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88" r:id="rId2"/>
    <p:sldId id="321" r:id="rId3"/>
    <p:sldId id="323" r:id="rId4"/>
    <p:sldId id="286" r:id="rId5"/>
    <p:sldId id="322" r:id="rId6"/>
    <p:sldId id="311" r:id="rId7"/>
    <p:sldId id="324" r:id="rId8"/>
    <p:sldId id="312" r:id="rId9"/>
    <p:sldId id="277" r:id="rId10"/>
    <p:sldId id="325" r:id="rId11"/>
    <p:sldId id="334" r:id="rId12"/>
    <p:sldId id="326" r:id="rId13"/>
    <p:sldId id="327" r:id="rId14"/>
    <p:sldId id="329" r:id="rId15"/>
    <p:sldId id="330" r:id="rId16"/>
    <p:sldId id="328" r:id="rId17"/>
    <p:sldId id="295" r:id="rId18"/>
    <p:sldId id="331" r:id="rId19"/>
    <p:sldId id="296" r:id="rId20"/>
    <p:sldId id="314" r:id="rId21"/>
    <p:sldId id="298" r:id="rId22"/>
    <p:sldId id="318" r:id="rId23"/>
    <p:sldId id="297" r:id="rId24"/>
    <p:sldId id="315" r:id="rId25"/>
    <p:sldId id="281" r:id="rId26"/>
    <p:sldId id="316" r:id="rId27"/>
    <p:sldId id="320" r:id="rId28"/>
    <p:sldId id="333" r:id="rId29"/>
    <p:sldId id="317" r:id="rId30"/>
    <p:sldId id="269" r:id="rId31"/>
  </p:sldIdLst>
  <p:sldSz cx="9144000" cy="6858000" type="screen4x3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70" autoAdjust="0"/>
  </p:normalViewPr>
  <p:slideViewPr>
    <p:cSldViewPr snapToGrid="0" snapToObjects="1">
      <p:cViewPr>
        <p:scale>
          <a:sx n="70" d="100"/>
          <a:sy n="70" d="100"/>
        </p:scale>
        <p:origin x="-2814" y="-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C13CE-FAC0-4070-A600-26F8F2CDE983}" type="doc">
      <dgm:prSet loTypeId="urn:microsoft.com/office/officeart/2008/layout/AlternatingHexagons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6E24A16-B119-42F0-AC7D-C36C0BBFE54E}">
      <dgm:prSet phldrT="[Текст]" custT="1"/>
      <dgm:spPr/>
      <dgm:t>
        <a:bodyPr/>
        <a:lstStyle/>
        <a:p>
          <a:r>
            <a:rPr lang="uk-UA" sz="15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освіта</a:t>
          </a:r>
          <a:endParaRPr lang="uk-UA" sz="15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262AD58-10C7-4EE8-8564-56E50D545578}" type="parTrans" cxnId="{6A30760E-A69F-4F39-854E-B63173071C19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72A5CE2B-B69E-4BC1-92B3-964E457FB7CE}" type="sibTrans" cxnId="{6A30760E-A69F-4F39-854E-B63173071C19}">
      <dgm:prSet custT="1"/>
      <dgm:spPr/>
      <dgm:t>
        <a:bodyPr/>
        <a:lstStyle/>
        <a:p>
          <a:r>
            <a:rPr lang="uk-UA" sz="19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наука</a:t>
          </a:r>
          <a:endParaRPr lang="uk-UA" sz="19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3CDC45F9-7CBF-45D7-8B2D-BCE4617284CD}">
      <dgm:prSet phldrT="[Текст]"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Охорона здоров’я</a:t>
          </a:r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C6DBDC0C-6D3A-4A4F-A4B8-C5254AAF1BEB}" type="parTrans" cxnId="{E349F58A-E2F8-4A55-81FC-4BA21857F4E9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ED33E20-2E10-441B-9EC0-8B84C8DFF346}" type="sibTrans" cxnId="{E349F58A-E2F8-4A55-81FC-4BA21857F4E9}">
      <dgm:prSet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екологія</a:t>
          </a:r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B5312D88-9FA5-427D-AE06-CFFBE46A15BE}">
      <dgm:prSet phldrT="[Текст]" custT="1"/>
      <dgm:spPr/>
      <dgm:t>
        <a:bodyPr/>
        <a:lstStyle/>
        <a:p>
          <a:r>
            <a:rPr lang="uk-UA" sz="17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книги</a:t>
          </a:r>
          <a:endParaRPr lang="uk-UA" sz="17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D35B4CA-780C-4F3D-91D6-64B9CBC33BF3}" type="parTrans" cxnId="{2CA37F17-98DD-475A-9CFE-0EF7B5C2188B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63D4FCC-AC7C-4A77-B156-E357F70E4601}" type="sibTrans" cxnId="{2CA37F17-98DD-475A-9CFE-0EF7B5C2188B}">
      <dgm:prSet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релігія</a:t>
          </a:r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3C5EBD3E-FD78-46A5-A317-92D77C0A14E6}">
      <dgm:prSet phldrT="[Текст]" phldr="1"/>
      <dgm:spPr/>
      <dgm:t>
        <a:bodyPr/>
        <a:lstStyle/>
        <a:p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755A0C1-8F60-4D11-A71F-27DAD1E22B1C}" type="parTrans" cxnId="{77078020-0C46-4937-8AC0-31268F3C9F3A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DECC5094-5FAD-4619-96E9-3B4A7DFB5B71}" type="sibTrans" cxnId="{77078020-0C46-4937-8AC0-31268F3C9F3A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D7063BEC-677C-4A32-A78C-C45B655119EA}">
      <dgm:prSet phldrT="[Текст]" custT="1"/>
      <dgm:spPr/>
      <dgm:t>
        <a:bodyPr/>
        <a:lstStyle/>
        <a:p>
          <a:r>
            <a:rPr lang="uk-UA" sz="16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право</a:t>
          </a:r>
          <a:endParaRPr lang="uk-UA" sz="16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8E90FC4-FA22-4CB6-BDB8-E18EEE75F553}" type="parTrans" cxnId="{82640A48-8FFE-470A-BF80-7C796293DC05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8C7B6BD-B393-42CD-B45D-E19B2D0F67F5}" type="sibTrans" cxnId="{82640A48-8FFE-470A-BF80-7C796293DC05}">
      <dgm:prSet custT="1"/>
      <dgm:spPr/>
      <dgm:t>
        <a:bodyPr/>
        <a:lstStyle/>
        <a:p>
          <a:r>
            <a:rPr lang="uk-UA" sz="22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мова</a:t>
          </a:r>
          <a:endParaRPr lang="uk-UA" sz="22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CCF6DBA-B1FD-439C-989A-972CDC331358}">
      <dgm:prSet custT="1"/>
      <dgm:spPr/>
      <dgm:t>
        <a:bodyPr/>
        <a:lstStyle/>
        <a:p>
          <a:r>
            <a:rPr lang="uk-UA" sz="14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Культурна спадщина</a:t>
          </a:r>
          <a:endParaRPr lang="uk-UA" sz="14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35FA46F-EB56-44C5-87E8-6387C5D8E96C}" type="parTrans" cxnId="{05D87100-81BA-4CD8-B5F9-B3DC31C1C87C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9116044-BA56-4E4D-94FF-F3484E53B65B}" type="sibTrans" cxnId="{05D87100-81BA-4CD8-B5F9-B3DC31C1C87C}">
      <dgm:prSet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Народні ремесла</a:t>
          </a:r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BFE8A54-440A-4997-803F-BBD22907496F}">
      <dgm:prSet custT="1"/>
      <dgm:spPr/>
      <dgm:t>
        <a:bodyPr/>
        <a:lstStyle/>
        <a:p>
          <a:r>
            <a:rPr lang="uk-UA" sz="16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спорт</a:t>
          </a:r>
          <a:endParaRPr lang="uk-UA" sz="16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EC3E39C-BA30-479B-8679-5FEB45FF1A23}" type="parTrans" cxnId="{67048692-6A4F-47D8-951C-6414CE70D637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88DEDEC-8E11-4FFA-931D-2395F1A6A6EC}" type="sibTrans" cxnId="{67048692-6A4F-47D8-951C-6414CE70D637}">
      <dgm:prSet custT="1"/>
      <dgm:spPr/>
      <dgm:t>
        <a:bodyPr/>
        <a:lstStyle/>
        <a:p>
          <a:r>
            <a:rPr lang="uk-UA" sz="16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дипломатія</a:t>
          </a:r>
          <a:endParaRPr lang="uk-UA" sz="16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3D01C13-C266-43AD-915A-880F8FC08D48}">
      <dgm:prSet/>
      <dgm:spPr/>
      <dgm:t>
        <a:bodyPr/>
        <a:lstStyle/>
        <a:p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C587A3F1-DFED-400A-B056-56FCEBA9C8F8}" type="parTrans" cxnId="{0A1117A9-C504-4B33-9684-2EFDD7CF9D80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1897FA5-8E2B-4E85-8CD8-1C82829130A3}" type="sibTrans" cxnId="{0A1117A9-C504-4B33-9684-2EFDD7CF9D80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6B7D04B-6895-4BBC-B826-649CBF01EB27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0960687-B9D4-4173-B429-0C4CD9D4866F}" type="parTrans" cxnId="{F7E1B1C1-A722-42B6-90EE-10161A533B82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C31184DF-62E1-4821-8F1B-F22CE021A434}" type="sibTrans" cxnId="{F7E1B1C1-A722-42B6-90EE-10161A533B82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8F44943-1E02-4E70-8A86-67A18F6024A1}">
      <dgm:prSet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Родинні стосунки</a:t>
          </a:r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C28547C-F4D0-43BB-88DC-6B8921617635}" type="parTrans" cxnId="{DDB63DB4-255C-4CCA-88C0-E9F1C5EC4122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75A5325-C78A-43B5-8D78-1B86F10EBA4D}" type="sibTrans" cxnId="{DDB63DB4-255C-4CCA-88C0-E9F1C5EC4122}">
      <dgm:prSet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ЗМІ</a:t>
          </a:r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4C77307-FBC3-4CC9-8E7B-14F4D9B19BE5}">
      <dgm:prSet custT="1"/>
      <dgm:spPr/>
      <dgm:t>
        <a:bodyPr/>
        <a:lstStyle/>
        <a:p>
          <a:r>
            <a:rPr lang="uk-UA" sz="1700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музеї</a:t>
          </a:r>
          <a:endParaRPr lang="uk-UA" sz="1700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7E9D883-0D72-4D8D-B742-64E0CD7C6C36}" type="sibTrans" cxnId="{7104EE4A-86D4-4399-887E-977BD02B63F6}">
      <dgm:prSet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герої</a:t>
          </a:r>
          <a:endParaRPr lang="uk-UA" b="1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1003F77-1ADE-48FF-AE87-3A6268B677D0}" type="parTrans" cxnId="{7104EE4A-86D4-4399-887E-977BD02B63F6}">
      <dgm:prSet/>
      <dgm:spPr/>
      <dgm:t>
        <a:bodyPr/>
        <a:lstStyle/>
        <a:p>
          <a:endParaRPr lang="uk-UA" b="1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84C32A9-EF3E-4C6F-B888-6A42B00426EB}" type="pres">
      <dgm:prSet presAssocID="{44CC13CE-FAC0-4070-A600-26F8F2CDE98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ADE5EF24-7B9C-4A17-887B-EE34EFBA5ABD}" type="pres">
      <dgm:prSet presAssocID="{D7063BEC-677C-4A32-A78C-C45B655119EA}" presName="composite" presStyleCnt="0"/>
      <dgm:spPr/>
    </dgm:pt>
    <dgm:pt modelId="{11CB3E42-A13B-4AF4-AE4D-D1B5BC6A709F}" type="pres">
      <dgm:prSet presAssocID="{D7063BEC-677C-4A32-A78C-C45B655119EA}" presName="Parent1" presStyleLbl="node1" presStyleIdx="0" presStyleCnt="16" custLinFactX="9069" custLinFactY="67306" custLinFactNeighborX="1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4CB451-B9A5-4FBF-895C-9A5B4F0AA06F}" type="pres">
      <dgm:prSet presAssocID="{D7063BEC-677C-4A32-A78C-C45B655119EA}" presName="Childtext1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895E8B-C659-49C5-8122-0918CFE38D3A}" type="pres">
      <dgm:prSet presAssocID="{D7063BEC-677C-4A32-A78C-C45B655119EA}" presName="BalanceSpacing" presStyleCnt="0"/>
      <dgm:spPr/>
    </dgm:pt>
    <dgm:pt modelId="{7C88E134-EB44-4F66-8B5B-AC66080A1149}" type="pres">
      <dgm:prSet presAssocID="{D7063BEC-677C-4A32-A78C-C45B655119EA}" presName="BalanceSpacing1" presStyleCnt="0"/>
      <dgm:spPr/>
    </dgm:pt>
    <dgm:pt modelId="{2D904CD5-212F-48C2-A5CF-6E2AE485FB16}" type="pres">
      <dgm:prSet presAssocID="{28C7B6BD-B393-42CD-B45D-E19B2D0F67F5}" presName="Accent1Text" presStyleLbl="node1" presStyleIdx="1" presStyleCnt="16" custScaleX="97055" custLinFactNeighborX="-59523" custLinFactNeighborY="83504"/>
      <dgm:spPr/>
      <dgm:t>
        <a:bodyPr/>
        <a:lstStyle/>
        <a:p>
          <a:endParaRPr lang="uk-UA"/>
        </a:p>
      </dgm:t>
    </dgm:pt>
    <dgm:pt modelId="{D9C50A3F-86F7-4D56-81DF-13CB7C8718AD}" type="pres">
      <dgm:prSet presAssocID="{28C7B6BD-B393-42CD-B45D-E19B2D0F67F5}" presName="spaceBetweenRectangles" presStyleCnt="0"/>
      <dgm:spPr/>
    </dgm:pt>
    <dgm:pt modelId="{A42BA825-1AD3-4433-A5BB-406DEE7E330F}" type="pres">
      <dgm:prSet presAssocID="{B6E24A16-B119-42F0-AC7D-C36C0BBFE54E}" presName="composite" presStyleCnt="0"/>
      <dgm:spPr/>
    </dgm:pt>
    <dgm:pt modelId="{52B96481-17B1-4B4B-BFBD-837234CB4FA9}" type="pres">
      <dgm:prSet presAssocID="{B6E24A16-B119-42F0-AC7D-C36C0BBFE54E}" presName="Parent1" presStyleLbl="node1" presStyleIdx="2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A968CB-70F7-4968-89AB-7B03EFB8D444}" type="pres">
      <dgm:prSet presAssocID="{B6E24A16-B119-42F0-AC7D-C36C0BBFE54E}" presName="Childtext1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93D5C6-917C-4353-8BFC-59FF8FFE2297}" type="pres">
      <dgm:prSet presAssocID="{B6E24A16-B119-42F0-AC7D-C36C0BBFE54E}" presName="BalanceSpacing" presStyleCnt="0"/>
      <dgm:spPr/>
    </dgm:pt>
    <dgm:pt modelId="{CB869688-0A61-4461-9856-F6EF1A05BA49}" type="pres">
      <dgm:prSet presAssocID="{B6E24A16-B119-42F0-AC7D-C36C0BBFE54E}" presName="BalanceSpacing1" presStyleCnt="0"/>
      <dgm:spPr/>
    </dgm:pt>
    <dgm:pt modelId="{BDA1767F-E4B9-44C6-BF94-6E9CE1F46EE3}" type="pres">
      <dgm:prSet presAssocID="{72A5CE2B-B69E-4BC1-92B3-964E457FB7CE}" presName="Accent1Text" presStyleLbl="node1" presStyleIdx="3" presStyleCnt="16"/>
      <dgm:spPr/>
      <dgm:t>
        <a:bodyPr/>
        <a:lstStyle/>
        <a:p>
          <a:endParaRPr lang="uk-UA"/>
        </a:p>
      </dgm:t>
    </dgm:pt>
    <dgm:pt modelId="{00EDB18A-19D4-4F28-8707-9763263E0DEE}" type="pres">
      <dgm:prSet presAssocID="{72A5CE2B-B69E-4BC1-92B3-964E457FB7CE}" presName="spaceBetweenRectangles" presStyleCnt="0"/>
      <dgm:spPr/>
    </dgm:pt>
    <dgm:pt modelId="{733343E6-E806-44B6-9474-D903620E97DC}" type="pres">
      <dgm:prSet presAssocID="{3CDC45F9-7CBF-45D7-8B2D-BCE4617284CD}" presName="composite" presStyleCnt="0"/>
      <dgm:spPr/>
    </dgm:pt>
    <dgm:pt modelId="{235CCAA1-973D-4B0B-9AE6-9016D0EC2973}" type="pres">
      <dgm:prSet presAssocID="{3CDC45F9-7CBF-45D7-8B2D-BCE4617284CD}" presName="Parent1" presStyleLbl="node1" presStyleIdx="4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616468-A711-4DDF-90CE-7E260B58C982}" type="pres">
      <dgm:prSet presAssocID="{3CDC45F9-7CBF-45D7-8B2D-BCE4617284CD}" presName="Childtext1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47D8AE96-08AE-4C9A-88F3-01E2987DEDEC}" type="pres">
      <dgm:prSet presAssocID="{3CDC45F9-7CBF-45D7-8B2D-BCE4617284CD}" presName="BalanceSpacing" presStyleCnt="0"/>
      <dgm:spPr/>
    </dgm:pt>
    <dgm:pt modelId="{EEB2EE54-D698-4B5C-970E-B91A3B58AD5D}" type="pres">
      <dgm:prSet presAssocID="{3CDC45F9-7CBF-45D7-8B2D-BCE4617284CD}" presName="BalanceSpacing1" presStyleCnt="0"/>
      <dgm:spPr/>
    </dgm:pt>
    <dgm:pt modelId="{60CF2495-0F76-4D79-A3F2-4F77BFB8A738}" type="pres">
      <dgm:prSet presAssocID="{5ED33E20-2E10-441B-9EC0-8B84C8DFF346}" presName="Accent1Text" presStyleLbl="node1" presStyleIdx="5" presStyleCnt="16"/>
      <dgm:spPr/>
      <dgm:t>
        <a:bodyPr/>
        <a:lstStyle/>
        <a:p>
          <a:endParaRPr lang="uk-UA"/>
        </a:p>
      </dgm:t>
    </dgm:pt>
    <dgm:pt modelId="{D959CEF2-E387-4829-B93C-23892E7E0A93}" type="pres">
      <dgm:prSet presAssocID="{5ED33E20-2E10-441B-9EC0-8B84C8DFF346}" presName="spaceBetweenRectangles" presStyleCnt="0"/>
      <dgm:spPr/>
    </dgm:pt>
    <dgm:pt modelId="{AAF7F1DD-03A8-4512-8EC2-93269B3FCAB9}" type="pres">
      <dgm:prSet presAssocID="{B5312D88-9FA5-427D-AE06-CFFBE46A15BE}" presName="composite" presStyleCnt="0"/>
      <dgm:spPr/>
    </dgm:pt>
    <dgm:pt modelId="{2D208782-FDF1-4B09-A4EE-55A28668F541}" type="pres">
      <dgm:prSet presAssocID="{B5312D88-9FA5-427D-AE06-CFFBE46A15BE}" presName="Parent1" presStyleLbl="node1" presStyleIdx="6" presStyleCnt="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4FD67C-A149-4300-85F3-C77B4277CEBA}" type="pres">
      <dgm:prSet presAssocID="{B5312D88-9FA5-427D-AE06-CFFBE46A15BE}" presName="Childtext1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A94042-FF3D-4234-9DA6-4B7714401762}" type="pres">
      <dgm:prSet presAssocID="{B5312D88-9FA5-427D-AE06-CFFBE46A15BE}" presName="BalanceSpacing" presStyleCnt="0"/>
      <dgm:spPr/>
    </dgm:pt>
    <dgm:pt modelId="{DD01D7F1-EC49-42C9-8B74-33D08C6C4368}" type="pres">
      <dgm:prSet presAssocID="{B5312D88-9FA5-427D-AE06-CFFBE46A15BE}" presName="BalanceSpacing1" presStyleCnt="0"/>
      <dgm:spPr/>
    </dgm:pt>
    <dgm:pt modelId="{49F78F15-9AEC-41B2-AD58-34DC581B93BD}" type="pres">
      <dgm:prSet presAssocID="{263D4FCC-AC7C-4A77-B156-E357F70E4601}" presName="Accent1Text" presStyleLbl="node1" presStyleIdx="7" presStyleCnt="16"/>
      <dgm:spPr/>
      <dgm:t>
        <a:bodyPr/>
        <a:lstStyle/>
        <a:p>
          <a:endParaRPr lang="uk-UA"/>
        </a:p>
      </dgm:t>
    </dgm:pt>
    <dgm:pt modelId="{EC76AA99-85C8-4C23-A050-C5E4806E65A8}" type="pres">
      <dgm:prSet presAssocID="{263D4FCC-AC7C-4A77-B156-E357F70E4601}" presName="spaceBetweenRectangles" presStyleCnt="0"/>
      <dgm:spPr/>
    </dgm:pt>
    <dgm:pt modelId="{6A3C9CB4-5294-4551-A6E0-BB5182B55BCE}" type="pres">
      <dgm:prSet presAssocID="{44C77307-FBC3-4CC9-8E7B-14F4D9B19BE5}" presName="composite" presStyleCnt="0"/>
      <dgm:spPr/>
    </dgm:pt>
    <dgm:pt modelId="{A7FAF20F-3FFD-44DB-AF26-39360978C283}" type="pres">
      <dgm:prSet presAssocID="{44C77307-FBC3-4CC9-8E7B-14F4D9B19BE5}" presName="Parent1" presStyleLbl="node1" presStyleIdx="8" presStyleCnt="16" custLinFactX="-100000" custLinFactNeighborX="-175688" custLinFactNeighborY="-830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C28305-3A75-4256-82B9-5B48D54D9C65}" type="pres">
      <dgm:prSet presAssocID="{44C77307-FBC3-4CC9-8E7B-14F4D9B19BE5}" presName="Childtext1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A6924E-DDF2-4D45-9EB1-8D89B4365CD2}" type="pres">
      <dgm:prSet presAssocID="{44C77307-FBC3-4CC9-8E7B-14F4D9B19BE5}" presName="BalanceSpacing" presStyleCnt="0"/>
      <dgm:spPr/>
    </dgm:pt>
    <dgm:pt modelId="{CB24ED86-2A5D-40DB-A319-D6E760F1F229}" type="pres">
      <dgm:prSet presAssocID="{44C77307-FBC3-4CC9-8E7B-14F4D9B19BE5}" presName="BalanceSpacing1" presStyleCnt="0"/>
      <dgm:spPr/>
    </dgm:pt>
    <dgm:pt modelId="{7566C5A3-2B72-4026-9F82-9741C7A0D235}" type="pres">
      <dgm:prSet presAssocID="{57E9D883-0D72-4D8D-B742-64E0CD7C6C36}" presName="Accent1Text" presStyleLbl="node1" presStyleIdx="9" presStyleCnt="16" custLinFactNeighborX="-55173" custLinFactNeighborY="-82372"/>
      <dgm:spPr/>
      <dgm:t>
        <a:bodyPr/>
        <a:lstStyle/>
        <a:p>
          <a:endParaRPr lang="uk-UA"/>
        </a:p>
      </dgm:t>
    </dgm:pt>
    <dgm:pt modelId="{151EFFE0-7827-4E3C-AE01-730EEF5165C9}" type="pres">
      <dgm:prSet presAssocID="{57E9D883-0D72-4D8D-B742-64E0CD7C6C36}" presName="spaceBetweenRectangles" presStyleCnt="0"/>
      <dgm:spPr/>
    </dgm:pt>
    <dgm:pt modelId="{1413BAF6-75B8-41E7-AE09-C2EFDDE382D2}" type="pres">
      <dgm:prSet presAssocID="{4CCF6DBA-B1FD-439C-989A-972CDC331358}" presName="composite" presStyleCnt="0"/>
      <dgm:spPr/>
    </dgm:pt>
    <dgm:pt modelId="{87075777-8526-4A26-8BBB-42385AFB0123}" type="pres">
      <dgm:prSet presAssocID="{4CCF6DBA-B1FD-439C-989A-972CDC331358}" presName="Parent1" presStyleLbl="node1" presStyleIdx="10" presStyleCnt="16" custLinFactX="-69948" custLinFactNeighborX="-100000" custLinFactNeighborY="-841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4C8635-DF14-4142-9257-FC8F7F0C21D2}" type="pres">
      <dgm:prSet presAssocID="{4CCF6DBA-B1FD-439C-989A-972CDC331358}" presName="Childtext1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524134FA-6CD6-4303-AA26-865A7EF7867C}" type="pres">
      <dgm:prSet presAssocID="{4CCF6DBA-B1FD-439C-989A-972CDC331358}" presName="BalanceSpacing" presStyleCnt="0"/>
      <dgm:spPr/>
    </dgm:pt>
    <dgm:pt modelId="{4484AC43-9BCC-470E-AB7A-DBFC0E9175FD}" type="pres">
      <dgm:prSet presAssocID="{4CCF6DBA-B1FD-439C-989A-972CDC331358}" presName="BalanceSpacing1" presStyleCnt="0"/>
      <dgm:spPr/>
    </dgm:pt>
    <dgm:pt modelId="{74114852-2740-4DDA-8811-F17F75F2F9B9}" type="pres">
      <dgm:prSet presAssocID="{99116044-BA56-4E4D-94FF-F3484E53B65B}" presName="Accent1Text" presStyleLbl="node1" presStyleIdx="11" presStyleCnt="16" custLinFactNeighborX="-51209" custLinFactNeighborY="-82372"/>
      <dgm:spPr/>
      <dgm:t>
        <a:bodyPr/>
        <a:lstStyle/>
        <a:p>
          <a:endParaRPr lang="uk-UA"/>
        </a:p>
      </dgm:t>
    </dgm:pt>
    <dgm:pt modelId="{B9682849-9558-4189-92B7-93AAB5061BD4}" type="pres">
      <dgm:prSet presAssocID="{99116044-BA56-4E4D-94FF-F3484E53B65B}" presName="spaceBetweenRectangles" presStyleCnt="0"/>
      <dgm:spPr/>
    </dgm:pt>
    <dgm:pt modelId="{FBF6D427-88BB-4F67-9F39-DEB0F58CB275}" type="pres">
      <dgm:prSet presAssocID="{FBFE8A54-440A-4997-803F-BBD22907496F}" presName="composite" presStyleCnt="0"/>
      <dgm:spPr/>
    </dgm:pt>
    <dgm:pt modelId="{5B10BF27-0145-43F3-85BD-78100B3BB413}" type="pres">
      <dgm:prSet presAssocID="{FBFE8A54-440A-4997-803F-BBD22907496F}" presName="Parent1" presStyleLbl="node1" presStyleIdx="12" presStyleCnt="16" custLinFactX="-100000" custLinFactY="-138339" custLinFactNeighborX="-119233" custLinFactNeighborY="-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5F46B9-397C-4694-9C93-AC09F37E340F}" type="pres">
      <dgm:prSet presAssocID="{FBFE8A54-440A-4997-803F-BBD22907496F}" presName="Childtext1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596F3802-23B3-46C0-A804-ADCB9DA1A670}" type="pres">
      <dgm:prSet presAssocID="{FBFE8A54-440A-4997-803F-BBD22907496F}" presName="BalanceSpacing" presStyleCnt="0"/>
      <dgm:spPr/>
    </dgm:pt>
    <dgm:pt modelId="{9C72CC33-AD52-4675-B802-EE7731EB312B}" type="pres">
      <dgm:prSet presAssocID="{FBFE8A54-440A-4997-803F-BBD22907496F}" presName="BalanceSpacing1" presStyleCnt="0"/>
      <dgm:spPr/>
    </dgm:pt>
    <dgm:pt modelId="{87355BD4-CF9A-46A6-8D48-5879AABC2DE4}" type="pres">
      <dgm:prSet presAssocID="{988DEDEC-8E11-4FFA-931D-2395F1A6A6EC}" presName="Accent1Text" presStyleLbl="node1" presStyleIdx="13" presStyleCnt="16" custLinFactY="-66699" custLinFactNeighborX="-1923" custLinFactNeighborY="-100000"/>
      <dgm:spPr/>
      <dgm:t>
        <a:bodyPr/>
        <a:lstStyle/>
        <a:p>
          <a:endParaRPr lang="uk-UA"/>
        </a:p>
      </dgm:t>
    </dgm:pt>
    <dgm:pt modelId="{D1F734E4-8781-4150-82D5-B12A8B098DB0}" type="pres">
      <dgm:prSet presAssocID="{988DEDEC-8E11-4FFA-931D-2395F1A6A6EC}" presName="spaceBetweenRectangles" presStyleCnt="0"/>
      <dgm:spPr/>
    </dgm:pt>
    <dgm:pt modelId="{DEC0D3DB-7533-446C-9D1D-E7AA62664BF0}" type="pres">
      <dgm:prSet presAssocID="{A8F44943-1E02-4E70-8A86-67A18F6024A1}" presName="composite" presStyleCnt="0"/>
      <dgm:spPr/>
    </dgm:pt>
    <dgm:pt modelId="{042A20AA-A7DC-4AB8-BD80-3B6ACBE31217}" type="pres">
      <dgm:prSet presAssocID="{A8F44943-1E02-4E70-8A86-67A18F6024A1}" presName="Parent1" presStyleLbl="node1" presStyleIdx="14" presStyleCnt="16" custScaleX="105001" custScaleY="99810" custLinFactX="66151" custLinFactY="-100000" custLinFactNeighborX="100000" custLinFactNeighborY="-1548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BB9865-E108-4ADB-958B-A2E41B65AAF7}" type="pres">
      <dgm:prSet presAssocID="{A8F44943-1E02-4E70-8A86-67A18F6024A1}" presName="Childtext1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D3A2FBCA-19A1-44CC-AA52-E947993413BB}" type="pres">
      <dgm:prSet presAssocID="{A8F44943-1E02-4E70-8A86-67A18F6024A1}" presName="BalanceSpacing" presStyleCnt="0"/>
      <dgm:spPr/>
    </dgm:pt>
    <dgm:pt modelId="{CF5F508B-4530-4CDD-AD0D-0DF1693B1A67}" type="pres">
      <dgm:prSet presAssocID="{A8F44943-1E02-4E70-8A86-67A18F6024A1}" presName="BalanceSpacing1" presStyleCnt="0"/>
      <dgm:spPr/>
    </dgm:pt>
    <dgm:pt modelId="{5929637C-742D-447D-B5D1-C09E7316D148}" type="pres">
      <dgm:prSet presAssocID="{075A5325-C78A-43B5-8D78-1B86F10EBA4D}" presName="Accent1Text" presStyleLbl="node1" presStyleIdx="15" presStyleCnt="16" custLinFactX="10133" custLinFactY="-141752" custLinFactNeighborX="100000" custLinFactNeighborY="-200000"/>
      <dgm:spPr/>
      <dgm:t>
        <a:bodyPr/>
        <a:lstStyle/>
        <a:p>
          <a:endParaRPr lang="uk-UA"/>
        </a:p>
      </dgm:t>
    </dgm:pt>
  </dgm:ptLst>
  <dgm:cxnLst>
    <dgm:cxn modelId="{660669D1-3C9E-45C2-8955-823D71BE2CE9}" type="presOf" srcId="{5ED33E20-2E10-441B-9EC0-8B84C8DFF346}" destId="{60CF2495-0F76-4D79-A3F2-4F77BFB8A738}" srcOrd="0" destOrd="0" presId="urn:microsoft.com/office/officeart/2008/layout/AlternatingHexagons"/>
    <dgm:cxn modelId="{64327475-2AB3-4B46-9364-5C31F6182429}" type="presOf" srcId="{4CCF6DBA-B1FD-439C-989A-972CDC331358}" destId="{87075777-8526-4A26-8BBB-42385AFB0123}" srcOrd="0" destOrd="0" presId="urn:microsoft.com/office/officeart/2008/layout/AlternatingHexagons"/>
    <dgm:cxn modelId="{EC45796F-61A0-4719-BA8A-2878EB3D8AD9}" type="presOf" srcId="{A8F44943-1E02-4E70-8A86-67A18F6024A1}" destId="{042A20AA-A7DC-4AB8-BD80-3B6ACBE31217}" srcOrd="0" destOrd="0" presId="urn:microsoft.com/office/officeart/2008/layout/AlternatingHexagons"/>
    <dgm:cxn modelId="{F7E1B1C1-A722-42B6-90EE-10161A533B82}" srcId="{44C77307-FBC3-4CC9-8E7B-14F4D9B19BE5}" destId="{86B7D04B-6895-4BBC-B826-649CBF01EB27}" srcOrd="1" destOrd="0" parTransId="{40960687-B9D4-4173-B429-0C4CD9D4866F}" sibTransId="{C31184DF-62E1-4821-8F1B-F22CE021A434}"/>
    <dgm:cxn modelId="{67048692-6A4F-47D8-951C-6414CE70D637}" srcId="{44CC13CE-FAC0-4070-A600-26F8F2CDE983}" destId="{FBFE8A54-440A-4997-803F-BBD22907496F}" srcOrd="6" destOrd="0" parTransId="{8EC3E39C-BA30-479B-8679-5FEB45FF1A23}" sibTransId="{988DEDEC-8E11-4FFA-931D-2395F1A6A6EC}"/>
    <dgm:cxn modelId="{6E4FEF5A-3067-4E00-8380-F3D9A72BA58F}" type="presOf" srcId="{72A5CE2B-B69E-4BC1-92B3-964E457FB7CE}" destId="{BDA1767F-E4B9-44C6-BF94-6E9CE1F46EE3}" srcOrd="0" destOrd="0" presId="urn:microsoft.com/office/officeart/2008/layout/AlternatingHexagons"/>
    <dgm:cxn modelId="{E349F58A-E2F8-4A55-81FC-4BA21857F4E9}" srcId="{44CC13CE-FAC0-4070-A600-26F8F2CDE983}" destId="{3CDC45F9-7CBF-45D7-8B2D-BCE4617284CD}" srcOrd="2" destOrd="0" parTransId="{C6DBDC0C-6D3A-4A4F-A4B8-C5254AAF1BEB}" sibTransId="{5ED33E20-2E10-441B-9EC0-8B84C8DFF346}"/>
    <dgm:cxn modelId="{4AAB88FD-D264-4921-B8B2-024219B52A10}" type="presOf" srcId="{28C7B6BD-B393-42CD-B45D-E19B2D0F67F5}" destId="{2D904CD5-212F-48C2-A5CF-6E2AE485FB16}" srcOrd="0" destOrd="0" presId="urn:microsoft.com/office/officeart/2008/layout/AlternatingHexagons"/>
    <dgm:cxn modelId="{6A30760E-A69F-4F39-854E-B63173071C19}" srcId="{44CC13CE-FAC0-4070-A600-26F8F2CDE983}" destId="{B6E24A16-B119-42F0-AC7D-C36C0BBFE54E}" srcOrd="1" destOrd="0" parTransId="{0262AD58-10C7-4EE8-8564-56E50D545578}" sibTransId="{72A5CE2B-B69E-4BC1-92B3-964E457FB7CE}"/>
    <dgm:cxn modelId="{2CA37F17-98DD-475A-9CFE-0EF7B5C2188B}" srcId="{44CC13CE-FAC0-4070-A600-26F8F2CDE983}" destId="{B5312D88-9FA5-427D-AE06-CFFBE46A15BE}" srcOrd="3" destOrd="0" parTransId="{FD35B4CA-780C-4F3D-91D6-64B9CBC33BF3}" sibTransId="{263D4FCC-AC7C-4A77-B156-E357F70E4601}"/>
    <dgm:cxn modelId="{05D87100-81BA-4CD8-B5F9-B3DC31C1C87C}" srcId="{44CC13CE-FAC0-4070-A600-26F8F2CDE983}" destId="{4CCF6DBA-B1FD-439C-989A-972CDC331358}" srcOrd="5" destOrd="0" parTransId="{435FA46F-EB56-44C5-87E8-6387C5D8E96C}" sibTransId="{99116044-BA56-4E4D-94FF-F3484E53B65B}"/>
    <dgm:cxn modelId="{EE72F5D2-856C-48D8-91E3-6C1B7A206443}" type="presOf" srcId="{23D01C13-C266-43AD-915A-880F8FC08D48}" destId="{AFC28305-3A75-4256-82B9-5B48D54D9C65}" srcOrd="0" destOrd="0" presId="urn:microsoft.com/office/officeart/2008/layout/AlternatingHexagons"/>
    <dgm:cxn modelId="{A3A804EA-8CAA-4E35-AD66-93C49AED2C04}" type="presOf" srcId="{FBFE8A54-440A-4997-803F-BBD22907496F}" destId="{5B10BF27-0145-43F3-85BD-78100B3BB413}" srcOrd="0" destOrd="0" presId="urn:microsoft.com/office/officeart/2008/layout/AlternatingHexagons"/>
    <dgm:cxn modelId="{7104EE4A-86D4-4399-887E-977BD02B63F6}" srcId="{44CC13CE-FAC0-4070-A600-26F8F2CDE983}" destId="{44C77307-FBC3-4CC9-8E7B-14F4D9B19BE5}" srcOrd="4" destOrd="0" parTransId="{41003F77-1ADE-48FF-AE87-3A6268B677D0}" sibTransId="{57E9D883-0D72-4D8D-B742-64E0CD7C6C36}"/>
    <dgm:cxn modelId="{70F11DD4-35CF-4BAD-8F2D-CB737E2134DB}" type="presOf" srcId="{3CDC45F9-7CBF-45D7-8B2D-BCE4617284CD}" destId="{235CCAA1-973D-4B0B-9AE6-9016D0EC2973}" srcOrd="0" destOrd="0" presId="urn:microsoft.com/office/officeart/2008/layout/AlternatingHexagons"/>
    <dgm:cxn modelId="{C4BC993B-CFA3-4E64-98A7-21837F393749}" type="presOf" srcId="{57E9D883-0D72-4D8D-B742-64E0CD7C6C36}" destId="{7566C5A3-2B72-4026-9F82-9741C7A0D235}" srcOrd="0" destOrd="0" presId="urn:microsoft.com/office/officeart/2008/layout/AlternatingHexagons"/>
    <dgm:cxn modelId="{FADDB1CB-3CAE-4A50-8E12-D7DDBAE285BF}" type="presOf" srcId="{263D4FCC-AC7C-4A77-B156-E357F70E4601}" destId="{49F78F15-9AEC-41B2-AD58-34DC581B93BD}" srcOrd="0" destOrd="0" presId="urn:microsoft.com/office/officeart/2008/layout/AlternatingHexagons"/>
    <dgm:cxn modelId="{CD6DCC1A-319F-4E44-AAC4-5B5DD5AA20BD}" type="presOf" srcId="{B6E24A16-B119-42F0-AC7D-C36C0BBFE54E}" destId="{52B96481-17B1-4B4B-BFBD-837234CB4FA9}" srcOrd="0" destOrd="0" presId="urn:microsoft.com/office/officeart/2008/layout/AlternatingHexagons"/>
    <dgm:cxn modelId="{D409C913-AD60-407D-9C6C-E051967056C3}" type="presOf" srcId="{86B7D04B-6895-4BBC-B826-649CBF01EB27}" destId="{AFC28305-3A75-4256-82B9-5B48D54D9C65}" srcOrd="0" destOrd="1" presId="urn:microsoft.com/office/officeart/2008/layout/AlternatingHexagons"/>
    <dgm:cxn modelId="{99802B46-7EA4-4EA2-BCD2-B67865DCC474}" type="presOf" srcId="{D7063BEC-677C-4A32-A78C-C45B655119EA}" destId="{11CB3E42-A13B-4AF4-AE4D-D1B5BC6A709F}" srcOrd="0" destOrd="0" presId="urn:microsoft.com/office/officeart/2008/layout/AlternatingHexagons"/>
    <dgm:cxn modelId="{84730B12-9D6F-40DE-B9E0-99FAF323CED2}" type="presOf" srcId="{44C77307-FBC3-4CC9-8E7B-14F4D9B19BE5}" destId="{A7FAF20F-3FFD-44DB-AF26-39360978C283}" srcOrd="0" destOrd="0" presId="urn:microsoft.com/office/officeart/2008/layout/AlternatingHexagons"/>
    <dgm:cxn modelId="{82640A48-8FFE-470A-BF80-7C796293DC05}" srcId="{44CC13CE-FAC0-4070-A600-26F8F2CDE983}" destId="{D7063BEC-677C-4A32-A78C-C45B655119EA}" srcOrd="0" destOrd="0" parTransId="{98E90FC4-FA22-4CB6-BDB8-E18EEE75F553}" sibTransId="{28C7B6BD-B393-42CD-B45D-E19B2D0F67F5}"/>
    <dgm:cxn modelId="{215F6E53-7B99-4A67-B2FF-555EBC959201}" type="presOf" srcId="{99116044-BA56-4E4D-94FF-F3484E53B65B}" destId="{74114852-2740-4DDA-8811-F17F75F2F9B9}" srcOrd="0" destOrd="0" presId="urn:microsoft.com/office/officeart/2008/layout/AlternatingHexagons"/>
    <dgm:cxn modelId="{B9567D52-0672-4FF5-B19F-F4B376D22605}" type="presOf" srcId="{44CC13CE-FAC0-4070-A600-26F8F2CDE983}" destId="{084C32A9-EF3E-4C6F-B888-6A42B00426EB}" srcOrd="0" destOrd="0" presId="urn:microsoft.com/office/officeart/2008/layout/AlternatingHexagons"/>
    <dgm:cxn modelId="{0688BBC5-CFAD-451A-83AA-5F09E897EB66}" type="presOf" srcId="{B5312D88-9FA5-427D-AE06-CFFBE46A15BE}" destId="{2D208782-FDF1-4B09-A4EE-55A28668F541}" srcOrd="0" destOrd="0" presId="urn:microsoft.com/office/officeart/2008/layout/AlternatingHexagons"/>
    <dgm:cxn modelId="{0229499C-CD68-4900-8A17-B7621B71BD89}" type="presOf" srcId="{075A5325-C78A-43B5-8D78-1B86F10EBA4D}" destId="{5929637C-742D-447D-B5D1-C09E7316D148}" srcOrd="0" destOrd="0" presId="urn:microsoft.com/office/officeart/2008/layout/AlternatingHexagons"/>
    <dgm:cxn modelId="{77078020-0C46-4937-8AC0-31268F3C9F3A}" srcId="{B5312D88-9FA5-427D-AE06-CFFBE46A15BE}" destId="{3C5EBD3E-FD78-46A5-A317-92D77C0A14E6}" srcOrd="0" destOrd="0" parTransId="{4755A0C1-8F60-4D11-A71F-27DAD1E22B1C}" sibTransId="{DECC5094-5FAD-4619-96E9-3B4A7DFB5B71}"/>
    <dgm:cxn modelId="{344E79E1-5915-4BAA-9413-050ADA64782A}" type="presOf" srcId="{988DEDEC-8E11-4FFA-931D-2395F1A6A6EC}" destId="{87355BD4-CF9A-46A6-8D48-5879AABC2DE4}" srcOrd="0" destOrd="0" presId="urn:microsoft.com/office/officeart/2008/layout/AlternatingHexagons"/>
    <dgm:cxn modelId="{DDB63DB4-255C-4CCA-88C0-E9F1C5EC4122}" srcId="{44CC13CE-FAC0-4070-A600-26F8F2CDE983}" destId="{A8F44943-1E02-4E70-8A86-67A18F6024A1}" srcOrd="7" destOrd="0" parTransId="{0C28547C-F4D0-43BB-88DC-6B8921617635}" sibTransId="{075A5325-C78A-43B5-8D78-1B86F10EBA4D}"/>
    <dgm:cxn modelId="{0A1117A9-C504-4B33-9684-2EFDD7CF9D80}" srcId="{44C77307-FBC3-4CC9-8E7B-14F4D9B19BE5}" destId="{23D01C13-C266-43AD-915A-880F8FC08D48}" srcOrd="0" destOrd="0" parTransId="{C587A3F1-DFED-400A-B056-56FCEBA9C8F8}" sibTransId="{A1897FA5-8E2B-4E85-8CD8-1C82829130A3}"/>
    <dgm:cxn modelId="{AE1B4E4B-3126-4FEE-94A6-04628D0EAE7C}" type="presOf" srcId="{3C5EBD3E-FD78-46A5-A317-92D77C0A14E6}" destId="{E54FD67C-A149-4300-85F3-C77B4277CEBA}" srcOrd="0" destOrd="0" presId="urn:microsoft.com/office/officeart/2008/layout/AlternatingHexagons"/>
    <dgm:cxn modelId="{D68FFA96-AE4D-4D2C-8EDB-43430E73DEBE}" type="presParOf" srcId="{084C32A9-EF3E-4C6F-B888-6A42B00426EB}" destId="{ADE5EF24-7B9C-4A17-887B-EE34EFBA5ABD}" srcOrd="0" destOrd="0" presId="urn:microsoft.com/office/officeart/2008/layout/AlternatingHexagons"/>
    <dgm:cxn modelId="{48C7480B-76B6-4DA2-9E15-C7947EB91CDC}" type="presParOf" srcId="{ADE5EF24-7B9C-4A17-887B-EE34EFBA5ABD}" destId="{11CB3E42-A13B-4AF4-AE4D-D1B5BC6A709F}" srcOrd="0" destOrd="0" presId="urn:microsoft.com/office/officeart/2008/layout/AlternatingHexagons"/>
    <dgm:cxn modelId="{4518021F-B663-4EF6-BD10-F0A806302DF2}" type="presParOf" srcId="{ADE5EF24-7B9C-4A17-887B-EE34EFBA5ABD}" destId="{DA4CB451-B9A5-4FBF-895C-9A5B4F0AA06F}" srcOrd="1" destOrd="0" presId="urn:microsoft.com/office/officeart/2008/layout/AlternatingHexagons"/>
    <dgm:cxn modelId="{63E36868-1010-4CA3-AA29-D925F037AC24}" type="presParOf" srcId="{ADE5EF24-7B9C-4A17-887B-EE34EFBA5ABD}" destId="{AF895E8B-C659-49C5-8122-0918CFE38D3A}" srcOrd="2" destOrd="0" presId="urn:microsoft.com/office/officeart/2008/layout/AlternatingHexagons"/>
    <dgm:cxn modelId="{ECB4BA68-E229-4E53-A923-24FA5CDDA95B}" type="presParOf" srcId="{ADE5EF24-7B9C-4A17-887B-EE34EFBA5ABD}" destId="{7C88E134-EB44-4F66-8B5B-AC66080A1149}" srcOrd="3" destOrd="0" presId="urn:microsoft.com/office/officeart/2008/layout/AlternatingHexagons"/>
    <dgm:cxn modelId="{58F31B1D-ECBB-426E-B4B1-A228C5E14DD7}" type="presParOf" srcId="{ADE5EF24-7B9C-4A17-887B-EE34EFBA5ABD}" destId="{2D904CD5-212F-48C2-A5CF-6E2AE485FB16}" srcOrd="4" destOrd="0" presId="urn:microsoft.com/office/officeart/2008/layout/AlternatingHexagons"/>
    <dgm:cxn modelId="{706CFF11-6CC1-4C5D-A3D4-6F00AA7A3B88}" type="presParOf" srcId="{084C32A9-EF3E-4C6F-B888-6A42B00426EB}" destId="{D9C50A3F-86F7-4D56-81DF-13CB7C8718AD}" srcOrd="1" destOrd="0" presId="urn:microsoft.com/office/officeart/2008/layout/AlternatingHexagons"/>
    <dgm:cxn modelId="{ECDD285E-24A0-4B60-856F-87EFBEAB58C8}" type="presParOf" srcId="{084C32A9-EF3E-4C6F-B888-6A42B00426EB}" destId="{A42BA825-1AD3-4433-A5BB-406DEE7E330F}" srcOrd="2" destOrd="0" presId="urn:microsoft.com/office/officeart/2008/layout/AlternatingHexagons"/>
    <dgm:cxn modelId="{42224C38-1483-41E5-8E2A-376FBB6672FD}" type="presParOf" srcId="{A42BA825-1AD3-4433-A5BB-406DEE7E330F}" destId="{52B96481-17B1-4B4B-BFBD-837234CB4FA9}" srcOrd="0" destOrd="0" presId="urn:microsoft.com/office/officeart/2008/layout/AlternatingHexagons"/>
    <dgm:cxn modelId="{B3D1D000-02A4-4B47-B047-BC3199A4E5AD}" type="presParOf" srcId="{A42BA825-1AD3-4433-A5BB-406DEE7E330F}" destId="{5CA968CB-70F7-4968-89AB-7B03EFB8D444}" srcOrd="1" destOrd="0" presId="urn:microsoft.com/office/officeart/2008/layout/AlternatingHexagons"/>
    <dgm:cxn modelId="{993BD090-6399-4CFF-BEF1-D5662A2D6211}" type="presParOf" srcId="{A42BA825-1AD3-4433-A5BB-406DEE7E330F}" destId="{B193D5C6-917C-4353-8BFC-59FF8FFE2297}" srcOrd="2" destOrd="0" presId="urn:microsoft.com/office/officeart/2008/layout/AlternatingHexagons"/>
    <dgm:cxn modelId="{0D8C75C2-B307-4D00-88CF-377C89E87A2D}" type="presParOf" srcId="{A42BA825-1AD3-4433-A5BB-406DEE7E330F}" destId="{CB869688-0A61-4461-9856-F6EF1A05BA49}" srcOrd="3" destOrd="0" presId="urn:microsoft.com/office/officeart/2008/layout/AlternatingHexagons"/>
    <dgm:cxn modelId="{3E6EEC7F-9F59-405A-9FA9-1BB49DB30D29}" type="presParOf" srcId="{A42BA825-1AD3-4433-A5BB-406DEE7E330F}" destId="{BDA1767F-E4B9-44C6-BF94-6E9CE1F46EE3}" srcOrd="4" destOrd="0" presId="urn:microsoft.com/office/officeart/2008/layout/AlternatingHexagons"/>
    <dgm:cxn modelId="{5D8F8DDF-EF49-43E7-9965-42890B4B24F9}" type="presParOf" srcId="{084C32A9-EF3E-4C6F-B888-6A42B00426EB}" destId="{00EDB18A-19D4-4F28-8707-9763263E0DEE}" srcOrd="3" destOrd="0" presId="urn:microsoft.com/office/officeart/2008/layout/AlternatingHexagons"/>
    <dgm:cxn modelId="{B1577245-3AC1-4836-9C8B-D30E6180C481}" type="presParOf" srcId="{084C32A9-EF3E-4C6F-B888-6A42B00426EB}" destId="{733343E6-E806-44B6-9474-D903620E97DC}" srcOrd="4" destOrd="0" presId="urn:microsoft.com/office/officeart/2008/layout/AlternatingHexagons"/>
    <dgm:cxn modelId="{264EBC81-6432-46B7-BB7F-9E2D0CD4B873}" type="presParOf" srcId="{733343E6-E806-44B6-9474-D903620E97DC}" destId="{235CCAA1-973D-4B0B-9AE6-9016D0EC2973}" srcOrd="0" destOrd="0" presId="urn:microsoft.com/office/officeart/2008/layout/AlternatingHexagons"/>
    <dgm:cxn modelId="{87AC335B-AE22-49F1-87D4-76C936C7027C}" type="presParOf" srcId="{733343E6-E806-44B6-9474-D903620E97DC}" destId="{E2616468-A711-4DDF-90CE-7E260B58C982}" srcOrd="1" destOrd="0" presId="urn:microsoft.com/office/officeart/2008/layout/AlternatingHexagons"/>
    <dgm:cxn modelId="{E9E518D5-5695-4686-A947-82805EAB6235}" type="presParOf" srcId="{733343E6-E806-44B6-9474-D903620E97DC}" destId="{47D8AE96-08AE-4C9A-88F3-01E2987DEDEC}" srcOrd="2" destOrd="0" presId="urn:microsoft.com/office/officeart/2008/layout/AlternatingHexagons"/>
    <dgm:cxn modelId="{8864335C-7D2D-40B4-A55B-FF0A57764BA9}" type="presParOf" srcId="{733343E6-E806-44B6-9474-D903620E97DC}" destId="{EEB2EE54-D698-4B5C-970E-B91A3B58AD5D}" srcOrd="3" destOrd="0" presId="urn:microsoft.com/office/officeart/2008/layout/AlternatingHexagons"/>
    <dgm:cxn modelId="{F3C118DD-3C34-476C-AD11-0469CFF23D67}" type="presParOf" srcId="{733343E6-E806-44B6-9474-D903620E97DC}" destId="{60CF2495-0F76-4D79-A3F2-4F77BFB8A738}" srcOrd="4" destOrd="0" presId="urn:microsoft.com/office/officeart/2008/layout/AlternatingHexagons"/>
    <dgm:cxn modelId="{3F9FE2FE-1D8C-4728-B55D-700D35EA9975}" type="presParOf" srcId="{084C32A9-EF3E-4C6F-B888-6A42B00426EB}" destId="{D959CEF2-E387-4829-B93C-23892E7E0A93}" srcOrd="5" destOrd="0" presId="urn:microsoft.com/office/officeart/2008/layout/AlternatingHexagons"/>
    <dgm:cxn modelId="{9100A263-81E8-4F0A-9D4A-FFB54344031B}" type="presParOf" srcId="{084C32A9-EF3E-4C6F-B888-6A42B00426EB}" destId="{AAF7F1DD-03A8-4512-8EC2-93269B3FCAB9}" srcOrd="6" destOrd="0" presId="urn:microsoft.com/office/officeart/2008/layout/AlternatingHexagons"/>
    <dgm:cxn modelId="{95822944-CA7D-43F0-A46E-37AD3D9E6E5E}" type="presParOf" srcId="{AAF7F1DD-03A8-4512-8EC2-93269B3FCAB9}" destId="{2D208782-FDF1-4B09-A4EE-55A28668F541}" srcOrd="0" destOrd="0" presId="urn:microsoft.com/office/officeart/2008/layout/AlternatingHexagons"/>
    <dgm:cxn modelId="{D7C6C41F-08C0-404F-9B2B-B53697C03DFE}" type="presParOf" srcId="{AAF7F1DD-03A8-4512-8EC2-93269B3FCAB9}" destId="{E54FD67C-A149-4300-85F3-C77B4277CEBA}" srcOrd="1" destOrd="0" presId="urn:microsoft.com/office/officeart/2008/layout/AlternatingHexagons"/>
    <dgm:cxn modelId="{23A8D1CC-3CB6-4544-B18A-50D7E4CBC20E}" type="presParOf" srcId="{AAF7F1DD-03A8-4512-8EC2-93269B3FCAB9}" destId="{DEA94042-FF3D-4234-9DA6-4B7714401762}" srcOrd="2" destOrd="0" presId="urn:microsoft.com/office/officeart/2008/layout/AlternatingHexagons"/>
    <dgm:cxn modelId="{A51991E7-BE8B-482E-BBD6-32DC1A580CB2}" type="presParOf" srcId="{AAF7F1DD-03A8-4512-8EC2-93269B3FCAB9}" destId="{DD01D7F1-EC49-42C9-8B74-33D08C6C4368}" srcOrd="3" destOrd="0" presId="urn:microsoft.com/office/officeart/2008/layout/AlternatingHexagons"/>
    <dgm:cxn modelId="{94218359-D52E-4E35-874A-9315E17B0B03}" type="presParOf" srcId="{AAF7F1DD-03A8-4512-8EC2-93269B3FCAB9}" destId="{49F78F15-9AEC-41B2-AD58-34DC581B93BD}" srcOrd="4" destOrd="0" presId="urn:microsoft.com/office/officeart/2008/layout/AlternatingHexagons"/>
    <dgm:cxn modelId="{E600211B-5AE4-4FD2-80A3-AB5A54195C97}" type="presParOf" srcId="{084C32A9-EF3E-4C6F-B888-6A42B00426EB}" destId="{EC76AA99-85C8-4C23-A050-C5E4806E65A8}" srcOrd="7" destOrd="0" presId="urn:microsoft.com/office/officeart/2008/layout/AlternatingHexagons"/>
    <dgm:cxn modelId="{B7974020-9000-4F09-8903-B6DDAAF8A5EA}" type="presParOf" srcId="{084C32A9-EF3E-4C6F-B888-6A42B00426EB}" destId="{6A3C9CB4-5294-4551-A6E0-BB5182B55BCE}" srcOrd="8" destOrd="0" presId="urn:microsoft.com/office/officeart/2008/layout/AlternatingHexagons"/>
    <dgm:cxn modelId="{734953B9-A6DE-4B67-B752-A6484AEBDABF}" type="presParOf" srcId="{6A3C9CB4-5294-4551-A6E0-BB5182B55BCE}" destId="{A7FAF20F-3FFD-44DB-AF26-39360978C283}" srcOrd="0" destOrd="0" presId="urn:microsoft.com/office/officeart/2008/layout/AlternatingHexagons"/>
    <dgm:cxn modelId="{19A88E73-B1FE-4AAD-AFA1-FC0DB4D94D92}" type="presParOf" srcId="{6A3C9CB4-5294-4551-A6E0-BB5182B55BCE}" destId="{AFC28305-3A75-4256-82B9-5B48D54D9C65}" srcOrd="1" destOrd="0" presId="urn:microsoft.com/office/officeart/2008/layout/AlternatingHexagons"/>
    <dgm:cxn modelId="{74D7A872-17B6-4A13-92D2-0C86408F320F}" type="presParOf" srcId="{6A3C9CB4-5294-4551-A6E0-BB5182B55BCE}" destId="{90A6924E-DDF2-4D45-9EB1-8D89B4365CD2}" srcOrd="2" destOrd="0" presId="urn:microsoft.com/office/officeart/2008/layout/AlternatingHexagons"/>
    <dgm:cxn modelId="{67371755-1A28-490F-A103-E130C53EF9B3}" type="presParOf" srcId="{6A3C9CB4-5294-4551-A6E0-BB5182B55BCE}" destId="{CB24ED86-2A5D-40DB-A319-D6E760F1F229}" srcOrd="3" destOrd="0" presId="urn:microsoft.com/office/officeart/2008/layout/AlternatingHexagons"/>
    <dgm:cxn modelId="{29C757B7-2541-41A1-B469-3EFC4E59C3D2}" type="presParOf" srcId="{6A3C9CB4-5294-4551-A6E0-BB5182B55BCE}" destId="{7566C5A3-2B72-4026-9F82-9741C7A0D235}" srcOrd="4" destOrd="0" presId="urn:microsoft.com/office/officeart/2008/layout/AlternatingHexagons"/>
    <dgm:cxn modelId="{D242FDF5-8C9E-4482-AFAA-F5925E3C4E0B}" type="presParOf" srcId="{084C32A9-EF3E-4C6F-B888-6A42B00426EB}" destId="{151EFFE0-7827-4E3C-AE01-730EEF5165C9}" srcOrd="9" destOrd="0" presId="urn:microsoft.com/office/officeart/2008/layout/AlternatingHexagons"/>
    <dgm:cxn modelId="{BDF91BEF-F38B-422B-B222-D1AC6C1063D2}" type="presParOf" srcId="{084C32A9-EF3E-4C6F-B888-6A42B00426EB}" destId="{1413BAF6-75B8-41E7-AE09-C2EFDDE382D2}" srcOrd="10" destOrd="0" presId="urn:microsoft.com/office/officeart/2008/layout/AlternatingHexagons"/>
    <dgm:cxn modelId="{8D91ABB8-5A4D-4B92-8AA7-C37D16CDAD6B}" type="presParOf" srcId="{1413BAF6-75B8-41E7-AE09-C2EFDDE382D2}" destId="{87075777-8526-4A26-8BBB-42385AFB0123}" srcOrd="0" destOrd="0" presId="urn:microsoft.com/office/officeart/2008/layout/AlternatingHexagons"/>
    <dgm:cxn modelId="{D31E79EC-EC52-4D4C-A721-3AFC7CCA7FA7}" type="presParOf" srcId="{1413BAF6-75B8-41E7-AE09-C2EFDDE382D2}" destId="{524C8635-DF14-4142-9257-FC8F7F0C21D2}" srcOrd="1" destOrd="0" presId="urn:microsoft.com/office/officeart/2008/layout/AlternatingHexagons"/>
    <dgm:cxn modelId="{1496DF84-6D69-4524-AC92-BBEA8817B29C}" type="presParOf" srcId="{1413BAF6-75B8-41E7-AE09-C2EFDDE382D2}" destId="{524134FA-6CD6-4303-AA26-865A7EF7867C}" srcOrd="2" destOrd="0" presId="urn:microsoft.com/office/officeart/2008/layout/AlternatingHexagons"/>
    <dgm:cxn modelId="{D87BC0A7-07DD-496A-A651-EA195D61D8E9}" type="presParOf" srcId="{1413BAF6-75B8-41E7-AE09-C2EFDDE382D2}" destId="{4484AC43-9BCC-470E-AB7A-DBFC0E9175FD}" srcOrd="3" destOrd="0" presId="urn:microsoft.com/office/officeart/2008/layout/AlternatingHexagons"/>
    <dgm:cxn modelId="{1552F6BC-CDFF-44CA-B1E3-5C154ED74DC4}" type="presParOf" srcId="{1413BAF6-75B8-41E7-AE09-C2EFDDE382D2}" destId="{74114852-2740-4DDA-8811-F17F75F2F9B9}" srcOrd="4" destOrd="0" presId="urn:microsoft.com/office/officeart/2008/layout/AlternatingHexagons"/>
    <dgm:cxn modelId="{036BF4C6-57B2-4B0A-A4E4-2722FFBA4129}" type="presParOf" srcId="{084C32A9-EF3E-4C6F-B888-6A42B00426EB}" destId="{B9682849-9558-4189-92B7-93AAB5061BD4}" srcOrd="11" destOrd="0" presId="urn:microsoft.com/office/officeart/2008/layout/AlternatingHexagons"/>
    <dgm:cxn modelId="{43DB98EB-7D93-4295-ABE7-D8183B37E4F2}" type="presParOf" srcId="{084C32A9-EF3E-4C6F-B888-6A42B00426EB}" destId="{FBF6D427-88BB-4F67-9F39-DEB0F58CB275}" srcOrd="12" destOrd="0" presId="urn:microsoft.com/office/officeart/2008/layout/AlternatingHexagons"/>
    <dgm:cxn modelId="{E40F3BD7-D614-4BD8-ABAB-0FE502ED38A3}" type="presParOf" srcId="{FBF6D427-88BB-4F67-9F39-DEB0F58CB275}" destId="{5B10BF27-0145-43F3-85BD-78100B3BB413}" srcOrd="0" destOrd="0" presId="urn:microsoft.com/office/officeart/2008/layout/AlternatingHexagons"/>
    <dgm:cxn modelId="{DF82BA74-93CA-4D24-81EB-665D6C7196E4}" type="presParOf" srcId="{FBF6D427-88BB-4F67-9F39-DEB0F58CB275}" destId="{675F46B9-397C-4694-9C93-AC09F37E340F}" srcOrd="1" destOrd="0" presId="urn:microsoft.com/office/officeart/2008/layout/AlternatingHexagons"/>
    <dgm:cxn modelId="{5B494893-842A-49E0-8743-1170F96A880F}" type="presParOf" srcId="{FBF6D427-88BB-4F67-9F39-DEB0F58CB275}" destId="{596F3802-23B3-46C0-A804-ADCB9DA1A670}" srcOrd="2" destOrd="0" presId="urn:microsoft.com/office/officeart/2008/layout/AlternatingHexagons"/>
    <dgm:cxn modelId="{238EEBA1-15BB-4520-9E67-BE874EADA9B2}" type="presParOf" srcId="{FBF6D427-88BB-4F67-9F39-DEB0F58CB275}" destId="{9C72CC33-AD52-4675-B802-EE7731EB312B}" srcOrd="3" destOrd="0" presId="urn:microsoft.com/office/officeart/2008/layout/AlternatingHexagons"/>
    <dgm:cxn modelId="{D00F919D-1DDC-4F76-813D-571DD59BCC23}" type="presParOf" srcId="{FBF6D427-88BB-4F67-9F39-DEB0F58CB275}" destId="{87355BD4-CF9A-46A6-8D48-5879AABC2DE4}" srcOrd="4" destOrd="0" presId="urn:microsoft.com/office/officeart/2008/layout/AlternatingHexagons"/>
    <dgm:cxn modelId="{A6CCFE66-CE6F-45BF-AC2A-7A9F46E7FE4F}" type="presParOf" srcId="{084C32A9-EF3E-4C6F-B888-6A42B00426EB}" destId="{D1F734E4-8781-4150-82D5-B12A8B098DB0}" srcOrd="13" destOrd="0" presId="urn:microsoft.com/office/officeart/2008/layout/AlternatingHexagons"/>
    <dgm:cxn modelId="{89A73B94-E4A2-466E-BDFA-3D5C161ECB59}" type="presParOf" srcId="{084C32A9-EF3E-4C6F-B888-6A42B00426EB}" destId="{DEC0D3DB-7533-446C-9D1D-E7AA62664BF0}" srcOrd="14" destOrd="0" presId="urn:microsoft.com/office/officeart/2008/layout/AlternatingHexagons"/>
    <dgm:cxn modelId="{E6742E6A-8829-4324-B753-718BC12AFED9}" type="presParOf" srcId="{DEC0D3DB-7533-446C-9D1D-E7AA62664BF0}" destId="{042A20AA-A7DC-4AB8-BD80-3B6ACBE31217}" srcOrd="0" destOrd="0" presId="urn:microsoft.com/office/officeart/2008/layout/AlternatingHexagons"/>
    <dgm:cxn modelId="{AC83471E-2F72-4267-B115-644AF99AD8A3}" type="presParOf" srcId="{DEC0D3DB-7533-446C-9D1D-E7AA62664BF0}" destId="{D4BB9865-E108-4ADB-958B-A2E41B65AAF7}" srcOrd="1" destOrd="0" presId="urn:microsoft.com/office/officeart/2008/layout/AlternatingHexagons"/>
    <dgm:cxn modelId="{2DDC25C4-2603-4E32-A2D1-BD049F783F85}" type="presParOf" srcId="{DEC0D3DB-7533-446C-9D1D-E7AA62664BF0}" destId="{D3A2FBCA-19A1-44CC-AA52-E947993413BB}" srcOrd="2" destOrd="0" presId="urn:microsoft.com/office/officeart/2008/layout/AlternatingHexagons"/>
    <dgm:cxn modelId="{160A3B63-3715-46C8-8D9F-DEC7504FBB43}" type="presParOf" srcId="{DEC0D3DB-7533-446C-9D1D-E7AA62664BF0}" destId="{CF5F508B-4530-4CDD-AD0D-0DF1693B1A67}" srcOrd="3" destOrd="0" presId="urn:microsoft.com/office/officeart/2008/layout/AlternatingHexagons"/>
    <dgm:cxn modelId="{8E11ED23-522B-44D6-87B4-CF9FCD1B128C}" type="presParOf" srcId="{DEC0D3DB-7533-446C-9D1D-E7AA62664BF0}" destId="{5929637C-742D-447D-B5D1-C09E7316D14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C1997-5236-4BF1-B729-CC07B8FC8D7A}" type="doc">
      <dgm:prSet loTypeId="urn:microsoft.com/office/officeart/2005/8/layout/matrix3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CB9C988-3E71-47E1-AC1E-722C8C1C322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800" b="0" cap="none" spc="0" dirty="0" smtClean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визнання народом </a:t>
          </a:r>
        </a:p>
        <a:p>
          <a:pPr>
            <a:spcAft>
              <a:spcPts val="0"/>
            </a:spcAft>
          </a:pPr>
          <a:r>
            <a:rPr lang="uk-UA" sz="2800" b="0" cap="none" spc="0" dirty="0" smtClean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самого себе</a:t>
          </a:r>
          <a:r>
            <a:rPr lang="uk-UA" sz="2000" b="0" cap="none" spc="0" dirty="0" smtClean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2000" b="0" cap="none" spc="0" dirty="0">
            <a:ln w="18415" cmpd="sng">
              <a:solidFill>
                <a:schemeClr val="bg2">
                  <a:lumMod val="50000"/>
                </a:schemeClr>
              </a:solidFill>
              <a:prstDash val="solid"/>
            </a:ln>
            <a:solidFill>
              <a:schemeClr val="bg2">
                <a:lumMod val="50000"/>
              </a:schemeClr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895D5CAF-3875-4DEA-B2B8-70262156C574}" type="parTrans" cxnId="{D5947603-B775-4D58-94FB-37809FA3B1ED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2C1382AF-B489-4B78-8C7C-7EC2D5B3F6AD}" type="sibTrans" cxnId="{D5947603-B775-4D58-94FB-37809FA3B1ED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497B075C-D871-4617-BA1A-6DC226AB7DC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800" b="0" cap="none" spc="0" dirty="0" smtClean="0">
              <a:ln w="1841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повага до історії,  мови, </a:t>
          </a:r>
        </a:p>
        <a:p>
          <a:pPr>
            <a:spcAft>
              <a:spcPts val="0"/>
            </a:spcAft>
          </a:pPr>
          <a:r>
            <a:rPr lang="uk-UA" sz="2800" b="0" cap="none" spc="0" dirty="0" smtClean="0">
              <a:ln w="1841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героїв</a:t>
          </a:r>
          <a:endParaRPr lang="uk-UA" sz="2800" b="0" cap="none" spc="0" dirty="0">
            <a:ln w="18415" cmpd="sng">
              <a:solidFill>
                <a:schemeClr val="tx2">
                  <a:lumMod val="7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018FB189-81FF-4183-BD1B-D229A199F6E4}" type="parTrans" cxnId="{B10EB00B-E0FA-47FF-894F-FBEB059F1167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673EEC02-1261-4AC6-B3D0-9E5B22C9B040}" type="sibTrans" cxnId="{B10EB00B-E0FA-47FF-894F-FBEB059F1167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F66772D2-E376-4656-B3FC-33B8B71574C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0" cap="none" spc="0" dirty="0" smtClean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спільні інтереси, цілі, ідеали</a:t>
          </a:r>
          <a:endParaRPr lang="uk-UA" sz="2800" b="0" cap="none" spc="0" dirty="0">
            <a:ln w="18415" cmpd="sng">
              <a:solidFill>
                <a:schemeClr val="accent5">
                  <a:lumMod val="75000"/>
                </a:schemeClr>
              </a:solidFill>
              <a:prstDash val="solid"/>
            </a:ln>
            <a:solidFill>
              <a:schemeClr val="accent1">
                <a:lumMod val="75000"/>
              </a:schemeClr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CEB6D237-2B24-4C3A-B776-BD33AE1BB75D}" type="parTrans" cxnId="{A27EAF22-C638-4CC9-A1AD-4AB7F30D69EF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0459A2DC-58A0-46C1-8BC5-0D5FD8DF982F}" type="sibTrans" cxnId="{A27EAF22-C638-4CC9-A1AD-4AB7F30D69EF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57E8903D-0775-4FF5-8F69-0160B6AE77CC}">
      <dgm:prSet phldrT="[Текст]" custT="1"/>
      <dgm:spPr/>
      <dgm:t>
        <a:bodyPr/>
        <a:lstStyle/>
        <a:p>
          <a:r>
            <a:rPr lang="uk-UA" sz="2800" b="0" cap="none" spc="0" dirty="0" smtClean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єдність території, символів, культури </a:t>
          </a:r>
          <a:endParaRPr lang="uk-UA" sz="2800" b="0" cap="none" spc="0" dirty="0">
            <a:ln w="18415" cmpd="sng">
              <a:solidFill>
                <a:schemeClr val="accent6">
                  <a:lumMod val="7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3EAB6331-5010-4CB4-9968-58299378DA7E}" type="parTrans" cxnId="{A37B1DF8-9D15-496F-B442-249BE925A1D7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AE5AF3A5-526F-49C5-8E62-2B4FE249A66F}" type="sibTrans" cxnId="{A37B1DF8-9D15-496F-B442-249BE925A1D7}">
      <dgm:prSet/>
      <dgm:spPr/>
      <dgm:t>
        <a:bodyPr/>
        <a:lstStyle/>
        <a:p>
          <a:endParaRPr lang="uk-UA" b="0" cap="none" spc="0">
            <a:ln w="1841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gm:t>
    </dgm:pt>
    <dgm:pt modelId="{3A448588-7EA2-444E-9243-2AFDFE060227}" type="pres">
      <dgm:prSet presAssocID="{128C1997-5236-4BF1-B729-CC07B8FC8D7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60FA39D-39F2-4110-B554-A30A40559C6B}" type="pres">
      <dgm:prSet presAssocID="{128C1997-5236-4BF1-B729-CC07B8FC8D7A}" presName="diamond" presStyleLbl="bgShp" presStyleIdx="0" presStyleCnt="1" custLinFactNeighborX="-93102" custLinFactNeighborY="35076"/>
      <dgm:spPr/>
      <dgm:t>
        <a:bodyPr/>
        <a:lstStyle/>
        <a:p>
          <a:endParaRPr lang="uk-UA"/>
        </a:p>
      </dgm:t>
    </dgm:pt>
    <dgm:pt modelId="{C7523B05-F88F-4DFD-9DB6-2C694C775E41}" type="pres">
      <dgm:prSet presAssocID="{128C1997-5236-4BF1-B729-CC07B8FC8D7A}" presName="quad1" presStyleLbl="node1" presStyleIdx="0" presStyleCnt="4" custScaleX="104620" custScaleY="104620" custLinFactNeighborX="-12996" custLinFactNeighborY="10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43B573-8303-459B-AB36-9930EF5BA48A}" type="pres">
      <dgm:prSet presAssocID="{128C1997-5236-4BF1-B729-CC07B8FC8D7A}" presName="quad2" presStyleLbl="node1" presStyleIdx="1" presStyleCnt="4" custScaleX="104620" custScaleY="104620" custLinFactNeighborX="-13418" custLinFactNeighborY="12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1281C2-A661-405D-A935-262EB7C8CC02}" type="pres">
      <dgm:prSet presAssocID="{128C1997-5236-4BF1-B729-CC07B8FC8D7A}" presName="quad3" presStyleLbl="node1" presStyleIdx="2" presStyleCnt="4" custScaleX="104620" custScaleY="104620" custLinFactNeighborX="-12597" custLinFactNeighborY="24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C6CD50-08B4-492B-9603-CCE3209DD481}" type="pres">
      <dgm:prSet presAssocID="{128C1997-5236-4BF1-B729-CC07B8FC8D7A}" presName="quad4" presStyleLbl="node1" presStyleIdx="3" presStyleCnt="4" custScaleX="104620" custScaleY="104620" custLinFactNeighborX="-13876" custLinFactNeighborY="6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37B1DF8-9D15-496F-B442-249BE925A1D7}" srcId="{128C1997-5236-4BF1-B729-CC07B8FC8D7A}" destId="{57E8903D-0775-4FF5-8F69-0160B6AE77CC}" srcOrd="3" destOrd="0" parTransId="{3EAB6331-5010-4CB4-9968-58299378DA7E}" sibTransId="{AE5AF3A5-526F-49C5-8E62-2B4FE249A66F}"/>
    <dgm:cxn modelId="{B10EB00B-E0FA-47FF-894F-FBEB059F1167}" srcId="{128C1997-5236-4BF1-B729-CC07B8FC8D7A}" destId="{497B075C-D871-4617-BA1A-6DC226AB7DC7}" srcOrd="1" destOrd="0" parTransId="{018FB189-81FF-4183-BD1B-D229A199F6E4}" sibTransId="{673EEC02-1261-4AC6-B3D0-9E5B22C9B040}"/>
    <dgm:cxn modelId="{E96C1D9E-61EE-4419-852D-E0D9866FCEA6}" type="presOf" srcId="{128C1997-5236-4BF1-B729-CC07B8FC8D7A}" destId="{3A448588-7EA2-444E-9243-2AFDFE060227}" srcOrd="0" destOrd="0" presId="urn:microsoft.com/office/officeart/2005/8/layout/matrix3"/>
    <dgm:cxn modelId="{D5947603-B775-4D58-94FB-37809FA3B1ED}" srcId="{128C1997-5236-4BF1-B729-CC07B8FC8D7A}" destId="{3CB9C988-3E71-47E1-AC1E-722C8C1C322D}" srcOrd="0" destOrd="0" parTransId="{895D5CAF-3875-4DEA-B2B8-70262156C574}" sibTransId="{2C1382AF-B489-4B78-8C7C-7EC2D5B3F6AD}"/>
    <dgm:cxn modelId="{0C692911-610E-407C-814A-612E39A41D39}" type="presOf" srcId="{57E8903D-0775-4FF5-8F69-0160B6AE77CC}" destId="{A8C6CD50-08B4-492B-9603-CCE3209DD481}" srcOrd="0" destOrd="0" presId="urn:microsoft.com/office/officeart/2005/8/layout/matrix3"/>
    <dgm:cxn modelId="{A27EAF22-C638-4CC9-A1AD-4AB7F30D69EF}" srcId="{128C1997-5236-4BF1-B729-CC07B8FC8D7A}" destId="{F66772D2-E376-4656-B3FC-33B8B71574CD}" srcOrd="2" destOrd="0" parTransId="{CEB6D237-2B24-4C3A-B776-BD33AE1BB75D}" sibTransId="{0459A2DC-58A0-46C1-8BC5-0D5FD8DF982F}"/>
    <dgm:cxn modelId="{15A38D8C-8F63-4B19-A6DE-1DDC3018A0AC}" type="presOf" srcId="{497B075C-D871-4617-BA1A-6DC226AB7DC7}" destId="{8D43B573-8303-459B-AB36-9930EF5BA48A}" srcOrd="0" destOrd="0" presId="urn:microsoft.com/office/officeart/2005/8/layout/matrix3"/>
    <dgm:cxn modelId="{A896BA0E-2B03-4365-978B-223C5CF8683D}" type="presOf" srcId="{F66772D2-E376-4656-B3FC-33B8B71574CD}" destId="{151281C2-A661-405D-A935-262EB7C8CC02}" srcOrd="0" destOrd="0" presId="urn:microsoft.com/office/officeart/2005/8/layout/matrix3"/>
    <dgm:cxn modelId="{229B9499-AB9B-4BAD-AB13-8F3B2A6A7AAE}" type="presOf" srcId="{3CB9C988-3E71-47E1-AC1E-722C8C1C322D}" destId="{C7523B05-F88F-4DFD-9DB6-2C694C775E41}" srcOrd="0" destOrd="0" presId="urn:microsoft.com/office/officeart/2005/8/layout/matrix3"/>
    <dgm:cxn modelId="{9FB72FC1-A1E3-40DB-96C5-5BCDC0BF3830}" type="presParOf" srcId="{3A448588-7EA2-444E-9243-2AFDFE060227}" destId="{160FA39D-39F2-4110-B554-A30A40559C6B}" srcOrd="0" destOrd="0" presId="urn:microsoft.com/office/officeart/2005/8/layout/matrix3"/>
    <dgm:cxn modelId="{22293852-7F43-4A27-B5D0-33284E1BE55F}" type="presParOf" srcId="{3A448588-7EA2-444E-9243-2AFDFE060227}" destId="{C7523B05-F88F-4DFD-9DB6-2C694C775E41}" srcOrd="1" destOrd="0" presId="urn:microsoft.com/office/officeart/2005/8/layout/matrix3"/>
    <dgm:cxn modelId="{1180B8C5-0595-4980-99D9-A4E7D653D984}" type="presParOf" srcId="{3A448588-7EA2-444E-9243-2AFDFE060227}" destId="{8D43B573-8303-459B-AB36-9930EF5BA48A}" srcOrd="2" destOrd="0" presId="urn:microsoft.com/office/officeart/2005/8/layout/matrix3"/>
    <dgm:cxn modelId="{7A6F3C67-7C78-46E6-96E7-887E5F929B1D}" type="presParOf" srcId="{3A448588-7EA2-444E-9243-2AFDFE060227}" destId="{151281C2-A661-405D-A935-262EB7C8CC02}" srcOrd="3" destOrd="0" presId="urn:microsoft.com/office/officeart/2005/8/layout/matrix3"/>
    <dgm:cxn modelId="{0431E447-4248-4717-91A7-19C9E8B5904E}" type="presParOf" srcId="{3A448588-7EA2-444E-9243-2AFDFE060227}" destId="{A8C6CD50-08B4-492B-9603-CCE3209DD48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9B554A-D039-40EB-8C10-5021C2A816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25C146A-9DA5-4BF9-A30F-4A0934D4A31A}">
      <dgm:prSet phldrT="[Текст]" custT="1"/>
      <dgm:spPr/>
      <dgm:t>
        <a:bodyPr/>
        <a:lstStyle/>
        <a:p>
          <a:r>
            <a:rPr lang="uk-UA" sz="2000" b="1" dirty="0" smtClean="0">
              <a:solidFill>
                <a:prstClr val="black"/>
              </a:solidFill>
            </a:rPr>
            <a:t>подолання наслідків впливу комуністичної ідеології</a:t>
          </a:r>
          <a:endParaRPr lang="uk-UA" sz="2400" b="1" dirty="0">
            <a:solidFill>
              <a:srgbClr val="FF0000"/>
            </a:solidFill>
          </a:endParaRPr>
        </a:p>
      </dgm:t>
    </dgm:pt>
    <dgm:pt modelId="{3124A83F-6C83-4B3E-97CD-290F9339DDEE}" type="parTrans" cxnId="{A03864B1-9AE2-43CB-94A4-B632048A5CF5}">
      <dgm:prSet/>
      <dgm:spPr/>
      <dgm:t>
        <a:bodyPr/>
        <a:lstStyle/>
        <a:p>
          <a:endParaRPr lang="uk-UA"/>
        </a:p>
      </dgm:t>
    </dgm:pt>
    <dgm:pt modelId="{E98A002A-7243-4677-ACA9-CA55F8D97A11}" type="sibTrans" cxnId="{A03864B1-9AE2-43CB-94A4-B632048A5CF5}">
      <dgm:prSet/>
      <dgm:spPr/>
      <dgm:t>
        <a:bodyPr/>
        <a:lstStyle/>
        <a:p>
          <a:endParaRPr lang="uk-UA"/>
        </a:p>
      </dgm:t>
    </dgm:pt>
    <dgm:pt modelId="{BB9F06C3-0EF3-4056-AE8B-FC45F2D12344}">
      <dgm:prSet phldrT="[Текст]" custT="1"/>
      <dgm:spPr/>
      <dgm:t>
        <a:bodyPr/>
        <a:lstStyle/>
        <a:p>
          <a:r>
            <a:rPr lang="uk-UA" sz="1800" b="1" dirty="0" smtClean="0">
              <a:solidFill>
                <a:prstClr val="black"/>
              </a:solidFill>
            </a:rPr>
            <a:t>засудження тоталітаризму та подолання наслідків його панування</a:t>
          </a:r>
        </a:p>
      </dgm:t>
    </dgm:pt>
    <dgm:pt modelId="{F9FC8ECD-0886-4A07-9AD7-C6AAB45E6EAE}" type="parTrans" cxnId="{377E80F7-01A9-48BC-9075-DE33B2DD586D}">
      <dgm:prSet/>
      <dgm:spPr/>
      <dgm:t>
        <a:bodyPr/>
        <a:lstStyle/>
        <a:p>
          <a:endParaRPr lang="uk-UA"/>
        </a:p>
      </dgm:t>
    </dgm:pt>
    <dgm:pt modelId="{72A4F4E8-8F4E-4774-9144-FB8C20089BDC}" type="sibTrans" cxnId="{377E80F7-01A9-48BC-9075-DE33B2DD586D}">
      <dgm:prSet/>
      <dgm:spPr/>
      <dgm:t>
        <a:bodyPr/>
        <a:lstStyle/>
        <a:p>
          <a:endParaRPr lang="uk-UA"/>
        </a:p>
      </dgm:t>
    </dgm:pt>
    <dgm:pt modelId="{07F483F3-C4C6-4BB7-BC54-37C1661215F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b="1" dirty="0" smtClean="0">
              <a:solidFill>
                <a:prstClr val="black"/>
              </a:solidFill>
            </a:rPr>
            <a:t>очищення інформаційного та культурного простору</a:t>
          </a:r>
          <a:endParaRPr lang="uk-UA" sz="1600" b="1" dirty="0"/>
        </a:p>
      </dgm:t>
    </dgm:pt>
    <dgm:pt modelId="{320138E7-F60F-4938-AF13-8E3FAB6402BB}" type="parTrans" cxnId="{166F3BC0-64B4-4765-971F-1A5600CAA69D}">
      <dgm:prSet/>
      <dgm:spPr/>
      <dgm:t>
        <a:bodyPr/>
        <a:lstStyle/>
        <a:p>
          <a:endParaRPr lang="uk-UA"/>
        </a:p>
      </dgm:t>
    </dgm:pt>
    <dgm:pt modelId="{67805274-C323-48E4-AE24-5DFDD18FA3BD}" type="sibTrans" cxnId="{166F3BC0-64B4-4765-971F-1A5600CAA69D}">
      <dgm:prSet/>
      <dgm:spPr/>
      <dgm:t>
        <a:bodyPr/>
        <a:lstStyle/>
        <a:p>
          <a:endParaRPr lang="uk-UA"/>
        </a:p>
      </dgm:t>
    </dgm:pt>
    <dgm:pt modelId="{5F08BABB-CE09-4BA7-91B4-84162D976130}" type="pres">
      <dgm:prSet presAssocID="{C39B554A-D039-40EB-8C10-5021C2A816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5512CD8-D268-4F0C-ACEB-150EA70DCD8D}" type="pres">
      <dgm:prSet presAssocID="{425C146A-9DA5-4BF9-A30F-4A0934D4A31A}" presName="parentLin" presStyleCnt="0"/>
      <dgm:spPr/>
    </dgm:pt>
    <dgm:pt modelId="{A166FC66-2D22-4BDF-A3B4-1F941C006A6C}" type="pres">
      <dgm:prSet presAssocID="{425C146A-9DA5-4BF9-A30F-4A0934D4A31A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9987CB1A-DDD9-412E-A8A1-7BEB7979901B}" type="pres">
      <dgm:prSet presAssocID="{425C146A-9DA5-4BF9-A30F-4A0934D4A31A}" presName="parentText" presStyleLbl="node1" presStyleIdx="0" presStyleCnt="3" custScaleX="12505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4108E2-EFC0-4BDC-AC0C-B0BE84587B21}" type="pres">
      <dgm:prSet presAssocID="{425C146A-9DA5-4BF9-A30F-4A0934D4A31A}" presName="negativeSpace" presStyleCnt="0"/>
      <dgm:spPr/>
    </dgm:pt>
    <dgm:pt modelId="{04B62B41-3035-4E6B-8242-4B752962DDFB}" type="pres">
      <dgm:prSet presAssocID="{425C146A-9DA5-4BF9-A30F-4A0934D4A31A}" presName="childText" presStyleLbl="conFgAcc1" presStyleIdx="0" presStyleCnt="3">
        <dgm:presLayoutVars>
          <dgm:bulletEnabled val="1"/>
        </dgm:presLayoutVars>
      </dgm:prSet>
      <dgm:spPr/>
    </dgm:pt>
    <dgm:pt modelId="{B9741A15-0018-48AD-96CE-E83AE0672488}" type="pres">
      <dgm:prSet presAssocID="{E98A002A-7243-4677-ACA9-CA55F8D97A11}" presName="spaceBetweenRectangles" presStyleCnt="0"/>
      <dgm:spPr/>
    </dgm:pt>
    <dgm:pt modelId="{BF996DD7-9604-4ECC-9665-CCB1186A6E5D}" type="pres">
      <dgm:prSet presAssocID="{BB9F06C3-0EF3-4056-AE8B-FC45F2D12344}" presName="parentLin" presStyleCnt="0"/>
      <dgm:spPr/>
    </dgm:pt>
    <dgm:pt modelId="{48E27C33-C6FB-4435-8B7D-B7924518E1FB}" type="pres">
      <dgm:prSet presAssocID="{BB9F06C3-0EF3-4056-AE8B-FC45F2D12344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96284DB0-ED17-4A5C-B543-F386EBAC72B3}" type="pres">
      <dgm:prSet presAssocID="{BB9F06C3-0EF3-4056-AE8B-FC45F2D12344}" presName="parentText" presStyleLbl="node1" presStyleIdx="1" presStyleCnt="3" custScaleX="124231" custLinFactNeighborX="16293" custLinFactNeighborY="45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62F46D-3298-4708-8DAB-6D702C3F9825}" type="pres">
      <dgm:prSet presAssocID="{BB9F06C3-0EF3-4056-AE8B-FC45F2D12344}" presName="negativeSpace" presStyleCnt="0"/>
      <dgm:spPr/>
    </dgm:pt>
    <dgm:pt modelId="{296B2923-D9D4-4A18-857F-A70DB6618519}" type="pres">
      <dgm:prSet presAssocID="{BB9F06C3-0EF3-4056-AE8B-FC45F2D12344}" presName="childText" presStyleLbl="conFgAcc1" presStyleIdx="1" presStyleCnt="3">
        <dgm:presLayoutVars>
          <dgm:bulletEnabled val="1"/>
        </dgm:presLayoutVars>
      </dgm:prSet>
      <dgm:spPr/>
    </dgm:pt>
    <dgm:pt modelId="{92C156FE-07C1-4F99-A324-372BF9921587}" type="pres">
      <dgm:prSet presAssocID="{72A4F4E8-8F4E-4774-9144-FB8C20089BDC}" presName="spaceBetweenRectangles" presStyleCnt="0"/>
      <dgm:spPr/>
    </dgm:pt>
    <dgm:pt modelId="{94D85AB7-62EA-4996-91D0-10F77A675577}" type="pres">
      <dgm:prSet presAssocID="{07F483F3-C4C6-4BB7-BC54-37C1661215F5}" presName="parentLin" presStyleCnt="0"/>
      <dgm:spPr/>
    </dgm:pt>
    <dgm:pt modelId="{BF04BD09-C5FF-4C30-AF51-6F816DF36421}" type="pres">
      <dgm:prSet presAssocID="{07F483F3-C4C6-4BB7-BC54-37C1661215F5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6CF21655-C274-4070-8298-4136C0772C2C}" type="pres">
      <dgm:prSet presAssocID="{07F483F3-C4C6-4BB7-BC54-37C1661215F5}" presName="parentText" presStyleLbl="node1" presStyleIdx="2" presStyleCnt="3" custScaleX="12753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EF77C0-A675-4B17-A047-0EFED2FFC138}" type="pres">
      <dgm:prSet presAssocID="{07F483F3-C4C6-4BB7-BC54-37C1661215F5}" presName="negativeSpace" presStyleCnt="0"/>
      <dgm:spPr/>
    </dgm:pt>
    <dgm:pt modelId="{829EB2B7-28F6-4DE7-A97F-90BC5D1DC2CF}" type="pres">
      <dgm:prSet presAssocID="{07F483F3-C4C6-4BB7-BC54-37C1661215F5}" presName="childText" presStyleLbl="conFgAcc1" presStyleIdx="2" presStyleCnt="3" custLinFactNeighborX="145" custLinFactNeighborY="24762">
        <dgm:presLayoutVars>
          <dgm:bulletEnabled val="1"/>
        </dgm:presLayoutVars>
      </dgm:prSet>
      <dgm:spPr/>
    </dgm:pt>
  </dgm:ptLst>
  <dgm:cxnLst>
    <dgm:cxn modelId="{242D220D-966F-4238-8159-5F7ABF8D5DEF}" type="presOf" srcId="{07F483F3-C4C6-4BB7-BC54-37C1661215F5}" destId="{BF04BD09-C5FF-4C30-AF51-6F816DF36421}" srcOrd="0" destOrd="0" presId="urn:microsoft.com/office/officeart/2005/8/layout/list1"/>
    <dgm:cxn modelId="{5C4C6449-BD31-4C04-8E28-626DFF7292E2}" type="presOf" srcId="{425C146A-9DA5-4BF9-A30F-4A0934D4A31A}" destId="{A166FC66-2D22-4BDF-A3B4-1F941C006A6C}" srcOrd="0" destOrd="0" presId="urn:microsoft.com/office/officeart/2005/8/layout/list1"/>
    <dgm:cxn modelId="{A37FE6A7-8865-465A-827A-427FC3A61BBC}" type="presOf" srcId="{BB9F06C3-0EF3-4056-AE8B-FC45F2D12344}" destId="{96284DB0-ED17-4A5C-B543-F386EBAC72B3}" srcOrd="1" destOrd="0" presId="urn:microsoft.com/office/officeart/2005/8/layout/list1"/>
    <dgm:cxn modelId="{A03864B1-9AE2-43CB-94A4-B632048A5CF5}" srcId="{C39B554A-D039-40EB-8C10-5021C2A81636}" destId="{425C146A-9DA5-4BF9-A30F-4A0934D4A31A}" srcOrd="0" destOrd="0" parTransId="{3124A83F-6C83-4B3E-97CD-290F9339DDEE}" sibTransId="{E98A002A-7243-4677-ACA9-CA55F8D97A11}"/>
    <dgm:cxn modelId="{81B6BFCD-5D20-4B6D-A475-96A0CDFE675C}" type="presOf" srcId="{C39B554A-D039-40EB-8C10-5021C2A81636}" destId="{5F08BABB-CE09-4BA7-91B4-84162D976130}" srcOrd="0" destOrd="0" presId="urn:microsoft.com/office/officeart/2005/8/layout/list1"/>
    <dgm:cxn modelId="{F95EAD76-F0B7-4917-96A3-2662D74C215C}" type="presOf" srcId="{BB9F06C3-0EF3-4056-AE8B-FC45F2D12344}" destId="{48E27C33-C6FB-4435-8B7D-B7924518E1FB}" srcOrd="0" destOrd="0" presId="urn:microsoft.com/office/officeart/2005/8/layout/list1"/>
    <dgm:cxn modelId="{166F3BC0-64B4-4765-971F-1A5600CAA69D}" srcId="{C39B554A-D039-40EB-8C10-5021C2A81636}" destId="{07F483F3-C4C6-4BB7-BC54-37C1661215F5}" srcOrd="2" destOrd="0" parTransId="{320138E7-F60F-4938-AF13-8E3FAB6402BB}" sibTransId="{67805274-C323-48E4-AE24-5DFDD18FA3BD}"/>
    <dgm:cxn modelId="{BD20712F-3341-455B-A6C6-392932D43015}" type="presOf" srcId="{07F483F3-C4C6-4BB7-BC54-37C1661215F5}" destId="{6CF21655-C274-4070-8298-4136C0772C2C}" srcOrd="1" destOrd="0" presId="urn:microsoft.com/office/officeart/2005/8/layout/list1"/>
    <dgm:cxn modelId="{377E80F7-01A9-48BC-9075-DE33B2DD586D}" srcId="{C39B554A-D039-40EB-8C10-5021C2A81636}" destId="{BB9F06C3-0EF3-4056-AE8B-FC45F2D12344}" srcOrd="1" destOrd="0" parTransId="{F9FC8ECD-0886-4A07-9AD7-C6AAB45E6EAE}" sibTransId="{72A4F4E8-8F4E-4774-9144-FB8C20089BDC}"/>
    <dgm:cxn modelId="{9304645F-E1FF-4D72-A705-F4E3DA188A88}" type="presOf" srcId="{425C146A-9DA5-4BF9-A30F-4A0934D4A31A}" destId="{9987CB1A-DDD9-412E-A8A1-7BEB7979901B}" srcOrd="1" destOrd="0" presId="urn:microsoft.com/office/officeart/2005/8/layout/list1"/>
    <dgm:cxn modelId="{79ADF03D-6046-444B-B979-C7F72DB5174F}" type="presParOf" srcId="{5F08BABB-CE09-4BA7-91B4-84162D976130}" destId="{55512CD8-D268-4F0C-ACEB-150EA70DCD8D}" srcOrd="0" destOrd="0" presId="urn:microsoft.com/office/officeart/2005/8/layout/list1"/>
    <dgm:cxn modelId="{A8682C56-3FDE-4DAF-979D-DC5621FA57FE}" type="presParOf" srcId="{55512CD8-D268-4F0C-ACEB-150EA70DCD8D}" destId="{A166FC66-2D22-4BDF-A3B4-1F941C006A6C}" srcOrd="0" destOrd="0" presId="urn:microsoft.com/office/officeart/2005/8/layout/list1"/>
    <dgm:cxn modelId="{9DDCCB9C-F600-4AA1-B9DA-DF102D0A311D}" type="presParOf" srcId="{55512CD8-D268-4F0C-ACEB-150EA70DCD8D}" destId="{9987CB1A-DDD9-412E-A8A1-7BEB7979901B}" srcOrd="1" destOrd="0" presId="urn:microsoft.com/office/officeart/2005/8/layout/list1"/>
    <dgm:cxn modelId="{4D21E876-A2DD-47AB-9747-859210A5988F}" type="presParOf" srcId="{5F08BABB-CE09-4BA7-91B4-84162D976130}" destId="{874108E2-EFC0-4BDC-AC0C-B0BE84587B21}" srcOrd="1" destOrd="0" presId="urn:microsoft.com/office/officeart/2005/8/layout/list1"/>
    <dgm:cxn modelId="{703480E5-E412-4B09-8937-27A2D81C85BD}" type="presParOf" srcId="{5F08BABB-CE09-4BA7-91B4-84162D976130}" destId="{04B62B41-3035-4E6B-8242-4B752962DDFB}" srcOrd="2" destOrd="0" presId="urn:microsoft.com/office/officeart/2005/8/layout/list1"/>
    <dgm:cxn modelId="{73D5B736-4252-4AAE-8995-AA4C9D1B197A}" type="presParOf" srcId="{5F08BABB-CE09-4BA7-91B4-84162D976130}" destId="{B9741A15-0018-48AD-96CE-E83AE0672488}" srcOrd="3" destOrd="0" presId="urn:microsoft.com/office/officeart/2005/8/layout/list1"/>
    <dgm:cxn modelId="{134BA1A9-EAAC-4DD4-8E4E-A23CD90A64C6}" type="presParOf" srcId="{5F08BABB-CE09-4BA7-91B4-84162D976130}" destId="{BF996DD7-9604-4ECC-9665-CCB1186A6E5D}" srcOrd="4" destOrd="0" presId="urn:microsoft.com/office/officeart/2005/8/layout/list1"/>
    <dgm:cxn modelId="{DA59B798-E0E8-4FB7-B895-BEFB6E0BABCF}" type="presParOf" srcId="{BF996DD7-9604-4ECC-9665-CCB1186A6E5D}" destId="{48E27C33-C6FB-4435-8B7D-B7924518E1FB}" srcOrd="0" destOrd="0" presId="urn:microsoft.com/office/officeart/2005/8/layout/list1"/>
    <dgm:cxn modelId="{385A5531-8135-436D-9F34-A185C8021CC8}" type="presParOf" srcId="{BF996DD7-9604-4ECC-9665-CCB1186A6E5D}" destId="{96284DB0-ED17-4A5C-B543-F386EBAC72B3}" srcOrd="1" destOrd="0" presId="urn:microsoft.com/office/officeart/2005/8/layout/list1"/>
    <dgm:cxn modelId="{5B81906F-75D3-41DE-8514-063129365085}" type="presParOf" srcId="{5F08BABB-CE09-4BA7-91B4-84162D976130}" destId="{F562F46D-3298-4708-8DAB-6D702C3F9825}" srcOrd="5" destOrd="0" presId="urn:microsoft.com/office/officeart/2005/8/layout/list1"/>
    <dgm:cxn modelId="{EC94D1DC-8108-436F-9D94-436F372E5F44}" type="presParOf" srcId="{5F08BABB-CE09-4BA7-91B4-84162D976130}" destId="{296B2923-D9D4-4A18-857F-A70DB6618519}" srcOrd="6" destOrd="0" presId="urn:microsoft.com/office/officeart/2005/8/layout/list1"/>
    <dgm:cxn modelId="{45358A1A-3642-4C75-BB19-31DB384EAEC1}" type="presParOf" srcId="{5F08BABB-CE09-4BA7-91B4-84162D976130}" destId="{92C156FE-07C1-4F99-A324-372BF9921587}" srcOrd="7" destOrd="0" presId="urn:microsoft.com/office/officeart/2005/8/layout/list1"/>
    <dgm:cxn modelId="{B3A9959F-929F-44B6-BCC2-A5D8B29FCC02}" type="presParOf" srcId="{5F08BABB-CE09-4BA7-91B4-84162D976130}" destId="{94D85AB7-62EA-4996-91D0-10F77A675577}" srcOrd="8" destOrd="0" presId="urn:microsoft.com/office/officeart/2005/8/layout/list1"/>
    <dgm:cxn modelId="{01E5EB8E-366D-40A6-BB04-36BF574B557A}" type="presParOf" srcId="{94D85AB7-62EA-4996-91D0-10F77A675577}" destId="{BF04BD09-C5FF-4C30-AF51-6F816DF36421}" srcOrd="0" destOrd="0" presId="urn:microsoft.com/office/officeart/2005/8/layout/list1"/>
    <dgm:cxn modelId="{4CF258E2-B440-4387-AABA-F12FD6E5C85F}" type="presParOf" srcId="{94D85AB7-62EA-4996-91D0-10F77A675577}" destId="{6CF21655-C274-4070-8298-4136C0772C2C}" srcOrd="1" destOrd="0" presId="urn:microsoft.com/office/officeart/2005/8/layout/list1"/>
    <dgm:cxn modelId="{D80908DC-D2D6-4F61-82A2-2F07F66C8A35}" type="presParOf" srcId="{5F08BABB-CE09-4BA7-91B4-84162D976130}" destId="{F5EF77C0-A675-4B17-A047-0EFED2FFC138}" srcOrd="9" destOrd="0" presId="urn:microsoft.com/office/officeart/2005/8/layout/list1"/>
    <dgm:cxn modelId="{B94FBC6A-2BBF-465C-8EBA-CDF2876370F8}" type="presParOf" srcId="{5F08BABB-CE09-4BA7-91B4-84162D976130}" destId="{829EB2B7-28F6-4DE7-A97F-90BC5D1DC2C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B3E42-A13B-4AF4-AE4D-D1B5BC6A709F}">
      <dsp:nvSpPr>
        <dsp:cNvPr id="0" name=""/>
        <dsp:cNvSpPr/>
      </dsp:nvSpPr>
      <dsp:spPr>
        <a:xfrm rot="5400000">
          <a:off x="5150183" y="2197559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право</a:t>
          </a:r>
          <a:endParaRPr lang="uk-UA" sz="16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5403460" y="2312261"/>
        <a:ext cx="756202" cy="869197"/>
      </dsp:txXfrm>
    </dsp:sp>
    <dsp:sp modelId="{DA4CB451-B9A5-4FBF-895C-9A5B4F0AA06F}">
      <dsp:nvSpPr>
        <dsp:cNvPr id="0" name=""/>
        <dsp:cNvSpPr/>
      </dsp:nvSpPr>
      <dsp:spPr>
        <a:xfrm>
          <a:off x="5165967" y="255363"/>
          <a:ext cx="1409236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04CD5-212F-48C2-A5CF-6E2AE485FB16}">
      <dsp:nvSpPr>
        <dsp:cNvPr id="0" name=""/>
        <dsp:cNvSpPr/>
      </dsp:nvSpPr>
      <dsp:spPr>
        <a:xfrm rot="5400000">
          <a:off x="2111548" y="1155520"/>
          <a:ext cx="1262756" cy="106624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мова</a:t>
          </a:r>
          <a:endParaRPr lang="uk-UA" sz="22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2373684" y="1251347"/>
        <a:ext cx="738484" cy="874590"/>
      </dsp:txXfrm>
    </dsp:sp>
    <dsp:sp modelId="{52B96481-17B1-4B4B-BFBD-837234CB4FA9}">
      <dsp:nvSpPr>
        <dsp:cNvPr id="0" name=""/>
        <dsp:cNvSpPr/>
      </dsp:nvSpPr>
      <dsp:spPr>
        <a:xfrm rot="5400000">
          <a:off x="3356437" y="1156719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освіта</a:t>
          </a:r>
          <a:endParaRPr lang="uk-UA" sz="15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3609714" y="1271421"/>
        <a:ext cx="756202" cy="869197"/>
      </dsp:txXfrm>
    </dsp:sp>
    <dsp:sp modelId="{5CA968CB-70F7-4968-89AB-7B03EFB8D444}">
      <dsp:nvSpPr>
        <dsp:cNvPr id="0" name=""/>
        <dsp:cNvSpPr/>
      </dsp:nvSpPr>
      <dsp:spPr>
        <a:xfrm>
          <a:off x="2029280" y="1327191"/>
          <a:ext cx="1363777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1767F-E4B9-44C6-BF94-6E9CE1F46EE3}">
      <dsp:nvSpPr>
        <dsp:cNvPr id="0" name=""/>
        <dsp:cNvSpPr/>
      </dsp:nvSpPr>
      <dsp:spPr>
        <a:xfrm rot="5400000">
          <a:off x="4542923" y="1156719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наука</a:t>
          </a:r>
          <a:endParaRPr lang="uk-UA" sz="19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4796200" y="1271421"/>
        <a:ext cx="756202" cy="869197"/>
      </dsp:txXfrm>
    </dsp:sp>
    <dsp:sp modelId="{235CCAA1-973D-4B0B-9AE6-9016D0EC2973}">
      <dsp:nvSpPr>
        <dsp:cNvPr id="0" name=""/>
        <dsp:cNvSpPr/>
      </dsp:nvSpPr>
      <dsp:spPr>
        <a:xfrm rot="5400000">
          <a:off x="3951953" y="2228547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Охорона здоров’я</a:t>
          </a:r>
          <a:endParaRPr lang="uk-UA" sz="11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4205230" y="2343249"/>
        <a:ext cx="756202" cy="869197"/>
      </dsp:txXfrm>
    </dsp:sp>
    <dsp:sp modelId="{E2616468-A711-4DDF-90CE-7E260B58C982}">
      <dsp:nvSpPr>
        <dsp:cNvPr id="0" name=""/>
        <dsp:cNvSpPr/>
      </dsp:nvSpPr>
      <dsp:spPr>
        <a:xfrm>
          <a:off x="5165967" y="2399019"/>
          <a:ext cx="1409236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F2495-0F76-4D79-A3F2-4F77BFB8A738}">
      <dsp:nvSpPr>
        <dsp:cNvPr id="0" name=""/>
        <dsp:cNvSpPr/>
      </dsp:nvSpPr>
      <dsp:spPr>
        <a:xfrm rot="5400000">
          <a:off x="2765467" y="2228547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екологія</a:t>
          </a:r>
          <a:endParaRPr lang="uk-UA" sz="14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3018744" y="2343249"/>
        <a:ext cx="756202" cy="869197"/>
      </dsp:txXfrm>
    </dsp:sp>
    <dsp:sp modelId="{2D208782-FDF1-4B09-A4EE-55A28668F541}">
      <dsp:nvSpPr>
        <dsp:cNvPr id="0" name=""/>
        <dsp:cNvSpPr/>
      </dsp:nvSpPr>
      <dsp:spPr>
        <a:xfrm rot="5400000">
          <a:off x="3356437" y="3300374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книги</a:t>
          </a:r>
          <a:endParaRPr lang="uk-UA" sz="17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3609714" y="3415076"/>
        <a:ext cx="756202" cy="869197"/>
      </dsp:txXfrm>
    </dsp:sp>
    <dsp:sp modelId="{E54FD67C-A149-4300-85F3-C77B4277CEBA}">
      <dsp:nvSpPr>
        <dsp:cNvPr id="0" name=""/>
        <dsp:cNvSpPr/>
      </dsp:nvSpPr>
      <dsp:spPr>
        <a:xfrm>
          <a:off x="2029280" y="3470847"/>
          <a:ext cx="1363777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2029280" y="3470847"/>
        <a:ext cx="1363777" cy="757653"/>
      </dsp:txXfrm>
    </dsp:sp>
    <dsp:sp modelId="{49F78F15-9AEC-41B2-AD58-34DC581B93BD}">
      <dsp:nvSpPr>
        <dsp:cNvPr id="0" name=""/>
        <dsp:cNvSpPr/>
      </dsp:nvSpPr>
      <dsp:spPr>
        <a:xfrm rot="5400000">
          <a:off x="4542923" y="3300374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релігія</a:t>
          </a:r>
          <a:endParaRPr lang="uk-UA" sz="18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4796200" y="3415076"/>
        <a:ext cx="756202" cy="869197"/>
      </dsp:txXfrm>
    </dsp:sp>
    <dsp:sp modelId="{A7FAF20F-3FFD-44DB-AF26-39360978C283}">
      <dsp:nvSpPr>
        <dsp:cNvPr id="0" name=""/>
        <dsp:cNvSpPr/>
      </dsp:nvSpPr>
      <dsp:spPr>
        <a:xfrm rot="5400000">
          <a:off x="923249" y="3323294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музеї</a:t>
          </a:r>
          <a:endParaRPr lang="uk-UA" sz="17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1176526" y="3437996"/>
        <a:ext cx="756202" cy="869197"/>
      </dsp:txXfrm>
    </dsp:sp>
    <dsp:sp modelId="{AFC28305-3A75-4256-82B9-5B48D54D9C65}">
      <dsp:nvSpPr>
        <dsp:cNvPr id="0" name=""/>
        <dsp:cNvSpPr/>
      </dsp:nvSpPr>
      <dsp:spPr>
        <a:xfrm>
          <a:off x="5165967" y="4542674"/>
          <a:ext cx="1409236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b="1" kern="1200" cap="none" spc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165967" y="4542674"/>
        <a:ext cx="1409236" cy="757653"/>
      </dsp:txXfrm>
    </dsp:sp>
    <dsp:sp modelId="{7566C5A3-2B72-4026-9F82-9741C7A0D235}">
      <dsp:nvSpPr>
        <dsp:cNvPr id="0" name=""/>
        <dsp:cNvSpPr/>
      </dsp:nvSpPr>
      <dsp:spPr>
        <a:xfrm rot="5400000">
          <a:off x="2159337" y="3332044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герої</a:t>
          </a:r>
          <a:endParaRPr lang="uk-UA" sz="23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2412614" y="3446746"/>
        <a:ext cx="756202" cy="869197"/>
      </dsp:txXfrm>
    </dsp:sp>
    <dsp:sp modelId="{87075777-8526-4A26-8BBB-42385AFB0123}">
      <dsp:nvSpPr>
        <dsp:cNvPr id="0" name=""/>
        <dsp:cNvSpPr/>
      </dsp:nvSpPr>
      <dsp:spPr>
        <a:xfrm rot="5400000">
          <a:off x="1489391" y="4380802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Культурна спадщина</a:t>
          </a:r>
          <a:endParaRPr lang="uk-UA" sz="14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1742668" y="4495504"/>
        <a:ext cx="756202" cy="869197"/>
      </dsp:txXfrm>
    </dsp:sp>
    <dsp:sp modelId="{524C8635-DF14-4142-9257-FC8F7F0C21D2}">
      <dsp:nvSpPr>
        <dsp:cNvPr id="0" name=""/>
        <dsp:cNvSpPr/>
      </dsp:nvSpPr>
      <dsp:spPr>
        <a:xfrm>
          <a:off x="2029280" y="5614502"/>
          <a:ext cx="1363777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114852-2740-4DDA-8811-F17F75F2F9B9}">
      <dsp:nvSpPr>
        <dsp:cNvPr id="0" name=""/>
        <dsp:cNvSpPr/>
      </dsp:nvSpPr>
      <dsp:spPr>
        <a:xfrm rot="5400000">
          <a:off x="3980342" y="4403872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Народні ремесла</a:t>
          </a:r>
          <a:endParaRPr lang="uk-UA" sz="13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4233619" y="4518574"/>
        <a:ext cx="756202" cy="869197"/>
      </dsp:txXfrm>
    </dsp:sp>
    <dsp:sp modelId="{5B10BF27-0145-43F3-85BD-78100B3BB413}">
      <dsp:nvSpPr>
        <dsp:cNvPr id="0" name=""/>
        <dsp:cNvSpPr/>
      </dsp:nvSpPr>
      <dsp:spPr>
        <a:xfrm rot="5400000">
          <a:off x="1543463" y="2243460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спорт</a:t>
          </a:r>
          <a:endParaRPr lang="uk-UA" sz="16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1796740" y="2358162"/>
        <a:ext cx="756202" cy="869197"/>
      </dsp:txXfrm>
    </dsp:sp>
    <dsp:sp modelId="{675F46B9-397C-4694-9C93-AC09F37E340F}">
      <dsp:nvSpPr>
        <dsp:cNvPr id="0" name=""/>
        <dsp:cNvSpPr/>
      </dsp:nvSpPr>
      <dsp:spPr>
        <a:xfrm>
          <a:off x="5165967" y="6686330"/>
          <a:ext cx="1409236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355BD4-CF9A-46A6-8D48-5879AABC2DE4}">
      <dsp:nvSpPr>
        <dsp:cNvPr id="0" name=""/>
        <dsp:cNvSpPr/>
      </dsp:nvSpPr>
      <dsp:spPr>
        <a:xfrm rot="5400000">
          <a:off x="2744341" y="4410855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дипломатія</a:t>
          </a:r>
          <a:endParaRPr lang="uk-UA" sz="16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2997618" y="4525557"/>
        <a:ext cx="756202" cy="869197"/>
      </dsp:txXfrm>
    </dsp:sp>
    <dsp:sp modelId="{042A20AA-A7DC-4AB8-BD80-3B6ACBE31217}">
      <dsp:nvSpPr>
        <dsp:cNvPr id="0" name=""/>
        <dsp:cNvSpPr/>
      </dsp:nvSpPr>
      <dsp:spPr>
        <a:xfrm rot="5400000">
          <a:off x="5182968" y="4342042"/>
          <a:ext cx="1260357" cy="115353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Родинні стосунки</a:t>
          </a:r>
          <a:endParaRPr lang="uk-UA" sz="11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5420486" y="4489791"/>
        <a:ext cx="785321" cy="858041"/>
      </dsp:txXfrm>
    </dsp:sp>
    <dsp:sp modelId="{D4BB9865-E108-4ADB-958B-A2E41B65AAF7}">
      <dsp:nvSpPr>
        <dsp:cNvPr id="0" name=""/>
        <dsp:cNvSpPr/>
      </dsp:nvSpPr>
      <dsp:spPr>
        <a:xfrm>
          <a:off x="2029280" y="7758158"/>
          <a:ext cx="1363777" cy="757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9637C-742D-447D-B5D1-C09E7316D148}">
      <dsp:nvSpPr>
        <dsp:cNvPr id="0" name=""/>
        <dsp:cNvSpPr/>
      </dsp:nvSpPr>
      <dsp:spPr>
        <a:xfrm rot="5400000">
          <a:off x="5752842" y="3272190"/>
          <a:ext cx="1262756" cy="109859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cap="none" spc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ЗМІ</a:t>
          </a:r>
          <a:endParaRPr lang="uk-UA" sz="3400" b="1" kern="1200" cap="none" spc="0" dirty="0">
            <a:ln w="12700">
              <a:solidFill>
                <a:schemeClr val="accent2">
                  <a:lumMod val="75000"/>
                </a:schemeClr>
              </a:solidFill>
              <a:prstDash val="solid"/>
            </a:ln>
            <a:solidFill>
              <a:schemeClr val="accent2">
                <a:lumMod val="60000"/>
                <a:lumOff val="4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 rot="-5400000">
        <a:off x="6006119" y="3386892"/>
        <a:ext cx="756202" cy="869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FA39D-39F2-4110-B554-A30A40559C6B}">
      <dsp:nvSpPr>
        <dsp:cNvPr id="0" name=""/>
        <dsp:cNvSpPr/>
      </dsp:nvSpPr>
      <dsp:spPr>
        <a:xfrm>
          <a:off x="0" y="0"/>
          <a:ext cx="4600575" cy="460057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23B05-F88F-4DFD-9DB6-2C694C775E41}">
      <dsp:nvSpPr>
        <dsp:cNvPr id="0" name=""/>
        <dsp:cNvSpPr/>
      </dsp:nvSpPr>
      <dsp:spPr>
        <a:xfrm>
          <a:off x="500568" y="413711"/>
          <a:ext cx="1877117" cy="18771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0" kern="1200" cap="none" spc="0" dirty="0" smtClean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визнання народом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0" kern="1200" cap="none" spc="0" dirty="0" smtClean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самого себе</a:t>
          </a:r>
          <a:r>
            <a:rPr lang="uk-UA" sz="2000" b="0" kern="1200" cap="none" spc="0" dirty="0" smtClean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2000" b="0" kern="1200" cap="none" spc="0" dirty="0">
            <a:ln w="18415" cmpd="sng">
              <a:solidFill>
                <a:schemeClr val="bg2">
                  <a:lumMod val="50000"/>
                </a:schemeClr>
              </a:solidFill>
              <a:prstDash val="solid"/>
            </a:ln>
            <a:solidFill>
              <a:schemeClr val="bg2">
                <a:lumMod val="50000"/>
              </a:schemeClr>
            </a:solidFill>
            <a:effectLst>
              <a:innerShdw blurRad="114300">
                <a:prstClr val="black"/>
              </a:innerShdw>
            </a:effectLst>
          </a:endParaRPr>
        </a:p>
      </dsp:txBody>
      <dsp:txXfrm>
        <a:off x="592201" y="505344"/>
        <a:ext cx="1693851" cy="1693851"/>
      </dsp:txXfrm>
    </dsp:sp>
    <dsp:sp modelId="{8D43B573-8303-459B-AB36-9930EF5BA48A}">
      <dsp:nvSpPr>
        <dsp:cNvPr id="0" name=""/>
        <dsp:cNvSpPr/>
      </dsp:nvSpPr>
      <dsp:spPr>
        <a:xfrm>
          <a:off x="2425238" y="417264"/>
          <a:ext cx="1877117" cy="18771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0" kern="1200" cap="none" spc="0" dirty="0" smtClean="0">
              <a:ln w="1841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повага до історії,  мови,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0" kern="1200" cap="none" spc="0" dirty="0" smtClean="0">
              <a:ln w="1841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героїв</a:t>
          </a:r>
          <a:endParaRPr lang="uk-UA" sz="2800" b="0" kern="1200" cap="none" spc="0" dirty="0">
            <a:ln w="18415" cmpd="sng">
              <a:solidFill>
                <a:schemeClr val="tx2">
                  <a:lumMod val="7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sp:txBody>
      <dsp:txXfrm>
        <a:off x="2516871" y="508897"/>
        <a:ext cx="1693851" cy="1693851"/>
      </dsp:txXfrm>
    </dsp:sp>
    <dsp:sp modelId="{151281C2-A661-405D-A935-262EB7C8CC02}">
      <dsp:nvSpPr>
        <dsp:cNvPr id="0" name=""/>
        <dsp:cNvSpPr/>
      </dsp:nvSpPr>
      <dsp:spPr>
        <a:xfrm>
          <a:off x="507727" y="2371144"/>
          <a:ext cx="1877117" cy="18771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0" kern="1200" cap="none" spc="0" dirty="0" smtClean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спільні інтереси, цілі, ідеали</a:t>
          </a:r>
          <a:endParaRPr lang="uk-UA" sz="2800" b="0" kern="1200" cap="none" spc="0" dirty="0">
            <a:ln w="18415" cmpd="sng">
              <a:solidFill>
                <a:schemeClr val="accent5">
                  <a:lumMod val="75000"/>
                </a:schemeClr>
              </a:solidFill>
              <a:prstDash val="solid"/>
            </a:ln>
            <a:solidFill>
              <a:schemeClr val="accent1">
                <a:lumMod val="75000"/>
              </a:schemeClr>
            </a:solidFill>
            <a:effectLst>
              <a:innerShdw blurRad="114300">
                <a:prstClr val="black"/>
              </a:innerShdw>
            </a:effectLst>
          </a:endParaRPr>
        </a:p>
      </dsp:txBody>
      <dsp:txXfrm>
        <a:off x="599360" y="2462777"/>
        <a:ext cx="1693851" cy="1693851"/>
      </dsp:txXfrm>
    </dsp:sp>
    <dsp:sp modelId="{A8C6CD50-08B4-492B-9603-CCE3209DD481}">
      <dsp:nvSpPr>
        <dsp:cNvPr id="0" name=""/>
        <dsp:cNvSpPr/>
      </dsp:nvSpPr>
      <dsp:spPr>
        <a:xfrm>
          <a:off x="2417020" y="2338668"/>
          <a:ext cx="1877117" cy="18771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kern="1200" cap="none" spc="0" dirty="0" smtClean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єдність території, символів, культури </a:t>
          </a:r>
          <a:endParaRPr lang="uk-UA" sz="2800" b="0" kern="1200" cap="none" spc="0" dirty="0">
            <a:ln w="18415" cmpd="sng">
              <a:solidFill>
                <a:schemeClr val="accent6">
                  <a:lumMod val="75000"/>
                </a:schemeClr>
              </a:solidFill>
              <a:prstDash val="solid"/>
            </a:ln>
            <a:solidFill>
              <a:srgbClr val="FFFFFF"/>
            </a:solidFill>
            <a:effectLst>
              <a:innerShdw blurRad="114300">
                <a:prstClr val="black"/>
              </a:innerShdw>
            </a:effectLst>
          </a:endParaRPr>
        </a:p>
      </dsp:txBody>
      <dsp:txXfrm>
        <a:off x="2508653" y="2430301"/>
        <a:ext cx="1693851" cy="16938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289C-C4E2-42E0-A5A9-55FCC2385BBE}" type="datetimeFigureOut">
              <a:rPr lang="uk-UA" smtClean="0"/>
              <a:t>12.12.2019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A640A-A57A-49C1-B935-50C654D33C1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485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38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839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839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51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51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51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845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29-3548-4E70-9030-6907F32D7C93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74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0A6A-7853-4F38-9441-FF8BE48FF889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8C1AF-583A-4916-9E9C-DDC691BDC6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6B3A-1856-40AE-A323-B3A64E21E366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4A855-F774-48DF-AD54-644DD61C1E7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E0C19-C993-45DA-B950-50BE19A71E14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0CDF-D052-40F7-A186-55338498F86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9201-FC90-48A3-8D46-A37C16F57956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56E61-1A7E-416A-8D37-51F1A6CD3E5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B1969-C17F-4D09-9386-1A4468E26A74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97E-6A9C-4900-BBFD-D6841329328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00349-BD4B-4741-99E4-EDA6456F411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3E33F-B7AD-4A44-A4FD-1F5C720C9C9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9171D-724B-4941-B8F5-EB45C50D4EA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88BD-BEBC-4259-B06C-D67A2D9BFB6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F794F-CC99-4B8F-BD46-0A63B6B73611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7C8E8-B49E-4480-A432-292E9C82943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AA311-89F5-4431-A163-64414567D1C0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48B7D-C7D4-4D4C-B446-D151287CBF4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F6624-0E78-4074-A933-A3C2C67362CD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402AA-314D-44D5-B68F-49B86E0F3DC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Чтобы добавить рисунок, перетащите его на заполнитель или щелкните значок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DD247-6713-49F5-B480-CCEB1D5DA7FF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72C3B-C11C-48FA-856F-E10B03888D7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  <a:endParaRPr lang="ru-RU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B5CFFF-2C00-4144-A0CE-E224B52B0FDF}" type="datetimeFigureOut">
              <a:rPr lang="ru-RU"/>
              <a:pPr>
                <a:defRPr/>
              </a:pPr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6B9A86-9A2C-4FBF-A8D9-0F0773104D7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Название 1"/>
          <p:cNvSpPr>
            <a:spLocks noGrp="1"/>
          </p:cNvSpPr>
          <p:nvPr>
            <p:ph type="title"/>
          </p:nvPr>
        </p:nvSpPr>
        <p:spPr>
          <a:xfrm>
            <a:off x="3841850" y="2113511"/>
            <a:ext cx="5276169" cy="4315863"/>
          </a:xfrm>
        </p:spPr>
        <p:txBody>
          <a:bodyPr/>
          <a:lstStyle/>
          <a:p>
            <a:r>
              <a:rPr lang="uk-UA" sz="4000" b="1" dirty="0">
                <a:solidFill>
                  <a:srgbClr val="C00000"/>
                </a:solidFill>
              </a:rPr>
              <a:t>Роль історії </a:t>
            </a:r>
            <a:r>
              <a:rPr lang="uk-UA" sz="4000" b="1" dirty="0" smtClean="0">
                <a:solidFill>
                  <a:srgbClr val="C00000"/>
                </a:solidFill>
              </a:rPr>
              <a:t/>
            </a:r>
            <a:br>
              <a:rPr lang="uk-UA" sz="4000" b="1" dirty="0" smtClean="0">
                <a:solidFill>
                  <a:srgbClr val="C00000"/>
                </a:solidFill>
              </a:rPr>
            </a:br>
            <a:r>
              <a:rPr lang="uk-UA" sz="4000" b="1" dirty="0" smtClean="0">
                <a:solidFill>
                  <a:srgbClr val="C00000"/>
                </a:solidFill>
              </a:rPr>
              <a:t>та </a:t>
            </a:r>
            <a:r>
              <a:rPr lang="uk-UA" sz="4000" b="1" dirty="0">
                <a:solidFill>
                  <a:srgbClr val="C00000"/>
                </a:solidFill>
              </a:rPr>
              <a:t>української мови і літератури</a:t>
            </a:r>
            <a:r>
              <a:rPr lang="uk-UA" sz="4000" dirty="0">
                <a:solidFill>
                  <a:srgbClr val="C00000"/>
                </a:solidFill>
              </a:rPr>
              <a:t/>
            </a:r>
            <a:br>
              <a:rPr lang="uk-UA" sz="4000" dirty="0">
                <a:solidFill>
                  <a:srgbClr val="C00000"/>
                </a:solidFill>
              </a:rPr>
            </a:br>
            <a:r>
              <a:rPr lang="uk-UA" sz="4000" b="1" dirty="0">
                <a:solidFill>
                  <a:srgbClr val="C00000"/>
                </a:solidFill>
              </a:rPr>
              <a:t>у відновленні національної пам’яті</a:t>
            </a:r>
            <a:endParaRPr lang="uk-UA" sz="24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4339" name="Группа 15"/>
          <p:cNvGrpSpPr>
            <a:grpSpLocks/>
          </p:cNvGrpSpPr>
          <p:nvPr/>
        </p:nvGrpSpPr>
        <p:grpSpPr bwMode="auto">
          <a:xfrm>
            <a:off x="-12700" y="0"/>
            <a:ext cx="9156700" cy="6858000"/>
            <a:chOff x="-12784" y="0"/>
            <a:chExt cx="9156700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4346" name="Изображение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Изображение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12616" y="6558469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11" name="Picture 2" descr="Результат пошуку зображень за запитом &quot;український інститут національної пам'яті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8" y="790073"/>
            <a:ext cx="3111924" cy="340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 ÐµÐ·ÑÐ»ÑÑÐ°Ñ Ð¿Ð¾ÑÑÐºÑ Ð·Ð¾Ð±ÑÐ°Ð¶ÐµÐ½Ñ Ð·Ð° Ð·Ð°Ð¿Ð¸ÑÐ¾Ð¼ &quot;Ð»Ð¾Ð³Ð¾ Ð£ÐÐÐ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7" b="92470" l="3313" r="95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8509" r="42595" b="50491"/>
          <a:stretch/>
        </p:blipFill>
        <p:spPr bwMode="auto">
          <a:xfrm>
            <a:off x="5073750" y="790072"/>
            <a:ext cx="1460310" cy="12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79935" y="790072"/>
            <a:ext cx="2511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+mj-lt"/>
              </a:rPr>
              <a:t>УКРАЇНСЬКИЙ ІНСТИТУТ НАЦІОНАЛЬНОЇ ПАМЯТІ</a:t>
            </a:r>
            <a:endParaRPr lang="uk-UA" sz="20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778" y="4290914"/>
            <a:ext cx="469474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Олена </a:t>
            </a:r>
            <a:r>
              <a:rPr lang="uk-UA" b="1" dirty="0" err="1" smtClean="0"/>
              <a:t>Охрімчук</a:t>
            </a:r>
            <a:r>
              <a:rPr lang="uk-UA" b="1" dirty="0" smtClean="0"/>
              <a:t> </a:t>
            </a:r>
            <a:r>
              <a:rPr lang="uk-UA" dirty="0" smtClean="0"/>
              <a:t>– </a:t>
            </a:r>
            <a:r>
              <a:rPr lang="uk-UA" dirty="0" err="1" smtClean="0"/>
              <a:t>к.ф.н</a:t>
            </a:r>
            <a:r>
              <a:rPr lang="uk-UA" dirty="0" smtClean="0"/>
              <a:t>., завідувач сектору координації територіальних органів Українського інституту національної пам’яті</a:t>
            </a:r>
          </a:p>
          <a:p>
            <a:endParaRPr lang="uk-UA" sz="1100" dirty="0"/>
          </a:p>
          <a:p>
            <a:r>
              <a:rPr lang="uk-UA" b="1" dirty="0" smtClean="0"/>
              <a:t>Ганна </a:t>
            </a:r>
            <a:r>
              <a:rPr lang="uk-UA" b="1" dirty="0" err="1" smtClean="0"/>
              <a:t>Байкєніч</a:t>
            </a:r>
            <a:r>
              <a:rPr lang="uk-UA" b="1" dirty="0" smtClean="0"/>
              <a:t> </a:t>
            </a:r>
            <a:r>
              <a:rPr lang="uk-UA" dirty="0" smtClean="0"/>
              <a:t>– </a:t>
            </a:r>
            <a:r>
              <a:rPr lang="uk-UA" dirty="0" err="1" smtClean="0"/>
              <a:t>к.п.н</a:t>
            </a:r>
            <a:r>
              <a:rPr lang="uk-UA" dirty="0" smtClean="0"/>
              <a:t>., завідувач сектору методичної </a:t>
            </a:r>
            <a:r>
              <a:rPr lang="uk-UA" dirty="0"/>
              <a:t>роботи </a:t>
            </a:r>
            <a:r>
              <a:rPr lang="uk-UA" dirty="0" smtClean="0"/>
              <a:t>Українського </a:t>
            </a:r>
            <a:r>
              <a:rPr lang="uk-UA" dirty="0"/>
              <a:t>інституту національної пам’яті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831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Название 1"/>
          <p:cNvSpPr>
            <a:spLocks noGrp="1"/>
          </p:cNvSpPr>
          <p:nvPr>
            <p:ph type="title"/>
          </p:nvPr>
        </p:nvSpPr>
        <p:spPr>
          <a:xfrm>
            <a:off x="457200" y="722492"/>
            <a:ext cx="8305800" cy="699908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ЕЛЕМЕНТИ ДЕРЖАВНОЇ ПОЛІТИКИ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387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391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052474"/>
              </p:ext>
            </p:extLst>
          </p:nvPr>
        </p:nvGraphicFramePr>
        <p:xfrm>
          <a:off x="1839686" y="1422400"/>
          <a:ext cx="5856514" cy="509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066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Название 1"/>
          <p:cNvSpPr>
            <a:spLocks noGrp="1"/>
          </p:cNvSpPr>
          <p:nvPr>
            <p:ph type="title"/>
          </p:nvPr>
        </p:nvSpPr>
        <p:spPr>
          <a:xfrm>
            <a:off x="1529496" y="791547"/>
            <a:ext cx="6769289" cy="764298"/>
          </a:xfrm>
        </p:spPr>
        <p:txBody>
          <a:bodyPr/>
          <a:lstStyle/>
          <a:p>
            <a:pPr marL="838200" indent="-838200" eaLnBrk="1" hangingPunct="1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  </a:t>
            </a:r>
            <a:r>
              <a:rPr lang="uk-UA" sz="4800" b="1" dirty="0" smtClean="0">
                <a:solidFill>
                  <a:srgbClr val="C00000"/>
                </a:solidFill>
                <a:latin typeface="Times New Roman" pitchFamily="18" charset="0"/>
              </a:rPr>
              <a:t>Декомунізація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8435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8438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9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https://scontent.fiev4-1.fna.fbcdn.net/v/t1.15752-9/79097048_1436663113158140_3109054571339579392_n.png?_nc_cat=111&amp;_nc_ohc=sZvFR4BxPPcAQmR7IVkepKXpu-1pC3P_y7-JtR3KJ8TMmfuFP3YHnbowQ&amp;_nc_ht=scontent.fiev4-1.fna&amp;oh=21b0d6eae6967f2b3b7c784b2579949a&amp;oe=5E8427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9" y="1678675"/>
            <a:ext cx="7662417" cy="42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Название 1"/>
          <p:cNvSpPr>
            <a:spLocks noGrp="1"/>
          </p:cNvSpPr>
          <p:nvPr>
            <p:ph type="title"/>
          </p:nvPr>
        </p:nvSpPr>
        <p:spPr>
          <a:xfrm>
            <a:off x="4033838" y="846138"/>
            <a:ext cx="4646138" cy="414337"/>
          </a:xfrm>
        </p:spPr>
        <p:txBody>
          <a:bodyPr/>
          <a:lstStyle/>
          <a:p>
            <a:pPr marL="838200" indent="-838200" eaLnBrk="1" hangingPunct="1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  Доступ </a:t>
            </a: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</a:rPr>
              <a:t>до 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архівів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559300" y="1431925"/>
            <a:ext cx="4381500" cy="440931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uk-UA" sz="1000" b="1" dirty="0" smtClean="0">
              <a:latin typeface="Arial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uk-UA" sz="3600" b="1" dirty="0" smtClean="0">
                <a:latin typeface="Arial" charset="0"/>
              </a:rPr>
              <a:t>Завдання: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z="2800" b="1" dirty="0" smtClean="0">
                <a:latin typeface="Arial" charset="0"/>
              </a:rPr>
              <a:t>архіви стануть джерельною базою для вивчення історії,  розвінчування міфів радянської доби, засудження злочинів проти прав людини.</a:t>
            </a:r>
            <a:endParaRPr lang="ru-RU" sz="2800" b="1" dirty="0" smtClean="0">
              <a:latin typeface="Arial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ru-RU" sz="1800" b="1" dirty="0" smtClean="0">
              <a:latin typeface="Arial" charset="0"/>
            </a:endParaRPr>
          </a:p>
        </p:txBody>
      </p:sp>
      <p:grpSp>
        <p:nvGrpSpPr>
          <p:cNvPr id="18435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8438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9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72498"/>
            <a:ext cx="4173940" cy="584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76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Название 1"/>
          <p:cNvSpPr>
            <a:spLocks noGrp="1"/>
          </p:cNvSpPr>
          <p:nvPr>
            <p:ph type="title" idx="4294967295"/>
          </p:nvPr>
        </p:nvSpPr>
        <p:spPr>
          <a:xfrm>
            <a:off x="1276706" y="311605"/>
            <a:ext cx="7512452" cy="1363672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ІНФОРМАЦІЙНЕ ЗАБЕЗПЕЧЕННЯ</a:t>
            </a:r>
            <a:endParaRPr lang="uk-UA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2560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  <p:pic>
          <p:nvPicPr>
            <p:cNvPr id="25611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85" y="1473958"/>
            <a:ext cx="6769206" cy="512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Інформаційні матеріали для: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- обласних державний адміністрацій,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- Міністерства інформаційної політики України,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- засобів масової інформації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endParaRPr lang="uk-UA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Збірки методичних рекомендацій до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  відзначення пам’ятних дат у загальноосвітніх   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   навчальних закладах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endParaRPr lang="uk-UA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Методичні рекомендації для: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- Міністерства освіти і науки України, закладів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  освіти;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- Міністерства культури України, закладів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  культури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endParaRPr lang="uk-UA" sz="2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endParaRPr lang="uk-UA" sz="2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endParaRPr lang="uk-UA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Arial" charset="0"/>
              <a:buNone/>
              <a:defRPr/>
            </a:pPr>
            <a:endParaRPr lang="uk-UA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Arial" charset="0"/>
              <a:buNone/>
              <a:defRPr/>
            </a:pP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endParaRPr lang="uk-UA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content.fiev4-1.fna.fbcdn.net/v/t1.15752-9/51492258_1973399966296442_6035371405359448064_n.jpg?_nc_cat=107&amp;_nc_ht=scontent.fiev4-1.fna&amp;oh=d8ee4ccff41833c091065f541a22c966&amp;oe=5CB5378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"/>
          <a:stretch/>
        </p:blipFill>
        <p:spPr bwMode="auto">
          <a:xfrm rot="16200000">
            <a:off x="5637288" y="2948061"/>
            <a:ext cx="4040109" cy="292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Название 1"/>
          <p:cNvSpPr>
            <a:spLocks noGrp="1"/>
          </p:cNvSpPr>
          <p:nvPr>
            <p:ph type="title" idx="4294967295"/>
          </p:nvPr>
        </p:nvSpPr>
        <p:spPr>
          <a:xfrm>
            <a:off x="1276706" y="311605"/>
            <a:ext cx="7512452" cy="1363672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ІНФОРМАЦІЙНЕ ЗАБЕЗПЕЧЕННЯ</a:t>
            </a:r>
            <a:endParaRPr lang="uk-UA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2560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  <p:pic>
          <p:nvPicPr>
            <p:cNvPr id="25611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20956" r="15788" b="8675"/>
          <a:stretch/>
        </p:blipFill>
        <p:spPr bwMode="auto">
          <a:xfrm>
            <a:off x="835067" y="1388674"/>
            <a:ext cx="7817904" cy="440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09839" y="5906155"/>
            <a:ext cx="7268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uinp.gov.ua/</a:t>
            </a:r>
            <a:r>
              <a:rPr lang="en-US" sz="2800" b="1" dirty="0" err="1">
                <a:solidFill>
                  <a:srgbClr val="C00000"/>
                </a:solidFill>
              </a:rPr>
              <a:t>informaciyni-materialy</a:t>
            </a:r>
            <a:endParaRPr lang="uk-U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Название 1"/>
          <p:cNvSpPr>
            <a:spLocks noGrp="1"/>
          </p:cNvSpPr>
          <p:nvPr>
            <p:ph type="title" idx="4294967295"/>
          </p:nvPr>
        </p:nvSpPr>
        <p:spPr>
          <a:xfrm>
            <a:off x="1372240" y="404019"/>
            <a:ext cx="7512452" cy="1363672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ІНФОРМАЦІЙНЕ ЗАБЕЗПЕЧЕННЯ</a:t>
            </a:r>
            <a:b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ВЧИТЕЛЯМ</a:t>
            </a:r>
            <a:endParaRPr lang="uk-UA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2560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  <p:pic>
          <p:nvPicPr>
            <p:cNvPr id="25611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693207" y="5906155"/>
            <a:ext cx="832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uinp.gov.ua/</a:t>
            </a:r>
            <a:r>
              <a:rPr lang="en-US" sz="2800" b="1" dirty="0" err="1">
                <a:solidFill>
                  <a:srgbClr val="C00000"/>
                </a:solidFill>
              </a:rPr>
              <a:t>informaciyni-materialy</a:t>
            </a:r>
            <a:r>
              <a:rPr lang="en-US" sz="2800" b="1" dirty="0">
                <a:solidFill>
                  <a:srgbClr val="C00000"/>
                </a:solidFill>
              </a:rPr>
              <a:t>/</a:t>
            </a:r>
            <a:r>
              <a:rPr lang="en-US" sz="2800" b="1" dirty="0" err="1">
                <a:solidFill>
                  <a:srgbClr val="C00000"/>
                </a:solidFill>
              </a:rPr>
              <a:t>vchytelyam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8657" r="13533" b="21828"/>
          <a:stretch/>
        </p:blipFill>
        <p:spPr bwMode="auto">
          <a:xfrm>
            <a:off x="471620" y="1675277"/>
            <a:ext cx="8544795" cy="40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4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Название 1"/>
          <p:cNvSpPr>
            <a:spLocks noGrp="1"/>
          </p:cNvSpPr>
          <p:nvPr>
            <p:ph type="title" idx="4294967295"/>
          </p:nvPr>
        </p:nvSpPr>
        <p:spPr>
          <a:xfrm>
            <a:off x="1276706" y="404019"/>
            <a:ext cx="6833549" cy="1363672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ІСТОРИЧНИЙ КАЛЕНДАР </a:t>
            </a:r>
            <a:b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«Цей день в історії»</a:t>
            </a:r>
            <a:endParaRPr lang="uk-UA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2560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  <p:pic>
          <p:nvPicPr>
            <p:cNvPr id="25611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561742" y="5785024"/>
            <a:ext cx="7268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uinp.gov.ua/</a:t>
            </a:r>
            <a:r>
              <a:rPr lang="en-US" sz="2800" b="1" dirty="0" err="1">
                <a:solidFill>
                  <a:srgbClr val="C00000"/>
                </a:solidFill>
              </a:rPr>
              <a:t>istorychnyy-kalendar</a:t>
            </a:r>
            <a:r>
              <a:rPr lang="en-US" sz="2800" b="1" dirty="0">
                <a:solidFill>
                  <a:srgbClr val="C00000"/>
                </a:solidFill>
              </a:rPr>
              <a:t>/</a:t>
            </a:r>
            <a:r>
              <a:rPr lang="en-US" sz="2800" b="1" dirty="0" err="1">
                <a:solidFill>
                  <a:srgbClr val="C00000"/>
                </a:solidFill>
              </a:rPr>
              <a:t>sichen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4439" r="7065" b="5523"/>
          <a:stretch/>
        </p:blipFill>
        <p:spPr bwMode="auto">
          <a:xfrm>
            <a:off x="451797" y="1610186"/>
            <a:ext cx="8378304" cy="428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Название 1"/>
          <p:cNvSpPr>
            <a:spLocks noGrp="1"/>
          </p:cNvSpPr>
          <p:nvPr>
            <p:ph type="title" idx="4294967295"/>
          </p:nvPr>
        </p:nvSpPr>
        <p:spPr>
          <a:xfrm>
            <a:off x="945675" y="754438"/>
            <a:ext cx="5101232" cy="855663"/>
          </a:xfrm>
        </p:spPr>
        <p:txBody>
          <a:bodyPr/>
          <a:lstStyle/>
          <a:p>
            <a:pPr eaLnBrk="1" hangingPunct="1"/>
            <a:r>
              <a:rPr lang="uk-UA" sz="5400" b="1" dirty="0">
                <a:solidFill>
                  <a:srgbClr val="C00000"/>
                </a:solidFill>
                <a:latin typeface="Times New Roman" pitchFamily="18" charset="0"/>
              </a:rPr>
              <a:t>НАШ КРИМ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9586" y="2073187"/>
            <a:ext cx="6059202" cy="401507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Інформаційні матеріали та методичні рекомендації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Видання «Наш Крим. Неросійські історії українського півострова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», «Забута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перемога. Кримська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операція Петра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Болбочана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»,  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«Люди сірої зони»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Імплементація теми в інші проекти Інституту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uinp.gov.ua/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elektronni-vydannya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60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5611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5122" name="Picture 2" descr="Результат пошуку зображень за запитом &quot;УІНП лого болбочан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8" y="590730"/>
            <a:ext cx="2797791" cy="37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uinp.gov.ua/storage/app/public/uploads/2018-09-27/06/cCV1538031028fMC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632" y="3383224"/>
            <a:ext cx="2104613" cy="304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Название 1"/>
          <p:cNvSpPr>
            <a:spLocks noGrp="1"/>
          </p:cNvSpPr>
          <p:nvPr>
            <p:ph type="title" idx="4294967295"/>
          </p:nvPr>
        </p:nvSpPr>
        <p:spPr>
          <a:xfrm>
            <a:off x="191153" y="404019"/>
            <a:ext cx="7625119" cy="1318749"/>
          </a:xfrm>
        </p:spPr>
        <p:txBody>
          <a:bodyPr/>
          <a:lstStyle/>
          <a:p>
            <a:pPr algn="l" eaLnBrk="1" hangingPunct="1"/>
            <a:r>
              <a:rPr lang="uk-UA" sz="5400" b="1" dirty="0">
                <a:solidFill>
                  <a:srgbClr val="C00000"/>
                </a:solidFill>
                <a:latin typeface="Times New Roman" pitchFamily="18" charset="0"/>
              </a:rPr>
              <a:t>НАШ </a:t>
            </a:r>
            <a:r>
              <a:rPr lang="uk-UA" sz="5400" b="1" dirty="0" smtClean="0">
                <a:solidFill>
                  <a:srgbClr val="C00000"/>
                </a:solidFill>
                <a:latin typeface="Times New Roman" pitchFamily="18" charset="0"/>
              </a:rPr>
              <a:t>СХІД</a:t>
            </a:r>
            <a:endParaRPr lang="uk-UA" sz="5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95624" y="1624173"/>
            <a:ext cx="6235675" cy="401507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Інформаційні матеріали та методичні рекомендації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Проект "Донбас": пере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PRO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читання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образу»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Імплементація теми в інші проекти Інституту,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шкільні програми з історії України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http://www.memory.gov.ua/ebooks</a:t>
            </a:r>
            <a:endParaRPr lang="uk-UA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Font typeface="Wingdings" charset="2"/>
              <a:buChar char="u"/>
              <a:defRPr/>
            </a:pP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60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5611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2" descr="https://uinp.gov.ua/storage/app/public/uploads/2018-12-17/12/PN31545051493ET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5" y="1910776"/>
            <a:ext cx="2606638" cy="26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323987" y="1864772"/>
            <a:ext cx="6026150" cy="192459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uk-UA" sz="2000" b="1" dirty="0" smtClean="0">
                <a:latin typeface="Arial" charset="0"/>
              </a:rPr>
              <a:t>Понад 600 відео </a:t>
            </a:r>
            <a:r>
              <a:rPr lang="uk-UA" sz="2000" b="1" dirty="0">
                <a:latin typeface="Arial" charset="0"/>
              </a:rPr>
              <a:t>та </a:t>
            </a:r>
            <a:r>
              <a:rPr lang="uk-UA" sz="2000" b="1" dirty="0" smtClean="0">
                <a:latin typeface="Arial" charset="0"/>
              </a:rPr>
              <a:t>аудіо-інтерв’ю учасників Революції Гідності 	та АТО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latin typeface="Arial" charset="0"/>
              </a:rPr>
              <a:t>Популярні серії публікацій «Усна історія російсько-української війни», «Майдан від першої особи» </a:t>
            </a:r>
          </a:p>
          <a:p>
            <a:pPr>
              <a:buFont typeface="Arial" pitchFamily="34" charset="0"/>
              <a:buChar char="•"/>
            </a:pPr>
            <a:endParaRPr lang="uk-UA" sz="2000" b="1" dirty="0" smtClean="0">
              <a:latin typeface="Arial" charset="0"/>
            </a:endParaRPr>
          </a:p>
        </p:txBody>
      </p:sp>
      <p:grpSp>
        <p:nvGrpSpPr>
          <p:cNvPr id="22531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2537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65125" y="731836"/>
            <a:ext cx="62945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914400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МАЙДАН та АТО:</a:t>
            </a:r>
          </a:p>
          <a:p>
            <a:pPr marL="342900" indent="-342900" defTabSz="914400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УСНА ІСТОРІЯ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2253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2276" y="721429"/>
            <a:ext cx="2158194" cy="275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12"/>
          <p:cNvSpPr txBox="1">
            <a:spLocks noChangeArrowheads="1"/>
          </p:cNvSpPr>
          <p:nvPr/>
        </p:nvSpPr>
        <p:spPr bwMode="auto">
          <a:xfrm>
            <a:off x="2874963" y="3789363"/>
            <a:ext cx="6107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AutoShape 2" descr="data:image/jpeg;base64,/9j/4AAQSkZJRgABAQEBLAEsAAD/4RF8RXhpZgAATU0AKgAAAAgADAEAAAMAAAABFykAAAEBAAMAAAABC04AAAECAAMAAAAEAAAIqgEDAAMAAAABAAUAAAEGAAMAAAABAAUAAAESAAMAAAABAAEAAAEVAAMAAAABAAQAAAEcAAMAAAABAAEAAAExAAIAAAAeAAAIsgEyAAIAAAAUAAAI0IdpAAQAAAABAAAI5OocAAcAAAgMAAAAn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AAgACAAIQWRvYmUgUGhvdG9zaG9wIENTNiAoV2luZG93cykAMjAxNjoxMToxMCAxNToyODoxOAAAB5ADAAIAAAAUAAARSpAEAAIAAAAUAAARXpKRAAIAAAADMDAAAJKSAAIAAAADMDAAAKACAAQAAAABAAAXKaADAAQAAAABAAALTuocAAcAAAgMAAAJP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IwMTY6MTE6MTAgMTI6MDk6NTYAMjAxNjoxMToxMCAxMjowOTo1NgAAAP/i8ABJQ0NfUFJPRklMRQABCgAIgHBBREJFAhAAAHBydHJDTVlLTGFiIAfQAAcAGgAFACkANWFjc3BBUFBMAAAAAEFEQkUAAAAAAAAAAAAAAAAAAAABAAD21gABAAAAANMtQURCRQAAAAAAAAAAAAAAAAAAAAAAAAAAAAAAAAAAAAAAAAAAAAAAAAAAAAAAAAAAAAAACmRlc2MAAAD8AAAAdGNwcnQAAAFwAAAAK3d0cHQAAAGcAAAAFEEyQjAAAAGwAACiBkEyQjIAAAGwAACiBkEyQjEAAKO4AACiBkIyQTAAAUXAAAI4tEIyQTEAA350AAI4tEIyQTIABbcoAAI4tGdhbXQAB+/cAACQkWRlc2MAAAAAAAAAGlUuUy4gV2ViIENvYXRlZCAoU1dPUCkgdjIAAAAAAAAAAAAAAAAAAAAAAAAAAAAAAAAAAAAAAAAAAAAAAAAAAAAAAAAAAAAAAAAAAAAAAAAAAAAAAAAAAAAAAAAAAAAAAAAAAAAAAAAAdGV4dAAAAABDb3B5cmlnaHQgMjAwMCBBZG9iZSBTeXN0ZW1zLCBJbmMuAABYWVogAAAAAAAAtVoAALxnAACSMG1mdDIAAAAABAMJAAABAAAAAAAAAAAAAAAAAAAAAQAAAAAAAAAAAAAAAAAAAAEAAAEAAAIAAAIkBB0F2gdpCNkKNguFDMcN/w8xEF4RixK3E+IVCxYyF1cYeRmYGrUb0hzvHiUfWSCHIbIi2iP/JSMmRCdmKIYppyrHK+gtCC4oL0gwaTGJMqYzwjTeNfs3GDg1OVE6bTuJPKU9wj7eP/hBEUIpQ0JEXEV1Ro9HqUjDSd1K90wSTSxOQ09ZUG9RhlKcU7JUyVXfVvZYDVkjWjpbUVxmXXheil+bYK1hvmLPY+Bk8WYCZxJoI2kzakJrUmxebWducW96cINxjHKUc5x0o3WqdrF3t3i9ecN6yHvNfM59zX7Mf8uAyYHHgsWDwoS/hbuGt4eziK6JqYqki56MmI2RjoaPe5BwkWSSWJNMlECVM5YmlxmYDJj/mfKa5JvWnMidu56tn5+gjqF8omqjV6RFpTOmIKcOp/yo6qnXqsWrs6yhrY+ufa9rsFmxR7I2syS0ErUAte222rfIuLW5o7qQu368a71Zvke/NcAiwRDB/sLsw9rEx8W1xqPHkch+yWzKWctEzC7NGM4BzuvP1dC+0afSkNN51GHVSdYx1xjYANjm2c3astuY3H3dYt5H3yzgEOD04djiu+Oe5HvlV+Yz5w7n6OjB6ZrqcetI7B3s8O3D7pbvdvBV8TPyD/Lq88P0nPVz9kn3Hvfz+Mb5lfph+yn76/yn/Vz+C/60/1r//wAAAegDpwUsBoQHvwjnCgQLFgwcDR4OHA8ZEBcRFBIQEwsUBBT8FfMW5hfYGMwZ1hreG+Ec4R3fHtsf1iDRIcsixCO+JLglsyauJ6oopimiKqArniydLZoulS+RMI0xiTKGM4M0gTV/Nn83fziAOYI6fzt+PHw9fD58P31Af0GCQoVDiUSNRZJGmEeaSJtJnUqfS6NMpk2qTq9PtFC6UcBSx1POVNVV11bZV9tY3lngWuNb51zqXe1e8V/1YPhh/GMAZANlAWX/Zvxn+mj4afVq82vwbO5t627ob+Vw4XHectpz1nTNdcN2uXeveKV5m3qQe4V8en1vfmR/WIBNgUGCNYMphByFEIX+hu2H24jKibiKpouVjIONcY5gj06QPZEskhuTCpP6lOmV2ZbJl7qYp5mTmoCbbZxanUieNp8loBShBKH1ouaj2KTKpb2msaemqJupkaqHq3+sd61vrmevYLBasVSyT7NMtEm1RrZFt0S4RblGuki7SrxOvVK+V79dwGPBasJyw3vEhMWKxpDHlsidyaXKrcu2zL/NyM7Sz9zQ5tHx0vvUBtUS1h7XKtg32UTaUdte3Gvded6G35TgnOGi4qjjreSy5bbmuue96MDpw+rU6+Xs9e4E7xLwIPEs8jjzQ/RO9Vn2Y/dq+G75b/ps+2T8Vv1E/i//F///AAACBQPYBWgGxggGCTIKUgtlDHINeA56D3oQehF5EnUTcBRoFV4WUhdFGDcZKRo0Gz0cQB0/HjofNCAsISMiGSMPJAQk+SXuJuMn2CjMKcEqtiurLJ8tky6HL3wwcDFkMlkzTTRBNTY2KzchOBY5CzoAOvY77TzjPds+0z/LQMRBvUK3Q7JErEWmRqFHnEiXSZRKkEuOTItNik6JT4hQiFGJUohTiFSIVYhWiVeKWItZjVqPW5Fck12WXphfm2CdYZ9ioGOhZKNlpGamZ6doqGmpaqprqmyrbatuq2+rcKlxqHKlc6N0oHWddpl3lXiReYx6h3uCfHx9dn5vf2mAYYFaglGDSIQ+hTWGK4chiBeJDIoCiveL7YzijdiOzY/DkLmRr5Klk5yUkpWJloCXeJhwmWqaY5tenFmdVZ5Sn1CgT6FPolCjUqRVpVmmX6dmqG6peKqCq46snK2rrruvzLDfsfOzCbQgtTi2UbdsuIe5pLrCu+G9Ab4hv0PAZcGHwqrDzsTxxhXHOcheyYLKpsvKzO3OEM8y0FTRdNKU07LUz9Xr1wbYHtk22kzbYdx03YfemN+n4LPhvuLH483k0eXS5tDnzOjE6brqrOub7Iftb+5Y71zwW/FW8kzzPfQq9RL19vbW97P4jfli+i/69Pux/Gb9Ef2z/k3+4f9x//8AAAHZA40FCQZUB38IlgmhCqQLnwyTDYIOcA9fEEwRNxIhEwkT8BTWFbsWnxeDGIEZfRp0G2YcVR1BHiwfFyAAIOoh0yK9I6YkkCV6JmQnTig5KSUqECr9K+os1y3ELrEvnjCMMXkyZzNVNEQ1MjYiNxE4ATjxOeI60zvEPLU9pj6YP4pAfUFvQmJDVURJRTxGMEcjSBdJC0n/SvNL6EzcTdBOxU+5UK1RoVKVU4hUelVtVl9XUVhDWTVaJlsYXAlc+l3rXtxfzGC9Yaxim2OJZHhlZmZUZ0JoMGkeagtq+GvlbNJtvm6qb5ZwgnFsclZzQHQpdRJ1+3bkd814tnmeeoZ7bnxWfT5+JX8Nf/SA24HCgqiDjYRyhVeGO4cgiAWI6onPirOLmIx9jWKOR48tkBKQ+JHeksSTqpSRlXiWYJdHmC+ZGJoBmuqb1Jy/naqelp+DoHGhX6JPoz+kMKUiphWnCKf9qPOp6qriq9us1a3Qrsuvx7DEscKywbPBtMK1xbbIt82407nbuuO77bz4vgS/EcAgwTDCQMNSxGbFesaPx6bIvsnWyvHMDM0qzkfPY9CA0Z/Sv9Pg1QPWJ9dM2HPZm9rE2+/dGt5G33PgoeHP4wLkTeWZ5ufoNumG6tjsK+2A7tfwMfGQ8u/0TfWq9wT4Wvmr+vb8Ov17/rv///8AgACAAOW0f81/VMw/f6V+w7KMf5R+aZh/f55+TH3jf8F+Y2JBf/5+kkRhgH9/BR9kgf6AHPy4fnSLeeQPfleJssrbfk+IFLE+flyGtJcvfoKFm3yTfr6EumDpfw+D9EMAf5aDeB2igOSD3/qjfSWXCOJIfRyUMclYfSWReq/OfUuPHpXWfYaNDXtOfdeLPF+0fjeJiUHLfsCILRwEf8+IEfi/fBeisOCCfBeeyceyfCubFK5FfFuXo5RzfKuUpnoOfQyR5l6VfXePT0C2ff+NLRqMfsSLyfcJe0eudd7ae0SpesYbe12kxKzSe5agZpMQe+qcWnjafFuYu12IfM+VTT+5fVKSixk8fcaO8PWFeqq6Xd1Zep+0SMSnerOui6t8evCpPZHie0ykTneye8CfulyLfD2bjz7TfLyYdhgXfNuQSfQ4ei/GctwNehu/O8Nieie4c6pNemSyNpDfesmscXbSe0SnEFuue8CiMD4MfDufDxccfAePoPMdedHSyNrxebTKYcJJebjCjak/efC7YY/nelm0znYGet2uxlsGe16phz1je9Ck0xZJe1KPEfIqeYzfhNn9eWbV08FVeWDM7qhWeZTE4o8Tef69knVLeoa3B1ppewyx3Dzae3qpJRWeesiOne3tiRN+K9Z+iAB9sb7NhwV9V6a1hjB9M44ahYR9SHTQhPx9jFprhJt96D2OhJ9+ixiLhnqAAevJh66JCNUAhqOHfb2NhbmGIaV+hPiFA4zQhGSEKnN9g/SDiFkPg6iDBzw5g7iC4Bb5hXeEA+n7hnCT+NNThXeRdbwQhJyPGaQUg/WNE4uJg3WLVnJVgxeJ1Vf/gtiIfDssguuHlBWIhHuHqOhShXOe+NGyhIObgbp/g7KYO6Khgw6VOoo4gqCSoXEpglCQQ1b3ghuOHDo0gi6MlhQ4g4mKyebIhKqqGNAyg7ulrbkGgvGhgqE/glWdpIjugeOaEnALgaOW51YCgXWT/zlTgYaSDBMVgpqM5+VjhAy1Ys7Wgx2wA7e1glKq6qAFgbmmLofVgU6hxm79gQmdvFUfgOOaMziJgPOYOBIfgbyMQeQvg4vA2s2sgpy6graSgc60ep70gTau34bogNOpsG4xgJOk7VRcgGWg2DfdgHSeWBFUgQOLt+MpgyTMlcyvgjbFO7WYgWW+Q54DgMq3y4YJgGmx3W13gDOsjVPGgAioVjdNgAqjXBCugGyLR+JOgtDYu8vagebQTrTEgRPIYZ01gHTBFIVOgBK6emzVf9+0zVM8f7qwSDbRf7ylEBAqf/SK7t08kmF8mMdrkHp8Q7FWjrJ8EJrHjRp8EYOXi7d8SWueioJ8sVJ1iYh9MjaOiSd+AREyi9Z/3ttGkS2Gy8YFj0KFhLAqjYOEb5myi/yDkIKDiq2C8mqMiY2CiFFeiKOCQDV6iEmCYBAEipiDhtmzkACRJMSdjiKO7a79jGOM35iAivGLJoFVibOJsmlqiKaIfFBKh8uHdjR2h3mHBQ76iVaGu9hHjwibksMujTKYe62Bi4aVl5ceihOS/YAXiOiQvmhTh+aOvE9bhxOM/zOdhsKMHQ4UiCiJhNbpjkqmFcHRjHiiJqwkitSec5XSiWibCn7miDKX6mdLhz6VLU59hm+SzDLZhhyRwQ1OhyWI/9WnjbGwx8Cbi+KsAKr2ij6nd5S0iNajQX3ih6SfXGZYhqeb2k21hd2Y+TIshYqX8gyohkuIj9SQjTO7pb+Si2e2BanyicKwppO+iFurpH0KhzCnCGWehjai500MhV+frzGdhQudPwwehZeIMdOjjMvGx76ziwPASakWiV66FJLnh/S0SXxChsyvBGT2hdyqd0yHhQWnZTEkhKKhOguuhQSH5tLgjHLSV737irDK8ahdiQ3D4ZIxh6O9U3udhnq3fGRphYuyx0wNhL2uZzC3hFyg8AtVhI6Hqcz7m/J7W7iTmUd7IaP2lrh7CY7elGB7JnkVkkV7eGJpkGV7+Upyjtp8ky9jjjV9fgp+kB9/wMs6muKE/bdmmCOD56MBlZmC/I36k02CS3grkUOB2GF8j3WBmkl+jfeBgS55jVeB4wnPjpuDCMnTmd+OrbYclyWMwqHllJiK+IzhkluJiXchkF6IVGCDjp6HXkiYjSqGoC2njIyGnQk1jUeF6MiomOeYjrTjlj2VzqCnk72TNIu7kXKQ7XYDj4aO/19/jdKNUkexjGaL+yzei8yLzQivjB+F38d8mCyihrPGlYSe+p97kwubrIqEkNKYqnTsjtmV9F6PjTGToEbui8WRxCw7iyeRvgg8iyGFkcZfl5uspbKylPWoWZ5skn6kSomEkEqgjXQBjlOdI124jJ2aJ0ZBizSX9yuuipSXOwfbikyFUMVmlya27LHJlICx3p2JkgitDoiqj9WomnNAjeWkj10TjDChE0WxirSe0ys6ihKbyAeLiZuFGsSSlsPBeLEHlB67pZzJkae2Fofuj3Kw7nKPjYWsVVx9i9qomUU+ilymQSrZiaic+QdKiQuE7sPilm7MebBnk8rF2JwokVa/hYdOjyO5s3H+jTa0qlwDi42xE0TVihqsQip8iWmcugcWiJmEy70/pdB6eqocomh6TZbRnxx6RYMUnAh6cm6dmTh61FkslrJ7ZEJTlKJ8Cifzk/N8/QSqk39/pruzpOKDlKkqoVqCnJYVngqB0IJgmv2BPm3bmDqA61hjlcKAzkGCk7yA2yc0kwuBdQRokgOCmrqIo+uMwqgXoGiLAZUknRWJboFrmheIKWzxl12HJ1eKlO+GZkC8ku6F6CaOkjiGWwQvkLSC1Ll8oxuV9ab9n6OTepP/nFmROYBfmU6PM2v1lp2NkVatlDSMMUACkjSLOSX5kXeL2QP9j5KCsriWolWfaKYKnumcM5L+m6qZP39WmKaWi2sEldiULlXZk3ySPz9SkX6Q7CVukL+RVgPTjpmClrejocipAqU1nlWlFZIumxGha36CmBGeGWo5lVabIlUikuuYrD7DkOyXPyUBkCeWCwOvjciCfbbLoVeyvaRtneGuHpFsmp2pxn3Kl6Cl0WmWlOuiUlSWkoCfgz5PkGyeVCSsj6CYzAORjRqCabYPoP68tqPGnYK3YZDKmj2yXH0slz+tzGkBlI6p4FQXki2nDT3vkBKkwyRljzCYmwN5jI2CWbVxoK/HLKM8nS3BF5BBmeq7X3yllvC2P2iIlECyElOzkeCvRz2bj9KpqCQfjvSYbANljB2CTK4er/555Jwpq955tooQp955sneKpBd55mRHoJh6UE/5nXN65jofmvZ7jSApmph8cQAAldN/yqzOryiCg5toquSBmYl+ptqA4Hb7oxOAY2Oon5uAJk9TnH+AIzl0mgWATB+hmZaBFwAAlI6AAKvfrj2LLpqKqf6JjYi9pe2IGnYxojCG+2LknryGIE6fm6aFjjjVmSyFSx8umKuGRgAAk3CAAKsSrWqT55mqqTeRmofMpTCPhHVQoWiNvWISnfyMUU3omuiLODhBmGqKoh7Kl9eLswAAkniAAKpBrMqctJjaqJiZwobzpJSXF3R1oM+UwGFNnUuSsE1Cmj2RKDe/l7iQax51lxSQYQALkZKAB6mQrCylzJgvp/yiMYZIo/me4nPKoDWb72CqnLKZXEyvmY+XazdNlwqW5R4oll+UWAAbkMSAEqjiq7mvA5eip32quIXCo3Kmw3NAn6yjQ2ApnDagT0xBmRyeOzb2loCdfR3zlciUQAAokBmAG6hCq2G4dJcZpxuze4VDow2u53LIn0iq5F+7m9anqUvhmMWl4zawliOi6x3MlU+UJgAzj4+AIqe5qxXCXpampsS8q4TWora3cXJinvay+l9jm4avukucmHWtHzZ7ld2k1h2nlQmUDQA8jyCAKJ+wuoR5dI7Vtat5On3RsPx5MmxkrIt5Z1o4qGR51EbvpK56ajHroeZ7BxfwonJ7vgAAkSiAAJ6mubaBpI5CtMKAvX1isAWADWvzq4x/nlm4p2R/ckZso65/gzFsoN5/wRewoTuAugAAkG6AAJ33uMuJ1Y2as96ISXzPrxqG7mtVqqOF7VkepnqFNEXhosaEzDD6n+yExBeBoByGBAAAj8uAAJ1ot/OSEIz4sw+P53warlKN+2qqqc6MY1h9pauLLUVZofaKVzCVnxOKLBdcnxyKsAAAjz6AAJzVt0aaaYxismGXpnt7raaVNGoGqSSTGFftpPCRXUThoT+QNTA+nlKQKhc+njaOuAAAjsSAAJw7tr+i7ovZsdGfknr6rQ+cj2mLqI+Z+Fd5pFqX1kR9oJKWcC/4nZ6WpBcnnWePqAAAjl6AAJvItjaroItwsUSnpXqYrIKkE2kvqAShBVclo9Sel0Q5oAidSS/EnPCcJxcVnKiPmwAAjgqAAJtKtde0jIsisNSv23pXrAOrq2jpp3moMVbfo0ulsEP8n5Wkni+cnIagMRcVnBePmwAAjcWAAJrZtYa964rLsHS4g3oOq6Gztmispxuv41ayou+toEPfnziqpy+RnC+gKRcfm7aPogAAjY6AAJHzxWN5GIIfv9J4y3IWunx4uWGjtWl46lBxsKd5Uz4LrHN55CmmqZZ6ag9mq1l7CwAAjUOAAJE3xIuA5oG2vvN/+HHCuZB/SmFKtG1+4lANr55+xD2tq19+5SldqGZ/Mg+FqcOARAAAjP6AAJDNw5KIqIFHvgiHJ3FeuJ6F3GDbs3WE80+hrp+EWT1SqlqEGSkjp0qETg+vqE+E7gAAjMGAAJCBwqmQa4DovSOOX3Dpt7yMlWBrsoaLJk86rbKKJT0AqWqJkyj2pkiJ4w/apwSJAgAAjIyAAJAsweiYT4CUvFuVtXCStvCTdGALsbuRlU7orNaQJjzDqJKPaSjXpWOQGxAEpeGK1AAAjF6AAI/HwVCgYoBCu7WdN3BNtkCac1/PsQmYLE6urCaWcTyVp9CVsijCpJaVvBArpOOK7gAAjDiAAI9mwNWolH/8uyqk0HAWtaqhh1+isG+e306Jq5OdBzx9pzqcrCi4o+CabhBOpAaLBgAAjBmAAI8mwFGw9X/MuqGsk2/2tR+oy1+Nr+Ol2E53qwmkGjxvpryi/yizo1ObhRBso0SLGwAAi/+AAI7Uv/C5yX+uui20m2/ttJuwLV+Hr1Gs+k57qnCrXDyApiCn9SjcosiboBCworiLSAAAi+uAAIS00J9483XXyll4g2auxG94W1cRvtZ4fUazuZN42jUHtQh5WCD2snd5rgfrstl7RQAAifmAAIRiz5+AbnWbyX5/Z2Zww4x+rVbOvdZ+REZxuHR+KTTZs8x+UCD2sP5+nwhnsOp/5wAAihaAAIRKzoWHxXVvyHyGQWZDwoWE+laZvL2EIUY/t0uDnjS+spGDgSELr5WD+AjmryiD/gAAii+AAIRGzXyPFnVfx2yNGWYgwXKLZ1Z2u5uKGkYktiiJSDS1sWaI/iEsrkmJ5AldrZuGVQAAikWAAIQ5zJiWhXVYxniUB2YdwHCR8FZqupeQSUYhtRWPJDTEsFWO3yFarSCPewnMrEKGoAAAiliAAIQdy9SeIXVQxaSbGmYov46YkFaDua+WmUY4tC+VSzTjr12VSiGSrBiUQAo0qxuG5gAAimiAAIP+yyylz3VKxO+iOWY3vsyfO1ahuOmc/UZcs26buTUOrpqbrSHNqzKW2wqRqh+HJQAAinWAAIPcypqtpnVFxFSpdmZKviimAVbCuD2jjkaEssKioTU9rfig6SIKqoKXBArnqU+HXwAAioCAAIO+yhK1xXVFw8Ww6mZkvZOs8lbyt6OqZkbCsiWo3zWIrVakMiJlqduXQQtHqLCHoAAAioiAAPKGe0Z5itr3e5x5pcL9e/Z50ap9fFh6HJFwfMN6ine7fTt7Flz2fcN7qj/Wfnh8XBsWf9F9D/BceZCE79k6egeD6MFxeoCDBKkVev6CTpAde4WByHZ5fBeBZFu6fLKBCj6XfWeA1Bl1fl+A2+5qeCaQdNdoeKyOUb/XeTeMUaeSecyKn468emmJJXU3exGH1VqRe7qGlT12fGuFiRf2fO+FGOyYdvicBtWfd4WY074geBqV0aYBeLyTDY1SeW+QpnP1eieOa1l1etuMTTxse4WKghaae4iI3+rwdgWno9QAdpOjbLyKdy2fb6SFd9ebuYvveJGYRnK+eVqVLFhneheSOTt1ereP1RVkeleMFOmCdUuzUtKZddWuIrspdmypKKM1dxmkfoq9d9qgInGYeKecE1dseWuYZjqWegKVrhRWeWeNwOhQdLm/HdFtdT249Ln+dc6y/6ITdnqtZIm5d0OoLHCzeBajTlaReNie6znWeWacKhNyeKaNJudXdEzLC9B5dMrD6rkGdVK9AKEZdfm2dojMdsSwaG/od56q4VXneGSmHDkzeOOh0RK5eAiMqOaRdAPXKc+4dHnPDLg6dPbHMaBFdZS/yIf/dly4928vdziy6FVGeACuLTimeHemTRIld4uMROHjhC535cwzg6N4O7Xygy54mJ7+gtF5DIdagot5nW7wgl16S1Vggk97Ajkmgpl70xPfhJ18juAfgqCCvcr3gimB97TdgcWBTZ3fgXmAzIYjgUOAdG2zgSmAQFQegTCAHjfugYOALBJ4gyCApt6EgUqNq8lOgOGL3rNRgIeKL5xngFGIw4TUgDKHjGyGgC6GgVMMgECFjjbngI2E4hE8gbKEc9zngCqYl8ekf8WV1bGqf3aTOprqf0aQ1IN8fzyOwmtYf0iM3lIIf2SLJDX6f6yJ4RArgHWHwdtgfz2jksYkftif6rAyfpCca5mBfmmZJIIvfmGWF2o6fn6TaFEVfqOQ8zUhfuKPSg9Af2WKUNoNfoWurcTafiCqJK7tfdWlvZhLfbGhj4EVfbCdqWkyfcuaG1A4ffmXCzRefjKVXw57foCJytjzffO56sPIfY60ga3afT6vMZc8fRiqIIAjfR6lb2hhfT+hJ098fWedjDO4fZmbZg3YfcOJXNgQfYXFWcLrfR+/DqzyfMi415ZQfJmy439EfKCtbWedfMuolU7afPek2TMsfRugWA1TfSiJAtdkfTXRF8I8fNDJ56wwfG7CxpWCfDS7936EfDi1zWb3fGWwl05UfJesljK6fLeiTAzofK2IutHBjVF2kr21i+t3BqkDiql3fpN+iY54CX0xiJd4smYFh8V5ek2ehyh6STI4hyV7MQzWiSR8edA8i/GAx7x8ipmAPqfaiWN/zpJoiFV/fnwfh25/V2T7hq5/UUyUhh5/XDE1hhp/mAvsh4uAWs7iiqmLG7shiV+JnKasiCuIN5EvhzCHDXryhliGE2PihamFRkuPhSaEljBEhSGERAsehiSDws1+iY+VdbmxiEmTF6UmhyWQ2o/Nhi6Oz3mxhWyNC2LHhMyLdkqchFGKFS9uhEaJWQprhOyGt8wmiLCf2rhXh2ycq6POhk6Zno6BhV2WwniEhJiUHmHChAiR0UnAg5OP0C6vg36O8QnSg+GGpMr2iACqaLcvhr2maqKqhZ6iiI1ohLCe2neCg++bb2DTg1iYXkj7guqV4y4HgtCVDQlRgwCGTMn5h3K1GbY3hjGwTqGxhQ+rl4x1hCCnGnang2ai92AXgtKfR0hVglicdS17gjiaSQjmgkaGBMkshwO//7VthcW6Z6DfhJ+03ouhg6mvknXegu+qwl9ngmampEfHge2j+S0EgbqecAiPga6FyciRhq7LPbTNhXTE2KAvhEm+eorqg0u4aHU1go6zAF7VggautUdKgZOq1iyXgV6eJghKgTWFm8IHlr11hK9ZlIp2C5wNkoN2l4fwkK53NnL4jwd3810GjZR4y0W5jHJ5pisDjE56jAapjP98nMC8lX1/LK5Tk1B+y5sUkVN+focBj4h+U3IJje1+T1wcjIh+bUTOi29+mSoni0N++gYsi2yAF7+OlFeI2K0YkjSHnZn7kDaGdYXkjniFiXD/jOqExlsoi5KEL0PxioGDuiljik2DuQW+igqDJr5vk0GSp6vkkSiQmZi5jzeOoYTIjXCM42/ri/SLZlowiqiKHEMZiZ6JESiqiWWI5wVfiNeDob1HkmecharPkE6ZspeZjmGXA4OVjKqUhW7ZiyiSQVlAieuQUkJTiOSOxygIiKCOygUNh9CDarw8kb+mhqnFj6mi+JaQjbyfh4KXjAecSm3wioeZUVhtiUCWu0GniDyU3yd8h/CUOwTIhvODPLtbkTmwp6jpjyWsX5W0jTWoLIHAi36kNG0sigSgmFfGiL2dg0EZh6mblScLh1WYvgSPhjyDFbqkkM+7Aag2jr22AJT5jMqxD4EEiw6sXmx5iZSoMFcoiFek10Cdh0Ci3CaqhtaaJARghaaC9roakHzFuqenjm3AA5RbjHi6UoBgira08mviiTewTlanh/utEkAthuyoxCZIhoGZ4gQ7hS+C3bLDoHp0w6FInYh1To88msd14nxomD12jGixlel3U1Pok9p4Mj2hkkV5DCNnkkl51AFKkFl8urGwn2B95qB9nGt9mI58max9Y3uqlyR9UWfslNh9ZlMkktJ9nTzbkUB94SK5kTN+VAEsjsx/3bC7nkaHDp95m1yF9I2PmJuE+Xq2liCEM2cFk92DnFJQkeGDMTwdkFOC7iIekDWDOwERjW+Aua+8nVOQMZ5omm2OYIxul7SMtnm3lTCLM2YTkvqJ+lF+kQWI8ztuj3iIOSGVj0qIswD6jECAqa7VnHCZip12mZOXBItyluKUp3izlGWSc2UxkhuQglC2kDOO7jrKjqeN3CEXjm2OLwDmiz2AnK3zm8yjCJysmO6f0Yqpljicvnfgk7yZ5WRjkX2XV0//j4qVPTo4jf6UEiCpjbeS4ADWimOAka0ym02soJvsmG+owYnolbek/nclkzqhfmO6kP+eZk9ujwqb8TnCjWqbAiBVjRaV3ADIia6Ah6yQmuu2aptQmA2x44lIlVGtdXaFks6pVmMgkJOly07mjqejSjlZjQChWyAMjJCVqwC9iRuAgKwUmpzAnZrTl767b4i+lQC2VnX3knixomKfkDmtzU56jkyrXTj8jK6mZR++jD6VdgC0iKWAeqQJqpF0OZOfpux0vIKxo3x1T3EFoEV1/F5znUp2xUq8mqh3ojVXmL54axtAmWt47AAAjZ5/EaMwqZZ845MLped8m4IkonB8c3B2nzR8cF3anDl8l0oimZt83jS/l619LRrQmDV9mAAAjGyAAKJzqIqFiJI/pOSEhYFsoWaDpG+ynjGC/l0fmzyCiEl5mKOCRDQslrKCKxptlxmCxgAAi2CAAKGwp5WOL5Fjo/aMg4B9oICK/m7bnUSJslxVmlmIq0jLl8WH4TOhldGHeBoTlhqIOAAAineAAKDjptSW5pCXozWUmn+pn8KSf24CnIiQn1ucmYmO9kgslv2NvzMmlQKNLxnIlS2M7QAAia+AAKA6piKf3o/toomc8378nxaaNW1Wm9qXtlr4mNqVhkegljmT5TK7lDuTiRmElFaQ6gAAiQeAAJ+dpaGo8o9nogWlZ353noqiBmzIm0ae81pumE6cW0cqlbKakzJik52aEBlQk6KRHQAAiHyAAJ8WpUOyNI7moaSuEH30niOqFWxImtqmeln1l+CjlEa+lUyiDjIRky6fdBkmkxCRAQAAiAuAAJ6qpPm73o59oVS3IX2EndCyi2vXmoOuelmQl4arg0ZslO+pQjHOktihrBj3krWQ4QAAh7CAAJXxtQhzxIZ9sLh0N3aQrKJ0wmXvqMV1bFRnpSt2MUGiogh3Ayzwn/h3rBJuohx3rAAAiX6AAJVVtCJ8AYYfr8V7tHY0q557kGWOp7J7llP7pBF7yEE4oOl8GiyPnsl8aRJUoJ18rwAAiMSAAJTVsxmELIWMrsODNHWwqpOCZWT8pqmB2FNvoweBf0C9n+CBWywvnbSBZxI/nz+CCQAAiCGAAJROsh+MU4Tsrc+KwnT7qaSJYGRZpbGIP1LWohiHaEA9nvKG2CvSnLqGwRIrngaGygAAh5OAAJO7sVOUkoRUrQSScHRZqNyQiGOypOmO31JKoUCNhD/Inh+MoSuBm9uMqBIbnO6K4gAAhxmAAJMqsLec+YPLrGaaS3PUqDiX1WMvpEGVrVHOoJST5T9mnVmSwytAmwuTExIQm/KMNgAAhrOAAJK+sCWlhYNgq9WiS3Nop6WfSmLGo62cp1FuoAGajj8bnL+ZeisQmkaYlBIJmwyMMgAAhl6AAJJTr8WuRYMbq2yqeHMmpyym42J4ox+jyVEdn22hjT7OnD2guiramcqc+RIHml2MMQAAhhmAAJH7r3q3bILKqxezEXLVptCu8WIqor+rfFDcnwmpcz6em9SmzSq8mWSc5RIGmeaMMAAAheKAAIh2v+VzUXnhuvVzrWrZtkN0K1snscp0zEqKrZ51hziTqhR2RiRSqCt2twpYqgd3FwAAhgyAAIgevwV7Lnm5ugh61GqutTx6rFr0sKt6tkpPrG567jhfqNV7QyQ0psd7gQqfqC58YgAAhbaAAIfevfKC6XliuP2B9GpetCaBLlqWr4+AtUn2q0yAdDgap6yAbCQTpYGAlArfpoOBJgAAhWuAAIeXvOeKmHkBt/WJG2nnsyKH1FosroGG10mUqkGGLTfPpp2F1SPypFuGGAsXpQeFUQAAhSmAAIc+vAqSYHiltxaQYmmEskGOplnArZ6NM0k/qU6MHDePpayLliPXo1aMPgtKo7mHogAAhPGAAIbfu2KaU3hQtmeX1mk1sYiVnFl1rN+TvUj5qIySVTddpNORxiPDomuR6At0opSHvwAAhMKAAIaHut6iX3gJtdqfZGj1sO+crlk5rD6aa0jCp+yY2zc5pCyYqiO6oZiWowucoZSH2QAAhJqAAIZNumKqlXfVtVqnHmjGsGuj9lkPq7OhZUiap16f5TcUo6afCiOqoPyYHQvAoLSH8gAAhHuAAIYNuhGzPnfAtPivOWi3r/Org1j1qyOoqEiIpr2nOTcTov2kDyPCoGCYLQvxoB2IEwAAhGGAAHtuyzFy/W2ZxbZzN19YwH9zmlBzu4J0J0Cett90yy9FsyF1ZBsGsfh1awNvsE13iQAAgySAAHtoykB6iG2rxMJ6EV9ev2t52VBwukl52kCZtYd6DS9Ssah6VhtHsDF6XwQLri98RgAAgyKAAHtyyRKB2W2Xw56A2F9Hvj2AD1BOuQt/oEB9tDp/bS9QsEd/dxt9rpJ/qwSXrEmAdQAAgyGAAHtwx+iJFG19wnOHnl8XvRGGZ1Alt9SFhUBeswGFAi9KrwKE3xutrR2FhAUSqpuDbgAAgx+AAHtbxuyQZW1lwXCOgF7+vASM6FACtsKLpUBPsd+Kzy9QrdyKrBvfq9CLMAWBqSSDuQAAgx6AAHs5xiWX5G1UwJqVkF73ux+TjlADtdWR9kBPsO6Q7C9hrNKRARwVqqaQCwXkp+GD+wAAgx2AAHsXxYSfdW1Hv+qcs173umCaR1AKtQyYZkBbsCWXXS95rACXeRxLqaOTIQY7ps6ENwAAgx2AAHr2xQanMG0/v1uj/V78ucGhLFAWtGGfFEBnr3WeWS+Nq1ac0xx4qOCTQAaHpeuEagAAgxyAAHrcxJ2vPm0+vuGrk18JuTioW1Aqs8ymM0CFrtekzi+5qrCgRRyzqDGTZwbIpUaElgAAgxyAAOYfdnBzGNAbd0tz8bmAeB90zKIqeOp1r4okebJ2oXFjen93o1eGe094nzsvfDF5lhadfSF56OQPdId+aM5rdYl+G7f6dnx95aDLd2V9yojdeEt9zXAueTN95FZbehV9+ToHeu9+EhUge1R9weIxcvCJ0syadAKIZLZfdQqHEp9GdgqF/Yd+dwiFEW7zeAaEQlU+ePaDeTj5ecSCxBPEedWCC+BpcZOVOMrNcq6Sv7Scc8CQbJ2xdNGOTIYRdeaMdm2ydvaKwlQqd/KJITf+eLKHtxKUeIuF7N7JcHWgnckycZKdL7MCcquZ55wrc8WW1YSudOWT+Gx8dgeRaVMjdwuO+jcVd7uM/hGPd3GJP91sb5isDcfZcLSnurGqccujf5rbcuifeoN3dA+btGtYdTWYM1IudkGVDzZCduGSxRC0doSLS9xObuu3jMbBcASyW7CLcRWtMZm+cjCoPIJyc12jmmpydIqfTFFadZSbdTWPdiWZJQ/+db+K0Ntvbm3DHsXlb4G9Fa+jcIi3BJjLcZuxI4GFcsmrrGmkc/2mtlCvdQmiezT0dYWetQ9qdR+KbNrLbhvOxsVEbynH5K7rcCHA85f/cSe6NoC7ck+z/Gjrc4OufVAKdI6qSTRjdP2jKA70dJ+KHNYVfw5xtsHlfxByyqz0fx1zz5cffzV00YB1f1Z13Wjuf4h29lAxf894CDSagFl5Bw9YgfJ5PNSMfVF8f8CyfXN8eqvOfZd8fJX+fcB8j39TffN8uWfTfjd8908efo19NDOQfxJ9cg5BgEh9g9MAe9KHUL8HfAKGQqpBfDOFRJSBfHGEb33+fLuDvWaifRWDJk4LfXaCmDKTfe2CJQ1MftKBg9FueoaSGL1leryQGaiheveOMJMNe0CMaXyqe6GK3WV4fAyJck0JfHaIITGtfN6HHgx4fY2E/M/zeXKc6bvveaqaC6ctee2XQZGkej+UmHtmeqWSHGRbeyKP50wZe5ON4TDce+qMfwvCfHeH886zeJun0rqzeNSkH6XyeRWgcZByeWqc5npKedaZkWNWelOWhEs+esyT5jAhexWSggspe42Hi82ud/Gy07mweCquTqTqeGWpv49seLmlVHlaeSyhNGKFea6dcUqEeiGaSy+DelyYcgqqesuHNszkd3O98bjjd6q4oKQQd9yzNY6LeCet63iBeJupCWHEeSekt0nleZyhay78ecGdTgpCei2G8MxVdx7JPrhKd1HDI6Nfd3e84I3Ld7W2wnfIeCSxL2EgeLCse0lUeSeo8i59eUGfbwnwea+GuMZ+iBhwirP8hzNxvqCShnJy2owbhdFz7na3hUd1C2BchNx2NUi0hJ53VS3FhPR4Ugjchk95YMVGhoB6uLLqhbt66p9zhQx7G4sHhHV7V3Wqg/l7p19bg5x8CUe6g2h8aSzYg7J8wAgvhKp9dcQShQ6E+bGohFyEMZ5fg7ODconZgyyC0nSHgrqCVF5RgmuB80bHgkSBnyv7goWBbgeYgzmBC8Ktg8ePKrAxgxaNjZzJgnyL94hxggCKfHNCgaiJNl01gWuIEkXVgUqHEyssgXiGfgcUgfiEKMFUgr2ZYa7Ygg2W/Zt1gXqUnYcpgQWSUXIbgLCQLVw1gISOVEUAgGiMvCp4gISMCQajgOaEfcAwge2jvq24gUCglppXgKudZIYUgDiaRXEcf+eXWltRf7aUwkREf6GStCnXf7CSEwZEf/6EPb9EgUmuN6zLgJ+qTplkgAWmS4Ugf46iW3A9f0SeuFqSfxibgkOmfvaZIilRfviXQgX2fz+ECL6QgM642qwQgCa0MpiZf4SvYIROfwKqn29zfremTlnYfpWiqUMMfnegcCjffl6bggW2fqOD3L4UgHjDwauCf9O+Y5fsfyS4wYOTfpOzNW7GfkCuSVlFfiCqc0KTfgenMCh5feabXgWDfiaDurdckVdvsaY1j55w7ZQhjhxyEoD0jMlzLmzLi5h0VFeTipV1hkDvieB2pCaBijt3gQMqiiR5vbZYj+F5U6VDjkd5npMejNR56X/5i4d6P2vWil96qVaqiWZ7JEAKiLV7mCWyiPp79ALbiIR9abVJjouC6qQMjQKCXZIDi5KB037XilOBaWrMiTeBGVW7iEqA4z82h56AuiT6h86AuAKVhxaAorQsjU2MlaLUi8uLPpC2imqJ6H25iSqItGm9iB+HrFTOhz6Gxz5rhpiGDSRQhraF5gJZhdmBlrMFjEuWSaHCisuUOI+ciW+SLXyLiDqQN2iwhzGOa1PfhmGM5T2lhb2LryOzhcSLuQIlhMqBc7IGi4WgH6C+igmdWY6YiKyaj3uSh3mX2mfKhnGVW1MShZiTMTz+hPeRriMshOyRIQH5g+WBVrE1iumqDp/riXGmlo3AiA+jDXq8htmfnWcFhdWce1JqhP2Z1Dx1hEqYPiLAhDCVnQHVgyeBPbCSinK0J59AiP6wAo0Jh5arvnoChlanl2ZRhVCj4VHGhIOg9Dvwg86fXyJhg5SXPwG4go2BKbAgihq+i568iKq5woxuhzu0xnldhe+v7mW5hOKrwFFEhBOo5jt/g2SlMSH/gyKW/AGgghKBGaibmulvCJiOmHNwQYelljxxaXWwlDxyjGK1kmhzt06SkNV05zjUj8J19B6jkIZ2hAAAinJ7RafKmZ14J5fSlz14gIbXlQ543XTkkw15R2HrkTt5xU3Qj6x6UDgZjpV6zB4GjzV7CwAAiNl+k6bvmFeBO5bRlgmAyoXpk9uAZXPtkeWAHGEFkB1/8U0Bjph/3zdjjYF/1h13jf5/8wAAh3KAAKX1lzaKQJXClOqJH4TGkseIDXL2kM2HD2AbjxOGQUw5jZaFlTbAjH6FGxz8jN2FZgAAhjuAAKULli6TcZTOk+yRo4PLkdCP4nH2j9yOM19GjhaMs0t+jKWLfTYqi4yKrhyPi9CK4wAAhTCAAKQ0lW+cxpQNky+aUYMKkQ6X3nEkjxqVhl53jVqTaErKi9+RrjWYisWQxxwjivKPkQAAhE+AAKOBlNqmLpNSkp6jGYJKkHqf+nBojoGc/F3JjMOaU0o2i0aYPzUlihaXlBvRiiySzwAAg5WAAKLxlGmvu5K9kjGsC4GrkAeoRm/HjgSkp10tjEShikmmis+fZDS0iZid2RuLiYeSnwAAgv2AAKKKlBa5mpJIkeC1W4Ejj66w8284jaGsv1yqi9ipUkk3imCnSDRSiTCi1xs3iRiSZwAAgoSAAJpSpNtuhIs8obpvr3tZnt1w0mp7nDhx9FiVmcZzG0Vul690PzBylmV1KBX/mE11KAAAhiB+aZmyo7t3Loq0oKR3hXrDncF36WnkmxF4Xlf8mJt450TdloJ5ei/qlSp57RWmltR53AAAhQCAAJkLooZ/wYnqn31/XnoKnJZ/DWkfme1+4FdGl3p+0EQ7lWZ+2S9ilAd+6BVUlXh/CAAAhASAAJhKoWWISokNnmOHRHkYm4aGU2hOmNmFhFaAlnOE40OTlGSEai7ekv+EKxUHlD6EgAAAgyiAAJd+oHyQ3YhDnXyPQnhHmqGNvWd0l/eMWFXRlYGLGkL8k3uKNS5skgyJ0RTKkxuJQAAAgmyAAJbXn7CZq4eXnLmXeneXmd+VV2bJly+TU1UvlLeRjUJ7kpuQQC4MkSeQDhSSkhSNRgAAgc6AAJZGnxyij4cYnCifz3cVmUSdDWY5loqadFSdlBWYQUH/kfyWyS20kG2WhRRhkTiNyAAAgUuAAJXOnrGrl4adm72oTnaSmNKk+WW2lg6h11Qek5WfUUGHkYKeEC1Yj+mb4BQ5kISNrAAAgOCAAJV1nmK08IY7m2uxKXYimHitRmVBlaqprlO0kyqnDkEvkRKlOi0Oj32edhQCkAyNhwAAgIuAAIycrzRuAH5Xq3tvF29dqANwL195pMBxS06MobtyaDxBnzdzdyfNnfd0JA0voLhzxQAAgn+AAIwsrjl2QX4Gqnp2jm8Apu128l8ao5V3bE4roIN3+zvonfR4jCeEnJl45A06nuJ40QAAgcWAAIu6rQ1+XX1zqVh9/258pcJ9u16Loml9ok2nn1Z9qDt5nMd9xiczm1d93g0/nTZ+OwAAgSGAAIswq+qGZ3zPqDqFd23DpKuEol3roU2D+U0RnkODgTsAm7SDNibgmjWDLQ0/m7WDEQAAgJOAAIqbqvmOg3w0p02NDW0eo8GLtF1BoGKKgUyJnUyJiTqNmsGI7CaUmTGI/w0/mlyHPQAAgBqAAIoQqkGWxHuuppaUzWyYowWS7Fy6n6GROUwJnIWP0Toymd2O9CZbmD+PWw1CmSeI9wAAgACAAImoqZ6fIHtApficq2wmomSaRlxInv2YGEuhm96WXDnjmS6VhiY2l16U3A1KmBGI/AAAgACAAIlLqTSnp3sFpYqkvWvnoeShzlv4nmKfI0tKmzmdOTmKmJmcrCXzlsuZcg1KlzmI/AAAgACAAIkDqOiwgnq8pTOtKmuVoYKpwFujnfamvUr/msWk+jlOmB+ixCXIllGZjA1DlqCI9wAAgACAAH9yuf9tbHHhtcBuaWOxsb1vcVSrrelwgESZqmBxjTMBp5NyeB67ptFywQW9pz9zbQAAgACAAH8zuR91UHHHtMl1jGORsJ516VSKrKl2YkR2qQl28DLrpiZ3dR7EpTB3kgYgpSF4xQAAgACAAH75t/F8/nFvs598nWNFr2d8XlQzq2h8VEQqp8J8azK2pNV8lh65o7V8oQZyozZ9owAAgACAAH6qtr+EknEFsnGDsGLGrj2C8VPKqjiCZkPJppaCFDJyo6SB8B6komKCFga2oX+B5AAAgACAAH5Mtb+MOHCksXKK4WJbrT6JsFNVqTeIrUN0pYaH8DIxopOHnh6QoTSIKwbxn/qEsQAAgACAAH3wtP6UBnBPsK2SQGIIrHGQl1MCqGKPJkMlpKqOEjH+oZ2NtR6BoCON4AchnqOE0gAAgACAAH2ftGmb5nALsBKZtmHGq8mXmVK+p6+VxELio/aUgjHSoN6Ueh5+ny6SpwdOnXiE8QAAgACAAH1qs+mj5W/Yr46hUGGQqz2ezVKGpxucqUKso1ybcDGcoEqa4h5mnnyUjQd5nHaFDgAAgACAAH02s5usR2/QryupVmGEqsGmXVJkpoKj60KQoq2iwzGUn4+f8x52ncmUmQegm8WFKAAAgACAAHKvxUhs3mWlwKxttFgdvDlun0nTt+xvlTp1tAFwgSlTsTRxLRSWselwuAAAqyl0ewAAgACAAHKixHd0cGXDv7F0i1g6uwR01UnxtoZ1QDqWsnZ1vymNr392IRUVr8R1uwAPqel45wAAgACAAHKjwzp7uGWqvnJ7RVgmubV6/UnWtSR69zqIsQN7EimerfJ7OBVurd57BACjp9N9LgAAgACAAHKVwe2C2mWAvSaB+FfnuGqBQkmos9KAzDpmr62AlimcrIqAkBWvrDCAzAEhpfiAxAAAgACAAHJ2wNKKC2VfvAeIyFfAt0WHtkl1sqiG2jpRrnOGUSmeq0eGSRXtqq+GkAGRpFWBDwAAgACAAHJRv/mRaGVKux+Py1eytk6OVElnsaiNIjpBrWyMXimoqiGMhRYnqViLgwHxouqBUAAAgACAAHIwv1CY02U/umKW4FeutX+VCkljsM+TjTo/rJCSwim2qTiTBxZgqC2PIQJHobSBigAAgACAAHITvtOgYGU9ucyeGlextNWb7klksBaaOjo6q9KZtim3qH2YeRaFp02POgKNoLOBugAAgACAAHH+vnaoNmVDuVClole7tEOjKElrr3ehazpFqymgUSnQp8qcRRaopo+PUgK6n/OB2AAAgACAANm1cYFsqsUOctduN6+/dBtvt5mbdUlxLYKsdmtyo2rrd4p0G1IFeKB1gjZ6eaB2wBICenl2rde3b1d33sNwcNx4R65JckF4t5hLc495NIF0dNJ5vmnHdg56UVDrdzR61jVoeCF7PhDOeMJ6rdXibYSDHcGkbxuCZ6y1cJmBwpbMcgCBSYAcc16A6miTdLKAnE/ZdeWASjRsdrx/7w/Ad0F/ItQZa+qOSr/VbY6MkKrubxmK8JU6cJeJdX6wcg6IMWdXc3aHBE7MdLSF4jOAdXKE2w7WdfODMNJ6apSZb747bECWzKlUbdaUP5Oub16R1X1ScOKPlGYlcl6NkU3Oc6SLqDKldEeKGA4OdNSGqNEmaYqknbzrazihI6gCbM+dqpJhblyaUXwcb+iXKmUKcWiUP0zjcraRpjHgcz+Pzg1lc+OJDtAVaLmv1Lvdameriqbra/mnK5FJbYWi53sYbxie5mQmcJ+bM0wZceiX7zE6clqWFAzZcxuIsM9HaB+7FbsQacu2AaYMa1Oww5BebNarmHovbmqmxmNXb/iibUtwcUOeyDCqcZebkAxncnmIYs65Z7zGYLqAaWHAfaVhatq6Y4+cbE20YHltbdquz2Knb2ip70rOcK6mUDAacOuf7gwMcfeIJcpaeeRri7d9emRtS6PBeuZu648Ce2hwdHlVe+5x+mK1fHxzf0rSfRV07i/hfdB2Hgs5f2R2N8jpd+h2PLZXeJF25KKkeS13g43secR4InhCel14ymGvev95eknZe6J6Gi71fEl6kAprfbF6qMdldiqA5LSuduaAh6Ecd5WALIxzeEN/6HbyePV/uWCFea1/mEjPelp/cy4HeuV/QAm2fDN+1sXTdKWLerMLdWuKM594dieI8osDduSHxHWid66Gv19feHiF0EfVeS2E7y0weZyENAkZeuiCd8Rbc12WE7GXdCqT9p4EdPCR2YmXdbePzXRldomN4V5Id2aMLUbteCCKnSxseHKJigiTecyFk8MkclugwrBicyyd15zOc/Ka3ohodL6X9HNKdZeVM11LdnSSrkYbdzSQiyu9d2uPeggieN2FgMIrcY+rfq9mcmGnzJvNcyOj+Ydoc+6gM3JddM+crFx9dbGZdkVqdmmW0SssdoeVVwfEeBeFQMFucPi2Ta6kccex2Zr6coGtMYaOc0Sok3GHdCakTVu9dRGgjETOdcmdwCqudceaIwd4d3aFDcDwcJTBNq4XcV68A5pScgm2iYXWcr6xHnDVc5msK1sedISoCEQ7dTulECoqdSOcggc7dvaE5LtugpRqnKoxgjhseJfrgfluKoR5gdFvv2/8gblxTVpwgbhy2UOAgd10RykEgoF1UwU8g7t2jbpMgL10s6kQgI11jZazgGV2VoNPgEt3F27lgEJ33VlwgFB4pkKTgHh5WigugPx5yATIggx60rkcfw5+zafCfvl+t5WYft9+nIIkfth+hm3Pftx+g1h5fvh+jUG6fyd+kiduf45+fARigJF+kre8fZSI1aZcfYaH7pQOfXyG/oDJfYGGFWyQfZ+FTFdhfcyEmEDMff+D9iaofkSDhAQJf0iB1LZtfFmS4aULfFCROJK/fFCPf3+EfF2NyGt3fICMLVZofL6Kxz/+fPSJkCX/fRiJBgO+fi+CiLVVe2KdDKPze16ao5Goe16YHn51e26Vm2p5e5WTPFWKe8+RHj9GfAmPdSVofA+PAAN+fUGCXLR1ep6nSaMNep2kJpC8epmg1X2KeqediGmgetSadVTOexKXvz6sez6VxiTseyqUIANJfH2CObPMeguxoKJYegytxo/4ef+pr3zCegSlmWjcejGh3VQaenmeuj4ZeqOc5CR/emqYUgMee92CHLNceae8IKHSeae3mI9WeY2yvnwUeYOt6Wg5eaipl1OMee6mQT2XehqjfCQLec2YXwL8e16CBKzYi71p2pz5ioBru4v9iX5tcHnAiKlvCGZph/FwmFHsh2JyJDvohyBzhSGxh/V0TgAAh4F3JKvzigJzZZwHiPh0VYruiAx1Mni5hz92CGVxho124lEHhgZ3vDsRhcB4eCD2hmp4xwAAhZV7FarwiGp825rVh3t8+YnZhph9C3edhdp9IWRxhTR9RlAphLh9dTpRhHJ9mSBVhPR9kAAAg+Z+iqnRhvaGWpmkhg+Ft4iQhT6FAHaLhIaEU2N5g+2Dw09cg3mDSTmmgziC4x/Gg5iCuAAAgm+AAKilhcOP25iYhOCOioeDhBeNInVig2eLtmJvgtaKZE5rgnWJSjjhgjKIbh8ygmaIewAAgS6AAKerhNeZfpeWg/qXfoaBgzCVXHRvgoCTM2GMgfGRME2qgYaPeDhFgUWOUh61gViN3QAAgCCAAKbihByjMpbIg0WgiIWtgnadrHOZgcKaymDEgTeYJk0AgM2V8jfHgHaUuh5RgGySVwAAgACAAKZKg4+tCJYjgr6puoT4geemJnLhgSaijGASgJefVkxTgDmc2Tc3f9+btR34f6eURAAAgACAAKXjgy23GpWkgmCzM4RegXyu63I8gKmqoF98gBCm70vXf6+kejbNf1iheR2efw2UBwAAgACAAJ6mlR5pTo/UkyZrI3/ukXls1G7MkANualyNjrBv9kkPjZ1xdDPWjRByshmHjqJy9gAAgxZ6vJ3sk5RyWo8WkchzTX8UkCd0M236jqx1FFvEjVh1+UhVjEV22TMoi613ihj9jQB3gwAAgaF+H50YkhN7To4QkGJ7fX4hjsZ7p20AjVh72FrgjA18GEeOiwF8XzJ+imN8kRh+i3x8bAAAgFqAAJwZkLeEK4z9jwuDs3z2jX6DNWwJjBCCuFn6itaCWEbOidOCCTHliTCBzRgRihKB2QAAgACAAJsmj4SNLIwAjeKMEHv4jF6K6WsIivaJv1ktibWIskYciL6H3DFZiBeHUBewiMaHWAAAgACAAJpSjqCWUYs/jQaUmHs3i36SxGo1ihSQ8FheiNWPRkVth9SN8TDLhymNTRdJh6yMBQAAgACAAJmkje+fgoqHjFqdMHp5is2atWl6iV6YPVetiCGWCkTVhxyUWzBehleT9Bb/hrKPjQAAgACAAJkcjWiozIn1i9il6XncikSizWjciMmft1cSh4idD0RAhoubSS/mhb2aKRa+heGPYQAAgACAAJi9jQiyVomEi3uu8XlWidyrOWhOiFKnkFaRhwaklEPVhgSi9i+GhTifHRZrhUiPKAAAgACAAJDYnuFozILXnExqjXPfmgJsNGPEl+9txVKHlgtvST/slIZwsStKk+hxsxBslt5xLwAAgAB90JBAnY1xY4JImxByUXM8mMNzOmMmlqN0IlHwlLZ1DD9lkyp16SrTknV2ehA4lPV18gAAgACAAI+YnCF52YF1mbp6EnJ9l216TWJglVN6lVE9k2p66T7LkeF7QCpZkRx7cRAGky97JQAAgACAAI7PmsyCPYCSmG6B23GEli2BeWGQlBOBJlB7kjeA6j4qkLOAwinej+KAqQ/SkZKAqgAAgACAAI4AmbSKqH/Gl1mJuXC0lR2Ix2C0kweH3k/WkRyHDD2bj6CGeil3jsGGPg+tkBaFewAAgACAAI1VmMaTR38XlniRy3ABlDyQQGAKkh+Ouk8zkDONYD0ljp+MaikijbaMXQ+LjsCJkQAAgACAAIzGmBib936alc+Z+G+Ck4mX1F96kWCVuU6ej3WT8TyljeKSzSjPjNiSxQ9pjZ2KawAAgACAAIxVl5mkv34ilVKiQ28AkwOfk172kM2c8U4djtya1DwmjU+Z3ChrjDiYGg9LjKyKVwAAgACAAIwBlz2txH3DlPSq3G6RkpqnqF6CkFakkU20jluiUTvPjMag9Sgfi6+bIQ8ci/mKNwAAgACAAIOJqRNoN3Y8pfZp4GgVox5reFjioHhs/kiLng5ucjaynDVvtyJem+NwWghYna9wIAAAgACAAIMSp/JwZ3XepNZxR2etoedyLFiBnydzFkgwnKtz/jZnmsN0yyIrmkd1HgiAm3R1MQAAgACAAIKWppZ4aHU/o4h4omcioJN45VfvndJ5PUewm1R5oDYAmWd5/iHrmMx6FQidmWd6pwAAgACAAIIApUKAUHSQojqAAGZfn05/tldOnIx/gkccmhh/aTWLmCl/XyGhl3V/WAiul4t/kwAAgACAAIFkpCWIR3PwoSSHeGW1njyGrVafm3mF8UaWmPqFXDUblw+FAiFalkKFFAi8ld+D0QAAgACAAIDYo0uQX3NooE6PGWUunWGNy1YVmpiMj0YTmBKLiDTIlgeK8SErlSSLYgjMlGCF8wAAgACAAIBtopCYh3L3n5mWzmS4nKiVAlWdmdqTTUWml1GR8jR3lTyRWyEVlB6Q6Ajikw6GAgAAgACAAIAUohSg03LDnxueuWR+nBecbVVRmSyaOEVQlpWYpjQXlI6YYSDGk2+VfwjokgCGBgAAgACAAH/RobypXHJ9nrem7GQum6akMlT6mK2hpUUClg2gLTPZk/yefCCZktiWCgjjkTuGAgAAgACAAHa0s8Fnf2n1sDhpCFyArOVqjE4YqbxsAj6HpuJtXC09pOtuaxi5pZdubAGJoqpwAgAAgACAAHZastBvUmnKryhwHVxXq6Zw+U35qFRx3T5wpV5yvC06o0lzahjjo6dzRgH+oDd1YQAAgACAAHYMsXx26Glgrdh3G1wCqkd3YE2gput3wz4oo+x4LS0Qocd4hBjuoel4VAJenfl6WAAAgACAAHWssB1+XWjprH1+Flt3qPN93U00pZR9wz3Hopl9xizQoGp90RjnoFp9vAKsm/p+rwAAgACAAHVErvSF4Wh/q1iFLlsFp8+Eh0y3pG2D8z1yoWSDjyyQnzKDaxjZnveDvwLtmjuB+wAAgACAAHTkrhONimgoqnWMclqvpuOLWExfo3mKWD0eoGiJmixfnhiJaBjSnbaJgwMjmLaCHwAAgACAAHSUrWWVPWfmqcGTylpupiOSQ0wYoq2Q3jzUn5qP7iwwnTuQBxjanJWOWQNWl2qCQgAAgACAAHRdrNedAmexqS2bO1oypYaZVkvYogaXozyUnuyWtSvrnJOWdhi7m8aQuQOJllOCZAAAgACAAHQurH6lF2e0qL6jGVoupPyg0Eu4oV2eyTx7nimd8yvrm76bkxjRmvKQyAOslYyCfAAAgACAAGoyvwNmtF3Ou0BoDlDjt5ZpcEMjtAVqxjQqsOhr9CMfrz5sog4hsUhr4wAAnwRzsAAAgACAAGntvj1uMl3Pujlu2FD1tkJvnENFsndwbjRbry5xMSNzrUpxnA61ruhw5gAAncB4KQAAgACAAGnNvOd1ZF2duNp1gFDVtM91uEMmsO12GTRRrZB2fCORq4h2rg8crMh2JgAAnIl8IgAAgACAAGmou3J8a11ht2Z8HlCHs1176ULyr3d73jQtrBR78COTqfJ7+A9nquJ72AAAm2h/oQAAgACAAGl6ujGDf101tiOC2lBWshWCS0K0riuB1zQUqreBmiOUqIWBng+pqTCBrgAAmmyAAAAAgACAAGlOuTyKu10etRyJyVBEsQCI3EKerQ2IEDP8qZGHkiOdpzqHwA/mp6uGuAAAmZCAAAAAgACAAGkpuH+R/l0UtEeQyFA/sBiPgkKUrBuObDPxqJuN4SOnpjKORRAiplmK6QAAmN+AAAAAgACAAGkNt/OZWV0Xs56X5lBEr1mWVUKSq02VCDPkp8eUtiOcpV6TzBA/pVmK/AAAmEiAAAAAgACAAGj6t4+g610jsxOfSVBRrrWdfEKWqpucJTPppwubbiOxpJSYIhBWpIOLDAAAl7KAAAAAgACAAM1QbG1mRLnnbjBodaXTb9hqkJDgcWNslHsOct9ujWRVdE9wfUxsdaRyUDGtdqlz1g3HeDFztstcae5xVLhYa+dyZ6RtbbZzd4+fb2d0hnnjcQZ1l2M+cpZ2pUthc/p3mzCxdNx4VQzmdnR35cmIZ8l8YLaRadx8XKLha8t8X44mbZl8fXiRb1Z8qmIScP983kpZcm99BC/Gcyt9BAwhdO58g8e7ZeKHULTCaAqGUKEbaguFYIyaa/KEh3cqbc2D02Dbb4yDL0lUcQWCjS7pcZmB6wt2c5uAuMYYZEaSNLMpZnyQVJ+DaI2OfosPaoOMu3XXbG6LF1+ybkOJokhgb8KIQS4ecCuHHwrkcniEUsTFYwCdIbHdZT+acJ44Z1WXtYnKaVOVCnSma0eShV6lbSGQM0eCbqaOKS1pbuaMxQpocYSHCcO2Yf2oE7DUZECkl50qZlWg+oi7aFSda3OpalKaE13IbDOW/0bHbbGUVCzSbcuS8woCcLmGxMLtYTyzCbANY3+uxJxTZY2qTIfbZ4Wl23LKaYShuFz/a22eBUYkbOqa/SxPbNmYXAmvcBSGjMJqYLu9/q+FYvq455uyZPizk4clZuKuTnIXaNqpc1xdasKlPkWLbDeiPivGbACcqAltcBKGX76vdI5lYK0EdYJnvppsdnFp74a+d1pr/XIPeEJt+1xaeSxv7kVTeg9xuysDet9zGQeAfRZzfb1Gcj1v8Kvpc2ZxO5ladHVycIW2dXZzmHEOdnN0vVtqd3F130R2eF125Co4eQV3kAb1e1t4FLvAcC56a6o+cXJ6tpfTcpp6+YQ/c7Z7Qm/BdM97lVpEdeR77ENzdtZ8MilYd058PwZ6edZ8bLopbl2Eyqiab7KEM5YxcOyDloLXchuC/m54c0+CgFkndHiCDkKFdW6BnyiRdbeBLgYPeIWAMbiubNGPKacnbjKNw5S/b3yMUIFscLiK321GcfeJhFgaczSIUkGodC2HOyfedESGeQW0d2SDbLd4a5aZmqX0bP+XbZOPbk2VI4BDb5GS2mwwcNmQr1cpchaOt0DicxONEic+cvuMVgVndt6Dp7aCapukFKT8bAihJJKSbVSeBX9Jbpqa5mtHb+uX+VZgcS6VVkA+ch+TOCa8cd6SIwUnd0qDfLXLad+ul6Q+a0yq55HFbJGm+H52bc+jBmp3byKfYVWjcG6cNz+mcV2Z8yZJcOqW4gT0d6GDWbVWaWK5JKO4asm0t5Eja/6v+H3GbS+rPmnPbnqm8lUPb8WjZz8YcK6hDSXHcBWZiwTKd+eDPbBwfP9krKBNfR1nHY8RfVRpV3yWfZxrZ2j+ffFtZVREflZvUz4RftVxDyQAf6tyJgH3gWd0Aa9TetFuoJ8zeydwE43fe3pxaHt1e9VyqWfzfDpz41NTfK91FD04fSx2HSNDfcl2nwG2f654ca4deNV4kZ3geU15GYy+ebZ5kXpLeiZ6AGbkepx6dlJmex967Txwe517TCKcfAJ7VAF9fit8V6y4dxCCZ5xzd5iCJYs3eBaBz3j6eJaBcmWueSeBJlFaebyA5TuPejqAoyHmemSAVgFLfdF/uqtmdZeMQJsgdiqLQInldrSKJXexdz+JAGScd9eH61BmeH2G+zrHePqGKyFJeOiFzAEgfhiAw6pPdGmWMpoJdQOUeIjRdZGSlnakdiOQqWOhdsGO1k+Sd2ONNzoZd9+L+SC/d5iLtgD9flWAq6lwc3igL5kldBedvofqdKObFnXBdTWYZWLMddqV4k7bdoCTsTmKduuSKCBRdnOQzADffoeAl6jKcsGqOZhzc2KnFocrc+ijrHT/dHKgOWIOdRidE04rdceaeDj9diyZEB/vdXqU9ADHfrCAhqhcckS0WJfwcuKwioaPc1usYnRac9eoOGFzdHakgU2ldSKhsDh8dYOfhh93dKiVRgC0ftGAeaJ/hcVkGZOghRZmiYOXhJxownI/hEdq0V+4hAtsykvxg/JurDaBhCBwSBxlhWFw5gAAgEx2uqGYg7htg5Kng0VvCYKAguhwbXE1gp9xvl7DgmtzBEsXglp0OzXAgn11OBvIg291ZgAAgAB6uaCLgdl21ZFmgYh3i4FdgTt4K3ASgQN4wF3AgN55VUo4gNd55DUFgPN6Txs3gZp6LAAAgAB+Op9mgBmAJZAzf92AIoAXf6eAA28Tf3l/3lzbf2R/wkmAf2Z/rTR4f35/lBrKf+F/VwAAgACAAJ47frCJfY8kfn2Iz38HflCH/23kfiuHHVvWfh6GSkiRfjKFmTOyfkKFDRo5flmFDAAAgACAAJ1EfZCS7o4kfWWRlX4KfTqQD2zyfRmOd1r1fQ6M+EfXfRmLsTMcfSSK3RnHfPuKZgAAgACAAJx9fKqcZ41ZfIaaaX09fFeYLmwmfDSV5Fo0fC6TyUc0fDiSCjKlfCuRJhlxe8eO2QAAgACAAJvle/ul84y2e9yjVXyOe6ega2t3e3mdclmJe3GayUaPe4OYwzIfe22X+RkgesSQ/QAAgACAAJt9e3+vn4w5e2Ksbnv8eyGo2WreeuSlPFj+etKiHUYZeuCgGjGvesadnxi4efKQtwAAgACAAJTRjwxjkobyjZ1l8XfwjHloIGefi4lqJ1YbirtsFUM9iipt4S52iilvRxPIjJtvFAAAgAB6QJQQjS1seoYri/dt/ncOiuVvaGbLifRwwFVZiSVyC0KRiJNzPy3fiH10HhNiin1zrAAAgAB9tpMxi191R4Ucik12DnYYiUh2xGXUiGR3cFR9h594GkHXhxN4uS1Jhu55HxMDiH94mgAAgACAAJIsibh9+4QLiLJ+JHTyh8F+NWTqhuJ+O1Ophi5+R0Euhal+VSzLhXZ+VBK5hqB+BgAAgACAAJEwiEyGzIMPh1OGV3P8hmuFw2P1hZKFHVL1hNmEgUCchFyEDCxbhCCDvxJ3hOiDhgAAgACAAJBXhzuPvoJUhkqOsnNDhWCNd2MihIWMJ1Ikg8yK8D/yg0SKACvSgv2JnhIfg2eIOgAAgACAAI+ohmKYtYGahXiXF3KFhImVOWJng6mTRlFtgvKRij9VgmWQQitvgfuQHRHlgh6MGQAAgACAAI8ghbyhvoEJhNmflnHpg+GdG2HMgvSai1DVgjeYWj65gbKW9CrwgTqWRhGygRGL9wAAgACAAI6+hUWq94CXhGWoV3Fjg2KlRWE/gmKiIVBYgZefmD5WgQqeZSqbgI6bNRFxgEWLywAAgACAAId8mJ1jFXpplphlWWxElONneFzhk2RpckxJkg9rTTo2kSBs9SXZkThuAQs8k5VtdAAAgAB9RobVlv1rinnPlR9tAmuZk2luZ1xFkdtvv0u8kHtxBjm+j4FyJyV4j3ZyyAsukRhyRQAAgACAAIYglUhz23juk4h0pWrSkdl1ZFt7kFF2HksMjvV21Dkujfp3dCUOjdR3uwscjsh3fQAAgACAAIVIk7B8Fnf+kfx8TGnMkF18c1qmjtp8l0pLjYx8wDiRjJR85SScjFh85gsBjLx9DAAAgACAAIRvkl2EWXcqkLGEB2j4jxiDoVnGjZqDMUmojEGCyTgFi1GChyQ4iv6CZwrtivGB7gAAgACAAIO6kUeMyHZyj6iL72g/jg+K9FkYjImJ60kGiy6I/TeciiWIWyPricCIawrZiWeGFAAAgACAAIMmkHSVRHXxjt2T8Ge8jTuSYliGi6iQxUhrik2PaDcUiUKOmCOeiLKOxgrGiB2HSQAAgACAAIKxj9adznV2jkKcBWc6jJeZ71gEivaXzEfqiZOWGjaPiIyVayM0h+mUFQq2hxCHPgAAgACAAIJaj2SmhHUWjc6kW2bLjBehx1eRimefL0eEiPedUjY8h+WccCLuhzmXngqVhkaHKAAAgACAAHqQoqVicG4ToCZklWCrne5moFIgm+doikJYmh5qTjDimP5rwxyBmcFsPwPfmKFsvgAAgAB/0Hn8oUFqe22gnsxr4mA0nH9tQVG5ml1ulUIBmIBv0jCjl0pw1Bxml89xBwQglhBx0gAAgACAAHlrn6JyWGzunUJzIV+dmvRz5lEhmNF0rEGClvJ1aDBElbF1/hw2lgV1+wRSk8V3TQAAgACAAHjEnhB6HWwym7t6YV7NmXh6nFB8l1h63EDslYF7HS/TlDx7Txv3lGd7MQR0kcB8TAAAgACAAHgbnL+B72uImnKBuV4emDWBdk/IlhOBLUBolDSA+C9kku+A3Bu1kvWA2ASOj/2AnQAAgACAAHeGm7qJ32r6mXOJOF2TlzCIdU86lQmHrT/ikyKHBy8ZkbmGsRuPkZ2HFgSojnaDJgAAgACAAHcRmt2R12qAmJ6QxF0VlliPhk66lCuOSD9tkkCNTi7EkMqM9BuGkGWMpATHjSmDOwAAgACAAHazmkWZ62pLmAaYg1zdla6Wy05zk2GVDD8ekWWT1i5jj/uT0hswj4yRPQTVjByDRQAAgACAAHZrmdaiK2oCl42ge1yLlSeeXE4cksycRD7SkMSbGS4nj0uZ8BsHjs2SRgTYi1KDRgAAgACAAG4GrTlhk2IDql1jklU6p7dlg0dppTtnVzhNox1o9yc2ohdqGxIqpH9ppwAAmNNuYgAAgACAAG2DrBBpP2G6qRtqj1T9pkZr4UdAo6BtKjg3oWBuUyc/oDFvGxJxoi1uigAAly1zaQAAgACAAG0XqoFws2E5p5Nxc1SYpLRyN0beogNzATftn7lzuicbnnJ0LhKSoBNzmAAAlaB4MAAAgACAAGyhqOp4CGCvpgN4U1P9oyx4nEZqoHp47zeJnjN5QSbdnNx5bBKXnjJ49QAAlDB8YwAAgACAAGwop5B/bGA4pK9/UFOBodl/K0XjnyZ/BDcxnNB+9Cadm3B+8hKSnIZ+4wAAkuiAAAAAgACAAGu9poeG8l/Zo6WGd1MloMeF5EWFnguFUDbYm6uE5SZvmiiE1RKSmwOEuAAAkcaAAAAAgACAAGtkpbeOfV+RotKNr1Lfn+eMskU6nR6LuzaGmryLGyY7mSWLShKlmaiJoQAAkNuAAAAAgACAAGskpQ+WEF9UoiaU9VKcnzOTn0TznF+SWTZAmfSRsyXpmGGRvBKCmK2MgwAAkCeAAAAAgACAAGrwpKGd419WoaScqFKZnpia90TYm6KZVjYzmReYzyX8l2qW5xKql6mMngALj4qACAAAgACAAGGzuHxgiVX0tXxiUkmhspBkGDxhr8Nlwy27rYxnJRySrURnuAhcrqRnawAAk1hy2AAAgACAAGEwt5Fn21XHtE9pAkmSsRVqODxvrgtrZi3lq59sZBzwqwpsugjxrAlsaQAAkhd3bgAAgACAAGDqtgtu7FV3sr9vkkldr3JwRTxDrFFxBy3Wqc5xpx0UqQVxyQlcqaVxnQAAkOF7gAAAgACAAGCqtGR12FUlsRp2GUj9rdB2YTwEqqt2ui2qqCB3Cx0XpzJ3Bgmop3p3OAAAj79/FgAAgACAAGBosvV80lTpr6x8v0i+rF18rTu5qTR8nC2OppV8oh0ZpY58mQnqpYh9GQAAjsGAAAAAgACAAGAusdqD8VTHroGDl0ijqySDKjubp/GCwS1vpUiCgx0lpBCCoAono8yCOQAAjeOAAAAAgACAAF/9sPyLFFS1rY2KfUiYqh+JvDuLpuGJCC1dpDGIth0rot6JIAplokqGiAAAjTOAAAAAgACAAF/ZsFeSRlSyrMuRfkiYqUiQdjuFpfmPiS1Lo0GPZR0YoeyOvAp8oR+HFwAAjJyAAAAAgACAAF/Br92ZoFS7rCyYvUijqJGXgTuHpTSWhC1Som2WLR0zoQGTTgqSoCKHJgAAjACAAAAAgACAAMETZxVf7a7TaTlitJvtaz5lYIgibSRn7nNpbvhqaV23cLls0UbHckVvECzPcyZw3QoEdipxFL8gZCVq0a1LZopshZqOaL9uLIboatJvy3JGbM9xYFyobrFy60XJcEl0UyvocPF1XQltdGh1a71JYZV1p6uGZCB2TpkHZn1284VzaLN3pXD4atJ4XFuBbNB5EUTKbnB5rysPbtl6Cgjpctx6Lbt3X0uAXam4YfWAD5dDZGx/yIPuZsF/jW+XaQF/aVpSaxh/TUPPbL5/KSpCbOR+7Qh2cbN+hrnMXVWLBKggYBeJ3JWyYqaItYJpZQyHl25SZ2KGjlk1aZCFp0LnazmEzSmJaxmEGggUclmCP7hxW8CVs6bUXpKTu5RwYS2RtYExY6KPtm0tZgON1Fg8aDeMHUIaaeOKoCjlaX6JsQfBcuWFPrdcWnmgY6XMXVadnpNqX/WauoAxYnCX3mw9ZN6VMVdqZxqSwEFxaLuQryhgaBePygd8c1mFELaOWX+rDqUFXGKnfJKcXv6jvn9fYXagCGtuY+ecmVatZiyZj0DWZ8mXJyfsZuKVIgdEc7iE6rYKWNS1rKR+W7WxP5IDXkSspX66YLGoIWrPYx2kA1YfZWCgfkBNZvCeHyduZciZXwcYdAOEzLM3buxfR6KZcE9iMZEOcadk6X5ocvZnd2q0dD9p7VXpdYFsTT+8dqRudyYCd1pv/AQyewlxErHCbCxpq6F7bc9rjJAAb1BtUH1rcL1u/2nDciBwn1UOc3hyMj74dKBzmiVXdQ90eAPheXJ1ybAxabVz9J/Na3503457bSB1uHv2bq12jGh6cDB3YFPtcaF4Lj3+csl43CSHcuZ5JgOZeet6Rq6SZ4J+H54maWZ+LYzaayF+LnqVbMd+KWc4bml+MFLZb+5+Oz0ccRd+PCPScOF+EANbelN+K60QZZ+IR5yzZ5iHi4tsaWmGunkuayCF4WYTbNGFFVHXbmyEZzxLb5KDxyMwbwaDUwMmeq2BgqvWZBiSfZuAZh+Q/IpBZ/qPWXgOab+Nr2UFa3qMGlD2bRaKrzuUbjqJiCKgbV2JHwL6evmCA6rcYtyctZqJZOyacolLZsuX/ncfaJWVhWQlalyTNVA2a/6RJjr/bRKPjyIva+qO3ALVezeB6qojYeym7ZnMY/6j6YiEZdmgqHZWZ5+dYmNgaWqaYU+AaxSX0TpubCGWFiHJaqqTkAK3e2qB1qmtYUWxH5lGY1StW4foZSKpTXWxZtylRWLFaKKhpE76akqetjnra0qc+iFPaYqWhQKfe5OBxaWkdxVew5Z6d69huoY0eFxkdHSneRRm+2HwedNpZ04GeptrtziLe2Ztvx7LfDtu0wAAgAByYKR4dHlojZVadVRqjoUBdiVsaXOLdvZuJ2Dud8tv1U0ieKNxbDfDeWZyxx4oedhzUQAAgAB3BaM2chdyUJQCcx9zboPkdA50dHJodPh1Zl/sdeB2U0xGdsd3NjcRd4V37R2dd5J4BwAAgAB7GKHEb/V795KNcRd8T4JYch98jHEZcx58uV64dCV86Us8dR59GDY1ddV9NhzzdXd9AwAAgAB+oqBsbiaFnJE4b1qFO4EIcHWEt2/UcYOEH120cpSDkEpVc5+DFzV8dE2CrRxqc4WCbwAAgACAAJ9QbK+PVpAgbe+OPn/4bxOM927NcCyLnVy9cUWKVUmNckyJNjTbcvKIYxvvccuISwAAgACAAJ5ta4CZE488bMiXR38Ube6VP23wbwuTJ1vucC6RNEjccTePiDRZccWOcRuQcF2NWAAAgACAAJ3Eapai046Ka+OgV35YbQWdkW01bh2avFs2b0KYK0gwcFKWGTPRcNSVHxs6bzWRegAAgACAAJ1UafGsl44Iaz2pcn3BbFSl8myXbV+ia1qlbn2fTUe1b4qdAzNWb/+beBrEbkeSGQAAgACAAJhQf5deWopJf3BhRnsYf3hj+GqWf55mdljYf9do1UXGgC5rDTDlgL5s3ha1gj1tNAAAgAB2XJdTfRtnmIlGfTlppHoBfWRrh2mRfZxtTVftfeNu/kT7fkFwjzA5fr1xyRY2f7NxuwAAgAB6Z5Y5etdwvogBeyByAXjle2JzJ2h4e7B0N1b6fAh1OkQvfHB2KS+XfNt22BXFfUh2hQAAgAB985UFeMR554a8eSp6cneXeYV622d5eeF7OVYQek57jkNxesB73C8Jext8ChVmex17pgAAgACAAJPTdweDDoWud3+C83aEd+qCsGZNeFKCUlUfeMeB+0KWeUiBtC5XeZKBdhTpeU2BUwAAgACAAJLUdaSMS4SpdiaLh3WEdpeKkWVYdwaJg1Q6d36Ig0Hgd/aHri3GeDCHLRSBd8aGpgAAgACAAJIHdIKViYPbdQyUI3S3dX2SfGSRde6QwVN9dmyPKUFBduKN4S1advyNUxQ5dn6LFgAAgACAAJFqc6CezIM3dDCcynQLdJ6aeGPndQiYE1LXdYaV80ChdgCUZizadgeT/hP1dXeNfgAAgACAAJD9cv2oHIK6c4+linN9c/Sik2NVdFGfj1JTdMac/UAzdTmbaixsdTOZjBOLdLSNNwAAgACAAIssiH5d8H4Rh61gx2/Thx1jamBHhrhl2090hnFoJz0rhmZqOyi8hu1ruQ4GiP5rRwAAgAB504pRhjRmrX06haRotW7shS1qml9zhM5sYk66hIpuDzyPhHxvjyhAhN9wjw3Xhklv9QAAgAB9WIlehAdvU3wdg6Rwo23tg0Jx2153gvNy+k3fgrt0CzvYgrF0+iezgvd1hw2eg+d07wAAgACAAIhPghR36Hr6gcV4l2y4gXh5Kl2EgTJ5qE0AgQ16HjsjgQd6gScsgTJ6qw1mgdF6XQAAgACAAIdKgFaAi3n9gBuAo2vCf9+AllyLf6aAbkxnf3uASTqof32ALSbcf46AEA1Sf/5/6AAAgACAAIZofweJT3k2ftiI02sCfpuII1vCfl6HVkuNfjeGlzn9fiyGCSZRfiSF2Q0NfnqEowAAgACAAIWxffOSEXh5fcyRBmpHfY2Pt1sNfU6OUErcfSmNDzlmfRaMLCX1fOOMOgzqfTKIlgAAgACAAIUifR2a1XfnfPuZRGmwfLeXX1p5fG+VYkpJfEaTsjjTfDSSsSWCe+aSSgzLfCeIpgAAgACAAIS4fH+jsXd0fGChrGkvfBOfOFn2e7ycsUnWe4earDh2e2uZ4CUmewyXIwyKe1+IegAAgACAAH5DkfldZnHakJFgGmRpj3FiplW6joNlB0W+jcNnOTQfjXJpGx/SjlZqFwZOjplqFAAAgAB8y317j+hlqHEqjrBnoGOyjZlpf1UZjKRrQ0U2i9xs5TO1i31uRR+OjCdu4AZqi/Zu8AAAgAB/3nyujddt0XA6jMVvI2Lki7xwYlROitBxjkSLig1yozMuialzhh82iiNzzAZ3iZ90KwAAgACAAHvJi+116W9Eiu52qmHeifl3VFOFiRN38UPXiF14ezKjh/Z45x7diEZ47QZ8h5J5vwAAgACAAHrpikp+BW54iVh+RGEZiGt+ZFKwh45+akNRhst+bTI2hmd+dx6dhox+YwaMhcZ+rwAAgACAAHoiiPqGRG25iBaF+2BehyqFh1ILhkKE+EK6hXyEcTHyhPeEIB5uhPmEOwaRhDyC2wAAgACAAHmDh/SOjG06hxqNzl/jhieMylF3hTCLp0IZhGmKsjFgg96KMh4pg6OKiQaLgvOEbAAAgACAAHkEhyqW3Wy5hlSVsV9dhVmUJ1D1hFWSfEGag4ORMTDUgviQyB24gpuP1gaJgeWEawAAgACAAHiihpKfTWxShb6dy17qhLibxlCCg6WZokE2gsKYJTCGgiaXth2Bga+T8wZ9gRSEYwAAgACAAHGvm9hcsmXxmfdfQlk7mGBhtEtOlvxj+zwKldpmByrilX1nnhYul4VnxwAAkw1pvwAAgAB/SnD3mg5kjGVnmEdmb1i0lqJoQErhlSNp+Du2k+prgyqvk25sqxYwlRdslAAvkL5utgAAgACAAHBPmBNsQmSilmptjlgOlMtuzEo/k01v+zs0khFxCSpWkYJxyhYVktxxhQBzjnB0MwAAgACAAG+TljFz42PRlJZ0rVcrkwd1ZUmNkY92EjqZkFt2qCnlj8F3CRXekNl2rQCijGt5RAAAgACAAG7XlJt7kGMXkwx74lZxkYJ8HUjQkAl8QzoSjs98Zyl1jjF8fBWcjw58OgDDiqp9pgAAgACAAG4yk1uDWmJ8kdaDPlXckEiC+0g7jsqCoTmEjYaCVikwjL6CNxV2jWSCaADgiSeAlwAAgACAAG2skk+LJ2H1kNWKoVVUj0WJ5Eezjb+JFTkGjHaIdijPi52IURV1i+OIBAEDh9+ArwAAgACAAG1CkYuTCmGxkBeSNVUSjnmRAUdpjNOPsTi8i3SO0yhwip6PBBUZiseMoAEahtGAvgAAgACAAGzvkPibDmFfj32Z+FS5jdSYX0cQjCCWsThyirGV0Sg5icWVJxT8icmOMAEnhgOAyAAAgACAAGVipldbsFoSpB9eFU3woiNgZUCroFtijTHynwVkaCDnnxNligv7obtlGgAAjZRt0gAAgACAAGSzpMxjJ1mmoo5k8U2ToG1msEBsnntoVjHSnP9pvyDznNVqigxPnvpp/QAAi/tyzAAAgACAAGQrouhqdVkMoLhruE0ZnpRs8T/4nJpuHjF/mxFvGiDQmsFvlQx9nGxvBgAAint3ogAAgACAAGOdoQdxq1hrnuJyekxonMlzPD91mtFz9TERmUh0jSCQmN50wwyOmhl0VQAAiRR75QAAgACAAGMOn2548FfhnVN5WEvemzt5rT7jmT957DC0l6l6JyBNly16MQyOmAF6KgAAh9F/nAAAgACAAGKQniyAVldxnBaAYUt1mfiASD58l/OAGjBVlk5/+iAllaJ/+AyVlh6AEQAAhrSAAAAAgACAAGImnS2Hv1cZmxiHeUskmPCG+D4oltyGZi/6lTKGDh/mlG2GRAyslHSFDQAAhc6AAAAAgACAAGHVnF6PK1bMmkqOm0rTmByNvj3Ylf2M2y+ulESMdh+Lk36MrwyJkyWIegAAhSGAAAAAgACAAGGVm8uWzVa/ma6WJErFl2yU7z29lSiTrC+rk0qTZx+xkluR7wy/keyInwAAhJyAAAAAgACAAFkjsa1aZE4ar1JcjUJkrRleqjWcqxhgnicsqeNiIxWTq2FiaANFqbZjWgAAiOdx/QAAgACAAFhwsGdhfU26reJjG0Ijq2pkuTV/qS5mOic6p71nYBXqqM9ncAPSpr9oUQAAh6B2sgAAgACAAFgIrpJoaE1KrAtpkEHQqYlqtDU4pzhrzicYpaxsmhYKpnNsfAQ5o/NteAAAhmd63QAAgACAAFeurKdvOkzfqiZv/UFXp6hwuTTnpVVxbSbfo7xx7BYKpE5xqwSEoVxy/AAAhUF+igAAgACAAFdSqv12HEyKqIJ2ikEEpf926jSKo6Z3Mya6ofV3bRYJol13KQTCnwZ44QAAhD6AAAAAgACAAFb/qa19I0xQpyp9SkDVpJ19TjReojd9PyaSoHR9MxYboJd9FgT/nO9+FgAAg16AAAAAgACAAFa6qKCELUwpphKEFkC5o3WDxzRBoQKDbCZ0nzSDRxYdny2DhwU+myGCegAAgq2AAAAAgACAAFaFp9KLQ0wTpTKK/UCqooOKZzQyn/6JzyZdniGJyhX/nhGJNgVNmauDlgAAghaAAAAAgACAAFZipzSSfkwMpHqSIkCnobqRVTQunyOQpCZnnS+QmRYmnPaN5AVqmHCDqQAAgYCAAAAAgACAALUmYVNZsqP+Y9FdA5I2Zi9gN3+GaHFjTGveap9mRlcobK5pJUEqbmJrzyfrbtpt3Qa5dKNuxbMqXc5kYaJxYJpmrJDUYzZo5n5LZa5rEGq6aA1tKFYeakBvLkA1a/xxBicYbBJyXgZjdTVzQbFOWrFvAaCqXbNwSo9NYINxjHzWYyZyzmluZax0DVT7Z/51Qz8+abt2ViZRaWV3CgYXdbV4Iq90V+V5gZ7dWxZ53I2MXgl6OXtZYNJ6l2gUY397AVPUZep7az5OZ6h7xCWXZt176wXVdiR8mq2+VXiD8p1GWM6DdYwEW+OC9nneXsWCeWbiYYyCCFLIZBGBrz12ZcqBWCTyZISBEQWddoOAbaxSU3aOZpv3VumNGIrMWhSLwHi4XQ2KamXOX+SJKFHnYnCICjy+ZCWHGSRiYnWGnQVudtODpqstUc+Y1ZrqVViWtonQWJGUg3fKW5iSWWTvXoCQVFEkYRSOhTwpYriNDCPwYMiMogVGdxaDkapQUISjNpoeVBugQ4kKV1qdN3cMWmSaO2Q3XVSXgFB4X/GVHjucYYqTViOOX2yR7AUmd0yDe6nBT5itdZmSUzSpoIh4VmyluXZ5WXCh+GOwXF6emVAEXvqbxTsoYH+aBSMiXkWWHgUNd3eDaqgXaNtZSZhjaqlcr4fPbGtf5nYlbh9i8GNlb8pl3E9/cV9opzoicq9rKiDocvFszAFMfc9u86aBZYhjd5c0Z6Vl5Ia9aZpoMXUta3ZqY2KAbUJsfU6zbvFufzl0cD5wRSBbcAJxTAEufgFzx6TeYohtjpV/ZNlvDoU3ZvtweHO4aP9x1GE4au9zJk2WbLh0aTiBbf11fB+dbS51+QEUfi14ZaM0X9d3iJPVYlB4MIOWZJR4x3JfZrh5UV/+aM153EyMaqp6Yzera+Z6zx76ap164QD9flR8ZqGoXX+BfZJgYBmBXYItYnyBJnD+ZLiA4l7oZuGApEuXaNSAdzboagOASx5raHSAHQDqfnV/1KBjW5CLe5ErXkKKloEJYLiJkm/pYwmIg13mZUCHgkrJZzWGozZDaFiF+B3uZquF2gDZfpGAk59fWfmVdJAyXLyTzIAaXz6R+28GYZuQJF0RY+KOb0oTZdyM8zW/ZuWL4R2PZTOLjADMfqiAip6dWLufYY9zW4ic939ZXg2aW25KYGyXv1xaYriVYUloZLmTaTU3ZbKSNx06ZASQNgDBfrqAgp4dV9ipNo7qWqWmDH7DXSOip22yX3ufTlvQYcScWEj1Y8KaBzTDZKKY5RzLYw2TeAC4fsmAfJs2cLJY94zVccxcYH1ncvFfkGy8dBtijFrhdURlZEfBdmdoEzLyd2hqYBled81rWgAAgAByHZnhbYdijYujbu5lD3wxcEFnaWujcYxpoVnlctFrvkbmdAdtujI4dPVvYBjSdMlv3AAAgAB2yJiFaqFsIIo/bEBtx3sRbb1vVWqFbyZwxljucINyKEYYcclzdDGZcqV0fBhjciZ0kwAAgAB64pcEaAV1mYjBact2fnmDa2d3Rmk6bOx3+Ve+bmx4o0UWb8J5QTDHcIl5txfKb+x5jAAAgAB+cZWgZcZ/DodnZ6Z/PHgzaV5/Rmf4avl/OVbGbIh/LEQ5be1/KDAabp5/HhdSbgZ+8AAAgACAAJR7Y+qIkoZMZd+ICncmZ6aHVmb3aVOGjFXWau2FzEN/bE6FKy+IbOeEvxbpbHKEwAAAgACAAJOPYmKSEoVlZGaQ2HZGZjaPZmYhZ+2N4lUNaZKMfULWavSLVi8Va2qKrBadayOJxwAAgACAAJLeYS6biYSyYzuZoXWOZQ6XdWVuZsOVOlReaG2TPUIvadKRsi6Tai6RJRZWahWN5QAAgACAAJJmYE2k84QuYl2iZ3T7ZCmfhGTZZdacnFPYZ3qaF0HBaNmYUy4iaRiXYBXlaUyOzgAAgACAAI58eOdYsYEneVJcCXK3eeFfKGL+eoRiE1IBezFk1D+de+9nXis8fMVpWxDeflBpYAAAgAB2CY1SdeFhuoAQdplkQHGcd1Jmm2H9eA9o01EfeM9q6z7deZVs0yqfekduQBCIe4Vt9gAAgAB6H4wdcxtqtX69dAlseXB7dONuHWDldbtvolAydo9xEj4ad11yXSoLd+1zRRA9eRByywAAgAB9tYrVcJNzsn1rcah0wG8pcqF1rV/oc412h09PdHp3Sz1ndU93+ymOdb14aRADdux38AAAgACAAImTbmt8rnxQb5l9Fm4LcKl9V164caV9ek5dcp59mjyKc319uijdc8Z9ww+hdSV9ngAAgACAAIiJbKSFtntHbeOFem0Obv+FDF3HcAmEgk1/cQeD/zvjcduDmShbcf+DZQ9ac6GC+gAAgACAAIeyayyOunp1bHmN3mxBbZyMw10CbquLkUzGb7CKeztIcH6Jpif6cHCJaQ8uclmHcAAAgACAAIcMagKXuXnNa1iWRGuVbHyUgVxdbYmSqUwjbo6RDzqqb1uP9ieAbyeP7A8AcVCKJQAAgACAAIaXaSSgs3lPan+etGsKa56cUVvQbKGZ3kunbZ2X0jpFbl+WricVbgmVZQ6ncJGJ6AAAgACAAIHXgYtYXXVYgVhbl2fGgVpeoVjsgX1hd0jBgbhkGzcDgidmcSLRgx1n+AjnhKRn3wAAgAB5c4DLfrZg4nRofspjX2bUfu1ltVgXfx5n50gLf2Bp8jZwf8pruSJngIRsyQjfgelsmgAAgAB9Bn+6fA1pXXM5fFZrKWXNfJds2FcZfNxuZkcyfS1v2DW+fZZxEyHmfhhxtgjFf4ZxmwAAgACAAH6YeaZxynIOeg1y92SWemh0BVYuert090ZbeyB10zUXe4d2iCF0e9R20AiyfXB3CwAAgACAAH2Ad4l6S3D5eAt63GOMeHl7SVUseNp7mUW0eT974TSLeal8GyEZecB8IAiqe6F8lgAAgACAAHyPddeC3nAsdmuC32LNduGCrVRfd0aCXETld6yCEDPyeAKB3yCfd+OB1QiDeh+BXAAAgACAAHvLdHGLam9mdRCK3mIMdYmKEFOldfGJKEQ0dliIXTNcdqCH2SBKdjuIDwhyeNiFVQAAgACAAHsxc1KT8G7Oc/uS4GFzdHORf1MTdNWQBEOjdTmOzDLLdXqOKx/cdOCODQhjd86FqwAAgACAAHq+cnicfG5Xcyea/WDzc5uZEFKTc/KXDkM1dEmVgTJ0dHqVEh+Bc7aS1ggsdwqFhgAAgACAAHVOirdX2mmAifta8FyyiXxd3k6kiSdgmz80iP5jGy3ziUplKRl/ivll8wH1ihRnGAAAgAB8X3RYiBtf52izh5liU1vohy5knk34htlmxT6phqtouS2OhuJqSxlPiDBquwIsh2xr+gAAgAB/g3NqhZFn52eshT5ps1sLhOlrZk0jhKFs+T34hHhuZC0HhKFvfRkAhZlvoAJOhRNxNgAAgACAAHJwgz9v32ahgwhxGVn2gsdyOExKgoxzPj00gnB0Iyxtgo50yhicgzZ0sgJdgwp2zQAAgACAAHF9gUJ34GW5gR14kVkOgOp5IktdgLd5mDyZgJN5/CvogKl6QhhIgP96EwJugUR7wAAAgACAAHCmf5B/8mTvf3+AI1hSf1WAJ0q1fyGADDwHfvh/8Cuzful/5RgzfvN/6AKNf71/+AAAgACAAG/2fjmIC2RhfjqHxlfPfg2HPUorfcqGlDtyfZuGCyspfX2F1Bf3fSqGHQKWfnaBwAAAgACAAG9pfSaQJGPXfS+PcldFfQCOZ0mqfLWNPDr1fHyMYCqkfFGMPBeQe7SLWwKffWqBxgAAgACAAG79fFOYS2NqfGCXQlbTfCyVv0k7e9aUIjqXe42TEipbe0mS/xdRenWPjwKQfKCBvAAAgACAAGkDlH9XCl3Qk0hZ91GuklVcxURRkZVfYjV5kSVhsCRykaJjVQ9PlIxjJwAAiAlpmgAAgAB+1GgdkiNeqF0fkRRg/VEJkCFjOEPMj1FlTjUXjsxnHyQ+jxxoWw9pkW1n+gAAhiJuZAAAgACAAGdRj7ZmN1xAjsxn/VBQjedprUMcjRtrPTSNjJFslSPijMJtbg9ejoJs6QAAhF5zpwAAgACAAGZ+jXFtvFtejJ5u/09ii8lwKkJliwVxPDPsioByICNviphynQ83i89yDgAAgrx4mgAAgACAAGWvi311TFqWirx2FU6bifF2wkGeiS53UDNmiJ93yCMDiKJ3/Q8MiVN3lAAAgU585QAAgACAAGT3ieJ88FnuiTB9S04AiGd9e0EJh599jTLehwR9mSLZhsx9ow8LhxJ9tQAAgBuAAAAAgACAAGRaiIiEi1lSh+aEd01ohyCEL0B2hlSD0DJahbCDiiKAhViDiQ8zhSGDRwAAgACAAAAAgACAAGPeh4CMRVkNhu+L5U0vhh+LJEA/hSyKOzIvhGeJsCI2hAaKAQ7lg6CH8gAAgACAAAAAgACAAGN8hrGUGVithiGTfEzLhU2SUz/hhE+RBjHjg3OQbiICgu2QKg7bgl2KCwAAgACAAAAAgACAAFzgnvFV31JCnVlYn0bAnAhbRTn5mvtduCuJmn1fvhpJm81guAaEnEphBAAAg6NtSQAAgACAAFwGnN1dHVGsm1lfVUY3mfRheTmVmMBjcitRmBRlDBpQmRFltAbfmN1l4wAAghByMQAAgACAAFtfmoVkQ1D1mRtl/EWfl71nojkFloRpJirqlcVqVhomlodqtQcXlZxq5AAAgJd3FAAAgACAAFq2mEBrWlA4ludsnkTRlZdtzjhqlGFu4ypqk59vsRndlDNvzgcukrFwIwAAgAB7ZQAAgACAAFoMlkxygU+SlQRzW0Qwk7d0HDfGknx0tyoCkat1LRmUkhx1IQcxkCp13gAAgAB/LgAAgACAAFlzlLd5yE8Gk316Q0Oxki56lTdRkOl6wymYkAR63xlxkC16zAc7jfh70QAAgACAAAAAgACAAFjwk2uBE06Wkj6BO0NMkOqBIzbtj5eA7CkujqWAzhkgjqmA6wdQjByA4AAAgACAAAAAgACAAFiIklyIYE4vkTqIO0Lnj+aHxDaQjoaHNijcjX6HBhi3jXOHRwcriqOE2QAAgACAAAAAgACAAFg3kY6P5U4JkHKPo0LDjxWOzjZvjZCN2yjijFeNwhj5jAiMoQdyiVSFCQAAgACAAAAAgACAAFCmqmFUTUZiqJhW0jtNpw1ZPS7speRbaSCGpdlc9w6XqKNdCAAAoAhgfAAAgABxLgAAgACAAE/GqJRbKkXEpsxdNzq/pR5fMi6Fo8Fg9yBbo21iKw7HpbJiBwAAnWxlFQAAgAB1+AAAgACAAE89plNh70UtpJZjjjpBoutlGC4RoX5meSAToQdnVg7RouFnCgAAmt5p7gAAgAB6PAAAgACAAE7HpAtop0Sjollp3jmkoLZrAS2hn0lsAB/Anr9skQ7GoD9sKAAAmHdvKwAAgAB9/wAAgACAAE5LogtvcUQroGtwTjkznsVxES0rnUxxpB+MnKVx9g7AndlxjgA1lgB1CQAAgACAAAAAgACAAE3XoGp2YEPKntN28DjknSh3VSzrm553kR9Ymtd3nA7Ym6l3XgBxk9p6VAAAgACAAAAAgACAAE1znxN9VUN/nYN9ojirm899sCy3mjd9nh8mmV19jA7RmeV9tQCwkgl+zgAAgACAAAAAgACAAE0kngOEWUNKnHOEcTiBmraEMiyZmQiD3x8KmBKD5A6qmHeDewC1kJmAewAAgACAAAAAgACAAEzxnSmLj0Mom5SLhjhkmdCLCCyGmBCKjh8TlvOKrw7Zlx6IRADdj2eAlgAAgACAAAAAgACAAKnOWupTqZmtXcdXfIjzYIZbNXdQYyxezGSoZbpiQ1DhaBVllTvCad1ooyMlaXBq6QPneWdsy6fCVqNeIJgUWeBg/oeHXO5jxnYNX9hmeGOAYp9pEE/WZSJrjTrTZudt0CJlZdhvbAPIeZxxZ6XcUsxojZZHVlVqc4X7WadsTHSVXMZuHGIyX7tv3062Yl5xkDnlZBhzFSGxYrF0GQOtecp2YqP5T1Ny3ZR6UyBz2oQ8VqF01HMfWfF1yGDhXRR2u02ZX9B3qDkBYXx4eCEKYAR4+QOVefJ69aIyTEB9HZLgUEh9RIK+U/x9aHGvV219hl/EWrN9qkyeXYh92Dg6XyF+ASB6Xcl+HQOBehR+36CwSaSHWZGLTd2GsIGRUbmF/3CdVU6FTl7DWKmEqUvYW4mEHjeYXQ2DsyABW/SDoANwejCCK592R3GRipB4S9OQDYCeT8+Oh2/EU3+NCl33VvGLqksnWdiKdjcaW0CJjx+kWnWJlgNiekiCSZ6ERaybpI+jSi6ZTH/gTj+W8G8aUf+Uq11XVX+Sn0qOWGyQ3zabWbmPsB9VWUCO1QNWelyCQp3iRF+lho8PSPCiSX9VTQmfFW6bUM6cFlzrVFOZcko1Vz+XSDZAWGmWIB7+WESS/wNNemuCPJ2HYiZTgI6kZGVXWH72ZpVbBm46aLdeiFxhasVh5klRbKllFzSzbgZn7RvXbYJpmwAAgABt8JvEXhBddI1eYLFgZH3aYydjNW1CZX5l5luEZ7dod0iSabZq5DQXawNtARtnak1uIAAAgABy05oLWlpnWYueXUNpZnxPX/VrXGvMYn5tPFo8ZOJvCUd3ZvtwvDMraC1yLhq6Z5FyzwAAgAB3g5hSVv1xJonuWiJyX3quXQNzh2p4X7Z0nVkIYkV1p0Z1ZHF2pDJhZYV3dhorZTt3tgAAgAB7lpa4VAV67Ih1V117X3lJWmp7vWkeXT58ClgCX+p8VkWOYih8pDGtYxt85RmwY0R87gAAgAB/EpVkUYKEtYc8VQGEZHgrWDGD+mgVWyWDglcMXeODEkTVYCSCuTEaYPSCgRlIYaWCoQAAgACAAJRRT2iOc4Y/UwaNX3dDVk+MK2c/WVqK8lZCXCuJ1EQrXm6I5jCpXxSIUhj8YE2ISQAAgACAAJOBTbiYGoV7UW2WRHaIVMWUSWaRV9uSUlWdWreQk0OMXPqPLTAsXXiOfBi5XzmM7QAAgACAAJL0THehl4TtUDefBHX3U5OcRGYHVquZmVUlWYiXSUMsW8aVjS/JXBOU+xhZXmaQdgAAgACAAJFYaaxTYoOea0xXL3TzbPBazGUbbpBeN1QQcCNheEGscZhkgC11cqVnCRPRc8ZnxwAAgABx5I/KZcNcvoJTZ8Bft3O2aaFiiWQDa29lN1MZbSdnwEDYbq5qGizHb5JsAhNhcOdsUgAAgAB2lY5LYipmIIDdZHJoSXKPZoxqV2LoaIFsQ1IpalZuF0AWa+tvxSw5bKVxFRMSbl1xDwAAgAB6s4y3Xuhvbn9TYWhw13D+Y6tyJWGhZcZzWFD+Z8N0eD8baWN1gCtxaet2RRKSbEd2DAAAgAB+R4tFXAx4uH3yXrV5aW+tYSB5/GBgY1l6dVAQZWx65j5HZxd7USrQZ2h7nRI0anp7bwAAgACAAIoRWaCCCHzSXGqCB26iXvKB319lYUaBoE8nY2eBZD2dZQuBOypNZSSBLBHmaPeBOwAAgACAAIkZV5mLT3vnWn2Knm3FXRiJvF6WX3+IyE5kYa6H7Tz6Y0uHQinpYyeG/xGzZ7CGQwAAgACAAIhcVfaUgnsxWO2TJ20RW5WRjl3sXgKP6k2/YDaOezxbYc6NcSlvYW6NSRGCZqqKYgAAgACAAIfZVLqdmXqqV72bn2yCWmeZVl1eXNKXCE1FXwOVFjv6YI+T0ykJX++TaBEkZe+LlwAAgACAAIUwcZJTQHhqcpZW82qlc7NaeFuldNhdyUtedfdg5zmXdw5juyWZd/ll1wu6esRmAgAAgAB1woPHbdJcDnc3bzBfA2mBcIRhzlqlcc1kc0qCcwZm7TjhdCJpJCULdMhqtguNd/dqqgAAgAB54YJwal1k3XXSbAFnF2hYbYNpMlmNbu5rKUmYcEBs/zgjcV5uniSCcbxvsgtldYJvigAAgAB9gIEOZzNtsHRwaQxvN2cAarZwoViVbEBx8ki9ba5zIjd9bsx0KyQXbuF0ywtOc150swAAgACAAH+6ZHJ2gHNIZnN3Y2XcaD54Ildgad14wUfPa1p5VDakbHh50yNtbDl6FQsKcZt6ZQAAgACAAH6gYh1/WXI3ZDl/mmTcZht/rVZwZ9B/o0b0aVR/mDYGal9/mCL3acp/owrfcBh/xwAAgACAAH28YCiIJnFeYlqHymQPZEyHNFWuZg2GhkY9Z5iF6zVwaJOFgiKkZ6SFigrLbs+EQwAAgACAAH0KXpGQ5XCzYNSP9mNkYtCOu1UMZJSNa0WfZh6MUDTUZwqLpSIuZdiL6QqzbeqHPAAAgACAAHyLXVeZknAyX6iYIGLbYaWWSlSEY2SUYUUpZOWS1jR4Zb6SGyHJZGKRUQprbmSHCwAAgACAAHj9ee5S/m0EemJWj2ANewBZ9lHXe7BdKUJHfGhgHzD/fUFirhzifmxkIwSEgOlk7QAAgAB5IHezdmBbSGv1dyheL18Od/Jg71D/eLhjhUGUeX1l5jB0ekdn6hyIewVo8QSbfilpsgAAgAB8wHZ9cw1jl2qwdBdl1F38dQln80/8depp60C5dr9ruC/Fd31tNRwQd8tt1gSce8VuuQAAgAB/73VEcAVr32lzcTptfVy6ck9u/k8Qc0VwYD/idC5xmi8hdN9ylhumdLpy4gSfebF0KAAAgACAAHQTbVd0N2hLbrB1Oluib952HU4FcOd23j88cdZ3jC6Zcnt4EhtYce54IgSteBl5swAAgACAAHMOaxh8nmdvbI99E1rabc99Wk0ybuJ9fj5qb859nC4AcFJ9vRrhb4h9wgSYeDx+ggAAgACAAHI6aTOE+Wahar6E5FoWbAqEkUx4bSWEIj26bhCDxC1ubnWDlxqYbYiD3gSaeDiCgwAAgACAAHGSZ6eNRmYAaUOMsVl4apaLzUvka7CKzj0obJOKBizcbN+Juhora/aJzASZeDqDHAAAgACAAHEVZnGVjWWEaBqUjlj3aXCTIktlaoORnjy9a1iQgCyKa4WQXxnQarSOiARseIeC/QAAgACAAGzFgtlSe2GCgs1V51VIgvRZLEfLgzlcPTjWg6FfASfZhHhhLBL0hrthlQAAgzplrgAAgAB8A2uWf4RaTmCQf8FdIVRmgAdf0EcQgFViUzhDgLlkkCd0gWtmRBLXgvtmXwAAgQlqYgAAgAB/NmqEfFNiI19vfMtkXlN2fTJmfEYufZBobjeLffhqJybqfoprZxKUf4lrPwAAgABvegAAgACAAGlteWZp+F5OegRroVJReoVtLUVLevdumDa/e2hvziZMe9twoRI5fI9wSAAAgAB0/gAAgACAAGhjdtVx011Ud5By9VFdeCVz9URReKJ00TYjeQt1jSXIeWB2AxH1efh1ngAAgAB54gAAgACAAGdzdKB5xVxwdXh6YlCIdh561UOadp17JTV/dv97ZCV9dx97khHXd7l7YAAAgAB+CQAAgACAAGaucsiBs1vLc72B20/2dGuBxUMLdOOBjDTpdTmBYyT3dS+BZBGpddqBiQAAgACAAAAAgACAAGYScUmJmls0ck2JVU9icwGIvUKCc3SIBTRnc7uHiyRyc4mHmxFLdGqGwQAAgACAAAAAgACAAGWYcBaRhlq+cSiQ6k7rceCP20ITckuOszQLcn6OAiQvciGONhERcz+K8AAAgACAAAAAgACAAGCmjG9RmFYHi+1U3Ep3i6lX/T2ci5Va5C8ai9ddZR4IjSle+gmAjmpfKQAAgABpaQAAgAB+cF+PiVJY/lUriRFbu0mqiN5eVTz1iMRgvC6hiO5ixh3Jiflj+Amkiqhj/QAAgABuKQAAgACAAF6fhkFgY1QthjFimEjXhhdkrzwvhgRmli4FhiRoKR1ihvVo/Qmjh1Fo6wAAgABzZAAAgACAAF2wg2hnyVMyg3dpekfVg3FrDTtng2psei1Vg4ltnBzjhCRuGAmGhGduDAAAgAB4WwAAgACAAFzGgOhvPVJOgRJwcUb0gRxxhTqLgRVybyzAgSdzLRxngY5zYwlhgeNzigAAgAB8rAAAgACAAFv0fsd2xFGIfwp3hUY9fx94HDndfxd4jiwjfxR44hwlfyh48Qlaf7R5mQAAgACAAAAAgACAAFs8fPB+PVDXfU9+kkWZfW9+tDlHfWR+tyubfU9+uhvRfSR+xAmNfdJ/MwAAgACAAAAAgACAAFqse3mFy1B0e/mFzkVGfBuFeDkGe/GE/Stve7aEwxuNe1qFGwlSfFyD3wAAgACAAAAAgACAAFo7ekqNbFAFeteNK0TZev+MbTines2LkisnenWLSBtiedmLMglMeyqGSQAAgACAAAAAgACAAFSlltxQPUqMlfFTVT+JlU9WSjMmlQJY+iTPlXdbFhLvmFJbqAGClKVdjQAAgABtFAAAgACAAFOek/1XP0m8k0RZ4D7FkqdcXTKIkkRemyRnkohgTxLYlOdgmQHUkQpiaQAAgABx+AAAgACAAFLLkQxeP0jckHlgZz4Kj+xibTHYj4dkOSPkj69lhxKbkaRljgIGjctnZwAAgAB25AAAgACAAFIAjkJlQEgGjchm8T0ojUtogTEvjOlp4SNUjQFq0BJKjpNqnQIfivBspAAAgAB7PAAAgACAAFE5i8hsVUdEi2ltljxrivdutTB0io9vniLjiopwPRH+i75v5gItiHhyWgAAgAB/BgAAgACAAFCCiatzgEaZiWd0XDvSiP11DS/qiIx1jyJpiGh11xHiiR91iAJFhlV4SgAAgACAAAAAgACAAE/ih+J6qUYMh7h7LTtYh1R7dS+AhtV7lyIEhpN7phGohuV7iwJwhIJ9VwAAgACAAAAAgACAAE9ghmOBxEWIhlKB8DrYhfaB1y8MhXCBpyGbhRGBphEvhRiBwwJhgxGBdQAAgACAAAAAgACAAE74hTSJM0VahUaJQDq5hPOIvS8QhDiIFCHtg4OIGhHkgx2HJALXgbSB7AAAgACAAAAAgACAAEhYonFOXz7foTxRQjRpoGdT9ihZoChWThnDoXNXvwijoxtYZQAAkZRf5AAAgABwegAAgACAAEdHn+ZU/j34nuxXdzN4nhpZxSePna9bvBlFnqFc2Ainn3NdWQAAjtxkfgAAgAB1UQAAgACAAEabnQ1bnT00nC1drDLCm29fjibbmvlhJBjDm71h6giXm85iUAAAjENpUQAAgAB5qQAAgACAAEYHmjxiOjyEmW9j3DH2mLxlViZAmEdmixhHmO1nBgiAmExnXwAAid5ufAAAgAB9gAAAgACAAEVkl7ho6DvdlwxqKTFellhrQCWoldJsChf7lkxsSwh1lQ9srwAAh8Z0LwAAgACAAAAAgACAAETFlZNvvjtKlQpwpzDklFtxXyVMk75x0xe4lABx0AiSkilyZAAAhhB5ZwAAgACAAAAAgACAAEQ7k8J2nDrPk1p3OTCCkq53liT4kgF3vBdokh53mQiCj9J4mwAAhLJ9ygAAgACAAAAAgACAAEPJkkF9kDptkfZ97TAykU99+CTDkIh92hdCkHN9yAhSjfB+eAAAg0WAAAAAgACAAAAAgACAAEOAkQSExjolkM6E9C/xkDKEsySZj1mEZRdKjwWEhwiFjFmDWAAAgnGAAAAAgACAAAAAgACAAJ77U9VN1Y/IVwhSHYAEWiJWUG9cXSxaY12lYBleUUq/YrViETZxZGNlgR5fY5Zn9AF7fYBrGZzRToVYCI4UUi5bb36EVbJevm4IWRFh8lxvXENlBkmrXwdn9jWAYJhqnx2tYDJsdgGLfWRvz5raSaxiPow7TcBkuXzvUZxnImyKVUFpe1sgWKhrvkiNW4pt6DSaXPNv2h0OXUpxJAGafUt04pjoRTxsZIprSbNt+XsyTdRviGsfUblxDVnaVVZyhUd+WE5z8DPIWYV1NBx/Wtp2BgGmfTZ5i5cKQTZ2eIjLRgp3OHm+Snl39Wm9To94qljYUlx5XkacVWh6EDMXVmZ6sxwKWNN7KgGxfSR9iJVnPamAfodrQtSAbHibR4uAXGjDS9yAS1fvT8aAPkX3Ut6AQzKRU6CAWBurVymAqAG6fRSA5ZQKOpaKcYZKQA+JiHexRQaIp2gBSYmH1Fc7TZOHFUVcUK2GezIuUTWGIRtnVcqGkgHCfQiBMJL1OAaUP4VlPcCSdnb5Qu2QxGduR5iPNVa5S7uN1kTcTtSMtjHDTxiMGxsxVK+LywHIfP2BNJIzNg+dtIS+O/KbB3ZxQUKYhmcERgmWS1ZsSj+UY0SlTVmS4zGJTV6SUBr3U8+P8AHNfPWBOJODWr5N7oVDXWFSIHZbX/1WOWZ9YopaL1WBZPld+0M9Zxdhjy9PaEBksRaqaXVmVAAAgABt0pF5VZlXmYPVWLta/nUtW7ZeSmV/Xo1hdlSjYTFkeEKAY2pnSi65ZF1ptxZOZmBq2gAAgABysI+aUORhSYICVG1j13OZV7lmUGQCWs9or1NWXaVq8kFjX/FtEC3RYJ1u2hWxY+BvigAAgAB3Yo3KTJNq64BHUHNsp3H1VAFuVmK0V1Jv8lIpWllxeEBqXK9y5y0TXQp0GBU4Ybh0cwAAgAB7dowcSK50hn7FTNt1e3CSUK12Y2FgVCx3PFE0V1x4DT+UWbt41CxxWbp5exTVX+d5rAAAgAB+84qxRUh+G32ESbh+TW96TcR+cmBmUXZ+jFBOVL9+qT70Vx1+1Cv1VsB/CRSHXmR/WAAAgACAAImIQluHnnx+RwaHDW6XS0SGbV+eTx6FzU+UUn6FQz5YVNSE3yubVEyExBRVXaKE+gAAgACAAIihP/CQ/3uyRMqPrW3iSTCOSl8BTSaM808DUJWL0D3LUtyK+SstUkeKxhQqXeuJmwAAgACAAIf/PhGaHnscQwyYFm1WR4qV9V6GS5KT8k6gTwqSRT2CUUWRHSrhUK2RExPfXmmNQAAAgACAAIgdYexODHrDZAdSHWyxZiZWF12baDlZ7E1Wai5dkTuka9pg7yfybJhjqQ6TcOtkaAAAgABxtIYnXPlXG3lIX4tad2tjYf5dtlx7ZFFg00xZZnJjwzrMaClmdSdCaIdolA5DbhFo/wAAgAB2aIRuWGJgRne0W1ti32otXhxlY1tcYKNnxUtpYuhqAzoLZKFsDSa5ZJJtmQ4Ta4dtxQAAgAB6i4K7VDBpaXYXV3lrQmiVWnRtC1oUXTBuuko/X6BwSjkUYVVxtCX5YMhyvQ24aXhyzwAAgAB+I4EyUGtyiHSqU/RzqmdBVyl0uVjUWg91sklcXJ92nThMXkt3cSVnXYN4CQ1+aTF4OgAAgACAAH/rTSF7p3OAUOF8F2Y2VEd8b1ffV1Z8tUh7WfZ8+TeyW5B9QyT2Wsx9iQ1SaXx+CQAAgACAAH7hSk2EtHKOTjyEeGVbUcqEGVcYVPiDsEfAV6WDWTcZWSaDKSSmWJGDRA08aaGDEwAAgACAAH4TR/WNpXHSTAqMw2SqT7aLslZ3UviKnEcnVaqJuDaEVwqJKyQ3VsKJYg0laciHNgAAgACAAH2CRiCWZ3FISlOU8mQfThGTNlXzUVuReka6VAuQFzYxVU+PUSPfVVCPZAzhajyItQAAgACAAHyVaXNOE3AGaw1R/GK6bLdV0lRhblhZg0TGb91c+zOPcStgEx/UcaxiOQczd7ZjEAAAgAB1hnqzZLJWkW6cZrdZ3GGDaKldC1NYan1gFUPibCFi6jLSbWVlaB9EbU9nCgcfdOpnvwAAgAB5rXkdYEVfK20XYqZhyWBJZNpkTlI3Ztpmr0LxaJlo5DIQacpqzh66aU1r9wcNdBVspQAAgAB9UneSXC5n02uaXtppvl7kYURrl1E7Y3JtWEIXZUtu6zFtZmVwRR5YZd5xAQcOdBNxzgAAgACAAHYjWIdweGpeW29xvV21Xgly7VACYFR0AUEtYkF1ADCaYzt11h24Yvt2PQbndFV3hAAAgACAAHTzVVN5IWlCWGl5x1ywWyt6Tk8RXZZ6vEBUX4l7IjAHYFh7gx1PYIl7uwbWdHJ86gAAgACAAHP9UpGBuWhgVc+BxlvhWLGBpk5QWzKBcz+gXSaBTy91XcSBSx0MXn6BiAbYdG+BaQAAgACAAHM9UEOKOWevU6OJuVs2Vp6I+E2zWSqIJz8HWxaHhi7eW3yHQRydXOSHxQbTdHiEnQAAgACAAHKzTnCSmmctUe2RolqwVPWQS00vV4KO4j6YWWGN0i6KWZSNeRxAW56NGQaddNOEeQAAgACAAHDRcXNN4mUGcpNRpFh4c81VVUrRdQZY3jvNdi1cICrnd0Ne2RadeDBgFgCnfuZiWgAAgAB42m8PbOtV3GO7bmpZE1dfb9xcLknpcTZfITsNcmph0CpSc1pkAxZDdAlk1wDOfqRnIQAAgAB8hG2WaKdd92JSanhgkVY2bCNjEUjYbZ1laTombt1niCmab59pNxXHcH1prQDgfoZsKgAAgAB/vGw1ZLRmF2D4ZsRoElTiaJxp90feajZrvTlGa4RtTSjwbBFughVdbW5uqQDzfmVxlgAAgACAAGrjYSNuRl+4Y2ZvpFO7ZWRw7UbKZxdyFjijaG5zIihtaMNz5xUbaslz2gETfi53HgAAgACAAGnFXgN2gF7IYHZ3UFLnYpZ3/0X0ZFx4kDfNZaN5ESfZZap5eBSuaJp5ZwESfjB79AAAgACAAGjcW0t+q13tXeN+9FIbYB9/DEU2YfJ/CzcbYyt/EydHYt5/LxRxZrt/ZgEkfhN/+gAAgACAAGglWQOGwF1EW7uGj1F5XguGF0SgX+OFiTaJYQiFKSa0YGGFJhQGZVSFRAEwff6AzgAAgACAAGeeVy2OxlzFWgCOM1D3XF6NNkQiXjKMIjYgXz+LaiZnXmGLiROwZDiJ8wEPfjWAuAAAgACAAGTjegxNWlncerhQ+E4He4hUgkEDfGRX3TJ0fUxa2yGUfoBdDQzMgKBdeAAAgABlnQAAgAB7tGNFdcJU31iodsFYAkz9d7pbBUAqeKRd2DHIeYJgUyEcemdiEQy0fKxiPQAAgABqSAAAgAB+9GHxcadcg1ddcu5fF0vudBJhkD8vdQ9j1zD6deZl0CCBdnhnHgx8eUFnGgAAgABvVgAAgACAAGCwbdVkMlYbb1FmNEqwcJdoHT43caxp3zAecn5rWR/VcrNsPwwwdlhsIAAAgAB00QAAgACAAF+Ealxr6FUDbARtX0mkbWluvD0sbotv8y94b09w+R9Lbx1xiAv+c9BxbgAAgAB5sgAAgACAAF52Z0ZzslQGaRl0pEi+apx1dDxqa8d2Ii7PbHR2sB8Da9t2/Qv0cZl3HwAAgAB90wAAgACAAF2YZJN7eFNLZpV780gbaDN8OjvSaV98Yi4zaeh8ix56aR18rAvXb8J9PQAAgACAAAAAgACAAFznYkqDMlKkZG2DQUd9ZiGDBztDZ0yCsy2rZ7OCih3sZuqCtwuKblyCewAAgACAAAAAgACAAFxiYG2K7FImYqqKpUb/ZG6J9TrMZZWJLS1LZdiIzB2oZSaJKgtZbT6GqgAAgACAAAAAgACAAFjzg1xMYE6rg5ZP3UOEhARTPjcKhJpWYSi8hYBZAhdWh4laXARxh9VbogAAgABpNQAAgAB+Gld4f05TfE2Ef9VWikJ5gGBZcTYsgPFcGygTgbFeSRbxgzNfQwSNhAhgbgAAgABt8QAAgACAAFZIe1pas0xUfB9dQEF7fMlfqjU+fV9h1ydTfgJjkRZrfvtkLwSKgLZlVgAAgABzJAAAgACAAFUrd6Jh9UsxeJJj/UBWeVVl5DRYefdnmiaIen9o5hXTevhpLwRzfdxqbwAAgAB4IAAAgACAAFQadDlpR0opdVJqzj9Vdi9sNjNidtBtbCXidzduWBVHd4RuXgRae2lv4wAAgAB8cgAAgACAAFMmcSxwq0lDcm9xuz6Ec2RypjKhdAZzZyU3dD1z6xUFdIdz0wRieUN13wAAgACAAAAAgACAAFJRbnd4Ckhzb+d4qT3EcPZ5GjH1cZZ5ayShcZt5nxSiciZ5gASQeEp7cwAAgACAAAAAgACAAFGmbCd/dEfvbcx/uD1Ybvd/sTGob4l/jSRlb1J/iRRCcDp/sARceKKAJwAAgACAAAAAgACAAFElaj+G8kdvbAGG6TzcbUGGeDE5bc6F8yQRbWSF2xQQbqSFuARReLWC6wAAgACAAAAAgACAAEzvjaBK10NgjWpONjjVjYNRaSy9jf9URB5Vj19WVwyAkd1W9gAAiYpcNAAAgABsrQAAgACAAEuTictRlEI4ieZUize1ihdXUCvFin9Zvh2Zi5hbbAw5jRVb1gAAhk5g3wAAgABxjgAAgACAAEqFhfpYZ0Echkta6Ta8hpRdPCrXhvNfOxzch9RghAvkiJ5gvwAAg1RlugAAgAB2iAAAgACAAEmNglRfR0AXgshhTzWrgyNjKyoBg4FkvxwghDFlqwuIhLdlwgAAgKpq3gAAgAB66wAAgACAAEibfvFmPD8nf49nzjTCf/5pNykegE9qVxuVgMFq+As7gWBq/QAAgABweQAAgAB+vgAAgACAAEe6e+JtTD5NfLBucDP+fTZvaChxfX1wIhr7faZwbAsTfoZwhwAAgAB2VQAAgACAAAAAgACAAEb4eTF0XT2Vei11HTNcest1pyfmewV2Axpyeud2EwrUfDZ2bAAAgAB7RwAAgACAAAAAgACAAEZPdtB7bDzreAN70DK9eLx7+CddeO18ABn6eIR7+wptem98rQAAgAB/eAAAgACAAAAAgACAAEXTdNuCvDyHdkSC4DJvdyCCnyc6dzmCSxokdnKCWwrOeLWCBgAAgACAAAAAgACAAAAAgACAAECZmUVIqzeymK1L5S2jmJRO1CGqmVFROxJ5nDJSUwNSmb5UYAAAhLJfigAAgABwDQAAgACAAD83lbxPBDZUlY5R2SwslZlUYiBLlkBWZhFumKFXLwMJlRVZPwAAga5kQAAAgAB1AQAAgACAAD5BkhZVeDU6khlX4Ssekj5aAh86ktdboBCglMNcHwLSkM9eLgAAgABpIwAAgAB5dAAAgACAAD1vjn1b/TRQjp9d9ioYjtVfqR5nj2Rg6A//kNdhKgKqjQZjOgAAgABuVgAAgAB9WAAAgACAADyaixRimjN0i2lkJilEi61ldB2ZjCJmSw+njRBmZwKZicVohwAAgAB0BAAAgACAAAAAgACAADvLh/JpXTKmiIdqgSiQiOVrax0GiUJr8Q8/iaRr1gKmhwNuMAAAgAB5OwAAgACAAAAAgACAADsVhSlwKTH0hf5w7yf4hndxeRyNhr9xtA7nhq5xhgKWhMV0UwAAgAB9mAAAgACAAAAAgACAADp8grt3CjFdg893fCd2hGV3rhwuhJd3qA6jhEl3kgJugwJ6KwAAgACAAAAAgACAAAAAgACAADoNgKp+JzDngfZ+TycLgqx+MRvjgsx+AQ6Rglx+LgKJgYh+/wAAgACAAAAAgACAAAAAgACAAAAA//8AAP//AAD//wAAbWZ0MgAAAAAEAwkAAAEAAAAAAAAAAAAAAAAAAAABAAAAAAAAAAAAAAAAAAAAAQAAAQAAAgAAAiQEHQXaB2kI2Qo2C4UMxw3/DzEQXhGLErcT4hULFjIXVxh5GZgatRvSHO8eJR9ZIIchsiLaI/8lIyZEJ2YohimnKscr6C0ILigvSDBpMYkypjPCNN41+zcYODU5UTptO4k8pT3CPt4/+EERQilDQkRcRXVGj0epSMNJ3Ur3TBJNLE5DT1lQb1GGUpxTslTJVd9W9lgNWSNaOltRXGZdeF6KX5tgrWG+Ys9j4GTxZgJnEmgjaTNqQmtSbF5tZ25xb3pwg3GMcpRznHSjdap2sXe3eL15w3rIe818zn3Nfsx/y4DJgceCxYPChL+Fu4a3h7OIrompiqSLnoyYjZGOho97kHCRZJJYk0yUQJUzliaXGZgMmP+Z8prkm9acyJ27nq2fn6COoXyiaqNXpEWlM6Ygpw6n/KjqqdeqxauzrKGtj659r2uwWbFHsjazJLQStQC17bbat8i4tbmjupC7frxrvVm+R781wCLBEMH+wuzD2sTHxbXGo8eRyH7JbMpZy0TMLs0YzgHO68/V0L7Rp9KQ03nUYdVJ1jHXGNgA2ObZzdqy25jcfd1i3kffLOAQ4PTh2OK7457ke+VX5jPnDufo6MHpmupx60jsHezw7cPulu928FXxM/IP8urzw/Sc9XP2Sfce9/P4xvmV+mH7Kfvr/Kf9XP4L/rT/Wv//AAAB6AOnBSwGhAe/COcKBAsWDBwNHg4cDxkQFxEUEhATCxQEFPwV8xbmF9gYzBnWGt4b4RzhHd8e2x/WINEhyyLEI74kuCWzJq4nqiimKaIqoCueLJ0tmi6VL5EwjTGJMoYzgzSBNX82fzd/OIA5gjp/O348fD18Pnw/fUB/QYJChUOJRI1FkkaYR5pIm0mdSp9Lo0ymTapOr0+0ULpRwFLHU85U1VXXVtlX21jeWeBa41vnXOpd7V7xX/Vg+GH8YwBkA2UBZf9m/Gf6aPhp9Wrza/Bs7m3rbuhv5XDhcd5y2nPWdM11w3a5d694pXmbepB7hXx6fW9+ZH9YgE2BQYI1gymEHIUQhf6G7YfbiMqJuIqmi5WMg41xjmCPTpA9kSySG5MKk/qU6ZXZlsmXupinmZOagJttnFqdSJ42nyWgFKEEofWi5qPYpMqlvaaxp6aom6mRqoerf6x3rW+uZ69gsFqxVLJPs0y0SbVGtkW3RLhFuUa6SLtKvE69Ur5Xv13AY8FqwnLDe8SExYrGkMeWyJ3Jpcqty7bMv83IztLP3NDm0fHS+9QG1RLWHtcq2DfZRNpR217ca9153obflOCc4aLiqOOt5LLltua6573owOnD6tTr5ez17gTvEvAg8SzyOPND9E71WfZj92r4bvlv+mz7ZPxW/UT+L/8X//8AAAIFA9gFaAbGCAYJMgpSC2UMcg14DnoPehB6EXkSdRNwFGgVXhZSF0UYNxkpGjQbPRxAHT8eOh80ICwhIyIZIw8kBCT5Je4m4yfYKMwpwSq2K6ssny2TLocvfDBwMWQyWTNNNEE1NjYrNyE4FjkLOgA69jvtPOM92z7TP8tAxEG9QrdDskSsRaZGoUecSJdJlEqQS45Mi02KTolPiFCIUYlSiFOIVIhViFaJV4pYi1mNWo9bkVyTXZZemF+bYJ1hn2KgY6Fko2WkZqZnp2ioaalqqmuqbKttq26rb6twqXGocqVzo3SgdZ12mXeVeJF5jHqHe4J8fH12fm9/aYBhgVqCUYNIhD6FNYYrhyGIF4kMigKK94vtjOKN2I7Nj8OQuZGvkqWTnJSSlYmWgJd4mHCZappjm16cWZ1VnlKfUKBPoU+iUKNSpFWlWaZfp2aobql4qoKrjqycrauuu6/MsN+x87MJtCC1OLZRt2y4h7mkusK74b0BviG/Q8BlwYfCqsPOxPHGFcc5yF7Jgsqmy8rM7c4QzzLQVNF00pTTstTP1evXBtge2TbaTNth3HTdh96Y36fgs+G+4sfjzeTR5dLm0OfM6MTpuuqs65vsh+1v7ljvXPBb8VbyTPM99Cr1EvX29tb3s/iN+WL6L/r0+7H8Zv0R/bP+Tf7h/3H//wAAAdkDjQUJBlQHfwiWCaEKpAufDJMNgg5wD18QTBE3EiETCRPwFNYVuxafF4MYgRl9GnQbZhxVHUEeLB8XIAAg6iHTIr0jpiSQJXomZCdOKDkpJSoQKv0r6izXLcQusS+eMIwxeTJnM1U0RDUyNiI3ETgBOPE54jrTO8Q8tT2mPpg/ikB9QW9CYkNVRElFPEYwRyNIF0kLSf9K80voTNxN0E7FT7lQrVGhUpVTiFR6VW1WX1dRWENZNVomWxhcCVz6Xete3F/MYL1hrGKbY4lkeGVmZlRnQmgwaR5qC2r4a+Vs0m2+bqpvlnCCcWxyVnNAdCl1EnX7duR3zXi2eZ56hntufFZ9Pn4lfw1/9IDbgcKCqIONhHKFV4Y7hyCIBYjqic+Ks4uYjH2NYo5Hjy2QEpD4kd6SxJOqlJGVeJZgl0eYL5kYmgGa6pvUnL+dqp6Wn4OgcaFfok+jP6QwpSKmFacIp/2o86nqquKr26zVrdCuy6/HsMSxwrLBs8G0wrXFtsi3zbjTudu647vtvPi+BL8RwCDBMMJAw1LEZsV6xo/Hpsi+ydbK8cwMzSrOR89j0IDRn9K/0+DVA9Yn10zYc9mb2sTb790a3kbfc+Ch4c/jAuRN5Znm5+g26Ybq2Owr7YDu1/Ax8ZDy7/RN9ar3BPha+av69vw6/Xv+u////wCAAIAA5k9/zn9YzZl/qH7NtNp/mX55nBR/o35lg0x/xn6FaoV//n7AUb+AY389OQCBEoAP/MV+fIs05LV+Y4lszEB+XYfMs5p+boZmmth+mIVDghh+2YRPaVp/L4NnUK5/r4KhOBSAdoHm+rx9NpZx4vt9MJOSyst9PpDPsjp9aY5emZN9rIwsgO9+B4oiaE5+dYgTT8F/DIYAN0F/6IOs+ON8LqG34UF8M52/yTN8TZnwsMJ8hZZXmEV835Maf8t9T4/zZ1Z90Yy1Tu9+fIlNNod/Z4Vc9zd7Y60D36V7Zqfrx6p7h6MKr2B7yZ5plvh8K5n4frJ8r5W3Zm59Q5FBTi59/Yx7NeV+9Ibv9bx6yrhV3i96x7IUxkN65KwUrhl7LKZhldx7maDafaR8JJtZZZV8yJWoTYJ9kY+BNVt+kYhf9Hd6UsOq3Ox6RrwyxQl6XbUKrPl6p647lOl7H6ebfNl7tqDoZNh8YJndTO19NZJQNOh+PYmn82N5988B29h548ZAw/p58r3kq/d6OrXslAJ6uK4kfCB7W6ZAZEh8EJ3lTG986pTjNIl994rF8nV5tNpa2ut5l9Ayww95n8aUqxh5471qkzt6ZLRqe3d7DatAY8J7zKGWTAl8r5czND19vou27lOI234214aHxH3CwJ+Gw31wqYyF5n1VklKFKn11eweEhn3GY8SD8X41TI+DeH7pNZKDKIAA7D2HfYjL1hSGcIdAv2uFg4XjqGOEu4TBkR6EG4PfedSDlIMtYpyDHYKNS5KCw4IWNNiCkIHB6nqGR5Nl1HSFTZDavfyEb45zpwuDxIxYj+2DOYp3eMqCyoi9YbaCaYcDSs2CJoVMNDOCB4Nv6NuFT53+0uCEX5p0vHqDjpcUpauC55PojrSCcpELd7uCFY5BYNaBx4tkShiBl4hoM6KBi4UE51yEi6ig0WyDnaQVuxCC1J+6pFuCN5uUjYCBwpeVdrqBeJO7YAiBOY+ySXWBGotlMySBH4Z75gCD8bNL0BuDBK26uc2COqhYozKBo6MtjHuBNp4gdciA7pkUX0qAvpPbSOSAr446MrmAwYfP5NWDc734zvqCh7dWuLWBvLDioi+BJqqoi5+AxKSKdRGAg55VXqeAVJfRSGmAU5DZMmCAcoj749aDDsilzgWCJMDit8aBV7lToUqAv7H6itCAYaq7dGuALqNcXimAB5uVSAKAB5M7MheAMIn+4wCCvdNUzTeB1spZtvqBB8GaoIiAbrkTiiOAEbCic9p/4qgGXbd/xp79R6t/0JVWMdx/+4rX3hKR4nywyO6P8Xxjs7GOGHw6njuMaHxHiI2K3nyPcsWJaX0KXRGH/H2oR3uGmX6TMlGFOX/x3CqQtIaXx5SOwYVSspKM9IQ8nTaLV4Nbh46J5IK2cdKIiII9XCuHM4HYRrmF6YGiMcuEooGd2qOPjpCVxjmNqI5XsXKL3Yw+nBWKV4pwhniI+IjZcNCHtYdoW0iGd4X8RgWFRoSfMVSEGYM02UKOm5qXxNiMv5dssAeLB5RrmsiJgpGkhVKIOY8db9mHBYyoWoOF2IomRW+EuoePMOyDoISv1+6N4aSUw4eMCaCBrrqKW5ybmY+I3pjkhDqHjZVPbvCGa5HVWc6FSo40ROiEPYpbMJGDNYYL1rWNS66cwlyLd6mdrZmJyqTEmIKIUqAXg0yHCJt+bhqF4ZbiWSuEzpIdRHOD0Iz/MEWC2odE1aeM0LijwVyK/7KwrKGJUazal5uH3acqgoaGm6GKbXeFepvQWKGEYpXQRBKDc49sMAWCjYhW1MKMasKmwIaKnbuyq8+I8bTUltGHe64Sgc6GPadbbOOFKaCCWDaEFplOQ8GDJ5GcL9GCTolB1ASME8ypv9WKTcSgqx+Io7yllieHLbS+gTeF8azebGeE4KTVV9SD2ZxtQ3iC9JOFL6eCG4oFzk+bG3uAuqKYWXtRpu+VrHtGkwqTJ3tzfuiQxnvaaqiOdXx3VoiMIn05QpaJwn5QL0KHQn/izJ2aD4TSuYGXPIO+pgaUl4LVkjSSIIIkfhOP04GtadqNmIFjVcaLWYExQfyJEYE3Lu+GpoF6y0KZEY4huESWRYwupPmTnYpakS6RN4jVfSCO+od9aQKM0YZKVQ6KpYUfQXSIcIQKLqWGG4L6yiGYHpeOtxiVY5S5o8uSyZIBkBuQV4+MfB2OLY1RaCCMFIspVFiJ+Yj5QPKH24bBLmWFn4ReyP+XZqD2tgeUrZ1Eoq+SG5m/jvqPvZZpeyCNiZMzZ1GLf5ARU76JbYzNQIqHXYlhLi6FNIWhx+yW2KpgtP6UIqXXoa6RkqFwjguPOZ0xekyNCZkCZpeK+JTOUzaI8JB0QDCG74vTLf+E2IbBxvuWZLO/tCCTrq5WoNeRH6kFjUGOyKPReZ6MoZ6nZgqKk5ljUsaIgpPiP+eGj44NLdiEjIe7xi6WA70Zs2WTTrbEoCGQwLB8jJKOaapEeP6MRqQRZYmKRJ26UmuINpcWP6qGQZALLbiETIiQxYWVr8Zxss2S/L8cn4mQcrfGi/6OHbB3eHuL+6koZSCJ/qGyUhqH/ZnsP3CGEZHCLZ+EGolAvyCkh3qtrMmg+nqNmn+dfHqWiBSaH3rYdXKW3ntWYrSTpXwMUCqQW3zpPeGM7n4gLGqJO3/TvaKjnINwq+Kf8oJ8mc6cc4G1h26ZH4EldMWV74DSYgqSx4CuT4mPj4CmPW6MNYDcLEmIl4FZvIOiqYw2qtyfBopumOybhYjPhoyYQYd1c/OVHIZQYVKSA4VQTvOO2YRbPQqLkIOFLCyIBYLEu4Kh3ZTsqdCeRJJbl9mazI/5hZWXfo3CcxOUZIvNYJiRVInmTmaONIf6PLKK+4YQLBOHhIQRuqWhGp3DqOmdjppllueaIZc0hKGW2pQmcjyTqZE/X+aQqY5rTeGNlIt9PGGKb4h2K/2HFYU9ubygj6aaqB6c/aJpliSZjJ5gg9+WSZp/cYiTK5avX02QIpLaTXaNFY7jPCKJ/oq3K+qGt4ZFuO2gIK9ap2CciqpYlW6ZGqVxgzWV26CqcPeSxJvrXtePv5cVTR6Mp5ILO/CJm4zAK9uGaIcquDefx7gJpsGcLbInlNaYvKxYgqWVfqaccHOSa6DkXm2PcJsMTNeMWZTzO8eJS46MK8+GKIfrt6CfecC0pj6b2bnelFaYarMOgimVMKxKcAiSIKWJXhqPKp6kTJmMIJeBO5+JHJAUK8WF9IiJsJ2uKHomn4qpzXoJjo6lfnobfYChSHpqbEqdIXr4WwWY8HvASgmUoHyxOWqQEX3/KdCLHH/Er1ytUoJmntSo2YGCjgakhIDQfP6gUIBaa7+cMoAiWn2YD4AdSY2TyoA2OSGPS4CTKeCKa4E5rnesa4qfngKn94j3jVKjnYd7fEefc4ZHaxObXYVIWemXRYRzSRqTC4OuOOSOm4MQKe6Jz4KRrbSrm5LPnS6nNJBqjHOi444ye3uesYw1alyao4pwWVSWkojBSLCSYIcSOK+N/oVuKfqJR4PJrO2q/Zr1nGqmlpfUi6qiSZTnerSeGZIsabCZ+Y+DWM2V8oz4SFSRxYpWOIKNcYelKgSI0YTgrESqYqM3m8ml/Z9SiwuhsJuZehqdhJgIaSOZZpSFWFaVUZEFSAKRMI1rOFqM8ImvKg2IboXUq56p76tem0SlgKaoio6hLaIYeZ2dAJ2vaLOY75lUV/2U5pTlR8WQu5BNOD6MiIuHKhSIHIalqwapl7NomsOlH63aihmgyqhseTGcnqMfaFSYk53bV7CUlZh8R5OQapLsOCqMNY0lKhmH2IdUqoOpTLtkmlekybToibSgda6FeNWcTahBaAeYRqIJV3iUS5u1R26QL5UzOBeMA46CKh6Ho4fjouG3/HnHkwGyzHmjgzytqnm4c3WolnoRY5mjfXqsU7+eSHuDREaY33yGNUqTHH3nJ3+M2X+2oeS3LYGNknex6ICwgtasvIAMcxGno3+oYyuijH+HU1idXX+eQ/GX+n/WNSySRIBVJ7yMGYEcoT+2RolCkduxCYewgk+r2IZNcoSmwoU5YqihroRcUuuchoOuQ6WXKoMUNRaRg4KoJ/KLcIJioLe1cpDmkUSwPo6lgamrEoyVceyl8orEYiCg54ktUoGbxoexQ2CWcYY6NQWQ2YTaKCGK3oOIoCy0x5iHkLevkpWUgRmqaZLZcVulTJBPYaagM43pUiObHIubQyeVzolANPiQQ4bkKEiKYYSNn5u0QqAlkDevBJx5gKOp1pkCcO6kupW8YUSfpJKJUdWafo9VQvmVOIwUNO2Pv4jBKGmJ94Vuny6zuqewj9aueqNAgEmpTJ8DcJykNZryYP2fJZbuUaGaApLbQtaUq46qNOWPRopmKIWJoIYvnrezXK8Zj42uDKnNgA6o0qS0cF6jsZ/NYMKepZr6UXGZmpYRQryUVJEFNOWO7ovaKJuJWYbPnk2zCrZnjzytrrA0f8uoc6owcCijV6RkYJyeUJ60UVuZSJjvQrSUEJMNNOqOto0SKK2JIIdRlezB/Xl/hzK78nlQeJG1+Hliafyv/3nCW2ep63poTOyjoXtPPuudDnxiMYWWBX3TJXSOb3+plTzBJoDYhtG7GH/5eEW1FH9caa6vD38HWxWo8378TKaip38sPr2cE3+AMZOVFoAfJdyNnYEBlNnAMogPhmu6M4aLd+u0K4U7aU2uIoRBWryoA4OETGKhvIL6PpqbLYKJMaWUQIJLJjaM5oI4lJG/UI8uhhS5VI0Id4KzT4sZaO2tPIltWminJYgCTCWg5Ya1Pn6aX4V0MbiThIRTJoSMSINOlEK+k5ZIhca4kpN5dzOyipDqaJmseo6TWiWmWIxlS/igJ4pUPmuZrIg8McuS4oYzJseLwoRCk+S9/Z1dhXu38JncdvWx4ZabaGar0pOSWfaltZClS9affY3BPl+ZDYrTMd2SVYfmJv6LUoUVk4m9g6ROhTq3aKAPdsSxUZwQaD+rQZhLWdilL5SiS8Se/JDxPliYg40tMeyR3IllJyyK9YXGk029AasThQ625aYKdqewzaFGaCyqv5y/Wcmks5hSS7qekZPVPlWYGY9EMfqRcYqvJ1GKqYZakwC8orG1hPK2dKu/dp+wUaYSaCeqOaC5WcykLJuOS8eeEpZXPm6XupERMhiRMIvGJ2+KbobRiZXMJHlwe/XFNnkobma+aHkvYOy3jnmPU5CweHo8RmmpCXsuOdqhN3xMLgaY1H3JI6SP4X+ciUnLKoBle7/EYn92bi+9jn7VYLS2nH6IU1uvcH6LRkmn9n7ROdmgHX88LkOXx3/0JDOO/IDpiTPKGocie5fDaoWgbgi8k4RXYIe1lYNwUzSuYYLLRjam6oJgOeWfF4ISLoCW1oH8JLCONoITiS/JHY2+e4nCZ4unbei7kInPYGq0iIhAUx+tXIb6RjCl8IXXOfeeLITFLrmWBYPdJRuNjYMaiSPIQpRQe4LBgJGabea6n48uYF+zmo0CUx2saosFRjqlEokqOhGdYIdRLu6VUYWVJXWM/YQAiQnHhJrYe3vAtpd3bfC5zZRkYHWyyZGVUy+rpI7nRlCkTYxJOi+cr4mrLx+UuYcgJcGMhYTFiOzG4aEve3bACp0Ybf25GplUYI6yGJXaU0urAJJ/Rm6jtY8nOlCcGYvIL0uUOYh5Jf+MIoVqiM3GVKdQe3G/d6J2bg24gp34YKqxgJnKU2uqcJXCRo+jOZG2OnKbqo2kL3ST0YmhJjKL0oXziLHF0K0ye3G+8aeHbiW3+qI9YNKw+Z1XU5up8JijRsOixZPuOqSbS483L6GTh4qWJlqLk4Zh8s97Y3mw2917vHnSxKh8HHoHrSV8g3pelXF893rdfa19fHuCZfB+FXw+TkR+2X00Nst/6X598LJ5uYTP2i16NIPKwyp6s4Loq897O4IylDR70IGqfIh8doFCZOF9LoDjTVV+EICfNgF/OoBo7sx4WZAC2Gp45Y3awZ95eIvSql56GYoQkup6yYh9e2R7i4cFY+R8X4WGTH19W4P+NUx+m4I/7QZ3M5sx1q53yJfvv/h4aJTYqOB5GZHykZh54Y9UekF6u4zDYvJ7p4oaS7h8uYdHNK1+DIP962l2R6ZV1Rt23qIDvnJ3hZ3ep3d4QZnskE15FpYdeSh6BpJyYg17Bo6WSwJ8LIpvNCR9jYWd6gR1k7Fv0792J6wRvR52zabXpjd3j6HPjy94bpzmeB95aZf9YTl6fJLrSl97so1tM699H4cX6Np1Bbx70p11lbYOu/92N6+6pSR2+6mUjj135KONd1F46p1zYIF6BpcMSdR7S5AzM018woho5+d0nMdx0bB1J7/uuxB1wrh7pDd2grErjWB3can4dpt4g6KuX/J5qpr8SV569pK7Mvx8dImM5yd0VdJB0PZ02cmbukx1asD/o252JLiAjKJ3E7AVdfR4K6eIX2p5W56OSPl6sZT6Mrx8NoqB4pmEEXgbzY2DhXh4uByDDnjhojiCq3lkjAmCXHoMdbyCH3rZX4CB8HvDSVWB4nzsM3yCBH514OGCjoKpzFyCF4HmtxKBs4E/oSiBZYDBiumBK4BrdKCBCYA5XnOA/oAZSHWBFYAfMuCBWoBJ31GBQY1BysGA2YtutZaAgom4n8WATYg+ibKALobwc5SAKYW+XY+ANYSKR7qAZINYMlaAv4IH3b+AKJfFySV/x5T0tAF/fJJCnlx/UI+5iHR/S41ucod/XIsxXLd/f4jjRxN/xYZ0Md2ANIOs3ER/QqJBx7N+4p57spp+oJrSnQd+gJdKh0F+gpPdcYl+qpCTW+9+4I0gRnt/OYltMXR/uoUw2vp+kKy+xnR+MagEsWN97qNYm+N9057Fhj1935pIcJ5+DJXQWzl+VpE2RfR+wow7MRt/UYaO2eh+ArcyxWx9pLF+sFx9XqvHmuR9Q6YhhV59WqCRb+Z9kpryWp594ZUXRYF+XI7RMNB++YfD2Q19l8GYxJZ9Orrir3987bQWmgZ8za1NhJF856abbzl9LZ/XWhp9h5jDRSF+CJErMJN+r4jO2GZ9Ssvuw+587sQnrsV8mLw1mUR8b7Q7g+B8iKxYbqZ81aRgWax9O5wURNN9yJM9MGN+dImt0u+M63bZv5KLfHdXq72KLXfdl1+I/nh8gqmH5nlDbdGG3no0WRiF3ntGRHuE8XyhMFqEGn5r0XWLlIDBvmSKNYA8qqOI9H/RllqH1X+Gga+G0n9lbOiF439nWECE/X97Q8yELH+6L+6DboAq0CaKVIq5vRaJBYk1qYOHyYfKlTSGv4aTgJuF0IWDa/GE+YSRV22ELIOiQyuDd4K/L42C1IHSzs6JQpSlu7SH+JI3qBCGzo/ik+mFy42zf3aE9Yu0avqEM4nCVqqDfIfDQp2C24WvLzmCS4NdzYGIaZ6EumiHIps0psmGAJf6krKFBpTZfmSEMZHOahaDhY7aVfqC3ovEQh+CUIh5LvGB04TGzFuHvqhpuUyGeqQ2pbSFV6AJkayEYpvtfXmDlZffaUeC6ZPOVV2CVI+cQbKB2IsXLrOBbIYLy2aHM7JEuF6F8q0npMeEzqf/kMmD2qLffLKDF53KaKSCc5igVNmB3ZM9QVeBco1+LoCBFocnyqCGx7wPt5yFirYBpACEY6/VkASDaqmhe/yCqqN3aAuCFJ0yVGmBh5alQQuBHo+nLlaAzogaygqGdcXNtwOFPL7Ao1mEELd9j1mDErAle2KCUajUZ42BwKFoVAaBP5mwQMWA4ZGILjSAlYjkw7uV+HXescqTsnZyn2+RkHcQjJSPkXfJeVyNqXiqZf6Ly3m4UsuJ63rqP8SIDXxrLWmGJH5gwnyUwX80sNCSg37YnoSQbX6Ti7aOen5yeIWMon55ZTWK2X6lUhSJD37nPzuHR39bLSuFdIAMwVmTooh/r6KRb4dAnXuPWoYSiq+Nd4Ubd5aLsIREZGWJ/IOKUWiIRoLXPsGGlII2LPSE14GdwEWSk5HYrnyQbI+6nEuOZY2qiaeMfYvHdp6KzIoNY5GJKYhiUMKHh4avPlCF74TyLMWES4MQvyeRvpsmrXSPmJgxmzyNl5VRiIuLwJKJdaiKDo/XYsWIgI01UCmG7Yp2Pe2FZIeQLJyD0oRivieRG6RzrHaO+KCrmkKM+Jzoh6GLJZk1dNeJeJWLYhKH55HcT6aGYo4OPZmE64n+LHmDa4WOvU6QmK2uq6WOeKkNmXOMdqRghtqKpJ+2dCiI/psSYYWHc5ZYTzmF6ZFsPVWEgow1LFyDFYaSvJ+QMbbZqvqOE7FXmMOMEKu1hi2KOaYHc4iIlqBaYP+HF5qUTtuFlJSOPRuELI4uLEWCzodwvBmP37/3qnKNxrmGmC6LwLLbhZaJ5awXcwGIQaVTYJOGxp50ToaFT5dVPOGD84/fLDKClYgntQ6fPXUypGOcKHXOk2KZN3Z6gfGWZXdFcCyTo3g6XkaQ4XleTJ2OEXqoOzaLLHxEKq2IHn5UtAeeKX38o6ObFH23kq6YJ32OgUSVW32Kb36SpH2yXaOP8n4BTAqNMn5qOtSKYH8LKp2HZX/usx2dF4a8oq2aDYWgkdGXIISggGSUYoPRbrKRuYMpXPOPGYKfS36MaYIfOn2JqYG7Ko+GwYFrsimcKY9ioaqZJY1/kMKWQYu8f3uTfooUbd2Q5IicXEWOUYctSv2LsYW8OjGJBIRKKoOGMYLIsUybS5gfoMWYUZV0j9eVdpLifo+Su5BibReQFI37W6CNlIulSoWLA4k4OeyIbIayKnmFtIQDsHSaq6DaoAaXsJ1ljx2U0pn6fc6SGZahbGKPgJNSWwqM/I//ShuKd4yRObCH74jyKnCFSoUYr7uaLql5n1GXNaU6jmmUVaDzfSWRnZyya86PCZh1WpOMiZQmScWJ/Y+sOYKHhIr5KmmE8oYIryGZzrH+nr2W1KzrjdST8qe+fJORNqKIa0iOpJ1UWiOMLpgHSXqJpZKHOVuHK4zEKmOEqobSrqqZgbp2nkaWiLSBjVSTo65ZfBKQ46gcateOUKHhWcuL3ZuOSTaJYZUKOTCG8o5JKl6EcId4pwGounTBl36k3HVbh7ihHnYMd5uddXbiZzmZznfmVsSWGXkcRqGSRXp4NuCORHwqKC+J/n5IpjKnxH0KlvOj4HzPhzagHXy3dxqcc3zJZrWY0X0LVkmVJ314RjeRXn4BNqiNbX7IKEuJOH/RpX+mv4U9ljOi5IQ6ho2fHoNYdmqbfIKsZhSX44IqVcGUR4HKRdGQjIF6NniMq4FMKGSIioE7pMalz41blWah/IuehbGePooAdaqamYiOZWeXDodGVTeTfYYQRXGP0ITbNkyL/4OvKHqH8oKFpASlEZVqlKahP5L4hO6dhZCldOeZ445xZMiWSoxKVLmSyIo7RR2PJYgYNiiLZIXqKI2HcIOro2OkY52PlAegmJpghE+c3pdDdE6ZPJQ5ZDyVppE3VEqSGY44RNSOg4snNgiK2Yf1KJyHAYSsos+j5aWWk4qgF6Gkg9ScVp20c8+Yr5nOY8aVIpXyU+2Rn5IJRJeOAo4ANe+KZ4nPKKmGpoWJok6jiK16kxGft6jAg12b8qP1c12YRp8rY1+UuppnU5iRQZWQRGCNp5CWNduKC4tuKLSGW4ZCoeijP7VIkq6faq+4gvaboan/cviX8qQ+YwmUZZ6HU1eQ7pi/RDONX5LXNcSJz4zKKLyGH4bZmayybHRpizytx3T6fJ2pOnWtbb6ks3aMXrCgGnedT6KbYHjiQP6WdnpPMtyRRHwUJfaLt348mRqxi3w8iuWs3HwBfEqoQnv0bWmjsXwYXlafF3xyT1GaY3z7QL+VgH2jMtGQW36MJjyK43+2mKGwiYPqil2r4oL2e9KnQoIqbOiitIGdXeGeIIE+TvOZd4EGQIKUn4DiMsePioDnJnqKKYEQmCKvlot7icmq9Inbey6mWohibFmhx4cbXWKdP4YDTpKYoYUBQEeT1IQGMr+O0oMfJq+JiIJHl5iuzpMDiTyqL5C6epyll46Xa8ehBoyWXO2cdYqxTjqX5IjhQBOTIYcHMriOLoUvJtyI/oNblxCuNZqGiL6pk5eQeiOk95S0a1WgZZH0XIeb1I9CTfCXNYyRP+qSfYnYMrONnocQJwKIioRLlqutpaHwiFqpBp5FecKkapqoavmf2JcdXDibSpOZTbiWrpALP82R5oxqMrCNHIi6JyGIKoUXlketRqk3iBqooKTMeYaj9aBZarWfUZvxW/WawpeZTX6WOpM4P6uRg47BMq+Mu4oyJzuH3IXClfSs/LBhh9CoTaspeT2jnKXUanGe9aCGW7+aZZtRTVqV3pYUP5iRNJDHMq+MeYtsJ0+HnYZMjRG8UnQcf6K243SgchaxhHVRZGSsF3Y3Vpymf3dUSOugrnirO7yamHoqLzCUI3wCJAGNSX4wjL+7eHuCf322AXtCcfCwjXs7ZDmrDXtvVm2lbHvfSMafnXyFO6uZi31ML1KTI35XJG6MZH+ejIS6boKyfy60/4HHcamvhIEMY+mqAoCaViakY4BdSJSenIBNO5iYlYBUL3CSP4CMJM2LnYDpjEG5bIm+ftW0AYg1cT+uiobaY46pAoW6VdejboTQSF+dsoQBO4WXt4M/L4qRdYKcJR+K8YIRi++4lZC+foKzKo6YcOetsoygYzKoK4rSVZSikIkoSDGc44eYO3aW9IYGL6KQxoSDJWSKX4MVi5e38Ze4fjSyf5TwcKGtAZJLYvOneI/JVVuh3o1eSA6cKYr/O2qWR4icL7aQLYY8JZ+J5IP2i0W3cJ6MffOx95sbcGmsb5e+Yr+m4JR/VTChTJFWR/SbnI4rO2WVr4r3L8iPqIfDJc6Jf4S0ixC29qUyfcWxfKEPcD+r8Zz2YpumX5jzVRCgzZUDR9qbKZENO1yVPI0QL9mPNYkTJfWJLYVSitS2pqu9fbGxHqbTcDGrgaHaYoWl25z6VQKgP5hDR9maoZOQO2qU047eL/CO64ovJhSI64XRgQ3GZHP2dIrANHRkZ/66BXULW2mzrHXzTtytB3caQoKmC3h/NsOetHoOK8qW5Xv1IkWOtn4lgQfFf3r5dJm/T3qnaAS5BnqeW2eykXrbTtir3HteQouk3HwdNuOdh30ALBqVyX4qIteNwH+HgRDEYIGwdIe+O4DBZ/C37IANW0qxbX+xTsOqtn+QQomjvn+lNv6cdH/WLGCUzYA7I1WM6oDFgQ/DRIg3dHC9IIa6Z8a20oV0WymwUIR0TqypooO0QoWit4MVNxabfYKKLJ6T8IIlI8CMM4HfgPvCU46vdFu8KoyjZ7C114rPWwyvVoktTqCopoe5QomhzYZlNy+apIUYLNaTMIPmJByLmILWgNzBlJUfdEu7YJJ+Z6q1BJAJWw2ugY3CTqCn1ouYQpSg/ImDN0qZ5od1LQeSjIV7JGiLFoOqgL3A+ZtidEC6upgjZ6q0U5UFWxOtzpIQTqmnK481QqSgWoxkN2WZQ4mXLTOSAYbdJKeKrIRcgJ/AfqFydDm6M52MZ6+zwpm7WxytNZYOTrOml5KBQrKf1476N3yYyot5LViRkIgOJNqKVYTvgIfAGadQdDi5wKKzZ7qzRJ4eWy2sspm0TsmmFZVyQs+fXZE9N5qYY40TLXiRPYkIJQKKEYVl5rd2sXNo0VV3k3RLu4Z4cHU0pTp5SHYqjqF6JHc5d+97D3hlYU98D3mqSs99PXsoNK9+u3z/5LV0135zz7N14X4rug924H36o+13233njXB42330dtp56n4aYFN7Dn5KSfd8X36WNAZ9+3784uVzTYmKzfF0aYgauIV1f4bEon12lYWojCt3s4Svdb944oPLX2R6JoLiSTR7lYH1M3B9TIDk4Shx/JSNzDNzI5IIttR0Ro+loP11cY1rith2rItqdKB394lzXn15V4dpSIB64YU8Mux8r4Ky35Rw6J96yqZyE5vztUtzQZiIn4x0eJVCiY91xJIXc4t3Ko8KXaJ4oovVR9t6Q4hfMnp8JIRe3kFwE6pVyVlxP6XXtAJybqFhnk5zrJ0GiHB1BJjAcod2d5R8XNd4BpAYR0Z5vItWMhl7rYXj3StvbbUZyEpwmK+lsu9xwqognUFzAqSph390ZZ9Hcbt15pnVXCd3gZQlRsh5So4VMcl7R4c73FJu87+6x3ZwG7lNshFxPrK2nFxyeawZhqRz4aWOcQN1cJ7yW5p3GJgARlx465CUMYZ684hm27NupcojxtpvxsKysWFw3bsCm5xyDrM7hepzdat+cGB1CqOnWxN2vZt3Rfd4nJLGMVF6r4lh1yB/FXIaw5p/GXM5r4B/KHROmsl/QHVohap/ZHaXcGJ/lnflWzN/2HlORh6APnr1MX6A3nz91aN9ZnyZwnJ9i3yarmh9s3yjmbh94nzBhJ5+Hnz7b2l+bX1PWlF+0X2yRWZ/XX43MQCAIX7k1CN784cUwNd8KIYErO18YIUCmFJ8qYQog2V9AYNrblx9cILCWXF98YIYRLh+mIFwMJF/dYC00p56spF0v0R6749pq2B7NY1ulvV7jIuMgi58AYnUbVV8iYglWJ99JYZmRB1954SLMC9+3IJn0S55qJvGvd156pjNqf56OZXdlaJ6nZL8gQV7HZAtbFt7wI10V918c4qXQ5B9TIeBL9p+VYP3z/l42aYSvKx5HaIwqNJ5bZ5ClIN52JpagAJ6ZJZ9a3d7EJKcVy172Y6eQxN8yIpJL5J94oVhzv14NbBMu7N4eqt9p9d4x6aMk455NKGUfyd5y5ymasF6hJelVph7VpJtQqt8V4zZL1d9gYafzjl3vLpouu94ALSqpwh4R66ukrx4r6ibfmF5S6KOahl6E5xtVhh68ZYEQlJ7+o8pLyZ9MIexza93asReulx3rL2mpl936LaUkgh4Ra9afbl44KgkaYl5r6DWVaR6mpk8Qf97sJEuLv9874iVyAmH0nEFtjqG6HJGo7eGH3N2kHaFb3SnfMGEznXwaN+EO3dcVSWDsXjqQYeDQ3q8LnuC+Xz5xtyGR3rltTSFfnsfoqeEyXtaj3SEKXule82Dm3wKaAGDIXyLVF+CtH0gQO6CZn3cLieCOn7LxbOE4YTKtACELYQCoaKDgYNCjlqC9YKeesWCeYIaZxuCF4GsU5+ByoFEQGGBnYDmLd6BjoCDxFqDpY6OspmC9IzkoCKCWYs8jQyB3ImneZ+Bf4g2ZieBOIbOUuKBA4VeP96A7oPYLZ2A9oIeww6CpJhAsU6B9pW+nuCBZZM2i9uA8pCweJWAno42ZUuAcYvTUjuAUYlSP22AU4agLWaAcYOVwfWB26H1sDuBMp6bndKAopskituANJekd7B/6ZQpZIh/wJCuUal/t40bPwl/zok6LTd//4TkwRKBPaubr1mAmKdinO2ABKL2ifl/l55xdud/V5nyY+V/OpVlUS5/M5CtPrd/XoudLRB/oIYJwGSAxrUqrqaAJbANnC1/i6qhiTZ/FqUJdjJ+2Z94Y0d+zJnXULh+0pQAPnB/Ao3CLPB/UYcEv+2AdL6hrh5/1biYm4p/MbIaiIl+r6tfdZZ+b6SvYsp+aZ3yUFt+fZb8PjJ+u4+dLNd/EofVuXeQrnBGqRKO5nGSl/iNTHLQhh6L1HQRc9GKaXVuYVqJB3byTxmHpXibPQOGUHqPK6aFB3zzuH6PRHmVqCyNnHnqlwWMFHpDhTeKp3qucveJSns2YJWH/HvdTmyGsHyaPImFdX2IK36EQ36yt3qN+YLLpwSMY4I/lfuK4YG2hCyJhYFLcguIO4D5X82HBIC+TcyF0ICMPB2EroBqK1qDk4BUtmiMxYwApduLOYqdlMOJyIk2gyaIcIfpcRqHPYa2XwaGGoWPTTSE/4RiO7uD+YMsKzqC+YHXtU6LzJUmpNeKQ5L2k7uI2ZDBghKHj46PcCyGZIxoXj6FW4pPTKCEUogdO2GDXoXIKyCCc4M2tFqLDZ5Jo+CJiZtNksiIIJg5gS2G25Ucb2CFtpIBXZSErY7hTCSDt4upOxWC2Yg0KwmCAIRts5KKdqdVoxiI96OHkf+HjJ+MgGqGRpt8brKFKZdqXQmEKZNGS7+DMo76OtiCZopoKvaBoYV8svaKArBIoneIiKukkVSHGaa5f8CFzKGmbhSEsZyRXICDwJdnS12C0pILOqKCCIxeKueBUoZisoiJrrkhofqIOLOfkMKGwq2zfymFbKePbY6ETqFqXBaDYZswSwmCgZTEOmuBxI4LKtqBE4cfq1qZwG+7nCOXK3EKjE6Ux3JRe9KSgXOiauuQQ3URWd+OAnapSRqLtnhmOJqJZHpzKQaHA3zsqpOYf3iBm3GWAXjni4+Tp3lYexqRZXneajqPL3qEWUGM/ntLSJSKwnwsOEiIhH1CKQeGNX6ZqcOXQ4Esmn+U2IC+irKSgoBeejqQT4AaaXKOKX/zWJmMC3/lSBKJ43/iN/6Hun/5KQiFf4AnqNWWK4m0mYCTxYiHiaWReodleVuPSIZPaKeNNoVZV/eLKoRrR56JFoN9N7+HA4KOKQmE34GTp/aVK5JLmJuS0JBdiL2Qj45xeHSOZoyEZ++MT4qmV2CKWYjVRzWIWIbyN4iGXYT5KQqEVYLcpyqUcprfl+WSGpgxiAuP15Vwd7eNsJKpZzyLo4/kVtCJrY0dRs+HvIpBN1GF1Ic4KQqD4IP+pn+T4aNTlzaRj5/jh1qPSZxJdw6NIJidZqeLGZTuVliJKZExRn6HNY1SNyiFXok+KQuDf4T3pfeTdKullqqRJadshseO26Lydn2Mq55UZiCKppmyVeWIwZT8Ri+G0pAgNwWE/YsIKQuDL4XKpZWTI7PeljyQ167WhkmOh6lqdfyMTqPKZa+KRJ4nVY2IYphzReuGgZKZNtuEuYyLKQuC74Z3nc2jC29bj6WftXCjgPmci3HuccKZc3NKYjSWU3THUpGTI3ZwQ0qP2Hg+NGiMcXpfJqKI4XzknTah9HejjyeeqngOgHCbfXiNcTyYYHknYbOVQnnmUh+SHHrLQu+O3XvMNEGLhn0GJsuICH6AnJmgyX/Ejmqdjn9pf8eaYH8icI6XTH8AYRmUOn7/UaKRJH8aQpWN9n9GNB2Ksn+SJvCHSH/7m+KfsofGjZ2cfoa3fuqZW4W4b9WWSYTUYHOTSIQOUSCQQ4NYQj6NJoKkM/uJ9YH7Jw+GoYFUmyKez4+0jOGbno35fiyYgIxIbxSVc4qjX9+Sa4kEUKuPeId4QfSMaYXeM+CJTIQ5JyqGEYKJmoWeCJexjEKa4pVEfY2XxpLObn6Ut5BUX1eRso3dUEiOuItoQbWLuojnM8mItYZIJ0CFmIOXmfydeZ+Pi8yaVpxufRaXMpkpbf+UHJXUXt2RHpKDT+mOLo8pQXyLLIu4M7SIOYgjJ1OFM4R+mYydEadEi1qZ76NpfJ+WxZ9QbYuTppsZXnOQqJbkT46NwpKiQUGKxY5HM6KH1InEJ2KE4YVAmTicxK7aiv+Zn6o8fDmWbqVAbSSTSKAZXhqQRpr1T0qNYZXGQRCKcZCCM4uHjoshJ26EoIXfkO6sjm8Fg7eofnBCdh6kjXGOaBugmnL0WdqcinR/S5iYV3Y5PcqT+XgaMIOPZXpOJIGKmXzbkIWrm3bag2yniXdDdcqjh3fLZ8mfhXh4WYqbcXlQS1eXRHpSPZ2S73tyMIiOanzQJNCJsX5okBuqeX55guamcn4pdVWia332Z02ebH3zWR+aYH4VSwWWQX5aPW2R+n6yMIuNiH8zJRWI5n/Tj5qpYIXwglClXoT7dK+hX4QdZsSdYYNkWKaZZYLPSqyVVIJNPTuRHYHVMIqMv4FxJVGINoEbjw+odo1YgcKkeYvDdBugf4o/ZjGcg4jNWDeYg4dxSlmUg4YlPQ6QWYTUMIqMDoOGJYSHn4I9jo6nw5S5gUejyZKDc6Sfy5BLZb2bzY4bV9CXzYvyShaTwonMPOyPpoejMIyLcoVsJa6HIYM6ji2nJJv7gOKjMJkecz6fMZYrZVubMpMyV3yXNZA6Sd2TLY08PNePBIozMI+K54ccJdKGuIQRjdemvaMZgK2ix5+RcwaeuJvSZReaopf7VzeWoJQuSZ2SrJBfPK+OlYyGMJCKfIiYJe6GY4TFjZOmcqoSgGqicqXVcr6eWaE/ZM6aPZyHVvqWN5ffSXGSRJM3PJaOOo6KMIyKMYnUJgWGH4VXhLu2Rm6qeGGxg2/aa8asyHEmXumn73KWUeui33QxRQSdk3X/OKeYDHf1LPSSOHo9IqKMJ3zShIG1bnYWeEqwmXZ4a6urvncIXs2mzXfHUdChs3i4RPWca3nZOKyW63sbLSWRJ3ydIxWLMH5ThEy0TX07d/qvfXzxa2iqmnzOXoWlpXzoUZSgkH0vRNCbVX2eOKaV4n4mLU6QM37bI3iKWH+vhAOzKIQud5uuXINNavmpfoKNXi2ki4H8UUqfg4GYRKKaVoFNOJuU9IERLW+PW4DyI82JnoDng62yMIsRd0OtaImeapyojYhGXcyjmocGUQiekIXnRHaZdITeOJCUIIPYLYyOnoLgJBaI/4H7g1mxdZHsdvesq4/malOnyo3lXYai1IvzUMudy4oTRFOYqYhAOIiTZIZvLaSN+IShJFKIeoLogw+w5ZiedrqsFpYAahqnK5NQXU6iL5CiUJedKo4DRDaYDYtoOIeSv4jMLbqNaYYvJISIDYOygt6waZ8edoyrmJvhaeump5h8XSChppUNUG6coJGqRBGXkI5GOHqSQormLc+M74eHJK2HtIRZgq6wHKWCdoWrO6GgaeCmNZ1pXQOhG5kZUFicCZTrRAyW/ZDKOIORz4y1LeKMm4imJM2HbYTheRrAMG5lbX26y2+AYc61SnDHVgqvgHI9SkepXHPmPrii4XXJM8qcF3fUKaiU7XoxIPqNkXzJeQ6/aXVvbZe55HXBYee0M3ZRViKuR3ceSl+oFHgnPtuhm3lnNAGa2HrLKgaTwnxxIY2MiH4+eRC+PnwebYG4uXvPYday/3u1VgytCXvpSlWm2HxSPuaganzsNCiZtX2jKlWSuX6LIgyLo3+OeQO9A4KQbVy3gYG5YaGxyYEPVeer14CiSjylsYBtPuWfUoBYNEWYsIBZKpiRz4B+InmK34C5eOe79YjtbT+2c4eVYYCwuoZhVb+qyYVRSi2kpYRrPuaeWYOmNGCXyYLqKtKRAoJIItaKOIG/eMa7Jo9EbS21mY1nYXSv2IuZVbSp5YnjSiKjxYhHPuydeYbDNHqW/YVLKwWQUoPlIyOJrIKgeKi6hZVsbSS06ZMGYXCvHJCWVbCpJY4ySiCjDYvlPvScyommNJOWTodxKzKPvYVRI2KJOoNdeI66DZthbSK0XZhqYXOugZVQVbGog5I2Shyibo80PvWcO4w/NKSVyYlZK1aPQoaJI5WI3YP6eHu5tKEmbSez6p2RYXyt/pnAVban+JXoSiSh45IvPwWbuI6JNLSVWYr3K22O6IeJI76Ik4R52qVx8G0qxqZzUW7Esit0pHBXnSB16nHph7R3MHOJciZ4hXVCXLV583cVR217lHkjMq19inuT2LZv23gZxRdxa3iJsMZy43kFm+R0T3mShpR1vno0cSJ3PXrrW8x41HuvRq16nnyUMiV8uX2k1u9uGIMFw1tvv4JRr0RxVIGumnty3oE1hVd0b4DXcBJ2FICKWup30YA9Rf15v3/0Ma17+3+d1TRsj43PwZ1uRYwNrZJv7IpjmQBxkYjWhAlzQ4d1bvt1CoYcWg926YS2RVp4+IM4MUR7UYF606JrR5h9wBJtCJXFrApuvZMbl4xwcpCFgshyO44Fbe10IYucWT92HokURMV4SoZYMOl6vIMy0lhqSaMYvs9sD592qshtyZvIllRviJgjgatxX5SMbPRzVpD2WIB1b41HRD93tYlKMJx6O4TB0VBpga2XvctrSakNqb9tAqRYlU1uxZ+dgL5wqprubC1yspYyV9102pFDQ893NowEMFt5z4Yi0Iho77fsvQZqtrJ3qOtsaKy5lHFuJ6bef+lwFKENa3hyK5stV1V0ZJUIQ292zo57MCd5dYdTz/5okMIDvHxqU7uUqEhr97TEk7ttra3HfzhvmKbNat5xuJ+/VtJz/ZhnQw92dpCiL/15LIhTy8R6GWwkuZd6nm3ypr17KG+okyx7tnFUfyJ8THMMaup88XTfVtZ9q3bQQul+j3kAL5p/t3uYymB4L3aLuH144Hc8pa15iHfpkid6MHidfih64nlkagZ7qXpCVg58iXsyQk59l3xJLzl+532TyOh2goDdtuV3SYCBpDl4B4AqkMd4zH/qfPZ5n3+/aQN6i3+mVTp7jX+QQbJ8vH+DLuN+K39zx2R1DYsLtVN14Ym8oqt2sIhwj3B3iYcwe8V4fYYQaAR5h4T2VHR6qYPTQSZ7+YKdLph9hIE1xflz05Uns/B0sJLyoUt1jpC2jh52d459eqZ3e4xPZxR4pIoxU7154Yf3QKl7TYWQLlh88oLSxM5y3J85ssdzv5wkoCZ0oZjxjQR1lJW2ead2p5J+Zjp33Y9DUxh5NYvwQDp6uohVLiF8dYRGw91yGqkysddzAKU6nzNz4aELjBZ02JzHeNF1+JiEZYl3PpQwUo54oo+uP956PorgLfR8C4WNwydxibMFsR1yb64onmtzS6j4i0x0P6OfeBB1Zp5GZOV2vZjaUhR4MZMxP4952I0qLc57tIamwq5xKrylsJZyDLbZnc1y3LCciqFzxqond2907aOuZF12TJ0hUaJ3zpZTPz15hY8kLbF7boeQvWCCe2tSrN2CHm0/m4mB3G8LiV6BrnDIdq2BjHKUY8iBeHR/URGBcnaLPoeBjXjdLLOB2HubvEmAtnUbq8mAh3YAmmOAX3baiEuARne2dbKAO3iiYu6ARHmnUFuAXXrBPgSAmnwELHmBBn2AuyZ/F37Zqox/Bn7GmVh+8X6whzZ+736jdLl++36rYhx/IH7FT7R/Wn7mPZB/vH8ULEaASX9JudN9rYh0qTZ9pYeFl+Z9pIaKhfd9tIWRc5194YSvYTB+JYPUTv9+e4L0PRp++oIELBl/ooDyuJJ8f5H8p/Z8f5A5lqt8i45ghMx8qox7cqJ85IqcYF59RYjITmJ9tYbePLZ+T4TMK/J/EYJ2t4Z7k5uBpux7mpjqlaZ7qZYng9J70JNPccF8FpBzX6N8gI2STdh9CoqbPF19vIdjK9J+lYPQtq962KTuphJ65KF/lMl68p3Ngvt7G5n3cQB7bpYdXwZ75pIxTWV8eI4ePBV9QInCK7d+LYT+tgx6S644pWZ6WqntlBF6ZKVEgkN6iKBmcFN64ZuCXnB7a5aKTPZ8CpFgO9Z824vgK6B914YBtaF57LdXpOZ5/LIqk3p5+qx9gaR6FKaMb8J6a6CUXfl6+5qITJZ7qpRGO5N8i42xK499k4bXr2aLO2qyoE6J9GyokFmI4G5+f4OH7nBHbimHB3IjXKCGKXQjS1eFUXZJOkCEkHi7KfuD7HucroqJknPqn2qIf3Tpj12HhHXcfpSGn3bUbU+FyHfhW+OFAHkJSrmEQXpKOdmDnXu7KeeDE31trZOICnz/nkiHE30jjluGJX0+fZGFVn1ibG+ElH2ZWyyD5n3lSi2DRH47OYKCv36kKdaCUn8grIKGpYYLnSiFuoVgjSmE4YShfJiEHoPna5aDcYNEWoSC24KpSbGCWIINOTWB9oFpKcaBqICxq2OFf47+nCyEmo2UjC+DzYwLe4yDFopxaq2CeojcWb+CA4dVSSOBloW8OOaBSoQEKbmBFoIcqnaEnZfxmzmDwJXAiz+C9ZNeeq+CQ5DdaeiBsY5YWSKBPovTSLOA6Yk9OKSAtoZvKa6AmINfqbaD6qDHmnaDFZ3NinuCSJqKee6Bl5cZaTmBDpOjWJiAp5AiSFmAVIyDOG+AOIiiKaWAMIR3qSWDZKmAmduClaW4idSBw6GKeUiBCZ0caJ+Ag5iqWAyALpQoR/N/6Y+GOEF/0oqXKZ5/24VlqMSDBrIXmWSCPK19iUWBYKhVeLOAmKLcaB6ADp1iV6h/vpfdR6h/iZI0OBJ/g4xDKZh/loYpoeWUFGpOk++SAmw/hS2QLW4YdZyOdm/sZZeMwXHVVW2LCXPmRZaJTHYeNgmHl3imJ3aF6XuboTWSmnMBkz6QtXQIhGWO7nULdOCNOnYZZOqLjXc/VNqJ5niFRR+IPXnmNceGn3t+J4iFCH1ZoGyRKXuNkkmPYHvFg4aNo3v+dAGL/3xFZCiKZHyjVDyI1X0YRKqHRH2cNYyFwH48J5eEQH73n3qP24PvkUiOGYNygnSMboLucySK0oJqY2SJUIH7U6WH2IGWREOGX4E0NVmE94DVJ6SDkYBynpWOtIxYkFyM/4sjgYuLX4nbckCJz4iFYrWIUIc2UxmG8YXzQ+SFkYSkNSyEQ4NDJ7CC+oHInc2N2pS/j6iMLpLTgNqKjpC9cYWJAI6OYgWHi4xcUpCGMIoqQ4WE5IfqNP2DrIWCJ7qCeoL1nSmNL50CjvyLippbgC2J6JdycN6IWZRiYXCG7JFMUhqFmY4rQzyETYryNNuDK4eJJ8KCEIP4nKmMr6UcjnWLEKG2f52JaJ30cFKH0Zn5YO2GZpX1UaaFIpHiQuyD3422NL6CwYlTJ8iBuYTTnE+MU60TjgyKt6jsfyOJB6RBb9WHZZ9MYIGF9JpRUVOEtJVJQq2DgJAmNJiCc4rWJ82Bc4WHlOOdJGn9h9uaXWvkei2XyG2/a9eVQ2+eXSCSsnGWTlWQEHO4P/GNW3YBMfmKmXibJSuHyXuXlFWb3XIzh1iZMHM9eZmWnHROa02UEnVwXKSRg3avTe+O7XgSP6aMRnmSMeKJl3tMJWGG231Fk7eagXo4hpWX63qCeO6VW3rTaqCS3Hs7XBCQW3u+TXyN2XxcP1qLR30MMcyIr33fJZCGCn7QkvuZOoIXhcSWroG1eA2ULYFTaeuRtYD/W3CPSoDATQOM3YCRPw2KYYBoMbWH4IBMJbmFVIA4kjqYLInghQmVpojad1KTLYfKaSyQvYa2WuiOUIWmTJiL+YSmPs2JkYOeMaSHKIKPJduEt4F5kZqXSJGzhGeU0JADdrGSWY40aJiP6YxQWmONgYprTEGLJ4iKPpmI1IaiMZWGhoSiJfmEM4KTkRWWoZljg/WUMJcLdj+RspR0aByPOpG5WemM2Y79S+KKi4w9PmeIOIlvMYaF/oaAJhGDxoOEkKuWJ6Dmg4aTuJ3fdcqRNJp8Z6qOspbkWYCMUpNKS4SKEI+nPimHxIv2MXmFkIgiJiSDbIRPkF2Vzqg/gy+TXqSGdWeQ0aBLZ0aORZvLWSqL4JdJS0SJoZLBPfuHY44tMWOFQImAJjSDJYT0iICmbGmnfFGi+GuBb6OfpW1dYnacSW9HVQWYynFQR5WVKXOFOqGRZnXiLjuNf3iQIyGJgHuTiBKlV3Fse/yh6HJzb0eegnONYiObFnTDVLyXlHYcR1+T+3edOoSQQ3k+Lk+Mb3scI3mIhH0xh6CkCnjye2ugqnlFbsydRHmrYaiZ3XoyVFeWZnrZRxeS3nuiOmCPOHyALlyLen2HI8aHqH6shxaixIBKes2fbIAAbiCcEn+/YSCYsn+WU+KVTX+IRsaR2H+POjeOR3+jLmWKoH/LJAiG6YAChoWhs4eRejyeY4avbYubEIXLYIyXs4TrU3mUUYQeRneQ8INeOhCNcYKgLmyJ4IHmJECGRoEyhgWg4Y7OecKdl41UbRWaQYvDYBiW5IooUxKTg4iQRj2QHIb+OfeMr4VtLnOJOIPSJG+FvII7haKgLZXmeVyc65PPbKyZlJGJX7OWNo8qUryS2YzJRgWPeIplOeqMAof9Ln6IpYWIJJaFS4MchVCftpzXeSycdJopbHqZDpcgX3SVmJPlUnqSNpCwRcOO6Y1/Ob+LhYpNLoGIMIcIJLWE74PZhRKfYaOceO6cFaBLbDSYo5x3XyuVJJhiUj2RvpRXRZiOc5BSOaeLH4xPLn6H24hGJM6EpYRyfL6v62k/cUur12sLZYunwmzoWXyjgm7fTUifBHD8QS+aTHNJNaeVY3W/Ks6QRHiEIVeLDHuNfG2vA3CdcSWq2HGdZWimnXLBWWKiQnQLTTedu3WBQS2ZCnclNbuULHjrKwuPH3ruIc6KAX0ffCWtv3escMipmXgFZR+lWHh8WRqg/HkkTQKcfXnyQRKX3HroNcCTD3v5Kz2OGn01IjaJGX6Le86scX6EcF6oUX5NZKikGX4qWMKfxH4sTLmbVX5TQOmWxn6TNb2SDX7lK2aNMn9UIo+IUH/Se3CrVYVJcACnPISKZEejCIPTWF2etoMnTHqaSoKYQMCVz4IfNbeRKYGsK4eMZ4FJItuHpYDzexmqfowGb7OmZYq+Y/6iLIlkWBad2IgJTDuZb4a7QKGU8oV9NbOQXoRFK6OLtoMRIxqHFoHtetCp15KWb3mlu5DDY8aheo7BV9ydH4ytTASYu4qjQIOURYiiNbePrIalK72LHYSmI06GoYLBep+pT5jvb0ulL5aKY5Og6JPdV6mciJEMS9WYJI5CQFeTvIt8NaiPJYjAK9eKnIYFI3iGQYNxenSo+Z8mb02kyZw5Y4+gbJjHV46b8pUXS8OXgpGCQFaTH44ANbOOqIqRK+mKQIcpI5qF9YQAcYG5o2jcZqu1BGqSW8WwMWxtUMqq/25wRdClaXCiOw2fgXMLMPKZWHWcJ6OS6Xh6H8KMcnuHcUS45G/XZqu0EnDIW9SvAnHxUOSpqnNORfGkCHTjOz2eJXasMTWYBniZKAqRrnrEIFeLV30NcSi3onZzZoCyynbJW7qtsHdMUMyoT3gTReuis3kKO06c3noxMWOW0nt2KF+QlXzoINeKYn5tcQe2Q3zPZkyxb3yiW3msW3yZUKOnA3zDRdKhdH0fO0+bsn2bMYWVvH4vKKaPnX7kIUWJkH+ncN61FIMUZiawQoJwW1GrL4HgUHSl24FnRcGgU4EYO1CapoDoMaOUxoDDKOOOxIC3IaOI3oC6cLi0LIlSZhOvT4g2W0KqNYcRUGOk4YX1RbCfYITwO1WZt4QFMb6T64MqKReOCIJeIfCISIGncJezeY9gZguui43IWz6pZowJUFukEIpBRamel4iMO1qY+IbpMdmTMIVVKUaNaoPSIjCHzoJvcH6y9ZU3Zg2t8JMhW0KovJDAUFmjX45F/+LwAElDQ19QUk9GSUxFAAIKRZ+d6YvcO1SYXImFMeaSoIdDKWuM54USImSHaoMVcG2ylprZZhetcpg9W02oLJUxUFyix5H8RaOdU47cO2CX0IvUMfCSJ4jlKX2MhIYXIo2HHIObzqFtGGb6u+hu7Gk9qLVwrWtxlOpyXm2cgLV0Em/ObFZ12nIXWCB3v3R/RB1533cnMMl8WXo+zL5qtHHFumpswXLkp2BurXQGk75wi3Uwf6RybnZna2J0Z3ezV0l2fnkSQ3R4z3qbMGJ7eHxiyvlop3x+uLRq0nyBpehs5HyNkl5u5ny2fnBw8nzzalxzF31BVnR1W32WQtd32n37MAd6rH5syTtm14cNtvhpG4YKpDlrRIUWkOttaIQ1fSlvnIN2aU5x6oK/VaV0WIIDQkV2/4E9L7d594BWx6dlUJF7tXFnpo+LorZp5Y2ej3xsHou7e/Vub4noaExw44goVOJzdYZTQcF2QIRaL3J5WIIbxl9kHJvWtDJmfZkDoX1oxpYajk1rEJMveuFtdJBMZ2Rv/o1qVDNysop4QUt1nIdJLzh4z4O0xVtjJqYSszVlj6JboH1n3J5yjVFqLpp4ef1spZaGZqVvRJKIU59yDI5kQOp1Eon+Lwh4XIUdxJlicLAgsnZk3KuBn7JnJaaUjIBpd6GEeTNr+Jx5ZfhurJdiUx9xiZITQJd0oIxvLuB3/YZVxBph97nrsfRkYLRSnxlmn65Xi9ho6KgteJFra6IHZW1uKZvQUqdxFZVcQD90QI6MLsB3sIdawIJ0/2Y0r491/mimneV2/2r1i3h4AW0weIp5Dm9zZWt6LnHQUnx7aXRQP8R81ncULdN+kHpLvydyyHB7roFz/3HUnON1I3MeioR2RnRnd6N3dHW9ZJ14vncqUc96JXiuP0V7xHpiLY59r3xYva9w0XqfrOpyJ3rym3NzantAiSh0r3uZdnh2BXwDY6N3eXx/UQd5Cn0EPrp6032cLVJ85H5IvChvF4SZq1lwgoP+melx3YNeh9tzPYLBdVB0uoI7YrB2U4G8UFB4C4E8PkF5+4C2LR18MIAYurttn457qfhvG40EmI1wi4t6ho1yAInodD9zk4heYcx1UYbiT6Z3K4VUPdR5PoOoLO97k4HCuZJsdZhTqNRt/JYAl29vdZOGhXtw+pD5c0dyoI5sYQF0cYvdTxB2a4k/PXR4nYZqLMl7DYNAuKZriKILp+htFp7cloJukptshJZwH5fdcnhx2JRNYFdzvJCvTpN1yIzvPSZ4FYjxLKl6nYSPt/dq16uYpzRsZ6eIlcFt4aMcg9RvbZ6Ccb9xMJnlX7lzKpU5TiB1SZBfPOJ3pYs2LI96QIWvt4ZqYbToprNr7a/tlSltXKp8gzJu4KTPcSlwpZ8gXzxyqplgTbZ02pNsPJV3So0pLHp59YaestV9IWWko3V9RGgskzl9gWqJghx90GzPcHB+Lm8fXpJ+nXGOTPB/IXQiO41/z3cBKwiAunpVscR7DG9Lomp7aXDPkht7x3I+gRN8MnOnb4R8rXUdXcp9QHasTE996nhUOyJ+wnotKuZ/1XxMsJx5KHjhoSp5q3lykQ16JHn5gAJ6q3p+bpV7RHsUXQV7+nu8S7p8y3xyOsN9zX0/Ksh/CX4lr0Z3eoJLn9B4EYIHj6F4pYGufs95RIFRbYV6A4ECXCd63YC8SxV70oB3Ol58+IAwKq5+VH/brgR2FYuhno92uoqOjmZ3YIlcfaR4EogXbJV45IbVW1554YWcSoN69YRWOgd8PIL2Kpd9t4FrrPp0+JTwnYh1qJMOjWZ2VpD4fLB3Fo7Ga7h3+IyOWrB5BYpSSgR6N4gHObx7m4WMKoR9MYLQrCZ0FJ4fnLF0zJtrjI91fZhse+F2RJVFav53N5IWWhp4VY7YSZ15lIt8OYB7E4fnKnV8wYQHq4dzaKcknAl0JKOZi91005+rezJ1mZuFall2lpdWWYt3yZMVSTd5GY6uOUt6pIoBKmh8ZYUQqx9y8q/xm45zrquJi010VKaiepx1EaF1adJ2D5w+WR53S5b2SNt4rZGCOQt6TIvMKl58HIXspYuFfGU7l3+EyGfIiI2ERGoseLaD3mx7aFGDg27YV72DM3FXR3KC8HP+N3KCzHb0KGqC1HpcpK+DiG5TlpWDEm/vh4yCr3F0d8aCXHL2Z36CGHSIVw2B5XY0RuqBwXf8NyOBwHn5KGuB6Hw+o7CBwHdFlWiBcHgJhn+BI3i7dsCA6XlvZp+Av3ovVlqArXsDRmiAqnvmNtuAzXzkKGuBFn4BopuAGIAjlEh/34AghVN/roADddx/h3/iZdp/en/LVcd/hn++RgV/pn+1NqZ/8X+sKGuAXn+goX9+wojvk0t+logvhFl+c4dJdMx+XYZKZPp+ZIVNVQl+koRYRX1+z4NZNl9/NYJHKGt/v4EYoJZ9spGzklx9kZAxg3F9dY52c/R9aoyXZDl9foqxVHZ9t4jHRRZ+D4bRNih+k4SxKGt/OIJln9l82ZpSkZ58wpgMgrV8p5V2cz58oJKxY5V8wo/gU/V9Co0BRMV9a4oLNf5+CYbiKGt+x4OGn0p8NKLIkQZ8JJ+7ghR8BpxDcqJ7/JiMYwN8JJTIU3N8gJDyRGp88Y0ANdh9mIjUKGt+a4R7nuh7wKsMkJF7s6c0gY57jaLRchp7eZ4eYo17oZlfUxd8BJSORB58h4+eNad9Qop5KGt+IYVFmJ2OMWTpi6mMrmdsfd2LaGnQbzqKQWwoYB2JHG6RUN6H+XEgQfqG13PZM3KFyXbmJf+E1Xphl+iMam15ivCLIW8afRCJ8nCubn+I03JFX3qHvHPvUFmGr3W5QZiFqHehM0aEuHnFJiGD4HwwlxeKtHXfifWJkna5fDGIdHeKbaaHa3hfXsOGa3lGT8uFenpEQTaEkXtVMx2DwXyHJj6DB33dliKJI34aiPmIEH5HeyaHDH5fbNmGEH5xXhKFLn6PT0qEW364QOaDkX7qMv2C438lJliCSX9mlTWHy4ZXiBCGyIXSekeF0oUrbAKE5YRuXXyEDIOxTtuDVoMDQJ6Cq4JQMuCCH4GTJm6BpoDIlGuGyY6Ph2OF0Y1aeaCE3ovsa0mD9opWXM+DKYi8TlqCfIcpQEeB6oWOMrmBeYPUJoCBHIIAk8eF+5afhreFDZS2ePWEGZJ6aqaDM5AKXDeCcY2TTeOB0IsYQAiBQ4iQMqCA7IXdJo+AqYMMk0eFX56BhjKEeZvieGiDgZjTah+Ck5V+W7mB1JIhTW6BRo68P7iAxotKMoqAeIepJpyAS4PvkuyE76Y6hcmEDqLld++DDZ73aaWCE5qvW1OBT5ZkTSOAx5IUP4OAWY21Mm2AHoktJqaAAISpjCiXA2StgB6U0Gcgc1mS1GmDZd+Q6GvjWASO625XShmM4XD2PKCKzXPAL5yIvHbfI8yGt3pji46VeGzCf5GTbm5gcsGRd2/9ZVmPh3GmV5KNj3NnScKLl3VMPGeJmHdTL5WHoXmZJA6FtXwhiuaT2nSkfsSR8HWJchCQBnZvZKyOJXdhVwWMQHhrSVqKYXmQPCmIfXrNL42Go3wyJEiE0327ih6SV3xdfemQfHyecSeOp3zVY/aM1H0SVmmLC31eSOqJRn28O+eHfn4mL4CFwn6lJHmEDn8xiVWRFoQCfSmPR4OlcGuNe4MxYzeLtYKxVeeJ8oIzSIWISYHHO62Gm4FYL3eE+oDsJKSDZYB+iK2QD4uqfIKOToqpb8iMiYl9YqSKw4gyVWaJCYbkSDuHY4WfO4GFzoRaL22ETYMDJMiC1oGiiCWPR5MtfAyNkpGMb1SLx4+eYieJ+42BVOuISotiR9qGtIlFO1WFI4cjL2SDuoTkJOWCYIKdh7mOs5p+e56NAZg4buGLMZWFYbqJXpKRVIWHr4+aR3yGJ4yhOxmEoomlL12DQoaJJP2CAINvh2iORqGee0aMlZ6ybn+KvJsyYVmI35ddVDSHLJOHR0KFqY+xOvGEM4vYL02C54fqJRCBs4QbgEKgDGRbdPadOGa/aSSagmkhXMuXwmuNUC2U3W4VQ5SR23DLN4COv3OrLAOLlXbeIdiIbnpkf7qeumv9dJCb9G2ZaL2ZMm9BXHaWZHD/T+uTf3LcQ2qQinTiN3ONgHcKLCSKbXlzIjiHX3wSfzadMnNjc/Gag3RTaDqXx3VOW/iVAnZhT4mSLHeRQyuPTXjjN1uMW3pOLD6JY3vlIoyGcn2cfp6btXqbc0mZE3rzZ4eWaHtMW3CTsHu1TxeQ8nw0QuCOK3zJNzuLU31vLE+IeH4wItWFpH7/fgSadoHBcrGX4IGIZu+VPYFCWtySjYD2TrOP2YC7QpaNKoCQNxqKaYBqLFyHqYBQIxKE9YA7fX2ZfojdcjSW8YgSZniUT4ciWmiRoIYfTk2O8IUeQmWMQIQoNweJl4M4LGmG9YJBI0aEYYFOfRKYro/OcceWKo5sZguTiYzNWgCQ24sMTfWOMolIQi2LjIeGNwKI34XHLHmGWYP9I3CD54I5fL2YHZaVcZeVnpSoZduS75JOWcaQKo+1TbqNfY0iQe6K7YqYNtiIVYgVLICF24WBI5KDhIL9fHyXtJ0ocVeVLJqmZZWSc5eMWX+PppQhTYGM9pC+QceKao1lNsOH4ooXLIGFfYbDI66DNYOddOupUGPoak+l42Y9X2CicmihVB+e0GseSLma7m2+PW+W2XCQMr6Sn3OMKMCOSHbZICKJ+HpidHWoNWsjahCkuGy6Xy2hJG5uU/+danBESKmZg3JCPXSVeXRuMt2RT3a9KQeNDnlMIJ6I23wDdBWmvHIUaZ+jSXMNXtmftXQcU7Gb/XVTSHSYI3atPV+ULngwMuuQGnnOKUKL9nubIQqH4n1+c6ylPHjRaSeh1Hk/XleeTHm5U1aaonpPSC2W3HsFPTqS/nvWMu6PBHy8KXCK/X3BIWeHC37Tc0Cj9n98aMCgl39nXfCdFn9PUu2Zcn86R+6Vtn9BPRSR739eMuyODn+FKZaKJH++IbWGVX//cuGi+4YeaG6foIWFXaOcHYTPUqOYeYQOR6+UwoNaPPiQ/4K4MuyNM4IgKbSJaIGOIfeFvIEEcpKiN4yPaC+e24t1XWqbUoocUmiXqoimR3aT+oc6PNmQQYXZMvSMdoSDKdKIxoMqIi2FPYHhclmhmZLFZ/uePJEiXTKar48kUjGXAoz2R0STVIrPPKmPq4ivMuWL5IahKfCIP4SQIlmE14KZciuhMJjVZ/2dyJa9XS+aJpQEUhyWYJD8RzuSpo4MPLSPA4s0MvaLXoh1KgSH2oW5InyEhYMvagmy12NqX/yu6GWpVeGquWgNS7CmJGqbQYChK21YN4mb6HBNLj2WdHNrJb2Q2XbTHqCLXHpgaZix8mpAX9et0mvLVdapaW2JS7qksW94QZyfrnGbN7madHPzLoWVD3ZwJiiPjXkoHzaKMHv1aVuwhHDCX5OsYHG7Vayn8nLbS5mjNXQ3QZKePHXBN8uZFXd6LriTx3lRJoKOY3tWH7eJK31kaSSu+XcIX0+q23eDVV+mdngaS2uhyHjfQXac4XnQN82X0nrjLt2Sn3wOJsyNXH1bICeIS36qaOqton05Xxypi31BVS2lKX1USzSggX13QWSbqH3EN86WsH4uLvyRl36nJwuMdn82IIWHjX/KaLesmYNjXwCoeoL5VRekFYJ7Sx6fb4H+QU+an4GXN9SVsIFMLxmQsIETJ0GLsIDmINOG7oDCaI6ryolbXvGnnoh+VQ6jMIdqSxKei4ZFQUOZxIUxN9eU4oQxLzeP6YNEJ3KLCYJiIRSGa4GTaG6rL48bXu+m8I3JVQ+idYwbSw2dyopFQTiZCIiBN82UOYbQL0GPT4U3J5iKf4OrIUiGAYJBaFqqvpShXvamYpLZVReh2JCISw+dJ439QTyYZ4uDN9uTo4kkL0yOzYbfJ6qKFIS2IXKFrYLNws9oDmDgsUpqTmO/n1FseWaMjMJumWlNecNww2wTZpZzCG7wU591cnHyQOh4IHU8Lwh7LHkCwO5lRWt/r9NnyG1FngZqKm8Hi59sgHDMeLxu43KaZa5xZHR/Uth0CnZ8QFV29XixLsF6PXs5vyli2HYEriJlhna3nJVoGHdsikVqm3g2d49tMHkQZLFv5nn8UhFyxHr3P8x153wRLoF5ZX1TvWlgsIBZrGpjg4AOmupmNn/MiN1o43+WdlJrqX95Y65ukH9nUU5xoX9ZP0t0+H9TLkp4pX9Mu89e2YqMquZhyYlZmXFkm4glh3ZnZob0dS9qT4XOYrxtZoS7UJtwpYOdPtl0KIJvLhp3/oEcuoFdXpSrqalgY5KXmENjSJBshlZmK447dClpMIwPYehsZInnT/5vzIe1PnRzd4VbLfJ3boK/uXdcLZ6mqK5fQZuul01iMJiJhWtlI5VTc1NoQZIhYTdrkY7nT3xvFIuSPiNy4YgLLdB29oQwuLFbRKhup/BeYaSMlothU6BohKpkTJwlcptne5fnYJhq5ZOfTwdugo8tPdxyZop2LbV2koVtuDNapLHqp3Bdwq0LlftgrqfchBJjpKKNcg1m2J1DYCBqUpfrTp9uApJiPZFx/oyOLZ92QoZ3tX5vrmBepaNxJmNjlRZynWZCg8d0GGkLcfV1o2vaX/R3SW7FTjF5EXHYPLh7FnU4LC19cHkXtBhtE2p5pJRuzmxwlBlwdG5Sgt5yGHAvcR9zz3IVXzt1qHQUTZ53p3YyPFR56XiJLAR8fns2splqv3RuovxspnVmkq1udHZUgYlwRXdGb/xyK3hGXkp0OHlaTOJ2a3p/O9t44HvFK+B7pn02sQxor340oWxqtn5GkShspn5MgEZumX5Rbt9wsH5lXWVy6n6GTDp1TX6tO3N39H7fK8B65n8Ur5tm6ofhoA1pDIcaj9JrGYY8fv9tKoVSbd5vX4RuXI9xx4OYS6B0VYK6Oxd3JoHPK6V6QIDJrm9lfpF/nupnso/gjrxp0Y4Yffhr+Yw6bPBuSIpbW9Vwyoh+SxlzgIaZOsZ2d4SPK455soJRrYFkWJr5ngFmmph/jddowpXHfR9q+ZLwbCxtYZAWWzdv/o00Sqxyyoo6OoZ144cTK3t5O4OorNBjeKRAnU9lwKDnjR1n7J05fGhqKJlga4BsoJWFWqFvWJGfSkJyPY2YOk51aYlUK2t42YTOrF9i3q0/nNBlJqj+jI1nSqRSe9Jpg59yavhsApqTWjRux5WnSeNxwpCUOgp1B4tBK194ioXDqId3iGAGmi54MGMbivh472YDeuJ5wmjRaj96pmunWW17o26eSOV8vXHAOLB+DXU1KX1/pHkpp2p1EWmEmR91/mueidx26G2eeeF332+UaV547HGVWLN6FnOySFZ7YHXtOFp85HhlKXJ+rXsxpjhy03Ltl9tz8XQciNR1AnU7eNt2HXZTaH93Tnd5WAF4pXi1R9h6H3oFOBJ713t4KWh90n0ZpNpw03wqln1yEXyIh2ZzQ3zOd610fn0KZ3R1331RVyt3Y32kRz15Cn4BN7t67n5qKWB9EH7do5JvI4VOlT1weITihjFxxYRTdolzG4OuZpR0loMLVnJ2RYJyRrt4FIHWN3R6IYEwKVl8aYB4ooVtx45nlDdvLY0vhTZwiYvDdZ1x9Yo2ZcBziIilVdJ1TYcTRkt3QIV8Nzd5coPFKVN72oHmoa9srZdbk2FuIJVVhGVvhZMFdNdw/pCMZQ5yqI4LVUV0hYuBRfB2jIjkNwh43oYeKU57Y4MloQ9r1KAdkrttT51Eg7hut5oLdDBwNJacZHFx7ZMlVLxz5I+jRZJ2AowGNt14ZIg1KUp7AYQ2oKVrPKickkJsuaTtgy1uG6DDc6NvlZxXY/VxU5fmVFtzV5NoRT51io7LNqN4BIn8KUd6s4UXm+h/nV/RjsN/emLjgL5/g2XMcdp/qWifYm1/3mt+UtaAJG6BQ5eAf3GxNLmBBnU3JviBxHk3mvp9R2i/jdN9a2rpf799n2z6cPN94m8FYaZ+OHEeUjd+pXNUQyN/KnWrNIB/3nhBJwyAxnsqmfB7JnGHjKR7e3Lgfrx7znQmb/p8MnVnYNl8q3a0UZh9QXgWQrh98XmPNE5+0nsuJx1/5Xz7mM95Nno/i3d5rXrTfYx6IXtMbxh6n3vBYBR7P3w5UQV7/HzAQlp81X1SNCV94331Jyx/H36ml693mILdinx4JYK6fJJ4sYJubhB5SIIJX0p6AIGmUF165oFMQeZ75YDxM+59F4CSJzl+dYAplr92TotviYt26oqNe6p3g4lxbTl4K4gyXop4+IbsT9J58YWnQYh7EYReM8F8ZoL8J0N95IGAlf91QZPYiMx16pI1evF2ipBFbIp3Po4mXe14Hov9T1h5LInMQUJ6XIeNM6N70IUrJ0x9bIKplWx0cZwPiDV1I5mpelV1xZbea/Z2e5PXXWN3aJDFTt54j42mQPB50op2M4V7VYcbJ1N9CYOllQZz2qQGh8F0kqDeedR1MJ0xa3Z14pk6XPZ20pU4Tot4BJEqQKl5XI0GM1d694i9J1l8uoR1j5eH71+pg3eHEWKvdoiGaWWWaM2F22hvWpiFUmtYTEWEz25pPluEV3GmMOWD/XU8JKWDy3lCjsuFyWgQgrKFLmpAdbiEpmxeaBaELG57Wf+DunCqS9GDWHL6Pg+DA3VsMNCC0XggJNaCw3shjemDwHBRgayDVnHAdNWC63MhZzyCjXSBWU2CO3XxS0uB/Xd5PbqBz3kaMLaBxHrlJQGB2nzcjO2B73hwgKKBnnkuc8GBUHnYZmqBCHp5WJiA2nslSsaAwXvePWmAuHymMJyA1H2DJSeBDn5yi/qAUICBf7uAGYCUcuV/4oCFZZV/s4BeWBx/lIA7Sm1/oIAhPTl/vIAKMJN//3/1JUaAX3/fiyh/GYiPfwZ+8of1cjp+w4cjZOl+m4YrV2x+kYUuSfB+roQ4POZ+6INAMHN/TII2JWF/y4Egin9+GpBuflp9/48lcZR91I2LZE59tYvBVt19u4nuSYN96YgXPLB+MYY5MGN+soQ/JXd/UII1ifp9VJgWfdV9QpYccQ59GJO4Y9B8+JESVmh9CI5iSRl9TIuqPG19pIjqMFV+NIYJJYl+7IMeiZh8w5+EfWx8tpzccJx8iJmlY2B8Y5YcVgx8c5KISNZ8wY7uPDd9LYtIMDd91IeKJZd+nIPeg6WQnF9zeFqPCmJjbGeNq2VGX8uMWmgpUtCK/WshRciJmm5EOTuIN3GULTyG5XU+IomFr3lLgu2OrWdYd7yNT2mEa8eMAWutX0WKuG3fUmWJa3AnRX+IJHKUOReG33UmLUqFsHf9ItaEm3sXgjGMvm8VduWLi3CQaxOKVHIJXpuJIXOJUeCH73UeRSKGyHbPOOiFpnidLVCEm3qaIxqDqHy/gWCK9naudgiJ23eIai+IvnhWXfSHoHknUVSGj3oCRMSFinrxOLmEjHvyLVODpn0QI1WC1X5BgJOJcX4wdVGIaH5yaYOHXH6ZXUKGUn6uUO2FTX7HRHqEa37yOJeDjn8iLVqCzH9cI4eCIH+Zf96IOYWtdKaHQ4VMaOGGP4S9XLqFOIQNUHmEQoNYREuDaIK1OH+CrIIYLV2CD4FyI7CBiIDHf0yHRo0FdDWGXowKaHeFWoq/XD+ET4lAT/2DZ4fBQ+mCoYZOOFqB74TfLVqBcYNXI9OBCoHKftiGjJQnc8GFq5KQaAKEpZCFW9SDl440T5yCs4vmQ4uCAYmeOCCBXodeLVmA7oUBI++Ao4Kjfn+GAZsUc2WFIpjkZ5+EF5YSW3WDA5LmT0+CHI/BQ1eBcYylOAOA4ImPLVOAiIZmJAWAUYNVeDOZZl8pbb+XMmIIYsGVIWTpVzqTBWfWS2+QxGreP6+ObG4XNH2MCHF9KemJqnU9IKqHaHlQd46XuGafbUaVpWjFYk6TkGr3VuKRbW08SzKPM2+fP5CM8XIsNH6Kp3TfKheIaXfaIRKGRnsNdveV4W3hbJmT729lYcKR63DwVmCP1nKRStONs3RKP1iLjnYoNHKJZXgjKjyHSnpTIW2FSHykdk6UIHT5a+KSQXXpYQKQVHbYVdKOVnfTSmGMUXjgPxKKS3oHNFmIRHtDKlWGTHyjIbuEbX4TdaaSp3wAa0CQ2XxhYGWO+XyzVTuNB3z9Sf+LFH1XPs2JL33ENDyHRn49KmaFbn7IIf6DsX9adRORfoL8armPvoLPX+mN44J7VMWL9oIQSZmKDoGqPqKIL4FVNCuGZIELKnWEroDAIjWDFIB3dJuQhonKakOO1IkLX3eM/YgMVFmLFIbnST2JNoXDPmeHZ4SqNCuFn4ObKoiECYKBImOCkoFqdDyP0ZBsagiOKY8oXz+MSo10VB6KT4t9SQmIb4mSPi2Gt4e2NAOFBoXpKpSDgYQLIoiCKII1c/KPSZbWacGNnpUIXvWLuZKaU9mJuY/XSNOH2I0iPguGJYp/M/aEhofsKpuDGYVSIqaB04LbbUKib16wY3ifpGGAWVqc1mRjTuaZ2mdiREyWomqHOdGTQW3iL/WPyXFpJs+MS3VCHweI8nlUbKmg/GW9YxyeNGfiWQ+bUGojTraYRGyDRDaVDG8KOdiRvHHBMByOW3SeJx+K+3e+H4iHwnsCbDGfOmyNYpmchW4dWKyZrG/CTl6WqXGJQ/6ThXNwOcWQT3WBMDGNDHexJ2GJz3oUH/eGuXyKa7WdfHMwYhGa2HQ5WB2YEXVMTfyVInZ3Q7SSGXe+OaKPAXkjMDmL3nqgJ5WIxXxBIFeF1X3qazicAHnDYZyZbHpKV62Wr3rMTY2Ty3tQQ3aQ03vuOX6N2nylMDmK1X1qJ72H3n5FIKmFE38iasqa1oBLYT2YTIBSV1iVkoA6TUCSsoAUQzaPxH/8OWiM03/8MDyJ64AIJ96HFoAbIO2EcIAwam2Z6YakYPOXZoYsVxeUqoV0TQGRyYSeQvmO5YPTOUaMA4MZMEeJIYJuJ/6Ga4G/ISWD6YEVaieZKoy/YLKWrIvDVtaT8IppTMaRDYjfQseOLYdeORWLXYXrMDeIhISOKB6F3YMrIVKDfIHUae+YopKyYKeWIpFJVsuTWY87TLKQYIzcQsWNdYqZOSqKrYhzMFCH9IZnKDaFb4RaIXaDJYJwYqyryl4aWX2oc2DXUDek42O9RtGg8WbQPWmcpWoZNDiYHW2dK7WTd3FNI/qOx3VFHZWKVHlVYhWqkGTBWS+nImbhUASjZ2kwRr2fXGuvPXGbCm5iNF+WjnFLK/yR+3RaJGiNaHejHi2JFnr4Yb2o3mskWNSldGy8T8WhwG54RouduHBqPV2Zd3KHNG2VE3TVLDGQnHdAJMWMLHnZHrCIAnxzYXCnGnFWWH2jvHJzT2mgFXOpRlOcI3UJPTuX+naSNG2TtXg9LFePX3oBJRGLFXvmHyCHFX3FYSOlknd4WDiiQXghTymeonjTRhOauXmUPSWWpXp+NGySfXuGLHaOR3ydJVGKI33KH3+GS37vYN2kXX2SWAqhDn3KTwadcX3tRfSZjX4QPQ2VhH5KNHWRaX6kLJWNUX8OJYiJUn+CH8+Fo3/wYKOjZoN6V+qgFYNBTvCcdYLRReCYlIJPPPuUloHhNHWQi4GJLLSMfoFFJbmIooEGIBCFGIDKYHaiqIkqV9ifT4iATuWbqId4RdaXxIZKPO6TzIUvNGiP14QqLLyL24M+JeCIEYJXIESEqIF/YFmiGI6kV9Oer42HTuKa/4vhRdOXF4oAPPOTIYg0NHmPN4aDLMqLUITtJfWHn4NpIG6EToIRt1lit1rppvdlXl5Ylitn9mG5hM5qjWUNcv5tOmhnYQBwDWvbT0ZzDW95Pdx2W3NoLXF6CnfjtXJfamVUpX5iZGe5lOBlQ2oXg6xoHmx1cftrEW7bYB9uLXFbToxxeHP7PV11E3bgLUZ5Dnoss6lcgW+ko85fuXEBk3Fi1XJcglZl63PFcNNpG3U8XytsenbITdJwCnhsPOdz7XpALSF4K3xVseRZ6XnGohldVnorkc1goXqVgPlj63sHb6JnWnuNXjZq9nwjTR5uxnzFPHly6X2CLQB3Y35bsEFXq4PEoJdbRYNEkGBevILBf59iL4JAbpRlzIHJXVZppIFkTH1trYD+PBlyCICdLOR2tIA3ruVV042pn1tZj4xIjz1dJorWfpNgvoldbaFkgYfoXJxof4Z7S/RsvYULO8VxSYOHLMx2H4Hjrc5UT5dmnl1YJ5UfjlNb1JK3fbtfh5BDbN1jbY3TW/tnkItfS4Zr8YjaO4RwqIY0LLl1ooNbrPtTIaDnnZxXC52yjZpaxppPfQ1eiJbbbDxih5NtW21mzY/2Sx5rUIxjO0xwI4ibLKl1O4SerHNSSaoMnRhWPKXYjRNZ+KFzfIhdv50Ba8Vhy5iYWw1mJpQiSspqw4+GOw9vtYqtLJx06IWsqtxqDFqsm/pr/V41jHZt8WGefDxv7mTza4RyBGhQWqF0P2vLSgt2pG90OdJ5U3N1Kq58WngAqVpm8GSTmt1pNGcci3drZGmTe1ttmWwCarxv6G56WfpyZHEOSYx1D3PGOYV4CnbHKp97Wnowp8xkJW5WmUFmpm/rig1pDXF1egprenL/aZ9uBnSXWRJwwnZESN5zrngMOR926XoFKpF6dnw/pjdhqHftl7FkWXihiI1m7nlJeNJpinntaI5sUXqfWDpvSHthSEVycXwyOMh16X0fKoV5rH4ppL9fgYFpllNiWoFHhz9lGYEPd5Vn3YDLZ55qz4COV3Rt/oBgR7txXoA1OH11C4APKnp4/X/po4pdvIrRlTFgs4nYhjJjkIi7dpxmd4eLZr9pjYZbVs9s4YUyR0ZwcYQIODx0TYLOKnJ4aIF6opRcSZQPlEhfWJI7hVZiSZA0ddBlSo4TZghogovyVj1r+YnNRupvqIedOApzrYVPKmt364LYodxbKJ0Rk5VeRZpfhKRhQpdodShkUpRQZWtno5E5VbRrO44cRotvC4rqN95zKoeMKmV3hYQEoWNaWaW9kxVdfKIohBpgep47dKBjjpopZPVm7JYcVVhqmZIHRjpug43WN6ZywIl1KmB3M4T+nqVxmFqOkSJyzV4fgtt0GGGKc8R1d2TfZCh27mg9VGR4h2u/RPl6Rm9yNfV8SXOBKBZ+mXganWJupWPakAZwLGZ+gb9xr2kKcslzQWuMY1J07m4aU7h2w3DHRHt4wHOZNbN7BXa0KCF9k3oxnBpr9W0VjrltvG7XgLdvcnCKccxxM3I0YoBzEnPsUxZ1IXW9RA93W3epNX954HnIKCt8qnwnmrBpj3YmjVZrhHcaf0xtZ3f5cKZvU3jOYX9xbXmsUkxztHqcQ4J2KHudNTh45Hy7KDN73X33mWFngH8cjBVpmX9Kfhpron9Xb4lttX9QYK1v9X9NUaBycX9YQw91GH9pNQF4Bn+BKDp7LH+dmExlz4gCiw5oA4dmfSZqJoabbqZsWoW0X+NuvITKURFxWYPmQq50LYMENNF3SIIVKEB6lYEVl29kbJC9ijlmtI9VfFpo642sbeprNovfXzttuIoOUI5wdYg7QmJzZYZhNK92p4RtKEV6GIJblsljVZk8iZNlrJcHe7Nn7pR8bU1qRpHBXqhs348FUA5vvYxEQg1yyol1NI92JIaBKEl5sYNxllliiqFuiRlk6Z5rey5nLJr3bMlpiZdMXjlsLZOgT7pvHo/wQcNyRowsNF11vYhFKE15X4RYkq55YVqIhk153F4QeSJ6f2F3ayp7O2TMXLJ8C2gvThp89Wu6P+h9/W92Mix/QHOSJamAwngvkZd2lGNEhU13YWXzeCN4OWiLakl5IWseW/d6H22/TYl7PnCBP4Z8f3NrMgZ9/HafJc9/s3owkHh0BmvjhBV1EG3Hdx52FG+baVZ3KHFoWzN4VnNDTPd5q3U3Pyl7I3dJMeV82XmPJfB+w3wPj0VxtHRygt5y7XWVde90G3ahaHt1VXeoWnl2tXizTHJ4PHnRPtx56XsDMct71nxVJgx98X3GjhpvvXzngdtxGH1TdPByaH2dZ3RzxH3QWbN1SH4IS853A35NPm944H6aMZ96+X7zJiV9PX9UjSJuIYVIgOlvk4T6dA1w/IR5ZqRydYPYWP90F4M0S1N17oKYPiB39YH/MX96OoFeJjl8o4CzjFpszo18gCluVIxyc1ZvzYshZftxWomnWGlzGYgoSuF1DoanPeV3LYUkMWt5l4ONJkp8JIHki8FrwpV2f5BtV5Ovcr1u2pGKZW1wco8vV+VyRozPSm50WYpsPZt2kogCMVd5EYV7Jlh7vILmi1Rq+p0mfx1smZqmckFuH5eoZPRvu5RnV4Fxl5EiSiRzvI3aPVt2EIqGMS94rIcbJmN7aYO7hvCBbVqEe4KBOF38b1yBMmFcYn6BRGS1VS+BXmggR86BiGu2OuGBx29+LoCCMnOmI2yCz3hBhfl+0GK4eql+6GVpbod/DmgLYcl/QWquVJ9/gm1jR2Z/2nA9OqaASnNALnyA6naOI6yBtXouhP58YGrSeZd8s2zIbaB9Am60YPN9XHCdU/N9yHKZRul+UXSxOl5+9HboLnB/xXlVI+OAvXv2g/N6LnLLeIl6qHQUbI97HnVNYC57mHZ+U0t8NHe6RnR87HkKOh99v3puLmd+wXv1JBN/5H2XgvJ4RHq9d5B44HtZa6Z5dXvYX1V6D3xFUsh6x3y6RhN7rn07Oe18rX3ILmN93X5mJDx/Kn8OghV2vIKedth3cYKRawB4GYJTXql4yYH1UiZ5nIGYRal6nYFGOap7w4D5LlB9G4CqJF9+jYBYgWF1eopOdiZ2QYmVald29oiUXg93uIdqUZx4o4Y8RUJ5voUSOXx6+YPqLkh8dYKzJHt+C4F0gNV0eZHAdZ51T5BbadF2DY6VXZR214yYUSx31IqWRN95CoiUOUB6XIaSLkF77YR8JJJ9oYJkgGxzt5jvdTR0l5bkaWJ1WZRUXSt2JZF8UNd3KY6gRKR4bovFORB52ojnLiZ7hoX8JKR9TIMpe3mJwVppcOSI5l3NZbaINGEpWe2HjmSITcqG4GgBQaWGNWupNgWFlG+CKweFEnO5IWSEt3hPepuHXGIecC6GwWTOZQqGL2d6WWKFn2ovTWKFEGz9QWOEjG/zNe6EFnMSKyODwnZ8Ib2DkXopecSFC2m3b0aEpWu8ZEyENm2/WLSDx2/HTN6DXXHmQQyDBnQlNcmCvXaFKzWClnkcIgqCj3vdeOGC73E0bluCrHKYY2CCX3PyWASCEXVOTEyB0na5QKqBpXg8NZqBiXnVKz2Bj3uVIk2Brn1qeAeBInidbY6A+nlkYpuAx3oWV0WAk3q9S9mAbHttQFWAbHwvNXKAeHz+K0aAp33hIoaA7n7Md0Z/m3/0bN1/j4AeYft/cIAhVr5/TYAKS21/Pn/0QDN/UH/vNWl/hH/1K1V/3X/8IrWATYADdqd+aIcibGF+c4a0YY1+W4YAVlB+PIUiSwB+QYRHP9x+b4N5NUx+tYKzK1p/M4HhItx/x4ENdil9co4Xa+h9i40PYRh9eouiVel9Yon6SqV9dIhXP4l9uoa9NR1+FYUsK19+p4OLIvx/WoHsdch8tpTLa4h815MvYLh8ypEEVZB8tI6NSmB8y4wbP1t9HYm0NQB9jodVK1d+O4TuIxV/A4KjcHWSXloeZqyQ2l1wXG2Pc2DKUbOOBGQ2RrmMemfEO8+K42uGMXqJTW94J9mHy3PFH5mGcXhab6mQNGFgZhSO4GQNW+SNiWbGUUyMJGmSRnSKrmx9O7GJOW+XMYaHyHLZKBSGcHZlIAmFPnojbvaN/miAZVWM12qSW0yLnGysUMSKUW7YRhSI/XEfO3yHr3OMMYGGZ3YbKEKFO3jiIGqEMXvGbjuL8G+CZJOK5nEAWomJyXJ/UDeInXQKRaWHb3WpOzqGSndkMW+FLXk5KGKEK3s1IL6DSH1AbYWKLHZwY+iJPXdeWeaINnhBT5+HH3kgRUmGDXoSOv2FD3sZMVyEGHwwKH2DPX1fIQWCgX6RbOSIun1NY1mH4n2vWWiG6X3vTy2F4X4eROyE4X5VOuaD8X6iMVyDH378KJeCbn9aIUCB2n+2bFqHhYPyYtSGwoPAWOyF14NZTr2E2oLWRJKD7IJYOrODEIHmMW6CRoGDKLKBvYEcIXGBUYCwa+6GmIp1YpqF7InEWL6FAYiqTpSD9IdVRHWDBoYTOoqCSYTnMUuBnoPSKMOBKoKrIZmA4IGCa5iF4ZC/YkmFOY+KWG2EU426Tk2DSIucREGCW4mYOm2BpoetMUaBD4XXKNGAuIP2IbiAh4ItZd6bMVmhXOeZCFzlU5mW52BBSe2Un2O/QBmSImdoNmaPiWtMLVeM529fJQOKV3PHHgeH/HhiZSKZR2B9XGuXP2MpUy6VGmXxSaWSzGjaP/WQWGvpNmqN2W8rLYSLV3KXJVuI7nZKHoyGu3odZJSXJ2csW9SVP2lMUreTM2uAST2Q+W3WP7SOoXBKNlaMRHLqLZ+J6XWsJaSHrHimHwCFo3uwZASVGm23WziTS29QUhaRWXD3SM2PPXK1P2SNCnSONjKK1XaHLaqIpHiaJdyGkXrYH2OEsn0bY3OTV3QzWrCRonVJUZqPwHZgSFiNtnd6PySLoHiwNg+JkXoCLayHh3tkJgeFnHziH7eD5H5bYvCR6nqlWj2QS3s6UTeOdXu4SAWMd3wrPuKKcHywNf+Icn1ULbCGi34FJiiEyH6/H/2DOH9yYoKQwYDpWeKPNYEAUOmNZ4DfR76LbYCmPqGJdoB+NdiHjYBuLbuFs4BuJkiEFIBpIDeCqYBfYiqPz4bwWY6OU4aEUJuMjoXBR32KmITXPm6IqIQANaaG1YM9LamFCYKSJmiDfYHdIGaCNoEkYeWPGIzTWW+Np4v4UH+L44qER2aJ3YjLPnKH5Ic4NcaGGIXHLcyEbIRxJoWDBoMRIIuB2oHFW5OkXFj5U1ChlFwxSuWepl+RQkibaWMmOZyX4Gb4MSeULGsLKV+Qa29MIl6MvXPTHKWJXnhoWtqirF9wUtSf9GIeSn2c9mT6QgSZq2gGOYWWIGtHMT2SfG7AKaSO03JgIs+LR3Y6HT6ID3oWWmugomW1Ul6d/WfmSiGbFGo4QbiX1my+OV6UZG9tMUGQ4HJNKdeNWnVLIy2J+Hh3HcKG7HucWgqelmvVUfOcBG2LSa+ZMW9bQXCWE3FSOTGSwnNxMTyPY3W0KfyMB3gOI3qI0XqLHjSF8nz4WaWcy3HoUZWaU3MmSV6XjnRyQSOUf3XNORaRTHdUMTqOEnj6KhuK3XqtI7uH0nx2HpSFHn4sWUabVHf0UUuY8Xi+SSWWOHl8QPqTM3o8OPqQD3sYMUWM6HwXKjqJ2H0jI/GG9342HuSEbH81WPaaIn3QURGXz34nSPyVHX5RQNmSIX5xON+PDH6pMUKL+n77KlyI+H9gJCKGPn/CHyaD2YAWWLWZL4N6UOeW54NbSN6UOILuQMWRPYJlONCOMYH1MTCLOIGeKl+IS4FfJEqFpYEaH1uDY4DRWIuYb4j1UM2WKYhhSMmTfodTQLmQhYYZONaNeoT8MUWKjYP9KnSHtoMVJGOFLII0H4WDBIFprH9c41UrnTJf/VkmjYVjEV0VfUxmMGD7bJ9pdGTnW8Rs6mjvSztwlW0oOxB0mXG7LAd4+nblqotY7V9hm7Bcb2JgjDNf32VXfCdjV2hMa5xm9GtJWuhqxm5hSoxu0HGiOqVzNHU0K/d38nk+qL1VZ2mAmf1ZPmuAisRc/21+etFgw2+Danhkr3GWWfxo1XPBSd5tN3YMOkBx9XiWK+p3B3t2pvJSPXNzmEtWY3SCiSZaZHWUeYBebHaraVNipnfSWRRnG3kNSTprznpdOeVw3nvZK952N32IpUJPd31ClstT4H1uh8VYIn2ZeDRcZH3EaFtg3H34WEllm34+SKtqln6OOZZv7H70K9N1g39uo9RNIIbxlYtRwoY9hq9WOIV/dz1asYS7Z31fXYP7V6hkUYNFSDhpjYKSOVRvIIHdK8p06YEioqlLKZBzlIlP+47Xhc9Um40qdnpZQIt1Zs1eHonEVxpjQ4gRR95orYZWOSJudISHK8N0aYKhocRJl5mwk8JOjpckhSFTTZSCdeJYEJHaZkRdE483Vp9iZYyNR4Rn+4nPOPlt5obrK710AIPpoStIcKKBkzdNe573hKBSS5tcdXBXIZfFZedcO5Q4VlhhqpCdR0RnYozkOMptcoj6K7lzq4T7oNVj81U1ktRmaVk6hElo510ndRlreGEGZXFuLGTuVaJxEGj5Ri90KG03Nyt3lXHWKVt7WHcKnytgMF7lkaNjD2H7g0Vl4GUCdDxovGgCZLRrvWsKVQpu9W4xRcNyZXGCNvN2L3UqKWN6S3lJnYpczmh5kAFgAGqlgdtjG2zHcu5mQW7nY5tpj3ETVCptGXNaRSFw3XXCNp50+HhrKWp5W3tlm+pZxHHljm9dPXM0gF1gl3R6ccBj/XW7YpZnmHcHU19rbXhoRJdvfnnhNlhz5XuGKW94iX1bmmhXG3s1jQ9a0HuvfxdeZ3wZcI1iBXx5Ybhl23zfUqpp+H1YRB1uTn3cNh1y9n52KXR3038lmShU34Rqi+1YxIQPfhNci4Oab6NgXoMVYOhkZoKRUhlotoIYQ7ptSYGmNetyK4E0KXl3OIC+mCZTAY1wiwJXD4w8fT9a+4ribuVe94l0YD5jMIgIUZVnroadQ25sbIUwNcdxgIOzKXx2t4Ijl2JRhZYxik1VsJQifJVZt5Hebk1d0I+DX7NiLI0sURpm1orTQxtrvYhwNadw84XuKX92TYNVlt1Qap6PicpUp5ujfBJYvZhzbdNc55UqX09hWpHqUNBmIY6mQtlrKYtPNXpwg4fUKYF1+YRSlVtrNVVWiJRtBFlWeydu6l09bQRw52EWXmdzA2T7T6l1TGkHQVN3xG1JM3Z6jXHxJtl9oncrk+Zno15qh2Jp12GQeghsCWSjbA5uTGewXZlwsWrJTwhzSW4EQON2E3FrM0Z5L3UnJvh8jXlRkoFkYWd4hglm6mnGeP5pYWwHaxdr5G5CXNNujXCKTnVxcHLuQIh0iHV0MyN38ng8JxN7mHtTkQdhdHBhhJ9kQHHjd5Rm9HNXaflptHTCW9xsqHY1Tbdv03e/QAlzNHliMut243sxJyp6wX0uj61e6Xkug1th6nnrdmZk1XqQaONnzHslWxhq93vATRluZ3xsP6RyCX0mMsN19X34Jz56CH7ejo9cxoHkglJf8oHbdXdjCYGsaAlmMYFnWllpjIEiTJltK4DpP1JxBoC5MqB1KYCLJ095a4Bdjala/oppgXteTYmYdLFhhoiRZ1dk1IdtWbpoXYZJTCFsKIUpPxRwKoQMMop0fYLiJ1146IGrjPlZkJKsgNRc+pESdBBgTI8vZsRjtY0nWTNnYIshS6trVYkcPslvfYcUMnRz74T1J2l4fYLGjH9YfJqVgFlb+Zg3c5BfWZV2Zkpi0pKGWNBmko+bS2RqooyyPopu7InAMktzgoa2J3J4J4OxigdytlWAfkxz3llxced1KV1PZNB2jmEjV0Z4C2UISaZ5rGkZPHp7dW1hL9d9hXIRJIF/1HdHiLlvT14FfTVw2WEvcOVybGRKY/V0DmdiVpZ1zWqKSSN3t23XPCd5y3FSL8J8JnUiJLd+tXlWh31sNGZ7e/BuDmjjb95v3ms/Ywdxvm2XVdpzvm/9SJt17nKCO9h4SnUqL6967HgTJOZ9uHtAhjZpYm7jerBrfXCNbq5tiHInYjRvnnO+VSxx33VaSCV0UXcOO5p28XjdL6R51XraJQ983H0ChP1m9XcxeaRpQnglba1rf3j/YS9txnnJVHBwPHqZR4ty8Ht8Ozl1zHxuL4R46H16JTJ8HX6Zg/pk6n9neK5nXn+kbMxpwn+3YGRsN3+yU8Nu2X+uRxxxt3+3OvZ0yn/LL3B4G3/lJU97fYAAgyljNodpd+tlyobvbBloTYY4X8Jq5IVfUzNtr4SHRrJwt4O0Oshz7YLoL2d3bIIUJWh694E3goZh1Y8rd1FkhI37a4NnHox2XzppzYrEUrdsuIkTRkZv54dmOoZzQIW9L1t23IQBJXt6ioI/ghFgx5abdt1jipS8awtmMpJnXsho74/XUltr7Y1KRgZvNorCOk5ysIg4Lzl2b4WgJYt6M4MYftJ6fFWfdAR7AVl9aJt7sF1RXI98c2ElUCB9Q2UQQ6h+LGkqN7F/NG17LFeAdXI0IliB53dffaZ3Sl2dcxN4K2DHZ795FmPoW916DWcNT5d7FmpHQ0t8QG2pN4R9i3E6LGJ/EXUfIqSAvXlYfIx0UmWPcfJ1gGgGZtJ2pmp3Wwh302zoTvB5GG9tQtZ6hHITN0d8EXTeLGN91XfpIud/t3sse3BxpG1ncNhzCm8zZb10ZXD0WkZ1w3KyTk13SHR8Qmp48XZfNxJ6vnheLGR8vnqKIyF+03zXelxvTHU1b9Jw4nZUZM5yandgWWxz9nheTdB1qHlnQhF3jXqDNut5knuxLGx7yXz7I1N+D35XeXFtWXzvbxBvF31oZCNwwX26WMByc33zTTN0TX4xQa12Wn6BNrF4kH7dLGF6+n9CI3x9an+oeLFrt4R0blptk4RFY3xvWoPZWCpxLINLTK9zKYLAQU91XIJANo13soHILGJ6SIFMI5584YDLeBpqZIu1bc1sWorhYvVuNom1V7JwHYhbTENyN4cDQPB0joWyNlh3BIRqLGJ5tYMWI7p8coHBd6lpXJKubWBrZpE7YodtUY9NV0xvRY0gS/NxcIr1QLxz3ojUNix2dYa3LEt5R4SVI898GYKKc8yCjFWaad+CcVlnX2yCe100VGyCj2ENSRuCoWUEPdGCv2kwMxaC8W2RKQuDT3JUIGOD1Hdzcr5/kl0caQx/ymBGXq+ABmNvU9mAQ2alSLKAhGn2PZSA2210MwqBSXEfKTSB43UbIMaCnXlZccp8vmSQaBJ9PGcWXed9rGmdUyd+GWwsSC5+kG7SPUF/InGeMu1/zHSQKVCAoHe/IRuBjXsYcNN6LWvuZxl63m3VXPR7fW+3UnV8G3GeR558y3OWPON9l3WrMsV+e3fcKWB/hno6IWWAoXyub+h38nM4ZkF4zXSDXCp5lHXAUbN6W3b2RzB7M3g5PJZ8N3mUMqd9UHsBKXJ+jnyJIaR/1n4ZbxR2C3pzZX13DnshW3t393uwUSZ43nwsRr1523ywPGl7AH1LMpp8SH3zKYR9uH6lIdl/LH9XbmZ0eIF+ZPB1oIGVWwJ2ooFyULd3nYEvRlR4uoD1PBx6A4DMMoZ7aICvKZB9AoCNIgR+n4BobdxzMohKZG90c4fJWol1iobxUE52l4XsRfp3zITxO895NoQDMlx6toMiKZl8bII4Iid+LYFNbXJyMI7SZApzhY3AWid0rIwwT/h1xopjRbp3CYihO6h4h4btMkN6JYVFKZN7+4ObIkN90YIIaSCK5FVcYAyKI1kcVo2JfVzpTJmI0GDNQmWID2TaOEmHTWkgLsmGlm2bJgmF/3JvHqiFkXeDaC6IIFxtX1SHql+ZVemHKmLRTB2Gm2YeQhaGAWmOOCmFb20vLtuE63D9Jk2EinUVHx+ETXlYZ1+FbGNrXn+FM2YDVUGE4mijS4uEfWtXQbGEEm4mN/ODtnEgLtqDaXQ9JoGDP3eVH4aDMnsEZpGC8GpTXa+C5GxYVHSCvW5gSviChXB3QT6CT3KjN7KCKXTwLsyCEndZJqeCHHnsH9+CPXyIZceAx3EsXPGA43KgU8KA4HQNSleAynV6QN+AvncAN3OAy3ieLruA5npOJsWBIHwZICqBbH3hZRN+9XfyXE1/NXjWUzN/T3mjSdl/WHpmQHt/ans3N1J/lHwfLrd/3H0VJuGARX4WIGmAvH8NZHZ9ZH59W7t9y37SUrJ+AX77SW1+IX8RQCR+UH8wNyh+mH9fLtB+9H+fJwR/iX/cIJ2AK4AOY/t8KITfW2p8tISvUnF8+4QqST59HIN7QAh9VYLhNwZ9v4JbLrR+PYHqJxd+74FrIMd/tYDlY5p7KosFWw97yopPUh18I4kaSPl8UYesP9t8lYZVNvB9DoUWLrF9poPqJyR+eIK3IOh/V4GUXuOTiFTZVp6SFViTTgqQqlxmRR2PJWBhPASNfmSOMxSLyGj6KsuKFm2YI02If3KFHSaHHHeQXgiQ+1uDVfePxl63TXeOdmIDRLGNBmVwO8iLeWkJMwqJ6mzYKvaIZHDSI6qG/nUMHa+Fy3lVXViOZ2IVVUWNZGTDTOuMPWeDRDqK72piO32JjW1kMvCILnCVKxCG2XPnI/WFp3dsHiaEpXryXLGL+2iSVJuLIGq4TEOKHmzrQ8iI+282OyuHyHGhMsyGm3QuKx2FenbWJDCEe3mjHo2DqHxlXA2J2m8DVAKJJnCiS7eIRXJFQ0uHQXPxOuuGNXW+MquFOHenKySERnmgJGGDd3uwHuOC0H2uW3WIC3VhU3uHfnZ8S0eGuneIQu+F0HiVOqaE4Hm2Mp+D/3r2KzGDN3xAJImCl32QHyuCG37MWvKGh3uNUw2GH3wnSu2Fc3yYQqmEm3z+Om6Dw313MoWC/n4IK0eCTX6nJLCB2H88H2eBhX+/WoeFRoFwUqWE/YGBSo+EaIFUQlyDooESOjSC3YDlMlCCN4DKKz+Bk4DEJNuBMoCwH5eBDICKWjOESIdIUoGEJ4brSnmDpoYJQl+Cz4T0OmKB+4QOMqCBWoNNK3yA34KlJP2AsoHqH72ArIEvVNychlQjTYuaWlfXRfuYIFuvPh+Vrl/ANiaS/mQWLmCQNWixJ0WNbW18IO+KzHKKG9KIfneaVASaPFpqTN6YU12nRVWWKmEKPaSTuWSeNemRD2hoLmGOXWxsJ4WLtXCVIWGJP3T3HG2HIHlSU32Xv2CUTEyV/GNaRNmT/WY9PTmRp2lSNayPIWyNLlqMmW/7J7eKH3OFIcKH3Hc7HPKF73rhUwiVUmajS8mTr2jsRE6R0GtRPNyPqG3aNXKNUHCLLk6K+nNfJ9uIs3ZKIhCGpnlVHWSE6XxGUomTKWylS06Rs250Q+eP7nBTPION3nJFNU6Ls3RkLkmJi3aiJ/eHd3jrIlCFmntGHcWECn2BUg2RVHKjSuKQC3P4Q5aOY3VKPE2MaXamNS+KVHgfLleISXm9KBiGYXtkIoWEtH0NHhaDUH6SUaGPynh1SoiOrHlRQ1SNG3oQPByLNHrPNQuJNnuqLlCHRnyhKDuFc32mIrWD8n6gHliCt395UUqOh34ZSkGNjX56Qx+MEn6hO/2KNX66NPmIRX70LjiGdX9FKDiEun+qIt2DUH//Ho6COoA5URGNf4ObSg2MoIN9QvSLPYMAO+WJa4JrNP2Hf4H8LlGFvIGpKFSEG4FpIv2C0YEgHrmB14DVojVWm0+qk+RaKVQjhUJdv1iYdh1heF0LZodlaGGHVsZpmmYjR2ZuCmr2OHdy2nAtKsd3+3YEoChRylmfkk1V2l0wg+FZ7GC6dOxeGGRDZX1ifGfUVepnI2uFRr5sDW9nOBpxWHOnKs926nhsnk1NcWOLkJNR+WYogm1Wd2jDc5dbC2tiZF5f1W4OVQZk6nDYRh1qRHPKN8hwAHcLKtd1+HqxnHdJg21VjuJOfG8FgNZTWHC6clRYSHJyY0hdeXQ4VC9i8nYXRYxos3gVN4Bu1HpPKt51InzOmrRF/nb7jWBLYHfJf4JQnHibcRpV4HltYm1bZnpLU31hP3s8RRNnW3w/N0Rt031qKuN0an69mSpC7oB2jBlIr4BlfnhOQIBUcDxT14BCYahZp4A0UvxfyYA0RLdmN4A8NxVs+oBTKuhzzYB5l+JATIm9iw1GYYjCfaRMPofJb5FSG4bRYQ9YMYXcUoNelYTqRHRlQYP3NvNsQ4L8KuxzSoH+lt8+H5KzijlEepDGfP1Klo7gbw9Qq40DYKJW+osrUh9dmYlMRCxkfYdiNthrrYVeKu9y3oNLlig8dZshiZ5DAJg7fIFJR5VqbrJPhpKyYGFV/pADUfRcx41DRARj14prNrtrNIdqKvJyiIRhl2RdZU/+ihlgYVRpfG1jc1jRbjtmqV03X5xqEGGrUN1ttmZFQolxmWsYNLR13HBWKC96Z3YwlXpYx1lqiMdcSVz/e1tfzWCPbVtja2QeXuJnO2e1UExrTmtuQiZvoW9YNIt0WHOoKEx5T3h9k7pUmmLMhxhYkmWDee5cfGg2bA1gfWrqXcxks22qT3JpMXCKQY9t8HOSNEZzDXbsKGV4V3qmkghQ0mwQhX9VMm3seHNZd2/Iauld0XGkXNJia3OKTrVnS3WLQRRsbXerNBBx5noIKHt3fXymkHZNdXU3hBxSMHY/dzNWzndDacFbe3hDXAhgaHlNThNlpHpsQKxrHnufM+Zw6Hz5KI52wX55jyNKjn48gvVPl35xdjhUg36aaOhZfn69W0petX7lTZpkOH8dQF1p/39iM8RwEH+3KJ52IYAZjg9IFIcLggZNY4ZodW1SkIWyaDtXzYT1WrFdR4Q9TSZjCoONQCRpDILjM65vWYI1KKt1nYGEjTlGDI+LgUtLk44QdMtQ9ox5Z7NWZ4rYWjtcFolATLxiFIerP99oSoYWM5xuw4RuKLV1MIK7jKJEepeWgMFKK5VIdE5PtJLPZ0lVS5BOWetbIY3bTIZhR4tmP69nqojpM3xuToZRKL502YO8jL5kXVBjgHBmyVS3c7ppVFkOZn5sAV1oWN5u2GHVSyVx6GZtPeB1MWs/MSV413CAJcB8vXZYiuxf+Fkyfxdi5VzIcpFl22BaZYdo6GPuWBBsJGeRSoZvnmtbPXZzUm9YMQF3X3O2JfF7m3iLiVRb8WINfadfU2TYcX1iqWegZJFmEWpoV09pqG0/SfpthHA2PSRxnXNXMOt2C3bKJhx6nHqZh8JYUWrOfC9cFGzPcBNfwG7PY3pjfXDNVmBnd3LVSUhrsnT6PLNwKHc/MMJ063nBJkF5vHx+hlhVGnN0euRZLXSwbuddK3XjYmphOncRVaplg3hKSLhqF3mYPF1u4Hr8MKhz7XyJJmF4/H42hSpSU3v8eddWrXx0bfxa8nzYYZpfSn0yVPhj2n2SSEposX4FPBttw36IMJNzFH8dJnt4WX+9hDZP94RNeP1UjIQCbTxZDYOTYPJdpIMUVGRidIKdR91niIIyO+1s0IHSMIlyW4FyJpF30YEQg3lOBoxUeFRSzYtGbKBXf4oCYGtcRYinU+thSYdXR3RmloYQO61sEITQMH9xxIODJqN3YoIwgvRMgpP0d9dRcpIwbCdWRpAWX/xbL43dU5VgV4uyRzply4mQO3prcodwMF9xUYVCJrF3CoMfghtrjlDDdrZtbVT+au5vcFlDXqtxj12UUg5zzmH+RWV2PmaXOTx432tqLa170nCvI3t++HZ7gGJnYVkAdXFpuFySad9sG2AlXc5uk2O/UV1xL2duROR0AmtHOO93B29TLaN6WXPAI8B9zHiWfu9ji2FIdBVmTmQjaM9pCmb+XN5r12ncUKNuzGzORGBx/W/jOKZ1YHMjLZp5CXaxI/x8w3qLfYhgDWmJcsJjLWuoZ5pmO23HXA5pVm/qT/tspHIWQ/JwK3RgOHNz5HbMLZt333l2JDF73XxWfDpc/HGxcalgZ3MZZpVjwHR6WwxnJnXWT0lqwHc/Q2RunXjAOB9ypHpYLYh25HwZJF17Fn31eydaU3m7cK1d/XpwZbVhmHsOWkZlRHugTqRpIXw8QwJtPHztN+pxiX2vLX92CH6FJIJ6b39jekhYDoGOb+Vb8IGQZQNfwoFoWaljqIEtThxnwID7QqJsFoDYN8dwlYDELYB1TIC0JKF55ICgeZtWLokZb0laQIhuZHFeP4d+WSliUYZwTalmm4VuQj5rJ4R5N49v1IOQLX10soKgJLp5c4GteR5UtJBKbtZY7Y79Y/5dDo1FWL5hQItgTVVlq4mJQgdqXYfBN2BvN4YCLWN0QIQ+JM55GIKKd2xzBlEFbPF0V1UrYhx1zFlkVtV3VV2xS0J48GIdP7J6sWa9NK98mGuYKld+xHDgIWSBE3aZddhvGFi9a89w1VxMYS5ynl/iVht0c2OFSrZ2YmdDP1Z4fmswNIZ6wW9PKmx9RHPLIb1/2niddIdrcWCCapRtkmNqYDRvrWZWVUFx0WlLSg50E2xYPuN2hm+MNE95IXLsKnV78naWIgp+yHp7c0xoHmg5aWdqkmp1Xxds+Wy1VHxvZG77SWxx/HFTPnt0wnPLNCF3rnZlKn96yXk4Ik192Xwvch9lKW/jaFJn5XFzXiBqkHMAU6JtQnSLSPZwHnYpPipzMnfhNAR2ZnmwKpB5xHupIoV9DH23cSFinHd2Z4Jll3hhXXBof3k3UvprcHoESF5uiXrePdFx2HvSM9V1S3zYKpB45n3yIrV8YH8PcFNga37SZsVjnH8ZXMdmuX81UmVp4H9AR99tMX9XPXlwtX+CM7p0V3+9Kpl4KH/9Itx70YA4b7BemYXlZjRh94WNXEFlQYTvUfBok4QzR3hsEYOEPSFvyYLnM41zlYJZKqB3ioHHIvx7XYEybzldJIyqZcdgqou/W9ZkFoplUY5niIjbRy5rJYdgPPNvAIX5M2dy+ISfKo53F4NGIxV7AIH/bNJ6zVEVY0p7h1UuWW18YllgTyl9RV2vRKR+LWIlOjB/LWbVMFWASmu+JziBmnEOH4CDBHaya2h3H1hVYkR4PFvlWJV5Xl+DToR6gmM1RC97s2cJOe59BGsPMEp+cm9HJ2iAEnPWH+yBv3iiakBzp1+gYS11H2KXV7t2i2WYTcZ39GioQ6V5cGvWOZp7Em8vMDB80HKyJ4p+uXZ7IEmAoXpraShwembfYB1yPWk4Vrtz7WuXTQ11nm4EQxF3aHCJOT15V3MxMA17YXX6J6F9jXj4IJl/qnwKaCRtpG4LXzNvqW/GVeRxmXGCTEZzjHNDQqR1lXUYOPN3zncOL/Z6G3kZJ7p8hntIIN5+1318ZztrKnUmXl9tbXZEVS1vmXdUS7dxxHhhQjV0B3l9OM12cnq5L/J4+nwGJ9R7oH1mIRd+JX7BZnxpB3wRXcNrh3yYVKtt53z4S0ZwQX1LQc5ytX2wOIR1VH4uL+R4BX6+J+d63n9PIUZ9kn/XZeRnPYK5XTlp7oKsVC9sfIJcSt5u/oHyQXZxnIGcODp0aoFcL8B3QoEuJ/V6P4D7IWx9GoDBZXJly4kcXNBopIiDU8trWIeASodt+4ZTQThwt4U7OBdzpYQ7L6l2pYNMJ/F5yIJfIYt8uoGAYoSC3FDhWfSC8VT3URSDIFkqR9ODS12DPluDbmINNQODm2bWLE2D22vYJGKEQ3E1HdWExHbHYUN/ale3WQN/3VtPUEeASl77RzaAqmLEPfSBCGa2NNWBe2rfLFuCAm84JKqCsXPeHlKDcXilYEN8HV6QWAx84WGeT4R9kGS5Ro9+LmfsPYB+0GtDNJh/jG7JLFqAXHJ2JOKBT3ZhHr6CSXpbX1R5DmVeVyJ6F2fZTqV7A2pfRfB75Gz6PQd8zm+yNFR90nKRLE5+6XWPJQ2AHHi7HxyBSXvnXnB2T2wfVk53mG4GTeN4wW/zRUZ53HHqPKV7BnQANBd8TnY2LEJ9o3iBJTB/EXrqH2uAbn1HXaVz5HLLVZd1bHQhTUd2znVuRMJ4IXbBPEF5fngoM/p69HmuLEV8gXtGJVN+KHzpH61/t356XPRxyXlEVPJzj3oITLd1KHqyRE52q3tZO+p4NXwUM9B52HzmLF17hX3KJXl9X36vH+N/H3+AXGZwAn+MVIhyB3/HTGdz0X/GRBl1c3+yO8d3HH+7M6Z47H/dLEJ6wYAUJY98vIBAIA9+pIBcW/xukIWaVCRwv4VMTAtytISeQ890eIPRO5d2PIMjM5F4KYKPLD16IoIPJZt8QoGMIDJ+QoEPWIqLOlBhUPiKlFSBSRqKAFi+QN2JXl0rOHGIp2HTMDKH7mbBKJ2HQmvkIdiGtnFVHGCGUXbZV3GH/VbXUBWHuFqBSEyHWl5FQD6G4mIuOBCGWGZIMBKF12qeKL+FZm8gIjWFG3PiHO2E8XinVpiE1V1JTzuE2GB1R5yEuGOzP6iEdmcTN6+EKGqcL+qD6G5YKNWDuXI2IoGDr3ZGHWeDvnpMVdKB3WOvTnaCHWZTRtyCN2kHPyOCNGvYN1CCKG7PL7+CLHHsKOCCP3UlIr6CcniBHdCCtnvHVRF/KWoNTcF/q2wmRjl//m5MPpeAMXCCNwqAYXLhL5uApHVfKOiA9HfuIvGBYHqRHimB1H0XVF98xHBbTR19inHqRbF+F3N6Pi1+fHUVNr5+3HbNL4h/TXinKPN/0nqLIxyAdHx0HnOBF347U8V6s3Z5TJR7uHeARUJ8e3h0Pdl9DHluNnt9l3qDL2t+MnuyKQh+1nzuI0R/qn4hHrCAe38zU0F453xZTBZ6L3zWRNV7Jn0tPYZ74H2CNkB8jH3yLzp9Un54KQN+D38OI29+/3+WHuF//YADUuB3cYIeS8x49oIXRKB6H4G/PXF67YFYNlV7o4EaL2h8fID4KSd9Y4DoI4p+foDOHwh/mICsTtiT/U+jSEqShFPSQXGREVgdOj2PhVykMuGN2WF2K7uMI2aTJUGKemvkH5SI9nFvGxmHtHbnTcyQ+lW5R1KP7Vl9QICOr11fOX2NP2FxMmyLrWXBK5aKHWpPJWyIn28DIACHUnPlG7WGR3inTRSN+FvLRoyNLF8cP9WMKWKEOOqK6GYcMhGJiWnjK3mIMW3gJZCG7XH3IFuF3XYvHDuFCXo+THiLEWHQReqKfGSkPzGJr2ePOHuIrGqfMcmHiW3gK2WGb3FGJa+FanTAIKiEl3hNHK+D+HuqS9qIXmfORVOIEGohPq6He2yIOBCGqG8IMaKFv3G5K1yE4nSKJc+EF3diIOyDfXpBHRCDEHzsS0GF723HRMaF8W+VPkCFmXFuN8SE9nNeMXOEOXVwK2ODiXekJfCC8XnaISaCjHwJHWGCTn4DSryD0HOTREyEIHTcPeSEAnYiN4aDi3d7MUyC9XjyK1qCbXqCJhKB93wXIVuBwH2cHaSBrn7vSkyCAHkvQ+eCl3nyPZWCr3qfN1aCXntYMS2B6nwyK0WBi30gJhqBMn4WIYSBGX75HdqBLH+0SfuAfH6lQ5eBUn7bPVWBnX7mNzGBbH75MSSBD38wK1SAyn98JiiAln/RIZqAnoAbHgWAxIBUAAD//wAA//8AAP//AABtZnQxAAAAAAMEIQAAAQAAAAAAAAAAAAAAAAAAAAEAAAAAAAAAAAAAAAAAAAABAAAAAQIDBAUGBwgJCgsMDQ4PEBESExQVFhcYGRobHB0eHyAhIiMkJSYnKCkqKywtLi8wMTIzNDU2Nzg5Ojs8PT4/QEFCQ0RFRkdISUpLTE1OT1BRUlNUVVZXWFlaW1xdXl9gYWJjZGVmZ2hpamtsbW5vcHFyc3R1dnd4eXp7fH1+f4CBgoOEhYaHiImKi4yNjo+QkZKTlJWWl5iZmpucnZ6foKGio6SlpqeoqaqrrK2ur7CxsrO0tba3uLm6u7y9vr/AwcLDxMXGx8jJysvMzc7P0NHS09TV1tfY2drb3N3e3+Dh4uPk5ebn6Onq6+zt7u/w8fLz9PX29/j5+vv8/f7/AAEBAgIDAwQEBQYGBwcICAkJCgsLDAwNDQ4PDxAQERESExMUFBUWFhcXGBkZGhobHBwdHh4fICAhIiIjJCQlJiYnKCkpKissLS0uLzAxMjIzNDU2Nzg5Ojs8PT4/QEJDREVGSElKTE1PUFJTVVdYWlxeYGJkZmhqbW9xdHZ5fH6Bg4aJi46QkpWXmZudn6Gjpaeoqqytr7Cys7W2t7m6u7y9v8DBwsPExcbHyMnKy8zNzc7P0NHS0tPU1dbW19jZ2drb29zd3d7f3+Dh4eLj4+Tl5ebm5+jo6enq6+vs7O3u7u/v8PDx8vLz8/T09fb29/f4+Pn5+vv7/Pz9/f7+/wABAQICAwMEBAUGBgcHCAgJCQoLCwwMDQ0ODw8QEBEREhMTFBQVFhYXFxgZGRoaGxwcHR4eHyAgISIiIyQkJSYmJygpKSorLC0tLi8wMTIyMzQ1Njc4OTo7PD0+P0BCQ0RFRkhJSkxNT1BSU1VXWFpcXmBiZGZoam1vcXR2eXx+gYOGiYuOkJKVl5mbnZ+ho6WnqKqsra+wsrO1tre5uru8vb/AwcLDxMXGx8jJysvMzc3Oz9DR0tLT1NXW1tfY2dna29vc3d3e39/g4eHi4+Pk5eXm5ufo6Onp6uvr7Ozt7u7v7/Dw8fLy8/P09PX29vf3+Pj5+fr7+/z8/f3+/v/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FSv2hTGDypUtx5qlKg9qqTZXPqValyKhhsMWqa7XCrHW6vqt9v7qqg8W2qIfKsqaH0Kuih9aknoncmpqP4Zqaj+Gamo/hmpqP4Zqaj+Gamo/hmpqP4Zqaj+Gamo/hmpqP4Zqaj+Gamo/hmpqP4Zqaj+Gamo/hmpqP4Zqaj+H/pjgy/6NFSv2iS2Dypklx5qpIgtutSpPQrFKjyaxdr8avZ7PDsXG4v7N5vbivgcSyqofLrKaG0KWjhtWdn4bak52L3pOdi96TnYvek52L3pOdi96TnYvek52L3pOdi96TnYvek52L3pOdi96TnYvek52L3pOdi96TnYvek52L3pOdi97/pzgy/6NFSv2iSl/yp0hw56xGgdyvR5LSsE6hyrFXrci2YrDFumy1urN4vrKugcWtqofLp6eFz6CkhNOYoYXXj5+I2o+fiNqPn4jaj5+I2o+fiNqPn4jaj5+I2o+fiNqPn4jaj5+I2o+fiNqPn4jaj5+I2o+fiNqPn4jaj5+I2o+fiNr/pzgy/6NES/6jSV/zqUZv6K5EgN2zQ5DTtkifzLdRqsrAXKy9uGy3s7J4wK2ugcapqobKoqiEzpulhNGUo4TUjKGH14yhh9eMoYfXjKGH14yhh9eMoYfXjKGH14yhh9eMoYfXjKGH14yhh9eMoYfXjKGH14yhh9eMoYfXjKGH14yhh9f/pzcy/6NES/6lR17zqkRu6bFBf9+4Po7WvUKbz8NKpMK+XK+2t2y5rrF4wamugcalq4XJnqmEzJing8+RpYTSiqOG1IqjhtSKo4bUiqOG1IqjhtSKo4bUiqOG1IqjhtSKo4bUiqOG1IqjhtSKo4bUiqOG1IqjhtSKo4bUiqOG1IqjhtT/qDcy/6RES/6mRl70rUJt6rQ+feG9O4vaxjyWysZIpLm8XLKvtm27qbF5waWugsWhrITIm6qDy5Wpg82Pp4TPiaaG0YmmhtGJpobRiaaG0YmmhtGJpobRiaaG0YmmhtGJpobRiaaG0YmmhtGJpobRiaaG0YmmhtGJpobRiaaG0YmmhtH/qDcy/6RDS/+oQ131rz9s7Lg6euTDN4fd0zWQwcRJp7G6XrWptW68pLF6wKKvgsSdrYTHmKyEyZKqhMuNqYXNiKiGzoiohs6IqIbOiKiGzoiohs6IqIbOiKiGzoiohs6IqIbOiKiGzoiohs6IqIbOiKiGzoiohs6IqIbOiKiGzoiohs7/qTYy/6VCS/+qQVz2sjtq7r02d+jLM4DQ0jOTuMNLqKq5YLaktXC8obJ7wJ6wg8OaroTFla2Ex5CshMmLq4XKh6qGzIeqhsyHqobMh6qGzIeqhsyHqobMh6qGzIeqhsyHqobMh6qGzIeqhsyHqobMh6qGzIeqhsyHqobMh6qGzIeqhsz/qTUy/6VCS/+sPVr4tzdn8cQxcd/XLHvF0DWVsMJOqaS4Y7eftXK8nbN8v5uxg8GXr4TDkq6ExY6thcaKrIbIh6yHyYesh8mHrIfJh6yHyYesh8mHrIfJh6yHyYesh8mHrIfJh6yHyYesh8mHrIfJh6yHyYesh8mHrIfJh6yHyYesh8n/qjQy/6ZAS/+wOVj5vTFi584tadDgJH+5zzeXp8JSqZ66ZrWatXO7mLN9vpeyg8CUsYXBkLCFw42vhcSJrobFhq6Hxoauh8aGrofGhq6Hxoauh8aGrofGhq6Hxoauh8aGrofGhq6Hxoauh8aGrofGhq6Hxoauh8aGrofGhq6Hxoauh8b/qzMy/6o7Sf+2MlPwxypa2N4hZsLfJIKtzjyYn8NWp5m8aLKWt3W4lLR9vZOzg76RsoW/jrKGwIuxhsGIsIfChrCIw4awiMOGsIjDhrCIw4awiMOGsIjDhrCIw4awiMOGsIjDhrCIw4awiMOGsIjDhrCIw4awiMOGsIjDhrCIw4awiMP/rTEy/7AzRfjAKUzf1iNNx+ggarPeJoShz0GWl8ZZpJPAaqyQvHWyj7l9to+3g7iMtoS6irWFvIi0hr2Gs4e+hLOIv4SziL+Es4i/hLOIv4SziL+Es4i/hLOIv4SziL+Es4i/hLOIv4SziL+Es4i/hLOIv4SziL+Es4i/hLOIv4SziL//ry8y/7kpP+jOHj/M5htSt+4hbaXeLIOX0kWSkMtbnYzFa6WLwnWqir98rYe+f7CEvICxg7yCsoG7g7N/uoS0frqGtX66hrV+uoa1frqGtX66hrV+uoa1frqGtX66hrV+uoa1frqGtX66hrV+uoa1frqGtX66hrV+uoa1frqGtX66hrX/sioy8cYcM9HiFDq88xtWqO4mbZjhNX+O2EqMiNBdlYbMa5uEyXSggcd4o37Fe6V8xH2me8R+p3nDgKh4woKpd8KDqnfCg6p3woOqd8KDqnfCg6p3woOqd8KDqnfCg6p3woOqd8KDqnfCg6p3woOqd8KDqnfCg6p3woOqd8KDqnfCg6r6vhwo1t0OI8DwFD+s/R5XnPAtao/lPnmG3k6Dgdhfi3/Ua5B60XCUd890l3XOd5hzzXmacs17m3HMfZtwy3+cb8uAnW/LgJ1vy4Cdb8uAnW/LgJ1vy4Cdb8uAnW/LgJ1vy4Cdb8uAnW/LgJ1vy4Cdb8uAnW/LgJ1vy4Cdb8uAnW/LgJ3Z0gsYxO0OKbD9FkGf/yRVkfQ1ZYfrRnB/5VR5e+Fhf3bdaIRy226Hb9lxiW3YdItr2HeMatZ5jWnWeo5o1XyOZ9V+j2fVfo9n1X6PZ9V+j2fVfo9n1X6PZ9V+j2fVfo9n1X6PZ9V+j2fVfo9n1X6PZ9V+j2fVfo9n1X6PZ9V+j2fVfo/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eT1T6oU5k76RPdeWmUYXapViV0aJio8mfba/Fn3e1wp6Aub+diL68mYnDuZSLx7aPjcuzipDPsYaW1K6DoNengaHVp4Gh1aeBodWngaHVp4Gh1aeBodWngaHVp4Gh1aeBodWngaHVp4Gh1aeBodWngaHVp4Gh1aeBodX/ozkq/6BGQP+eTlT6ok1k8KVOdOWoT4Tbp1WU0qVfocqjaa3FonS0wqF9ub+ghb67nYjDuJiJyLWTi82xjo7TromW2KeFndqhhaDWoYWg1qGFoNahhaDWoYWg1qGFoNahhaDWoYWg1qGFoNahhaDWoYWg1qGFoNahhaDWoYWg1qGFoNb/ozkq/6BGQP+fTVT7o0xk8KdMdOapToPcqlOS0qlboMumZqvGpXCzw6V6uL+kgr27oofDuJ2HybOYic+wlI7Vq5KX2qCKnNybiZ/Ym4mf2JuJn9ibiZ/Ym4mf2JuJn9ibiZ/Ym4mf2JuJn9ibiZ/Ym4mf2JuJn9ibiZ/Ym4mf2JuJn9j/ozgq/6BFQP+gTFT7pEtj8ahLc+arTIPdrVCR1KxYnsyqYqnHqmyxxKp2tsCqfry8qITCuKSGybOhiM+snI3Vo5aU2pqRnNyWjp7Ylo6e2JaOntiWjp7Ylo6e2JaOntiWjp7Ylo6e2JaOntiWjp7Ylo6e2JaOntiWjp7Ylo6e2JaOntj/pDgq/6BFQP+gS1P7pUpj8alJcuetSoHesE2Q1bBVnM6wXqfJsGivxrJzs8OyfLi9sIDBtqyCya6nhc+loYrVnJyR2pWZnNyRlJ7ZkZSe2ZGUntmRlJ7ZkZSe2ZGUntmRlJ7ZkZSe2ZGUntmRlJ7ZkZSe2ZGUntmRlJ7ZkZSe2ZGUntn/pDgq/6BFQP+hSlP7pkhi8qtIceivSIDfs0qO1rVRmtC2WqTMuGWryr1xrsG5e7a3soDArqyEyKaohc6dpIfUlKCO2I6fmduMm57ZjJue2YybntmMm57ZjJue2YybntmMm57ZjJue2YybntmMm57ZjJue2YybntmMm57ZjJue2Yybntn/pDgq/6FFQP+iSVP8p0dh8q1GcOmyRn/gt0eM2btOl9O/V5/QxWOkxcBwrbq4ebewsoDAqa2Fx6CohM2XpYXSjqGJ14egktmHoZzYh6Gc2IehnNiHoZzYh6Gc2IehnNiHoZzYh6Gc2IehnNiHoZzYh6Gc2IehnNiHoZzYh6Gc2IehnNj/pDcq/6FEQP+jSFL8qUVh865Eb+q1Q33ivESJ3MJKk9jKVJnKxmKkvL1usLK2eLmqsYDBpK2Fx5uphMyTpoTQiqOH1IOijtaCopbWgqKW1oKiltaCopbWgqKW1oKiltaCopbWgqKW1oKiltaCopbWgqKW1oKiltaCopbWgqKW1oKiltb/pTcq/6FEQf+kRlL9qkRg9LFCbuu4QXvkwUKG38xGjdPPUpfBxGGns7tts6u1eLulsYDBn66ExpirhMqQqITOiKaG0YKkjNOApJLTgKSS04CkktOApJLTgKSS04CkktOApJLTgKSS04CkktOApJLTgKSS04CkktOApJLTgKSS04CkktP/pTcq/6FEQf+lRVH+rEJf9bQ/bO28Pnjnx0CB4NZGh8nNUZq4wmCqrLpttaW1eLygsYDBm66ExZWshMiOqoTLh6iGzoKni89/po/Qf6aP0H+mj9B/po/Qf6aP0H+mj9B/po/Qf6aP0H+mj9B/po/Qf6aP0H+mj9B/po/Qf6aP0H+mj9D/pTYq/6JDQf+nQ1D/rj9d97c8afDCO3Pm0D9509k/ir7LUZ2vwGGspblutqC1ebycsoHAmK+Ew5KuhMaMrIXIh6qHyoKpisx/qY7Nf6mOzX+pjs1/qY7Nf6mOzX+pjs1/qY7Nf6mOzX+pjs1/qY7Nf6mOzX+pjs1/qY7Nf6mOzX+pjs3/pjYq/6JCQf+pQE//sjtb+b04ZezLOG3c3DV4x9Y+jrPJUqCnwGOtn7lwtpq1eryYsoG/lLGFwo+vhcSLrobFhq2Hx4Ksish/q43Jf6uNyX+rjcl/q43Jf6uNyX+rjcl/q43Jf6uNyX+rjcl/q43Jf6uNyX+rjcl/q43Jf6uNyX+rjcn/pzUq/6NCQf+sPE3/tzZX8sUzX+HWNmPN4zF8utM/kanIVKGfwGWtmbpytZa2e7qUs4K+krKFwI2xhsGJsIfDhq+IxIKuisWArozFgK6MxYCujMWArozFgK6MxYCujMWArozFgK6MxYCujMWArozFgK6MxYCujMWArozFgK6MxYCujMX/qDQq/6Y+P/+xN0r5vjBS588vVdHiLGjA4TB/rdJCk6DIV6GYwWerlLxzspK4fLeQtoK6jrSFvIuzhr6IsofAhbGJwYOxisGBsIzCgbCMwoGwjMKBsIzCgbCMwoGwjMKBsIzCgbCMwoGwjMKBsIzCgbCMwoGwjMKBsIzCgbCMwoGwjML/qTIq/6s4Pf+4L0XuyClI1t8lUsPsKWyx3zGCodJFkpfKWp+Rw2mnjr90rY28fLGLuoG0iLmDtoW4hLiDt4a5gbaHun+1ibt+tYu8frWLvH61i7x+tYu8frWLvH61i7x+tYu8frWLvH61i7x+tYu8frWLvH61i7x+tYu8frWLvH61i7z/qzAq/7EvOPbCJjzc2h87xusjV7PsKm+j3zWCltRKkI/NXZqLyGuhicR1pobCe6qDwH6sgb+Arn++grB9vYOxe7yFsnq7h7N5u4izebuIs3m7iLN5u4izebuIs3m7iLN5u4izebuIs3m7iLN5u4izebuIs3m7iLN5u4izebuIs3m7iLP/rS4q/rslMOPSGi3J6BtBtvcjWqXsLm+W4Tx/jNhPi4fSX5OEzWyZgcp0nn7IeKF7x3ujecZ9pHjFf6V2xIGmdcODp3TDhKhzwoapc8KGqXPChqlzwoapc8KGqXPChqlzwoapc8KGqXPChqlzwoapc8KGqXPChqlzwoapc8KGqXPChqn/tCQl7MoWI83lEyy59htGp/omW5juNWyM5UR6hN5Tg4DZYop81WyPeNJxk3XQdZVzz3iXcc56mHDNfJlvzX6absyAm23Mgpxsy4ScbMuEnGzLhJxsy4ScbMuEnGzLhJxsy4ScbMuEnGzLhJxsy4ScbMuEnGzLhJxsy4ScbMuEnGzLhJz1wRUZ0d8MGLzzEzGq/x5HmvwsWY7yPGeE6ktyfeVYenngY4B03mqEcNtvh23ac4lr2XaKath4i2nXeoxo1nyNZ9Z+jmbVgI5l1YGPZdWBj2XVgY9l1YGPZdWBj2XVgY9l1YGPZdWBj2XVgY9l1YGPZdWBj2XVgY9l1YGPZdWBj2XVgY/S0goJv+gNHa3/FTOd/yNFkP8zVIX3Q19+8VFod+xcb3DpYnRr52d3aOVteWbkcHtl43N9Y+J2fWLheH5i4Xl/YeF7f2DgfYBf4H+BX+B/gV/gf4Ff4H+BX+B/gV/gf4Ff4H+BX+B/gV/gf4Ff4H+BX+B/gV/gf4Ff4H+BX+B/gV/gf4H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1GNv+aUEr/nlFZ96BSaO2hVnjkoVqG255klNKbbqDMmHiqxpWBssSVibbBkY66v4yQvb2Ik8C8hJfDuoGbxbl+oMe4fKfIsnuqyLB7qsiwe6rIsHuqyLB7qsiwe6rIsHuqyLB7qsiwe6rIsHuqyLB7qsiwe6rIsHuqyLB7qsj/oDgi/51GN/+bT0r/n09Z+KJQaO6jU3flpFeF3KJgk9Oeap/Nm3Spx5h9scSXhrbBlIy6v4+OvryKksK6hpXFuIKayLd/oMu0fKfMrHypyqp9qcqqfanKqn2pyqp9qcqqfanKqn2pyqp9qcqqfanKqn2pyqp9qcqqfanKqn2pyqp9qcr/oDgi/51FN/+cTkr/oE5Y+KNPZ++lUXblplWE3aVdkdSiZp3Nn3CoyJx6sMSagrbBmIq6vpKMv7uNj8S4iJPItoOZzLSAoc+sfaXPpn6nzKR/qMukf6jLpH+oy6R/qMukf6jLpH+oy6R/qMukf6jLpH+oy6R/qMukf6jLpH+oy6R/qMv/oTgi/51FN/+dTUn/oUxY+aVNZu+nT3XmqVOD3qhakNWmYpzPo2ymyaB2rsWef7XBnIe6vpeKwLqQjca2i5LLtIiazrKGpNGmgKTRoIGnzZ+Bp8yfgafMn4GnzJ+Bp8yfgafMn4GnzJ+Bp8yfgafMn4GnzJ+Bp8yfgafMn4GnzJ+Bp8z/oTgi/55FN/+eTEn/oktX+aZMZvCpTnTnq1GC36tXjteqX5rQqGmky6VzrMajfLPCoIS5vpyIwLmWjMa1kZLLr42Yz6qKodKghKPTm4SmzpqEp82ahKfNmoSnzZqEp82ahKfNmoSnzZqEp82ahKfNmoSnzZqEp82ahKfNmoSnzZqEp83/oTgi/55FN/+eS0n/o0pX+qdLZfCrTHPorU+A4K9UjdmuXJjSrWahzatwqciqebDDp4G3vqGEwLWbicaulY/MqJGVz6KOntKaiaLTloelz5WHps6Vh6bOlYemzpWHps6Vh6bOlYemzpWHps6Vh6bOlYemzpWHps6Vh6bOlYemzpWHps7/oTci/55EN/+fSkn/pElW+qhJZPGsS3LpsE1/4bNRi9qzWpXUs2Oez7NupcuzeKvDrHy3uKWBv6+ehsaomYzLoZWS0JuSm9OVjqLUkYyl0JGLps6Ri6bOkYumzpGLps6Ri6bOkYumzpGLps6Ri6bOkYumzpGLps6Ri6bOkYumzpGLps7/oTci/55EN/+gSUj/pUhW+6pIZPKuSXHqskx94rZPidy4V5LWumGa071toMm4dau+sHq2s6l/v6qihMainYrLm5qQz5WXmdKQlaLUjZCl0IyQps+MkKbPjJCmz4yQps+MkKbPjJCmz4yQps+MkKbPjJCmz4yQps+MkKbPjJCmz4yQps//oTci/55EN/+gSUj/pkdV+6tHY/OwSHDrtUp85LpOht6/VY/aw2CV0sRtnMW7c6q5s3i2rq19v6WngsWdoojLlp+Oz4+cltKLnKLTiJWk0ImUpc+JlKXPiZSlz4mUpc+JlKXPiZSlz4mUpc+JlKXPiZSlz4mUpc+JlKXPiZSlz4mUpc//ojci/59EN/+hSEj/p0ZV/KxFYvSyRm7suEh65r9Mg+HHU4rczWKOzshsm8C/caq0t3e1qbF8vp+sgcWXp4bKkKSMzoqildGGoqHShJul0IWapc+FmqXPhZqlz4Wapc+FmqXPhZqlz4Wapc+FmqXPhZqlz4Wapc+FmqXPhZqlz4Wapc//ojYi/59DN/+iRkf/qERU/a5DYfW1RGzuvEZ36cRLf+PPVITZ1GWIyMtrmrrCcKmuune0o7R8vZqvgcOSrIXIi6mKzISnks+AppzQgKOlz4Chps6AoabOgKGmzoChps6AoabOgKGmzoChps6AoabOgKGmzoChps6AoabOgKGmzoChps7/ojYi/59DN/+jRUf/qkJT/rFBX/a4QWrxwURz6sxLeeDaVnzP1V6NwMxpm7PDcqinu3mznrV/u5exg8KOrYXGh6uIyoGpjc18qJbOe6iizXupps17qabNe6mmzXupps17qabNe6mmzXupps17qabNe6mmzXupps17qabNe6mmzXupps3/ozYi/59DN/+lQ0b/rEBS/7Q+Xfm9P2buyENt49ZNb9XdToHE01mRtclmn6nBcaugu3mzmbaAupSyhcCMr4bEhq2Ix4CrjMl8qpLKequcynmrn8p5q5/Keaufynmrn8p5q5/Keaufynmrn8p5q5/Keaufynmrn8p5q5/Keaufynmrn8r/ozUi/6BCN/+mQUX/rz1Q/rg7WfPEPGHm0UNk2d9Dc8jcSoW30FeVqsdloqDAcKyZunm0lLaAupGzhb6LsYbBhbCIw4Gui8V9rZDGeq2XxnqtmsZ6rZrGeq2axnqtmsZ6rZrGeq2axnqtmsZ6rZrGeq2axnqtmsZ6rZrGeq2axnqtmsb/pDQi/6FBN/+pPUP/szlN+b43VerMOlnb3Ttiy+U/d7vZSImrzleYoMZlpJjAcayTu3qzkLiBuIy1hLuIs4a+hbKJwIGxi8F+sI/Ce7CUw3qwlsN6sJbDerCWw3qwlsN6sJbDerCWw3qwlsN6sJbDerCWw3qwlsN6sJbDerCWw3qwlsP/pDQi/6M+Nv+tOUH/uDRI8MYzTd/ZNlDN5TZnvuQ7e63XSIygzViZl8ZnpJLBcquOvXuwjLqBtIi4g7eEt4W5grWIu3+0ir18s42+erORv3qzk796s5O/erOTv3qzk796s5O/erOTv3qzk796s5O/erOTv3qzk796s5O/erOTv3qzk7//pjIi/6Y6NP+yMz33wC5C5NIvQc/kLlW/7zNrr+E7fqDWSo2WzluZkMhpoYzDc6iJwHushr5/r4K8gbKAu4SzfbqGtXu5iLZ5uIu3d7ePuHe3kLl3t5C5d7eQuXe3kLl3t5C5d7eQuXe3kLl3t5C5d7eQuXe3kLl3t5C5d7eQuXe3kLn/pzEi/6wzMf+5KzbqzCY20uEmQcHvLFqw7TNuoeE9f5XXTYyN0F6WictrnYbHdKKDxHqmf8N9qXzBgKt6wIKseb+ErXe+hq91vomwc72MsXO9jbFzvY2xc72NsXO9jbFzvY2xc72NsXO9jbFzvY2xc72NsXO9jbFzvY2xc72NsXO9jbH/qS4h/7MqK/LFIizW3hwtw+0jR7L5K12i7DZvleJCfYvaUoiF1GCQgtBsln7Mc5t7yneeeMl7oHbIfqJ0x4Cjc8aCpHHFhKVwxIembsSKp27Di6duw4unbsOLp27Di6duw4unbsOLp27Di6duw4unbsOLp27Di6duw4unbsOLp27Di6f/rCog+r0fItzZEhvF6xoztPojSqP5Ll6V7jxtiuVJeYPfVoJ+2mSJetZsjnbTcZFz0nWUcdB5lW/Pe5dtzn6YbM6AmWvNgppqzYSbacyHnGjMiJxozIicaMyInGjMiJxozIicaMyInGjMiJxozIicaMyInGjMiJxozIicaMyInGjMiJz/th4Y5NAOE8jpESC1+Rs3pf8mS5f6NFyL8UJogupPcnzlW3p34WR/ct5qg27ccIZs23SIatl3iWjZeYtn2HyLZtd+jGXWgI1k1oKOY9WFj2LVhY9i1YWPYtWFj2LVhY9i1YWPYtWFj2LVhY9i1YWPYtWFj2LVhY9i1YWPYtWFj2LVhY/pxw0MytoLD7f3EiSn/x05mP8rSYz+OleD9klhfPBVaXXsXm9u6WN0audpd2flbnll5HJ7Y+N1fGLid31h4nl+YOF7f1/hfX9f4H+AXuCCgV3fg4Fd34OBXd+DgV3fg4Fd34OBXd+DgV3fg4Fd34OBXd+DgV3fg4Fd34OBXd+DgV3fg4HL0AkDuuILE6j/FCaa/yE3jf8xRYT/QFB8/E5YdPhXX230XWRn8mJnY/BoamHubGxf7XBtXe1yb1zsdW9b7HdwWut5cVrrenFZ6nxyWOp/cljqf3NY6n9zWOp/c1jqf3NY6n9zWOp/c1jqf3NY6n9zWOp/c1jqf3NY6n9zWOp/c1jqf3P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Tga/5pFLv+XUEH/m1FP/51UXfWeWGvsnV155JtkhtyYbpLVlXic0JKBpMuPiavHjY+xxYmTtcOFl7jCgpq6wX+eu8B9or2/e6e+v3mtvrt4sb62ebK+tnmyvrZ5sr62ebK+tnmyvrZ5sr62ebK+tnmyvrZ5sr62ebK+tnmyvrZ5sr7/nTga/5pFLv+YT0D/nVBO/59SXPagVWrtoFp45Z9ghd2capHWmHOb0JV9pMuShavHj42xxIyRtsKHlbnBg5m7v3+dvr59or+9eqjAvHmvwbR5sMGwerDAsHqwwLB6sMCwerDAsHqwwLB6sMCwerDAsHqwwLB6sMCwerDAsHqwwLB6sMD/nTca/5tFLv+ZTkD/nk5O/6FQW/eiU2nuo1d35qJdg96fZo/XnG+a0Zh5o8uVgqvHkomxxI6PtsKJk7q/hJi9vYCdwLx9o8K7e6rEtHqtxK17rsOqe6/Bqnuvwap7r8Gqe6/Bqnuvwap7r8Gqe6/Bqnuvwap7r8Gqe6/Bqnuvwap7r8H/njca/5tELv+aTUD/n01N/6JOW/ekUWjvpVV156Vagt+jYo3YoGuY0px1ocyZfqnIlYawxJKNtsGMkbu+hpa/vIGcw7p+pMW3fKvHrXurxqd8rcSkfa7DpH2uw6R9rsOkfa7DpH2uw6R9rsOkfa7DpH2uw6R9rsOkfa7DpH2uw6R9rsP/njca/5tELv+bTED/oExN/6RNWvimT2fwqFN06KhXgOCnXozapGiW06Fxn86deqfJmYOvxZWKtcGPj7u9iZXBuoWdxLaCpMewgKrIp32qyKJ+rMWff67Dn3+uw59/rsOff67Dn3+uw59/rsOff67Dn3+uw59/rsOff67Dn3+uw59/rsP/njca/5tELv+cSz//oUpM/6VLWfmoTmbxqlFz6atVf+KrW4rbqWWU1aZunc+jd6XKn4CsxZmGtL+TjLy4jZPBsomZxa6GociqhKnJoYCpypyBrMabga3Em4GtxJuBrcSbga3Em4GtxJuBrcSbga3Em4GtxJuBrcSbga3Em4GtxJuBrcT/njYa/5xELv+cSj//oklM/6ZKWfmpTGXxrE9x6q5UfeOvWYjdrmKR1q1rmtGqdaLLpX2rwZ2DtLmWibyykZDBrIyWxqeJncijh6bKm4Ooy5iDq8eWhK3FloStxZaErcWWhK3FloStxZaErcWWhK3FloStxZaErcWWhK3FloStxZaErcX/njYa/5xDLv+dST//o0hL/6dJWPqrS2Tyrk5w67FSe+SzV4XftGCO2bNqltGxdZ7GqHurvKCBtLOah7yslI3CppCUxqCNm8mci6TLloeoy5OHq8iSh6zFkoesxZKHrMWSh6zFkoesxZKHrMWSh6zFkoesxZKHrMWSh6zFkoesxZKHrMX/nzYa/5xDLv+eSD//o0dL/6hIV/utSWPzsExv7LRQeea4VoPhu16L2rtqks20c57Bq3mqt6R/tK6dhLymmIrBoJSRxpqRmMmWj6HLkYyozI+KqsiOiqzGjoqsxo6KrMaOiqzGjoqsxo6KrMaOiqzGjoqsxo6KrMaOiqzGjoqsxo6KrMb/nzYa/5xDLv+eRz7/pEZK/6pGVvyuSGL0s0tt7rhPd+i9VX/hwV6G1sBsjsi3cZ29rneqsqd9tKmhgruhnIjBmpiPxpSWlsmQlJ/LjJKozIqPqsmKjqzGio6sxoqOrMaKjqzGio6sxoqOrMaKjqzGio6sxoqOrMaKjqzGio6sxoqOrMb/nzYa/5xDLv+fRj7/pUVK/6tFVfywRmH2tklr8LxOdOfCVXvfyGGA0cNqjcS6cJ24snWprat7s6OlgLuboYbBlJ2NxY6blMiKmZ3Khpmoy4aUqsmGkqvGhpKrxoaSq8aGkqvGhpKrxoaSq8aGkqvGhpKrxoaSq8aGkqvGhpKrxoaSq8b/nzUa/51CLv+gRT3/p0RJ/61DVP6zRF/3ukdo78FNcOXJVnXczmR6zMZpjb6+bpyytnSop7B5sp6rfrqVpoTAjqOLxIihkseEn5rJgJ+nyoGaqsiCmKvGgpirxoKYq8aCmKvGgpirxoKYq8aCmKvGgpirxoKYq8aCmKvGgpirxoKYq8b/oDUa/51CLv+hRD3/qEJI/69BU/+2Ql33vkZl7MdNa+PSWG3W02F6x8pnjLnCbZusvHKnobZ3sZixfbmPrYK+iKqJw4KokMZ9p5nIeqelyXuiq8h9nqzGfZ6sxn2erMZ9nqzGfZ6sxn2erMZ9nqzGfZ6sxn2erMZ9nqzGfZ6sxn2erMb/oDUa/51CLv+iQjz/qkBH/7I+Uf26QFnzw0Rg6M9OY9/cWWfP2GB5wM9mirLIa5qmwnCmm7x2r5G4e7eJtYG8grKHwH2wjsN4rpbFdq2hxnWsrMZ3pq3Fd6atxXemrcV3pq3Fd6atxXemrcV3pq3Fd6atxXemrcV3pq3Fd6atxXemrcX/oDQa/55BLv+kQDv/rD1F/7U7Tve/PlXsy0RZ4dpPWtTfUWzG2lp9uNNii6vOaZifxnGklcB3rY67frSHt4O5gbSHvXyyjL95sZPBdrCbwnSwpsJysK3CcrCtwnKwrcJysK3CcrCtwnKwrcJysK3CcrCtwnKwrcJysK3CcrCtwnKwrcL/oTMa/55BL/+nPTr/sDpD/bo4SvDGO0/j1UVO1eFGX8jiS3G63VKBrNVbj5/MZpuWxnCkj8B4q4q8f7GEuYO1gLeHuHy2i7t5tJC8d7SXvXa0ob10s6W+dLOlvnSzpb50s6W+dLOlvnSzpb50s6W+dLOlvnSzpb50s6W+dLOlvnSzpb7/ojMa/6A+Lv+qOTf/tDU/9sA1ROfPOUXX3zxQyedBZLvlRnas3E6Fn9NakpXMZ5yOxnGkisJ5qoW/fq6AvIKyfbqGtHq5irZ3uI64dbeTuXO3mrlzt6C5c7eguXO3oLlzt6C5c7eguXO3oLlzt6C5c7eguXO3oLlzt6C5c7eguXO3oLn/ozIa/6M6LP+uNDT+ujE67cowO9rdMj/K5zhVvOw9aa3lRHmf206HlNNcko3MaJuIyHKhhMR5poDCfap8wIGteb6Fr3e9iLB0vIuycruQs3C7lbRvupq0b7qatG+6mrRvupq0b7qatG+6mrRvupq0b7qatG+6mrRvupq0b7qatG+6mrT/pDAa/6c1Kv+0LzD0wyox3tgrLczmLkW98jVare47bJ/kRHuT21GHi9RekIbPapiCy3Odfsh4oXrGfKR3xICmdcODqHPChqlxwYmrb8CNrG3Akq1sv5WtbL+VrWy/la1sv5WtbL+VrWy/la1sv5WtbL+VrWy/la1sv5WtbL+VrWy/la3/pS8a/60tJfy8Jyjl0CEkzuQkM77xLEqu+DNdoO09bZPkR3qK3VSFg9dhjH/SbJJ7z3KXd813mnTLe5xyyn6ecMmBoG7IhKFtx4eia8aKo2nGjqRoxZGlaMWRpWjFkaVoxZGlaMWRpWjFkaVoxZGlaMWRpWjFkaVoxZGlaMWRpWjFkaX/pywa/7UlH+zJGhzQ4hkhv/AiOK/9K02g+DVek+5BbInmTXeB4FiAfdxkhnjYa4tz1XGOcNN1kW7SeZNs0XyUatB/lmnPgpdoz4WYZs6ImWXNjJpkzY6aZM2OmmTNjppkzY6aZM2OmmTNjppkzY6aZM2OmmTNjppkzY6aZM2OmmTNjpr/riQW9cEXFNTfDhDA7xgmsP0jPKH/LU6U+TpdifFHaIHrUnF65l14dOJkfXDfa4Ft3XCEatx0hmjbeIhm2nuJZdl9imTYgIti2IOMYdaFjWDWiY5f1YuOX9WLjl/Vi45f1YuOX9WLjl/Vi45f1YuOX9WLjl/Vi45f1YuOX9WLjl/Vi47+uRYN1NILBsLuDhax/Bkqov8lPZT/MkyJ/EBZgfZNYnrwWGlz7F9vbOlkc2jnanZm5W95ZORzemLjdnxh43l9YOJ7fl/hfn5e4YB/XeCDgFzghYFb34iBW9+IgVvfiIFb34iBW9+IgVvfiIFb34iBW9+IgVvfiIFb34iBW9+IgVvfiIHUyAkDxNcKB7L7EBmj/xwrlf8oO4r/OEiB/0VSevxSWnL3WWBr9F5kZvJkaGLwaWpg7m1sXu1xbVztdG5b7HZvWux5cFnre3FY631xWOp/clfqgnNW6YRzVumEc1bphHNW6YRzVumEc1bphHNW6YRzVumEc1bphHNW6YRzVumEc1bphHPEzQgBtN0IC6T/EhqX/x8qi/8uNoH/PUF5/0pJcf9SUGn/WFVj/V1YX/tjW1z5Z11a+GtfWPduYFf3cWFW9nRhVfZ2YlT1d2NT9XljU/R8ZFL0fmRR9IBlUfSAZVH0gGVR9IBlUfSAZVH0gGVR9IBlUfSAZVH0gGVR9IBlUfSAZVH0gGX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TUTf/l1NF/5lWUv2ZW2D1mGBt7ZZneeWTcYTfkHuO2o2EltWIipzRhJCiz4CVpsx9manLe52syXmhrsh3pa/Idqqxx3SussdztLLEdLqyv3W6sr91urK/dbqyv3W6sr91urK/dbqyv3W6sr91urK/dbqyv3W6sr91urL/ljMU/5ZDJf+VUDf/mVFE/5tUUv6cWF/1m11s7ZlkeOaWbIPfk3aN2o+AltSMiJ3Rh46jzYOTqMuAmKvJfZyuyHqhscZ4pbLGd6q0xXWwtcV0uLW9d7i1uHe4tbh3uLW4d7i1uHe4tbh3uLW4d7i1uHe4tbh3uLW4d7i1uHe4tbh3uLX/lzMU/5ZDJf+WTjf/mk9E/51SUf6eVV72nlpq7pxgdueaZ4LglnKM2pJ7ldSOhJ3QioujzYaRqcqClq3Ifpuwxnugs8V5prXEd6y2w3azt753t7e3eLa4snm2uLJ5triyeba4snm2uLJ5triyeba4snm2uLJ5triyeba4snm2uLJ5trj/mDMU/5dDJf+XTTf/m01D/59QUP+gU133oFhp759ddeidZIDhmm6L25Z3lNWRgJzQjomjzImPqcmEla7HgJqyxX2gtcN6p7fCeK65wHe1ubh4tbmxebW5rHq1uax6tbmserW5rHq1uax6tbmserW5rHq1uax6tbmserW5rHq1uax6tbn/mDMU/5hDJf+YTDb/nExD/6BOT/+iUVz4o1Vo8KJbdOmhYX/inmqJ3Jpzk9aVfJvRkYWjzIyMqcmHk6/Ggpmzw36gt8J6qLnBeLG7uXizvLF5s7urerS7p3u1uqd7tbqne7W6p3u1uqd7tbqne7W6p3u1uqd7tbqne7W6p3u1uqd7tbr/mTMU/5hDJf+ZSzb/nktC/6FMTv+kT1v5pVNm8aVYcuqkXn3jomaH3Z5wkdeZeJnSlYGhzY+JqcmKka/Fg5i0wn+fuL18p7u6erC9snqyvqt7sr2mfLO8o320uqN9tLqjfbS6o320uqN9tLqjfbS6o320uqN9tLqjfbS6o320uqN9tLr/mTMU/5hDJv+ZSjb/n0pC/6NLTv+mTln6qFFl8qhWcOuoXHvlp2KF36NsjtmfdZfTmn6fzZOGqMWNja+/h5S1uYOcubV/o7yxfay+rHyxv6V8sb+hfrO9nn60u55+tLuefrS7nn60u55+tLuefrS7nn60u55+tLuefrS7nn60u55+tLv/mTMU/5lDJv+aSTX/oEhB/6RJTf+nTFj6qlBk86tUbu2sWnnmrGCC4Kppi9qmc5TPn3ydxpeDqL6QirC4i5G2soaYuq2DoL2pgai/pYCwwJ9/sMCcgLK9moGzu5qBs7uagbO7moGzu5qBs7uagbO7moGzu5qBs7uagbO7moGzu5qBs7v/mjMU/5lDJv+bSDX/oUdB/6VITP+pSlf7rE5i9a9SbO6wWHbosV5/37BoiNWsdJDKo3qdwJuBqLiUh7Cxj462q4qVu6aHnb6ihaXAn4SvwZmBr8GXgrK+lYOzvJWDs7yVg7O8lYOzvJWDs7yVg7O8lYOzvJWDs7yVg7O8lYOzvJWDs7z/mjMU/5lDJv+cRzX/okZA/6dHS/+rSVb9r0xg9rJRau60V3Plt1583bZqg8+vcpDFpnidu55+p7KYhbCrk4u2pY6Tu5+Lmr6biaLBmIiswpOFr8KShrG/kYazvJGGs7yRhrO8kYazvJGGs7yRhrO8kYazvJGGs7yRhrO8kYazvJGGs7z/mjMU/5lCJv+cRjT/o0VA/6hFSv+tR1X+sUpf9bVQaOu5VnDjvV532btqgMuycJDAqXadtqJ8p62cgq+ll4m2npOQu5mPmL6UjaDBkYypwo2KrsKNibG/jYmyvY2Jsr2NibK9jYmyvY2Jsr2NibK9jYmyvY2Jsr2NibK9jYmyvY2Jsr3/mzMU/5pCJv+dRTT/pEQ//6pESf+vRVP8tEld8rlPZem+Vmzhw2By075pgMa1bo+7rXScsKZ6p6eggK+fm4a1mJeOu5OVlb6Okp3BipKnwoiQrsKIjrDAiI2yvYiNsr2IjbK9iI2yvYiNsr2IjbK9iI2yvYiNsr2IjbK9iI2yvYiNsr3/mzMU/5pCJv+eRDP/pUI+/6tCSP+xRFL6t0ha8L1OYebEVmfeyWJtzsFnf8G5bY62sXKbq6p4pqKlfq6ZoIS1kp2Luoyak76HmJvAhJekwoKWr8KDk7DAhJGyvoSRsr6EkbK+hJGyvoSRsr6EkbK+hJGyvoSRsr6EkbK+hJGyvoSRsr7/mzMU/5pBJv+fQjP/pkA9/61AR/+0Qk/3u0dX7cNNXeTMWGDZzWBsycVmfry9a42wtXGapa92pZyqfK2TpoK0jKKJuYagkL2Bnpm/fZ6iwXuer8F9mbDAf5ayvn+Wsr5/lrK+f5ayvn+Wsr5/lrK+f5ayvn+Wsr5/lrK+f5ayvn+Wsr7/nDMU/5pBJv+gQTL/qD88/7A+Rf+3QU30wEVT6slOVuLVWlfS0V5rxMlkfbbBaoyqu2+Zn7V0pJaweqyNrICyhqmHt3+njrt6ppa+d6Wgv3Smrb93obG/ep2yvnqdsr56nbK+ep2yvnqdsr56nbK+ep2yvnqdsr56nbK+ep2yvnqdsr7/nTMU/5tBJv+iPzH/qjw6/7M8Qvu7PknwxkRN5tJPTdzcV1bM1V1qvs1je7DHaIukwW2Xmbxzoo+4eKqGtH6wf7KFtXmwjLh0r5W7ca6fvG6vq71xqrO8dKWzvHSls7x0pbO8dKWzvHSls7x0pbO8dKWzvHSls7x0pbO8dKWzvHSls7z/nTMU/5tAJv+kPDD/rTk4/7Y5P/XBPEPpzkRE3t1NR9LgU1jF21xot9NheqnNZomcyGuVkcRxn4jAdqd/vX2teLuEsXO6i7RvuJS3bLeduGq3qLlptra4ba+1uW2vtbltr7W5ba+1uW2vtbltr7W5ba+1uW2vtbltr7W5ba+1uW2vtbn/njIU/50+Jf+nOS7/sTY1+7w2Ou3JOjzg2kQ60uJHTMfiTV653lRurNlbfJ/UYoiU0GiTisxvm4LHd6J8w36odsCErHK+iq9vvJGxbbyYsmu7obNqu62yZ7q2tGe6trRnura0Z7q2tGe6trRnura0Z7q2tGe6trRnura0Z7q2tGe6trT/nzIU/6A6JP+qNCz/tTIx88MyM+PUODDT4Tw/xuhCUrnlSGOs4k1yn99Uf5PZXYqJ0meTg81wmn3Jd594xn2kdMSDp3DCiKluwY6rbMCUrGq/m61pv6WtaL+urWi/rq1ov66taL+urWi/rq1ov66taL+urWi/rq1ov66taL+urWi/rq3/oDAU/6M2Iv+vMCj7vC0r6M0sKNXgMDDH6ThEuew+V6zpRWee50t1kuBTgInZXomC1GiRfNBxlnjMd5t0yn2ecMiCoW7Hh6NrxYulacSQpmjElqdmw56oZcOlqGXDpahlw6WoZcOlqGXDpahlw6WoZcOlqGXDpahlw6WoZcOlqGXDpaj/oS8U/6gvH/+1KiLwxiQh2N0jIMjpLTW68jVJrPE8Wp7wQ2mS6Ex1iOFVf4HbYYd712qNdtNxkXLRd5Vvz3yXbM2AmmrMhZtoy4mdZsqNnmXJkp9jyZigYsieoWLInqFiyJ6hYsieoWLInqFiyJ6hYsieoWLInqFiyJ6hYsieoWLInqH/oy0U/64pGvi/IBre1hgTyegiJbr0Kzqs+DRNnvc8XJLxRmmI6VBzf+NZe3rfZIJ03GuGcNlxim3Wdo1q1XuPaNN/kWbSg5Jk0YeUY9GKlWHQj5Zgz5SXXs+ZmF7PmZhez5mYXs+ZmF7PmZhez5mYXs+ZmF7PmZhez5mYXs+ZmF7PmZj/pygS/7cfEubOEQ3L5hUWu/QhKqz+Kz6e/zROkvo/XIjySmZ/7FVveehedXLkZHtu4Wt+at9wgWjedYRl3HmFY9t9h2LagYhg2oSJX9mHil3Yi4tc15CMW9aUjVvWlI1b1pSNW9aUjVvWlI1b1pSNW9aUjVvWlI1b1pSNW9aUjVvWlI3/sB4L7cYOCM3bCwi78xUarP8hLp7/LD+S/zdNh/1EWH/2T2F48Vloce1fbWrrZHFn6Gp0ZOdvd2LldHlg5Hh6X+N7e13jfnxc4oF9W+GEflrhiH9Z4IyAWOCPgVjgj4FY4I+BWOCPgVjgj4FY4I+BWOCPgVjgj4FY4I+BWOCPgVjgj4HzvQ0EzM8JAb3lDAys/xcenv8kL5L/Lz2H/z1Jf/9JUnj8VFpw+FpfafRfZGTyZWdh8GppXu9ua1zucm1b7XZuWux5b1jsfHBX635wVuuBcVXqhHJU6ohzU+mLdFPpi3RT6Yt0U+mLdFPpi3RT6Yt0U+mLdFPpi3RT6Yt0U+mLdFPpi3TMxggAvdQIA631Dg+f/xofk/8nLYj/NDl+/0JDd/9NSm7/U1Bn/1lVYvxeWF77ZFtb+WhdWfhsXlf3cGBW93NhVfZ2YlT1eGJT9XtjUvR9ZFH0gGRQ84NlT/OGZk/zhmZP84ZmT/OGZk/zhmZP84ZmT/OGZk/zhmZP84ZmT/OGZk/zhma9ywYArtsGBJ//EBCT/x0diP8qKH7/ODJ2/0Q6bf9LQWX/UUZf/1dJW/9dTFj/Yk5V/2ZQU/9qUVL/bVJQ/3BTT/9yVE7/dVRN/3dVTf95VUz+e1ZL/n5XSv2BV0r9gVdK/YFXSv2BV0r9gVdK/YFXSv2BV0r9gVdK/YFXSv2BV0r9gVf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0+Hf+MTC7/lFM7/5VWR/+WW1T9lWFg9pJoa++PcHXpi3p/5IeDh9+Cio3cfpCS2XqWl9Z3m5rVdKCd03Kln9JwqaHRbq6i0G20o9BsuqTQbMKkym7EpMRvxKTEb8SkxG/EpMRvxKTEb8SkxG/EpMRvxKTEb8SkxG/EpMRvxKT/ji0O/44+Hf+OSy7/lVE6/5hUR/+YWFP+mF5f9pVkau+SbHXpjnZ+5IqAh9+Fh47bgI6U2HyUmNV5mpzTdp+f0XOkotBxqqTPb6+lzm62ps5tvafKbsKnw3DCp71xwqe9ccKnvXHCp71xwqe9ccKnvXHCp71xwqe9ccKnvXHCp71xwqf/jy0O/44+Hv+QSi3/l086/5lRRv+bVlL+mlte95hhafCVaHTqkXF+5I58ht+JhI7bg4uU13+SmtR7mJ7Sd56h0HSkpM5yqqbNcLGozW+5qctvwanDccGpvHLAqrdzwKq3c8Cqt3PAqrdzwKq3c8Cqt3PAqrdzwKq3c8Cqt3PAqrdzwKr/jy0O/48+Hv+SSi3/mE05/5tPRf+dU1H/nVhc+JteaPGZZXLqlW185JF3ht+MgY7bh4mV1oGQmtN9lp/QeZ2jznWjps1yq6nMcLOqy2+9q8Vyv6u9c7+stnS+rLF1vq2xdb6tsXW+rbF1vq2xdb6tsXW+rbF1vq2xdb6tsXW+rbF1vq3/kC0O/5A+Hv+TSS3/mUw5/51ORP+fUVD/n1Zb+Z5cZvKcYnHrmGl75ZRzhOCPfY3bioaU1oSNm9J/laDPepylzXajqMtzq6vKcbWtxnG+rb50va62db2usHa9rqx3va6sd72urHe9rqx3va6sd72urHe9rqx3va6sd72urHe9rqx3va7/kC0O/5A+Hv+VSSz/m0o4/55MQ/+hT0//olRa+qFZZfOgX2/snWZ55phvg+CTeYzbjoKT1oeKm9KBkqHPfJqmyniiqsd1q63Dc7Svv3O8sLd1vLCwd7uwqni7sKd5vLCnebywp3m8sKd5vLCnebywp3m8sKd5vLCnebywp3m8sKd5vLD/kS0O/5E+Hv+WSCz/nEg3/6BKQv+jTU3/pFJY+6VXY/SkXW3uoWN36J5rgOKYdYnckn6S04yHmsyGj6HGgJenwXyerL15pq+5dq+xt3a6sq93urKqebqypXq6sqJ7u7Gie7uxonu7saJ7u7Gie7uxonu7saJ7u7Gie7uxonu7saJ7u7H/kS0O/5E+Hv+YRyz/nUc3/6FIQf+lS0z/p1BW/KhVYfWoW2vtp2F05aRpft6fc4fUmH2Qy5GEmsSKjKK+hJOouICarbR8orCwequzrXm1tKh6ubSke7m0oH25s519urOdfbqznX26s519urOdfbqznX26s519urOdfbqznX26s519urP/ki0O/5I+Hv+YRiv/nkY2/6NHQf+nSUv/qk5V+qtTXvKsWWjprGBx4qloetmlc4PNnHqPxZWBmr2OiKK3iJCpsYSXrqyAn7Gofqe0pX2xtaF9uLadfri1mn+5tJmAurOZgLqzmYC6s5mAurOZgLqzmYC6s5mAurOZgLqzmYC6s5mAurP/ki0O/5I+Hv+ZRSv/n0Q1/6RFQP+pSEn/rExT+K5SXO+wWGXmsV9t3rBpdtKpcYLIoHiPv5h+mreShaKwjIypqoiUrqSFnLKggqS1nYGutpqAt7eXgbe2lYK5tJSCubOUgrmzlIK5s5SCubOUgrmzlIK5s5SCubOUgrmzlIK5s5SCubP/ky0O/5I9Hv+aRCr/oEM1/6ZEPv+rRkj/rktR9bJQWey1V2Hkt15p2rRpc82sb4LCpHaPuZx8mbGWg6KqkYqpo4yRrp6JmbKZh6G1loWrt5OFtreRhLe3kIW4tZCFubSQhbm0kIW5tJCFubSQhbm0kIW5tJCFubSQhbm0kIW5tJCFubT/ky0O/5M9Hv+bQyr/okI0/6hCPf+tRUb8sUpP8rVPVum6Vl3hvWBk1LhncsivbYG9p3SOtKB6mauagKKklYepnZGOrpeOlrKSi5+1j4qot4yKs7iLibe3i4i4tYuIubSLiLm0i4i5tIuIubSLiLm0i4i5tIuIubSLiLm0i4i5tIuIubT/ky0O/5M9Hv+cQSr/o0Az/6lBPP+vREX6tEhM8LpOU+e/VlnewmBgz7tmccOzbIG4q3KOrqR4mKWefqGemoSol5aMrpGTlLKMkZy1iI+mt4WPsbiFjra3ho24toeMuLWHjLi1h4y4tYeMuLWHjLi1h4y4tYeMuLWHjLi1h4y4tYeMuLX/lCwO/5Q9Hv+dQCn/pD4y/6s/O/+xQkL4uEdJ7b5OT+XGV1Paxl5fy75kcb62aoCzr3CNqal2mKCjfKGYn4KokZuJrYqZkrKFlpq1gZWkt3+Vrrd+lLe3gZG3toKQuLWCkLi1gpC4tYKQuLWCkLi1gpC4tYKQuLWCkLi1gpC4tYKQuLX/lCwO/5Q9Hv+ePyj/pj0x/60+Of+0QUD0vEZF68RNSeLOWEvTylxexsJjcLm6aH+utG6Mo650l5qpep+SpYCniqGHrISfj7F/nZe0e5yhtnibrLd3m7e2epe4tXyVubR8lbm0fJW5tHyVubR8lbm0fJW5tHyVubR8lbm0fJW5tHyVubT/lSwO/5U9Hv+gPSf/qDsw/7A8N/24PzzxwURA6MtOQt7TVUrOzVtdwMZhbrS/Z36ouW2KnbRylZSveJ6Lq36lhKiFqn2mjK94pJWydKOftHGjqrVwo7i1c565tHabubN2m7mzdpu5s3abubN2m7mzdpu5s3abubN2m7mzdpu5s3abubP/liwO/5c8Hv+iOib/qjku/7M6NPm9PDjuyEM549VQN9faUkjI0llcustfba3FZXyhwGuJl7pwk422dpyEs3yifbCDqHeuiqxyrZOvbqydsWusqLJprbaybKi7sW+ju7Fvo7uxb6O7sW+ju7Fvo7uxb6O7sW+ju7Fvo7uxb6O7sW+ju7H/lywO/5o7Hf+kNyX/rTYr/7c3MPPDOjHm0EMw3N9KNc/fUkfB2Fhas9Fea6bLY3qax2mGj8JukIa/dJh9vHqfdrqBpHC4iahrt5KraLecrWW3p65kt7SuZbO9rmitva5orb2uaK29rmitva5orb2uaK29rmitva5orb2uaK29rmitva7/mCwO/505HP+nNCP/sTMo+b0yKurLNync3T4p0ONGOsXiTUu43lVarNlcaJ7TYneSz2eCiMttjH7Jc5R2x3macMWBn2rEiaJmw5KlYsOcp2DDpqhfw7SoX8HCqGG6walhusGpYbrBqWG6walhusGpYbrBqWG6walhusGpYbrBqWG6wan/mSwO/6A1Gv+qMSD/ti4j8MUtIt/YMxzQ4zouxOhCQLjlSVCr4U5fnt5VbJLbXHeH2GOBftVqiXbUcY9v0XmUa86AmGfMiJtkypCdYsmYn2DJoaBfyaugX8m5n1zIw6JcyMOiXMjDolzIw6JcyMOiXMjDolzIw6JcyMOiXMjDolzIw6L/mywO/6QwGP+vLBv4vicb5NEmF9HiLSDE6zczt+s+RarpRVSe50xikuVSbobjWHh94GB/dtxphnDYcYtr1XiPaNN/kmXRhpRiz42WYM6UmF7Om5ldzaOaXM2tmlvNt5pbzbeaW823mlvNt5pbzbeaW823mlvNt5pbzbeaW823mlvNt5r/nSwO/6grFP+3JBXryhwR0+AeE8TrKya38TQ4qvA8SZ3vRFeR7ktjhu1SbX3oW3V142J8cOBrgWvdcoVo2niIZNl+i2LXhI1f1YqOXtSQkFzTlZFa05ySWdKkk1jSrJNY0qyTWNKsk1jSrJNY0qyTWNKsk1jSrJNY0qyTWNKsk1jSrJP/oSsN/68jD/TCFwzW3RAHxeseGLf2KSup9zM8nfY8S5H3RFiG9k1iffBWanbrXnFu52R2auRrembicn1k4HeAYd99gl/egoRd3YeFW9yMhlrbkYdY2paIV9mdiVbZo4pW2aOKVtmjilbZo4pW2aOKVtmjilbZo4pW2aOKVtmjilbZo4r/qCMJ/bkWB9bRCwPG6hALtvceHan9KS6c/jQ+kP8+S4b+R1Z9+FFedvNZZW7wX2po7WVuZOprcmHpcXRf53Z2XeZ7eFvlf3lZ5IR6WOOIfFfjjH1W4pF+VOGXf1PhnH9T4Zx/U+Gcf1PhnH9T4Zx/U+Gcf1PhnH9T4Zx/U+Gcf1PhnH//sRUD1McJAcbWCgO29xIPqP8fIJv/KzCQ/zY9hf9ASH3/S1F1/VRYbflaXWf2YGJj82ZlX/JrZ1zwcGla73RrWO54bFftfG5V7IBvVOyEcFPriHFS64xxUeqRclDplXNQ6ZVzUOmVc1DplXNQ6ZVzUOmVc1DplXNQ6ZVzUOmVc1DplXPWvgcAxcsIALfbCQWo/xQSm/8iIZD/Li6F/zk6fP9EQ3T/Tkps/1RQZf9aVGD9X1hd+2VaWvpqXFf5bl5V+HJfVPd2YFL2eWFR9n1iUPWAY0/0hGRO9IdkTfOMZUzzkGZM85BmTPOQZkzzkGZM85BmTPOQZkzzkGZM85BmTPOQZkzzkGbEwgYAttEHAKjtCwab/xcTkP8lH4X/MSp8/zw0c/9GO2r/TEFj/1NGXv9ZSVr/XkxW/2NOVP9oUFL/bFFQ/29ST/9yU07/dlRM/3lVS/98VUr+f1ZJ/oJXSP2GWEf9ilhH/YpYR/2KWEf9ilhH/YpYR/2KWEf9ilhH/YpYR/2KWEf9ili2yQQAqNkEAZv/DgeP/xoRhf8nG3v/MyRx/zwsaP9DMmH/Sjdb/1A7Vv9WPVP/XEBQ/2BBTv9kQ0z/aERK/2tFSf9uRkj/cUZH/3RHRv92SEX/eUhE/3xJQ/+ASUL/g0pC/4NKQv+DSkL/g0pC/4NKQv+DSkL/g0pC/4NKQv+DSkL/g0r/gigJ/4I5Fv+BSCX/ik8x/45WPf+PXEn/jmNU/opqXviFcWjygHpw7nyDd+p4i33ndJKC5HGYheJvnYjhbaKL4Gunjd9prI7eaLGQ3We3kd1mvZHcZcWS3GXNktRm0ZLPaNKSz2jSks9o0pLPaNKSz2jSks9o0pLPaNKSz2jSks9o0pL/gigJ/4I5Fv+BSCX/ik8x/45WPf+PXEn/jmNU/opqXviFcWjygHpw7nyDd+p4i33ndJKC5HGYheJvnYjhbaKL4Gunjd9prI7eaLGQ3We3kd1mvZHcZcWS3GXNktRm0ZLPaNKSz2jSks9o0pLPaNKSz2jSks9o0pLPaNKSz2jSks9o0pL/gigJ/4I5Fv+BSCX/ik8x/45WPf+PXEn/jmNU/opqXviFcWjygHpw7nyDd+p4i33ndJKC5HGYheJvnYjhbaKL4Gunjd9prI7eaLGQ3We3kd1mvZHcZcWS3GXNktRm0ZLPaNKSz2jSks9o0pLPaNKSz2jSks9o0pLPaNKSz2jSks9o0pL/gigJ/4I5Fv+BSCX/ik8x/45WPf+PXEn/jmNU/opqXviFcWjygHpw7nyDd+p4i33ndJKC5HGYheJvnYjhbaKL4Gunjd9prI7eaLGQ3We3kd1mvZHcZcWS3GXNktRm0ZLPaNKSz2jSks9o0pLPaNKSz2jSks9o0pLPaNKSz2jSks9o0pL/gigJ/4M5Fv+DRyX/jE4x/5BVPf+RW0j/kGFT/o1oXviIb2jyg3hw7X6CeOl6in7mdpGD5HOXh+JwnYrgbqKM32unjt1qrJDdaLKR3Ge4k9tmv5PbZseU2WbQlM9o0JPLadCUy2nQlMtp0JTLadCUy2nQlMtp0JTLadCUy2nQlMtp0JT/gygJ/4M5F/+GRiT/jk0w/5NUPP+UWEf/kl5T/5BlXfiMbWfyhnVw7YF/eOl9h37leY+E4nWViOBym4zeb6GP3WynkdxrrJPbabOU2mi6ltlnw5bZZs2X0GnOlshqzpfEa82XxGvNl8RrzZfEa82XxGvNl8RrzZfEa82XxGvNl8RrzZf/hCgJ/4Q5F/+IRST/kUww/5VRO/+WVkf/lVxS/5NiXPmPambzinJw7YV7eOmAhH/le4yF4neTit9zmo7dcKCR222mlNprrZbZabSX2Gi9mNhnyJnRacyZyWvMmcJszJq9bcuavW3Lmr1ty5q9bcuavW3Lmr1ty5q9bcuavW3Lmr1ty5r/hSgJ/4U5F/+KRCT/k0sv/5dPOv+YVEb/l1lQ/5ZgW/mSZ2Xzjm9v7ol4d+mDgX/kfoqF4XmRi951mI/ccZ+T2m6mlthsrpjXaraa1mjBm9Npy5vKa8ubwm3KnLtuyp24b8qduG/Knbhvyp24b8qduG/Knbhvyp24b8qduG/Knbhvyp3/hSgJ/4Y5F/+MRCP/lUov/5lNOv+aUUT/mlZP/5ldWvqWZGT0kmtu7o10dumHfn7kgYeF4HyPi913l5Dbc56V2G+mmNZsr5rVarmc1GnGnctsyZ3DbcmevG/In7VwyJ+yccifsnHIn7JxyJ+yccifsnHIn7JxyJ+yccifsnHIn7JxyJ//hicJ/4Y5F/+OQyP/l0ku/5pLOf+cT0P/nVRO/5xaWPuaYGL1lmhs75FvdeqLeX7lhYOF4H+MjN15lZHZdJ2W1HClmtBurp3NbLefy2vDoMNux6C7b8ehtXHGoa9yxqGsc8ahrHPGoaxzxqGsc8ahrHPGoaxzxqGsc8ahrHPGoaxzxqH/hycJ/4c5F/+QQiP/mEct/5xJOP+fTEL/oFFM/6BXVvueXmD0m2Vq7ZZsc+eQdnzhioCE24SJi9N+kZLOeJmYyXShnMZxqZ/CcLKiwG+9o7pwxaOzcsWkrnPFpKl0xaOmdcWjpnXFo6Z1xaOmdcWjpnXFo6Z1xaOmdcWjpnXFo6Z1xaP/hycJ/4g4F/+RQSL/mkUs/55HNv+hSkD/o1BK/qNVVPaiXF3voGJn6JxpcOGWdHnakH2C0YmGi8qCjZPFfZWZwHmdnrx2paG4c62ktXK4pbJyw6asdMOmp3bDpqN3xKWheMSloXjEpaF4xKWheMSloXjEpaF4xKWheMSloXjEpaF4xKX/iCcJ/4g4F/+TQSL/m0Qs/6BFNf+jST//pU5I+6dUUfOmWlvrpWBk46Jobdydc3bRlXqCyY2Ci8KHipO8gpGat32Zn7J6oaOvd6mmq3azp6l2wKikd8KooXnCp516w6ebesOmm3rDppt6w6abesOmm3rDppt6w6abesOmm3rDppt6w6b/iCcJ/4k4F/+VQCH/nUIr/6JENP+lSD3/qExG+KpST++rWFfnq19g4KhpadShcHXLmXiBwpJ/i7uLhpS1ho6ar4KVoKp+naSme6ano3qwqaB5vKqdesGpmnzBqZh9wqiWfcKnln3Cp5Z9wqeWfcKnln3Cp5Z9wqeWfcKnln3Cp5Z9wqf/iScJ/4k4F/+WPyH/nkEq/6NCM/+nRjv+q0tE9a5RTOywV1TksV5c261oZs+lbnXFnXWBvJZ8i7WQg5SuioubqIaSoKOCmqWegKKom36sqph+uKuWfsCrlH/AqpOAwaiSgMKokoDCqJKAwqiSgMKokoDCqJKAwqiSgMKokoDCqJKAwqj/iScJ/4o4F/+YPyD/nz8p/6VBMv+qRTr8rklB8rFPSem1VlDht19X1bFlZcqobHTAoXOAt5p6i6+UgZSoj4ibooqPoJyHl6WXhKColIKpqpGCtauPgr+rjoPAqo2DwamNg8GojYPBqI2DwaiNg8GojYPBqI2DwaiNg8GojYPBqI2Dwaj/iicJ/4s4F/+ZPiD/oT4o/6ZAMP+sQzj5sUg/8LVORee6VUveu15U0LRkZcWsa3O7pHGAsZ54iqmYfpOik4Wam4+NoJaMlaWRiZ2ojYenq4qHsqyIh7+siIfAq4iGwKmIhsGoiIbBqIiGwaiIhsGoiIbBqIiGwaiIhsGoiIbBqIiGwaj/iicJ/4w3F/+bPR//oj0n/6g/L/+uQjb3tEc87bpNQeTAVkbZv1xTy7djZMCvaXO2qG9/rKJ1iqScfJOcmIOalZSKoI+RkqWKjpuoho2kq4OMr6yBjb2sgoy/q4OKwKmDisGpg4rBqYOKwamDisGpg4rBqYOKwamDisGpg4rBqYOKwan/iycJ/443F/+cPB//ozsm/6o9Lf+xQDP0uEU46r9MPOLHVUDTwlpSx7phY7uzZ3KwrW1+p6dziZ6hepKWnYCZj5qIn4mXkKSElJiof5OiqnySrat6krqse5HAq32Pwal+jsGofo7BqH6Owah+jsGofo7BqH6Owah+jsGofo7BqH6Owaj/jCcJ/482Fv+dOh7/pTol/607K/y0PjDxvEM058VMNt7LUj/OxllRwr5gYra4ZnCrsWx9oaxyiJineJGQo36YiaCFnoKdjaN9m5aneJmfqXWYqqpzmberdJjAqneUwal4k8KoeJPCqHiTwqh4k8KoeJPCqHiTwqh4k8KoeJPCqHiTwqj/jCcJ/5E1Fv+fOB3/pzgj/685KPm4PCzuwkIu5c1MLdjQTz3JyVdQvMNeYLC8ZG+lt2p8m7JwhpKtdo+KqXyWgqaDnHyki6F2opOlcqGdp2+gqKltoLWpbaDBqHCbwqdymcKncpnCp3KZwqdymcKncpnCp3KZwqdymcKncpnCp3KZwqf/jSYJ/5Q0Ff+hNhv/qjYh/7M2JfW+OSfqyUAm4NZJKNHVTjzDzlZOtshcX6rCY22fvWh6lLhuhIu0dI2DsXqUfK6BmnWsiJ5wq5Gia6mbpGippqZmqbOmZqrDpWmkxKVrocSla6HEpWuhxKVrocSla6HEpWuhxKVrocSla6HEpWuhxKX/jiYJ/5czFP+jNBr/rTMe/rgyIPDFNSDj0z8c2N5FJsrbTTq901RMsM5bXaPJYWuYxGd3jcBsgYS9col8uniQdbh/lm+2h5pqtZCdZbSaoGKzpaFhtLGiYLXCoWKvxqJkq8aiZKvGomSrxqJkq8aiZKvGomSrxqJkq8aiZKvGomSrxqL/kCYJ/5sxEv+mMRf/sS4a974tGufOMRfZ3jkZzeNEKMLgTTi121NKqNVZWpzQX2iQzGVzhslrfX3GcYV1xHeLbsN+kGnBhpRkwI+XYMCaml3ApZtbwLGbWsHBm1u8ypxdt8qdXbfKnV23yp1dt8qdXbfKnV23yp1dt8qdXbfKnV23yp3/kSYJ/58vEf+qLRT/tygV7cgmEtrcKQ7M5DYdweZALrbjSD6q4E5Mnt1WWZLaXWWI1mNvftRqeHbScH9u0HeFaM9/iWPOh41fzpCQW82aklnNpZNXzrKTVs/Ck1bL0JRXxc+VV8XPlVfFz5VXxc+VV8XPlVfFz5VXxc+VV8XPlVfFz5X/kyYJ/6MsDv+wJg/1wB8N39UbB83kJxPB6zQjteo9M6nnRUKd5UtQkeNSXIbiWGZ84F9udN9mdWzebXpm3nV/Yd19gl3choVa24+IWNmYilbYoYtU2KyLVNi3jFPYyYtT1taLU9bWi1PW1otT1taLU9bWi1PW1otT1taLU9bWi1PW1ov/lyQJ/6kmCv64HAnmzhEFzuMXCMDuJhe08DIoqO47OJztQ0aR7EtShuxSXHzrWWRz615raupkcGXobHVh5nR4XuR8e1vig31Z4It/Vt+SgVXemoNT3qKDUt2qhFHdtoRR3b+EUd2/hFHdv4RR3b+EUd2/hFHdv4RR3b+EUd2/hFHdv4T/nyEG/7AbBenFDQPQ2QsCwO4YDLP2Jhyn9TEsm/U7OpD1REeF9UxRfPVTWnP1WWBr819mZfBmamHtbW1d63RwWup6c1jogXRW54d2VOaNeFPllHlR5Jt6UOShe0/jqnxO47B8TuOwfE7jsHxO47B8TuOwfE7jsHxO47B8TuOwfE7jsHz/qBwC67wMAc3MCQDB4AwEsvoZEKX8JyCa/TIuj/09O4X+RUV7/01Ocv9UVWv7Wlpk+GBfYPZnYlz0bWVZ8nJnV/F4aVXwfmpT74NsUe6JbVDtj25O7JRvTeuacEzroXFL6qZyS+qmckvqpnJL6qZyS+qmckvqpnJL6qZyS+qmckvqpnL3sw0AzMMIAL/RCACx7w4GpP8bE5n/KSGO/zQuhP8/OXv/R0Fx/05Iav9UTmP/WlJe/mBWWvxmWFf7bFpV+nFcU/l2XlH4el9P939gTvaEYUz1iWJL9Y5jSvSUZEnzmmVI855mSPOeZkjznmZI855mSPOeZkjznmZI855mSPOeZkjznmbNuwUAvccGALHYBwGj/xAImP8fFI3/LCCD/zcrev9BNHD/Rzto/01BYf9URVz/WklY/19LVf9lTVL/ak9Q/25RTv9yUkz/d1NL/3tUSf9/VUj+hFZH/ohXRv2NV0T9k1hE/JZZRPyWWUT8lllE/JZZRPyWWUT8lllE/JZZRPyWWUT8llm9vwQAsM4EAKLgBgKX/xMIjP8iE4P/Lh15/zglbv8+LWb/RTJf/0w3Wf9SO1X/WD5R/11AT/9iQkz/ZkNK/2pESf9uRUf/ckZG/3ZHRf96SEP/fkhC/4JJQf+GSkD/i0s//49LP/+PSz//j0s//49LP/+PSz//j0s//49LP/+PSz//j0uvxgIAotYCAJb3CgKL/xYHgv8kD3f/LRds/zMeY/86JFz/QihW/0ksUf9PL07/VTFL/1ozSP9eNUb/YjZE/2Y3Q/9pOEH/bDhA/3A5P/9zOj7/dzo9/3s7PP9+PDr/gzw6/4Y9Ov+GPTr/hj06/4Y9Ov+GPTr/hj06/4Y9Ov+GPTr/hj3/dSQG/3Y1EP93Qxz/gEon/4VSM/+GWT7/hWBI/4FoUv98b1r8d3li93ODaPRvjG7xbJNy72qade1noHjsZaV662SqfOpir33pYbV+6GC7f+hfw4DnX8uB5l7VgeBg24HXYt6B1GPfgdRj34HUY9+B1GPfgdRj34HUY9+B1GPfgdRj34H/dSQG/3Y1EP93Qxz/gEon/4VSM/+GWT7/hWBI/4FoUv98b1r8d3li93ODaPRvjG7xbJNy72qade1noHjsZaV662SqfOpir33pYbV+6GC7f+hfw4DnX8uB5l7VgeBg24HXYt6B1GPfgdRj34HUY9+B1GPfgdRj34HUY9+B1GPfgdRj34H/dSQG/3Y1EP93Qxz/gEon/4VSM/+GWT7/hWBI/4FoUv98b1r8d3li93ODaPRvjG7xbJNy72qade1noHjsZaV662SqfOpir33pYbV+6GC7f+hfw4DnX8uB5l7VgeBg24HXYt6B1GPfgdRj34HUY9+B1GPfgdRj34HUY9+B1GPfgdRj34H/diQG/3c1EP95Qhz/gkkn/4dRMv+IWD3/h19I/4NmUf9+blr7eXdi93WCafRxim7xbZJz7muZduxon3nrZqR76mSqfeljr3/oYrWA52G8gedgxILmX86C41/Xg9xh24PSY92Dz2Tdg89k3YPPZN2Dz2Tdg89k3YPPZN2Dz2Tdg89k3YP/dyQG/3g1EP98QRz/hUgn/4pPMv+MVj3/i11H/4dkUf+CbFr7fHRi93h/afN0iG/wcJB07WyXeOtqnnvpZ6R+6GaqgOdksILmYraD5WG+hOVgx4XlYNOF3WLZhdNk3IXMZduGyWXbhsll24bJZduGyWXbhsll24bJZduGyWXbhsll24b/eCQG/3g1EP9+QBv/iEcm/41OMf+PVTz/jltG/4tiUP+GaVn8gHFi93t7afN2hXDvco517G6VeeprnH3oaaOA52apguVlsITkY7eF5GLAh+Nhy4ffYtWH1WTah81l2YjGZ9mJxGfYicRn2InEZ9iJxGfYicRn2InEZ9iJxGfYicRn2In/eSMG/3k0EP+APxv/ikYm/5BNMP+SUzv/kVpF/49gT/+KZ1n8hG5h9354afJ5gnDvdIt263CTe+ltm3/naqKC5WephORlsIbjZLmI4mLDieJi0IrYZNiKzmbYisdn14vAaNaMvmnWjL5p1oy+adaMvmnWjL5p1oy+adaMvmnWjL5p1oz/eSMG/3o0EP+DPhv/jUUl/5NML/+VUTr/lFdE/5JdTv+OZVj8iGth94J0afJ8f3Dud4h263ORfOhvmYDma6GE5Giph+JmsYnhZLuL4GPHjNxj1IzPZtaMx2jVjcBp1I66atSOuGvUjrhr1I64a9SOuGvUjrhr1I64a9SOuGvUjrhr1I7/eiMG/3s0EP+FPRr/j0Qk/5ZKLv+XTjj/l1RC/5VaTP+SYVb8jmlf9odwaPKBenDte4V36naOfOZxl4HjbZ+G4Gqoid1nsIzaZruN1mXHjtFm1I/HaNOPv2rTkLlr0pGzbNKRsm3SkbJt0pGybdKRsm3SkbJt0pGybdKRsm3SkbJt0pH/eyMG/3w0Ef+IPBr/kkMk/5hILf+aTDf/mlJB/5lYSvyXX1T2k2Zd8I1uZuuHd2/mgIF24XuLfdx1k4PXcZyH0m6ki89rrI7MabWRyWjAksdoz5O/a9GTuGzQk7Jt0JStb9CTq2/Rk6tv0ZOrb9GTq2/Rk6tv0ZOrb9GTq2/Rk6tv0ZP/fCMG/300Ef+KOxn/lEEj/5pGLP+cSzX/nVA//51WSPibXVHxmGNb65NrZOSNdW3ehn512ICHfNF6j4PMdpeJx3KfjcRvp5HAbbCTvmy7lbtryJa2bc+WsG/Olqtwz5amcc+VpXLPlaVyz5Wlcs+VpXLPlaVyz5Wlcs+VpXLPlaVyz5X/fCMG/300Ef+MOhn/l0Ai/5xFK/+fSTT/oE48+6FURfSgWk7snWFY5ZlpYd6Tc2rVjHt0zoWDfch/i4TCepOKvnabj7pzo5O2cauWs2+2mLFvwpitcM2YqHLNmKRzzZigdM6Xn3TOl590zpefdM6Xn3TOl590zpefdM6Xn3TOl590zpf/fSMG/38zEf+OORj/mT8h/55DKf+hRzL/o0w6+KVSQ/CkWEvoo19U4Z9oXdeYcGjOkXh0xoqAfcCEiIW6f4+LtXuXkLF3n5StdaeXqnOxmadzvZulc8uboHXLmp12zJqad82ZmXfNmJl3zZiZd82YmXfNmJl3zZiZd82YmXfNmJl3zZj/fiIG/4AyEP+QOBj/mz8g/6BCKP+kRjD+pks49KhQQOypV0fkqV1Q3KVmWtCdbmjHlXVzv459fbmJhIWzg4yMrX+Tkal8m5WkeaSZoXetm553uZycd8icmXjKnJd5y5uVesyalHrMmZR6zJmUesyZlHrMmZR6zJmUesyZlHrMmZR6zJn/fiIG/4IyEP+SNxf/nD0f/6FAJ/+mRC77qUk18axPPOmuVUPhr11L1ahkWcuha2fCmXNzuZN6fbKNgYWsiImMpoSQkaGAmJadfaCamXyqnJZ7tp2Ue8SeknzKnZF9ypyPfcubj33Mmo99zJqPfcyaj33Mmo99zJqPfcyaj33Mmo99zJr/fyIG/4QxEP+TNhf/njwe/6M/Jf+oQiz4rUcy77BNOea0VD/ds1tJ0KxiWcakama8nXFytJd3fKyRfoWmjIaMoIiNkZqFlZaWgp6akoCnnY9/sp6NgMGejIDJnouAyp2KgMubioDLm4qAy5uKgMubioDLm4qAy5uKgMubioDLm4qAy5v/fyIG/4UwD/+VNhb/nzsd/6U9JP+rQSr1sEUv7LVMNOO6VDnYt1lIy69hWMGoaGa3oW9yr5t1fKeVfISgkYOLmo2LkZSKk5aPh5uai4WlnYiEsJ+GhL6fhYXJnoWEyZ2FhMqchYTLm4WEy5uFhMubhYTLm4WEy5uFhMubhYTLm4WEy5v/gCIG/4cvD/+XNRb/oDoc/6c8Iv6tPyfzs0Qs6bpLMOG/UjXTulhHx7NfV7ysZmWypW1xqZ9ze6GaeoSaloGLlJKIkY6PkJaJjJmahIqinYGKrZ9/irufforInn+JyZ2AiMqcgIjLm4CIy5uAiMubgIjLm4CIy5uAiMubgIjLm4CIy5v/gSIG/4kuD/+ZNRX/ojgb/6k6IPuwPSTwuEIo5r9KKt3DTzTOvVZGwrZeVrewZWStqWtwpKRxepyfeIOUm36KjpeGkIiVjpWCkpaZfpCgnHqPq554j7ifd5DJnnmOyp16jMube4zLm3uMy5t7jMube4zLm3uMy5t7jMube4zLm3uMy5v/gSIG/4stDv+bNBT/pDcZ/6w4Hvi0OiHtvUAj5MZJI9fHTDPJwVVFvbpcVbK0Y2Oormlvn6lveZaldoKOoXyJh52Dj4Gbi5R8mJSYd5edm3OWqJ1xlrWecJbGnXKUypx0ksubdZHLmnWRy5p1kcuadZHLmnWRy5p1kcuadZHLmnWRy5r/giIG/40sDf+dNBP/pjQY/681G/S4Nxzpwz4c4M1FH9HLSzLExVRDuL9bU625YWGitGhtma9ud5CrdICIp3qHgaSBjXuiiZJ1oJGWcJ6bmW2dpptqnbOcaZ7DnGucy5tumMyab5fMmW+XzJlvl8yZb5fMmW+XzJlvl8yZb5fMmW+XzJn/gyEG/5ArDf+gMxH/qTIV/bMxF/C+NBflyzsV2tQ/HcvPSTC+yVJCssRZUae/YF+cumZrkrZsdYmycn6Br3iFeqx/i3Sqh5BvqI+TaqeZlmempJhkprGZY6fBmWSlzZhnoM2YaJ/Nl2ifzZdon82XaJ/Nl2ifzZdon82XaJ/Nl2ifzZf/hCEG/5MpC/+iMA//rS4S+LgsEuvGLxDg1TgL0to9HMXUSC64z1BArMpYT6DFXl2VwWRoi71qcoO6cHp7t3aBdLV9h26zhYtoso6PZLGYkmGwo5ResLCVXbG/lV2x0JRgqtCUYajQlGGo0JRhqNCUYajQlGGo0JRhqNCUYajQlGGo0JT/hiEG/5coCv+mLA3/sSgO8sAmDOPQKAfU3zILyd8+Gb3bRyyx1k89pNFWTJnNXFmOyWJlhMZobnvEb3Z0wXV8bcB8gmi+hIZjvY2JX7yXjFu8oo5ZvK+PWL2+jle+1I5ZttOPWrTTkFq005BatNOQWrTTkFq005BatNOQWrTTkFq005D/iCEG/5wnCP+qJwr8uCEJ6cobBdXeIATJ5TAPvuM9HbThRiyo3k46nNpVSJHWW1WG02FgfNBnaXTObnBtzXV2Z8t8e2LLhH5eyo2CWsqXhFfKo4ZVyq+GVMu+hlPM1YZUxNmIVcHZiVXB2YlVwdmJVcHZiVXB2YlVwdmJVcHZiVXB2Yn/jR0F/6IlBv+wHwXywhQD2dsOAcnmIAe96C8Usuc6IqflQzGb40o+kOFQSobfV1R83l5ddN1lZGzbbGpm23RvYdp8c1zZhHZZ2Y55VdmYe1Pao3xR2rB9UNu+fVDc03xQ1OB+UdDgf1HQ4H9R0OB/UdDgf1HQ4H9R0OB/UdDgf1HQ4H//lRoD/6kfA/u6EgLUzQsAyeYPArztIAuw7S4Zpew5J5rrQjWP6klBhelQS3voV1Ny6F1aaudjYGTnamVf53JpW+d6bFfngm5T54txUOeVck7on3RM6Kp1S+i1dkrnw3ZK6N12S+TgdUvk4HVL5OB1S+TgdUvk4HVL5OB1S+TgdUvk4HX/nRYB/7ESAdPDCQDH0QoAu/IRBK/zIQ+j8y4dmfM5Ko7zQjaE80pBe/NSSXLzV1Bp81xWY/NjWl3zaV5Z83BhVfN3Y1Lzf2ZP8odnTfCPaUvvmGtK76BsSe6pbUjus21H7cBuRu3Hbkbtx25G7cduRu3Hbkbtx25G7cduRu3Hbkbtx27/pw8A07oHAMXHBwC61gkArfoTBqL6IhKX+i8fjfs6K4P8QzV6/Uw+cf1RRWj9Vkth/ltPXP5iU1f+aFZU/W9YUft1Wk76fFxM+YNdSviKX0j3kWBH9plhRvagYkX1p2NE9LFkQ/S1ZEP0tWRD9LVkQ/S1ZEP0tWRD9LVkQ/S1ZEP0tWTWsgQAxL4GALfMBgCs3AkBoP8WCJX/JRSL/zIfgv88KXn/RTJv/0o5Z/9PP1//VUNa/1tHVf9hSlL/Z0xP/2xOTf9yT0v/eFFJ/35SR/+EU0X/i1RD/5FVQv6YVkH9nldA/aZYQPypWED8qVhA/KlYQPypWED8qVhA/KlYQPypWED8qVjGuAQAtsQEAKrTBQCe8g0ClP8aCYr/KBOB/zQdd/88JW3/Qixl/0cyXf9NNlf/UzpT/1k9T/9fP0z/ZEFK/2lDSP9uREb/c0VE/3lGQv9+R0H/hEg//4pJPv+QSj3/lUs8/5xMPP+fTDz/n0w8/59MPP+fTDz/n0w8/59MPP+fTDz/n0y3vAMAqcsCAJzbAwCS/xACif8dCID/KhB1/zEYa/84H2L/PiRb/0QpVP9KLFD/US9M/1cySf9cM0b/YDVE/2U2Qv9pN0H/bjg//3M5Pf93Ojz/fDs7/4I8Of+HPTj/jD03/5M+Nv+VPjb/lT42/5U+Nv+VPjb/lT42/5U+Nv+VPjb/lT6qxAAAnNIAAI/nAgCG/xECfP8bBXH/JAto/ysRX/8yF1f/ORtR/z8eTP9GIUj/TSNF/1IlQv9XJ0D/Wyg+/18pPP9jKjr/Zys5/2ssN/9vLDb/dC01/3guNP99LjL/gi8x/4gwMf+KMDH/ijAx/4owMf+KMDH/ijAx/4owMf+KMDH/ijD/aiQE/2kyCv9sPhT/dkYe/3tNKf98VTP/el09/3ZmRv9xbk3/bXlU/2qEWv5mjV/7Y5Vi+WGcZfhfomj3Xqhq9lyta/Vbs2z0Wrlu81nBbvNYyW/yWNRw71jgcOlZ5HDjWuZw3F3ocNxd6HDcXehw3F3ocNxd6HDcXehw3F3ocNxd6HD/aiQE/2kyCv9sPhT/dkYe/3tNKf98VTP/el09/3ZmRv9xbk3/bXlU/2qEWv5mjV/7Y5Vi+WGcZfhfomj3Xqhq9lyta/Vbs2z0Wrlu81nBbvNYyW/yWNRw71jgcOlZ5HDjWuZw3F3ocNxd6HDcXehw3F3ocNxd6HDcXehw3F3ocNxd6HD/aiME/2kxCv9uPhT/d0Ue/3xNKP9+VDP/fFw8/3lkRf9zbU7/b3hV/2uCWv1oi1/7ZZRj+WKbZvdgoWn2Xqdr9V2tbPRcs27zWrpv8lnBcPJZynHxWNhx7FnhceZa5HHgXOdx2F3ocdhe6HHYXuhx2F7ocdhe6HHYXuhx2F7ocdhe6HH/ayME/2oxCv9xPBT/ekMd/4BLKP+BUzL/gFo8/3xiRf93ak7/cXRV/25/W/1qiWD6ZpJk+GSZaPZhoGv1X6dt816tb/Jcs3DyW7px8VrDcvBZzXPuWd1z6FridOFc5XPZXuZz0F/ndNBf53TQX+d00F/ndNBf53TQX+d00F/ndNBf53T/bCME/2sxCv9zOxT/fUId/4JKJ/+EUTL/g1k7/4BgRf97aE3/dHFV/3B8W/xsh2H5aJBm92WYafVjn2zzYaZv8l+scfFds3LwXLt071vFde9a0HXqWt924lzidttf5XXRYOZ2ymHld8ph5XfKYeV3ymHld8ph5XfKYeV3ymHld8ph5Xf/bSIE/2wxC/92OhT/gEEd/4VIJ/+ITzH/h1c7/4ReRP9/Zk3/eG5V/3N5XPxuhGL5ao1n9meWa/Rknm7yYqVx8WCsc+9etHXuXbx27lvHd+1b1njlXOB43F/jeNJg5HjLYeR5xGPjesRj43rEY+N6xGPjesRj43rEY+N6xGPjesRj43r/biIE/20xC/94OBP/gz8c/4lHJv+LTjD/i1U5/4hcQ/+DY0z/fWtU/3Z1XPxygGL4bYpn9WmUbPNmnHDxY6Rz72Gsde5ftHftXb557FzLeuhc3HreX+F60mHje8pi4nzEY+J9vmXhfb1l4X29ZeF9vWXhfb1l4X29ZeF9vWXhfb1l4X3/biIE/24wC/97NxP/hj4c/4xFJf+PTC7/j1M4/41aQf+IYUv/g2lT+nxxW/d2fGLzcYdo8G2Qbe1pmXHqZqF16GOpeOZhsnrkYLt74l/HfOBf2n3UYuF9ymPgfsNk4H+9Zt+At2ffgLdn34C3Z9+At2ffgLdn34C3Z9+At2ffgLdn34D/byEE/28wC/9+NhL/iTwb/5BEJP+TTC3/k1I2/5JZQP+OYEn5iGZS9IJuWu98eWHrd4No53KMbuRtlXPgap133WemetplrnzWY7h+02LDgNFi04HKZN+BwWXegrtn3YK1aN2DsGndg7Bp3YOwad2DsGndg7Bp3YOwad2DsGndg7Bp3YP/cCEE/3IvC/+BNBL/jDsa/5NDIv+XSyv/l1E0/5ZXPfqTXUbzjmRP7ohrWOiCdWDjfH9o3neJbtlykXTTbpl50GuhfcxoqYDJZrKCx2W9g8Vly4TBZtyEuWjbhbNp24Wua9uFqWzbhals24WpbNuFqWzbhals24WpbNuFqWzbhals24X/cSEE/3QuCv+EMxH/jzoZ/5ZDIf+aSSn/mk4y/JpUO/WYW0TulGJN549pVeGJc17bgnxm03yFb813jXXJcpV6xW+df8FspYK+aq2Fu2m4h7lpxIi3adiIsGvZiKts2YinbdmIo2/ah6Nv2oejb9qHo2/ah6Nv2oejb9qHo2/ah6Nv2of/cSAE/3YsCv+GMhH/kjoY/5lCIP+cRyf/nkwv+J5SOPCdWEDpml9J4pVnUtqPcFzRh3hmyoGBb8V8iXbAd5B8u3SYgLdxoIS0b6mHsW2zia5sv4qsbM+LqG7Xi6Rv2IqgcNiKnXHZiZ1x2YmdcdmJnXHZiZ1x2YmdcdmJnXHZiZ1x2Yn/ciAE/3grCv+IMBD/lDkX/5tBHv+fRSX9oUot9KJQNOyiVjzkoFxF3JtlT9KTbVzKjHVmw4Z9b72BhXa3fI19s3iUga51nIarc6WJp3Gui6Vwuo2jcMmNoHHVjZxz1oyadNaLl3TYipd02IqXdNiKl3TYipd02IqXdNiKl3TYipd02Ir/cyAE/3oqCf+LLw//ljkW/50/HP+hQyP6pEgq8aZOMeinVDjhp1xA1Z9iTsuYa1vDkXJmvIt6b7aFgnewgYl9q32RgqZ5mYaid6GKn3WrjZx0to6adMWPmHXUjpV21Y2Td9WNknfWi5J31ouSd9aLknfWi5J31ouSd9aLknfWi5J31ov/cyAE/3wpCf+NLw//mDgV/589G/+kQSH3qEYn7atMLeWtUjPcqlk/0KNhTcacaVq+lXBlto93b6+Kf3aphYZ9pIGOgp9+loebe56Ll3mojpR4s4+SeMGQkHnTkI961I+OetWNjHvWjIx71oyMe9aMjHvWjIx71oyMe9aMjHvWjIx71oz/dB8E/34oCf+OLg7/mzgU/6E8Gf+nPx/0q0Qk6q9KKeKzUS7Wrlc+y6dfTcGgZ1q5mW5lsZN1bqqOfHajioN9noaLgpmDk4eUgJuLkH6ljo19sJCKfb2RiX7QkYh+04+IftSOh37VjYd+1Y2HftWNh37VjYd+1Y2HftWNh37VjYd+1Y3/dB8E/4AnCP+QLg7/nTcT/6M6GPypPRzxr0Ig57RIJN+3TizRsVU9x6peTL2jZVm0nWxkq5dzbqSTenaejoF8mIuIgpKHkIeOhZmLiYOijoaCrZCDgruRgoLMkYKC05CCgtSPgoHVjYKB1Y2CgdWNgoHVjYKB1Y2CgdWNgoHVjYKB1Y3/dR8E/4ImCP+SLQ3/nzYS/6U4FvmsOxrusz8d5blGH9q7SyvNtFQ8wq5cS7inY1ivoWpjppxxbZ+Xd3WYk358kpCGgoyNjoeHipaLg4igjn+Hq5B9h7iRe4fJkXyH05B8htSPfYXVjX2F1Y19hdWNfYXVjX2F1Y19hdWNfYXVjX2F1Y3/dR8E/4QlCP+ULQz/oDUQ/6g2FPavOBfrtz0Y4r9FGdW+SSrIuFM7vbFbSrOrYleqpmhioaFvbJmcdXSSmHx7jJWDgYaSi4aBkJSLfI6ejnmNqJB2jLWRdI3GkXWN05B2i9SPeInVjXiJ1Y14idWNeInVjXiJ1Y14idWNeInVjXiJ1Y3/dh4D/4YkB/+XLAv/ojIP/6szEfKzNRPovDoT3sU/F9DBSCnEu1E5ubVZSK6wYFWlqmdhnKZta5SidHONnnp6hpuBgICYiYV7lpKJdpSbjXKTpo9vk7OQbpPDkG6T049wkdSOco7VjXKO1Y1yjtWNco7VjXKO1Y1yjtWNco7VjXKO1Y3/dx4D/4kiB/+ZLAr/pTAN/K4vDu+4MQ7kwzcN2co7FsvFRie/v1A4s7pYR6m1X1SfsGVflqxraY6ocnGGpXh4gKJ/fnqfh4N0nY+Ib5uZi2yapI1pmrCOZ5vAjmeb1Y5pmNWNbJTWjGyU1oxslNaMbJTWjGyU1oxslNaMbJTWjGyU1oz/eB4D/4whBv+dKwj/qCwK+LMqC+q/KwngzDIG0c45FcXJRSW5xE42rr9WRaO7XVKZtmNdkLJpZ4evcG+ArHZ2eal9fHOnhIFupY2FaaSXiGWjoopjo66MYaO+jGCk0otjoNeLZZzYimWc2IplnNiKZZzYimWc2IplnNiKZZzYimWc2Ir/eh0D/48gBf+gKQf/rCcH8rgkBuXHJATZ1ScFy9M3E7/OQyOzykw0p8VUQpzBW0+SvWJaibpoZIG3bmx5tHRyc7J7eG2wg31or4uBY66VhF+toIZdra2HW628h1qu0IdcqtqHX6Xah1+l2odfpdqHX6Xah1+l2odfpdqHX6Xah1+l2of/fhoD/5QfBP+lJgX9sSAE7MEaA9/TFwHQ3CUExNk1ELjVQSGs0EsxoMxSP5XJWUyLxWBXgsNmYHrAbGdzvnNtbLx6c2e7gndiuop7XrmUflq4n4BYuKyBVrm7gVW6z4FWtt6CWLDdgliv3YJYr92CWK/dgliv3YJYr92CWK/dgliv3YL/hBcC/5kcAv+qHwP1uRUC3s0MANDfEgDF4CYFu982DrDdQB2k2UktmNVRO43RWEiDz15Se8xlWnPLa2FsyXJnZsh5bGHHgXBdxop0WcaUdlbFn3hTxqx5Usa7elHHz3lRxON6U7zifFO84nxTvOJ8U7zifFO84nxTvOJ8U7zifFO84nz/ihQB/58YAf+wFAHYwwoAztEKAMTlFAG55CYIruQ0E6TiPyCZ4Ectj95POYXcVkR72l1Mc9lkVGzXa1pm1nJfYdV5ZFzUgmdY1ItqVdSVbVLUoG5Q1K1vTtW8cE3W0G9N1ehwTszpck7M6XJOzOlyTszpck7M6XJOzOlyTszpck7M6XL/khEB/6cRANi5CQDLxggAwtUKALfqFgOs6icMouk0GJjoPiSN50cwg+ZOOnrlVENx5FpKaeRhUGTjaFVf43BZWuN4XFbjgF9T44liUOOTZE3knWVL5KlnSuW2Z0nlxmdI5t9nSuDsZ0rf7GdK3+xnSt/sZ0rf7GdK3+xnSt/sZ0rf7Gf/nA0A27EGAMq9BwC/ygcAtdoKAKrvGQWg8CgPlvA1G4zwPyaC8EcxefBOOXDvVEBo71pGYe9gS13vZ09Y725SVO91VVHwfVdO8IVZS/CPW0jxmVxG8aNeRPKvX0Pyu19C88xgQfPnYEHz6GBB8+hgQfPoYEHz6GBB8+hgQfPoYEHz6GDepwIAy7YFAL3BBQCyzwcAp+oNAZ33HAeU+CsSivg2HIH5QCZ4+kgvb/pNNmf6Uzxg+lhAW/tfRFb7ZUdS+2xJT/xyS0v8eU1I/IFPRf2KUUP9k1JB/pxTP/6mVD3/sVX/4vAASUNDX1BST0ZJTEUAAwo9/rxWPP7NVjz+zlY8/s5WPP7OVjz+zlY8/s5WPP7OVjz+zlbOsAIAvboEALHHBACl1gcAm/0QApH/IAmI/y0SgP85G3b/PyNt/0UqZf9LMF7/UTVY/1c4U/9dO0//Yz5M/2hASf9uQUb/dUND/3xEQP+ERj3/jEc8/5RIO/+dSTr/pUo5/61LOP+5Szj/uUs4/7lLOP+5Szj/uUs4/7lLOP+5Szj/uUu+tQIAsMACAKTOAwCX3gUAj/8UAob/Iwh9/y4Qc/81GGr/PB5i/0IkW/9IKFX/TixQ/1QvTP9aMUj/XzNF/2Q1Qv9qNj//cDc9/3Y5O/98Ojn/gzs4/4s8Nv+TPTX/mj40/6E+M/+qPzP/qj8z/6o/M/+qPzP/qj8z/6o/M/+qPzP/qj+xugEAo8gAAJbWAACL9AkBg/8WAnn/IAZv/ygMZ/8wEl//NxdY/z4bUv9EH0z/SiJI/1AkRP9VJkH/Wic+/18pO/9kKjr/aSs4/24sNv90LTT/ei4z/4EvMf+IMDD/jzAu/5YxLf+eMi3/njIt/54yLf+eMi3/njIt/54yLf+eMi3/njKkwgAAls8AAIjfAACA/wwBdf8SAmr/GANi/yEHWv8pC1P/MQ9N/zgSSP8+FUP/RBc//0oZPP9PGjn/Uxs3/1gcNf9cHTP/YR4x/2UfMP9qIC7/cCAt/3YhK/98Iir/giMo/4gjJ/+QJCf/kCQn/5AkJ/+QJCf/kCQn/5AkJ/+QJCf/kCT/YCUE/1swBv9hOg3/akEW/29KH/9xUin/b1sy/2tkOv9nbkH/ZHpH/2CETP9djlD/WpZT/1ieVv9XpVj/Vata/1SxW/9Tt1z/Ur5d/lHHXvxR0V/7UOBf+FDpX/NR7V/uU/Bf6FTxX+RW8l/kVvJf5FbyX+RW8l/kVvJf5FbyX+RW8l//YCUE/1swBv9iOQ3/bEAW/3FJH/9yUSn/cVoy/21jOv9obUH/ZXhH/2GDTf9ejVH/W5ZU/1mdV/9XpFn/Vqpb/1WxXP9Ut13+U79e/VLHX/xR02D6UOJg9lHpYPFS7mDrVO9g5VbxYOFX8mDhV/Jg4VfyYOFX8mDhV/Jg4VfyYOFX8mD/YSUE/1wwBv9lOA3/bj8V/3RHH/91UCj/dFgx/3BhOv9rakH/Z3ZI/2OBTf9gi1L/XZRV/1qcWP9Yo1r/V6pc/lawXv1Ut1/9U79g/FPJYfpS1mL4UeRi81LqYu1U7mLmVu9i4FjwYttY8WPbWPFj21jxY9tY8WPbWPFj21jxY9tY8WP/YiUE/10vBv9nNg3/cT4V/3dGHv94Tij/d1Yx/3RfOv9uaEH/anNI/2Z+Tv9iiVP/X5JW/1ybWv9aolz+WKle/VewYPxVt2H7VMBi+1PKY/lT2mT1UuZk71TrZOhW7mThWO9k2VnwZdNa8GbTWvBm01rwZtNa8GbTWvBm01rwZtNa8Gb/YiQE/14vBv9qNQ3/dDwV/3pEHv98TCf/e1Qw/3dcOf9yZUH/bG9I/2h7Tv9khlP/YJBY/12ZW/5boV79Wahg/FiwYvtWuGP6VcFk+VTNZfdT3mbyVOdm6lbrZuJZ7mbaWu5n0VvvaMxc8GjMXPBozFzwaMxc8GjMXPBozFzwaMxc8Gj/YyQE/18uBv9tMwz/dzoU/31CHf+ASib/f1Iw/3xbOP93Y0H/cGxI/2x3T/9nglT/Y41Z/WCWXPxdn1/6W6di+FmuZPdYtmb1V8Bn9FbLaPFV3WjtVulp41nsaNpb7WnQXO5qyV3ua8Ve7mvFXu5rxV7ua8Ve7mvFXu5rxV7ua8Ve7mv/ZCME/2EtBv9wMgz/ezgU/4FAHP+ESSX/hFEu/4FZN/98YUD/dmlI/3BzT/tsf1X4aIla9mSSXvNhm2HxX6Nk8F2rZu5bs2jsWrxq6lnHa+hZ2GvkWehr2lvrbM9d7W3IXuxuwl/sbr5g7G++YOxvvmDsb75g7G++YOxvvmDsb75g7G//ZSME/2QrBv9zMAz/fjYT/4U/G/+JSCT/iU8t/4ZXNv+CXj78fGZG+HZwTvRxe1XwbYVa7WmOX+pll2PoYp9m5mCnaeNer2vhXbls4FzEbd5c027ZXeZuzl7rb8Zf6nG/YepxumLpcrZj6XK2Y+lytmPpcrZj6XK2Y+lytmPpcrZj6XL/ZiME/2cpBv93Lgv/gjUS/4k+Gv+NRyL/jU4r/4xVM/yIXDz2g2RF8XxsTex3d1TocoFa5G6KYOFqk2TdZpto2mSja9ZirG7TYLVw0F+/cc5fzXLLX+JzxGHoc71i6HS3ZOd0smXndK9m53SvZud0r2bndK9m53SvZud0r2bndK9m53T/ZyIE/2onBf96LAr/hjQR/409Gf+RRSD/kk0o/ZFTMfaOWjrwiWFC6oNpS+V+dFPgeH1a2nOGYNRuj2bQa5dqzGifbslmp3HHZK9zxGO5dcJixnbAYtp3umTmd7Nl5XeuZuV3qmjld6ho5neoaOZ3qGjmd6ho5neoaOZ3qGjmd6ho5nf/ZyIE/20mBf99Kgr/iTQQ/5E8F/+VRB7/l0sm+JZSLvGUWDbqkF4/5IpnSN2EcVDVfXlaz3iCYcpzimfGb5JswmyacL9qonO8aKp2uWe0eLZmwHm0ZtB6sWfjeqto43qnauN6o2vkeaFr5Hmha+R5oWvkeaFr5Hmha+R5oWvkeaFr5Hn/aCEE/28kBf+AKQn/jDMP/5Q7Fv+ZQxz9m0kj9JtPKuyZVTPlllw73pFlRdSJbVDMg3Zax31+YcF4hmi9dI5tuHGWcrVunXWxbKZ4rmuve6xqu3yqacp9qGrhfaNs4nyfbeJ8nG7ie5pu43uabuN7mm7je5pu43uabuN7mm7je5pu43v/aSED/3EjBf+CKAn/jzIO/5c7FP+cQhr5nkYg8J9MJ+ifUi7gnVo21pVhRM2Oak/GiHJZv4J6Yrl9gmi0eYpusHaSc6xzmneocKJ6pW+rfaJutn6gbcV/nm7bf5tv4H6YcOF+lnHhfZRx4nyUceJ8lHHifJRx4nyUceJ8lHHifJRx4nz/aSED/3QiBP+FKAj/kTEN/5o6Ev+fPxf1okQd7KRKI+SkUCnboVc1z5pfQ8eTaE+/jHBZuId3YbKCf2itfoZuqXqOc6R3lnigdZ57nXOofppys4CXccCBlnLTgZNz34CRdOB/kHTgfo904X2PdOF9j3ThfY904X2PdOF9j3ThfY904X3/aiED/3YgBP+HJwf/lDAM/505Ef2iPRXypUEa6ahHH+CqTSXUpFQ0yp1dQsGXZU66kW1Ysot1YayGfGingoNuon+LdJ18k3iZeZt8lXelf5J2r4GQdr2CjnbOgo133oGLd9+Ainjgf4p44H6KeOB+injgfop44H6KeOB+injgfop44H7/aiAD/3gfBP+JJgf/ljAL/583D/qkOhPvqT8X5q1FGtyuSiTPqFMzxqFcQb2bZE20lWtYrY9yYKeLeWihh4Fum4OIdJeAkHiSfpl8jnyif4t6rYKIerqDh3rLg4Z73oKFe96BhXvfgIV74H+Fe+B/hXvgf4V74H+Fe+B/hXvgf4V74H//ayAD/3oeBP+LJgb/mC8K/6E1DfenOBDsrTwT47JCFtexRyPLq1IywaVaQLifYkywmWlXqJRwYKGPd2ebi35uloiGc5GFjniMgpZ8iICfgIR/qoKBf7eDgH/IhH+A3YN/f96Bf3/fgIB+4H+AfuB/gH7gf4B+4H+AfuB/gH7gf4B+4H//bCAD/3wcA/+NJQb/mi4J/6MzC/SqNA3psTkP37c/EtK0RiLHrlAxvahZP7OiYEurnWdWo5huX5yUdWeWkHxtkI2Dc4uKi3iGiJR8gYadgH6EqIJ7hLWDeYTFhHiF3YN5hN6BeoPfgHqC4H96guB/eoLgf3qC4H96guB/eoLgf3qC4H//bR8D/34bA/+PJAX/nSwH/qYwCfCuMQvltjUL27w5Ec63RSDDsk8wuKxXPq+nX0qmoWVVnp1sXpeZc2aQlXpsipKBcoWQiXeAjZF8e4ubf3eKpYJ0ibKDconCg3KK2oNzid6BdIffgHWG4H91huB/dYbgf3WG4H91huB/dYbgf3WG4H//bx4D/4AbA/+SIwT/oCsG+qksB+2yLAfivDEH1cA2EMm7Qx++tk0utLBWPKqrXUmhpmRUmaJqXZGecWWKm3hrhJh/cX+WhnZ5k496dZGYfnGQo4FukK+CbJC/g2uR1YJtj96Bb43fgHCL4H9wi+B/cIvgf3CL4H9wi+B/cIvgf3CL4H//cRwD/4MZAv+VIQP/oykF9q0nBei3JgTewyoD0MM1DsS/QR25ukwtrrVUO6WwW0ebrGJSk6hpW4ulb2OFonZqfp98b3ichHRzmox5b5mWfGuXoX9ol62AZpe8gWWY0YBmlt9/aJPgfmqR4X5qkeF+apHhfmqR4X5qkeF+apHhfmqR4X7/dRoC/4cYAv+YIAP/piUD8rIgA+S+HgLXySICysczDb7DQByzv0orqbpTOZ+2WkWWsmFQja9nWYWsbWB+qXRneKZ6bXKkgnJtoop2aKGUeWSgn3xhn6t+X6C6fl+gzn5fn+F9YpvhfWOY4nxjmOJ8Y5jifGOY4nxjmOJ8Y5jifGOY4nz/eBgC/4sXAf+dHQL9qx4C7LgXAd7IEQDPzR8CxMwwC7jIPhmtxUgoo8FRNpi9WEKPuV9NhrZlVn+za114sXJkcq95aWytgG5nrIlyYqqSdV+pnXhcqap6Wqm5elmqzHpYqeR6W6Tkel2h5HldoeR5XaHkeV2h5HldoeR5XaHkeV2h5Hn/fRUC/5AUAf+hGAH2sRQA2cELANLPCwDI0hwBvNEuCbHOOxemy0YlnMhPM5HEVj+IwV1JgL9jUni8allxunBfa7l3ZGa3f2lhtodtXbWRcFm1nHJWtKl0VLS4dFO1y3RTteR0VLDndVas53VWrOd1VqzndVas53VWrOd1VqzndVas53X/gxIB/5YRAP+oEQDZuAoAzsQJAMfSCgC/2RkBtNgrB6nWORSf00QilNBNL4rNVDuByltEeMhiTXHHaVNrxW9ZZcR2XmDDfmJcwodmWMGRaFXBnGtSwahsUMG3bU/Cym1PwuRsT73sblC57G9QuexvULnsb1C57G9QuexvULnsb1C57G//iRAB/50OANqvCADNuwgAxMcHALzWCwCz3xoBqt8rB6DeORKW3UMejNpLKoLYUzV51Vo/cdNhRmrSaExl0W9SYNB2VlvQflpXz4ddU8+RX1DPnGFOz6ljTM+4Y0vQy2NM0OViSs7yZUvI8mZLyPJmS8jyZkvI8mZLyPJmS8jyZkvI8mb/kg0A3qYEAM60BgDCvwYAucwIALDdDACn5R0DnuUtC5TlORaK5EIggeNKKnfiUDNv4Vg7aeBfQWPgZkZe325KWt91TlbffVFS34ZTT9+QVk3fm1dL4KdYSeC1WUjhxllI4d9ZR9/wWUbc9VtG3PVbRtz1W0bc9VtG3PVbRtz1W0bc9VvtnAQA0a0EAMK4BQC3wwUArdEIAKTtEAGb7SAFku0uDonsOhiA7EMhduxKKm7sUDFm61Y3YOtcPFvrZEBX62tDU+tyRlDreklN7INLSuyMTUjslk5F7aFQQ+2uUULuvFFB78xSQe/lUkDt8VFA7fFRQO3xUUDt8VFA7fFRQO3xUUDt8VHUpQAAxLIDALa8AwCryQUAoNgIAJf0EwGP9SQHh/UxD372Oxh09kIgbPZIJ2X2Ty1e91UxWfdbNVX3YjhR92g7TfhvPUr4dj9H+H5BRPmHQ0L5kUVA+ptGPvqmRzz7sUg7+75JOvzPSTn840k5/ONJOfzjSTn840k5/ONJOfzjSTn840nHrQAAt7cCAKrDAgCe0AQAk+MJAIz9GAKE/icHe/8xD3L/OBZp/0AcYv9GIlz/TSZW/1MqUv9ZLU7/XzBK/2UyR/9rNET/cTVB/3k3P/+BODz/ijo6/5M7OP+dPDb/pz01/7E+NP++PjP/yj8z/8o/M//KPzP/yj8z/8o/M//KPzP/yj+4sgAAqr0AAJ3KAACR2AIAiPsNAX//GQJ2/yQGbv8tDGb/NRJf/zwXWP9DG1P/SR5O/08hSv9VJEb/WyZD/2AnQP9mKT7/ayo7/3IrOf95LTb/gS40/4ovMf+UMDD/nDEu/6UyLf+vMyz/tzMs/7czLP+3Myz/tzMs/7czLP+3Myz/tzOruAAAnsUAAJDSAACD4AAAff8PAXL/FgJo/x4EYf8nCFr/LwxU/zcQTv8+E0n/RBZF/0oYQf9PGT7/VRs7/1kcOf9fHTb/ZB40/2kfMv9wIC//dyEt/38iK/+HIyj/kCQn/5klJv+hJiX/pyYl/6cmJf+nJiX/pyYl/6cmJf+nJiX/pyafwAAAkc0AAIPbAAB49gIAb/8NAWT/EgJc/xkDVP8gBE7/JwZI/y8IQ/82Cj//PAw8/0IOOP9HDzX/TBAz/1ERMP9WEi7/WhMs/18UKv9lFCj/axUm/3EWI/95FyL/gRgg/4kYHv+RGR3/lxkd/5cZHf+XGR3/lxkd/5cZHf+XGR3/lxn/VicE/1EyBf9WNQf/Xz0O/2RFFv9mTh//ZFgn/2FiL/9ebjX/Wnk7/1eEP/9Uj0P/UZhG/0+gSP9Op0r/Ta5L/0y1TP9LvE3/SsRO/0nOT/9J3k//SOlQ/0jyUPxJ9lD3S/lQ8Uz6T+tO+1DqT/tQ6k/7UOpP+1DqT/tQ6k/7UOpP+1D/VicE/1EyBf9YNAf/YjsO/2dEFv9pTR//Z1Yn/2NgL/9gazX/XHc7/1iCQP9VjUT/U5ZH/1CfSf9Ppkv/Tq1N/020Tv9MvE//S8VQ/0rPUf9J4FH/SetR/knyUvlL91LzTflR7U/6UeZQ+lLlUPpS5VD6UuVQ+lLlUPpS5VD6UuVQ+lL/VycD/1IxBf9aMgf/ZDoO/2pCFv9sSx//alQn/2deL/9iaDb/XnQ8/1qAQf9Xi0X/VJVI/1KdSv9QpUz/T61O/060T/9NvFH/TMVR/0vRUv9K4lP/Se1T+0vzU/VM91PuT/hT6FD5U+FS+lTgUvpV4FL6VeBS+lXgUvpV4FL6VeBS+lX/WCYD/1QwBf9dMQf/ZzgO/21AFv9vSR7/blIn/2pcL/9lZjb/YXE8/119Qf9ZiEb/VpJJ/1ScTP9SpE7/UKtQ/0+zUf9Ou1L/TcRT/03PVP5M4FX7TOtV+Ez0VfBP91XpUfhV4lL4VttU+VfZVPlX2VT5V9lU+VfZVPlX2VT5V9lU+Vf/WSYD/1cuBf9gLwf/ajYN/3E+Ff9zSB7/clEm/29aLv9qYzb/ZW48/2F6Qv9dhUf/Wo9K/1eYTf9VoFD/VKhS/lKvU/1Rt1X8UMBW+k/LVvhP3Ff1T+lX8k/zV+pS9lfhU/dY2lX4WdFW+FrPVvhaz1b4Ws9W+FrPVvhaz1b4Ws9W+Fr/WSYD/1osBf9kLQf/bjMN/3U9Ff94Rh3/d08l/3RYLf9wYDX/amo8/2Z2Qv9igUf+XotL+1uUT/lZnVL4V6RU9lasVvVUtFfzU7xY8lPHWfBS1VrsUuZa6VPyWeFU9VvXVvZcz1f3XchZ+F3HWfhdx1n4XcdZ+F3HWfhdx1n4XcdZ+F3/WiUD/10qBf9nKgb/cjIM/3k7FP98RRz/fE0k/3pVLP91XjT/b2c8/GpyQvlmfUj2Y4dM81+QUPFdmVPvW6FW7VmoWOtYsFrqV7lb6FbDXOZW0VzjVuRc31bwXdVX9V/MWfZgxlr2YMBb9mG+XPZhvlz2Yb5c9mG+XPZhvlz2Yb5c9mH/WyUD/2AoBf9rKAb/dzAL/346E/+BQxr/gksi/39TKv97WzP5dmQ69XBuQfFseUjtaINN6mSMUedhlVXlX51Y412lWuFbrVzeWrZe3FnAX9pZzmDVWeJg0VnvYcpa9GLCXPRjvF30ZLde82S2X/Nktl/zZLZf82S2X/Nktl/zZLZf82T/XCQD/2MmBP9vJgX/ey8L/4I5Ef+GQRj/h0kg/4VRKPiCWTDyfWA47XdqQOhydUfkbn9N4WmIUt1mkVfZY5la1WChXdJfqGDPXbFizVy7Y8tcx2TJXNtlxV3rZb9d8ma4X/Fns2DxZ69h8WeuYvFnrmLxZ65i8WeuYvFnrmLxZ65i8Wf/XSQD/2YkBP9yJAX/fi4K/4c3EP+LPxb/jEcd+YtPJfKIVi3sg1025n5nPuB4cUbbc3tN1W6DU9BqjFjMZ5RdyWWcYMZjo2PDYaxlwWC1Z79fwWi9X9BpumDmabVh72qvYu9qq2Pvaqdk72mmZfBppmXwaaZl8GmmZfBppmXwaaZl8Gn/XiMD/2kiBP92IwT/giwJ/4s2Dv+PPhT9kUUb9JFMIu2OUyrmiloy34VlO9d+bUXQeHZNy3R/VMZwh1rCbI9ev2mXYrtnn2W4ZadotmSwarNju2uxY8psr2PhbKtk7W2mZu1so2ftbKBo7mufaO5rn2jua59o7mufaO5rn2jua59o7mv/XyMD/2sgA/95IgT/hSsI/440DP+TPBL4lkMY75ZKHueVUCbgkVgu14phOs6EakXIfnNNwnl7Vb51g1u5cYtgtW6SZLJsmmevaqNqrGisbKlntm6nZ8RvpWfab6Jo62+eaexvm2rsbplr7W2Ya+1tmGvtbZhr7W2Ya+1tmGvtbZhr7W3/XyMD/24eA/97IQT/iCoH/5EyC/+XOg/0mkEV65tHGuObTSHallUtz49eOciJZ0TBg29Nu353VbZ5f1uxdodgrXOPZalwlmimbp9so2yobqBrsnCda8BxnGvScpps6XGXbepwlG3rcJJu7G+Sbuxukm7sbpJu7G6Sbuxukm7sbpJu7G7/YSED/3AdA/9+IAP/iykG/5UxCfubOA3wnj4R56BEFt+gSh3TmlIrypNcOMKNZEO7h21NtIJ0VK9+fFuqeoRhpneLZaJ0k2mecpttmnCkcJdvr3KVb7xzk2/Nc5Jw5nOQcOlyjnHqcY1x63CMcetwjHHrcIxx63CMcetwjHHrcIxx63D/YyAD/3IbA/+AHwP/jicF/5cvCPieNgvtojsO5KVAEtqkRhzOnlEqxZdaN72RYkK1jGpMr4dyVKmCeVukf4Bgn3yIZZt5kGqXd5htk3WhcJBzrHONc7h0i3PJdYp04nSJdOhziHXpcod16nGHdepwh3XqcId16nCHdepwh3XqcId16nD/ZR8D/3QaAv+DHgL/kCYE/5otBvShNAnppjcL4Ko9DtSnRBvJoU8pwJtYNriVYEKwkGhLqYtvU6OHdlqeg35gmYCFZZR9jWqQe5ZujHmfcYl4qXOGd7V1hHfFdoN433WDeOh0gnjpc4J46nGCeOpxgnjqcYJ46nGCeOpxgnjqcYJ46nH/Zx0D/3cZAv+FHAL/kyQD/50rBfGkMAbmqjMI3K43DM+qQxrFpU4ovJ9XNbOZX0GrlGZKpJBtU56LdFqYiHtgk4WDZY6Ci2qKgJNuhn6ccYJ9p3R/fLN1fXzDdnx923Z8feh0fXzoc3186XJ9fOpxfXzqcX186nF9fOpxfXzqcX186nH/aRwC/3kYAv+HGwL/lSMD+6ApBO6oLATjry8F17I0C8utQRnBqEwnt6NVNK+dXUCnmWRJn5RrUpmQclmTjXlfjoqAZImHiGmEhZFtgIOacXyCpHR5gbF2d4HAdnaB1nZ2ged0d4Hoc3iA6XJ4f+pxeH/qcXh/6nF4f+pxeH/qcXh/6nH/axsC/3sXAv+KGgH/mCEC+KMmA+qsJwPftCkD0rUyCsewQBi8rEsms6dTM6qiWz6inWNImplpUZSVcFiOkndeiI9+ZIONhml+io5teomYcXaHonNzhq51cYa9dm+H0nZwh+h0cYXoc3KE6XJzhOpxc4TqcXOE6nFzhOpxc4TqcXOE6nH/bRkC/34WAf+NGAH/mx4B9KciAuawIAHauiEBzbgxCcK0Phe4sEkkrqtSMaWmWj2domFHlZ5oT46bbleImHVdgpV8Y32ThGh4kIxsdI+VcHCNoHJtjKx0aoy7dWmNznVpjeh0a4vpc22J6nFtiOpxbYjqcW2I6nFtiOpxbYjqcW2I6nH/cBcC/4EVAf+QFgH/nhoB8KsbAeK2FgDTvR0ByLsvCL24PBWztEcjqbBQMKCrWDuYqF9FkKRmTomhbFWCnnNbfZx6YXeZgWZyl4pqbpaTbmqUnnFmlKpzZJO4c2OUy3NjlOZyZZLqcWeP6nBnjupwZ47qcGeO6nBnjupwZ47qcGeO6nD/cxUC/4UTAf+UFAD8oxUA6rASANm+DADNwRsBwsAtB7i9OhOuuUYhpLVPLZqxVjmSrl5DiqtkTIOoalN8pXFZdqN4X3Ghf2Nsn4doaJ6Ra2SdnG5gnKhwXpy2cV2cyXFdnORwXprrcGCW629hlexvYZXsb2GV7G9hlexvYZXsb2GV7G//dxIB/4kRAf+ZEQDzqA4A17UKAM/BCgDGxRgAvMQqBbLCOBGnv0QenrtNK5S4VTaLtVxAhLJiSXyvaVB2rW9WcKt2W2uqfWBmqIZkYqePZ16mmmpbpaZsWKW1bVemx21XpuJsV6TtbFqf7Wxanu1sWp7tbFqe7Wxanu1sWp7tbFqe7Wz/fBAB/44QAPaeDQDYrQkAzbgJAMfECAC+yhQAtconBKvINg+hxUEbl8JLKI2/UzOFvVo8fbphRXa4Z0twt21RarV0VmW0fFtgsoRfXLGOYlixmWVVsKVmU7CzZ1KxxmdSseFnUa/xaFOq8GhUqfBoVKnwaFSp8GhUqfBoVKnwaFSp8Gj/gg4A/5QMANulBgDOsQcAxbsHAL3HBwC10BAArNAjA6PPMwyZzT8Yj8pIJIbIUS59xlg4dsRfP2/CZkZpwWxLZMBzUF+/e1RbvoRYV72NW1S9mF1RvKRfT7yzYE29xWBNveBfTLzwYU239WJNtvViTbb1Yk229WJNtvViTbb1Yk229WL/iQsA4ZwDANCqBQDFtQUAu78EALLLCACr2A0Ao9kgAprYLwmQ1jwUh9RGH37STyl20FYyb89eOWjNZD9jzGtEXsxzSVrLekxWyoNPUsqNUk/KmFRNyqVWS8qzV0rLxVdJy+BWScnwWEfH+llIxftaSMX7WkjF+1pIxftaSMX7WkjF+1r3kQQA1KICAMevBAC6uQMAsMQFAKfQCQCf4RAAmOEhA4/gMAmG4DsSfd9EG3XeTSRu3VUrZ9xcMmLbZDdd22s7WdpyP1XaekNS2oNFTtqNSEzamEpJ2qVLSNuzTEfcxExG3N5MRtrtTETY+U9D2PtPQ9j7T0PY+09D2PtPQ9j7T0PY+0/bmgAAyqkCALuzAgCwvQMApckFAJvWCQCU6BQBjOklBIToMwt76DwUc+hEG2voSyJk51IoXudZLVnnYDJV52g1UudvOE/ndztM54A9SeeJP0folEFE6J9CQumsQ0HpukRA6s1EQOrkREDo9URA5/hDQOf4Q0Dn+ENA5/hDQOf4Q0Dn+EPNowAAva4BALC4AQCkxAIAmdAFAI/hCgCJ8RoBgfEoBXjyMgxw8jsTafJDGWLySh9c81AjVvNXJ1LzXitP82UtTPRsMEn0czJG9Hs0Q/SENkH1jjc+9Zk5PfakOjv2sDs69788OfjPPDj36Dw49+w8OPfsPDj37Dw49+w8OPfsPDj37Dy/qgAAsbMAAKS/AACYygEAjNgEAIT6DgB8+xsCdPsmBWz8MApl/DgQXv1AFVj+RxlT/k0dT/9UIEv/WiJI/2ElRf9nJkL/bShA/3UqPf99Kzr/hi04/5EuNv+bLzT/pjAz/7IxMv++MjH/0DIx/9YyMf/WMjH/1jIx/9YyMf/WMjH/1jKyrwAApboAAJjGAACL0gAAf98CAHn/EQFv/xkCZ/8iBGD/LAda/zQMVP88D0//QxNK/0kVR/9PF0P/VRlA/1sbPv9hHDv/Zh45/20fNv90IDT/fSEx/4YjL/+RJC3/myUs/6UmK/+vJir/uycp/74nKf++Jyn/vicp/74nKf++Jyn/viemtgAAmMIAAIvOAAB+2wAAdfkHAGv/DwFi/xYCW/8eA1T/JgVO/y4GSf81CEX/PAtB/0MNPv9IDjv/ThA4/1MRNf9YEjP/XhMx/2QULv9qFSz/chYq/3oXJ/+DGCX/jhkk/5gaI/+gGiL/qhsh/60bIf+tGyH/rRsh/60bIf+tGyH/rRuavgAAi8oAAH7XAABw4wAAZ/8EAF7/DQBW/xIBT/8ZAkn/IAND/ycEP/8uBTr/NAY3/zoHM/8/BzD/RAgu/0kJLP9OCSn/Uwon/1gKJf9eCyP/ZAsh/2wMH/90DR3/fQ4b/4cOGf+PDxj/mQ8Y/5sQGP+bEBj/mxAY/5sQGP+bEBj/mxD/TCoD/0gzBf9PNAb/VDcI/1pBDv9cShb/WlQd/1dgJP9Uayr/UHgv/02EM/9Kjzb/R5k5/0ahO/9FqTz/RLA+/0O3P/9CwD//QslA/0HVQf9B5EH/Qe5C/0H2Qv9B/UL/Qv9B+UT/QfRG/0LvR/9C70f/Qu9H/0LvR/9C70f/Qu9H/0L/TSkD/0oyBP9RMgb/VzYI/1w/Dv9eSRb/XVMd/1peJP9XaSr/U3Uv/1CBNP9NjTf/Spc6/0ifPP9Hpz3/Rq4//0W1QP9EvUH/RMZC/0PRQv9D4kP/Q+xD/0P1Q/9D/EP8RP9D9Uf/Q+9I/0TrSf9E60n/ROtJ/0TrSf9E60n/ROtJ/0T/TSkD/0wwBP9UMQX/WTQI/189Dv9hRxb/YFId/11cJP9aZyv/VnMw/1N/NP9Pijj/TZQ7/0udPf9KpD//SKxA/0izQf9Hu0L/RsND/0bORP9F30T/RepF/UXzRftF+0X3Rv9E8En/RepK/0blS/9H5Uv/R+VL/0flS/9H5Uv/R+VL/0f/TikD/08uBP9XLgX/XTIH/2M7Dv9lRhb/ZVAd/2FZJP9dZCv/WnAw/1Z8Nf9Thzn/UJE8/06aP/9NokD/S6lC/0qwQ/9Kt0T/ScBF/0jKRv1I20b6SOdH+EjyR/VI+kbxSf9H6kv/SONM/0neTf9K3k3/St5N/0reTf9K3k3/St5N/0r/TygD/1IsBP9aLAX/YS8H/2c6Dv9qRBX/ak4c/2dXJP9iYSv/Xm0x/1t4Nv9Xgzr/VI09/1KWQP9QnkL+T6VE/E6tRftNtEf6TLxI+UzHSPZL1EnzS+VJ8EvwSe1M+UjpTP9K4U7/S9pP/0zTUP9N01D/TdNQ/03TUP9N01D/TdNQ/03/UCgD/1UqBP9dKQX/ZS0H/2w4Df9vQhT/b0sc/2xVI/9oXir/Y2kx/190Nv1cfzv7WYk/+VaSQvdUmkT1U6JG9FKpSPJRsUnxULlK70/DS+5Pz0vrT+JL50/uS+RP+E3fT/5O1VH/T85S/1DJU/9QyVP/UMlT/1DJU/9QyVP/UMlT/1D/UScD/1gnBP9hJwT/aiwG/3E2DP90QBP/dEka/3JSIv9uWyn9aGQw+WVwNvZhezvzXoVA8FuOQ+5ZlkbsV55I6lWmSuhUrUznU7VN5VO/TuNTzE7hU99O3VPtT9hS91HRU/1SylT+U8RW/1O/V/9Tv1f/U79X/1O/V/9Tv1f/U79X/1P/UicD/1slA/9lJAT/bioG/3Y0C/96PRH/ekYY/3hPIPt0WCj2b2Ev8WtsNu1ndjzpY4BA5mCKReRdkkjhW5pK31miTd1Yqk/aV7JQ2Fa8UdVVyFLSVdtTzlbrU8tW9lXGVv1Wv1j9VrpZ/Ve2Wv1Xtlr9V7Za/Ve2Wv1Xtlr9V7Za/Vf/UyYD/18iA/9pIQP/cygF/3syCv9/OxD/gEQW+35MHvR7VCXudl0t6XFoNORtcjvgaXxB3GWFRthijkrUX5ZN0V2dUM5cpVLMWq1UyVm2VsdZwlfGWdBXwlnmWL9Z81m7WvtZtVv7WrBd+1qtXftZrV37Wa1d+1mtXftZrV37Wa1d+1n/ViQD/2IgA/9tIAP/dyYE/38wCP+EOQ39hkEU9YVJG+6CUSLnfVoq4XhkMtxzbjrUbndB0GqAR8xmiUzIZJFQxWKYU8NgoFXAXqhYvl2xWbtdvFu5XMlct1zgXLRd71ywXvldq1/5Xahg+VylYflcpWH5XKVh+VylYflcpWH5XKVh+Vz/WCID/2UeA/9xHwP/eyQD/4QuB/+JNgv4iz4R74tGF+iITh7hhFcm2X5hMdF4ajrLc3NCxm98SMJshE2+aYxRu2aTVbhkm1i1Y6Nas2GsXLBgt16uYMRfrGDYX6lh61+nYfdfomP3X59k91+dZPhenWT4Xp1k+F6dZPhenWT4Xp1k+F7/WyAC/2gcAv90HQL/fiMD/4grBf2NNAnzkDsO6pBDFOKPShrailQl0INdMMl+ZzrDeG9CvnR4SLlxgE61bohSsmuPVq9pl1qsZ59cqWWoX6ZksmGkZL9iomTQYqBk52KeZfVimmb1YZhn9mCWaPZglmj2YJZo9mCWaPZglmj2YJZo9mD/XR8C/2oaAv93HAL/giEC/4spBPmRMQfvlTgL5pY/EN2URxfSjlEkyohbL8KDZDm8fmxBt3l0SLJ1fE6ucoRTqm+LV6Ztk1uja5teoGqkYJ1ormObaLpkmWjLZZdo42SVafNkk2r0Y5Fr9WKQa/VhkGv1YZBr9WGQa/VhkGv1YZBr9WH/Xx0C/20YAv96GwL/hR8C/44nA/WVLgXrmTUI4Zw7DNaYQxbMk08ixI1YLr2HYTi2gmlBsH5xSKt6eU6nd4BTo3SIWJ9xkFubb5hfmG6hYpVtq2SSbLdmkGzGZo9s32aObfFljG7zZItu9GOKbvRiim70Yopu9GKKbvRiim70Yopu9GL/YRwC/28WAv98GgH/iB4B/5EkAvKZKwTnnjEF3aA2CdGcQRXHl00hv5FWLbeMXzexh2dAq4JuSKV+dk6ge31TnHiFWJh2jVyUdJVfkXKeYo5xqGWLcLRniXDDaIdw22eGce5mhnLyZYVy82SEcvRjhHL0Y4Ry9GOEcvRjhHL0Y4Ry9GP/YxoC/3EVAf9/GAH/ihwB/JQhAu6cJwLjoiwD2KQyCMyfQBTDmksgupVVLLOQXTesi2U/pYdsR6CDc02bgHtTln2CV5J6ilyOeJJginabY4d1pWaEdLFngnTAaIB01WiAdexnf3byZn9182V/dfNkf3XzZH9182R/dfNkf3XzZH9182T/ZRkC/3QUAf+BFwH/jRoB+ZceAeugIwHfpiYC0qcwB8ijPhO/nkkftplTK66UWzanj2M/oItqRpuHcU2VhHhSkIF/V4x/h1yIfZBghHuZY4B6o2Z+ea9oe3m9aXp50Wl5eupoenryZnp58mV6efNkennzZHp582R6efNkennzZHp582T/ZxcC/3YUAf+EFgH/kBcB9ZsaAeekHQHbqx8BzqovBsSmPRK6oUgesp1RKqqYWTSilGE+nJBoRZaMb0yQiXZSi4Z9V4aEhVuCgo1ffoCXY3p/oWZ3fqxodX27aXN+zmlzfuhodH7xZnR98mV1fPNkdXzzZHV882R1fPNkdXzzZHV882T/aRYB/3gTAf+HFAD/kxUA8Z4VAOOoFgDVrhsByq0tBsCpOxG2pUYdraFQKaWcWDOemF88l5RmRJCRbUuLjnRRhox7VoGJg1t8h4tfeIaUYnSEn2Vxg6pnb4O4aW2Dy2ltg+ZoboPyZm+C8mVwgfNkcIHzZHCB82RwgfNkcIHzZHCB82T/axQB/3sSAf+KEgD/lhIA7aIQAN6tDgDQsRkAxbArBbutOQ+yqUQbqaVOJ6ChVjKZnV47kppkQ4uXa0qGlHJQgJJ5VXuPgFp3jYlecoySYW6KnGRriahnaYm2aGeJyGhnieNnaInyZmmH82VqhvNkaobzZGqG82RqhvNkaobzZGqG82T/bhIB/34QAP+NEAD3mg4A26cKANOwCwDKtBYAwLQpBLaxNw6trkMapKpMJZumVTCTo1w5jKBjQYadaUiAmnBOe5h3U3aWflhxlIZcbJKQYGiRmmNlkKZlY5C0ZmGQxmZhkOFmYZDyZWOO82RkjPRjZIz0Y2SM9GNkjPRjZIz0Y2SM9GP/cRAB/4IPAP+RDQDenwkA06oJAMyzCQDEuBMAurgmA7G2NQyns0EYnq9KI5asUy6OqVo3h6ZhP4CkZ0Z6oW5MdZ91UXCdfFVrnIRaZpqOXWOZmGBfmKRiXZiyZFuYw2RbmN5jW5jwY1yV9WJek/ViXpP1Yl6T9WJek/ViXpP1Yl6T9WL/dQ4A/4YNAOuWCADVowcAzK0IAMW2BwC9vBEAtL0jAqu7MgqhuT8VmLZIIJCzUSuIsFg0gK5fPHqrZkN0qWxIb6hzTmqmelJlpYJWYaOMWl2illxaoqJfV6GwYFahwWBVotxgVaHvYFaf919XnPdfV5z3X1ec919XnPdfV5z3X1ec91//egwA/YsJANqbBADOpwYAxLAGALy5BAC1wQ4ArMIgAaTBMAiavzwTkb1GHYm6TyeBuFYwerZdOHO0ZD9usmpEaLFxSWSweU1froFRW62KVFitlVdUrKFZUqyvW1CswFtQrNpaT6vuW0+q+ltRpvpbUab6W1Gm+ltRpvpbUab6W1Gm+lv/gAkA4ZIBANGgBADGqwUAvLQEALO9AwCrxwsApMkcAZzILAaTxzkPisVEGYHDTSN6wVQsc79bM22+YjlnvGk+YrtwQ166d0dauYBLVrmJTlO4lFBQuKBSTbiuVEy4v1RLudhUS7ftVEq2+VVKs/5WSrP+Vkqz/lZKs/5WSrP+Vkqz/lb6hwIA1pgAAMmlAwC9rwMAs7gBAKnCBAChzQgAmtAWAJLQKASKzzYMgc5BFXnMSh5yy1ImbMpaLWbJYTJhyGg3XMdvPFjGdj9Vxn9DUcWJRU7FlEhLxaBKScWuS0jFv0tHxthLR8XtS0bD+U1Fwv9ORcL/TkXC/05Fwv9ORcL/TkXC/07fkAAAzJ8AAL+qAQCzswEAqb0CAJ/HBQCW0gkAjtoSAIjbJAKA2jIIeNk+EHHYSBhq11AfZNZYJV/VXypb1GcvV9RuM1PTdjZQ0385TNOIO0rTlD5H06A/RdSuQETUv0FD1dhARNPsQELS9kJB0f5EQdH+REHR/kRB0f5EQdH+REHR/kTRmAAAw6UAALWuAACpuAAAnsMCAJTNBgCK2QoAhOMYAX3kJgN15DIIbuM8D2fjRRVh400bXONVIFfjXSRU42QnUOJrKk3icy1K43wwSOOGMkXjkDRD45w1QeSpNkDkuDc/5cs3P+XkNz/j8zY94vs4PeL7OD3i+zg94vs4PeL7OD3i+zjGoQAAt6sAAKq0AACevgAAk8kCAIjUBgB/7g4Aee0bAXHtJwNq7jIIZO47DV7uQxNY7ksXU+5SGlDvWR5M72AgSe9nI0fvbyVE8HcnQfCAKT/wiio98ZUsO/GhLTnyri448r4vN/PQLzfz5y828fMvNvHzLzbx8y828fMvNvHzLzbx8y+5pwAAq7AAAJ+7AACSxgAAhtABAHvdBQB09xEAbfccAWb4JgNf+C8GWvk4ClT5QA5Q+kcRTPpOFEj7VRZF+1sYQvtiGkD8aBw9/HAdOv14Hzj9giA2/Y0iNP6YIzL+pCQx/7ElMP+/Ji//zyYu/+MmLv/jJi7/4yYu/+MmLv/jJi7/4yatrQAAn7cAAJLCAACGzQAAedoAAHDyCABo/xEAYf8aAVr/IwNU/ysET/8zBkr/OwhG/0ILQ/9JDUD/Tw49/1UQOv9bETj/YRM1/2gUM/9vFTD/eBYu/4IXLP+NGSr/mRop/6QaKP+vGyf/uhwm/8ccJv/HHCb/xxwm/8ccJv/HHCb/xxyhtAAAk78AAIbKAAB41gAAbOIAAGP8BwBc/w8AVf8WAU//HgJJ/yYDRP8uBED/NAU8/zsGOf9BBzb/Rggz/0wIMf9RCS7/Vwos/10KKv9kCyj/bAwl/3UNI/9/DiH/ig8g/5UQHv+gEB7/qBEd/7ERHf+xER3/sREd/7ERHf+xER3/sRGVvAAAhscAAHnTAABr4AAAXu0AAFb/AwBP/wwASf8SAUP/GQE+/yACOf8nAzX/LQMy/zMELv84BCv/PQUo/0IFJv9HBST/TAYi/1EGIP9XBh3/Xgcb/2UHGf9uCBf/eAgV/4MIE/+NCRP/lgkS/54JEv+eCRL/ngkS/54JEv+eCRL/ngn/Qi0D/0IyBP9IMgT/TDYG/048CP9QRw7/UFIV/05fGv9Lax//SHck/0WDJ/9Cjir/QZcs/z+gLv8/py//Pq4w/z21Mf89vDL/PMUy/zzOM/873zP/O+o0/zvzNP87+zT/PP8z/jz/M/w9/zT2P/819T//NfU//zX1P/819T//NfU//zX/QywD/0QwBP9KMAT/TjQG/1E6CP9TRg7/UlEV/1FdGv9OaSD/S3Qk/0iAKP9Fiyv/Q5Ut/0KdL/9BpTD/QKwx/z+zMv8/ujP/PsI0/z7MNP8+3DX/Peg1/z3xNf8++jX9Pv81+z//NPg//zbyQf838EH/N/BB/zfwQf838EH/N/BB/zf/RCwD/0cuA/9NLgT/UTIF/1Q5CP9XRA7/Vk8V/1RaG/9RZiD/TnIl/0t9Kf9IiCz/RpIu/0WbMP9EojL/Q6kz/0KwNP9CtzX/Qb82/0HJNv9A1zf/QOU3/UDwN/pA+Df3Qf829kH/N/JB/zjsQ/856kT/OepE/znqRP856kT/OepE/zn/RSsD/0ksA/9QLAT/VS8F/1k3CP9cQg7/W00V/1hXG/9WYyD/Um8l/096Kv9MhS3/So8w/0iYMv9HnzT/RqY1/0WtNv9FtDf/RLw4/kTGOPxE0jn5Q+I59kTuOfNE9znxRP8570T/OutF/zvkRv8840b/PONG/zzjRv8840b/PONG/zz/RisD/00pA/9UKQT/WSwF/141B/9hQA3/YUoU/15UGv9aXyD/V2sm/1R2Kv9RgS7/Tosx/kyUNPxLnDX7SqM3+kmqOPhIsTn3SLk69kfCO/VHzTvyR9877kfsO+tI9jvpR/8950f/PuFI/z/aSv9A2Er/QNhK/0DYSv9A2Er/QNhK/0D/RyoD/1AnA/9YJgP/XioE/2MzB/9mPQ3/ZkcT/2RRGv9gWyD/XGcm/VlyK/pWfS/4U4cz9lGQNfRQmDfyTp858U2mO+9MrTzuTLU97Eu+PetLyj7pS9w+5UzqPeJL9T/fS/5B3Er/QtRM/0PNTf9Dy07/Q8tO/0PLTv9Dy07/Q8tO/0P/SigD/1QkA/9cIwP/YygE/2gwBv9sOwv/bEQS/2pOGf5mWB/5YWIl9V5tK/JbeDDvWII07FaLN+pUlDnoU5s75lGjPeVRqj7jULI/4U+7QOBPx0DeT9hB2U/oQdRP9EPQTv5Fzk7/RshQ/0bCUf9HwFH/R8BR/0fAUf9HwFH/R8BR/0f/TSUC/1chAv9gIAP/aCYD/24uBf9yOAr/ckEQ/XBLF/dtVB3yaF4k7WRpKulhdDDlXn404luHOOBZjzvdV5c+21WfQNhUpkLVU65D0lK3RNBSwkXOUtBGy1LlRshS8kjFUv1JwlL/SrxU/0q3Vf9KtlX/SrZV/0q2Vf9KtlX/SrZV/0r/UCMC/1seAv9kHgL/bSQD/3MrBP93NQj+eD4O9ndHFPB0UBvqb1oi5GtlKeBnby/bY3k11mCCOtJdij7PW5JBzFmaQ8pYoUXIV6lHxlayScRWvErCVclLv1XfS7xW7ky5VvpNt1b/TbJY/02uWf9NrFn/TaxZ/02sWf9NrFn/TaxZ/03/UyAC/14cAv9oHAL/cSIC/3goA/98MQf4fjoL8H1DEel6TBjidlcf3HJhKNRtay/PaXQ2y2V9O8dihUDEYI1DwV6VRr9dnEi8W6RLulqtTLhZt062WcNPtFnVT7Fa6lCuWvdQrFr/UKhb/1CkXP9QpF3/T6Rd/0+kXf9PpF3/T6Rd/0//Vh4C/2EZAv9sGgL/dSAC/3wlA/2BLgXzhDcJ6oQ/DuKBSBXbfVMd0XddJ8tyZzDGbnA3wmp4PL5ngEG6ZYhFt2OQSLRhmEuyX59Nr16oT61dslGrXb5SqV3OU6Zd5VOkXvRTol7/U59f/1KcYP9Sm2D/Uptg/1KbYP9Sm2D/Uptg/1L/WBwC/2QXAf9wGQH/eR0B/4AjAviGKgPtiTIG5Io7CtyIRRLRglAcyn1aJsR4Yy++c2w3uW90PbVsfEKyaoRGrmeMSqtlk02oZJtPpWKkUqNhrlShYblVn2HIVp1h4VabYvFVmWL9VZdj/1SVZP9UlGT/U5Rk/1OUZP9TlGT/U5Rk/1P/WhoC/2cVAf9zFwH/fRsB/4QgAfOKJgLoji4E35A2B9SMQRHLh00bxIJXJr19YC+3eGk2snRxPa5xeEKqboBHpmyISqNqj06gaJhRnWegU5pmqlWYZbVXlWXEWJRl21iSZu9XkWb8V49n/laOZ/5VjWj+VY1o/lWNaP5VjWj+VY1o/lX/XBgB/2kTAf92FgH/gBkB/YgdAe+OIgHkkykC2pQxBs6QPw/Gi0savoZVJbeBXi6xfWY2rHluPKd2dUKjc31Hn3CES5xujE6YbJRSlWudVJJqp1eQabJZjWnAWoxp1VqKauxZimr6WIlr/VeHa/1Wh2v+Vodr/laHa/5Wh2v+Vodr/lb/XhcB/2wSAf94FAH/gxcA+YsaAOuSHQHgmCMB05gvBcqUPQ7Bj0kZuYpTJLKGWy2sgWQ1pn5rPKF6ckKdd3pHmXWBS5VziU+RcZFSjm+aVYtupFiIba9ahm29W4Rt0FuDbulag274WYJv/FiCb/1Xgm/9V4Jv/VeCb/1Xgm/9V4Jv/Vf/YBUB/24RAf97EwD/hhQA9o8WAOeWGADbnBwAz5stBMWXOw28k0cYtI5RI62KWSynhmE0oYJpO5x/cEGXfHdGk3l+S493hk+LdY5SiHOXVYRyoViCcaxaf3G6XH5xzFx9cudbfXL2Wnxy/Fl8cvxXfHL9V3xy/Vd8cv1XfHL9V3xy/Vf/YhQB/3ERAf99EQD/iBIA8pISAOOaEgDVnxkAyp4rBMGbOQy4l0UXsJJPIqmOWCuiil8znIZnOpeDbkCSgHVFjX58Sol8hE6FeoxSgniVVn53n1h7dqpbeXW4XHd1ylx3duVcd3f1Wnd2+1l3dvxYd3b8V3d2/Fd3dvxXd3b8V3d2/Ff/ZBIB/3MQAP+AEAD/ixAA75UOAN+eDQDQohcAxqEpA72eNwu0mkMWrJZNIKSSViqdjl4yl4tlOZKIbECNhXNFiIN6SoSAgU6Af4pSfH2TVXh8nVh1e6hbc3q2XHF6x1xxeuJccXvzWnF7+1lyevxYcnr8WHJ6/FhyevxYcnr8WHJ6/Fj/ZxEB/3UPAP+DDgD0jg0A25kKANShCwDMpBUAwqQnA7iiNgqwnkIVp5pMH6CXVCmZk1wxk5BjOI2Naj+IinFEg4h4SX6Gf016hIhRdoKRVXOBm1hvgKZabX+0XGt/xVxrgN9ca4DyWmuA+1lsfvxYbX78WG1+/FhtfvxYbX78WG1+/Fj/aRAB/3gOAP+FDADikggA1ZsJAM6jCQDHqBIAvaglArSmNAmrokATo59KHpubUieUmFowjpVhN4iSaD2CkG9Dfo52SHmMfUx1ioVQcYiOVG2HmVdqhqRZZ4WxW2WFwltlhdxbZYXwWmaF+1lng/xYZ4P8V2eD/Fdng/xXZ4P8V2eD/Ff/bA4A/3sMAPKJCQDZlQYAz54IAMmmCADBqxAAuKsiAq+qMgimpz4SnqRIHJahUSWPnlguiJtfNYKZZjx9lm1BeJR0RnOSe0tvkINPa4+MUmeOllVkjaJYYYyvWV+MwFpfjNlZX4zuWV+M+1hhiv1XYYn9V2GJ/Vdhif1XYYn9V2GJ/Vf/bwwA/38JAN+NAwDSmAYAyqIGAMKpBgC6rw4AsrAgAamuLwahrDwQmKlGGpGnTyOJpFYsg6JdM32fZDl3nWs/cptxRG6aeUhpmIFMZZeKUGGVlFNelaBVW5StV1qUvVhZlNRXWZTsV1mT+VZbkf5VW5D+VVuQ/lVbkP5VW5D+VVuQ/lX/cwkA9YQEANiRAwDMnAUAw6UFALutBACzswwAq7UcAaO0LAWbsjkOkrBEF4qtTSCDq1QpfalcMHenYjZxpWk8bKRvQWiid0VkoX9JX5+ITFyekk9Ynp5SVp2rU1SdvFRTndFUU53rU1Oc+FNUmv9TVJn/U1SZ/1NUmf9TVJn/U1SZ/1P/eAYA4YkAANCWAgDGoQMAvKkDALOwAQCruAgApLoYAJy6KQOUuTYLjLdBFIS1Sh18s1IldrFaLHCvYDJrrmc4Zq1uPGKrdUBeqn1EWqmGSFaokUpTqJ1NUaeqTk+ouk9OqM9PTqfpT02m909Npf9PTqT/T06k/09OpP9PTqT/T06k/0/6fwAA2I4AAMmbAQC+pQIAtK0BAKu1AAChvwQAm8EUAJTBJQKMwDMIhL8+EXy9SBl1vFAhb7pYJ2q5Xy1luGUyYLdsNly2dDpYtXw+VbSFQVG0kEROs5xGTLOpSEqzuUhJtM5ISbPpSEix9klIsP9KSLD/Skiw/0pIsP9KSLD/Skiw/0rihgAAzpQAAMKhAAC2qQAAq7EAAKG6AQCYwwUAkMkQAIrJIAGDyS8Fe8g7DXTHRRRuxk4baMVWIWPEXSdew2QrWsJrL1bBcjNTwXs2T8CEOUzAjzxKwJs+R8CoP0bAuEBFwM1ARcDoP0S+9kFDvf9CQ7z/Q0O8/0NDvP9DQ7z/Q0O8/0PWjQAAxpsAALilAACtrgAAorYAAJi/AgCNyAYAg9ELAH/SGgB50ioDctI3CGzRQg9m0UsVYdBTGlzPWx9Yz2IjVM5pJ1HOcSpNznotSs6DMEjOjjJFzpo0Q86oNULOuDZBz801Qc7oNUDN9Tc/y/45Psv/OT7L/zk+y/85Psv/OT7L/znKlgAAvKIAAK+qAACjswAAmLwAAI3GAwCCzwcAeNkLAHPeGABu3iYCaN4zBWLePgpd3kgPWd5QFFXeWBdR3mAbTt5nHkvdbyBI3ngjRt6BJUPejCdB3pgpP96mKj7ftSo94MgqPd/jKjzd8Ss73PstOtz9Ljrc/S463P0uOtz9Ljrc/S7AnwAAsacAAKSwAACYugAAjcMAAIHNAgB21wcAbugPAGnoGwFj6CcCXukyBVjpOwhU6UQMT+pMD0zqUxJJ6lsVRupiF0TrahlB63IbP+t7HTzrhh467JEgOOyeITftrCI27bsjNe7PIzTu5iM06/UjNOv4IzTr+CM06/gjNOv4IzTr+COzpQAApq0AAJm3AACNwQAAgMsAAHXVAQBp4QYAZPMRAF7zHAFZ9CYCVPQwBE/1OAZL9UAIR/ZHCkT2TgxB91UOP/dcDzz3YxE6+GoTN/hzFDX4fRYz+YgXMfmUGC/6oRku+q8aLfu+Giz7zxsr++cbK/vrGyv76xsr++sbK/vrGyv76xuoqgAAmrQAAI2/AACAyQAAdNMAAGfeAABe8ggAWf4RAFP/GgFO/yMCSf8rA0X/MwRB/zoFPv9BBjv/Rwc4/04INf9UCTP/Wgkx/2EKL/9pCyz/cgwq/30NKP+IDib/lQ8l/6EQJP+uESP/uhIi/8oSIv/QEiL/0BIi/9ASIv/QEiL/0BKcsgAAjrwAAIHHAABz0QAAZ90AAFnjAABT/QYATf8OAEj/FgBD/x4BP/8mAjr/LQI3/zMDM/85AzD/PwQu/0QEK/9KBSn/UAUn/1YGJP9dBiL/ZQcg/24HHf95CBv/hQga/5IJGf+eCRj/qAkX/7MJF/+3CRf/twkX/7cJF/+3CRf/twmQugAAgsUAAHTQAABn3AAAWOMAAE3wAABH/wIAQv8MADz/EQA4/xgBNP8fATD/JQEs/ysCKf8wAiX/NQIj/zoCIP8/Ax7/RAMc/0kDGf9PAxf/VgQV/14EEv9oBBH/cgUP/34FDv+KBQ7/lAUN/54FDf+iBQ3/ogUN/6IFDf+iBQ3/ogX/OS8C/zwwA/9BMQP/RDQE/0Q6Bv9ERQj/RVEM/0NdEf9BaRb/PnYZ/zyBHP86jB7/OZYg/zieIf83pSP/N6sj/zayJP82uSX/NsAl/zXKJv811yb/NeUm/zXvJv81+Cb/Nv8m/jb/Jvw2/yb8Nv8n+jb/KPo2/yj6Nv8o+jb/KPo2/yj/OS8C/z4vA/9ELwP/RjIE/0g4Bv9IQwj/SE8N/0dbEv9EZxb/QnMa/z9/Hf89ih//PJMh/zubI/86oiT/Oakl/zmwJv84tib/OL4n/zjHJ/840yj/OOMo/zjtKP449yj7OP4n+Tn/J/g4/yn4OP8q9jj/KvY4/yr2OP8q9jj/KvY4/yr/Oi8C/0EsA/9GLAP/Si8E/0w3Bf9NQQj/TEwN/0tYEv9IZBf/RnAb/0N8Hv9BhyD/P5Aj/z6YJP89oCX/PaYm/zytJ/88tCj/O7sp/zvEKf87zyn+O+Aq+zvrKvg79Sn2PP4p9Dz/KvM7/yvyO/8s7zv/Le87/y3vO/8t7zv/Le87/y3/PC0C/0QpAv9KKQP/TiwE/1E0Bf9SPgj/UkoN/1BVEv9NYRf/Sm0b/0h4H/9FgyL/Q40k/0KVJv9BnSf/QKMo/0CqKf4/sSr9P7gr/D/BK/o/yyv3P9ws9T/pLPE/9CvvP/0s7T//Lew+/y/rPv8w5z//MOc//zDnP/8w5z//MOc//zD/QCoC/0gmAv9OJgP/UikD/1YyBf9XPAf/V0cM/1VREv9SXRf/UGkc/010IP9KfyP9SIkm+0eRKPpGmSn4RaAq90SnK/VErSz0Q7Ut80O9LfJDyC7wQ9cu7EPnLulE8y3mQ/ww5EL/MeNC/zLhQv8z3EP/NNxD/zTcQ/803EP/NNxD/zT/QycC/0sjAv9SIgL/WCcD/1wvBP9dOQf/XkMM/1tOEf9YWBf+VWQc+lJvIPdQeiT0TYQn8kyNKfBKlSvvSZwt7UmjLuxIqi/qR7Ev6Ue6MOdHxTDmR9Iw4kjlMN9H8jLbR/s02Eb/NdVG/zbSRv83zUj/N81I/zfNSP83zUj/N81I/zf/RiQC/08gAv9WHwL/XSQD/2EsBP9jNQb/ZEAL/2JKEPpeVBb1W18c8VhrIO5VdSXrU38o6FGIK+ZPkS3kTpgv4k2gMOFMpzHfTK4y3Uu3M9tLwjTZSs811UvkNdBL8DbNSvs4ykr/OshK/zrGS/87wUz/O8FM/zvBTP87wUz/O8FM/zv/SiEC/1MdAv9bHAL/YiIC/2cpA/9pMgX/ajwJ+WhGD/JlUBXtYVsa6F5mIORbcSXhWHsp3laELNtUjC/YUpQy1FGbNNJQozXQT6o3zk6yOMxOvDnKTsk6yE7dOsRP7TvBTvk9vk7/PbxO/z66T/8+tlD/PrZQ/z62UP8+tlD/PrZQ/z7/TR4C/1YaAf9fGgH/ZyAC/2wmAv9vLgT5cDgH8m9CDOtsSxLlaVcZ32ViH9phbCXUXXYq0Ft+L81ZhzLKV481yFaWN8ZUnTnEU6U7wVOtPL9Stz69UsM/vFLTP7lS6D+1UvZBs1L/QbFT/0GvU/9BrFT/QaxU/0GsVP9BrFT/QaxU/0H/UBwB/1oXAf9kGAH/bB0B/3EjAv11KgPzdjMF63Y9CuNzRw/cb1MX1GteH85mZybKY3ErxmB5MMJegTS/XIk3vVqROrpZmDy4WKA+tleoQLRWskKyVr1DsFXMQ61W40SrVvNEqFf+RKdX/0SlWP9Eolj/RKJY/0SiWP9Eolj/RKJY/0T/UxkB/10UAf9oFgH/cBoB/3YgAfd6JgLtfC4D5Hw4B9x6RA3SdU8Wy3BaHsZsYybBaGwsvWZ1MbljfTW2YYQ5s1+MPLBdlD+uXJtBq1ukQ6larUWnWrhGpVnHR6Na3kehWu9Hn1v8R51b/0ebXP9Gmlz/Rppc/0aaXP9Gmlz/Rppc/0b/VRcB/2ASAf9rFAH/dBcA/3ocAfJ/IgHngSkC3oIzBNN/QAzLekwVxHZWHr5xYCW5bmgstGtxMrFoeTatZoA6qmSIPadij0ClYJdDol+gRZ9eqUedXrRJm13CSpld1kqXXuxKll/6SZVf/0mTYP9IkmD/R5Jg/0eSYP9HkmD/R5Jg/0f/WBUB/2MRAf9uEgD/dxUA+34YAO2DHQDihyMB1ocuA8yDPQvFf0kUvXtTHbd2XSWyc2UsrW9tMqltdTemanw7omiEPp9mjEGcZZREmWOcR5dipkmUYrBLkmG+TJBh0EyPYuhMjmP4S41j/0qMZP9Ji2T/SYtk/0mLZP9Ji2T/SYtk/0n/WhMB/2YQAP9xEQD/ehIA94IUAOiHFwDdixwA0IssA8eIOwq/hEcTuH9RHLF7WiSsd2Irp3RqMaNxcjafb3k7m22AP5hriEKVaZBFkmiZSI9mokqMZq1MimW6TYhlzE6HZuZOhmf2TIZn/0uFaP9LhGj/SoRo/0qEaP9KhGj/SoRo/0r/XBIB/2gPAP90EAD/fRAA84UQAOSLEQDWjxcAy44qAsKMOAm6iEQSs4RPG6x/WCOnfGAroXhoMZ11bzaZc3Y7lXF9P5JvhUKObY1Fi2yWSIhroEuFaqpNg2m3ToFpyE+AauNPgGv0Tn9r/0x/a/9Lf2v/S39r/0t/a/9Lf2v/S39r/0v/XhAB/2sOAP92DgD7gA0A6ogNANuPDADQkhUAx5InAr6PNgi2jEIRrohNGqiEViKigF4qnH1lMJd6bDWTd3M6j3V7PoxzgkKIcotGhXCTSYJvnUx/bqhOfW61T3ttxlB6buBQeW/yTnlv/k15b/9MeW//S3lv/0t5b/9LeW//S3lv/0v/YA8A/20NAP95DADugwsA24sJANSRCgDMlRMAwpUlArmTNAexj0EQqoxLGaOIVCGdhFwpl4FjL5J+ajWOfHE5inp4PYZ4gEKDdohFf3WRSXxzm0x5cqZOdnKzUHVyw1Bzct1QdHPwT3Rz/U10c/9MdHP/THRz/0x0c/9MdHP/THRz/0z/Yg4A/28MAPx7CgDehgYA1Y4IAM+UCQDHmBEAvpgjAbWWMgatkz8PppBJGJ+MUiCYiVook4ZhLo6DaDSJgW85hX92PYF9fkF9e4ZFenmPSXZ4mUxzd6ROcXexUG92wVBud9lQbnfvT253/E5ud/9Nb3f/TG93/0xvd/9Mb3f/TG93/0z/ZA0A/3IKAPB+BgDaiAUA0JAHAMqXCADCmxAAuZshAbGaMAaplz0OoZRHF5qRUB+UjVgnjotfLYmIZjOEhm04gIR0PXuCe0F4gIRFdH+NSHF9l0ttfKJOa3yvT2l7vlBofNVQaHztT2l8+05pfP9Nanv/TGp7/0xqe/9Manv/TGp7/0z/ZgoA/3UIAOGBAgDUiwUAy5MGAMSaBgC9ng4AtZ8fAayeLgWkmzsMnZhFFZaVTh6Pk1YliZBdLISOZDJ/i2s3eopyPHaIeUByhoFEb4WKR2uDlUpogqBNZYGsTmOBvE9igdFPYoHrTmOB+U1jgf9MZID/S2SA/0tkgP9LZID/S2SA/0v/aQgA+3gEANyEAQDPjwQAxpcFAL+dBQC3oQwAr6McAKeiLASfoDkLmJ5DFJGbTByKmFQjhJZcKn+UYjB6kmk1dZBwOnGOdz5tjX9CaYuIRmWKkkliiZ5LX4iqTV6Iuk5ciM5OXYjpTV2H+Exdh/9LXob/S16G/0tehv9LXob/S16G/0v/bQUA6nwAANWIAADKkgMAwZoDALmgAwCxpgkAqacZAKKnKQOapTYJkqNBEouhShqEn1Ihfp1aKHmbYC50mWczb5duOGuWdTxnlH1AY5OGQ2CRkEZckZxJWpCpS1iQuExXkMxMV5DnS1eP90pXjv9KWI7/SViO/0lYjv9JWI7/SViO/0n/cQEA4IAAAM+MAADElgIAu54CALKkAACpqgUAoqwVAJusJgKUqzQHjKo/D4WoSBd+plAeeKRYJXOiXituoWUwap9sNGWeczlhnXs8XpuEQFqajkNXmZpFVJmnR1KZtkhRmcpIUZjmSFGX9UhRl/9HUZb/R1GW/0dRlv9HUZb/R1GW/0f2dwAA2IUAAMmRAAC/mwEAtKIAAKuoAAChsAAAmrIRAJSzIgGNsjAFhbE8DH6vRhR4rk4bcqxWIW2rXCdoqWMsZKhqMGCncTRcpnk4WKWCO1WkjD5Ro5hAT6OlQk2jtENMo8hDTKPkQ0uh9ENLoP9ES6D/REug/0RLoP9ES6D/REug/0TjfQAAz4sAAMKWAAC3nwAAraYAAKOtAACZtQAAkLkOAIu6HgGEui0Dfbk5CXe4QxBxtkwXa7VTHWa0WiJis2EmXrJoK1qxby5WsHcyU7CBNU+vizhMr5c6Sq6kPEiusz1Hrsc9R67jPEat8z1Gq/4+Rav/P0Wr/z9Fq/8/Rav/P0Wr/z/agwAAx5EAALucAACvpAAApasAAJqyAACQugEAhsEJAIHCGAB7wigCdcI1Bm/BQAxpwEkSZL9RF1++WBxbvl8gV71mJFS8bidRvHYqTbt/LUq7ijBIu5YyRbujNEO7sjRCu8U1Q7viNEK58zVBuP03QLf/N0C3/zdAt/83QLf/N0C3/zfOiwAAv5gAALKhAACnqQAAnLAAAJG4AACGwAIAe8gHAHTLEgBwzCIBa8swA2bLPAdhy0UMXMpOEVjKVhVUyl0ZUclkHE7JbB9LyXQiSMh+JEXIiCdDyJUoQciiKj/IsSs+ycQrPsnhKj7H8is9xvwtPMX/LjzF/y48xf8uPMX/LjzF/y7EkwAAtp8AAKmmAACdrgAAkrcAAIa/AAB7xwMAcM8HAGfWDQBk1xoAYNgqAVzYNgNY2EEGVNhKClDYUg1N2FoQStdiE0fXaRZF13IYQtd8GkDYhxw92JMePNihHzrZsCA52cMgOdnfIDnX7yA41fkiN9T/IzfU/yM31P8jN9T/IzfU/yO5nAAAq6QAAJ+sAACTtQAAh74AAHvGAABwzgMAZdYHAF3jDgBa4xsAVuMnAVLkMgJO5DwESuREBkflTQhF5VUKQuVcDEDlZA4+5mwQO+Z2EjnmgBQ354wVNeeZFjTnqBcy6LgYMujMGDHo5Rgx5vQYMeX8GDHl/Bgx5fwYMeX8GDHl/BiuogAAoaoAAJSzAACIvQAAe8YAAG/OAABj1gEAWN4FAFTuEABR7xsATe8mAUnwLwJF8DgDQfE/BD7xRwU88k4GOvJVBzfyXAg182QJM/NtCjH0dwwv9IINLfSPDiv1nQ8q9qsQKfa8ECj2zhEn9+YRJ/XxESf18REn9fERJ/XxESf18RGjqAAAlrIAAIi7AAB7xQAAb84AAGLXAABW3gAATvAHAEr6EABG+xkAQvsiAT/8KgE7/TICOP05AjX+PwMy/kYDMP9MBC7/UwUr/1oFKf9iBif/awYk/3YHI/+CCCH/kAgg/50JH/+rCR7/ugkd/8kJHP/dCRz/3Qkc/90JHP/dCRz/3QmYsAAAiroAAHzEAABvzQAAYtgAAFXeAABJ5AAARPsFAD//DgA7/xUAOP8cADT/JAEx/ysBLf8xASr/NgIn/zwCJf9CAiP/SAIg/04DHv9VAxz/XQMZ/2cEF/9yBBX/fwQU/4wFE/+aBRL/pgUR/7IFEf+8BRH/vAUR/7wFEf+8BRH/vAWMuAAAfcIAAG/MAABi2AAAVN8AAEflAAA+8QAAOf8BADT/CwAw/xAALP8WACn/HAAm/yIAIv8nAR//LAEc/zEBGv82ARj/PAEV/0EBE/9IAhH/TwIQ/1cCDf9hAgz/bAIK/3kCCf+GAwj/kgMH/50DBv+lAwb/pQMG/6UDBv+lAwb/pQP/MTEC/zYuAv86LwL/OzID/zs5BP87QwX/OU8H/zhcCv82aA3/NHQQ/zKAEv8xixT/MJQW/zCbF/8vohf/L6gY/y6vGf8utRn/LrwZ/y7FGv8uzxr/LuAa/y7rGv8u9Br/Lvwa/C//Gfsv/xr6Lv8b+i7/HPou/xz6Lv8c+i7/HPou/xz/My8C/zksAv89LQL/PjAD/z82BP8/QQX/PU0H/zxZCv86ZQ7/OHIR/zZ9E/81iBX/NJEX/zOZGP8zoBn/MqYZ/zKsGv8xsxr/Mbob/zHCG/8xzBv/Md0b/zHpG/0x8xv6Mvsb+DL/G/cy/xz2Mf8d9TH/HvUx/x71Mf8e9TH/HvUx/x7/NSwC/zwqAv9AKgL/Qi0D/0M0BP9EPwX/QkoH/0FWCv8/Yg7/PW4R/zt6FP85hBb/OI4Y/zeWGf82nRr/NqQb/zWqHP81sBz/Nbcd/zW/Hf81yR38Ndgd+jXnHfc18R30Nfod8jX/HvE1/x/wNf8g7zT/Ie80/yHvNP8h7zT/Ie80/yH/OCoC/z8nAv9DJgL/RikC/0kyA/9JPAX/SEcH/0ZTC/9EXw//QmoS/0B2Ff8+gBj/PIoZ/zySG/87mhz9OqAd/DqnHfs5rR76ObQf+Tm8H/g5xh/2OdMf8jnkH+858B/sOvof6jn/Iek5/yPoOf8k5zn/JOc5/yXnOf8l5zn/Jec5/yX/PCcC/0MjAv9IIgL/TCYC/08vA/9QOQX/TkMH/0xPC/9KWw//SGYT/0VxFvxDfBn6QoYb+EGOHPZAlh71P50f8z+jIPI+qiDxPrEh8D65Ie4+wyHtPs8h6j7iIeY/7yHjPvkj4T3/Jd89/yfePf8o3D3/KNw9/yjcPf8o3D3/KNw9/yj/PyMB/0cgAf9MHgH/USQC/1UsA/9WNQT/VT8G/1NKCv5QVg/6TmIT9kttF/NJdxrwR4Ec7kaKHuxFkiDrRJkh6UOgIuhDpyPmQ64j5UK2JORCwCTiQ8wk30PgJNtD7SXWQvgo00L/KtFC/yvPQf8rzkH/LM5B/yzOQf8szkH/LM5B/yz/QyAB/0ocAf9QGwH/VyEB/1soAv9cMgP/WzsG/FlGCfZWUQ7xVF0T7VFoF+lPchrmTXwd5EuFIOJKjiHgSZUj3kicJNxHoybaR6sn2EazKNVGvCjTRsgp0UbcKs1H7CrJRvcsx0b/LsRG/y/DRv8vwkb/L8FG/y/BRv8vwUb/L8FG/y//Rh0B/04YAf9WGAH/XB4B/2AlAv9iLQP8YjcF9GBBCO5dTA3oWlgS41hjF99VbhvbUncf2FCAItRPiSTRTZAnz0yXKM1MnirLS6YryUqtLMdKty3GSsIuxErRL8FL5y+9SvQxu0r/MrhK/zK3S/8ztkv/M7ZL/zO2S/8ztkv/M7ZL/zP/ShoB/1IVAf9aFgH/YRsB/2YhAf5oKQL0aDID7Gc8BuVkSAvfYVQQ2V5eF9JbaRzOWHIgy1Z7JMhUgyfFUosqw1GSLMFQmS6/T6EvvU+oMbtOsTK5Trwzt07KNLVO4TSyTvE1r0/9Nq1P/zasT/82q0//NqtP/zarT/82q0//NqtP/zb/TRcB/1USAf9fFAD/ZhgA/2sdAfhtJAHtbiwC5W02BN1rQwjUZ08QzWRaF8hgZB3EXW0iwVt2Jr1Zfim7V4UsuFaNL7ZVlDG0VJwzslOkNLBSrTatUrc3rFLFOKpS2jinUu05pVP6OaNT/zmiU/85oVT/OKFU/zihVP84oVT/OKFU/zj/TxQB/1kQAP9jEgD/ahQA/28ZAPJyHwDmdCYB3XQxAtNxPwjLbUsPxWlWF8BmYB27Y2kit2BxJ7ReeSuxXIAurluIMaxZjzOqWJc1p1efN6VXqDmjVrM6oVbAO59W0jydVuk8m1f4PJpX/zyZWP87mFj/O5hY/zqYWP86mFj/OphY/zr/UhIB/1wOAP9mEAD/bREA+nMUAOt3GADgeR8A1HktAst2PAfEckgOvm9TFrhrXB2zaGUir2VtJ6xjdSupYXwvpl+EMqNeizWhXZM3nlybOZxbpDuZWq89l1q7PpZazD+UWuU/klv1PpFb/z6QXP89kFz/PI9c/zyPXP88j1z/PI9c/zz/VREA/18NAP9pDgD/cQ4A9XcQAOZ7EQDZfRgAzn0qAsV7OQa+d0UOt3RQFbFwWRytbWIiqGppJ6VocSyhZngvnmSAM5tihzaYYY84lmCYO5NfoT2RXqs/j164QI1eyEGLXuFBil/zQIlf/z+JYP8+iGD/Pohg/z2IYP89iGD/PYhg/z3/Vw8A/2IMAP9sDAD4dAwA6XoMAN5+DADSgRUAyIEnAcB/Nga4fEINsnhNFax1Vhuncl8iom9mJ55sbiybanUwl2h8M5RnhDaRZYw5jmSVPIxjnj6JYqhAh2K1QoVixUKEYt5Dg2PxQoJj/UGCZP9AgmT/P4Jk/z+CZP8/gmT/P4Jk/z//WQ4A/2QLAP9uCgDqdwgA230IANSCCgDMhBIAw4UkAbuDNAWzgEAMrXxLFKZ5VBuhdlwhnHNkJphxayuUb3IvkW15M45rgTaLaok5iGiSPIVnmz+CZqZBgGayQ35mwUR9ZtlEfGfvQ3xn/EF8aP9AfGj/QHxo/z98aP8/fGj/P3xo/z//WwwA/2cJAPdxBwDeegUA1IAHAM6FCQDHhxEAvogiAbaHMQSvhD4LqIFJE6J9Uhqcelogl3dhJpN1aCuPc28vi3F3M4hvfjaFboY6gm2PPX9rmT98a6NCeWqwQ3hqv0R2atRFdmvtQ3Zr+0J2a/9Bdmz/QHZs/0B2bP9Admz/QHZs/0D/XQoA/2kHAOx0AwDafAQA0IMGAMmIBwDDig8AuosgAbKKLwSriDwKpIVHEp2BUBmYflgfk3xfJY55ZiqKd20uhnV0MoJ0fDZ/coQ5fHGNPXlwlkB2b6FCdG6uRHJuvUVwbtFFcG/rRHBv+kNxb/9BcW//QHFw/0BxcP9AcXD/QHFw/0D/XwgA/2sEAOF2AADUfwMAy4YFAMWLBgC+jQ0AtY8eAK6OLQOmjDoJn4lFEZmGThiTg1YejoBdJIl+ZCmFfGstgXpyMn14eTV6d4I5d3aLPHN1lT9xdJ9CbnOsRGxzu0Vrc85Fa3PpRGtz+ENrc/9CbHP/QWxz/0Bsc/9AbHP/QGxz/0D/YQUA+m4BAN15AADQggIAx4kEAMCOBAC5kQwAsZIbAKmSKwOikDgIm41DD5SKTBeOiFQdiYVbI4SDYiiAgWktfH9wMXh+dzV1fH84cXuIPG56kj9reZ1BaHiqQ2Z4uERleMxFZXjnRGV490NmeP9CZnj/QWZ4/0BmeP9AZnj/QGZ4/0D/ZAMA7nEAANh8AADLhQIAw4wDALuRAwCzlAkArJYYAKWWKAKdlDYHlpJBDpCPShWKjVIchItaIn+JYCd7h2csd4VuMHODdTRvgn03bIGGO2l/kD5mfptBY36oQ2F9tkRgfclEX33lQ2B99kJgff9BYX3/QGF9/0Bhff9AYX3/QGF9/0D/ZwAA43QAANJ/AADHiAEAvo8CALaVAQCumAYAppoVAJ+aJgKYmTMGkZc/DIuVSBSFk1Aaf5FYIHqPXyV2jWUqcotsLm6KczJqiHs2ZoeEOWOGjjxghZk/XYSmQVuEtEJahMdDWoTjQlqD9EFbg/9AW4P/QFuD/z9bg/8/W4P/P1uD/z//agAA3ngAAM2DAADCjAAAuZMAALCYAACnnQIAoJ8SAJmfIwGTnjEFjJ08C4WbRhJ/mU4YepdWHnWWXSNwlGMobJJqLGiRcTBlkHk0YY6CN16NjDpajJc9WIykP1aLskBUi8VAVIvhQFSK8z9Viv4/VYn/PlWJ/z5Vif8+VYn/PlWJ/z7vbwAA1nwAAMiHAAC9kQAAtJgAAKqcAACgogAAmaQQAJOlIAGMpC4DhaM5CX+iQw95oEwWdJ9TG2+dWiBqnGElZppoKWOZby1fmHcwW5eANFiWijdVlZU5UpWiO1CUsD1PlMM9T5TfPE+T8jxPkv08T5L/PE+R/zxPkf88T5H/PE+R/zzkdAAAz4EAAMKMAAC4lgAArZwAAKOhAACYqAAAkKoNAIurGwCFqyoCfqo2BnipQQxyqEkSbadRGGmmWBxkpF8hYKNmJV2ibSlZoXUsVqF+L1OgiDJPn5M1TZ+gN0uerzhKnsE4SZ7dOEmd8DhJnPw4SZv/OUmb/zlJm/85SZv/OUmb/znbegAAyIcAALySAACxmgAApqAAAJymAACRrAAAh7EIAIGyFgB8syYBdrIzBHGyPQlrsUcOZrBPE2KvVhherl0cWq1kIFesayNUrHMmUKt8KU2qhixKqpIvSKmfMEaprTJFqb8yRKraMkSo7zJDp/szQ6b/M0Ol/zRDpf80Q6X/NEOl/zTQgQAAwY4AALWYAACpnwAAnqUAAJOsAACIsgAAfLkCAHa6EQByuyEAbrsuAmi7OgZkukMKX7pMDlu5UxJXuFoWVLhhGVG3aRxOt3EfS7Z6Iki2hCVFtpAnQ7WdKUG1rCpAtr4qP7bYKj+07io+s/osPbL/LT2x/y09sf8tPbH/LT2x/y3HiQAAuZUAAKydAAChpAAAlqsAAIqyAAB/uAAAc78DAGrEDABnxRoAY8UoAV/FNQNbxT8FV8VICVTEUAxQxFgPTcRfEkrDZhVIw24XRcN4GkLDghxAw44ePsOcHzzDqyA7w7whOsPVITvC7iE5wPkiOL//JDi//yQ4v/8kOL//JDi//yS9kQAAsJsAAKSiAACYqgAAjLEAAIC5AAB1vwAAasYEAF7MCABZzxIAV9AhAFXQLgFR0DkCTtBDBEvQTAZJ0FMIRtBbC0PQYw1B0GsPPtB1ETzRgBM60YwUONGaFjbRqRc10bsXNNLSFzXQ7BY0z/cYM87/GjPO/xozzv8aM87/GjPO/xqzmQAApqEAAJqpAACOsQAAgbkAAHXAAABqxwAAXs0DAFTUCABM3Q0ASt0YAEjeJgBG3jIBRN88AkLfRQM/300EPeBVBTvgXQY54GYIN+BvCTXhegoz4YYMMeGUDTDiow4u4rMOLuPHDi3j4w4t4PIOLN/7Dyzf/RAs3/0QLN/9ECzf/RCooAAAnKcAAI+wAACDuAAAdsEAAGrJAABezwAAU9UBAEncBgBF6Q8AQukZAEDqJAA96i4AOus2ATjsPgE27EYCM+1NAzHtVQMv7l0ELe5lBSvucAUp73sGKO+JBybwlwcl8KcIJPG4CCPxzAgi8uUIIvDzCCLv9Qgi7/UIIu/1CCLv9QiepgAAka8AAIS4AAB3wQAAaskAAF3QAABR1wAARt0AAD/qBQA89g4AOfYXADb3IAAz9ygAMfgwAC75NgEr+T0BKfpEASf6SgIl+1ICI/taAiD8YwMe/G4DHP17Axv+iQQZ/pgEGP+oBBf/twQW/8gEFv/gBBb/5AQW/+QEFv/kBBb/5ASTrgAAhbcAAHjAAABqyQAAXdIAAFDZAABE3wAAOuQAADX3AwAy/wwALv8SACv/GgAo/yEAJv8nACP/LQAg/zMAHv85ARz/PwEZ/0UBF/9NARX/VQET/18BEf9qAhD/eAIO/4cCDv+WAg3/pAIM/7ACDP++Agz/wgIM/8ICDP/CAgz/wgKHtgAAeb8AAGvJAABe0wAAUNsAAEPgAAA45QAAL/AAACv/AAAn/wgAJP8OACH/EwAe/xkAG/8eABj/IwAV/ygAE/8tABH/MgAQ/zgADv8/AAz/RgEK/08BB/9ZAQT/ZQEB/3IBAP+BAQD/jwEA/5sBAP+nAQD/qQEA/6kBAP+pAQD/qQH/LC8B/zAsAf8yLAL/MzAC/zE2A/8wQQP/L00E/y1aBv8rZgf/KXMI/yh+Cv8niAv/J5EM/yeZDf8mnw3/JqUO/yarDv8msQ//JrgP/ybAD/8myQ//JtcP/ybmD/8m8A/+JvkP+yf/D/kn/w/5Jv8R+Cb/Efgm/xL4Jv8S+Cb/Evgm/xL/LiwB/zMpAf81KgL/Ni0C/zY0Av81PwP/M0sE/zJXBv8wZAf/LnAJ/yx7Cv8shQz/K44N/yuWDv8qnQ//KqMP/yqpEP8qrxD/KbYQ/ym9Ef8pxxH/KdMR/injEfsq7xH4KvgQ9iv/EPQq/xL0Kv8T8yr/FPMp/xTzKf8U8yn/FPMp/xT/MSkB/zYmAf85JgH/OikC/zsyAv87PQP/OUgF/zdUBv81YAf/M2wJ/zJ3DP8wgg3/MIsO/y+TD/8vmhD/LqAR/y6mEf8urBL/LrMS/i66Ev0uxBL7Ls8T+C7hEvUu7RLxL/cS7y//E+4u/xXtLv8W7C7/F+wu/xfsLv8X7C7/F+wu/xf/NCYB/zkjAf89IwH/PiYC/0EvAv9BOQP/P0UE/z1QBv87XAj/OWgK/zdzDf82fg7/NYcQ/TSPEfw0lhL6M50T+TOjE/gzqRT3M7AU9jO3FPQzwBTzM8wU8DPeFO0z6xTpNPYV5zP/F+Yz/xjkMv8Z5DP/GuMy/xrjMv8a4zL/GuMy/xr/OCMB/z0gAf9BHwH/RSMB/0csAv9HNgP/RkAE/0RMBv9BWAj/P2QL+z5vDvk8eRD2O4MR9DqLE/M5kxTxOZkU8DigFe44phbtOK0W7Di0Fuo4vRbpOMkW5zjbFuM56hbgOPUY3Tj/Gts3/xzZN/8d1zf/HdY3/x7WN/8e1jf/HtY3/x7/OyAB/0EcAf9FGgH/SyAB/00oAf9OMgL/TTwE/0pHBvpIUwj2Rl8L8kRqDu9CdBHsQX4T6kCHFOg/jhXmPpYW5T6cF+M9oxjiPaoY4D2yGN89uxndPcYZ2z3YGtY96RrSPfUdzj3+H8w8/yDLPP8hyTz/Ick8/yHJPP8hyTz/Ick8/yH/PxwB/0UXAf9LFwH/UB0B/1MkAf9ULQL/UzcD91FCBfFOTQjsTFoL6EplD+VIbxHiR3kU30WCFt1EihfaQ5EZ2EKZGtVCnxvTQaYc0UGuHc9Btx7OQcEezEHQH8lC5R/FQvMhwkH+I8BB/yS+Qf8kvUH/Jb1B/yW9Qf8lvUH/Jb1B/yX/QhgB/0kTAP9QFAD/VhkA/1kgAf9aKAH3WjIC71g9BOhVSQfjU1UK3lFgDtlOahLUTHQW0Et8GM5JhBvMSIwcykeTHshHmh/GRqEhxEapIsJFsSPBRbwjv0XJJL1G3yW5Ru8mtkb7J7RG/yizRv8oskb/KLFG/yixRv8osUb/KLFG/yj/RhUA/00RAP9VEgD/WxYA/14bAPlgIwHvYCwB5l42A99cRAXYWVAK0VdbD8xUZRTIUm4YxVB3G8NPfx3AToYfvk2OIbxMlSO6S5wkuEqkJrZKrCe0SrYos0nDKbFJ1imuSuoqq0r4K6lK/yuoS/8rp0v/K6dL/yunS/8rp0v/K6dL/yv/SRIA/1AOAP9ZEAD/XxIA/2MWAPJlHQDnZSUA3mQxAdRiPwXNYEsKx11WD8JaYBW+WGkZu1ZxHLhUeR+2U4Eis1KIJLFQkCavUJcorU+fKatOqCupTrIsp06+LaZOzi6jTuYuoU/1Lp9P/y6eT/8unU//Lp1Q/y6dUP8unVD/Lp1Q/y7/TBAA/1QNAP9dDgD/Yw8A+WcRAOtpFQDfahwA02osActoOwTFZUcJv2JSD7pgXBW2XWUZslttHa9ZdSGsWHwjqlaDJqdViyilVJMqo1ObLKFToy6fUq0vnVK5MJtSyTGZUuIxl1PyMZZT/zGVVP8xlFT/MJRU/zCUVP8wlFT/MJRU/zD/Tw4A/1gLAP9gCwD7ZgwA8GsNAORtDgDWbhYAzG8oAcRtNwS9a0QJt2hPD7JlWBWuYmEaqmBpHqdecCGkXXgloVt/J59ahyqcWY4smliXLphXoDCVVqoyk1a1M5FWxTSQVt00jlfwNI1X/TOMWP8zjFj/MoxY/zGMWP8xjFj/MYxY/zH/UQwA/1sJAP9jCADragcA3W4IANhxCgDPchMAxnMlAb5yNAO3cEEIsW1MDqxqVRSnZ14Zo2VlHqBjbSKcYXQlmmB7KJdegyuUXYstklyTMI9bnDKNWqY0i1qyNYlawTaHWtY2hlvtNoVb+zWFXP80hFz/M4Rc/zOEXP8zhFz/M4Rc/zP/UwoA/10GAPVmBADfbQMA1XIGANB1CQDJdhEAwHciALh2MQOxdD4Hq3FJDqZuUhShbFsZnWliHZlnaiKWZnElk2R4KJBjfyuNYYcuimCQMIhfmTOFX6M1g16vNoFevjiAXtE4f1/qN35f+jZ+YP81fmD/NH5g/zR+YP80fmD/NH5g/zT/VQgA/2AEAOhpAADacAMA0HUFAMp4BwDDeg8Au3sfALN6LwKseDwHpnVGDaFzUBOccFgYl25gHZNrZyGQam4ljWh1KIpnfCuHZoQuhGSNMYFjljR/Y6E2fGKtN3piuzl5Ys45eGPoOHhj+Dd4ZP82eGT/NXhk/zV4ZP81eGT/NXhk/zX/VwUA/2IBAOFsAADUcwIAy3gEAMV7BQC+fQ0Atn4dAK9+LAKofDkGoXlEDJx3ThKXdFYYknJdHI5wZCCKbmskh2xyKIRreiuBaoIufmmKMXtolDR4Z582dmaqOHRmuTlzZss6cmbmOXJn9zhyZ/83cmj/NnJo/zVyaP81cmj/NXJo/zX/WQIA9mUAAN1uAADPdgEAx3sDAMB/BAC5gAwAsYIaAKqCKgKjgDcFnX1CC5d7SxGSeFQXjXZbG4l0YiCFcmkkgXFwJ35vdyt7bn8ueG2IMXZskjRza5w2cGqoOG5qtzptask6bGrkOm1r9Thta/83bWv/Nm1r/zZta/82bWv/Nm1r/zb/WwAA62cAANlxAADMeQAAw34CALuCAwC0hAkArYUYAKaFKAGfhDUFmYJACpN/SRCNfVIWiXtZG4R5YB+Ad2cjfHVuJ3l0dSp2c30uc3KGMXBxkDRtcJs2a2+nOGlvtTpob8c6Z2/iOmdv9Dhob/83aG//Nmhv/zZob/82aG//Nmhv/zb/XgAA5GoAANN0AADIfAAAv4EBALeFAQCvhwcAqIkVAKGJJQGbiDMElIY+CY6ERw+JgVAVhH9XGn9+Xh57fGUieHpsJnR5cypxeHstbneEMGt2jjNodZk2ZnSlOGRzszlic8Q6YnPgOmJz8zhjc/83Y3P/NmNz/zZjc/82Y3P/NmNz/zb/YQAA4G0AAM93AADEfwAAu4UAALOJAACqiwMAo4wTAJyNIwGWjDADkIs8CIqJRQ6Eh04Tf4VVGHuDXB13gmMhc4BqJW9/cSlsfXksaXyCL2Z7izJjepc1YHmjN155sThdecI5XHndOV158ThdeP43Xnj/Nl54/zVeeP81Xnj/NV54/zX1ZAAA3HAAAMp6AADAgwAAtokAAK6NAACkjwAAnZEQAJeSIACRkS4DipA5B4SOQwx/jUwSeotTF3WJWhtxiGEgboZoI2qFbydnhHcrY4N/LmCCiTFdgZQzW4ChNll/rzdXf8A4V3/aN1d/8DdYfv02WH7/NVh+/zVYfv81WH7/NVh+/zXpaAAA1HQAAMZ+AAC7hwAAso0AAKiRAACelAAAlpYOAJGXHACLlysChZY3BX+UQQp5k0kQdJJRFXCQWBlsj18daI5mIWWMbSVhi3QoXop9LFuJhy9YiJIxVYefM1OHrTVSh741UYfWNVGG7jVShfs0UoX/NFKF/zNShf8zUoX/M1KF/zPjbAAAznkAAMGDAAC2iwAArJEAAKKVAACXmQAAj5sLAIqdGACEnScBfpw0BHmbPghzmkcNb5lPEmqYVhdml10bY5VjHl+UaiJck3IlWZJ7KFWRhStSkZAuUJCdME6QqzFMkLwyTJDTMkyP7TJMjvoyTI3/MUyM/zFMjP8xTIz/MUyM/zHccQAAyH4AALuIAACxkQAAppYAAJyaAACQnwAAh6IGAIGjFAB8pCMBd6QwA3KjOwZtokQLaKFMD2SgVBNgn1oXXZ5hG1mdaB5WnXAhU5x5JFCbgydNmo4pSpqbLEiaqS1HmbotRprQLUaY6y1Gl/kuRpb/LkaW/y5Glv8uRpb/LkaW/y7RdwAAwYQAALaOAACqlQAAoJsAAJWfAACKpAAAfakAAHerEABzqx4Ab6wsAWqrNwRlq0EHYapJC12pUQ9aqVgTV6hfFlOnZhlQp24cTaZ2H0qlgSFIpYwkRaWZJkOkqCdCpLgoQaTOJ0Gj6idAovgoQKH/KUCg/ylAoP8pQKD/KUCg/ynJfgAAuosAAK+UAACjmgAAmKAAAI2lAACCqgAAdbAAAGyzDABptBgAZbQnAWG0MwJetD0EWrRGB1azTgpTs1UNULNcEE2yYxNKsmsWR7F0GEWxfhpCsIodQLCXHj6wpiA8sLcgPLDMIDyv6CA7rvchOq3/Ijqs/yM6rP8jOqz/Izqs/yPAhgAAs5IAAKeZAACcnwAAkKYAAISsAAB5sQAAbbcAAGG8BQBdvRIAWr4gAFi+LQFUvjgCUb5CBE6+SgZMvlIISb5ZCka+YAxEvmgOQb1xET+9fBM8vYgVOr2VFji9pBc3vbUYNr3KGDe85xc1u/YZNbr/GjS5/xs0uf8bNLn/GzS5/xu4jwAAqpgAAJ+fAACTpgAAh6wAAHuzAABvuQAAY74AAFjEBABQyAwATcgXAEzJJQBKyjEAR8o7AUXKRAJDykwDQcpUBD7KXAY8ymQHOstuCTjLeAo2y4UMNMuSDTLLog4xy7IPMMzHDzDL5Q4vyfUPLsj9ES7H/xIux/8SLsf/Ei7H/xKulwAAoZ4AAJWlAACJrQAAfLQAAHC7AABkwQAAWcYAAE7LAwBF0AgAPtUOAD3VGgA81iYAO9cxADnYOwA42UUBNtlNATXZVgIz2l4CMdpoAzDbcwQu238FLNuNBSrcnQYp3K0GKN3BBijd3gYn2+8HJtn5CCbY/gkm2P4JJtj+CSbY/gmknQAAmKUAAIutAAB+tAAAcbwAAGXDAABZyQAATc0AAEPTAQA62QYANeQNADPkFgAx5CAAMOUqAC7mMwAt5jwAK+dEACrnTAEo6FQBJ+hdASXpZwIj6XMCIuqBAiDqkQMf66EDHeuyAxzsxwMc7OEDG+rxAxvp+QMb6fkDG+n5Axvp+QOapAAAjawAAH+1AAByvQAAZcUAAFnLAABM0AAAQdUAADjcAAAv4QIALfENACvxEwAo8hwAJvIkACTzKwAi9DIAIfQ5AB/1QQAd9UkAG/ZRABn3WgEX92UBFfhyART5gQET+ZIBEvqiAhH6swIQ+8YCEPvdAhD76QIQ++kCEPvpAhD76QKPqwAAgbQAAHO9AABmxgAAWc0AAEvTAABA2QAANd4AACzjAAAm8QAAJP4KACH/EAAf/xYAHP8cABn/IgAX/ygAFf8uABP/NQAS/zwAEP9DAA7/TAAN/1YAC/9iAAn/bwAI/38BB/+QAQX/oAEE/64BBP+8AQP/xwED/8cBA//HAQP/xwGDtAAAdb0AAGfGAABazwAAS9UAAD/cAAAz4QAAKeUAACHsAAAe/QAAGv8FABf/DAAV/xAAEv8UABD/GQAO/x4ADf8jAAv/KAAI/y4ABv81AAP/PQAA/0YAAP9RAAD/XQAA/2sAAP97AAD/iwAA/5kAAP+lAAD/rAAA/6wAAP+sAAD/rAD/JywB/yoqAf8rKgH/Ki4B/yY0Av8lPwL/I0sD/yFYA/8gZAT/HnAE/x17BP8dhQX/HY4F/x2WBf8dnAb/HaIG/xyoBv8crgf/HLQH/xy7B/8cwwf/HM4H/x3fB/8d6wf8HfUH+R3+Bvce/wf3Hf8I9h3/CfYd/wn2Hf8J9h3/CfYd/wn/KSoB/ywnAf8uJwH/LSoB/ywyAf8rPQL/KUkD/ydVA/8lYQT/I20E/yJ4Bf8iggX/IYsG/yGTBv8hmgf/IaAH/yGlB/8hqwj/IbEI/yG4CP8hwQj/IcsI/CHcCPkh6Qj2IfQI8yL9B/Ii/wnxIv8K8SH/C/Ah/wvwIf8L8CH/C/Ah/wv/LCYB/zAkAf8xIwH/MSYB/zIvAf8xOgL/L0YD/y1SA/8rXgT/KWkF/yh1Bf8nfwb/J4gH/yaQB/8mlgj/Jp0I/iajCf0mqQn8Jq8J+ya2Cfomvgn4JsgJ9ibZCfIm6AnvJ/MJ7Sf9Cusm/wvqJv8N6Sb/Degm/w7oJv8O6Cb/Dugm/w7/LyMB/zMgAf81HwH/NyMB/zgsAf84NwL/NkIC/zROA/8yWgT/MGUF/y5wBv4tewf8LYQI+iyMCfgskwn3LJkK9iugCvQrpgrzK6wL8iuzC/EruwvvK8YL7izUC+os5gvmLPIL5Cz8DeIs/w/hLP8Q4Cz/EN8s/xHfLP8R3yz/Ed8s/xH/Mx8B/zcbAf86GgH/PSAB/z8oAf8/MgH/PT4C/ztJA/85VQT7N2EG9zVsB/U0dgjyM38J8DKHCu8yjwvtMpYL7DGcDOoxogzpMakM6DGwDeYxuQ3lMcMN4zLRDd8y5QzcMvEP2DH8EdUx/xLSMf8T0TH/FNAx/xTQMf8U0DH/FNAx/xT/NxsB/zsXAP8/FgD/QxwA/0YkAf9GLgH/RDkC/EJEA/Y/UATxPVwG7TxnB+o7cQnoOnoK5TmDC+M4iwziOJIN4DeZDd83nw7dN6YO2zetD9k2thDXNsEQ1TbOENE34xHNN/ETyjf7Fcg3/xbGN/8XxTf/GMQ3/xjEN/8YxDf/GMQ3/xj/OxcA/0ATAP9FEwD/SRgA/0wgAP9MKQH6SzMB8kg+AuxGSgTnRFYG40NiCN9BbArcQHUM2T9+DdU+hg/TPY0Q0T2UEc88mxLNPKITzDypFMo7sRTIO7sVxzvIFsU83BbBPO0Xvjz5Gbs8/xq6PP8buTz/G7g8/xu4PP8buDz/G7g8/xv/PhQA/0QQAP9KEQD/TxQA/1EbAPtSIwDxUS0B6U84AeJNRQPcS1EF1klcCNFHZgvORnAOy0V4EMhEgBLGQ4cUxEKOFcNClRbBQZwXv0GkGL1ArBm8QLYaukDCGrhA0hu1QegbskH2HbBB/x6uQf8erUH/HqxB/x6sQf8erEH/HqxB/x7/QhEA/0cNAP9PDgD/UxEA/1YVAPNXHADoViUA4FUxAddTPwLPUkwFylBXCcZOYQ3DTGoQwEpyEr1JehW7SIIWuUeJGLdHkBm1Rpcbs0afHLFFpx2wRbEerkW8H6xFzB+qReMgp0bzIaVG/yGjRv8iokb/IaJG/yGiRv8hokb/IaJG/yH/RQ4A/0sKAP9TDAD/Vw0A+VoQAOtbFADfWhwA1ForAMxaOwLGWEgFwVZTCbxUXA25UmURtVBtFLNPdRewTnwZrk2EGqxMixyqS5IeqEqaH6ZKoyGkSawio0m4I6FJxiSfSt4knUrwJJtK/SWZS/8kmUv/JJhL/ySYS/8kmEv/JJhL/yT/SAwA/08IAP9WCAD1WwkA6V4KAOReDQDVXxUAy2AnAMRfNgK+XkMFuFtOCbRZWA6wV2ESrFVpFapUcBinU3gapVJ/HKJRhh6gUI4gnk+WIpxOnyOaTqglmE6zJpdOwieVTtYnk07sJ5FP+yeQT/8nkFD/Jo9Q/yaPUP8mj1D/Jo9Q/yb/SgkA/1MFAPhaBADiXwMA2mIGANRjCQDNYxIAxGUjALxlMgK2Y0AFsWFLCaxeVA6oXF0SpVtlFqFZbBifWHMbnFZ6HppVgiCYVIoilVSSJJNTmyaRUqUnj1KwKY1SviqMUtAqilPpKolT+SmIVP8ph1T/KIdU/yiHVP8oh1T/KIdU/yj/TAUA/1YBAOldAADcYwIA0WcFAMxoBwDGaBAAvWogALZpLwGwaDwEqmVHCaVjUQ2hYVoSnV9hFppeaRmXXHAclVt3HpJafiGQWYYjjViOJYtXlyeJV6EphlatK4VWuiyDVswsglfmLIFX9yuAWP8qgFj/KoBY/ymAWP8pgFj/KYBY/yn/TwIA/VkAAOJgAADVZwAAzGoDAMZsBQDAbA4At20dALBuLAGqbDkEpWpECKBoTg2bZlcRl2ReFZRiZRmRYGwcjl9zHoteeyGJXYIkhlyLJoRblCiBW54qf1qqLH1aty18WskuelrjLnpb9S16XP8seVz/K3pc/yp6XP8qelz/Knpc/yr/UQAA8lsAAN5kAADPagAAx24CAMBwBAC6cAwAsnEaAKtxKQGlcDcDn25CB5psSwyWalQRkmhcFY5mYxiLZWkbiGNwHoVieCGCYX8kgGCIJn1fkSl7X5wreF6nLXZetS51XsYvdF7hL3Rf8y50X/8sdGD/K3Rg/yt0YP8rdGD/K3Rg/yv/UwAA6F4AANlnAADLbQAAw3EBALtzAgC1cwkArXUXAKd1JwGhdDQDm3I/B5VwSQuRblIQjGxZFIlqYBiFaWcbgmhuHn9mdSF9ZX0kemSFJndkjyl1Y5orcmKlLXBisy9vYsQvbmLeL25j8i5uY/4tbmP/LG5j/ytuY/8rbmP/K25j/yv/VQAA5WAAANNpAADIcAAAv3QAALd3AQCwdwcAqHgVAKJ5JACceDIClnY9BpF0RwuMck8PiHBXE4RvXheAbWQafWxrHXprcyB3anojdGmDJnJojSlvZ5csbWejLmtmsS9pZsEwaWbbMGln8C9pZ/0taWf/LGpn/ytqZ/8ramf/K2pn/yv+WAAA4WMAAM9sAADEcwAAu3gAALN6AACregQApHsSAJ58IgCYfC8Ckno7BYx4RQqHd00Og3VVEn9zXBZ7cmIaeHBpHXVvcCBybngjb22BJm1siylqbJYraGuhLmZrry9kar8wY2vYMGNr7y9ka/wtZGv/LWVr/yxla/8sZWv/LGVr/yz0WwAA3WYAAMtvAADAdgAAt3sAAK9+AACmfgEAn38QAJmAHwCTgC0CjX85BYh9QwmDe0sNfnpTEnp4WhZ2d2EZc3VnHHB0bh9tc3YianJ/JmhxiShlcJQrYnCgLWBvrS9fb70vXm/UL15v7S9fb/stX2//LGBv/yxgb/8sYG//LGBv/yzrXgAA2GkAAMdyAAC8eQAAs38AAKuCAAChggAAmYMOAJSEHQCOhCsBiIM2BIOCQAh+gEkMeX9REHV9WBRyfF8YbntlG2t6bB5oeXQiZXh9JWJ3hydgdpIqXXWeLFt1qy5adLsvWXXRL1l07C5ZdPotWnT/LFp0/ytadP8rWnT/K1p0/yvmYQAA0W0AAMN2AAC5fQAAr4MAAKaGAACchgAAlIgMAI6JGQCJiSgBg4k0A36HPgd5hkcLdIVPD3CEVhNtgl0XaYFjGmaAah1jf3IgYH56I119hCZafI8pWHucK1Z7qSxUe7ktU3vOLVR66i1UevksVHn/K1V5/ypVef8qVXn/KlV5/yrhZQAAzHEAAL96AAC0ggAAq4cAAKGKAACViwAAjY0JAIeOFgCCjyQBfY8xAniOOwVzjUQJb4xMDWuKVBFniVoVZIhhGGGHaBtehnAeW4V4IViEgiRVhI0mUoOaKVCCpypPgrcrToLMK06C6CtOgfgqT4D/Kk+A/ylPgP8pT4D/KU+A/ynbagAAx3UAALp/AACwhwAApowAAJyPAACPkQAAhpMFAICUEgB7lSEAd5UtAXKVOARtlEIHaZNKC2WSUQ5ikVgSXpBfFVuPZhhYjm0bVY52HlKNgCFPjIsjTYuYJUuLpSdJi7UoSIvKKEiK5ydJifcoSYj/J0mH/ydJh/8nSYf/J0mH/yfRbwAAwXsAALWEAACrjAAAoJAAAJWUAACJlwAAfpoAAHebDgBznBwAb50pAWucNQJmnD8FYptHCF+aTwtcmlYPWJlcElWYYxVTmGsXUJdzGk2WfR1KlYkfR5WVIUWVpCNElLMjQ5TII0OU5SNDkvUkQ5H/JEOQ/yRDkP8kQ5D/JEOQ/yTKdQAAu4EAALCLAACkkQAAmpUAAI+ZAACDnQAAdKIAAG6jCwBqpBcAZqUlAGOlMQFfpDsDW6REBVikSwhVo1MLUqNaDU+iYRBNomgTSqFxFUegexhEoIYaQp+THECfoh0+n7IePZ/GHj2f4x09nfQePZz/Hzyb/x88m/8gPJv/IDyb/yDCfAAAtYgAAKmQAACelgAAk5sAAIefAAB7pAAAb6gAAGOsBABfrREAXK0fAFquKwBXrjYBVK5AA1GtSAVOrU8HS61XCUmtXgtGrGYNRKxuD0GseBE/q4QTPKuRFTqroBY5q7AXOKvDFziq4Rc3qfMYN6f+GTam/xo2pv8aNqb/Gjam/xq6hAAAro8AAKKWAACXmwAAi6EAAH+mAABzqwAAZ68AAFq0AABTtgwAUbcXAE+3JABNuDAASrg6AUi4QwJGuEsDRLhSBEG4WgY/uGIHPbhrCTq4dQs4t4EMNreODjS3nQ8zt60PMrfBDzG33g8xtvIQMLT8ETCz/xIws/8TMLP/EzCz/xOyjgAApZUAAJqbAACOogAAgqgAAHWtAABpswAAXrcAAFO7AABHwAUAQ8IQAELCGwBAwycAP8MyAD7EPAA8xEQBOsRNATjEVQI2xF0DNcRmBDPFcAQxxXwGL8WKBi3FmgcrxaoIKsW+CCrF2ggqxPAIKcL7CSjB/woowf8LKMH/CyjB/wuolQAAnZsAAJGiAACEqQAAeK8AAGu1AABfuwAAVL8AAEnDAAA/yAQANs0JADPOEQAyzxwAMc8nADDQMQAv0DoALtFDAC3RTAAr0lUAKtJfASjTaQEn03YBJdOEAiTUlAIi1KYCIdW5AiHV0gIg0+sCINL2Ax/R/wQf0f8EH9H/BB/R/wSfmwAAlKIAAIepAAB5sQAAbbgAAGC+AABUwwAASccAAD7LAAA10AEALdUGACXbCwAk3hIAI94cACLfJQAh4C4AIOA3AB/hQAAe4UoAHeJTABzjXgAb42oAGuR4ABjkiAEX5ZoBFuasARXmwAEU590BE+XvARPj+gET4/oBE+P6ARPj+gGWogAAiakAAHuxAABuuQAAYcAAAFTGAABIygAAPc8AADPTAAAq2QAAIt4CAB7rCgAc7BAAG+0XABntHwAX7iYAFe4tABTvNQAT8D0AEfBGABDxUAAP8lsADvJpAA3zeAAM9IoAC/WcAAr1rgAJ9sIACfbZAAj17QAI9e0ACPXtAAj17QCLqQAAfbIAAG+6AABiwgAAVckAAEfOAAA70gAAMdgAACfdAAAf4QAAGegAABb4BgAU+g0AEvsSABD8FwAO/B0ADf0jAAz9KQAK/jAACP84AAb/QQAD/0wAAP9YAAD/ZgAA/3cAAP+JAAD/mwAA/6sAAP+7AAD/zgAA/88AAP/PAAD/zwB/sgAAcboAAGPDAABWywAASNEAADrWAAAv3QAAJeEAABzlAAAU6QAAEfcAAA//AQAN/wkAC/8NAAj/EAAG/xQAA/8YAAD/HgAA/yMAAP8qAAD/MgAA/zwAAP9HAAD/VAAA/2MAAP9zAAD/hQAA/5cAAP+kAAD/sgAA/7IAAP+yAAD/sgD/IikB/yMnAf8jKAH/ICsB/xwxAf8aPQH/GEkB/xZWAv8UYgL/E24C/xJ4Av8SggL/EosC/xKSAv8SmQL/Ep4C/xKkAv8SqQL/Eq8C/xK2Av8SvQL/EscC/xLUAv0S5QL6EvEC9xL6AvUT/wL0E/8D9BP/A/QT/wP0E/8D9BP/A/QT/wP/JCcB/yYkAf8mJAH/JCcB/yIvAf8gOgH/HkYB/xxTAv8aXwL/GGoC/xd1Av8XfwL/F4gC/xePAv8XlgL/F5wC/xehAv8XpwL/F60C/xezA/4XuwP9F8UD+hfRA/cX5AL0F+8C8Rj6Au8Y/wPuGP8E7hj/BO0Y/wXtGP8F7Rj/Be0Y/wX/JyMB/ykgAP8pIAD/KCMA/yktAf8nNwH/JUMB/yNPAv8hWwL/H2YC/x1xAv8dewP/HYQD/x2MA/4dkwP8HJkD+xyfA/ocpAP5HKoD9xyxA/YcuQP1HcID8x3OA/Ad4QPsHe4D6R75BOge/wXmHv8G5R7/BuUe/wflHv8H5R7/B+Ue/wf/Kx8A/y0cAP8tGwD/LiAA/y8pAP8vNAH/LD8B/ypLAv8oVwL/JmIC/SVtA/okdwP4I4AD9iOIA/UjjwPzI5UE8iObBPEjoQTvI6gE7iOuBO0jtgTrI78E6iPMBOcj4ATjJO0E4CT5Bt4k/wfcJP8I2yT/Cdok/wnaJP8J2iT/Cdok/wn/LhsA/zEXAP8yFgD/NRwA/zYlAP82LwH/NDoB/zFGAfsvUgL3LV0C8yxoA/ArcgPuKnsE7CqEBOoqiwToKpIF5ymYBeYpngXkKaUF4ymsBeEptAXgKr0F3irKBdsq3gXWKu0H0ir4Cc8r/wrNKv8LzCr/DMsq/wzLKv8Myyr/DMsq/wz/MhcA/zUSAP84EgD/OxgA/z0gAP88KgD+OzUB9zlBAfE2TQLsNFgC6DNjA+UybQTjMnYE4DF/Bd4xhwXcMI4G2jCVBtgwmwfWL6IH1C+pCNIvsQjQL7oJzzDGCc0w2AnJMeoKxjH3DMMx/w7BMf8PwDH/D78x/w+/Mf8QvzH/EL8x/xD/NhMA/zkPAP8+EAD/QRQA/0MaAP9CIwD1QS4A7T46Aec9RgHhPFMC3TpeA9k5aATUOHEG0Th6B883gQjNN4gJyzaPCso2lgrINp0LxjWkDMU1rAzDNbUNwTXADcA2zw69NuYOuTb0ELc2/xG1Nv8StDb/E7M2/xOzNv8Tszb/E7M2/xP/ORAA/z0LAP9DDQD/RxAA/0gUAPVHHADrRiYA40QyANxEQQHUQ00Cz0FYBMtAYgbIP2sIxT50CcM9ewvBPYMMvzyKDb08kA67PJcPujufELg7pxC2O7ARtTu7ErM7yRKxO+ATrjzxFKs8/RWpPP8WqDz/Fqg8/xanPP8Wpzz/Fqc8/xb/PQ0A/0IIAP9ICgD/SwwA+kwPAOxMFADhSh0A1kosAM5LOwHJSkgCxEhTBMBHXQe8RmYJukRuC7dDdg21Q30Os0KEELFBixGwQZISrkCaE6xAohSqQKsVqUC2FqdAxBemQNkXo0HtGKBB+xifQf8ZnkH/GZ1B/xmdQv8YnUL/GJ1C/xj/QAkA/0YFAP9MBQDxTwcA5lAJAONPDQDVTxUAzFEnAMVRNgG/UEMCuk9OBbZNWAizTGEKsEppDa1JcA+rSHgRqUd/EqdHhhSlRo0Vo0aVFqFFnhifRacZnkWyGpxFvxqaRdEbmEXpG5ZG+ByVRv8blEb/G5NG/xuTR/8bk0f/G5NH/xv/QgUA/0oBAPJQAADhVAEA2VYFANNVCQDMVRIAw1YiALxXMgG3Vj8CslRKBa1TVAiqUV0Lp1BkDqRObBCiTXMSn0x6FJ1MgRabS4kXmUqRGZdKmRqVSaMbk0muHZJJux6QScwejkrlHo1K9h6LS/8ei0v/HYpL/x2KS/8dikv/HYpL/x3/RQAA/00AAOVUAADZWQAAz1sDAMpbBgDEWg8Au1seALVcLgGvWzsCqlpGBaZYUAiiVlkLn1VgDpxTaBGZUm8Tl1F2FZVQfReTUIQZkE+NGo5OlhyMTp8eik6qH4hOtyCHTsghhU7iIYRP8yCDT/8gg0//H4JQ/x+CUP8eglD/HoJQ/x7/RwAA81EAAN9YAADRXQAAyWACAMNgBAC9Xg0AtWAaAK5hKgCpYDcCpF5DBJ9dTQibW1ULmFldDpVYZBGSV2sTj1ZyFo1VeRiLVIEaiFOJHIZTkh6EUpwfglKnIYBStCJ/UsQjfVLeI3xT8SJ8U/4he1T/IXtU/yB7VP8ge1T/IHtU/yD/SgAA6VQAANpcAADMYQAAw2QAALxkAgC2YwoAr2QXAKllJwCjZDQCnmNABJlhSgeVX1ILkV5aDo5dYRGLW2gTiVpvFoZZdhiEWH0agViGHH9Xjx59Vpkge1akInlWsSN3VsEkdlbaJHVX7yR1V/0jdVj/InVY/yF1WP8hdVj/IXVY/yH/TQAA5VcAANNfAADIZAAAv2cAALdoAACxZwcAqWgUAKNpJACeaDIBmWc9BJRlRweQZE8KjGJXDYhhXhCFX2UTg15sFoBdcxh9XXoae1yDHXlbjB92W5chdFqiI3JaryRxWr8lcFrVJW9b7SVvW/wjb1v/Im9b/yJvW/8hb1v/IW9b/yH6TwAA4VoAAM9iAADEZwAAu2sAALNsAACsagQApGsSAJ5sIQCZbC8BlGs6A49pRAaKaE0JhmZVDYNlXBCAZGITfWJpFXpicBh4YXgadWCAHXNfih9wX5Qhbl6gI2xerSVrXrwmal7RJmle7CVqX/skal//I2pf/yJqX/8ial//Impf/yLwUgAA3V0AAMtlAADAawAAt24AAK9vAACnbgEAoG8QAJpwHwCUcCwBj284A4ptQgaGbEsJgmpSDH5pWQ97aGASd2ZmFHVmbhdyZXUacGR+HW1jiB9rY5IiaWKeJGdiqyVlYromZGLPJmRi6iZlYvokZWP/I2Vj/yJlY/8iZWP/ImVj/yLrVQAA2GAAAMhoAAC8bgAAs3EAAKtzAACicQAAm3IOAJVzHACQdCoBinM2AoVyQAWBcEgIfW9QC3ltVw52bF4Rc2tkFHBqbBdtaXMaa2l8HGhohh9mZ5AhZGecI2JmqSVgZrkmX2bNJl9m6CZgZvkkYGb/I2Bm/yNhZv8iYWb/ImFm/yLoWAAA02MAAMRrAAC5cQAAsHUAAKd3AACedQAAlnYNAJB3GQCLeCcAhnczAoF2PQR8dUYHeHNOC3VyVQ5xcVwRbnBjFGtvahZpbnEZZm56HGNtgx5hbI4hX2uaI11rpyVba7cmWmvKJlpr5yVba/ckW2r/I1xq/yJcav8iXGr/Ilxq/yLjWwAAzmYAAMBuAAC2dAAArHkAAKN7AACYeQAAkHoLAIp7FgCFfCQAgXwxAXx7OwR3ekQGc3lMCnB4Uw1sd1oQaXZhE2d1aBZkdG8YYXN4G15ygR1ccYwgWnGYIlhwpiRWcLUlVXDIJVVw5SVVcPYkVm//I1Zv/yJXb/8iV2//Ildv/yLfXwAAymkAALxyAACyeAAAqX0AAJ9/AACSfgAAin8HAISAEwCAgSEAe4EuAXeAOQNygEIFbn9KCGt+UQtofVgOZHxfEWJ7ZhRfem0XXHl1GVl4fxxXeIoeVHeWIVJ2pCJRdrMjUHbGJFB24yNQdfUjUXX/IlF0/yFRdP8hUXT/IVF0/yHYYwAAxW0AALh2AACufQAApYIAAJqDAACNgwAAhIQDAH2FEAB5hh4AdYcrAXGHNgJthj8EaYVHB2WETwpig1YNX4NcD1yCYxJagWsVV4BzGFR/fRpRf4gcT36UH01+oiBLfbEhSn3EIkp94SFLfPQhS3v/IEt7/yBLe/8gS3v/IEt7/yDQZwAAwHIAALR7AACqggAAoIYAAJWIAACHiAAAfIoAAHaMDgByjRoAbo4nAGqOMgFmjTwDY41EBWCMTAhci1MKWotaDVeKYRBUiWgSUYhxFU+IehdMh4UaSoaSHEiGoB1Ghq8eRYXCHkWF3x5FhPIeRYP+HkWC/x5Fgv8eRYL/HkWC/x7KbQAAungAAK+BAAClhwAAmosAAI+NAACBjgAAdJEAAG6TCgBplBUAZpUiAGOVLgFglTgCXJVBBFmUSQZWlFAIVJNXClGTXgxOkmYPTJJuEUmReBRGkIMWRJCQGEKPnhlAj60aP4/AGj+P3Bo/jfEaP4z9Gz+L/xs/i/8bP4v/Gz+L/xvCcwAAtX4AAKqHAACfjAAAlJAAAIiTAAB7lQAAbJkAAGWbBABgnBAAXZ0dAFueKQBYnjQBVZ49AlKdRQNQnU0FTZ1UB0ucWwlInGMLRpxrDUObdQ9Bm4ARPpqNEzyamxQ6mqsVOZq9FTma2RU5mO8WOZf8FjiW/xc4lf8XOJX/FziV/xe7egAAr4UAAKSMAACYkQAAjZUAAIGaAAB1nQAAaKAAAFukAABWpQwAU6YXAFGnIwBPpy8ATKc4AUqnQQFIp0kCRqdQBEOnWAVBp18GP6ZoCD2mcgo6pn0LOKaKDTalmQ40pakPM6W7DzOl1A8zpO4PMqL7EDKh/xEyof8RMqH/ETKh/xG0ggAAqIwAAJ2SAACSlwAAhpwAAHmhAABtpQAAYakAAFWsAABLrwUAR7AQAEWwHABEsScAQrEyAEGyOwA/skMBPbJLATuyUwI5slsDN7JkBDWybgUzsnkGMbKHBy+xlggusqYILbK4CSyy0AgssOwJK6/5Ciuu/wsqrf8LKq3/Cyqt/wutiwAAoJIAAJWYAACJnQAAfaMAAHGoAABkrQAAWbEAAE20AABCuAAAO7oKADi7EwA3vB4ANbwpADS9MgAzvTsAMr1EADG+TAAvvlUBLr5eASy+aAEqvnQCKb6CAie/kQMmv6IDJL+0AyO/ywMjvugDI7z3BCK7/wUiu/8FIrv/BSK7/wWkkgAAmJgAAIyeAACApQAAc6sAAGewAABbtQAAT7kAAES8AAA6wAAAMMQEACrHCwAoyBMAJ8kdACbJJwAlyTAAJMo5ACPKQgAiy0sAIctVACDMXwAfzGwAHc16ABzNigAbzZwAGc6uARjOxQAYzeQAGMz0ARjK/AEYyv8CGMr/AhjK/wKbmQAAj58AAIKmAAB1rQAAaLMAAFy5AABQvQAARMEAADnEAAAwyAAAKMwBACDQBgAZ1QsAFtcQABXYGQAV2SIAFNkrABPaNAAT2j0AEttIABHcUwAR3V8AEN1tABDefgAO35EADuCkAA3guAAM4NIAC9/tAAze9wAM3fsADN37AAzd+wCSnwAAhacAAHeuAABqtQAAXbwAAFDBAABExQAAOMkAAC7NAAAl0QAAHtUAABbaAQAR3gYAEOcNAA7nEgAN6BkADOghAAvpKQAK6jEACeo7AAfrRQAF61EABOteAAPrbgAB64AAAOqUAADqpwAA67wAAOvSAADr6QAA7O8AAOzvAADs7wCHpwAAea8AAGu3AABevgAAUcUAAEPJAAA3zQAALdEAACPWAAAb2wAAE98AAA7jAAAM7gIACvYKAAf2DgAF9hIAA/YYAAD1HgAA9SUAAPUuAAD1NwAA9kIAAPZOAAD2XQAA9m4AAPaBAAD2lQAA96cAAPe3AAD4xwAA+NAAAPjQAAD40AB7rwAAbbgAAGDAAABSyAAARM0AADfRAAAr1wAAIdwAABjgAAAR5AAADOcAAAfvAAAE+gAAAf8DAAD/CAAA/w0AAP4QAAD+FAAA/xoAAP8hAAD/KQAA/zMAAP8+AAD/SwAA/1sAAP9sAAD/gAAA/5IAAP+hAAD/rQAA/7MAAP+zAAD/swD/HCYA/xwkAP8aJQD/FScA/xEuAP8QOgD/DkcB/w1TAf8LXwH/CmsB/wp1Af8KfwH/CocB/wqOAf8KlQH/CpsB/wmgAf8JpQD/CasA/wmxAP8JuAD/CcEA/gnMAPwJ3gD5CesA9Qn2APMJ/wDyCv8A8Qr/AfEL/wHxC/8B8Qv/AfEL/wH/HyMA/x8hAP8eIQD/GSQA/xcsAP8VNwD/E0QA/xFQAf8QXAH/DmcB/w5yAf8OewH/DoQB/w6LAf8OkgH/DpgB/w6dAf8OowH+DqgB/A6uAfsOtQD6Dr4A+A7JAPUO2wDyDuoA7g71AOwO/wHrD/8B6g//AeoQ/wHpEP8B6RD/AekQ/wH/Ih8A/yIcAP8hHAD/HyAA/x8pAP8cNAD/GkAA/xdMAf8VWAH/FGMB/xNuAf8TdwH+E4AB/BOIAfoSjgH5EpUB+BKaAfYSoAH1EqYB9BKsAfMSswHxErwB8BLHAe0S2AHpE+gB5hP1AeQU/wHiFP8C4RX/AuEV/wLgFf8C4BX/AuAV/wL/JRsA/yYXAP8kFgD/JRwA/yYlAP8kMAD/ITsA/x9IAP8dVAH9G18B+RppAfcacwH0GXwB8hmEAfEZiwHvGZEB7hmXAewZnQHrGaMB6RmqAegZsQHnGboB5RnFAeMZ1QHfGugB3Bv1Atgb/wLVHP8D1Bz/A9Mc/wTSHP8E0hz/BNIc/wT/KRcA/yoTAP8pEgD/LBgA/ywhAP8sKwD/KTcA/SdDAPclTwHzI1oB7yJkAewhbgHpIXcB5yF/AeUhhgHkIY0B4iCUAeEgmgHfIKAB3iCnAdwhrwHaIbgC2CHDAtUh0wLRIucCzSL0A8oj/wTII/8FxyP/BsYj/wbGI/8GxiP/BsYj/wb/LBIA/y4PAP8wEAD/MxQA/zMbAP8yJQD6MDAA8i48AOwsSQDnKlUB4ypfAeApaQHdKXIB2ih6AdcoggLVKIkC0yiQAtEolgPPKJwDziijA8woqwPKKLMDySi+BMcozATFKeIEwSrxBr4q/ge8Kv8Iuir/CLoq/wi5Kv8JuSr/Cbkq/wn/MA8A/zILAP82DQD/OBAA/zkVAPk3HgDvNSgA5zM1AOAyQgDbMk8A1TFaAdAxZALNMG0CyzB1A8kwfAPHL4MExS+KBMQvkQXCL5cFwS+eBr8vpga9L68GvC+5B7ovxwe4MN0HtTDuCbIw+wqwMP8LrjD/C64w/wutMP8LrTD/C60w/wv/MwwA/zYGAP88CQD/PgwA/T0QAO88FQDkOR8A2zktANI6PADNOkkByDlUAcQ5XgLBOGcDvzdvBL03dgW7Nn0GuTaEB7c2iwe2NZIItDWaCbM1oQmxNaoKrzW0C641wQusNdQLqTbqDKY2+A2lNv8Oozf/DqI3/w6iN/8Oojf/DqI3/w7/NwcA/zsCAP9AAwDyQgUA6UIJAOU/DgDYPhYAzkAnAMdBNgDCQUQBvUFPArlAWQO2P2EEtD5pBrE9cQevPXgIrjx/Caw8hgqqO40LqTuVDKc7nQ2lO6YNozqwDqI7vA+gO80PnjvmEJs89RGaPP8RmTz/EZg8/xGYPP8RmDz/EZg8/xH/OgEA/0AAAO9FAADhSAAA2UgFANNGCQDMRRIAxEciAL1IMQC4SD8Bs0dKArBGVASsRV0FqkRkB6dDbAilQnMKo0J6C6FBgQygQYgNnkCQD5xAmBCaQKERmECsEpdAuBKVQMgTk0DhE5FB8xSQQf8Uj0H/FI5C/xOOQv8TjkL/E45C/xP/PAAA+UQAAORKAADYTgAAzk8CAMlNBgDDSw8Au00dALVOLQCvTjoBq01GAqdMTwSkS1gGoUpgCJ5JZwmcSG4Lmkd1DZhGfA6WRoMPlEWLEZJFlBKQRZ0TjkWoFIxFtBWLRcQWikXcFohG8BaGRv0Whkb/FoVH/xWFR/8VhUf/FYVH/xX/PwAA7EgAAN1PAADPUwAAxlUAAMBTAwC7UQwAs1IZAK1TKQCoUzYBo1JCAp9RSwScUFQGmU9cCJZOYwqUTWoMkUxxDo9LeA+NS38Ri0qHEolKkBSHSZoVhUmlF4NJsRiCScAYgUrWGX9K7Rh+S/wYfkv/F31L/xd9S/8WfUv/Fn1L/xb/QwAA5kwAANZTAADJWAAAwFkAALpYAQC0VgkArFcWAKZYJQChWDIBnVc+AphWSASVVVEGklRYCI9SXwqMUmYMilFtDohQdBCFT3sSg0+EE4FOjRV/TpcXfU6hGHtNrhl6Tr0aeE7RGndO6xp3T/oZdk//GXZP/xh2T/8Xdk//F3ZP/xf4RgAA4lAAANBXAADEXAAAu14AALRdAACuWgYAplsTAKBcIgCbXC8Al1s7ApJaRQOPWU0Gi1hVCIhXXAqGVmMMg1VqDoFUcRB+VHgSfFOAFHpSiRZ4UpQYdlKfGXRSqxpyUrobcVLNHHBS6BtwU/kacFP/GnBT/xlwU/8YcFP/GHBT/xjvSQAA3VMAAMtaAADAXwAAt2IAAK9hAACoXgIAoV8QAJtgHgCWYCwAkWA4AY1eQgOJXUsFhVxSB4JbWQqAWmAMfVlnDntYbhB4WHUSdld9FHRXhxZyVpEYb1acGm5WqRtsVrgca1bLHWpW5hxqV/cbalf/GmpX/xlrV/8Za1f/GWtX/xnrTAAA2FYAAMheAAC8YgAAs2UAAKtlAACjYgAAnGIOAJZjHACRZCkAjGM1AYhiPwOEYUgFgGBQB31fVwl6Xl0Ld11kDXVcaxBzXHIScFt7FG5bhBdsWo8YalqaGmhapxxmWrYdZVrIHWVa5B1lWvYcZVr/G2Va/xplWv8ZZVr/GWVa/xnoTwAA01kAAMRhAAC5ZgAAsGgAAKdpAACeZQAAl2YNAJFnGQCMaCcAh2cyAYNmPQJ/ZUYEe2RNBnhjVAl1YlsLcmFhDXBhaQ9tYHASa195FGlfghZnXo0ZZV6YGmNepRxhXrQdYF7HHWBe4x1gXvUcYF7/G2Be/xphXv8aYV7/GmFe/xrkUgAAz1wAAMBkAAC2aQAArGwAAKNsAACZaQAAkmoLAIxqFgCHayQAgmswAX5qOgJ6aUMEdmhLBnNnUghwZ1kKbWZgDWtlZg9oZG4RZmR2FGRjgBZiY4sYYGKXGl5ipBxcYrIdW2LFHVti4R1bYvQcW2L/G1xi/xpcYv8aXGL/Glxi/xrgVQAAy18AAL1nAACybAAAqXAAAJ9vAACUbAAAjG0IAIZuEwCCbyEAfW8tAXlvOAJ1bkEDcm1JBW5sUAdra1cKaWteDGZqZQ5kaWwRYWl0E19ofhZdZ4kYW2eVGllmohtXZrAcVmbDHVZm3x1WZvMcV2b/G1dm/xpXZv8aV2b/Gldm/xrbWQAAx2IAALpqAACvcAAApnMAAJpzAACPcAAAh3EFAIFyEQB8cx4AeHMqAHRzNQFwcz8DbXJHBWpxTgdncVUJZHBcC2JvYw5fb2oQXW5yElptfBVYbYYXVmyTGVRsoBtSa68cUWvBHFFr3BxRa/EbUmv+GlJq/xpSav8ZUmr/GVJq/xnUXAAAw2YAALZuAACsdAAAoncAAJZ2AACJdQAAgXYBAHp3DwB2eBsAcnknAG95MgFreDwCaHhEBGV3TAZid1MIX3ZaCl11YQxadWgPWHRwEVVzeRNTc4QWUXKQGE9ynhlNca0aTHG/G0tx2RtMcfAaTHD9Gk1w/xlNb/8ZTW//GU1v/xnOYAAAvmoAALJyAACoeAAAnXsAAJB6AACEegAAensAAHR8DABvfhcAbH4kAGl/LwFmfzkCYn9CA19+SQVdfVAHWn1XCVd8XgtVfGUNUntuD1B6dxJOeoIUS3mOFkl5nBdIeKsYRni9GUZ41RlGd+8YR3b8GEd2/xhHdf8XR3X/F0d1/xfJZQAAum8AAK53AACkfQAAmH8AAIt/AAB+fwAAc4EAAGyDCQBohBMAZYUgAGKGLABfhjYBXIY/AlmFRgNXhU4FVIVVB1KEXAlPg2MLTYNrDUuCdA9Ign8RRoGME0SBmhVCgKkWQYC6FkCA0hZBf+0WQX77FkF9/xZBff8WQX3/FkF9/xbCagAAtXUAAKp9AACfggAAkoMAAIWEAAB5hQAAaokAAGSKAwBgjBAAXY0bAFuOJwBYjjIAVY47AVOOQwJQjkoDTo1SBUyNWQZJjGAIR4xoCkWLcgxCi30OQIqJDz6KmBE8iqcSO4q4EjqKzxI7iOsSO4f6EzuG/xM7hv8TO4b/EzuG/xO8cQAAr3sAAKWDAACZhwAAjIgAAH+JAABzjAAAZZAAAFyTAABXlQwAVJYWAFKWIgBQly0ATZc2AEuXPwFJl0cCR5dOA0WWVQRDll0FQZZlBj6Vbwg8lXoJOpWHCziVlQw2lKUNNZS2DjSUzA00k+kNNJL4DjSQ/w80kP8PNJD/DzSQ/w+1eAAAqoIAAJ6IAACTjQAAho4AAHmQAABtkwAAYZcAAFWbAABNngYASZ8QAEefGwBGoCYARKAwAEOhOgBBoUIBP6FJAT2hUQI7oVkCOaFhAzegawQ1oHYFM6CDBjGgkgcwoKIILqCzCC6gyQgun+cILZ33CS2c/wotm/8KLZv/Ci2b/wqvgAAAo4kAAJeOAACNkwAAf5UAAHKYAABmnAAAW6AAAE+kAABFpwAAPqkMADyqFAA6qh8AOaopADirMgA3qzsANatDADSsSwAyrFMBMaxcAS+sZgItrHECK6x/AyqsjgMorJ4EJ6ywBCasxQQmq+QDJan1BCWo/wUlp/8FJaf/BSWn/wWniQAAm48AAJGUAACEmQAAeJ4AAGuiAABfpgAAU6oAAEitAAA9sAAANLMDAC+1DgAttRYALLUgACu2KQAqtjIAKbc6ACi3QwAnt0wAJrhVACS4XwAjuGsAIrh4ASC4iAEfuJkBHbmrARy5wAEcuN8BHLbyARu1/AIbtP8CG7T/Ahu0/wKfjwAAlJUAAIibAAB7oQAAbqYAAGKrAABWsAAASrMAAD+2AAA1uQAALLwAACS/BgAfwg0AHcIUABzCHgAbwyYAGsMvABnEOAAYxEEAF8RKABbFVQAVxWEAFMZvABPGfwASxpEAEcekABDHuQAPx9QAEMbuABDE+gAQw/8AEMP/ABDD/wCXlgAAi5wAAH6iAABxqQAAZK8AAFi0AABLuAAAQLsAADW+AAArwQAAI8UAABvJAQAUzAYAENALAA7REQAN0RkADdEhAAzRKgAM0TQAC9I+AArSSQAJ01UACdNiAAjTcgAG1IQABdSYAATUqwAD1cAAAdXcAAHV7QAB1fYAAdX2AAHV9gCOnQAAgKQAAHOrAABmsQAAWbgAAEy9AAA/wAAANMMAACrHAAAhygAAGc4AABLSAAAN1gEACdsFAAbcDQAE3BEAA90YAAHeIAAA3igAAN8xAADgPAAA4UcAAOJUAADjYwAA43QAAOSIAADkmwAA5a4AAOXBAADl1QAA5ucAAObnAADm5wCDpAAAdawAAGizAABauwAATcEAAEDEAAAzyAAAKMwAAB/QAAAX1AAAENkAAAvdAAAF4QAAAOQAAADlBwAA5g0AAOcRAADoFgAA6R0AAOolAADrLgAA7TkAAO9FAADwUwAA8WQAAPF2AADyigAA85wAAPOtAAD0uwAA9MgAAPTIAAD0yAB3rQAAarUAAFy9AABPxAAAQMkAADPNAAAn0QAAHdYAABTcAAAO4AAACOMAAAHmAAAA6gAAAO4AAADuAAAA7wQAAPAKAADxDgAA8xIAAPQYAAD2IAAA+CoAAPo1AAD9QwAA/lIAAP9jAAD/dgAA/4kAAP+aAAD/pgAA/7AAAP+wAAD/sAD/FiMA/xUhAP8RIQD/DSQA/wkrAP8GNwD/A0QA/wBRAP8AXQD/AGgA/wByAP8AewD/AIMA/wCKAP8AkQD/AJYA/wCcAP8AoQD9AKYA+wCsAPkAswD3ALsA9QDFAPMA0QDyAOQA8QDxAO8A+gDuAP8A7gD/AO0A/wDtAP8A7QD/AO0A/wD/GSAA/xgdAP8VHQD/EB8A/w4pAP8MNAD/CkEA/wdNAP8FWQD/BGQA/wRuAP8DdwD/A4AA/wOHAP8DjQD9ApMA+wKZAPkCngD3AqQA9QKqAPMBsADxAbgA7wHCAO0BzwDrAeMA6gHvAOgC+wDnBP8A5gX/AOYG/wDmBv8A5gb/AOYG/wD/HBsA/xsZAP8XGAD/FR0A/xMlAP8RMAD/ED0A/w5JAP8MVQD/C2AA/wtqAP0LcwD7C3wA+QqDAPcKigD1CpAA9AqWAPMKmwDxCqEA7wmnAO0JrgDrCbYA6AnAAOYJzQDkCeIA4grwAN8L+wDeDP8A3A3/ANwN/wDbDf8B2w3/AdsN/wH/HxcA/x4TAP8bEgD/HBkA/xsiAP8YLAD/FTgA/xNEAP4SUAD5EVsA9RBmAPMQbwDwEHcA7hB/AOwQhgDqEIwA6RCSAOgQmADmD54A5Q+lAOMPrADhD7QA4A++AN4PzADaEOEA1RHwANIS+wDPEv8BzhP/Ac0T/wHNE/8BzBP/AcwT/wH/IhIA/yIPAP8hDwD/IhQA/yIcAP8gJwD/HTIA+Bs+APIZSwDuGFYA6hdgAOcWagDkFnIA4hZ6AOAWggDeFogA3BaPANsWlQDZFpsA1haiANQWqQDSFrEA0Be7AM4XyQDMGN4AyBnuAcUa+wHDGv8CwRv/AsAb/wLAG/8CwBv/AsAb/wL/Jg4A/yULAP8oDAD/KRAA/ygWAP4mIAD0JCsA7CE4AOYgRADhH1AA3R9bANkeZQDVHm0A0h91ANAffQDOH4MAzB+KAcsfkAHJH5cByB+eAcYfpQHFIK0BwyC3AcEgxAHAIdYBvCLqArki+AO2Iv8DtSP/A7Qj/wSzI/8EsyP/BLMj/wT/KQsA/yoFAP8uCAD/LwwA/y0QAPMrFwDoKCIA4CYvANkmPQDSJ0oAzSdVAMooXwDHKGgBxShvAcMndwHBJ34BvyeEAb4niwK8J5ICuyeZArknoAK3J6kDtiizA7QovwOzKM8DsCnmBK0p9gSrKv8FqSr/Bqgq/waoKv8GqCr/Bqgq/wb/LQUA/zAAAP8zAgD2NAYA7zIKAOguEADcLBgA0S4oAMsvNwDGMEQAwTBPAL4wWQG7MGIBuDBqArYvcQK1L3gCsy9/A7EvhgOwL40Dri6UBK0unASrLqQFqS+uBagvugWmL8oGpDDiBqEw8wefMP8InjH/CJ0x/wicMf8InDH/CJwx/wj/MAAA/zUAAO84AADiOgAA2zkEANY1CQDONBMAxjYiAL84MQC6OD8AtjhKAbM4VAGwN10CrTdkAqs2bAOpNnMEqDZ5BKY1gAWkNYcFozWPBqE1lwefNaAHnjWqCJw1tgibNcUJmTXdCZY27wqUNv0Kkzf/CpI3/wqSN/8Kkjf/CpI3/wr/MwAA9joAAOQ/AADYQgAAzkIBAMk+BgDEOw8Auz4dALU/LACxPzoArT9FAak/TwGmPlgCoz1fA6E9ZwSfPG0FnTx0Bpw7ewaaO4IHmDuKCJY7kwmVOpwKkzqmC5E6sguQO8AMjjvVDIw87A2KPPsNiTz/DYk8/wyIPP8MiDz/DIg8/wz/NwAA6j8AANxFAADOSQAAxUkAAL9GAgC6QwwAs0QZAK1FJwCoRjUApEVBAaBFSwKdRFMCmkNbA5hDYgWWQmkGlEFwB5JBdgiQQH4JjkCGCo1AjguLQJgMiUCiDYdArg6FQLwPhEDPD4JB6Q+BQfkPgEH/D4BC/w6AQv8OgEL/DoBC/w76OwAA5UQAANNLAADHTgAAvk8AALhMAACySQkAq0kVAKVLIwCgSzEAnEs9AZhKRwKVSU8DkklXBJBIXgWOR2UGi0drB4lGcgmIRnkKhkWCC4RFig2CRZQOgESfD35EqxB8RbkRe0XLEXpF5hF5RvcReEb/EHhG/xB4Rv8PeEb/D3hG/w/wPwAA30kAAM1PAADBUwAAuFQAALFSAACrTgUApE4RAJ5PIACZUC0AlVA5AZJPQwGOTkwDi01TBIlNWgWGTGEGhEtoCIJLbgmASnYLfkp+DHxJhw56SZEPeEmcEHZJqBJ0SbYSc0nIE3JK4xNxSvUScUr/EXFL/xFxS/8QcUv/EHFL/xDsQwAA2UwAAMhTAAC9VwAAtFgAAKxXAAClUgEAnlMPAJhUHACTVCkAj1Q1AItTQAGIU0gChVJQBIJRVwV/UF4GfVBkCHtPawl5T3ILd057DXVOhA5zTY4QcU2ZEW9NpRNtTbMUbE3FFGtO4RRrTvQTa07/EmtO/xJrTv8Ra07/EWtO/xHoRgAA01AAAMRWAAC5WgAAsFwAAKZaAACfVgAAmFYNAJJXGQCOWCYAiVgyAIZYPQGCV0UCf1ZNA3xVVAV5VFsGd1RhCHVTaAlzU3ALcVJ4DW9SgQ9tUosQa1GXEmlRoxNnUbEUZlHDFWVS3hVlUvIUZVL/E2VS/xJlUv8SZVL/EmVS/xLkSgAAz1MAAMBaAAC1XgAArGAAAKJeAACaWQAAkloLAI1bFgCIXCMAhFwvAIBbOgF9W0MCeVpLA3ZZUgR0WFgGcVhfB29XZgltV20La1Z1DWlWfg9nVokRZVWVEmNVoRRiVa8VYVXBFmBV2xZgVvEVYFb+FGBW/xNhVv8SYVb/EmFW/xLgTQAAy1YAAL1dAACyYQAAqGMAAJ1hAACVXQAAjV4JAIdeEwCDXyAAf18sAHtfNwF3XkACdF5IA3FdTwRvXFYFbFxcB2pbYwloW2sLZlpzDWRafA9iWocRYFmTEl5ZoBRdWa4VW1m/FltZ2BZbWe8VW1n9FFxZ/xNcWf8SXFn/ElxZ/xLcUAAAx1kAALpgAACvZAAApGUAAJlkAACQYAAAiGEGAIJiEQB+Yx0AemMqAHZjNAFzYj0Bb2JGAmxhTQRqYVQFZ2BaB2VgYQhjX2kKYV9xDF9eeg5dXoUQW16RElldnhRYXawVV129FlZd1RZWXe4VV138FFdd/xNXXf8SV13/Eldd/xLWUwAAxFwAALdjAACsaAAAoGgAAJVnAACKYwAAg2UCAH1mDwB4ZhoAdGcnAHFnMgBuZzsBa2ZDAmhmSwNlZVIFY2VZBmFkXwheZGcKXGNvDFpjeA5YY4MQVmKPElRinBNTYqoVUmK7FVFi0hVRYe0VUmH7FFJh/xNTYf8SU2H/ElNh/xLRVgAAwF8AALNmAACpawAAnGsAAJBqAACFZwAAfWkAAHdqDQBzaxcAb2skAGxsLwBpbDgBZmtBAmNrSQNha1AEXmpXBlxqXQdaaWUJWGltC1Vodg1TaIEPUWeNEU9nmhJOZ6kUTWe5FExnzxRMZusUTWb7E01m/xJOZf8STmX/Ek5l/xLMWgAAvGMAALBqAAClbwAAmG4AAIxtAACAbAAAd20AAHFuCwBtbxQAaXAhAGZxLABkcTYBYXE+AV5xRgJccE0DWXBUBVdwWwZVb2IIU29qClBucwxObn4OTG2KEEptmBFJbKcSSGy4E0dszRNHbOoTSGv6Ekhr/xJIav8RSGr/EUhq/xHHXgAAuGcAAKxuAAChcgAAk3IAAIdxAAB6cQAAcXIAAGt0BwBmdREAY3YdAGB3KABedzMAW3g8AVl3QwJWd0sDVHdSBFJ2WQVQdmAHTnVoCEt1cQpJdHwMR3SIDkVzlg9Dc6UQQnO2EUFzyxFCcugRQnL4EUJx/xBDcP8QQ3D/EENw/xDBYwAAs2wAAKhzAACbdgAAjnUAAIF2AAB1dgAAaXgAAGN6AgBefA4AXH0ZAFl+JABXfy8AVX84AVN/QAFQf0gCTn5PA0x+VgRKfl0FSH1lBkZ9bghDfHkKQXyGCz97lA0+e6MOPHuzDjx7yA48euYOPHn3Djx4/w48eP8OPXf/Dj13/w68aAAAr3IAAKR5AACWegAAiHoAAHx6AABwfAAAY38AAFyCAABXhAsAU4UUAFGGIABPhioAToc0AEyHPAFKh0QBSIdLAkaHUwJEhloDQoZiBECGbAY+hXYHO4WDCDmFkQo4hKALNoSxCzaExgs2g+QLNoL2CzaB/ww2gP8MNoD/DDaA/wy2bwAAqngAAJ9/AACQfgAAg38AAHeAAABrggAAXocAAFWKAABOjAYASo4QAEiPGgBHjyUARZAvAESQOABCkEAAQJBHAT+QTwE9kFYCO5BfAjmQaAM3j3MENY+ABTOPjgYxj54HMI6vBy+OwwcvjuEHL4z0CC+L/wgviv8IL4r/CS+K/wmwdgAApX8AAJiEAACKhAAAfYUAAHCHAABligAAWo4AAE+SAABGlQAAQZgMAD6YFAA9mR8AO5koADqaMQA5mjoAN5pCADaaSgA1mlIBM5paATGaZAEvmm8CLZp7AiyaigMqmpoDKZqsBCiawAQnmd4DJ5fyBCeW/QUnlf8FJ5X/BSeV/wWpfgAAnoUAAJKJAACEigAAdowAAGqPAABekwAAVJcAAEmbAABAnwAAN6IEADKjDgAxoxcAMKQhAC6kKgAtpDIALKU6ACulQwAqpUsAKaVUACilXgAmpWkAJaV2ASOlhQEipZYBIKaoAR+luwEepdcBHqTvAR6i+wIeof8CHqH/Ah6h/wKihgAAl4wAAIuPAAB9kQAAb5QAAGOYAABXnQAATaEAAEOlAAA4qAAAMKsAACiuBwAkrxAAI68XACGvIQAgsCkAH7AxAB6wOgAdsUIAHLFMABuxVgAasWEAGbJvABiyfgAWspAAFbKiABSytgATss4AE7HrABOv+QATrv8BE67/AROu/wGajQAAkJIAAISXAAB1mgAAaJ8AAFujAABQqAAARawAADuwAAAxsgAAJ7UAACC4AAAYugcAFLwOABO8FQASvB4AEb0mABG9LgAQvTcAEL5BAA6+TAAOvlcADb5lAAy/dAALv4YACr6ZAAi+rAAHvsIAB77fAAi+8AAIvfoACL38AAi9/ACTlAAAh5kAAHqfAABspQAAYKoAAFOvAABHswAAPLYAADG4AAAnuwAAH74AABfBAAARxAEADMgIAAjJDgAHyRQABskcAAXJJAAEyiwAA8o2AALKQAAAy0wAAMtZAADLaAAAy3kAAMyMAADLnwAAy7MAAMvIAADM4gAAzO8AAMzxAADM8QCKmgAAfKEAAG+nAABirQAAVbMAAEi4AAA7uwAAML4AACbBAAAdxAAAFcgAAA/LAAAKzgAABNICAADTCgAA0w8AANQUAADVGgAA1iIAANcqAADZNAAA2j8AANxLAADcWgAA3WoAAN19AADdkQAA3aQAAN62AADeyAAA3t4AAN7iAADe4gB/ogAAcakAAGSwAABWtwAASbwAADzAAAAvxAAAJMcAABvLAAATzwAADdIAAAfWAAAA2wAAAN4AAADfAwAA4AkAAOEOAADiEgAA4xcAAOUeAADmJwAA6DEAAOo9AADsSwAA7FoAAO1sAADugAAA7pQAAO6lAADutAAA7sIAAO7GAADuxgB0qgAAZrIAAFi5AABLwAAAPcUAAC/JAAAkzQAAGdEAABHWAAAL2wAAA94AAADhAAAA5QAAAOgAAADpAAAA6gAAAOsGAADtCwAA7w8AAPATAADyGgAA9CMAAPcuAAD5OwAA+0oAAPxbAAD9bQAA/YAAAP6TAAD+ogAA/q0AAP6vAAD+rwD/EB8A/w4dAP8KHQD/ASAA/wAoAP8ANQD/AEEA/wBOAP8AWgD/AGUA/wBuAP8AdwD/AH8A/gCGAPwAjAD7AJIA+QCXAPgAnAD3AKIA9gCnAPUArQDzALUA8gC9APEAyQDvANwA7gDrAO0A9wDsAP8A6wD/AOoA/wDqAP8A6gD/AOoA/wD/ExwA/xEZAP8NGQD/BhwA/wMlAP8AMQD/AD4A/wBKAP8AVgD/AGEA/wBrAP0AcwD6AHsA9wCDAPUAiQD0AI8A8gCUAPEAmQDwAJ8A7gCkAO0AqwDsALIA6gC6AOgAxgDnANYA5QDoAOQA9QDjAP4A4gD/AOEA/wDhAP8A4QD/AOEA/wD/FRgA/xMUAP8PFAD/DRkA/wsiAP8ILQD/BDkA/wFGAP8AUQD+AFwA+gBmAPYAbwDyAHcA7wB+AO0AhQDrAIsA6gCRAOgAlgDnAJwA5gChAOQAqADjAK8A4QC4AN8AwwDdANEA2wDmANkA8wDXAP0A1QL/ANQC/wDUA/8A1AP/ANQD/wD/GBMA/xUQAP8SDwD/EhUA/xEdAP8OKAD/DDQA/wpBAPkITAD1BlcA8QZhAO0GagDpBXIA5gV6AOQFgQDiBYcA4AaNAN8GkgDdBpgA2waeANkGpQDXBq0A1Aa1ANIGwADQB88AzgjlAMwJ9ADKC/8AyAz/AMcM/wDHDP8Axgz/AMYM/wD/Gw4A/xkMAP8YDQD/GBEA/xcYAP8UIgD7ES4A8xA6AO0ORgDoDVIA5Q1cAOENZQDeDW0A2w11ANgNfADVDYIA0w2JANENjwDQDZUAzg2cAM0OowDLDqsAyQ60AMgOwADGDs8AwxDmAMAR9QC9Ev8AvBL/ALsS/wC6Ev8BuhL/AboS/wH/HwoA/xwEAP8fCAD/Hw0A/x0SAPgaGwDuFiYA5hQzAOATPwDaE0sA1BNWANATXwDOFGgAyxRvAMkUdwDHFX0AxhWEAMQVigDDFZEAwRaYAMAWnwC+FqcAvBewALsXvAC5F8sAtxjiALMZ8gGxGv8Brxv/Aa4b/wGuG/8BrRv/Aa0b/wH/IgQA/yIAAP8lAgD8JAcA9yEMAOwdEgDhGhwA2BoqANAbOADLHUUAxx1QAMMeWgDAHmIAvh5qALwfcQC6H3gAuR9+ALcfhQC2H4wAtB+TALMfmgGxIKMBsCCsAa4gtwGsIcYBqyHdAaci7wKlIv0CoyP/AqIj/wKiI/8CoSP/AqEj/wL/JQAA/ygAAPIqAADlKwAA3ygFANwhCwDSIRQAySQkAMMlMgC+Jj8AuidKALcnVAC0J10AsidkALAnbACuJ3IBrSd5AasnfwGqJ4YBqCeOAacnlgKlJ54CoyioAqIoswKgKMECnyjVApwp7AOaKvoDmCr/BJcq/wSXKv8Elir/BJYq/wT/KAAA9S4AAOUzAADaNQAA0DMBAMwtBgDGKhAAvi0eALguLACzLzoAry9FAKwwTwCpL1gApy9fAaUvZgGjL20BoS9zAqAuegKeLoECnS6JApsukQOZLpoDmC6kBJYvrwSVL70Eky/PBJEw6AWPMPgFjTH/BY0x/wWMMf8FjDH/BYwx/wX/LQAA6jUAANw6AADOPQAAxjwAAMA3AgC7Mw0AszQZAK42JwCpNzQApTdAAKI3SgCfN1MBnTZaAZs2YQGZNmgClzVvApU1dQOUNXwDkjWEBJA1jQSPNZYFjTWgBYs1qwaKNbkGiDXKB4c25QeFNvYHhDf/B4M3/weDN/8Hgjf/B4I3/wf0MgAA4zsAANJBAADGRAAAvUMAALc/AACxOwkAqjsUAKU8IgCgPTAAnT07AJk9RQCWPU4BlDxWAZI8XQKQPGMCjjtqA4w7cQSKO3gEiDqABYc6iAaFOpIGgzqcB4E6qAiAOrUJfjvGCX074Ql7PPMJezz/CXo8/wh6PP8Iejz/CHo8/wjuNwAA3UEAAMtGAAC/SQAAtkkAAK5GAACpQQQAo0ERAJ1CHgCYQysAlUM3AJFDQQCOQkoBjEJSAYlBWQKHQV8DhUFmA4NAbQSBQHQFgEB7Bn4/hAd8P44Iej+ZCXg/pQp3QLIKdUDDC3RA3QtzQfELckH/CnJB/wpyQf8JckH/CXJB/wnpPAAA1UUAAMVLAAC6TgAAsE4AAKdLAACiRgAAm0YOAJZHGgCRSCcAjkgzAIpIPQCHR0YBhEdOAYJGVQKARlwDfkViBHxFaQR6RXAFeER4BnZEgQh0RIsJckSWCnBEogtvRK8MbkTADG1F2Q1sRe8Ma0X9C2tG/wtrRv8Ka0b/CmtG/wrlQAAAz0kAAMFPAAC1UgAAq1IAAKFPAACbSgAAlEoMAI9LFwCLTCQAh0wvAIRMOgCBTEMBfktLAXtLUgJ5SlgDd0pfBHVJZgVzSW0GcUl1B29JfghtSIgJa0iTC2pInwxoSK0NZ0m9DWZJ1A5lSe0NZUr8DGVK/wtlSv8LZUr/C2VK/wvgRAAAy00AAL1SAACyVgAAplUAAJxSAACVTgAAjk4JAIlPFACFUCAAgVAsAH5QNwB7UEABeFBIAXVPTwJzTlUDcU5cBG9OYwVtTWoGa01yB2lNewhnTYUKZU2RC2RMnQxiTasNYU27DmBN0Q5gTewOYE37DWBN/wxgTf8LYE3/C2BN/wvcRwAAx1AAALlWAACuWQAAolgAAJhWAACQUQAAiVIGAINTEQB/Ux0Ae1QpAHhUNAB1VD0BclNFAXBTTAJtUlMCa1JZA2lSYARnUWcGZVFvB2NReAhiUYMKYFGPC15Qmw1dUKkOW1G5DltRzg9aUeoOW1H6DVtR/wxbUf8MW1H/C1tR/wvWSgAAw1MAALZZAACrXAAAnloAAJNZAACLVAAAhFYDAH5WEAB6VxoAdlcmAHNYMQBwVzoAbVdCAWpXSQJoVlACZlZXA2RWXgRiVWUFYFVtB15VdghdVYEKW1WNC1lUmg1YVKcOVlW4D1ZVzA9WVekOVlX5DVZV/w1XVP8MV1T/DFdU/wzRTQAAwFYAALNcAACnXgAAml0AAI9cAACGWAAAf1kAAHlaDQB0WxcAcVsjAG5bLgBrWzcAaFtAAWVbRwFjWk4CYVpVA19aXARdWmMFXFprBlpZdAhYWX8KVlmLC1RZmA1TWKYOUlm2DlFZyg9RWecOUVj4DVJY/w1SWP8MUlj/DFJY/wzNUQAAvFkAALBfAACjYQAAlmAAAItfAACBWwAAeV0AAHNeDABvXhUAa18gAGhfKwBmYDUAY2A9AWFfRQFfX0wCXV9TA1tfWgRZXmEFV15pBlVecghTXn0JUV2JC1BdlgxOXaQNTV20DkxdyA5MXeYOTV33DU1c/wxNXP8MTlz/DE5c/wzJVAAAuVwAAK1jAACfYwAAkmMAAIdiAAB8YAAAdGEAAG5iCQBpYxIAZmMdAGNkKABhZDIAXmQ7AFxkQwFaZEoCWGRRAlZkWANUZF8EUmNnBVBjcAdOY3oITGKGCktilAtJYqIMSGKyDUdixw1HYuQNSGH2DEhh/wxIYP8LSWD/C0lg/wvEWAAAtWAAAKpmAACbZgAAjWYAAIJlAAB2ZAAAbmUAAGhmBQBjZxAAYGgaAF1pJQBbai8AWWo4AFdqQAFVakcBU2pOAlFqVQNPaV0ETWlkBUtpbQZJaHgHR2iECUZokgpEZ6ELQ2exDEJnxQxCZ+IMQmb1DENm/wtDZf8LQ2X/C0Nl/wu/XAAAsWQAAKZqAACWaQAAiWkAAH1pAABxaQAAZ2oAAGJsAQBdbQ0AWW4WAFdvIQBVcCsAU3A1AFFwPQBQcEUBTnBMAUxwUwJKcFoDSHBiBEZvawVEb3UGQm+CB0Bujwk/bp4KPW6vCj1uwgo8buAKPW30Cj1s/wo9a/8KPmv/Cj5r/wq6YAAArWkAAKBuAACRbQAAhG0AAHhtAABsbgAAYXAAAFtyAABWdAoAUnUSAFB2HQBOdycATHcxAEt4OQBJeEEASHhJAUZ4UAFEd1cCQndfA0B3aAM+d3MEPHZ/Bjp2jQc5dpwIN3WtCDd1wAg2dd4IN3TyCDdz/gg3cv8IN3L/CDdy/wi1ZgAAqW8AAJpxAACLcQAAfnEAAHNyAABocwAAXHYAAFR5AABOewUASn0PAEh+GABGfyMARX8sAEOANQBCgD0AQYBFAD+ATAE9gFQBPIBcAjp/ZQI4f28DNn98BDR/igQyf5oFMX6qBjB+vQYwftoGMH3wBjB7/QYwe/8GMHr/BjB6/wawbAAApHUAAJR1AACGdQAAeXYAAG53AABjeQAAV30AAE+BAABHhAAAQoYMAD+HEwA9iB0APIgnADuJMAA6iTgAOIlAADeJSAA2iU8ANIlYATOJYQExiWwBL4l4Ai2JhwIsiZcDKoinAymIugMpiNQDKYbuAymF/AQphP8EKYT/BCmE/wSqdAAAnnsAAI56AACAegAAdHsAAGh+AABdgQAAUoUAAEmJAABBjAAAOZAFADWRDwAzkhcAMpIhADGSKQAwkzIALpM6AC2TQQAsk0oAK5RSACqUXAAolGcAJ5RzASWUggEklJMBIpOkASGTtwEgk88BIZLsASCQ+gIgj/8CII//AiCP/wKkfAAAl4AAAId/AAB7gAAAboIAAGKFAABXiQAATY4AAEKSAAA6lgAAMpkAACqcCQAonREAJp0ZACWdIgAknioAI54yACKeOgAhnkIAIJ5LAB+fVQAen2AAHJ9tABuffAAan40AGJ+fABefsgAWn8kAFp7oABac9wAWm/8BF5v/AReb/wGdgwAAj4YAAIKGAAB0hwAAZ4sAAFuPAABQkwAARpgAADycAAAzoAAAK6MAACOmAAAcqAsAGqkRABipGAAXqSEAFqopABWqMQAUqjkAE6pDABOrTQASq1gAEatlABCrdAAOq4YADquZAA2rrAAMq8EADKrfAAyp8gANqPwADaj/AA2o/wCWigAAiYwAAHqNAABskQAAYJUAAFSaAABJnwAAP6MAADWnAAArqgAAI64AABuwAAAUswEAD7UKAA22EAAMthYAC7YfAAq2JwAJti8ACLY5AAe3QwAGt08ABLdbAAO3agACt3sAALeOAAC3oQAAtrQAALbLAAC25QAAtfEAALX3AAC19wCPkQAAgZQAAHKXAABlnAAAWKEAAEymAABBqwAAN68AACyyAAAjtQAAGrgAABO7AAAOvQAACcAFAAPBDQAAwREAAMEXAADCHgAAwiYAAMIvAADDOQAAxEQAAMRQAADEXgAAxW8AAMWBAADFlQAAxagAAMW8AADE0QAAxOYAAMTuAADE7gCGmAAAeZ4AAGujAABdqQAAUK4AAESzAAA3tgAALLkAACK8AAAZvwAAEcIAAAzFAAAGyAAAAMsAAADMBwAAzA0AAM0RAADNFgAAzh0AAM8kAADQLQAA0jgAANREAADUUgAA1WEAANVzAADWhwAA1psAANatAADXvwAA2M4AANjdAADY3QB7oAAAbqYAAGCtAABTswAARbgAADi8AAArvwAAIcIAABfGAAAQyQAACswAAALQAAAA1AAAANcAAADYAAAA2gUAANsLAADcDgAA3hMAAN8ZAADhIQAA4yoAAOU2AADnQwAA51MAAOhkAADpdwAA6YwAAOqfAADqrgAA6roAAOrDAADqwwBwqAAAYq8AAFW2AABHvAAAOcAAACzEAAAgyAAAFswAAA7QAAAH1AAAANkAAADdAAAA4QAAAOMAAADkAAAA5gAAAOcBAADpBwAA6wwAAOwQAADuFQAA8B0AAPMnAAD2MwAA90MAAPhUAAD5ZgAA+XoAAPqOAAD6ngAA+6kAAPuwAAD7sAD/CxsA/wcZAP8AGQD/ABwA/wAlAP8AMgD/AD8A/wBLAP8AVwD/AGIA/wBrAP8AcwD9AHsA+wCCAPoAiAD4AI0A9wCSAPYAmAD1AJ0A9ACiAPMAqQDxALAA7wC4AO4AwwDsANEA6wDmAOkA8wDoAP4A6AD/AOgA/wDoAP8A6AD/AOgA/wD/DhgA/woVAP8BFAD/ABgA/wAiAP8ALgD/ADsA/wBHAP8AUwD9AF4A+gBnAPcAbwD1AHcA8wB+APIAhADwAIkA7wCPAO4AlADsAJoA6wCfAOkApQDoAKwA5gC0AOQAvwDjAMwA4QDiAN8A8ADeAPsA3gD/AN0A/wDdAP8A3AD/ANwA/wD/EBMA/w0RAP8GEAD/AhUA/wAeAP8AKQD/ADYA/wBCAPoATgD0AFkA8QBiAO4AawDsAHIA6gB5AOgAfwDnAIUA5QCLAOQAkADiAJYA4QCcAN8AogDdAKkA2gCxANgAuwDVAMgA0gDdANEA7QDQAPkAzwD/AM4A/wDNAP8AzQD/AM0A/wD/EQ8A/w4NAP8MDQD/CxIA/wcZAP8CJAD/ADAA9gA8AO8ASQDqAFMA5wBdAOQAZgDhAG0A3wB0AN0AewDbAIEA2QCGANYAjADUAJIA0gCYANAAngDOAKYAzACuAMoAuADIAMQAxgDXAMUA6gDDAPcAwgD/AMEB/wDAAv8AwAL/AMAC/wD/FAsA/xAGAP8QCQD/EA4A/w4UAP8KHgD1BikA6wQ2AOMDQgDfA04A2wRXANYEYADTBGgA0ARvAM4FdgDMBXwAygWCAMkFiADHBY4AxgWUAMQFmwDCBaMAwAarAL4GtQC9BsIAuwjUALoJ6QC3C/gAtQz/ALQM/wC0DP8AtAz/ALQM/wD/FwQA/xQAAP8WAwD/FAkA/xEOAPIOFQDoDCEA3gouANYLOwDQDEcAzAxRAMkMWgDGDWIAxA1qAMINcQDADXcAvw19AL0OgwC8DooAug6RALkOmAC3DqAAtg6pALQPtACyD8EAsRDUAK4R6wCrEvoAqRL/AKgT/wCnE/8ApxP/AKcT/wD/GgAA/xsAAPkbAADrGQAA5RQGAOUQDgDZDhcAzxEmAMgSNADEE0AAvxRLALwUVAC5FV0AtxVkALUVawC0FXEAshV4ALEWfgCvFoUArhaMAKwWlACrF5wAqRemAKcYsACmGL0ApBjPAKIa5wCfGvcAnRv/AZwb/wGcG/8Bmxv/AZsb/wH/HQAA9yEAAOgkAADdJQAA1CEBAM8bCADKFxEAwhogALwcLQC3HToAsx5FALAeTwCtHlcAqx5fAKkfZgCoH2wAph9zAKUfeQCjH4AAoh+HAKAgjwCfIJgAnSCiAJsgrAGaIbkBmCHKAZYi5AGUI/UBkiP/AZEj/wGQI/8BkCP/AZAj/wH/IgAA6ykAAN0uAADPLwAAxy0AAMEnAwC9Ig0AtiMaALAlKACsJjQAqCZAAKUnSQCiJ1IAoCdaAJ4nYQCcJ2cAmydtAJkndACYJ3sBlieCAZUniwGTJ5QBkSieAZAoqQGOKLUCjSnGAosp3wKJKvIChyr/AoYq/wKGKv8Chir/AoYq/wL0KAAA4zEAANE2AADFOAAAvDYAALYwAACyKwkAqywUAKYtIgCiLi8Ani46AJsuRACYL00Ali9VAJQuXACSLmIAkC5pAY8ubwGNLnYBjC5+AYouhgKILo8Chy6aAoUvpQODL7IDgi/CA4Ew2gN/MO8DfTH+A30x/wN8Mf8DfDH/A3wx/wPtLwAA2zcAAMk9AAC+PgAAszwAAKw4AACnMwQAojIRAJ00HQCZNSoAlTU1AJI1QACPNUkAjTVQAIs1VwCJNV4BhzVkAYU0awGENHICgjR5AoA0ggJ+NIsDfTSWA3s1oQR5Na4EeDW+BXc21AV2Nu0FdDf8BXQ3/wR0N/8EdDf/BHQ3/wTnNQAA0j0AAMNCAAC4RAAArEIAAKQ+AACfOQAAmjgOAJQ6GQCQOiYAjTsxAIo7OwCHO0QAhDtMAII7UwGAOloBfjpgAX06ZwJ7Om4CeTp1Anc6fgN2OogEdDqTBHI6ngVxOqsFbzu7Bm47zwZtO+oGbTz6Bmw8/wVsPP8FbDz/BWw8/wXiOQAAzEIAAL5HAACxSAAApUYAAJ1DAACXPwAAkj4LAI0/FQCJPyEAhUAtAIJANwB/QEAAfUBIAHtATwF5QFYBdz9dAXU/YwJzP2oCcT9yA3A/egNuP4QEbD+QBWs/nAZpP6kGaD+4B2dAzAdmQOgHZkD5BmVA/wZlQP8GZUD/BWVA/wXcPgAAx0YAALlLAACsTAAAoEoAAJdHAACRQwAAi0MIAIZDEgCCRB4AfkQpAHtFNAB5RT0AdkVFAHRETAFyRFMBcERZAW5EYAJsQ2cCa0NvA2lDdwRnQ4EFZkONBmRDmQZiQ6cHYUS2CGBEyghgROYIX0X4B19F/wdgRf8GYET/BmBE/wbWQQAAw0kAALZOAACnTwAAm00AAJJLAACMRwAAhUcEAIBHEAB8SBoAeEgmAHVJMABzSToAcElCAG5JSQFsSFABakhWAWhIXQJmSGQCZUhsA2NIdQRhR38FYEeKBl5IlwddSKUIW0i0CFtIxwlaSOQIWkn2CFpJ/wdaSP8GWkj/BlpI/wbRRQAAv0wAALJSAACjUQAAl1AAAI1OAACGSgAAgEoBAHpLDgB2TBcAckwjAG9MLQBtTTYAakw/AGhMRgBmTE0BZExTAWJMWgJhTGECX0xpA15McgRcTHwFWkyIBllMlQdXTKMIVkyyCFVMxglVTOIJVUz1CFVM/wdVTP8HVkz/BlZM/wbMSAAAvFAAAK9VAACgVAAAk1MAAIlRAACBTQAAek4AAHVPDABwTxUAbVAgAGpQKgBnUDMAZVA8AGNQQwBhUEoBX1BRAV1QWAJcUF8CWlBnA1lQcARXUHoFVVCGBlRQkwdSUKEIUVCxCVBQxAlQUOEJUFD0CFFQ/wdRT/8HUU//BlFP/wbJSwAAuVMAAKtXAACcVgAAj1UAAIVUAAB8UAAAdVEAAHBSCQBrUxIAaFQdAGVUJwBiVDEAYFQ5AF5UQQBcVEgBWlRPAVlUVgFXVF0CVlRlA1RUbgRSVHgFUVSEBk9UkQdOVKAITFSvCExUwglLVN8JTFTzCExT/wdMU/8HTVP/Bk1T/wbFTgAAtlYAAKdaAACYWQAAi1gAAIFXAAB3VAAAcFUAAGpWBgBmVxAAYlcaAGBYJABdWC4AW1k3AFlZPwBXWUYAVllNAVRZVAFTWVsCUVljAk9YbANOWHYETFiCBUpYjwZJWJ4HSFiuCEdYwAhHWN0IR1jyCEdX/wdIV/8HSFf/BkhX/wbBUQAAslkAAKNcAACUWwAAh1sAAH1aAAByWAAAa1kAAGVaAwBgWw4AXVwXAFpcIQBYXSsAVl00AFRePABTXkQAUV5LAVBeUgFOXlkCTF5hAktdagNJXXQER12ABUVdjQZEXZwHQ12sB0JdvghCXdoIQlzxB0Jc/gdDW/8GQ1v/BkNb/wa9VQAAr10AAJ9fAACQXgAAg14AAHhdAABtXAAAZV0AAF9fAABaYAwAV2EUAFViHgBSYigAUWMxAE9jOQBOY0EATGNIAEtjTwFJY1YBR2NeAkVjZwJEY3EDQmN9BEBiiwU/YpoGPmKqBj1ivAc8YtYHPWHvBj1h/QY+YP8GPmD/Bj5g/wa5WQAAq2EAAJphAACLYQAAf2EAAHRhAABpYQAAX2IAAFlkAABUZgkAUWcRAE5nGgBMaCQAS2ktAElpNgBIaT4ARmpFAEVqTABDalQBQmpcAUBpZQI+aW8CPGl7AztpiQQ5aZgFOGioBTdougU3adMFN2juBTdn/AU4Zv8FOGb/BThm/wW0XgAAp2UAAJVlAACGZAAAemUAAG9lAABkZgAAWWgAAFJqAABNbAQASW4OAEduFgBFbyAARHApAEJwMgBBcDoAQHFCAD9xSQA9cVEAPHFZATpxYgE4cWwCNnB4AjVwhgMzcJUDMnCmBDFwuAQwcNAEMW/sBDFu+wQxbf8EMWz/BDFs/wSvZAAAoWkAAI9oAACBaAAAdWkAAGtpAABgawAAVW4AAE1xAABGcwAAQnULAD92EgA9dxwAPHclADp4LQA5eDUAOHk9ADd5RQA2eU0ANXlVADN5XgAxeWgBMHl0AS55gwIteZICK3ijAip4tQIqeMwCKnfqAip2+QMqdf8DKnT/Ayp0/wOqagAAmm0AAIlsAAB8bQAAcG0AAGZuAABbcQAAUHUAAEh4AABBewAAOn4FADZ/DgA0gBYAM4EgADKBKAAwgTAAL4I4AC6CQAAtgkgALIJQACuCWgAqgmQAKIJwACaCfwElgo8BJIKgASOCsgEigskBIoHnASJ/9wEifv8CIn3/AiJ9/wKlcQAAk3EAAINxAAB2cQAAbHIAAGB1AABWeAAATHwAAEOAAAA7gwAAM4YAAC2JCgAqihEAKYsZACeLIgAmiyoAJYwxACSMOQAjjEIAIo1KACGNVAAgjV4AH41rAB2NeQAcjYoAG42cABmNrgAYjMQAGIzjABmK9QAZif8BGYj/ARmI/wGddwAAjHYAAH12AABydwAAZXkAAFp8AABQgAAARoQAADyJAAA0jAAALZAAACWTAgAflQwAHZYSAByWGgAblyIAGpcqABmXMgAYmDoAF5hDABaYTQAVmFgAFJhkABOYcwARmIQAEJiWABCYqQAOmL8ADpfdAA+W8gAQlfwAEJT/ABCU/wCVfQAAhXwAAHh8AABrfgAAX4EAAFSGAABKigAAQI8AADaTAAAtlwAAJpoAAB6dAAAXoAMAEqIMABCjEgAQoxkAD6MhAA6kKQAOpDEADaQ6AAykRQALpFAACqRcAAmkagAHpHsABqOOAASjoQACo7QAA6LLAAOi5gADofMAA6H7AAOh+wCNgwAAf4IAAHGEAABkhwAAWIwAAE2RAABClgAAOJoAAC+eAAAmogAAHqUAABeoAAARqwAADK4HAAevDQADrxIAAq8ZAAGvIQAArykAALAyAACwPAAAsEcAALBTAACwYQAAsHEAALCDAACvlwAAr6oAAK+/AACu2QAArusAAK70AACu9ACHiQAAeIoAAGqOAABdkwAAUZgAAEWdAAA7ogAAMKYAACeqAAAergAAFrEAABC0AAALtgAABbkDAAC6CgAAug4AALoTAAC7GQAAuyEAALwoAAC8MQAAvTwAAL5IAAC+VgAAvmUAAL53AAC+jAAAvp8AAL2zAAC+xwAAvt4AAL3rAAC96wB/kgAAcJUAAGKaAABVnwAASaUAAD2rAAAyrwAAKLQAAB62AAAVuQAADrwAAAm/AAACwgAAAMQAAADFBAAAxgoAAMYOAADHEgAAyBgAAMkfAADKJwAAzDAAAM48AADOSQAAz1kAAM9qAADPfgAAz5MAAM+mAADPuAAAz8gAAM/bAADP2wB3nAAAaKEAAFunAABOrgAAQbQAADS3AAAougAAHb0AABPAAAANxAAABscAAADKAAAAzgAAANAAAADRAAAA0gIAANMIAADVDAAA1hAAANkVAADbHAAA3SQAAOAvAADiPAAA40sAAORcAADkbwAA5YMAAOWYAADlqQAA5bYAAOXDAADlwwBspQAAX6wAAFGyAABEuQAANbwAACjAAAAcxAAAEsgAAAzLAAADzwAAANMAAADYAAAA3AAAAN8AAADfAAAA4QAAAOMAAADkAwAA5ggAAOgNAADpEQAA7BgAAO4iAADxLgAA8zwAAPRNAAD1XwAA9nMAAPeHAAD3mQAA+KUAAPiwAAD4sAD/AxcA/wAVAP8AFQD/ABgA/wAjAP8ALwD/ADwA/wBIAP8AVAD/AF4A/wBnAP0AbwD7AHYA+QB9APgAgwD2AIgA9QCOAPQAkwDyAJgA8QCeAPAApADuAKsA7QCzAOsAvQDqAMsA6ADhAOcA8QDmAP0A5QD/AOQA/wDkAP8A5AD/AOQA/wD/BxMA/wARAP8AEQD/ABUA/wAfAP8AKwD/ADcA/wBEAP4ATwD6AFoA9wBjAPQAawDyAHIA8AB5AO8AfwDtAIQA6wCKAOoAjwDoAJQA5wCaAOUAoADkAKcA4gCvAOAAuQDeAMYA3ADaANoA7ADYAPkA1gD/ANYA/wDXAP8A2AD/ANgA/wD/ChAA/wMOAP8ADQD/ABIA/wAaAP8AJgD8ADIA9wA/APQASgDxAFUA7QBeAOoAZgDoAG4A5QB0AOMAegDiAIAA4ACFAN4AiwDcAJAA2wCWANgAnADVAKMA0wCrANEAtQDOAMEAzADRAMsA5wDJAPUAyAD/AMgA/wDIAP8AyAD/AMgA/wD/DAwA/wYIAP8CCgD/AA8A/wAVAPwAIADxACwA7AA5AOkARQDlAE8A4QBZAN4AYQDbAGgA1wBvANQAdQDSAHsA0ACAAM4AhgDMAIwAywCSAMkAmADHAKAAxQCoAMMAsQDBALwAvwDLAL0A4wC8APIAuwD9ALsA/wC6AP8AugD/ALoA/wD/DgUA/wkAAP8JBQD/BgsA/wEQAPAAGQDmACUA4QAyANwAPwDWAEkA0QBTAM4AWwDLAGMAyABqAMYAcADFAHYAwwB7AMEAgQDAAIcAvgCOALwAlAC7AJwAuQCkALcArgC1ALkAswDIALEA3wCwAe8ArwH7AK4C/wCtA/8ArQP/AK0D/wD/EAAA/w4AAP8NAAD2CwMA8gcKAOIBEQDbAh0A0gMrAMwDNwDIBEMAxARNAMEEVgC+BV0AvAVkALoFawC4BXEAtwV2ALUFfACzBoMAsgaJALAGkQCvB5kArQehAKsHqwCpCLcAqAnGAKYK3QClC/AAowz9AKIN/wChDf8AoQ3/AKAN/wD/EQAA/BIAAOwTAADiEwAA2w8DANYJCwDOCBQAxgoiAMAMMAC8DTwAuA1GALUNTwCyDlcAsA5fAK4OZQCtDmsAqw5xAKoOeACoDn4Apw+FAKUPjQCkD5YAohCfAKAQqQCfELUAnRHFAJsR3gCZEvEAlxP/AJYU/wCVFP8AlRT/AJQU/wD/FQAA7RsAAOAfAADSHwAAyRsAAMQUBQDBEA4AuhIbALQTKQCwFDUArBVAAKkVSQCmFVIApBZZAKIWYAChFmYAnxZsAJ4WcgCcFnkAmxeAAJkXiACYF5EAlhibAJQYpgCTGbIAkRnBAJAa2ACNG+4Aixz9AIoc/wCKHP8AiRz/AIkc/wD0HQAA5CUAANMpAADHKgAAvCYAALYgAAC0GQsArhoVAKgcIwCkHS8AoR46AJ4eRACbHkwAmR5UAJcfWwCVH2EAlB9nAJIfbQCRH3QAjyB8AI4ghACMII0AiiCXAIkhogCHIa4AhiK9AIUi0QGCI+sBgST7AYAk/wF/JP8BfyT/AX8k/wHsJQAA2y0AAMkxAAC8MQAAsS4AAKspAACnJAUAoyMRAJ4kHQCaJSoAliY1AJMmPwCRJkcAjyZPAI0mVgCLJ1wAiSdiAIgnaQCGJ28AhSd3AIMnfwCBJ4kBgCiTAX4ongF9KasBeym5AXopzQF4KugBdyv5AXYr/wF2K/8BdSv/AXUq/wHlLAAA0DQAAME4AACzOAAAqDUAAKIxAACdLQAAmSoOAJQrGACQLCQAjS0wAIotOgCHLUMAhS1KAIMtUQCBLlgAgC5eAH4uZAB9LmsAey5zAXkuewF4LoUBdi6PAXQvmwFzL6gCcS+2AnAwyQJvMOUCbjH3Am0x/wJtMf8CbTH/Am0x/wLfMgAAyTkAALs+AACsPQAAoToAAJo3AACVMwAAkDEKAIwxFACHMiAAhDMrAIEzNQB/Mz4AfTNGAHszTQB5M1QAdzNaAHYzYQB0M2cBcjRvAXE0dwFvNIEBbjSMAmw0mAJqNaUCaTWzA2g1xgNnNuIDZjb1A2Y2/wJmNv8CZjb/AmY2/wLYNwAAxD4AALVCAACmQQAAmz8AAJM8AACNOAAAiDYHAIQ3EQCANxwAfDgnAHo4MQB3OToAdTlCAHM5SQBxOVAAcDlXAG45XQBsOWQBazlrAWk5dAFoOX4CZjmJAmQ5lQNjOqIDYjqxA2E6wwNgO+AEXzvzA187/wNfO/8DXzv/Al87/wLROwAAwEIAALBFAAChRAAAlUMAAI1AAACHPQAAgjsCAH07DgB5PBgAdT0jAHM9LQBwPTYAbj0/AGw9RgBrPU0AaT1TAGc9WgBmPWEBZD1oAWM9cQFhPnsCXz6GAl4+kwNcPqADWz+vBFo/wQRaP90EWT/yBFk//wNZP/8DWT//A1k//wPMPwAAvEYAAKtIAACcRwAAkUYAAIhEAACCQAAAfD8AAHdADABzQBUAb0EgAGxBKgBqQTMAaEE7AGZCQwBkQkoAY0FQAGFBVwBgQl4BXkJlAV1CbgJbQngCWkKEA1hCkANXQp4EVkOtBFVDvwRUQ9oEVEPxBFRD/gNUQ/8DVEP/A1RD/wPIQgAAuEkAAKdLAACYSgAAjUkAAINHAAB9QwAAdkMAAHFECgBtRBIAakUdAGdFJwBkRTAAYkU4AGBFPwBfRUcAXUVNAFtFVABaRlsBWUZjAVdGbAFWRnYCVEaBA1NGjgNSR5wEUEerBFBHvQRPR9YFT0fvBE9H/QRPR/8DT0f/A1BH/wPERQAAtU0AAKNNAACVTAAAiUsAAH9KAAB4RgAAcUcAAGxHBwBoSBAAZEgaAGFJJABfSS0AXUk1AFtJPQBZSUQAV0lKAFZJUQBVSlkBVEphAVJKaQFRSnQCT0p/A05KjANNSpsETEuqBEtLvARKS9MFSkvuBEtL/QRLSv8DS0r/A0tK/wPBSAAAslAAAKBPAACRTwAAhU4AAHtNAABzSQAAbEoAAGdLBABiTA4AX0wXAFxNIQBaTSoAWE0yAFZNOgBUTUEAU05IAFJOTwBQTlcBT05fAU5OZwFMTnICS059AklOiwNITpkER0+oBEZPugRGT9EERk/tBEZO/ARGTv8DR07/A0dO/wO9TAAArlIAAJxRAACNUQAAgVEAAHdQAABuTAAAZ04AAGJPAABdUA0AWlAUAFdRHgBVUScAU1EwAFFSOABQUj8ATlJGAE1STQBMU1UASlNdAUlTZQFIU28CRlN7AkVTiQNDU5cDQlOnBEFTuARBU88EQVPsBEFS+wNCUv8DQlL/A0JR/wO6TwAAqlQAAJhUAACJVAAAfVMAAHNTAABpUQAAYlIAAFxTAABYVAoAVFUSAFJVGwBPViQATlYtAExXNQBLVzwASldEAEhXSwBHWFIARlhaAURYYwFDWG0BQVh5AkBYhgI+WJUDPVilAzxYtwQ8WM0EPFfqAzxX+gM9Vv8DPVb/Az1W/wO2UwAApVcAAJRXAACFVgAAeVYAAG9WAABlVQAAXFYAAFdYAABSWQcATloQAExaGABKWyEASFwqAEdcMgBFXDoARF1BAENdSABCXVAAQF1YAD9dYQE9XWsBPF12AjpdhAI5XZMCOF2jAzddtQM2XcsDNlzoAzdc+QM3W/8DOFv/Azha/wOyVwAAoFoAAI9ZAACBWQAAdVkAAGtZAABgWgAAVlsAAFFdAABMXgIASGANAEVgFABEYR4AQmImAEBiLgA/YjYAPmM+AD1jRQA8Y00AO2NVADljXgA4Y2gBNmN0ATVjgQEzY5ECMmOhAjFjswIxY8gCMWLnAjFh+AIxYf8CMmD/AjJg/wKuXAAAm10AAIpdAAB8XQAAcF0AAGZdAABcXgAAUmAAAExiAABFZQAAQWYKAD5nEQA8aBoAO2giADlpKwA4aTIAN2o6ADZqQQA1akkANGpSADNqWwAxamUAMGpwAS5qfgEtao4BLGqfAStqsAEqasYBKmnlASpo9gIrZ/8CK2f/Aitn/wKpYQAAlWAAAIRgAAB3YAAAbGEAAGJhAABYYwAATmYAAEdoAABAawAAOm4FADZvDgA0cBUAM3AeADJxJgAwcS4AL3E1AC5yPQAtckUALHJNACtyVwAqcmEAKXJtACdyewAmcosAJHKcASNyrgEjcsMBI3HiASNw9AEjb/8BI27/ASNu/wGhZQAAjmQAAH9kAAByZAAAaGUAAF5mAABUaQAASWwAAEJvAAA7cgAANHUAAC54CgAreREAKnkYACl6IQAneigAJnowACV7OAAke0AAI3tIACJ7UgAhe1wAIHtoAB98dgAdfIYAHHuYABt7qgAae78AGnveABp58gAbeP4AG3f/ARt3/wGZaQAAiGkAAHlpAABtaQAAY2oAAFlsAABPbwAARXMAAD13AAA1egAALn0AACeBAwAigw0AIIQSAB+EGgAdhCIAHIUqABuFMQAahTkAGYVCABiGTAAXhlYAFoZjABWGcQAUhoEAEoaTABGGpgARhbsAEIXWABGD7wARgvsAEoL/ABKB/wCRbgAAgW0AAHRuAABpbgAAXXAAAFNzAABJdwAAQHwAADeAAAAvgwAAJ4cAACGKAAAajQYAFY8NABOQEwASkBoAEpAiABGQKgAQkTIAEJE7AA+RRAAOkU8ADZFcAAyRagALkXoACpGNAAiQnwAHkLMAB4/JAAeP5gAHjvQACI38AAiN/wCJcwAAe3MAAG9zAABjdQAAV3gAAE19AABDgQAAOYYAADCKAAAojgAAIZEAABqVAAATlwAADpoIAAucDgAJnBMACJwaAAecIgAGnCoABJwzAAOcPQACnUgAAJ1UAACdYgAAnHIAAJyEAACclwAAm6oAAJu/AACa2wAAmuwAAJr1AACZ+ACCeQAAdnkAAGh6AABcfgAAUYIAAEaHAAA8jAAAMpEAACmVAAAhmQAAGZ0AABKgAAAOowAACaYFAAOnDAAApxAAAKcVAACoHAAAqCMAAKgrAACpNAAAqT8AAKlLAACpWQAAqWgAAKl6AACpjgAAqaEAAKi1AACoywAAp+QAAKfvAACn8wB9gAAAb4EAAGGEAABViQAASY4AAD6UAAA0mQAAKp4AACGiAAAZpgAAEqkAAA2sAAAHrwAAALIAAACzBwAAswwAALMQAAC0FQAAtBsAALUiAAC2KwAAtzUAALdAAAC4TgAAuF0AALhuAAC4ggAAuJcAALiqAAC3vgAAt9IAALfmAAC36gB2iAAAZ4sAAFqQAABOlgAAQpwAADeiAAAspwAAIqsAABmvAAARswAAC7YAAAS5AAAAvAAAAL4AAAC+AAAAvwYAAMALAADBDwAAwhMAAMMZAADEIAAAxSkAAMc0AADIQgAAyVEAAMliAADJdQAAyYoAAMmfAADKsQAAysEAAMnRAADJ2QBukwAAYJgAAFOeAABGpAAAOqsAAC+wAAAktQAAGbgAABC8AAAKvwAAAcEAAADEAAAAyAAAAMoAAADKAAAAzAAAAM0DAADOCAAA0A0AANEQAADTFgAA1h4AANooAADdNAAA3kMAAN9UAADfZwAA4HwAAOCRAADgpAAA4LIAAOC+AADgwwBmnwAAWaYAAP/i8ABJQ0NfUFJPRklMRQAECkytAAA/tAAAMrgAACS8AAAYvwAAEMMAAAjHAAAAygAAAM0AAADRAAAA1QAAANgAAADZAAAA2wAAAN0AAADfAAAA4QQAAOMKAADlDgAA5xMAAOocAADtJwAA8DUAAPFGAADyWAAA82sAAPOAAAD0lAAA9KMAAPSuAAD0sgD/ABMA/wARAP8AEQD/ABUA/wAfAP8ALAD/ADkA/wBFAP8AUAD/AFoA/gBjAPsAawD5AHIA9wB4APUAfgD0AIQA8gCJAPEAjgDwAJMA7gCZAO0AnwDsAKYA6gCuAOgAuADmAMUA5QDbAOMA7QDiAPsA4gD/AOEA/wDhAP8A4QD/AOEA/wD/ABAA/wAOAP8ADQD/ABIA/wAbAP8AKAD/ADQA/gBBAPsATAD3AFYA9ABfAPEAZgDvAG0A7AB0AOoAegDpAH8A5wCFAOYAigDlAI8A4wCVAOEAmwDgAKIA3gCqANsAtADZAMAA1gDQANMA6ADSAPcA0QD/ANEA/wDQAP8A0AD/ANAA/wD/AA0A/wAJAP8ACgD/AA8A/wAWAPsAIgD3AC8A9AA7APAARwDtAFEA6QBaAOUAYgDiAGkA4ABvAN4AdQDcAHoA2gCAANgAhQDVAIsA0wCRANEAlwDPAJ4AzQCmAMsArwDJALoAxwDJAMUA4gDEAPIAwwD+AMIA/wDBAP8AwgD/AMIA/wD/AwYA/wABAP8ABgD/AAwA+QARAPEAHQDrACkA5wA2AOMAQQDfAEsA2wBUANUAXADSAGMAzwBqAM0AcADLAHUAyQB7AMgAgADGAIYAxQCMAMMAkwDBAJoAvwCiAL0AqwC7ALYAuQDEALcA2gC2AO0AtAD6ALQA/wC0AP8AtAD/ALQA/wD/BAAA/wAAAP8AAAD/AAYA7AANAOUAFgDeACIA1wAvANEAOwDNAEUAygBOAMYAVwDEAF4AwQBkAL8AagC9AHAAvAB1ALoAewC5AIEAtwCHALUAjgCzAJUAsgCeALAApwCuALIArAC/AKoA0QCoAOgAqAD3AKcA/wCnAP8ApgD/AKYA/wD/BgAA/wUAAPEDAADoAAAA4QAHANUAEADNABsAxwAnAMMAMwC/AD4AvABIALkAUQC2AFgAtABfALIAZQCwAGoArwBwAK0AdgCsAHwAqgCCAKkAiQCnAJEApQCaAKMApAChAK4AoAC7AJ4BzQCdAuYAnAT0AJsE/wCaBf8AmgX/AJkF/wD/CgAA8Q4AAOQQAADZDwAAzgsAAMgDCwDCABMAvAIfALcDLACzBDcAsAVCAK0GSgCqBlIAqAdZAKYHXwClB2UAowdrAKIIcQCgCHcAnwh+AJ0IhQCbCY4AmgmXAJgKoQCWCqwAlQu6AJMLzACSDOUAkA32AI8O/wCODv8Ajg7/AI0O/wD2EQAA5hcAANYbAADHGQAAvhUAALkQAAC3Cg0AsQsXAKwNJACoDjAApQ47AKIORACfD0wAnQ9TAJsPWgCaD2AAmBBmAJcQbACVEHIAkxB5AJIQgQCQEIoAjxGUAI0RnwCLEaoAihK4AIgSywCGE+YAhRT3AIMV/wCDFf8AghX/AIIV/wDtGgAA3CEAAMolAAC7IgAAsR8AAKsaAACpFAYApRIRAKAUHgCcFSoAmRU1AJYWPgCUFkcAkhZOAJAWVQCOF1sAjBdhAIsXZwCJF20AiBd0AIYYfACFGIYAgxmQAIEZmwCAGqcAfhq1AH0bxwB8HOIAeh31AHkd/wB4Hf8AeB3/AHgd/wDlIgAA0CkAAL8sAACwKgAApycAAKAjAACdHwAAmhoOAJUcGACRHSQAjh4vAIweOQCJHkEAhx9JAIUfUACDH1YAgh9cAIAfYgB/H2kAfSBwAHwgeAB6IIEAeSGMAHchlwB1IqQAdCKyAHMjwwByI98AcCTzAG8k/wBvJP8AbiT/AG4k/wDdKQAAyDAAALcyAACoMAAAni4AAJcqAACTJwAAkCMKAIwjEwCIJB8AhCUqAIIlNACAJj0AfSZEAHwmSwB6JlIAeCZYAHcmXgB1JmUAdCdsAHIndABxJ30AbyiIAG4olABsKKEAaymvAWopwAFpKtsBZyrxAWcr/wFmK/8BZir/AWYq/wHULwAAwjYAAK82AAChNQAAljQAAJAwAACKLQAAhyoGAIMpEAB/KhoAfCslAHkrLwB3LDgAdSxAAHMsRwBxLE0AcCxUAG4sWgBtLGEAay1oAGotcABoLXoAZy6FAGUukQFkLp4BYi+sAWEvvQFhMNUBYDDvAV8w/QFfMP8BXzD/AV8w/wHNNAAAvDsAAKk6AACbOgAAkDgAAIk1AACDMgAAfzABAHsvDgB3MBYAdDAhAHExKwBvMTQAbTE8AGsxQwBqMUoAaDJQAGcyVwBlMl0AZDJlAGIybQBhM3cAXzOCAV4zjgFdNJwBWzSqAVo1uwFaNdIBWTXtAVk1/AFYNf8BWDX/AVk1/wHIOAAAtz4AAKQ+AACWPQAAizwAAIM6AAB9NwAAeDQAAHQ0CwBwNRMAbTUdAGo1JwBoNjAAZjY4AGQ2PwBjNkYAYTZNAGA2UwBeN1oAXTdiAFw3agBaOHQBWTh/AVc4jAFWOZkBVTmoAlQ5uQJTOs8CUzrrAlM6+wFTOv8BUzn/AVM5/wHEPAAAskEAAKBAAACSQAAAhj8AAH49AAB4OgAAczgAAG45CABqOREAZzkaAGQ6JABiOiwAYDo0AF46PABdO0MAWztKAFo7UABYO1cAVztfAFY8ZwBUPHEBUzx8AVI9iQFRPZcBTz2mAk4+twJOPs0CTj7pAk0++gJOPv8BTj3/AU49/wHAPwAArkMAAJxDAACOQwAAgkIAAHpAAABzPQAAbTwAAGg9BQBkPQ4AYT4XAF4+IQBcPikAWj4xAFg+OQBXPkAAVT9GAFQ/TQBTP1UAUkBcAFBAZQBPQG8BTkF6AU1BhwFLQZYBSkGlAklCtQJJQssCSULoAklC+QJJQf8CSUH/AUlB/wG9QwAAqkUAAJhFAACKRQAAf0UAAHZDAABvQAAAaEAAAGNBAQBfQQ0AXEEUAFlCHQBXQiYAVUIuAFNCNgBRQj0AT0JDAE9DSwBOQ1IATURaAExEYwBKRG0BSUV4AUhFhQFHRZQBRUWjAkVGtAJERskCREbnAkRF+AJERf8CRUX/AkVF/wG6RgAApkgAAJRIAACGSAAAe0cAAHJGAABqQgAAY0MAAF5EAABaRQsAVkUSAFRGGwBRRiMAT0YrAE5GMwBMRzoAS0dBAEpHSQBJSFAASEhYAEdIYQBGSWsAREl2AUNJgwFCSZIBQUmiAkBJswI/SscCP0rlAj9J9wJASf8CQEj/AkBI/wG2SQAAokoAAJFKAACDSgAAd0oAAG5JAABlRQAAXkcAAFlIAABVSQgAUUoQAE9KGABMSiEASkspAElLMQBHSzgARkw/AEVMRgBETE4AQ01WAEJNXwBBTWgAQE10AT5NgQE9TZABPE2gATtOsQI6TsYCOk7kAjtN9gI7Tf8BO0z/ATxM/wGzTQAAnkwAAI1MAAB/TAAAdEwAAGpMAABgSgAAWUsAAFRMAABQTQUATE4OAElPFQBHTx4ARU8mAERQLgBCUDUAQVA9AEBRRAA/UUsAPlFTAD1SXAA8UmYAOlJyADlSfwE4Uo4BN1KeATZSrwE1UsQBNVLiATZS9QE2Uf8BNlD/ATdQ/wGuTwAAmU8AAIlPAAB7TwAAcE8AAGZPAABcTgAAVE8AAE9RAABKUgEARlMMAENUEgBBVBsAQFUjAD5VKwA9VjIAPFY6ADtWQQA6VkkAOVdRADhXWgA2V2MANVdvADRXfAEzV4wBMVecATBXrQEwV8IBMFfgATBW9AExVv8BMVX/ATFV/wGoUgAAlVIAAIRSAAB3UgAAbFIAAGJSAABYUwAAT1QAAElWAABEVwAAQFkIAD1aEAA7WhcAOVsgADhbJwA3XC8ANlw2ADVcPgA0XEYAM11OADFdVwAwXWEAL11sAC5degAsXYkAK12aASpdqwEqXb8BKV3eASpc8gEqW/4BK1v/ASta/wGjVQAAj1UAAH9VAAByVQAAZ1YAAF5WAABUVwAATFkAAEVbAAA/XQAAOl8EADZgDQA0YRMAMmIcADFiIwAwYisAL2MyAC5jOgAtY0IALGNKACpkUwApZF0AKGRpACdkdgAmZIYAJWSXACRkqQAjZL0AImTaACNj8QAjYv0BJGH/ASRh/wGcWAAAiVgAAHpZAABuWQAAY1kAAFpaAABQXAAASF4AAEFgAAA6YwAANGYAAC9oCgAsaRAAKmkXAClqHwAoaiYAJ2ouACZrNQAlaz0AJGtGACNrTwAibFkAIGxlAB9scgAebIIAHWyUABxspgAba7oAGmvUABtq7gAcafwAHGj/ABxo/wCVXAAAg1wAAHVcAABpXQAAX10AAFZeAABMYQAAQ2QAADxnAAA1agAAL20AAChwBAAjcg0AIXISACBzGgAfcyEAHnMoAB10MAAcdDgAG3RAABp0SgAZdFQAF3VgABZ1bgAVdX4AFHWQABN0ogASdLYAEXTPABJz7AAScvoAE3H/ABNx/wCOYAAAfWAAAG9hAABlYQAAW2IAAFFkAABIZwAAPmsAADduAAAwcQAAKXUAACJ4AAAcewcAF30OABZ9EwAVfRsAFH4iABN+KgASfjEAEX46ABF+RAAQf04AD39aAA5/aAANf3gADH+KAAt+nQAKfrAACX3GAAp95AAKfPQAC3v9AAt6/wCGZQAAd2UAAGplAABhZgAAVmgAAExrAABCbwAAOXMAADF3AAAqegAAI34AAByBAAAVhAAAEIcIAA2JDgAMiRQADIkbAAuJIwAKiSsACYkzAAiJPQAGiUgABYlUAASJYQACiXEAAYmDAACJlgAAiKkAAIe+AACH2gAAhuwAAIb1AACG+gB+agAAcWoAAGdrAABbbAAAUHAAAEZ0AAA8eAAAM30AACqBAAAjhQAAHIgAABWMAAAQjwAADJIGAAaTDAACkxEAAJQWAACUHQAAlCQAAJUsAACVNQAAlUAAAJVMAACWWQAAlmkAAJV6AACVjgAAlKEAAJS1AACTzAAAkuYAAJLyAACS9wB4cAAAbXAAAGByAABUdQAASXkAAD9+AAA1gwAALIgAACONAAAbkQAAFJQAAA+XAAAKmgAABJ0DAACeCQAAnw4AAJ8SAACgFwAAoB0AAKElAACiLQAAojcAAKNDAACjUAAAo18AAKNxAACjhAAAopkAAKKtAAChwgAAodwAAKHrAACg8gBzdgAAZncAAFl7AABNgAAAQoUAADiLAAAukAAAJJUAABuaAAAUngAADqEAAAmkAAACpwAAAKoAAACrBAAAqwoAAKwNAACtEQAArRYAAK4cAACvJAAAsC0AALE5AACxRgAAslUAALJmAACyeQAAso4AALGjAACytwAAscoAALHgAACx6QBsfgAAX4IAAFKHAABGjQAAO5MAADCZAAAmngAAHKMAABOnAAANqwAAB64AAACyAAAAtQAAALcAAAC4AAAAuQIAALkIAAC6DAAAuxAAALwUAAC9GwAAvyMAAMEtAADCOgAAwkkAAMNaAADDbAAAxIIAAMSXAADEqwAAxLwAAMTLAADE2gBliQAAWI4AAEuVAAA/mwAAM6IAACioAAAdrQAAFLEAAA22AAAGuQAAALwAAAC/AAAAwwAAAMQAAADFAAAAxgAAAMcAAADJBAAAygkAAMsNAADNEQAAzxgAANIhAADVLQAA1jwAANhNAADZXwAA2nMAANqKAADbngAA264AANu6AADcwwBelgAAUZwAAESjAAA4qgAALLEAACC3AAAVuwAADb4AAATCAAAAxQAAAMkAAADNAAAA0AAAANIAAADSAAAA1QAAANYAAADZAAAA2wAAAN4FAADgCgAA4g8AAOUWAADoIAAA7C0AAO0+AADtUQAA7mUAAO96AADvjwAA8J8AAPCrAADwswD/ABAA/wAOAP8ADgD/ABIA/wAdAP8AKQD/ADUA/wBBAP8ATQD+AFYA+wBfAPgAZgD2AG0A9AB0APIAeQDxAH8A8ACEAO4AiQDtAI8A6wCVAOoAmwDoAKIA5gCqAOUAswDjAMAA4QDSAOAA6gDfAPkA3QD/AN0A/wDdAP8A3gD/AN4A/wD/AA0A/wAKAP8ACQD/AA8A/wAYAP8AJAD+ADEA+wA9APgASAD0AFIA8ABaAO0AYgDrAGkA6QBvAOcAdQDlAHoA4wB/AOIAhQDgAIoA3gCQANwAlgDaAJ0A2AClANUArwDSALoA0ADKAM4A4wDNAPQAywD/AMsA/wDLAP8AywD/AMsA/wD/AAgA/wADAP8ABQD/AAwA/AAUAPcAHwDyACsA7wA3AOsAQgDnAEwA5ABVAOAAXQDdAGQA2gBqANgAcADVAHUA0gB6ANAAgADPAIUAzQCLAMsAkgDJAJkAxwChAMUAqgDDALUAwQDDAL8A2gC+AO4AvQD8ALwA/wC8AP8AvAD/ALwA/wD/AAAA/wAAAP8AAAD5AAcA8QAQAOoAGgDkACUA3wAxANsAPADXAEcA0gBQAM4AVwDLAF4AyQBlAMYAagDFAHAAwwB1AMEAegDAAIAAvgCGALwAjQC6AJQAuQCcALcApQC1ALAAswC9ALEAzwCvAOgArgD4AK4A/wCtAP8ArQD/AK0A/wD/AAAA/wAAAP0AAADuAAEA4wAMANoAFADRAB8AzAArAMgANgDFAEAAwgBKAL8AUgC8AFkAugBfALgAZQC2AGoAtABvALMAdQCxAHoAsACBAK4AiACtAI8AqwCYAKkAoQCnAKsApQC4AKMAyACiAOIAoQDzAKAA/gCgAP8AoAD/AKAA/wD/AAAA9gAAAOoAAADgAAAA0wAGAMkADwDCABgAvQAkALkALwC2ADoAtABDALEATACuAFMArABZAKoAXwCpAGQApwBqAKYAbwCkAHUAowB7AKEAggCgAIoAngCTAJwAnQCaAKcAmAC0AJYAwwCVANwAlADvAJMA+wCTAP8AkwD/AJIA/wD5BQAA6gsAANwNAADLCgAAwgUAALwACgC2ABEAsQAcAK4AKACqADMApwA9AKQARQCiAE0AoABTAJ4AWQCcAF8AmwBkAJoAagCYAHAAlwB2AJUAfgCTAIYAkgGPAJABmQCOAqQAjAKxAIsDwACJBdYAiAbtAIgH+gCHCP8Ahgj/AIYI/wDvDwAA3hQAAMoVAAC8EgAAsxAAAK4MAACrBg0ApwMVAKIFIACfBywAnAg2AJkIPwCXCUcAlQlOAJMJVACRCloAkApfAI4KZQCNCmsAiwpyAIoLeQCIC4IAhwuMAIUMlwCDDKIAgQ2wAIANwAB/DdgAfQ7vAHwP/QB7D/8AexD/AHsQ/wDmFwAA0R4AAL0dAACvHAAAphkAAKEVAACeEAQAnQ0PAJgOGQCUDiUAkQ8vAI8QOQCMEEEAihBIAIgQTwCHEFUAhRBbAIQRYQCCEWcAgBFuAH8RdQB9EX4AfBKIAHoSlAB4EqAAdxOuAHUTvgB0FNUAcxXuAHEW/QBxFv8AcRb/AHAW/wDcHwAAxiUAALMlAAClIwAAnCEAAJYeAACSGQAAkRQLAI0UFACJFR8AhhYpAIMWMwCBFzwAgBdDAH4XSgB8F1AAehdWAHkYXAB3GGIAdhhpAHQYcQBzGXoAcRmEAG8akABuGp0AbBurAGscuwBqHNAAaR3sAGge+wBoHv8AZx7/AGce/wDRJgAAvSoAAKsqAACdKgAAkygAAI0lAACIIgAAhh0GAIMbEAB/HBoAfB0kAHodLgB3HjYAdh4+AHQeRQByH0sAcR9RAG8fWABuH14AbB9lAGsgbQBpIHYAaCGBAGYhjQBlIpoAYyKoAGIjuABhI80AYCTpAGAk+gBfJP8AXyT/AF8k/wDKLAAAti8AAKQvAACWLwAAjC0AAIUqAACAKAAAfSQAAHoiDQB2IxUAcyMgAHEkKQBvJDIAbSQ6AGslQQBqJUcAaCVNAGYlVABlJVoAZCZhAGImaQBhJnIAXyd9AF4nigBdKJcAWymlAFoptQBaKsoAWSrnAFgq+ABYKv8AWCr/AFgq/wDFMQAArzMAAJ4zAACQMwAAhjIAAH8vAAB5LQAAdSoAAHIoCgBvKBIAaykbAGkpJQBnKi0AZSo1AGMqPQBiKkMAYCpKAF8rUABeK1cAXCteAFssZgBZLG8AWC16AFcthwBWLpUAVC6jAFMvswBTL8cAUi/lAFIv9wBSL/8AUi//AFIv/wDBNgAAqjYAAJk2AACLNgAAgTUAAHkzAABzMQAAby8AAGsuBgBoLRAAZC4YAGIuIQBgLyoAXi8xAFwvOQBbL0AAWS9GAFgvTQBXMFMAVjBbAFQxYwBTMWwAUjJ3AFEyhABPM5IATjOhAE0zsQBNNMUBTDTjAUw09gBMNP8ATDT/AEwz/wC7OQAApjkAAJU5AACHOQAAfDkAAHQ3AABuNAAAaTMAAGUyAgBhMg0AXjIUAFwzHgBaMyYAWDMuAFYzNQBVNDwAUzRDAFI0SgBRNFAAUDVYAE41YABNNmoATDZ1AEs3ggBKN5AASTifAEg4sAFHOMMBRzjhAUc49QFHOP8BRzj/AUc4/wG3OwAAojwAAJE8AACDPAAAeDwAAHA6AABqNwAAZDYAAGA2AABcNgsAWTcSAFY3GgBUNyMAUjcrAFA3MgBPODkATThAAEw4RwBLOE4ASjlVAEk5XgBIOmgARzpzAEY7gABFO44ARDyeAEM8rgFCPMIBQj3fAUI88wFCPP8BQjz/AUI7/wGzPQAAnj4AAI0+AAB/PgAAdT4AAGw9AABmOgAAYDkAAFs6AABXOggAUzsQAFE7GABOOyAATDsoAEs7LwBJPDYARzw9AEc8RABGPUsART1TAEQ+XABDPmYAQj9xAEE/fgBAP40AP0CcAD5ArQE9QMABPUDdAT1A8gE9QP8BPj//AT4//wGuQAAAmkAAAIlBAAB8QQAAcUEAAGhAAABhPAAAWz0AAFY+AABSPgUATj8OAEw/FQBJPx0AR0AlAEZALABEQDMAQ0A6AEJBQgBBQUkAQEFRAD9CWgA+QmMAPUNvADxDfAA7Q4sAOkSbADlEqwE5RL4BOETbATlE8QE5Q/4BOUP/ATlD/wGqQgAAlkMAAIZDAAB4QwAAbkMAAGVDAABdQAAAVkAAAFFCAABNQgIASUMMAEZDEgBERBoAQkQiAEFEKgA/RTEAPkU4AD1FPwA8RkcAO0ZPADpGVwA5R2EAOEdsADdHegA2SIkANUiZADRIqgA0SL0AM0jZADRI8AA0R/0ANEf/ADVG/wCmRAAAkkUAAIJGAAB1RgAAakYAAGFFAABZRAAAUUQAAExGAABIRwAAREcKAEFIEAA/SRgAPUkgADxJJwA6Si4AOUo2ADhKPQA3S0QANktMADVLVQA0TF8AM0xqADJMdwAxTIYAMEyXAC9NqAAuTbsALk3VAC5M7wAvTP0AL0v/ADBL/wChRwAAjkgAAH5IAABxSAAAZkkAAF1IAABVSAAATEkAAEdKAABCSwAAP0wGADtNDgA5ThUAN04dADZPJAA1TysAM08zADJQOgAxUEIAMFBKAC9RUgAuUVwALVFnACxRdQArUYQAKlKVAClSpgApUrkAKFLSAClR7gApUPwAKlD/ACpP/wCcSgAAiUoAAHpLAABtSwAAY0wAAFpMAABRTAAASE0AAENPAAA9UAAAOVICADVTDAAzVBIAMVQZADBVIQAuVSgALVUvACxWNwArVj4AKlZGAClWTwAoV1kAJ1dkACZXcgAlV4EAJFeSACNXpAAiV7cAIlfPACJX7AAjVvoAI1X/ACRV/wCWTQAAhE4AAHVOAABpTgAAX08AAFZPAABNUAAARVIAAD9TAAA5VgAAM1gAAC9aCAArWw8AKlsVAChcHQAnXCQAJlwrACVcMwAkXToAI11DACJdTAAhXVYAIF5hAB9ebgAeXn4AHV6PABxeoQAbXrQAGl3MABtd6QAbXPkAHFv/ABxb/wCQUQAAflEAAHBRAABkUgAAW1IAAFJTAABKVAAAQVcAADtZAAA1WwAALl4AAChgAwAkYgwAImMRACFjGAAfZCAAHmQnAB1kLgAcZDYAG2U+ABplRwAZZVEAGGVdABdlagAWZXoAFWWLABRlngATZbEAEmXIABJk5wATY/cAFGL/ABRi/wCJVAAAeFUAAGtVAABgVgAAV1YAAE9XAABGWQAAPVwAADZfAAAwYgAAKWQAACNnAAAdagcAGWwOABhsEwAWbRoAFW0hABRtKQAUbTAAE205ABJuQgARbkwAEG5YAA9uZQAObnUADW6HAA1umgAMba0AC23CAAts4AAMa/MADWv9AA1q/wCCWQAAclkAAGZZAABcWgAAVFoAAEpcAABBXwAAOWMAADFmAAAqaQAAJGwAAB1vAAAXcgAAEnUJAA93DwAOdxQADncbAA13IwAMdyoAC3czAAp3PAAJd0cACHdSAAd3XwAFd28ABHeAAAN3lAABdqcAAHa7AAF11QABdOsAAnT2AAJ0/AB7XQAAbV0AAGJeAABZXgAATmAAAEVjAAA8ZwAAM2sAACtuAAAkcgAAHnUAABd5AAASfAAADX8GAAmBDAAFgREAA4EWAAKBHQABgSQAAIEtAACCNgAAgkAAAIJMAACCWQAAgmgAAIJ5AACCjQAAgaAAAIC0AACAywAAf+cAAH7yAAB++QB0YgAAaGIAAF5iAABTZAAASWcAAD9rAAA2cAAALXQAACV4AAAefAAAF4AAABGDAAANhgAACIkEAAKLCgAAiw4AAIsTAACMGAAAjB8AAI0mAACNLwAAjjkAAI5EAACOUQAAjmAAAI5xAACOhQAAjpkAAI2tAACMwwAAjN8AAIvuAACL9gBuaAAAZGcAAFhpAABNbAAAQnEAADh2AAAvewAAJn8AAB6EAAAWiAAAEIwAAAyPAAAGkgAAAJUAAACWBwAAlwwAAJcPAACYEwAAmRgAAJofAACbJgAAmzAAAJw7AACcSAAAnFcAAJxoAACcewAAnJAAAJulAACbugAAmtAAAJrnAACa8QBqbQAAXm8AAFFyAABGdwAAO3wAADGCAAAnhwAAHowAABaRAAAQlQAACpkAAAScAAAAoAAAAKIAAACjAQAAowYAAKQLAAClDgAAphIAAKcXAACoHgAAqiYAAKsxAACrPgAArE0AAKxdAACscAAArIUAAKybAACrrwAAq8MAAKvZAACq6ABkdQAAV3kAAEt+AAA/hAAANIoAACmQAAAflgAAFpsAABCfAAAJowAAAacAAACqAAAArgAAALAAAACwAAAAsQAAALIDAAC0CAAAtQ0AALYQAAC3FQAAuR0AALsmAAC8MwAAvUEAAL1SAAC9ZAAAvnkAAL6QAAC9pAAAvbcAAL3GAAC91wBcfwAAUIUAAESLAAA4kgAALJkAACGfAAAXpAAAEKkAAAmuAAAAsgAAALYAAAC5AAAAvQAAAL8AAAC/AAAAwAAAAMEAAADDAAAAxAUAAMYKAADHDgAAyRMAAMscAADOJgAA0DUAANFFAADSVwAA0msAANOCAADTlwAA06kAANK4AADSxABVjAAASZMAAD2aAAAwogAAJagAABquAAARtAAACbkAAAC9AAAAwQAAAMQAAADIAAAAywAAAM0AAADNAAAAzwAAANAAAADSAAAA1AAAANgAAADaBgAA3QwAAOARAADjGgAA5icAAOc4AADoSgAA6V0AAOpyAADriAAA65sAAOyoAADssgD/AA0A/wALAP8ACwD/ABAA/wAaAP8AJgD/ADIA/wA9AP8ASAD7AFIA+ABaAPYAYgDzAGkA8QBvAPAAdQDuAHoA7AB/AOsAhADpAIoA6ACQAOYAlgDkAJ0A4gClAOEArwDfALsA3QDLANsA5gDZAPcA2AD/ANgA/wDXAP8A1wD/ANQA/wD/AAgA/wAEAP8ABAD/AA0A/wAVAP4AIQD6ACwA9wA4APQAQwDwAE0A7QBVAOoAXQDnAGQA5ABqAOIAcADgAHUA3gB6AN0AfwDbAIUA2QCLANUAkQDTAJkA0QCgAM8AqgDNALUAywDEAMkA3QDIAPEAxwD/AMYA/wDGAP8AxgD/AMcA/wD/AAAA/wAAAP8AAAD/AAoA+AARAPEAHADsACcA6QAyAOYAPQDiAEcA3QBQANkAWADVAF8A0gBlANAAagDOAHAAzAB1AMoAegDJAH8AxwCFAMUAjADDAJQAwQCcAL8ApQC9ALAAuwC9ALoA0AC4AOsAtwD7ALYA/wC2AP8AtgD/ALYA/wD/AAAA/wAAAP0AAADzAAUA6QAOAOEAFgDbACEA1QAtANEANwDOAEEAygBKAMcAUgDEAFkAwgBfAMAAZQC+AGoAvABvALsAdAC5AHoAtwCAALYAhwC0AI4AsgCXALAAoACuAKoArQC3AKsAyACpAOMAqAD1AKcA/wCnAP8ApwD/AKYA/wD/AAAA/gAAAPEAAADlAAAA1wAKAM0AEQDHABwAwgAmAL8AMQC8ADsAugBEALcATAC0AFMAsgBZALEAXwCvAGQArQBpAKwAbwCqAHQAqQB6AKcAgQCmAIkApACRAKIAmwCgAKUAngCyAJ0AwQCbANoAmgDvAJkA/QCYAP8AmAD/AJgA/wD9AAAA8AAAAOEAAADRAAAAxgAEAL0ADQC3ABUAswAgALAAKwCtADUAqwA+AKgARgCmAE0ApABUAKMAWQChAF8AoABkAJ4AaQCdAG4AmwB1AJoAewCYAIMAlgCMAJUAlgCTAKEAkQCtAI8AuwCNAM8AjADpAIsA+ACMAP8AjAD/AIwA/wDzAgAA4gcAAMwHAAC/BAAAtwAAALEACACrABAApwAZAKQAJACgAC4AngA3AJwAQACaAEcAmABOAJYAVACVAFkAkwBeAJIAZACQAGkAjwBvAI0AdgCLAH4AigCIAIgAkgCGAJ0AhQCpAIMAuACBAMoAgADlAIAA9QB/AP8AfwD/AH8A/wDoDQAA0BAAAL4QAACxDgAAqA0AAKMIAACgAgwAnAATAJgAHQCVACcAkgAxAJAAOQCOAUEAjAFIAIoCTgCJAlQAhwJZAIYCXwCEA2QAgwNrAIEDcgCABHoAfgSEAH0FjgB7BZoAeQanAHgGtQB2B8gAdQjjAHUJ9AB0Cv8Acwr/AHMK/wDdFQAAxBcAALEXAAClFgAAnBMAAJYRAACUDQQAkwgNAI4HFQCLCSAAiAkqAIUKMwCDCzsAgQtCAIALSQB+C08AfQxUAHsMWgB6DGAAeAxnAHcMbgB1DXYAdA2AAHINjABwDZkAbw6mAG0OtQBsDskAaw/mAGoQ9wBpEP8AaRD/AGkQ/wDQHQAAuR4AAKgeAACbHQAAkhsAAIsZAACIFQAAhxEHAIUOEACBDxoAfhAkAHsQLQB5EDYAdxE9AHYRRAB0EUoAcxFQAHERVgBwEVwAbhJiAG0SagBrEnMAaRN9AGgTiQBmE5YAZRSjAGMVswBiFcYAYhbjAGEW9gBgF/8AYBf/AGAX/wDHIgAAsCMAAJ8kAACSIwAAiSIAAIIgAAB+HQAAfBkAAHoVDQB3FRUAdBYfAHEWKABvFzAAbhc4AGwXPwBrF0UAaRhLAGgYUQBmGFgAZRheAGMZZgBiGW8AYBl5AF8ahQBdG5IAXBuhAFscsABaHMMAWR3gAFge9ABYHv8AWB7/AFge/wC/JwAAqSgAAJkoAACLKAAAgicAAHslAAB2IwAAcyAAAHEcCQBuHBEAaxwaAGkdIwBnHSwAZR0zAGMeOgBiHkEAYB5HAF8eTQBeHlQAXB9bAFsfYgBZIGsAWCB2AFYhggBVIZAAVCKeAFMirgBSI8AAUSPdAFEk8gBRJP8AUST/AFEj/wC5KwAAoywAAJMsAACGLQAAfCwAAHQqAABvKAAAayUAAGkiBQBmIQ4AYyIWAGEiHwBfIycAXSMvAFwjNgBaIz0AWSRDAFckSgBWJFAAVSRXAFMlXwBSJWgAUSZzAE8mfwBOJ40ATSicAEworABLKb4ASynaAEop8QBKKf8ASyn/AEsp/wCzLgAAni8AAI4wAACBMAAAdy8AAG8uAABqKwAAZSoAAGMnAQBfJwwAXCcTAFonGwBYKCQAVigrAFUoMgBTKDkAUilAAFApRgBPKU0ATilUAE0qXABMKmUASitwAEkrfABILIsARy2aAEYtqgBFLrwARS7WAEUu7wBFLv4ARS7/AEUt/wCuMQAAmjIAAIkzAAB8MwAAcjMAAGsxAABlLwAAYC0AAF0sAABZLAkAViwQAFQsGABSLCAAUCwoAE4tLwBNLTYATC08AEotQwBJLUoASC5RAEcuWQBGL2MARTBtAEMwegBCMYkAQTGYAEEyqABAMrsAPzLTAD8y7gBAMv0AQDL/AEAy/wCqMwAAljUAAIY1AAB5NgAAbjUAAGY1AABhMgAAXDAAAFcwAABUMAYAUTAOAE4wFQBMMR0ASjElAEgxLABHMTIARjE5AEQxQABDMkcAQjJPAEEzVwBAM2AAPzRrAD41eAA9NYcAPDaWADs2pwA7NrkAOjbRADo27QA7NvwAOzb/ADs2/wCmNgAAkjcAAII4AAB1OAAAazgAAGM3AABdNgAAVzMAAFM0AABPNAMASzQMAEk0EgBGNRoARTUiAEM1KQBBNS8AQDU2AD82PQA+NkQAPTdMADw3VQA7OF4AOjhpADk5dgA4OYUANzqVADc6pQA2OrgANTrPADY67AA2OvsANjn/ADc5/wCiOAAAjjkAAH46AAByOwAAaDsAAF86AABZOQAAUzYAAE43AABKOAAARjgKAEQ5EABBORcAPzkfAD45JgA8OS0AOzo0ADo6OwA5O0IAODtKADc7UwA2PFwANTxnADQ9dAAzPYMAMz6TADI+pAAxPrYAMT7NADE+6gAxPvoAMj3/ADI9/wCeOwAAizwAAHs8AABuPQAAZD0AAFw9AABVPAAATjoAAEk7AABFPAAAQT0HAD49DgA8PRUAOj4cADk+IwA3PioANj8xADU/OAA0P0AAM0BIADJAUAAxQFoAMEFlAC9BcgAuQoEALUKRAC1CogAsQrUAK0LLACxC6QAsQvkALUH/AC1B/wCZPQAAhz4AAHc/AABrPwAAYUAAAFk/AABSPwAAST4AAEQ/AABAQAAAPEEEADlCDQA3QhIANUMZADNDIQAyQygAMUQvADBENgAvRD0ALkVFAC1FTgAsRVgAK0ZjACpGbwApRn4AKEaPACdHoQAmR7MAJkfJACZG5wAnRvgAKEX/AChF/wCVQAAAgkEAAHNCAABnQgAAXkIAAFVCAABOQgAARUIAAD9EAAA7RQAAN0YAADRHCgAxSBAAL0gWAC5JHgAsSSUAK0ksACpJMwApSjoAKEpCACdKSwAmS1UAJUtgACRLbQAjS3wAIkuNACFMnwAhTLEAIEzHACBL5gAhS/cAIkr/ACJK/wCQQwAAfkQAAG9EAABkRQAAWkUAAFJFAABKRgAAQUcAADxIAAA3SQAAMksAAC5NBwArTg4AKU4TACdPGgAmTyEAJU8oACRPMAAjUDcAIlA/ACFQSAAgUFIAH1FdAB5RagAdUXkAHFGKABtRnAAaUa8AGVHFABlR5AAaUPYAG0//ABxP/wCKRgAAeUcAAGtHAABgSAAAVkgAAE5IAABHSQAAPksAADlMAAAzTgAALlAAAChTAgAkVAsAIlUQACBVFgAfVh4AHlYkAB1WLAAcVjMAG1c7ABpXRAAZV04AGFdZABdYZgAVWHUAFFiHABRYmgATV6wAElfCABJX4QATVvQAFFX/ABRV/wCESQAAdEoAAGZLAABcSwAAU0sAAEtMAABETQAAPE8AADVRAAAvVAAAKVYAACRZAAAeWwcAGl0NABhdEgAXXRkAFl4gABVeJwAUXi4AE143ABJeQAARX0oAEV9VABBfYgAPX3EADl+DAA1flgANX6kADF6+AAxe2gANXfAADVz8AA5c/wB+TQAAbk4AAGJOAABYTwAAT08AAEhQAABAUgAAOFQAADBXAAAqWgAAJF0AAB9fAAAZYgEAE2UJABFmDwAQZhQAD2YbAA5nIgANZykADWcyAAxnOwALZ0UACmdQAAlnXQAHZ2wABmd9AAVnkAAEZqMAAma3AANlzwAEZekABGT1AARk/AB3UQAAaVIAAF1SAABUUgAATFMAAENVAAA7WAAAM1sAACteAAAlYQAAH2QAABlnAAATagAAD20GAAtwDAAIcBEAB3AWAAVwHQAEcCQAA3AsAAJwNQAAcD8AAHBKAABwVwAAcGUAAHB2AABwigAAb54AAG+yAABuyAAAbeUAAG3yAABt+QBwVgAAY1YAAFlWAABRVwAAR1gAAD5bAAA2XwAALmIAACZmAAAfagAAGW0AABNwAAAOcwAAC3YEAAV4CwABeA8AAHkTAAB5GQAAeR8AAHomAAB6LwAAejkAAHpEAAB6UAAAel8AAHpwAAB6gwAAepgAAHqsAAB5wgAAeN8AAHjvAAB39wBqWwAAX1sAAFZbAABMXAAAQmAAADljAAAwaAAAKGwAACBwAAAZdAAAE3cAAA57AAAJfgAABIECAACCCAAAgw0AAIMQAACEFAAAhRkAAIYgAACGKAAAhzEAAIc8AACHSQAAh1cAAIdoAACHewAAh5AAAIalAACFugAAhdMAAITqAACE9ABlYAAAXGAAAFFhAABGZAAAPGkAADJtAAApcgAAIXcAABl7AAASgAAADYMAAAiHAAACigAAAI0AAACOBAAAjgkAAI8NAACQEAAAkRQAAJIZAACTIAAAlCkAAJUzAACVQAAAlk4AAJZfAACVcgAAlYgAAJWdAACUsgAAlMgAAJPiAACT7gBhZQAAVmYAAEpqAAA/bgAANXQAACt5AAAhfwAAGYQAABGJAAAMjQAABpEAAACUAAAAmAAAAJoAAACbAAAAnAIAAJ0HAACeCwAAnw4AAKESAACiGAAAoyAAAKUpAACmNgAApkQAAKZVAACmaAAApn0AAKaUAAClqQAApL0AAKTRAACk5ABbbAAAT3AAAEN1AAA4ewAALYEAACOHAAAZjQAAEZIAAAuXAAAEnAAAAKAAAACjAAAApgAAAKgAAACpAAAAqgAAAKwAAACtBAAArgkAALANAACxEQAAsxcAALUgAAC2KwAAtzoAALdLAAC4XAAAuHEAALiIAAC4nQAAuLEAALfCAAC30ABUdgAASHwAADyCAAAxiQAAJpAAABuXAAASnQAADKIAAAOnAAAAqwAAAK4AAACyAAAAtgAAALgAAAC4AAAAugAAALsAAAC9AAAAvgAAAMAFAADBCwAAwxAAAMYWAADJIAAAyi4AAMs+AADMUAAAzGQAAM16AADNkQAAzaQAAM20AADNwABNgwAAQYoAADWRAAApmQAAHqAAABOmAAAMrAAAA7EAAAC2AAAAugAAAL4AAADCAAAAxgAAAMgAAADIAAAAygAAAMsAAADNAAAAzgAAANAAAADSAQAA1QgAANkOAADdFQAA4SEAAOIxAADkQwAA5VYAAOZrAADmggAA55YAAOelAADmsAD/AAkA/wAFAP8ABgD/AA4A/wAWAP8AIQD/AC0A/wA4AP0AQwD5AE0A9QBVAPIAXQDwAGMA7gBpAOwAbwDqAHQA6QB6AOcAfwDmAIUA5ACLAOMAkQDhAJkA3wChANwAqgDaALYA1wDGANUA4QDTAPQA0gD/ANEA/wDRAP8AzwD/AMoA/wD/AAEA/wAAAP8AAQD/AAwA/wASAPoAHQD2ACgA8wAzAPAAPgDsAEgA6ABQAOUAWADiAF4A3wBkAN0AagDbAG8A2QB0ANYAegDUAH8A0gCFANAAjADOAJMAzACcAMkApQDHALAAxgC+AMQA1ADCAO4AwQD+AMAA/wDAAP8AvwD/AL4A/wD/AAAA/wAAAP8AAAD6AAcA8QAPAOsAGADmACMA4gAuAOAAOADbAEIA1QBLANEAUgDOAFkAywBfAMkAZQDHAGoAxgBvAMQAdADCAHoAwQCAAL8AhgC9AI4AuwCWALkAoAC3AKoAtgC3ALQAygCyAOYAsQD4ALAA/wCvAP8ArwD/ALAA/wD/AAAA/wAAAPcAAADqAAIA4QAMANcAEwDQAB0AzAAoAMkAMgDGADwAwgBFAL8ATQC8AFMAugBZALgAXwC3AGQAtQBpALQAbgCyAHQAsQB6AK8AgACtAIgArACRAKoAmgCoAKUApgCxAKQAwQCjANwAoQDyAKEA/wCgAP8AoAD/AKEA/wD/AAAA9wAAAOgAAADZAAAAywAIAMMAEAC9ABgAuQAiALYALAC0ADYAsgA/AK8ARwCsAE0AqwBUAKkAWQCnAF4ApgBjAKUAaACjAG4AogB0AKAAegCeAIIAnACLAJsAlQCZAJ8AmACsAJYAugCUAM8AkwDrAJIA+wCSAP8AkgD/AJEA/wD3AAAA5wAAANMAAADGAAAAuwACALMADACtABIAqgAcAKcAJgCkADAAowA4AKAAQACeAEcAnABOAJoAUwCZAFgAlwBdAJYAYwCVAGgAkwBuAJIAdACQAHwAjwCFAI0AjwCLAJoAigCnAIgAtQCGAMcAhQDkAIQA9QCEAP8AgwD/AIMA/wDsAAAA0wAAAMEBAAC0AAAArAAAAKYABwCgAA4AnQAWAJoAIACXACkAlQAyAJMAOgCRAEEAjwBIAI0ATQCMAFMAiwBYAIkAXQCIAGMAhwBpAIUAbwCDAHcAggCAAIAAigB+AJYAfQCjAHsAsAB6AMIAeQDdAHgA8QB3AP0AeAD/AHgA/wDeCgAAxAsAALIMAACmCwAAnQgAAJkEAACVAAoAkQARAI4AGQCLACMAiQAsAIcANACFADsAgwBCAIIASACAAE4AfwBTAH0AWAB8AF4AewBkAHkAagB4AHIAdgB7AHQAhgBzAJIAcQCfAHAArQBuAL4AbQHWAG0C7QBsA/oAbAP/AGwD/wDOEAAAtxEAAKYSAACaEQAAkRAAAIsOAACJCwMAhwUMAIQBEwCBARwAfgIlAHwDLgB6AzYAeAQ8AHcEQwB1BUgAdAVOAHMFVABxBVkAcAZfAG4GZgBtBm4Aawd4AGoHgwBoCJAAZwmdAGUJrABkCbwAYwrUAGML7ABiDPoAYgz/AGIM/wDDFgAArRcAAJ0YAACQGAAAhxYAAIEUAAB9EQAAfA4GAHwKDgB4ChYAdQsfAHILKABwDDAAbww3AG0MPgBsDEQAaw1KAGkNTwBoDVUAZw1cAGUNYwBjDmsAYg51AGAOgQBfDo4AXQ+cAFwQqwBbEL0AWhDWAFkR8ABZEf0AWRH/AFkR/wC5GwAApR0AAJQeAACIHgAAfh0AAHgbAAB0GAAAcRUAAHERCQBvEBEAbBAZAGkQIgBnESoAZhEyAGQROQBjET8AYhFFAGASSwBfElEAXRJYAFwSXwBaE2gAWRNyAFcUfQBWFIsAVBWZAFMVqQBSFroAURbSAFEX7QBRF/0AURf/AFEX/wCyIAAAniIAAI4iAACBIwAAdyIAAHAhAABsHgAAaRsAAGcYBABmFQ4AYxYVAGEWHgBfFiYAXRYtAFwXNABaFzsAWRdBAFgYRwBWGE0AVRhUAFMYXABSGWQAURluAE8aegBOG4gATRuXAEscpgBKHLgASh3PAEkd6wBJHfsASR3/AEod/wCsJAAAmCUAAIgmAAB7JwAAcSYAAGolAABmIwAAYiEAAGAeAABeHAsAWxsSAFkcGgBXHCIAVRwpAFQcMABTHTcAUR09AFAdQwBPHUoATR5RAEweWABLH2EASR9rAEggdwBHIIUARiGUAEQipABEIrYAQyLMAEMj6QBDI/oAQyP/AEMi/wCmJwAAkykAAIMqAAB2KgAAbSoAAGUpAABgJwAAXCUAAFkjAABXIQcAVSEPAFIhFgBQIR4ATiElAE0iLABMIjMASiI5AEkiQABIIkYARyNNAEUjVQBEJF4AQyRpAEIldQBAJoMAPyaSAD4nowA+J7QAPSfKAD0o6AA9KPkAPSf/AD4n/wCiKgAAjisAAH8tAAByLQAAaC0AAGEsAABcKwAAWCgAAFQmAABRJgQATiUNAEwlEwBKJhoASCYiAEcmKQBFJi8ARCY2AEMnPABBJ0MAQCdLAD8oUwA+KVwAPSlmADwqcgA7KoEAOiuQADkroQA4LLIANyzIADcs5gA4LPgAOCz/ADgs/wCdLAAAii4AAHsvAABvMAAAZTAAAF0vAABYLgAAUysAAFAqAABMKgAASSoLAEYqEQBEKhcAQiofAEEqJQA/KiwAPiszAD0rOQA8K0AAOyxIADosUAA5LVkAOC5kADcucAA2L38ANS+PADQwnwAzMLEAMjDHADIw5QAzMPcAMzD/ADQv/wCZLwAAhzEAAHcyAABrMgAAYjIAAFoyAABUMQAATy8AAEstAABHLgAARC4IAEEuDgA/LhQAPS4cADsuIgA5LykAOC8vADcvNgA2MD4ANTBGADUxTgA0MVcAMzJiADIybgAxM30AMDONAC80ngAuNLAALTTFAC004wAuNPYALzP/AC8z/wCVMQAAgzMAAHQ0AABoNQAAXjUAAFc0AABRNAAASzIAAEYxAABCMgAAPzIFADwyDQA5MxIAODMZADYzIAA0MyYAMzMtADI0NAAxNDsAMDVDADA1TAAvNlUALjZgAC03bAAsN3sAKzeLACo4nAApOK4AKDjDACg44gApOPUAKjf/ACo3/wCSNAAAfzUAAHE2AABlNwAAWzcAAFQ3AABNNgAARzYAAEI1AAA9NgAAOjYCADc3CwA0NxAAMjcWADE4HQAvOCQALjgrAC05MgAsOTkAKzlBACo6SQAqOlMAKTteACg7agAnO3kAJjyJACU8mwAkPK0AIzzCACM84AAkPPQAJTv/ACU7/wCNNgAAfDgAAG05AABiOQAAWDoAAFE5AABKOQAARDkAAD05AAA5OgAANTsAADI7CAAvPA4ALT0UACw9GgAqPSEAKT0oACg+LwAnPjYAJj4+ACU/RwAkP1AAI0BbACJAaAAhQHYAIECHAB9BmQAfQasAHkHAAB5B3gAfQPMAH0D+ACA//wCJOQAAeDoAAGk7AABePAAAVTwAAE08AABHPAAAQDwAADg9AAA0PgAAMEAAAC1BBQAqQgwAJ0IRACZDGAAkQx4AI0MlACJDLAAhRDMAIEQ7AB9ERAAeRU4AHUVZABxFZQAbRXQAGkWFABlGlwAZRqkAGEa+ABdF3AAYRfEAGUT9ABpE/wCEPAAAcz0AAGY+AABbPwAAUj8AAEo/AABEPwAAPUAAADZBAAAxQwAALEQAACdGAQAkRwoAIUgPACBJFAAeSRsAHUkiABxJKQAbSjAAGko4ABlKQQAYSksAF0tVABZLYgAVS3EAFEuCABNLlAASS6cAEku8ABFL2QASSvAAE0r8ABRJ/wB/PwAAb0AAAGFBAABXQgAATkIAAEdCAABBQgAAOkMAADJFAAAtRwAAKEkAACNLAAAeTQYAG08NABhQEQAXUBcAFlAeABVQJQAUUCwAE1E0ABJRPQARUUcAEVFSABBRXwAPUm0ADlJ+AA1RkQANUaQADFG4AAxR0QANUOwADVD6AA5P/wB5QwAAakQAAF1EAABTRQAAS0UAAERFAAA+RgAANkgAAC9KAAApTAAAJE8AAB9RAAAaUwAAFFYJABFXDgAQWBMAEFgZAA9YIAAOWCgADVgwAA1YOQAMWEMAC1hOAApYWgAIWGgAB1h5AAZYjAAFWJ8ABFizAARXygAFV+YABVfzAAZW/ABzRgAAZEcAAFlIAABQSAAASEgAAEFJAAA6SgAAMk0AACtQAAAlUgAAIFUAABpYAAAVWgAAEF0GAAxgDAAKYBAACWAVAAhgHAAHYCMABWArAARgNAADYD0AAWBJAABgVQAAYGMAAGBzAABghgAAX5oAAF+uAABfxAAAXuIAAF7wAABe+ABsSgAAX0sAAFVLAABMTAAARUwAAD1OAAA1UAAALlMAACdWAAAgWQAAGlwAABVfAAAQYgAADWUEAAhnCwADZw4AAGgTAABoGAAAaB8AAGkmAABpLgAAaTgAAGlDAABpTwAAaV0AAGltAABpgAAAaZQAAGipAABovwAAZ9wAAGbuAABm9wBmTwAAWk8AAFFPAABKTwAAQVEAADhUAAAwVwAAKFsAACFeAAAaYgAAFGUAABBoAAAMawAAB24DAAFwCQAAcA0AAHEQAABxFAAAchoAAHMhAABzKAAAczEAAHM8AAB0SAAAc1YAAHNmAABzeQAAc44AAHOjAAByuQAAcdIAAHHrAABw9ABhUwAAVlMAAE9TAABFVQAAO1gAADJcAAAqYAAAImQAABtoAAAUbAAAD28AAAtyAAAGdgAAAHkAAAB6BgAAegoAAHsOAAB8EQAAfRUAAH4bAAB/IgAAgCoAAIA1AACAQQAAgE8AAIBfAACAcQAAgIYAAICdAAB/sgAAfsoAAH7lAAB98QBcWAAAVFgAAElaAAA/XQAANWEAACxlAAAjagAAG28AABRzAAAOdwAACXsAAAN/AAAAggAAAIQAAACGAQAAhgYAAIgKAACJDQAAihAAAIsVAACMGwAAjiIAAI8sAACPOAAAj0YAAI9WAACPaAAAj34AAI+VAACOqwAAjcEAAI3cAACM6wBZXQAATl8AAENiAAA4ZgAALmwAACRxAAAcdwAAFHwAAA6BAAAIhQAAAIkAAACNAAAAkAAAAJIAAACTAAAAlAAAAJYDAACXCAAAmAwAAJoPAACbEwAAnRoAAJ8jAACgLgAAoDwAAKBMAACgXgAAoHQAAJ+MAACfogAAn7cAAJ7LAACe4ABTZAAAR2gAADxtAAAxcwAAJ3kAAB1/AAAUhQAADYsAAAaQAAAAlAAAAJgAAACcAAAAnwAAAKEAAACiAAAApAAAAKUAAACnAAAAqAQAAKoJAACsDQAArRIAALAZAACyIwAAsjEAALJCAACyVAAAsmkAALKAAACymAAAsawAALK/AACxzgBMbgAAQHMAADV6AAAqgQAAH4gAABWOAAAOlQAABpoAAACfAAAApAAAAKgAAACsAAAArwAAALEAAACxAAAAswAAALUAAAC2AAAAuAAAALoAAAC8BgAAvgwAAMARAADDGQAAxSYAAMU3AADGSQAAxl0AAMdyAADHigAAyJ8AAMivAADIvABGegAAOYEAAC6JAAAikAAAF5gAAA+fAAAHpQAAAKoAAACvAAAAswAAALcAAAC8AAAAvwAAAMEAAADCAAAAxAAAAMUAAADHAAAAyQAAAMsAAADNAAAAzwMAANIKAADWEAAA3BoAAN0qAADePAAA31AAAOBlAADhewAA4ZEAAOKiAADirQD/AAIA/wAAAP8AAwD/AAwA/wATAP8AHQD/ACgA/gAzAPsAPgD3AEgA8wBQAPAAVwDtAF4A6wBkAOgAaQDnAG8A5QB0AOMAeQDiAH8A4ACFAN4AjADcAJMA2QCcANYApgDTALEA0QDAAM8A2gDOAPEAzAD/AMsA/wDLAP8AxgD/AMEA/wD/AAAA/wAAAP8AAAD/AAgA+wAQAPYAGQDyACQA7wAuAO0AOQDoAEIA4wBLAOAAUgDdAFkA2QBfANYAZADTAGkA0QBuAM8AdADOAHkAzAB/AMoAhgDIAI4AxgCWAMQAoADCAKsAwAC5AL4AzQC8AOoAuwD8ALoA/wC6AP8AugD/ALYA/wD/AAAA/wAAAP4AAAD0AAQA6wANAOQAFADfAB8A2wApANgAMwDTAD0AzgBFAMoATQDHAFMAxQBZAMMAXwDBAGQAvwBpAL0AbgC7AHMAugB5ALgAgAC2AIgAtACQALIAmgCxAKUArwCyAK0AxACsAOEAqwD2AKoA/wCqAP8AqgD/AKoA/wD/AAAA/QAAAO4AAADiAAAA1QAKAM0AEQDHABkAxAAjAMEALQC/ADcAuwA/ALcARwC1AE4AsgBTALAAWQCvAF4ArQBjAKwAaACrAG0AqQBzAKgAegCmAIEApACKAKMAlAChAJ8AnwCsAJ4AuwCcANIAmwDuAJoA/wCaAP8AmQD/AJkA/wD+AAAA7gAAAN4AAADLAAAAwQAFALkADQC0ABQAsQAeAK4AJwCrADAAqgA5AKcAQQCkAEgAogBNAKEAUwCfAFgAngBdAJ0AYgCbAGcAmgBtAJgAcwCXAHsAlQCEAJQAjgCSAJkAkACmAI4AtACNAMgAjADmAIsA+QCKAP8AigD/AIsA/wDwAAAA2wAAAMcAAAC6AAAAsAAAAKgACgCkABAAoAAYAJ0AIQCbACoAmgAzAJgAOwCWAEEAlABIAJIATQCRAFIAjwBXAI4AXACMAGEAiwBnAIoAbgCIAHUAhwB+AIUAiACDAJQAggCgAIAArwB/AMAAfgDdAH0A8gB9AP8AfQD/AH0A/wDgAAAAxgAAALUAAACqAAAAogAAAJsABQCVAA0AkgATAJAAHACNACQAiwAtAIoANACIADsAhgBCAIUARwCDAE0AggBSAIEAVwB/AFwAfgBiAH0AaAB7AHAAegB5AHgAgwB2AI8AdQCcAHQAqgByALoAcQDRAHAA7ABwAPsAcAD/AHAA/wDNBAAAtwYAAKcHAACbBgAAkwQAAI4AAACKAAgAhgAPAIQAFgCBAB4AfwAnAH0ALgB8ADYAegA8AHkAQgB3AEcAdgBMAHUAUgBzAFcAcgBdAHEAYwBvAGsAbgB0AGwAfgBrAIoAaQCYAGgApgBnALYAZgDLAGUA5wBlAPcAZQD/AGUA/wDADAAAqw0AAJsOAACPDgAAhg0AAIELAAB+BwEAfAELAHkAEQB3ABgAdQAhAHMAKQBxADAAbwA2AG4APABsAEIAawBHAGoATQBpAFIAaABYAGYAXwBlAGcAYwBwAGIBegBgAYcAXwKVAF4CowBcA7MAXAPHAFsE5ABbBfQAWwb+AFsG/wC1EAAAoRIAAJETAACFEwAAfBIAAHYRAABzDgAAcgwEAHEHDQBuBBIAbAQbAGkFIwBnBSoAZgYxAGQGNwBjBj0AYgdDAGEHSQBfB04AXghVAF0IXABbCWMAWgltAFgKeABXCoUAVguTAFQLogBTC7MAUgzHAFIM5ABRDfUAUQ3/AFEN/wCtFQAAmRcAAIkYAAB9GQAAdBgAAG0XAABqFAAAZxEAAGcOBwBmDA4AYwwVAGEMHQBfDCUAXQ0sAFwNMwBbDTkAWg0/AFgNRQBXDUsAVg5RAFUOWQBTDmEAUg5rAFAPdgBOEIMATRCSAEwQogBLELIAShHIAEkR5QBJEfcASRL/AEkR/wClGQAAkhwAAIMdAAB2HgAAbR0AAGYcAABiGgAAXxcAAF4UAQBeEQoAWxARAFkRGABXESAAVREnAFQRLgBTETQAURE7AFASQQBPEkcAThJOAEwSVQBLE14ASRNnAEgUcwBGFIAARRWPAEQVnwBDFrAAQhbFAEIX4wBCF/YAQhf/AEIX/wCfHQAAjCAAAH0hAABxIgAAaCIAAGEhAABcHwAAWRwAAFcZAABVFgYAVBUOAFEVFABPFhwAThYjAEwWKgBLFjAAShY3AEkXPQBHF0MARhdKAEUYUgBDGFoAQhlkAEEZcAA/Gn0APhuNAD0bnQA8HK4AOxzDADsc4QA7HfUAOxz/ADwc/wCaIQAAhyMAAHgkAABsJQAAYyUAAFwkAABXIwAAUyAAAFEeAABPHAIATRsMAEsaEQBIGxgARxsgAEUbJgBEGy0AQxwzAEIcOQBAHEAAPx1HAD4dTwA9HlgAPB5iADofbQA5H3sAOCCLADchmwA2Ia0ANSHBADUh3wA1IfMANiH/ADYh/wCWIwAAgyYAAHQnAABoKAAAXygAAFgnAABTJgAATyQAAEwiAABJIAAARyAJAEQfDwBCHxUAQCAcAD8gIwA+ICkAPCAvADshNgA6IT0AOSFEADgiTAA3IlUANiNfADQjawAzJHkAMiWJADElmgAwJasAMCa/AC8m3AAwJvIAMCb/ADEl/wCRJgAAfygAAHEqAABlKgAAXCoAAFUqAABPKQAASygAAEglAABEJAAAQSQFAD8kDQA9JBIAOyQZADkkHwA3JCYANiQsADUlMwA0JToAMyZBADImSgAxJ1MAMCddAC8oaQAuKXcALSmHACwpmAArKqoAKiq9ACoq2gArKvEAKyr+ACwp/wCNKAAAfCoAAG0sAABiLQAAWS0AAFEtAABMLAAARysAAEMoAAA/KAAAPCgCADkoCwA3KBAANSgWADMoHAAyKCMAMCgpAC8pMAAvKjcALio/AC0rRwAsK1EAKyxbACosZwApLXUAKC2FACctlwAmLqgAJS68ACUu2AAmLvAAJi79ACct/wCKKwAAeC0AAGouAABfLwAAVi8AAE4vAABILgAAQy0AAD8sAAA7LAAANywAADQsCQAyLA4AMC0TAC4tGgAtLSAAKy0nACouLQAqLjUAKS89ACgvRQAnME4AJjBZACUxZQAkMXMAIzGDACIylQAhMqcAITK7ACAy1AAhMu8AIjH8ACIx/wCGLQAAdS8AAGcwAABcMQAAUzEAAEsxAABFMQAAQDAAADswAAA2MAAAMzAAADAxBgAtMQ0AKzERACkyFwAoMh4AJzIkACUzKwAlMzIAJDM6ACM0QwAiNEwAITVXACA1YwAfNXEAHjaBAB02kwAcNqUAGza5ABs20gAcNu0AHTb7AB01/wCCMAAAcTIAAGMzAABZNAAAUDQAAEk0AABCMwAAPTMAADczAAAxNAAALjUAACs1AgAoNgsAJTcQACQ3FQAiNxsAITgiACA4KAAfODAAHjg3AB05QAAcOUkAGzpUABo6YAAZOm4AGDp/ABc7kQAXO6QAFju3ABU70AAWOuwAFzr6ABg5/wB9MgAAbTQAAGA1AABVNgAATTYAAEY2AABANgAAOjYAADQ2AAAuOAAAKjkAACY6AAAjOwgAIDwOAB49EgAdPRgAHD0fABs+JQAaPi0AGT40ABc+PQAWP0cAFT9RABQ/XgAUP2wAE0B8ABJAjwARQKIAEUC2ABBAzgARP+sAEj/5ABI+/wB5NQAAaTcAAFw4AABSOQAASjkAAEM5AAA9OQAANzkAADE6AAArPAAAJz0AACI/AAAeQQQAGkILABhDEAAXQxUAFUQbABREIgATRCkAE0QxABJEOgARRUMAEEVOABBFWwAORWkADkV5AA1FjAANRZ8ADEWyAAtFyQAMReUADUT2AA1E/wB0OQAAZToAAFg7AABPOwAARzwAAEA8AAA6PAAANDwAAC4+AAAoQAAAI0IAAB9EAAAaRgAAFUgIABJKDQARShIAEEoYAA9LHgAOSyUADUstAA1LNgAMS0AAC0tKAApLVgAJS2QACEt0AAdLhwAFS5oABEuuAARKxAAFSuAABUrwAAZJ+gBuPAAAYD0AAFQ+AABLPgAARD4AAD0+AAA3PwAAMUAAACpCAAAkRQAAH0cAABpJAAAVTAAAEU4FAA5RCwALURAAClEUAAlRGwAIUSIAB1EpAAVRMgAEUjsAA1JGAAFSUgAAUl8AAFJvAABSgQAAUZYAAFGpAABRvwAAUNwAAFDuAABQ9wBoQAAAW0EAAFBBAABIQQAAQUEAADtCAAA0QwAALUUAACZIAAAgSwAAG00AABZQAAARUwAADlUEAApYCgAGWA4AAlgSAABZFwAAWR0AAFklAABZLQAAWTYAAFlBAABZTQAAWloAAFppAABZfAAAWZAAAFmlAABYugAAWNUAAFfsAABX9gBjRAAAVkUAAE1FAABFRQAAP0UAADdHAAAvSQAAKEwAACJPAAAbUgAAFlUAABFYAAANWgAACV0DAARfCQAAYA0AAGAQAABhFAAAYRkAAGIgAABiJwAAYjEAAGI7AABiRwAAYlUAAGNkAABidgAAYosAAGKgAABhtgAAYc8AAGDqAABg9QBdSAAAUkkAAEpIAABDSAAAOkoAADJNAAAqUAAAI1MAABxXAAAWWgAAEV0AAA1gAAAIYwAAA2YBAABnBgAAaAsAAGkOAABqEQAAaxUAAGwbAABtIgAAbSoAAG00AABtQAAAbU4AAG1dAABtbwAAbYQAAGyaAABssAAAa8gAAGvmAABq8wBYTQAATk0AAEhMAAA+TgAANVEAACxUAAAkWAAAHVwAABZgAAAQZAAADGcAAAdrAAABbgAAAHAAAAByAwAAcgcAAHMLAAB1DgAAdhEAAHcWAAB4HAAAeSMAAHotAAB6OQAAekcAAHpWAAB5aAAAenwAAHmUAAB4qgAAeMEAAHffAAB37wBUUQAATFEAAEJSAAA4VQAAL1kAACZeAAAeYgAAFmcAABBrAAALbwAABXMAAAB3AAAAegAAAHwAAAB+AAAAfwIAAIAGAACBCgAAgw0AAIQRAACGFQAAiBwAAIklAACKMAAAij4AAIlNAACJXwAAiXMAAIiLAACIogAAh7kAAIfRAACG6ABSVgAAR1cAADxaAAAyXwAAKGQAAB9pAAAWbwAAEHQAAAp5AAACfQAAAIEAAACFAAAAiAAAAIoAAACMAAAAjQAAAI8AAACQBAAAkggAAJMMAACVEAAAlxUAAJkdAACbJwAAmzQAAJtEAACaVgAAmmoAAJmCAACamgAAmLAAAJjHAACX3gBLXAAAQGAAADVlAAAragAAIXEAABd3AAAQfQAACYMAAAGIAAAAjAAAAJEAAACVAAAAmAAAAJoAAACbAAAAnQAAAJ8AAACgAAAAogAAAKQFAACmCgAAqA4AAKoUAACtHQAArSoAAK05AACtSwAArV8AAK13AACskAAAq6cAAKu6AACrywBFZgAAOWsAAC5xAAAjeAAAGX8AABCGAAAJjQAAAJMAAACYAAAAnQAAAKEAAAClAAAAqAAAAKsAAACrAAAArgAAAK8AAACxAAAAswAAALUAAAC3AQAAuQcAALwNAAC/EwAAwh8AAMIuAADCQAAAwlQAAMFrAADBgwAAwJsAAMGtAADBvAA+cgAAMngAACeAAAAciAAAEpAAAAqXAAAAnQAAAKMAAACoAAAArQAAALIAAAC2AAAAuQAAALsAAAC8AAAAvgAAAMAAAADCAAAAxAAAAMYAAADIAAAAywAAAM4FAADRDQAA1hQAANcjAADYNQAA2UkAANpeAADbdQAA24wAANyfAADcqwD/AAAA/wAAAP8AAAD/AAkA/wAQAP8AGQD+ACQA/AAvAPkAOQD0AEMA8ABLAO0AUgDqAFkA5wBfAOQAZADiAGkA4ABuAN4AcwDcAHkA2gB/ANcAhgDUAI4A0QCWAM8AoQDMAKwAygC7AMgA0gDGAO4AxgD/AMUA/wDFAP8AvwD/ALoA/wD/AAAA/wAAAP8AAAD+AAUA9wAOAPIAFQDuAB8A6wAqAOkANADjAD0A3gBFANkATQDUAFMA0QBZAM4AXgDMAGMAygBoAMkAbQDHAHMAxQB5AMMAgADBAIgAvwCQAL0AmwC7AKYAuQC0ALcAyAC2AOYAtQD7ALQA/wC0AP8AswD/AK4A/wD/AAAA/wAAAPgAAADtAAAA5QALAN0AEQDXABoA0gAkAM8ALgDLADcAxwBAAMMARwDAAE4AvgBTALwAWQC6AF4AuABjALYAaAC1AG0AswBzALEAeQCvAIEArQCKAKsAlACpAKAAqACtAKYAvgClANsApAD0AKQA/wCjAP8AowD/AKIA/wD/AAAA9gAAAOYAAADXAAAAywAGAMQADgC+ABUAuwAfALkAKAC3ADEAtAA6ALAAQQCtAEgAqwBOAKkAUwCnAFgApgBcAKQAYQCjAGcAoQBsAKAAcwCeAHoAnQCDAJsAjgCZAJkAlwCmAJYAtgCVAMwAlADrAJMA/QCTAP8AkwD/AJMA/wD3AAAA5AAAANAAAADBAAAAtwACAK8ACwCrABEApwAZAKUAIgCjACsAogAzAJ8AOwCcAEIAmwBIAJkATQCXAFIAlgBXAJUAWwCTAGEAkgBmAJAAbQCPAHQAjQB9AIwAhwCKAJMAiACgAIcArwCFAMIAhQDiAIQA9wCEAP8AhAD/AIQA/wDlAAAAzQAAALwAAACvAAAApgAAAJ4ABwCaAA4AlgAUAJQAHQCSACUAkQAtAJAANQCNADwAjABCAIoARwCIAEwAhwBRAIYAVgCEAFsAgwBgAIEAZwCAAG4AfgB3AH0AgQB7AI0AegCaAHgAqQB3ALoAdgDTAHYA7wB2AP4AdQD/AHUA/wDQAAAAuwAAAKsAAACfAAAAlwAAAJAAAgCLAAsAiAAQAIYAFwCEACAAggAnAIEALwB/ADUAfQA8AHwAQQB7AEYAeQBLAHgAUAB3AFUAdgBbAHQAYQBzAGkAcQBxAHAAewBuAIcAbQCVAGsAowBqALQAagDJAGkA6ABpAPkAaQD/AGkA/wDAAAAArAAAAJwCAACQAgAAiAAAAIMAAAB/AAYAewANAHkAEgB3ABoAdgAiAHQAKQBzADAAcQA2AHAAPABvAEEAbQBGAGwASwBrAFAAagBWAGgAXABnAGQAZQBsAGQAdgBjAIIAYQCQAGAAnwBfAK8AXgDDAF4A4QBeAPQAXQD/AF0A/wC0BwAAoAkAAJALAACECwAAfAoAAHcHAAB0BAAAcQAJAG8ADwBtABUAawAcAGkAIwBoACoAZwAxAGUANgBkADwAYwBBAGIARgBgAEwAXwBSAF4AWABdAF8AWwBoAFoAcgBYAH4AVwCMAFYAmwBVAKsAVAC+AFQA2gBTAO8AVAD7AFQA/wCpDQAAlg4AAIcQAAB6EAAAchAAAGwOAABpDAAAZwkDAGYECwBkABAAYgAXAGAAHgBeACUAXQArAFwAMQBaADcAWQA8AFgAQgBXAUcAVgFOAFUCVABTAlwAUgNlAFEDbwBPBHsATgSKAE0FmQBMBakASwW8AEoG1ABKB+0ASgf5AEoH/wChEAAAjhIAAH4UAABzFAAAahQAAGQTAABgEQAAXg8AAF0NBQBdCQ0AWgYSAFgHGQBWByAAVQcnAFMHLQBSCDMAUQg4AFAIPgBPCUQATglKAEwJUQBLClkASgpiAEgLbQBHC3oARgyIAEQMmABDDKkAQg28AEIN1QBCDe4AQg37AEIN/wCaFAAAhxYAAHgYAABsGQAAYxkAAF0YAABZFgAAVhMAAFQRAABUDggAUw0OAFENFABPDRsATQ0iAEwNKABLDS4ASg00AEkNOgBHDkEARg5HAEUOTwBEDlcAQg9hAEEQbAA/EHkAPhCIAD0RmAA7EakAOxG8ADoR1gA6EfAAOhL9ADsR/wCTGAAAgRoAAHMcAABnHQAAXh0AAFgcAABTGwAAUBgAAE4WAABMEwMATBELAEoQEABIERcARhEeAEURJABEESoAQhEwAEERNwBAEj0APxJEAD0STAA8E1QAOxNeADkUaQA4FHYANxWFADYVlgA0FqcANBa6ADMW0wAzFu4ANBb8ADQW/wCOGwAAfB0AAG4fAABjIAAAWiAAAFMgAABOHgAASh0AAEgaAABGGAAARRYHAEMVDgBBFRMAPxUaAD4VIAA9FScAOxUtADoWMwA5FjoAOBZBADcXSQA1F1EANBhbADMZZgAyGXMAMBqDAC8alAAuG6UALRu4AC0b0AAtG+wALhv7AC4b/wCKHgAAeCAAAGoiAABfIwAAViMAAE8iAABKIQAARiAAAEMeAABBGwAAPxoDAD0aDAA7GREAORkWADcaHQA2GiMANRopADQaMAAzGzYAMRs+ADAcRgAvHE8ALh1ZAC0dZAAsHnEAKx+BACofkgApH6QAKCC3ACcgzgAnIOsAKCD6ACkf/wCGIAAAdCMAAGckAABcJQAAUyUAAEwlAABHJAAAQiMAAD8hAAA9HwAAOh4AADceCQA1Hg4AMx4TADEeGgAwHiAALx4mAC4fLQAtHzMALCA7ACsgQwAqIUwAKSFWACgiYgAmIm8AJSN/ACQjkAAjI6IAIiS1ACIkzAAiJOkAIyT5ACQj/wCCIwAAcSUAAGMmAABZJwAAUCgAAEknAABDJwAAPyYAADskAAA4IgAANSIAADIiBgAwIg0ALiIRACwiFwAqIh0AKSIjACgjKgAnIzEAJiQ4ACUlQQAkJUoAIyZUACImYAAhJ20AICd9AB8njwAeKKEAHii0AB0oygAdKOgAHij4AB8n/wB+JQAAbicAAGApAABWKQAATSoAAEYqAABBKQAAPCgAADcnAAA0JgAAMCYAAC0mAwArJwsAKCcQACcnFAAlJxoAJCchACMoJwAiKC4AISk2ACApPgAfKkgAHipSAB0rXgAcK2sAGyt7ABosjQAZLJ8AGCyyABgsyQAYLOcAGSv3ABor/wB6JwAAaioAAF0rAABTLAAASiwAAEMsAAA+KwAAOSsAADQqAAAwKgAAKyoAACkrAAAmKwgAIywOACIsEgAgLBgAHyweAB4tJQAdLSwAHC0zABsuPAAaLkUAGS9QABgvXAAXL2kAFjB5ABUwiwAUMJ4AFDCxABMwxwATMOUAFDD2ABUv/wB2KgAAZywAAFotAABQLgAASC4AAEEuAAA7LgAANi0AADEtAAAsLQAAJy8AACQvAAAhMAUAHzEMABwxEAAbMhUAGjIcABkyIgAYMikAFzMxABYzOQAVM0MAFDRNABM0WQASNGcAETV3ABE1iQAQNZwAEDWwAA41xgAPNOQAEDT1ABA0/wByLAAAYy4AAFcwAABNMAAARTAAAD4wAAA4MAAAMzAAAC8wAAApMQAAJDIAACEzAAAdNQIAGjYJABc3DgAVNxMAFDgZABM4HwASOCYAEjguABE5NgAQOUAAEDlLAA45VwAOOmQADTp0AAw6hgAMOpkACzmsAAo5wQAKOd4ACznxAAw4/ABuLwAAXzEAAFMyAABKMwAAQjMAADszAAA2MwAAMTIAACwzAAAnNAAAITYAAB04AAAZOQAAFTsGABI9DAAQPhAAED4VAA4+HAAOPiMADT4qAAw+MwAMPjwACz9HAAo/UgAIP2AABz9vAAY/gQAFP5QABD+oAAM+vAAEPtcABT7sAAU+9wBpMwAAWzQAAFA1AABHNQAAPzUAADk1AAA0NQAALjUAACk3AAAjOAAAHjsAABo8AAAWPwAAEkEEAA5DCgAMRA4ACkQTAAlEGQAIRCAAB0QnAAZELwAFRDgAA0VCAAJFTgAARVsAAEVqAABFfAAARZAAAESkAABEuQAARNEAAETqAABD9QBkNgAAVzcAAEw4AABDOAAAPDgAADc4AAAxOAAAKzkAACU7AAAgPQAAGkAAABZCAAASRAAADkcEAAtJCQAHSg0ABEsRAAFLFgAASxwAAEsjAABLKwAASzQAAEs+AABMSQAATFcAAExmAABMdwAAS4wAAEuhAABLtQAASs4AAErpAABK9QBfOgAAUjsAAEg7AABAOwAAOjsAADQ7AAAuPAAAJz4AACJBAAAcQwAAFkYAABJJAAAOSwAAC04DAAdQCAACUQwAAFEQAABSEwAAUxgAAFMfAABTJgAAUy8AAFM5AABTRQAAU1IAAFNhAABTcgAAU4cAAFKcAABSsQAAUcoAAFHnAABR9ABZPgAATj4AAEU+AAA+PgAAOD4AADBAAAApQgAAI0QAAB1HAAAXSgAAEk0AAA5QAAALUwAABlUCAABXBwAAWAsAAFkOAABaEQAAWhUAAFsaAABcIQAAXCoAAFw0AABcPwAAXE0AAFxbAABcbAAAXIEAAFuXAABbrQAAWsUAAFrkAABZ8wBUQgAASkIAAEJCAAA8QgAANEMAACxGAAAlSQAAHkwAABdPAAASUwAADlYAAApZAAAFWwAAAF4AAABgBAAAYQgAAGIMAABjDgAAZBEAAGUWAABmHAAAZyMAAGctAABnOQAAZ0YAAGdVAABnZgAAZ3oAAGaRAABlqAAAZcAAAGTeAABk8ABPRgAAR0YAAEBFAAA3RwAAL0oAACZNAAAfUQAAGFUAABJZAAANXAAACGAAAAJjAAAAZgAAAGgAAABqAAAAawQAAGwIAABtDAAAbw4AAHASAAByFwAAcx0AAHQmAAB0MgAAdD8AAHROAABzXwAAdHIAAHOKAAByoQAAcbgAAHHUAABw7ABMSgAARUoAADtLAAAyTgAAKVIAACBWAAAYWwAAEl8AAA1kAAAHaAAAAGsAAABvAAAAcgAAAHUAAAB2AAAAdwAAAHkCAAB6BgAAfAoAAH4OAACAEQAAghYAAIQeAACEKQAAhDYAAIRFAACEVgAAg2oAAIOBAACCmQAAgbEAAIDJAACA5QBKTgAAP1AAADVTAAArVwAAIlwAABliAAASZwAADGwAAAVxAAAAdQAAAHkAAAB9AAAAgQAAAIMAAACFAAAAhgAAAIgAAACJAAAAiwQAAI0IAACPDQAAkhAAAJQWAACWIAAAliwAAJY7AACWTAAAlWAAAJV2AACUkAAAk6cAAJK9AACS1QBEVQAAOVkAAC9dAAAkYwAAGmkAABJvAAAMdQAABHsAAACAAAAAhQAAAIkAAACNAAAAkQAAAJMAAACUAAAAlgAAAJgAAACaAAAAnAAAAJ4AAACgBgAAogsAAKUQAACoFwAAqSMAAKkxAACpQwAAqVYAAKhtAACmhwAAp54AAKazAAClxwA+XgAAMmMAACdqAAAdcAAAE3gAAAx/AAADhQAAAIsAAACRAAAAlgAAAJsAAACfAAAAogAAAKQAAAClAAAApwAAAKkAAACrAAAArQAAALAAAACyAAAAtQIAALcJAAC7EAAAvhgAAL4mAAC+OAAAvksAAL1hAAC8egAAu5QAALqpAAC6uQA3agAAK3AAACB4AAAWgAAADYgAAAWPAAAAlgAAAJwAAACiAAAApwAAAKwAAACwAAAAswAAALYAAAC3AAAAuQAAALsAAAC9AAAAvwAAAMIAAADFAAAAyAAAAMoAAADOCAAA0hAAANUbAADVLAAA1EAAANRXAADTbgAA1IYAANSbAADTqwD/AAAA/wAAAP8AAAD/AAUA/wAOAP8AFQD8ACAA+QAqAPYANADxAD0A7QBGAOkATQDmAFMA5ABZAOEAXgDeAGMA3ABoANkAbgDVAHMA0wB5ANAAgADOAIgAywCRAMkAnADGAKcAxAC3AMIAzADAAOwAvwD/AL4A/wC9AP8AtwD/ALIA/wD/AAAA/wAAAP8AAAD6AAEA8wALAO0AEgDoABsA5QAlAOQALgDfADgA2ABAANIARwDOAE4AywBUAMgAWQDGAF4AxABjAMIAZwDAAG0AvwBzAL0AegC7AIEAuQCLALYAlQC0AKEAsgCvALAAwgCuAOMArgD6AKwA/wCtAP8AqQD/AKYA/wD/AAAA/wAAAPIAAADmAAAA3QAHANIADgDNABYAygAgAMgAKQDFADIAwAA6ALwAQgC5AEgAtwBOALUAUwCzAFgAsQBdALAAYgCuAGcArABsAKoAcwCpAHsApwCEAKUAjgCjAJoAoQCoAJ8AuQCeANIAnQDyAJwA/wCdAP8AnAD/AJkA/wD8AAAA7gAAAN0AAADMAAAAwQACALoADAC2ABIAsgAaALAAIwCvACwArQA0AKkAPACmAEIApABIAKIATQCgAFIAngBXAJ0AWwCcAGAAmgBmAJkAbACXAHQAlQB9AJMAhwCRAJMAkAChAI4AsQCNAMYAjADoAIsA/QCMAP8AjAD/AIwA/wDtAAAA2AAAAMUAAAC3AAAArAAAAKYACAChAA4AnwAVAJ0AHgCbACYAmgAuAJcANQCVADwAkwBCAJEARwCQAEwAjgBRAI0AVQCLAFoAigBgAIkAZgCHAG0AhQB2AIQAgACCAIwAgACaAH8AqQB9ALwAfADcAHwA9QB8AP8AfAD/AHwA/wDZAAAAwQAAALEAAACkAAAAnAAAAJQAAwCQAAwAjQARAIsAGACJACAAiQAoAIcALwCFADYAgwA8AIIAQQCAAEYAfwBLAH0ATwB8AFQAewBaAHkAYAB4AGcAdgBwAHUAegBzAIYAcQCTAHAAogBvALQAbgDMAG4A7QBuAP4AbgD/AG4A/wDEAAAArwAAAKAAAACUAAAAjAAAAIYAAACBAAgAfgAOAHwAFAB7ABsAeQAiAHgAKQB3ADAAdQA2AHQAOwByAEAAcQBFAHAASgBvAE8AbQBUAGwAWwBrAGIAaQBqAGgAdABmAIAAZQCOAGMAnQBiAK0AYQDCAGEA5ABhAPgAYQD/AGEA/wC0AAAAoAAAAJEAAACGAAAAfgAAAHkAAAB1AAMAcQALAG8AEABtABYAbAAdAGsAJABrACoAaQAwAGgANgBmADsAZQBAAGQARQBjAEoAYQBPAGAAVgBfAF0AXQBlAFwAbwBaAHoAWQCIAFgAmABXAKgAVgC7AFYA2ABWAPEAVgD/AFYA/wCoAQAAlAUAAIUHAAB6BwAAcgYAAGwEAABpAQAAZwAHAGQADQBjABEAYQAYAGAAHwBfACUAXgArAF0AMABbADYAWgA7AFkAQABYAEUAVwBLAFYAUQBVAFgAUwBhAFIAagBQAHYATwCEAE4AkwBNAKQATAC2AEwAzQBMAOsATAD6AEwA/wCdCQAAiwsAAHwNAABwDQAAaA0AAGIMAABfCgAAXQYBAFwBCQBaAA4AWAATAFcAGQBWACAAVQAmAFMAKwBSADEAUQA2AFAAOwBPAEEATgBHAE0ATQBLAFUASgBdAEkAZwBHAHMARgCAAEUAkABEAKEAQwCyAEMAyABDAOYAQwD1AEMA/wCVDQAAgw8AAHQQAABpEQAAYBEAAFoQAABWDgAAVA0AAFMKBABTBgsAUQMQAE8BFQBOARsATAEhAEsBJwBKAiwASQIyAEgCNwBHAz0ARQNDAEQDSgBDBFEAQgRaAEAFZAA/BXAAPgZ+AD0GjgA8B58AOwexADoHxgA6B+MAOgfzADoI/ACOEAAAfBIAAG4UAABiFQAAWhUAAFQUAABQEwAATREAAEsOAABLDQYASgoMAEkIEQBHCBYARQgdAEQIIwBCCCgAQQkuAEAJMwA/CTkAPgpAAD0KRwA8Ck8AOgtYADkLYwA4DG8ANgx+ADUMjgA0DZ8AMw2xADINxwAyDeMAMg30ADIN/gCIEwAAdxUAAGkXAABeGAAAVRgAAE8YAABKFgAARxUAAEUTAABDEAIAQw4IAEINDgBADRIAPw0YAD0NHwA8DSQAOw0qADkNMAA4DjcANw49ADYORQA1Dk0AMw9XADIPYgAxEG4ALxB9AC4QjgAtEaAALBGyACsRyAArEeYAKxH2ACwR/wCDFgAAchkAAGQaAABZGwAAURsAAEsbAABGGgAAQhgAAD8XAAA+FAAAPBIEADsRCgA6EBAAOBAVADcQGwA1ESEANBEnADMRLQAyETMAMBE6AC8SQgAuEksALRNUACsTXwAqFGwAKRR7ACgUjAAnFZ4AJhWwACUVxgAlFeQAJRX2ACYV/wB+GQAAbhsAAGAdAABWHgAATR4AAEceAABCHQAAPhwAADoaAAA4GAAANxYAADUVBwA0FA0AMhQSADAUFwAvFB0ALRQjACwVKgArFTAAKhU3ACkWPwAoFkgAJxdSACYYXQAkGGoAIxl5ACIZigAhGZwAIBmvAB8ZxAAfGeIAIBn0ACAZ/wB6GwAAah4AAF0fAABTIAAASiAAAEQgAAA+HwAAOh4AADcdAAA0HAAAMhkAADAZBAAuGAsALBgQACoYFAApGBoAJxggACYZJgAlGS0AJBo1ACMaPQAiG0YAIRtQACAcWwAfHWgAHh13AB0diAAcHpsAGx6tABoewwAaHuAAGh3zABsd/wB3HQAAZyAAAFohAABQIgAASCIAAEEiAAA7IgAANyEAADMgAAAwHwAALR0AACsdAAAoHQgAJh0OACUdEgAjHRcAIR0dACEdJAAgHioAHx4yAB4fOgAdH0MAHCBNABshWQAaIWYAGSF1ABgihwAXIpkAFiKsABUiwQAVIt8AFSHyABYh/gBzIAAAZCIAAFcjAABNJAAARSUAAD4kAAA5JAAANCMAADAiAAAsIgAAKSEAACYhAAAkIQYAIiEMACAhEAAeIRUAHSIbABsiIQAbIigAGiMvABkjOAAYJEEAFyRLABYlVwAVJWQAFCZzABMmhQASJpgAESarABEmwAAQJt0AESXxABIl/QBwIgAAYSQAAFQmAABKJgAAQicAADwmAAA2JgAAMSUAAC0lAAApJAAAJiQAACIlAAAfJQMAHSYKABsmDgAZJxIAGCcYABcnHwAWJyUAFSgtABQoNQATKT4AEilJABEpVQARKmIAECpxAA8qgwAOKpYADiqpAA0qvQANKtcADSruAA4p+wBsJAAAXSYAAFEoAABIKAAAQCkAADkoAAA0KAAALygAACsnAAAnJwAAIigAAB4pAAAbKgAAGCsHABYrDQAULBEAEywWABIsHAARLSMAEC0qABAtMgAPLjwADi5GAA0uUgANLl8ADC9uAAsvfwAKL5IACS+lAAkuuQAILtAACS7pAAou9wBoJwAAWikAAE4qAABFKwAAPSsAADcrAAAxKgAALSoAACkqAAAkKgAAICsAABstAAAYLgAAFS8EABIxCgAQMg4ADzITAA4yGQANMiAADTInAAwyLwALMzgACjNCAAkzTgAIM1sABjRqAAU0ewAEM44AAzOiAAIztgACM80AAzPnAAQy8wBkKgAAViwAAEstAABCLQAAOi0AADQtAAAvLAAAKywAACYsAAAiLQAAHS8AABkxAAAVMgAAEjQDAA82CQAMOA0ACjgRAAk4FgAIOB0ABzgkAAY4LAAEODQAAzg+AAI5SgAAOVcAADllAAA5dwAAOYsAADifAAA4swAAOMoAADjmAAA38gBfLQAAUi4AAEgvAAA/MAAAOC8AADIvAAAtLwAAKS8AACQwAAAfMQAAGjMAABU1AAASNwAADzkDAAw7CAAIPQ0ABT4QAAM+FAAAPhoAAD4hAAA+KAAAPjEAAD87AAA/RgAAP1MAAD9hAAA/cwAAP4cAAD6cAAA+sAAAPccAAD3kAAA98gBaMAAATjIAAEQyAAA8MgAANTIAADAxAAArMQAAJjIAACA0AAAbNgAAFjgAABI7AAAPPQAADD8DAAhBCAAEQwwAAEMOAABEEgAARRYAAEUdAABFJAAARS0AAEY2AABGQgAARk4AAEZdAABGbgAARYIAAEWYAABErQAARMQAAEPjAABD8gBVNAAASjUAAEE1AAA5NQAAMzQAAC40AAAoNQAAIjcAAB06AAAXPAAAEj8AAA9BAAAMRAAACEYBAANIBgAASQoAAEoNAABLEAAATBQAAE0ZAABOIAAATigAAE4yAABNPQAATkoAAE5YAABNaQAATX0AAEyUAABMqgAAS8EAAEvhAABK8gBQOAAARjgAAD04AAA3OAAAMTcAACo5AAAkOwAAHj0AABhAAAATQwAAD0YAAAtJAAAHSwAAAk4AAABQBAAAUQgAAFILAABTDgAAVBEAAFUVAABWGwAAVyMAAFcsAABXOAAAV0QAAFdSAABWYwAAVncAAFaOAABVpQAAVL0AAFPdAABT8ABLPAAAQjwAADs7AAA1OwAALTwAACY/AAAfQgAAGUUAABNIAAAOSwAAC08AAAVRAAAAVAAAAFcAAABYAQAAWgUAAFsIAABcDAAAXQ4AAF8RAABgFgAAYh0AAGImAABiMQAAYj4AAGFMAABhXQAAYXAAAGCIAABgoAAAX7cAAF7UAABd7gBHQAAAPz8AADo/AAAxQAAAKUMAACFGAAAaSgAAE04AAA5RAAAKVQAABFgAAABbAAAAXgAAAGEAAABjAAAAZAEAAGUEAABnCAAAaAsAAGoOAABsEgAAbhcAAG8gAABvKgAAbzYAAG5FAABuVQAAbmgAAG1/AABtmAAAbLAAAGvKAABq6ABERAAAPkMAADVEAAArRwAAI0sAABtPAAATVAAADlgAAAhcAAACYAAAAGQAAABnAAAAawAAAG0AAABvAAAAcAAAAHIAAAB0AgAAdQYAAHcKAAB5DgAAfBIAAH4YAAB/IgAAfy4AAH89AAB+TQAAfWEAAH13AAB8kAAAe6gAAHrAAAB53wBDRwAAOUkAAC9MAAAlUAAAHFUAABRbAAAOYAAAB2UAAABqAAAAbgAAAHIAAAB2AAAAeQAAAHwAAAB+AAAAfwAAAIEAAACDAAAAhQAAAIcDAACKCAAAjA0AAI8RAACSGQAAkiUAAJIzAACSRAAAkVcAAJBtAACPhgAAjp8AAI21AACMzQA9TgAAMlEAAChWAAAeXAAAFWIAAA5oAAAHbgAAAHQAAAB5AAAAfgAAAIIAAACGAAAAiQAAAIwAAACOAAAAkAAAAJIAAACUAAAAlgAAAJgAAACbAAAAngYAAKEMAACkEQAAphsAAKYpAACmOgAApU0AAKViAACkewAAo5QAAKGrAAChvwA2VwAALFwAACFiAAAXaQAAD3AAAAd3AAAAfgAAAIQAAACKAAAAjwAAAJQAAACYAAAAmwAAAJ4AAACfAAAAogAAAKQAAACmAAAAqAAAAKsAAACtAAAAsAAAALMEAAC3DAAAuxIAALsfAAC7MAAAu0MAALpYAAC5cAAAt4sAALehAAC3swAwYgAAJWkAABpwAAAQeAAACYAAAACIAAAAjwAAAJYAAACbAAAAoQAAAKYAAACqAAAArgAAALAAAACxAAAAtAAAALYAAAC4AAAAuwAAAL0AAADAAAAAwwAAAMcAAADLAwAAzwwAANMVAADSJQAA0jgAANFOAADQZQAAz34AAM2WAADMqQD/AAAA/wAAAP8AAAD/AAMA/wALAPwAEQD5ABsA9wAlAPMALwDuADgA6QBAAOYASADiAE4A3wBUANwAWQDZAF4A1QBjANMAaADQAG0AzgBzAMsAegDIAIIAxgCMAMMAlwDAAKMAvgCyALwAyAC6AOoAuQD/ALgA/wCxAP8AqgD/AKcA/wD/AAAA/wAAAPsAAAD2AAAA7QAHAOcADwDiABYA3wAgAN4AKQDZADMA0QA7AMwAQgDIAEgAxQBOAMIAUwDAAFgAvgBdALwAYgC6AGcAuQBtALcAdAC1AHsAsgCFALAAkACuAJwArACqAKkAvQCnAN4ApgD5AKUA/wCjAP8AnQD/AJsA/wD9AAAA9gAAAOsAAADfAAAA0QADAMoADADFABIAwwAbAMAAJAC+ACwAuQA1ALYAPACzAEMAsABIAK4ATgCsAFIAqwBXAKkAXACnAGEApgBnAKQAbQCiAHQAoAB9AJ4AiACcAJUAmgCjAJgAtACWAM0AlQDxAJQA/wCVAP8AkAD/AI4A/wDzAAAA5gAAANEAAADCAAAAuAAAALEACACtAA8AqgAWAKgAHgCoACcApgAvAKIANgCfADwAnQBCAJsARwCZAEwAlwBRAJYAVQCUAFoAkwBgAJEAZgCQAG4AjgB2AIwAgQCKAI0AiACbAIYArACFAMEAhADmAIMA/QCEAP8AgwD/AIEA/wDkAAAAywAAALoAAACsAAAAogAAAJwABACYAAwAlgARAJQAGQCTACEAkgAoAI8AMACNADYAiwA8AIkAQQCIAEYAhgBLAIUATwCEAFQAggBaAIEAYAB/AGcAfgBvAHwAegB6AIYAeACUAHcApAB1ALcAdADUAHMA9AB0AP8AdAD/AHQA/wDLAAAAtgAAAKYAAACaAAAAkgAAAIoAAACGAAgAgwAOAIEAFACBABsAgAAjAH8AKgB9ADAAewA2AHoAOwB4AEAAdwBFAHUASQB0AE4AcwBUAHEAWgBwAGEAbgBpAG0AcwBrAH8AaQCNAGgAnQBnAK4AZgDHAGUA6gBmAP8AZgD/AGcA/wC4AAAApAAAAJUAAACKAAAAgQAAAHwAAAB2AAQAdAAMAHIAEABxABYAcAAdAHAAJABuACoAbQAwAGsANQBqADoAaQA/AGgARABnAEkAZQBOAGQAVABjAFsAYQBjAGAAbQBeAHkAXQCHAFsAlgBaAKgAWQC9AFkA3wBZAPgAWgD/AFoA/wCoAAAAlQAAAIcAAAB7AAAAcwAAAG4AAABqAAEAZwAIAGUADgBkABIAYwAYAGMAHwBiACUAYQAqAF8AMABeADUAXQA6AFwAPgBbAEQAWQBJAFgATwBXAFYAVgBeAFQAaABTAHMAUQCBAFAAkQBPAKIATgC1AE4A0ABOAPAATgD/AE8A/wCcAAAAiQAAAHsDAABwAwAAaAMAAGIBAABfAAAAXQAEAFsACwBZAA8AWAAUAFcAGQBXACAAVgAlAFUAKgBTADAAUgA0AFEAOQBQAD8ATwBEAE4ASwBNAFIASwBaAEoAYwBJAG8ARwB8AEYAjABFAJ0ARQCwAEQAxwBEAOgARAD6AEUA/wCSBAAAgAcAAHEKAABmCgAAXgoAAFkJAABVBwAAVAQAAFIABwBQAAwATwAQAE4AFQBNABsATAAgAEsAJgBKACsASQAwAEgANQBHADoARgBAAEUARgBDAE4AQgBWAEEAXwBAAGsAPgB4AD0AiAA8AJkAPACrADwAwQA7AOAAOwD0ADsA/wCJCgAAeAwAAGoOAABfDgAAVw4AAFEOAABNDAAASwsAAEoIAgBJBAkASAANAEYAEQBFABYARAAcAEMAIQBCACYAQQArAD8AMQA+ADYAPQA8ADwAQwA7AEoAOgBSADkAXAA4AGgANgB1ADUAhQA0AJYANACoADMAvAAzANgAMwDvADMA+wCCDQAAcQ8AAGQQAABZEQAAUREAAEsRAABHEAAARA4AAEINAABBCwUAQQcLAD8FDgA+AxIAPAIYADsCHQA6AyIAOQMoADgDLQA3AzIANgQ5ADUEPwA0BUcAMwVQADEGWgAwBmYALwdzAC4HgwAtB5UALAenACsHugArB9IAKwfrACsH9wB9EAAAbBEAAF8TAABUFAAATBQAAEYUAABCEwAAPhIAADwQAAA6DgEAOg0GADoKDAA4CRAANggUADUIGQA0CR8AMgkkADEJKQAwCS8ALwo2AC4KPQAtCkUALAtOACsLWQApDGUAKAxzACcMgwAmDZUAJQ2nACQNuwAjDdIAIw3rACMN9wB4EgAAaBQAAFsWAABRFwAASBcAAEIWAAA9FgAAORUAADcTAAA1EQAAMxADADMOCAAyDQ0AMA0RAC8NFgAtDRsALA0hACsNJwAqDS0AKQ40ACgOOwAnDkQAJQ5OACQPWQAjEGUAIRBzACAQhAAfEJYAHhCpAB0QvQAcENgAHRDuAB0Q+QBzFAAAZBYAAFcYAABNGQAARRkAAD8ZAAA6GAAANRcAADIWAAAwFQAALhMAAC0RBAAsEAoAKxAOACkQEgAoEBgAJhAeACUQJAAkECoAIxExACIROQAhEUIAIBJLAB4SVgAdE2MAHBNxABoTggAZFJUAGBSnABcUuwAXE9QAFxPuABgT+gBwFgAAYBkAAFQaAABKGwAAQhwAADwbAAA2GwAAMhoAAC8ZAAAsGAAAKhYAACgUAQAmEwcAJRMMACMTEAAiExUAIBMaAB8TIQAeFCcAHRQuABwVNgAbFT8AGhZJABkWVAAYF2EAFhdwABUYgQAUGJMAEximABIYugASF9IAEhfsABMX+gBsGQAAXRsAAFEdAABHHQAAPx4AADkdAAA0HQAALxwAACsbAAAoGgAAJhkAACQYAAAiFwQAIBcKAB4XDgAcFxIAGhcXABkYHgAZGCQAGBksABcZNAAWGj0AFRpHABQbUgATG18AEhxuABEcfwAQHJIAEBylAA8cuQAOHNAADhvqAA8b+ABpGwAAWh0AAE4fAABFHwAAPSAAADYfAAAxHwAALR4AACkdAAAlHQAAIxwAACAbAAAdGwEAGxsHABkcDQAXHBAAFhwVABUcGwAUHSIAEx0pABIeMQARHjoAER9FABAfUAAPIF0ADiBsAA0gfAANII8ADCCiAAsgtQALIMoACyDlAAwf9ABlHQAAVx8AAEwhAABCIQAAOiEAADQhAAAvIQAAKiAAACYfAAAjHwAAIB4AAB0eAAAZIAAAFiAEABQgCwASIQ4AESETABEiGQAQIh8ADyImAA4jLwAOIzcADSNBAAwkTQALJFkACiRnAAkkeAAIJIsABySeAAcksQAGJMcABiPjAAcj8QBiHwAAVCEAAEkjAABAIwAAOCMAADIjAAAsIwAAKCIAACQhAAAhIQAAHiEAABohAAAWIwAAEyQDABElCAAPJg0ADicRAA0nFgAMJx0ACycjAAonKwAJKDQACCg+AAcoSQAGKFUABSlkAAQpdAADKYcAAimbAAEorwAAKMUAASjhAAEn8ABeIgAAUSQAAEYlAAA9JQAANSUAAC8lAAAqJAAAJiQAACIjAAAfIwAAGyQAABglAAAUJgAAESgDAA8pCAAMLAwACiwQAAgsFAAHLBoABiwhAAUsKAADLTAAAi06AAEtRQAALVIAAC5gAAAucQAALYQAAC2ZAAAtrQAALMIAACzgAAAs8ABaJAAATSYAAEMnAAA6JwAAMycAAC0nAAAoJgAAJCYAACEmAAAdJgAAGScAABUpAAARKwAADywDAA0uBwAJMAwABjEOAAMxEgABMhcAADIeAAAyJQAAMi0AADI2AAAzQgAAM04AADNdAAAzbQAAM4EAADKWAAAyqwAAMcEAADHfAAAx8ABWJwAASikAAD8qAAA3KgAAMCoAACspAAAnKAAAIygAAB4pAAAaKgAAFiwAABIuAAAPMAAADTECAAo0BwAFNQsAAjYOAAA3EAAAOBQAADgaAAA4IgAAOCoAADkzAAA5PgAAOUoAADlZAAA5aQAAOX0AADiTAAA4qAAAN78AADfeAAA28ABRKwAARiwAADwsAAA0LAAALiwAACorAAAlKwAAICwAABstAAAXLwAAEzEAABAzAAANNQAACTcCAAU6BgABOwoAADwNAAA9DwAAPhIAAD8XAABAHgAAQCUAAEAvAABAOgAAQEYAAEBUAABAZQAAP3gAAD+PAAA+pgAAPr0AAD3cAAA98ABNLgAAQi8AADkvAAAyLwAALS4AACguAAAiLwAAHTAAABgyAAATNQAAEDcAAAw6AAAJPAAABT4AAABBBAAAQggAAEMLAABEDQAARhAAAEcUAABIGQAASCEAAEgqAABINQAASEEAAEhPAABIYAAAR3MAAEeKAABGogAARbkAAEXZAABE8ABIMgAAPjIAADYyAAAwMQAAKzEAACUyAAAfNAAAGTYAABM5AAAQPAAADD8AAAhCAAADRAAAAEYAAABIAgAASgUAAEsIAABMCwAATg4AAE8RAABRFQAAUhwAAFIlAABSMAAAUjwAAFFKAABRWgAAUW0AAFCEAABPnQAATrUAAE3SAABN7gBDNgAAOzYAADQ1AAAvNAAAJzUAACE4AAAaOwAAFD4AABBBAAAMRAAAB0cAAAJKAAAATQAAAE8AAABRAAAAUwIAAFQFAABVCAAAVwsAAFkOAABbEQAAXRcAAF0fAABdKgAAXTYAAFxEAABcVAAAW2cAAFt+AABalwAAWa8AAFjLAABX6gA/OQAAODkAADM4AAArOQAAIzwAABw/AAAVQwAAEEcAAAtKAAAFTgAAAFEAAABUAAAAVwAAAFoAAABcAAAAXQAAAF8AAABgBAAAYgcAAGQLAABmDgAAaBIAAGsZAABrIwAAai4AAGo8AABqTQAAaV8AAGh1AABnjwAAZqgAAGXCAABk4wA9PQAANzwAAC49AAAlQAAAHUQAABZJAAAQTQAAClEAAARVAAAAWgAAAF0AAABgAAAAYwAAAGYAAABoAAAAagAAAGsAAABtAAAAbwIAAHEGAAB0CgAAdg4AAHkTAAB7GwAAeycAAHo1AAB5RQAAeFkAAHhtAAB3hgAAdp8AAHW3AAB00gA8QQAAMkIAAChFAAAgSgAAF04AABBUAAAKWQAAAl4AAABjAAAAZwAAAGsAAABvAAAAcgAAAHUAAAB3AAAAeQAAAHsAAAB9AAAAfwAAAIIAAACEAwAAhwkAAIoOAACOEwAAjx4AAI4rAACOOwAAjU4AAItjAACKfAAAipUAAIitAACHxQA2RwAALEsAACJPAAAZVQAAEFsAAAphAAABZwAAAG0AAAByAAAAdwAAAHsAAAB/AAAAgwAAAIYAAACIAAAAigAAAI0AAACPAAAAkQAAAJQAAACXAAAAmgEAAJ0HAAChDQAApRQAAKQhAACkMQAAo0QAAKJZAACgcAAAn4sAAJ2iAACdtwAwUAAAJVUAABtbAAASYgAAC2kAAAFwAAAAdwAAAH0AAACDAAAAiAAAAI0AAACRAAAAlQAAAJgAAACaAAAAnAAAAJ8AAAChAAAAowAAAKYAAACpAAAArAAAALAAAAC0BwAAuA4AALoYAAC6JwAAuTkAALhOAAC3ZQAAtn4AALWWAACzqwApWwAAHmIAABRpAAAMcQAAAnkAAACBAAAAiQAAAI8AAACWAAAAmwAAAKAAAACkAAAAqAAAAKsAAACsAAAArwAAALIAAAC0AAAAtgAAALkAAAC8AAAAwAAAAMQAAADIAAAAzQcAANIQAADSHQAA0S8AANBEAADPWwAAzXMAAMuNAADKoQD/AAAA/wAAAPsAAAD6AAAA/AAIAPgADwD1ABcA9AAgAPEAKgDrADMA5gA7AOIAQwDeAEkA2gBPANYAVADTAFkA0ABeAM4AYwDLAGgAyQBuAMYAdQDDAH0AwQCGAL4AkgC7AJ4AuQCuALYAwwC0AOgAswD/AK8A/wClAP8AngD/AJsA/wD9AAAA9wAAAPIAAADwAAAA5wADAOEADADcABIA2AAbANYAJADSAC0AzAA2AMYAPQDCAEMAvwBJALwATgC6AFMAuABYALYAXQC1AGIAswBnALEAbgCvAHYArAB/AKoAigCoAJcApQCmAKMAuQChANkAoAD5AJ4A/wCYAP8AkgD/AI8A/wDzAAAA7AAAAOMAAADTAAAAyAAAAMEACQC9AA8AuwAWALkAHwC3ACcAswAvAK8ANwCsAD0AqgBDAKgASACmAE0ApABSAKMAVgChAFsAnwBhAJ4AZwCcAG8AmgB4AJcAgwCVAJAAkwCeAJEAsACQAMgAjgDwAI0A/wCKAP8AhQD/AIIA/wDnAAAA3QAAAMYAAAC4AAAArgAAAKgABAClAAwAoQASAKEAGQCgACIAnwApAJsAMACYADcAlgA9AJMAQgCSAEcAkABLAI8AUACNAFUAjABaAIoAYQCIAGgAhwBwAIUAewCDAIgAgQCWAH8ApwB9ALwAfADjAHwA/QB8AP8AeAD/AHYA/wDWAAAAwAAAAK8AAACjAAAAmQAAAJMAAACPAAkAjQAOAIsAFACKABwAigAjAIgAKgCFADAAgwA2AIIAOwCAAEAAfwBFAH4ASgB8AE8AewBUAHoAWgB4AGEAdgBpAHUAcwBzAIAAcQCOAG8AnwBuALIAbQDPAGwA9ABsAP8AawD/AGkA/wDAAAAAqwAAAJsAAACPAAAAhwAAAIAAAAB8AAQAegAMAHgAEQB4ABcAeAAeAHcAJAB1ACoAcwAwAHEANQBwADoAbgA/AG0ARABsAEkAawBOAGoAVABoAFsAZwBjAGUAbQBkAHgAYgCHAGAAlwBfAKoAXgDCAF4A6QBeAP8AXgD/AF0A/wCsAAAAmQAAAIoAAAB/AAAAdwAAAHEAAABtAAAAagAIAGkADgBoABIAZwAYAGcAHwBnACUAZQAqAGMALwBiADQAYQA5AGAAPgBfAEMAXgBIAF0ATgBbAFUAWgBdAFgAZwBXAHIAVQCBAFQAkQBTAKMAUgC4AFEA3ABRAPkAUgD/AFIA/wCdAAAAiwAAAHwAAABxAAAAaQAAAGQAAABgAAAAXgAFAFwACwBbAA8AWwAUAFoAGQBaAB8AWQAlAFcAKgBWAC8AVQA0AFQAOABTAD0AUgBDAFAASQBPAFAATgBYAE0AYgBLAG0ASgB6AEkAiwBIAJ0ARwCxAEcAzABGAPAARwD/AEcA/wCQAAAAfgAAAHAAAABmAAAAXgAAAFkAAABWAAAAUwABAFIACABQAA0ATwAQAE8AFQBOABoATgAgAE0AJQBMACoASgAuAEkAMwBIADgARwA+AEYARABFAEsARABTAEMAXQBBAGgAQAB1AD8AhQA+AJcAPQCrAD0AwwA9AOYAPQD7AD4A/wCHAAAAdQMAAGgGAABdBwAAVQYAAFAGAABMBAAASgEAAEkABABHAAoARgAOAEUAEQBFABYARAAbAEMAIABCACUAQQAqAEAALwA/ADQAPgA6AD0AQAA7AEcAOgBPADkAWQA4AGQANwBxADYAgQA1AJMANACmADQAuwA0AN0ANAD1ADUA/wB+BgAAbQkAAGALAABWDAAATgwAAEgLAABECgAAQggAAEAFAQA/AQcAPgALAD0ADgA8ABIAOwAXADsAHAA6ACEAOQAlADcAKgA2ADAANQA1ADQAPAAzAEMAMgBMADEAVQAwAGAALwBtAC4AfQAtAI8ALACiACwAtgAsANAALADuACwA/AB3CgAAZwwAAFoOAABQDgAASQ4AAEMOAAA+DQAAOwwAADkLAAA4CQMANwUIADYCDQA1ARAANAATADMAGAAyAB0AMQAiADAAJwAvACwALgAyAC0AOAAsAEAAKwBJACoAUgApAF0AKABrACcBegAmAYwAJQCfACUAsgAlAMoAJQDoACUA9wByDQAAYg4AAFYQAABMEQAARBEAAD4RAAA5EAAANg8AADMOAAAxDQEAMAsFADAICgAvBg0ALgURACwEFAArAxkAKgMeACkDIwAoBCkAJwQvACYFNQAlBT0AJAVGACMGUAAiBlwAIQdpACAHeQAfB4sAHgedAB4HsAAdBsYAHQbjAB0F8wBtDgAAXhEAAFISAABIEwAAQBMAADoTAAA1EgAAMREAAC4QAAAsDwAAKg4DACoNBwApCwsAKAkOACcJEQAlCBYAJAgbACMJIAAiCSYAIQksACAKMwAfCjsAHgtEAB0LTwAcDFsAGwxpABoMeQAYDIsAGAyeABcMsAAWDMUAFgzhABYL8ABpEAAAWhIAAE4UAABFFQAAPRUAADcVAAAxFAAALRMAACoSAAAoEQAAJhABACQQBAAjDggAIw0MACIMDwAgDBMAHwwYAB4NHQAdDSMAHA0qABsNMgAaDjoAGA5EABcOUAAWD1wAFQ9qABMQewASEI0AERCgABEQswAQD8kAEA/kABEP8gBlEgAAVxQAAEsWAABCFwAAOhcAADQXAAAvFgAAKhUAACcUAAAkEwAAIhMAACASAwAeEQYAHRAJABwQDQAbDxAAGRAVABgQGwAXECEAFhAoABURMAAUETkAExFDABISTgAREloAEBJpABATeQAOE4wADhOeAA0TsQANEsUADBLhAA0S8QBiFAAAVBYAAEkYAAA/GQAANxkAADEZAAAsGAAAKBcAACQWAAAhFgAAHxUAABwUAgAaEwQAGRIGABcSCwAVEg4AFBISABMTGAASEx8AERMmABEULQAQFDYADxVBAA4VTAAOFlcADRZlAAwXdQALF4cACheaAAkWrQAIFsEACBbdAAkV7gBfFgAAURgAAEYaAAA9GgAANRsAAC8aAAAqGgAAJRkAACIYAAAfGAAAHBcAABkWAQAXFgMAFRYEABMWCQARFg0AEBcRAA8XFgAOFxwADhgjAA0YKgAMGTMADBk8AAsaRwAKGlMACRphAAcbcQAGG4MABRuXAAQaqgADGr8AAxnaAAQZ7ABcGAAAThoAAEMcAAA6HAAAMxwAACwcAAAnHAAAIxsAACAaAAAdGQAAGhkAABcYAQAVGAIAEhkEABAbBwAOGwwADRwQAAwcEwALHBkAChwfAAkdJwAIHS8ABx45AAYeQwAEHlAAAx9eAAIfbgABH4AAAB+VAAAeqQAAHr0AAB3YAAAd7ABYGgAASxwAAEEeAAA4HgAAMB4AACoeAAAlHQAAIRwAAB4cAAAbGwAAGBsAABYbAQATGwIAERwEAA4eBwAMHwsACiAOAAggEgAGIRcABSEdAAQhJAACIiwAASI1AAAiQAAAI00AACNaAAAjawAAI34AACOTAAAipwAAIrwAACHXAAAh7QBVHQAASB8AAD4gAAA1IAAALiAAACggAAAjHwAAIB4AAB0dAAAaHQAAFh0AABMeAAARHwIADiAEAA0iBwAKJAsABiUNAAQlEAACJhQAACYaAAAmIQAAJykAACcyAAAnPQAAJ0kAAChXAAAoZwAAJ3sAACeQAAAnpQAAJrsAACbWAAAl7QBRIAAARSEAADsiAAAyIgAALCIAACYhAAAiIQAAHiAAABsfAAAYIAAAFCAAABEiAAAPIwAADSUDAAomBgAGKAoAAykNAAArDwAALBIAACwXAAAsHgAALCYAAC0vAAAtOQAALUYAAC1UAAAtZAAALXcAACyNAAAspAAAK7oAACvWAAAq7gBNIgAAQSQAADgkAAAwJAAAKSQAACQjAAAhIgAAHSIAABkiAAAVIwAAEiQAAA8mAAANKAAACioCAAYsBQACLgkAAC8LAAAwDgAAMhAAADMVAAAzGwAAMyIAADMrAAAzNgAAM0IAADNQAAAzYAAAM3MAADKKAAAyoQAAMbgAADDWAAAw7wBJJQAAPiYAADQnAAAtJwAAKCYAACMlAAAfJAAAGyUAABYmAAASKAAAECoAAA0sAAAKLgAABjABAAIyBAAANAcAADUKAAA3DAAAOA4AADoSAAA6FwAAOh8AADonAAA6MgAAOj4AADpMAAA6XAAAOm8AADmGAAA4ngAAOLYAADfUAAA27wBEKQAAOikAADEpAAArKQAAJigAACInAAAdKAAAGCkAABMrAAAQLgAADTAAAAkyAAAFNQAAATcAAAA5AgAAOwUAADwIAAA+CwAAPw0AAEEQAABDFAAAQxsAAEMjAABDLgAAQzkAAENHAABCVwAAQmoAAEGBAABAmgAAP7IAAD7PAAA+7wA/LAAANiwAAC8sAAAqKwAAJSoAAB8rAAAZLQAAFC8AABAyAAANNQAACDgAAAQ6AAAAPAAAAD8AAABBAAAAQwIAAEUFAABGCAAASAsAAEoOAABMEQAATRYAAE0eAABNKAAATTQAAExCAABMUQAAS2QAAEt7AABKlAAASa0AAEjKAABH7AA7MAAAMy8AAC0vAAAoLQAAIi8AABsxAAAVNAAAEDcAAA06AAAIPQAAAkAAAABDAAAARgAAAEgAAABKAAAATAAAAE4BAABPBAAAUQcAAFMLAABVDgAAWBIAAFkZAABYIgAAWC4AAFc8AABXSwAAVl4AAFZzAABVjQAAVKcAAFLCAABS5gA4MwAAMTIAACwxAAAlMgAAHTUAABY4AAARPAAADEAAAAdEAAAARwAAAEoAAABNAAAAUAAAAFMAAABVAAAAVwAAAFkAAABaAAAAXAMAAF4HAABhCwAAZA4AAGYTAABnHAAAZicAAGY0AABlRAAAZFcAAGRrAABihQAAYZ8AAGC5AABe3AA1NwAAMDUAACg3AAAgOgAAGD0AABFCAAAMRgAABkoAAABPAAAAUwAAAFYAAABZAAAAXAAAAF8AAABhAAAAZAAAAGUAAABnAAAAaQAAAGwBAABuBgAAcQsAAHQPAAB3FQAAdyAAAHYtAAB2PQAAdU8AAHRjAABzewAAcpUAAHCvAABvyQA1OgAAKzsAACI/AAAaQwAAEkgAAAxNAAAFUgAAAFcAAABcAAAAYAAAAGQAAABoAAAAawAAAG4AAABxAAAAcwAAAHUAAAB3AAAAegAAAHwAAAB/AAAAggQAAIYKAACKDwAAjBcAAIskAACKMwAAiUUAAIdbAACGcgAAhYsAAIOlAACCvAAvQAAAJUQAABxJAAATTgAADVQAAARaAAAAYQAAAGYAAABrAAAAbwAAAHQAAAB5AAAAfQAAAIAAAACDAAAAhQAAAIcAAACKAAAAjAAAAI8AAACSAAAAlgAAAJkCAACeCQAAohAAAKIaAAChKQAAoDsAAJ9QAACdZwAAmoEAAJqZAACZrwApSQAAH04AABVUAAAOWwAABWIAAABpAAAAcAAAAHcAAAB9AAAAggAAAIYAAACLAAAAjwAAAJMAAACVAAAAlwAAAJoAAACdAAAAoAAAAKMAAACmAAAAqgAAAK4AAACyAAAAtwoAALsRAAC6HwAAuTAAALdFAAC1XAAAtHQAALGOAACvpAAiVAAAGFsAABBiAAAHagAAAHMAAAB7AAAAggAAAIkAAACQAAAAlQAAAJoAAACfAAAAowAAAKYAAACoAAAAqwAAAK4AAACwAAAAswAAALYAAAC6AAAAvQAAAMIAAADHAAAAzAEAANMLAADUFQAA0yYAANE6AADQUQAAzWgAAMuBAADKlgD8AAAA9gAAAPIAAADxAAAA8wAFAPQADADyABMA8AAcAO0AJQDoAC4A4gA2AN4APgDZAEQA1ABKANEATwDOAFQAywBZAMkAXgDGAGMAxABpAMEAcAC+AHgAvACBALkAjQC2AJoAswCrALEAwACvAOYArgD/AKUA/wCaAP8AlAD/AI8A/wD0AAAA7AAAAOgAAADnAAAA3wAAANkACQDSABAAzwAXAM8AIADMACgAxgAwAMAANwC8AD4AuQBEALcASQC1AE4AswBTALEAVwCvAF0ArQBiAKsAaQCpAHEApwB6AKUAhQCiAJMAoACiAJ0AtgCbANQAmQD5AJYA/wCNAP8AiAD/AIQA/wDoAAAA3wAAANkAAADJAAAAvwAAALgABAC1AA0AswASALEAGgCwACIArQAqAKkAMQCmADgApAA9AKIAQwCgAEgAngBMAJwAUQCbAFYAmQBcAJcAYgCVAGkAkwByAJEAfQCPAIsAjQCaAIsArACJAMUAiADuAIYA/wB/AP8AegD/AHgA/wDZAAAAzQAAALsAAACuAAAApQAAAJ8AAACcAAkAmQAPAJkAFQCZAB0AmAAkAJQAKwCRADEAjgA3AIwAPACLAEEAiQBGAIgASwCGAFAAhQBVAIMAWwCCAGIAgABrAH4AdQB8AIIAegCSAHgAowB3ALkAdgDgAHUA/wByAP8AbgD/AGwA/wDHAAAAtQAAAKUAAACZAAAAjwAAAIkAAACFAAQAhAAMAIIAEQCCABcAggAeAIAAJQB+ACsAfAAxAHoANgB5ADsAdwBAAHYARAB1AEkAcwBPAHIAVQBwAFwAbwBkAG0AbgBsAHoAagCKAGgAmwBnAK8AZgDMAGUA9QBkAP8AYQD/AGAA/wC0AAAAoAAAAJAAAACFAAAAfQAAAHcAAABzAAAAcAAIAG8ADgBvABIAbwAYAG8AHwBtACUAawAqAGkAMABoADQAZwA5AGYAPgBlAEMAYwBIAGIATgBhAFUAXwBeAF4AZwBcAHMAWwCCAFkAkwBYAKYAVwC/AFcA6gBXAP8AVgD/AFQA/wChAAAAjgAAAH8AAAB1AAAAbAAAAGgAAABkAAAAYQAEAGAACwBfAA8AXwATAF8AGQBfAB8AXQAlAFwAKgBbAC8AWQAzAFgAOABXAD0AVgBDAFUASQBTAFAAUgBYAFEAYQBQAG0ATgB7AE0AjABMAJ8ASwC1AEoA3ABKAPoASgD/AEoA/wCSAAAAgAAAAHIAAABnAAAAXwAAAFoAAABXAAAAVQABAFMABwBSAAwAUgAQAFIAFABSABoAUQAfAE8AJABOACkATQAuAEwAMwBLADgASgA9AEkAQwBIAEoARgBSAEUAXABEAGcAQwB1AEIAhgBBAJgAQACuAEAAywA/APIAQAD/AEAA/wCFAAAAdAAAAGcAAABdAAAAVQAAAE8AAABMAAAASgAAAEgABABHAAoARwANAEYAEQBGABUARgAaAEUAHwBEACQAQwApAEIALQBBADMAPwA4AD4APgA9AEUAPABOADsAVwA6AGIAOQBvADgAgAA3AJMANgCnADYAwAA2AOgANgD+ADYA/wB8AAAAawAAAF4CAABUAwAATQMAAEcDAABDAQAAQQAAAD8AAQA+AAcAPQALAD0ADgA8ABEAPAAWADwAGgA6AB8AOQAkADgAKQA3AC4ANgAzADUAOgA0AEEAMwBJADIAUwAxAF4AMABrAC8AewAuAI4ALQCiAC0AuAAtAN0ALQD4AC4A/wBzAQAAZAUAAFcHAABNCAAARggAAEAIAAA7BwAAOAUAADcDAAA2AAQANQAIADQADAA0AA8ANAASADMAFgAyABsAMQAgADAAJAAvACkALgAvAC0ANgAsAD0AKwBFACoATwApAFoAKABnACcAdwAmAIkAJgCdACUAswAlAM8AJQDwACYA/wBtBgAAXgkAAFILAABIDAAAQAwAADoLAAA2CwAAMgoAADAIAAAuBgIALgMGAC0ACgAsAA0ALAAQACsAEwAqABcAKQAcACgAIAAnACUAJgArACUAMgAkADkAIwBCACIASwAiAFcAIQBkACAAcwAfAIUAHwCZAB4ArgAeAMcAHgDpAB8A+gBoCQAAWQwAAE0NAABDDgAAPA4AADYOAAAxDQAALQ0AACoMAAAoCwAAJwkEACYGCAAmBAsAJQMOACQBEAAkARQAIgEYACEBHQAhACIAIAAoAB8ALgAeATYAHQE/ABwBSQAbAVQAGgFhABoBcAAZAYIAGACWABgAqgAYAMEAGADhABgA9ABjDAAAVQ4AAEkPAABAEAAAOBAAADIQAAAtDwAAKQ4AACYOAAAjDQAAIgwDACALBgAgCQkAHwcMAB4GDgAeBREAHAUVABsFGgAaBR8AGgUlABkFKwAYBTMAFwY8ABYGRgAWBlIAFQdfABQHbgATB4AAEgeUABIGpwASBbwAEgTZABID7wBfDgAAUQ8AAEYQAAA8EQAANREAAC8RAAAqEQAAJhAAACIQAAAgDwAAHQ4CABwNBQAaDQcAGgsKABkKDQAYCRAAFwkSABYJFwAVCRwAFAkiABQKKQATCjEAEgo6ABILRQARC1EAEAxfAA8MbgAODIAADgyUAA0LpwANC7oADQrSAA0K6gBcDwAAThEAAEMSAAA6EwAAMhMAACwTAAAnEgAAIxEAAB8RAAAcEAAAGhACABgPBAAWDgcAFQ4JABQNCwATDA0AEgwQABIMFAARDBoAEQ0gABANKAAPDTAADg47AA0ORgANDlEADA9eAAsPbQAKD38ACQ+TAAkPpgAIDrkACA7QAAcO6ABYEQAASxIAAEATAAA3FAAAMBQAACkUAAAlFAAAIRMAAB0SAAAaEgAAFxECABURBQATEAcAEhAJABEPCgAQDgwADg4OAA4PEgANEBgADRAeAAwQJQAMEC0ACxE2AAoRQQAJEU0ACBJaAAcSagAGEnwABRKQAAQSpAADEbgAAxHPAAIR6ABVEgAASRQAAD4VAAA1FgAALRYAACcWAAAiFQAAHhQAABsUAAAYEwAAFRIDABMSBQASEQcAEBEJAA8RCgANEQsADBIOAAsSEQAKEhUACRMbAAkTIgAIEyoABxQzAAUUPgAEFUoAAxVYAAIVZwABFXoAABWOAAAVowAAFLcAABTPAAAT6QBSFAAARhYAADsXAAAyFwAAKxcAACUXAAAhFgAAHBYAABkVAAAWFAEAFBMEABITBgAREggADxIIAA4TCQAMFAoAChUNAAgWEAAGFhMABRYZAAQXHwADFycAAhgwAAEYOwAAGUcAABlVAAAZZAAAGXcAABmMAAAYogAAGLcAABfPAAAX6gBPFgAAQxgAADkZAAAwGQAAKRkAACMZAAAfGAAAGxcAABgWAAAVFQIAExUFABEUBgAQFAYADhUHAAwWCAAKFwoABxkMAAQaDgACGxIAARsWAAAbHQAAHCQAABwtAAAcOAAAHUQAAB1SAAAdYgAAHXUAAB2KAAAcoAAAHLYAABvQAAAa6wBMGAAAQBoAADYbAAAtGwAAJhsAACEaAAAdGQAAGRkAABcYAAAUFwMAEhYEABAXBAAOFwQADBkFAAoaBwAHHAkAAx0LAAAfDQAAIBAAACAUAAAhGgAAISIAACEqAAAhNQAAIkEAACJPAAAiXwAAInIAACGIAAAhnwAAILYAAB/RAAAf7QBIGgAAPRwAADMdAAArHQAAJB0AACAcAAAcGwAAGBoAABYZAQATGQEAERkBAA4aAQAMHAIACh0DAAcfBQADIQgAACIKAAAkDAAAJg4AACYSAAAmGAAAJx8AACcnAAAnMgAAJz4AACdLAAAnXAAAJ24AACaFAAAmnQAAJbQAACTRAAAj7gBEHQAAOR8AADAfAAAoHwAAIx4AAB4dAAAbHAAAGBsAABQcAAARHAAADh0AAA0fAAAKIQAABiIBAAMkBAAAJgYAACgIAAAqCwAAKw0AAC0QAAAtFQAALRwAAC0kAAAuLgAALjoAAC5IAAAtWAAALWoAAC2BAAAsmgAAK7IAACrQAAAp7wBAIAAANiEAAC0hAAAmIQAAISAAAB0fAAAaHgAAFh4AABIfAAAPIQAADSIAAAokAAAGJgAAAigAAAArAgAALQQAAC8GAAAwCQAAMgwAADQOAAA1EgAANRgAADUgAAA1KgAANTYAADVDAAA1UwAANGYAADR8AAAzlgAAMq8AADHNAAAw7wA8IwAAMiQAACokAAAkIwAAICIAABwhAAAXIQAAEyMAABAlAAANJwAACSkAAAUrAAABLgAAADAAAAAyAAAANAEAADYEAAA4BgAAOgkAADwNAAA+EAAAPhQAAD4cAAA+JgAAPjEAAD4/AAA9TgAAPWEAADx3AAA7kQAAOqsAADnJAAA47QA3JwAALycAACgmAAAjJQAAHyQAABklAAAUJgAAECgAAA0rAAAJLgAABTAAAAAzAAAANQAAADgAAAA6AAAAPAAAAD4BAABAAwAAQgcAAEQKAABGDQAASREAAEkXAABIIQAASCwAAEc6AABHSQAARlsAAEVxAABEiwAAQ6UAAELDAABB6AA0KgAALCoAACcoAAAiJwAAHCgAABYqAAARLQAADTAAAAkzAAADNgAAADkAAAA8AAAAPgAAAEEAAABDAAAARgAAAEgAAABKAAAATAMAAE4GAABQCgAAUw4AAFQTAABUHAAAUycAAFM0AABTQwAAUlUAAFFqAABQgwAAT54AAE25AABM4AAwLQAAKywAACYrAAAfLAAAGC4AABIyAAANNQAACDkAAAI9AAAAQAAAAEMAAABGAAAASQAAAEwAAABOAAAAUQAAAFMAAABVAAAAVwAAAFkBAABcBgAAXwoAAGIOAABjFQAAYx8AAGIsAABhPAAAYE4AAF9iAABeewAAXJYAAFuwAABZzwAvMAAAKi8AACIwAAAaMwAAEzcAAA47AAAIPwAAAUQAAABIAAAATAAAAE8AAABSAAAAVQAAAFgAAABbAAAAXQAAAGAAAABiAAAAZAAAAGYAAABpAAAAbQUAAHALAAB0EAAAdBgAAHMlAAByNAAAckUAAHBZAABvcQAAbYsAAGumAABqwAAuMwAAJTUAAB04AAAUPAAADkEAAAdHAAAATAAAAFEAAABVAAAAWQAAAF0AAABhAAAAZQAAAGgAAABrAAAAbQAAAG8AAAByAAAAdAAAAHcAAAB6AAAAfgAAAIIEAACGCwAAihEAAIkcAACIKwAAhj0AAIRSAACDZwAAgYEAAH+bAAB+sgApOgAAID0AABZCAAAPSAAACE4AAABUAAAAWgAAAGAAAABkAAAAaQAAAG4AAAByAAAAdgAAAHoAAAB9AAAAgAAAAIIAAACFAAAAiAAAAIsAAACOAAAAkgAAAJYAAACbAwAAoAwAAKITAACgIQAAnzMAAJ1HAACaXgAAmHcAAJePAACVpwAjQwAAGUgAABFOAAAJVQAAAFwAAABjAAAAagAAAHEAAAB2AAAAewAAAIAAAACGAAAAigAAAI4AAACRAAAAkwAAAJYAAACZAAAAnAAAAKAAAACjAAAApwAAAKsAAACwAAAAtgQAALwNAAC6FwAAuSgAALc8AAC0UgAAsmoAAK+FAACtnAAcTgAAE1QAAAtcAAABZAAAAGwAAAB0AAAAfAAAAIMAAACJAAAAjwAAAJQAAACaAAAAnwAAAKIAAACkAAAApwAAAKoAAACuAAAAsQAAALQAAAC4AAAAvAAAAMEAAADHAAAAzQAAANQFAADYEAAA1R4AANMxAADQSAAAzV8AAMt2AADIjgAAAAAAAAAAAAAAAAAAAAAAAQMEBQYICQoLDQ4PERITFBYXGBobHB0fICEiJCUmKCkqKy0uLzAyMzQ2Nzg5Ozw9PkBBQkRFRkdJSktNTk9QUlNUVVdYWVtcXV5gYWJjZWZnaWprbG5vcHFzdHV3eHl6fH1+gIGCg4WGh4iKi4yOj5CRk5SVlpiZmpydnp+hoqOkpqeoqqusra+wsbO0tba4ubq7vb6/wcLDxMbHyMnLzM3P0NHS1NXW19na293e3+Di4+Tm5+jp6+zt7vDx8vT19vf5+vv8/v//////////////////////////////////////////////////////AAAAAAAAAAAAAAAAAAAAAAEDBAUGCAkKCw0ODxESExQWFxgaGxwdHyAhIiQlJigpKistLi8wMjM0Njc4OTs8PT5AQUJERUZHSUpLTU5PUFJTVFVXWFlbXF1eYGFiY2VmZ2lqa2xub3Bxc3R1d3h5enx9foCBgoOFhoeIiouMjo+QkZOUlZaYmZqcnZ6foaKjpKanqKqrrK2vsLGztLW2uLm6u72+v8HCw8TGx8jJy8zNz9DR0tTV1tfZ2tvd3t/g4uPk5ufo6evs7e7w8fL09fb3+fr7/P7//////////////////////////////////////////////////////wAAAAAAAAAAAAAAAAAAAAABAwQFBggJCgsNDg8REhMUFhcYGhscHR8gISIkJSYoKSorLS4vMDIzNDY3ODk7PD0+QEFCREVGR0lKS01OT1BSU1RVV1hZW1xdXmBhYmNlZmdpamtsbm9wcXN0dXd4eXp8fX6AgYKDhYaHiIqLjI6PkJGTlJWWmJmanJ2en6Gio6Smp6iqq6ytr7Cxs7S1tri5uru9vr/BwsPExsfIycvMzc/Q0dLU1dbX2drb3d7f4OLj5Obn6Onr7O3u8PHy9PX29/n6+/z+//////////////////////////////////////////////////////8AAQIDBAUGBwgJCgsMDQ4PEBESExQVFhcYGRobHB0eHyAhIiMkJSYnKCkqKywtLi8wMTIzNDU2Nzg5Ojs8PT4/QEFCQ0RFRkdISUpLTE1OT1BRUlNUVVZXWFlaW1xdXl9gYWJjZGVmZ2hpamtsbW5vcHFyc3R1dnd4eXp7fH1+f4CBgoOEhYaHiImKi4yNjo+QkZKTlJWWl5iZmpucnZ6foKGio6SlpqeoqaqrrK2ur7CxsrO0tba3uLm6u7y9vr/AwcLDxMXGx8jJysvMzc7P0NHS09TV1tfY2drb3N3e3+Dh4uPk5ebn6Onq6+zt7u/w8fLz9PX29/j5+vv8/f7/bWZ0MQAAAAADBCEAAAEAAAAAAAAAAAAAAAAAAAABAAAAAAAAAAAAAAAAAAAAAQAAAAECAwQFBgcICAkKCwwNDg8QERITFBUWFxgZGhobHB0eHyAhIiMkJSYnKCkqKywtLi8wMTEyMzQ1Njc4OTo7PD0+P0BBQkNERUZHSElKS0xNTk9QUVJTVFVWV1hZWltcXV5fYGFiY2RlZmdoaWprbG1ub3BxcnN0dXZ3eHl6e3x9fn+AgYKDhIWGh4iJiouMjY6PkJGSk5SVlpeYmZqbnJ2en6ChoqOkpaanqKmqq6ytrrCxsrO0tba3uLm6u7y9vr/AwcLDxMXGx8jJysvMzc7P0NHT1NXW19jZ2tvc3d7f4OHi4+Tl5ufo6err7O3u7/Hy8/T19vf4+fr7/P3+/wABAQICAwMEBAUGBgcHCAgJCQoLCwwMDQ0ODw8QEBEREhMTFBQVFhYXFxgZGRoaGxwcHR4eHyAgISIiIyQkJSYmJygpKSorLC0tLi8wMTIyMzQ1Njc4OTo7PD0+P0BCQ0RFRkhJSkxNT1BSU1VXWFpcXmBiZGZoam1vcXR2eXx+gYOGiYuOkJKVl5mbnZ+ho6WnqKqsra+wsrO1tre5uru8vb/AwcLDxMXGx8jJysvMzc3Oz9DR0tLT1NXW1tfY2dna29vc3d3e39/g4eHi4+Pk5eXm5ufo6Onp6uvr7Ozt7u7v7/Dw8fLy8/P09PX29vf3+Pj5+fr7+/z8/f3+/v8AAQECAgMDBAQFBgYHBwgICQkKCwsMDA0NDg8PEBARERITExQUFRYWFxcYGRkaGhscHB0eHh8gICEiIiMkJCUmJicoKSkqKywtLS4vMDEyMjM0NTY3ODk6Ozw9Pj9AQkNERUZISUpMTU9QUlNVV1haXF5gYmRmaGptb3F0dnl8foGDhomLjpCSlZeZm52foaOlp6iqrK2vsLKztba3ubq7vL2/wMHCw8TFxsfIycrLzM3Nzs/Q0dLS09TV1tbX2NnZ2tvb3N3d3t/f4OHh4uPj5OXl5ubn6Ojp6err6+zs7e7u7+/w8PHy8vPz9PT19vb39/j4+fn6+/v8/P39/v7/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csJG+fODTnozRBg3MkNksu7MKvGuE+0wLNnvbuue8S1qYjLsqaH0a+jh9WtoIjZq56J3Kmcit6nm4zgpZmP46GYkOShmJDkoZiQ5KGYkOShmJDkoZiQ5KGYkOShmJDkoZiQ5KGYkOShmJDkoZiQ5KGYkOShmJDkoZiQ5KGYkOShmJDk2csJGuTODTnnzg5g2soMksu8LqvFuU20wLRmvbquesW1qYfLsaaH0a6jh9WsoIjZqp6J3Kecit6lm4vgopqN4p6Zj+OemY/jnpmP456Zj+OemY/jnpmP456Zj+OemY/jnpmP456Zj+OemY/jnpmP456Zj+OemY/jnpmP456Zj+OemY/j2MsJGuHPDDnlzw5g2coMkcu+LKvFuUy1vrRnvbmue8W0qofMsKaH0a2jh9WroIjZqJ6I26Wdid2jnIrfn5qL4ZuZjuKbmY7im5mO4puZjuKbmY7im5mO4puZjuKbmY7im5mO4puZjuKbmY7im5mO4puZjuKbmY7im5mO4puZjuKbmY7i2MsJGtzQCznj0A1g2MsLkcu/K6vEuky1vbNnvriue8W0qYfMsKaH0ayjh9WpoIfYpp+I26OdiN2gnInenZuK4JiajeGYmo3hmJqN4ZiajeGYmo3hmJqN4ZiajeGYmo3hmJqN4ZiajeGYmo3hmJqN4ZiajeGYmo3hmJqN4ZiajeGYmo3h18wJGtrRCzje0Qxf1ssLkcvAKazCuU22vLNovreue8azqYfMr6aH0aqjhtWnoYfYpJ+H2qGeh9yenYjdmpyJ3pWbjOCVm4zglZuM4JWbjOCVm4zglZuM4JWbjOCVm4zglZuM4JWbjOCVm4zglZuM4JWbjOCVm4zglZuM4JWbjOCVm4zg1swJGdnRCzja0wxf1MwLkcnAKa3AuU62urNpv7WufMayqYfMraaG0amjhtSloYbXoqCG2Z+fhtqbnofcl52I3ZOci96TnIvek5yL3pOci96TnIvek5yL3pOci96TnIvek5yL3pOci96TnIvek5yL3pOci96TnIvek5yL3pOci96TnIve1cwJGdjSCzfY0wte0swLk8e/K62+uFC3ubJqv7StfMawqYfMq6aG0KekhdSjooXWn6GF2JyghdmYn4balJ6H3JCdit2QnYrdkJ2K3ZCdit2QnYrdkJ2K3ZCdit2QnYrdkJ2K3ZCdit2QnYrdkJ2K3ZCdit2QnYrdkJ2K3ZCdit2QnYrd1M0JGdbSCzfW1Ate0MsKlcS+La68uFG4t7JqwLOtfMauqYfMqaaG0KWkhdOgo4TVnaKE1pmhhdiVoIXZkZ+H2o6eiduOnonbjp6J246eiduOnonbjp6J246eiduOnonbjp6J246eiduOnonbjp6J246eiduOnonbjp6J246eiduOnonb080KGNXTCzbU1AtfzssJl8G+MK+6t1O4tbJswLCtfcesqobLp6eFz6KlhNGepITTmqOE1ZaihNaToYXXj6CG2IugidmLoInZi6CJ2YugidmLoInZi6CJ2YugidmLoInZi6CJ2YugidmLoInZi6CJ2YugidmLoInZi6CJ2YugidmLoInZ0s4KF9PUCzXR0wpiy8wJmb69M7G3t1W5srFtwa2tfcaqqobLpKiEzp+nhNCbpYPSl6SD05OjhNSQo4XVjKKG1omhiNeJoYjXiaGI14mhiNeJoYjXiaGI14mhiNeJoYjXiaGI14mhiNeJoYjXiaGI14mhiNeJoYjXiaGI14mhiNeJoYjX0M8KFtHUCzfO0wplxsoLnbm8OLK0tli6rbFuwaqufcanq4XJoamEzJyog86Xp4PPk6aD0ZClhNKNpYXTiqSG04ejiNSHo4jUh6OI1IejiNSHo4jUh6OI1IejiNSHo4jUh6OI1IejiNSHo4jUh6OI1IejiNSHo4jUh6OI1IejiNSHo4jUztAKFc7UCjrK0wpowMgPobW7PrSttVu7qbFvwaavfcSjrYTHnauDypiqg8uTqYPNkKiEzo2nhM+Kp4XPh6aH0IWmiNGFpojRhaaI0YWmiNGFpojRhaaI0YWmiNGFpojRhaaI0YWmiNGFpojRhaaI0YWmiNGFpojRhaaI0YWmiNGFpojRzNAJGMrUCj7F0wptuMUWpa65RLWntV67o7JwwKGwfcOfroTFma2Dx5SshMmQq4TKjaqFy4qqhcuIqYbMhamHzYOoic2DqInNg6iJzYOoic2DqInNg6iJzYOoic2DqInNg6iJzYOoic2DqInNg6iJzYOoic2DqInNg6iJzYOoic2DqInNyNEJG8XVCkK/0wpyscQep6W5SbahtmC7nrNwvp2xfcGbsITDla+ExJGuhMaNrYXHiq2Gx4ishsiGrIfIhKuJyYKrismCq4rJgquKyYKrismCq4rJgquKyYKrismCq4rJgquKyYKrismCq4rJgquKyYKrismCq4rJgquKyYKrismCq4rJxNIIIMDWCUi41Ap4qc8XmJ6+R66atmK6mLVxvJezfL6XsoTAkrGFwo2whcOKr4bEiK+HxIaviMWEronFg66KxYGui8WBrovFga6LxYGui8WBrovFga6LxYGui8WBrovFga6LxYGui8WBrovFga6LxYGui8WBrovFga6LxYGui8WBrovFv9QHJbrXCU6u2gtwoNsTh5fNOZqSw1iokbxsspG3ermStIO9jrOGv4uyh8CIsYfAhrGIwYSxicGDsYrBgrGLwoCwjMKAsIzCgLCMwoCwjMKAsIzCgLCMwoCwjMKAsIzCgLCMwoCwjMKAsIzCgLCMwoCwjMKAsIzCgLCMwoCwjMKAsIzC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PFfjAFjD5vSBT6rgnfMyoRKvGpV20wqRwur6if7+8oIjDuZuIx7eYiMq1lYnOs5KK0LGPi9OwjY3Vr4qP162Ik9mthpjaq4ad2quGndqrhp3aq4ad2quGndqrhp3aq4ad2quGndqrhp3aq4ad2quGndqrhp3aq4ad2quGndqrhp3a98EPFffBFjD4vh9T6rgmfMupQ6vGply0wqRvur6ifr+7oIjDuZ2HyLaah8yzl4jPsZSJ0rCSitWuj4zXrY2O2ayKktyriZndp4ic26eInNuniJzbp4ic26eInNuniJzbp4ic26eInNuniJzbp4ic26eInNuniJzbp4ic26eInNuniJzb9sEOFPfBFTD4vx5T6rklfMupQqvGp1uzwqVuur6jfr+7oYjEuJ6HybWch82ymYfRsJaI1K6Uidetkovaq5CN3KmNkt+ojZrfo4uc3KOLnNyji5zco4uc3KOLnNyji5zco4uc3KOLnNyji5zco4uc3KOLnNyji5zco4uc3KOLnNyji5zc9sEOFPbCFTD3vx5T6rokfMupQazGp1qzwqVtur6jfb+7o4jEt6CHybSdh86xm4fTr5mI1q2XidqrlYrcqZON36eSkeKkkZngoI6c3KCOnNygjpzcoI6c3KCOnNygjpzcoI6c3KCOnNygjpzcoI6c3KCOnNygjpzcoI6c3KCOnNygjpzc9cIOFPXCFDD2wB1T6rojfMuqQazGqFmzwqZtur6kfb+6pIfFt6GHyrOfh8+wnYfUrpuI2KuZidypmIvfp5iO4qWXkuaglpngnJOb3ZyTm92ck5vdnJOb3ZyTm92ck5vdnJOb3ZyTm92ck5vdnJOb3ZyTm92ck5vdnJOb3ZyTm92ck5vd9MINFPXDFDD2wBxT6rsifMqqQKzGqFizwqZsur6kfL+6pYXFtqOHy7Ohh9Cwn4fVrZ2I2qqdit2nm4zgpJqO4p+Yj+OdmpjhmZeb3ZmXm92Zl5vdmZeb3ZmXm92Zl5vdmZeb3ZmXm92Zl5vdmZeb3ZmXm92Zl5vdmZeb3ZmXm92Zl5vd8sMNFPTDEzD1wRtT6rwhfMqrP63GqVezwqdrur6le7+6poTFtqWHy7Kjh9GvoYfWq5+I2qedid2knIrfoJuL4JuajeKXmpPhl5yb3pecm96XnJvel5yb3pecm96XnJvel5yb3pecm96XnJvel5yb3pecm96XnJvel5yb3pecm96XnJve8MMNFPTEEy/1whpS6r0gfMqrPqzGqlazwqhrur6neb+6qIPFtqeHzLKlh9GsoofWqKCH2aSeiNyhnYjdnJyJ3pebi+CTm4/gkp2X3pKdl96SnZfekp2X3pKdl96SnZfekp2X3pKdl96SnZfekp2X3pKdl96SnZfekp2X3pKdl96SnZfe7cQME/PFEi/0whlS6r0ffMqsPKzGq1Wzwqhqub6pd7+6qoDFtamHzK+lh9KqoofWpaCG2KGfhtqdnofbmZ2H3ZSdid6QnI3ejp2T3Y6dk92OnZPdjp2T3Y6dk92OnZPdjp2T3Y6dk92OnZPdjp2T3Y6dk92OnZPdjp2T3Y6dk92OnZPd6sUME/LFES/zwxhS6r4dfMutOqzGrFSzwqlpub6sc7+6rX7FsqmHzKylhtGno4bVoqGF156ghdiaoIXalp+G25GeiNyNnovci56P3Iuej9yLno/ci56P3Iuej9yLno/ci56P3Iuej9yLno/ci56P3Iuej9yLno/ci56P3Iuej9yLno/c5sULE/HGES/yxBdS6sAbfMuvOKzGrVKywqtmub+wb763rX7GsKmHzaqmhtGkpIXTn6OE1ZuihNaXoYXYk6CF2Y+gh9mLn4raiJ+N2oifjdqIn43aiJ+N2oifjdqIn43aiJ+N2oifjdqIn43aiJ+N2oifjdqIn43aiJ+N2oifjdqIn43a4cYKE/DHEC7wxhZR6sEZfMuwNavHr0+yw7BguLyybL+yrX7HramGzKenhc+hpYTSnKSE05ijhNSUo4TVkKKF1o2hhteJoYjYh6GL2Iehi9iHoYvYh6GL2Iehi9iHoYvYh6GL2Iehi9iHoYvYh6GL2Iehi9iHoYvYh6GL2Iehi9iHoYvY28cJEu7JDy7uyBRR68QWfMyzMKvHsUyxxLhWt7axbsGurX/HqaqGy6OohM6ep4PPmaaD0ZWlg9KRpITTjqSF1IujhtSIo4jVhaOK1YWjitWFo4rVhaOK1YWjitWFo4rVhaOK1YWjitWFo4rVhaOK1YWjitWFo4rVhaOK1YWjitWFo4rV2sgJEuvLDS3ryhFQ68cSfMy2KqrIt0SwurZZuq+xcMKqrX/HpquFyqCqhMyaqIPNlqiDzpKng8+PpoTQjKaF0YmlhtGHpYfShaWJ0oWlidKFpYnShaWJ0oWlidKFpYnShaWJ0oWlidKFpYnShaWJ0oWlidKFpYnShaWJ0oWlidKFpYnS2MkJEd/NCyznzQ9P6MsOe828IqjCvDyxsbVevKmxcsKmrn/Foq2Ex5yrg8mXqoPKk6qEy5CphMyNqYTNi6iFzYiohs6Gp4fOhKeJz4Snic+Ep4nPhKeJz4Snic+Ep4nPhKeJz4Snic+Ep4nPhKeJz4Snic+Ep4nPhKeJz4Snic+Ep4nP1ckJENjPCiva0wtO2NALes3DFqizuka1qbRivaSxdMGhsH/Dnq6ExZmthMeUrITIkKuEyY6rhMqLqoXLiaqGy4eph8yFqYjMg6mJzIOpicyDqYnMg6mJzIOpicyDqYnMg6mJzIOpicyDqYnMg6mJzIOpicyDqYnMg6mJzIOpicyDqYnM0ssJD9TRCinV1QtM0NAKfri/Ja6ouE+4obRmvJ6ydb+dsX/Bm7CEw5auhMWRroTGjq2Fx4ushceJrIbIh6yHyYarh8mEq4nJgquKyoKrisqCq4rKgquKyoKrisqCq4rKgquKyoKrisqCq4rKgquKyoKrisqCq4rKgquKyoKrisqCq4rKz8wJDdDSCijO1ApSxdEKg6rDLaiet1e4m7Vou5q0db6Zsn+/l7GEwZOwhcKPr4XDjK+FxIquhsWIrofFhq6IxoStiMaDrYrGga2Lx4Gti8eBrYvHga2Lx4Gti8eBrYvHga2Lx4Gti8eBrYvHga2Lx4Gti8eBrYvHga2Lx4Gti8eBrYvHzM0JDMvTCi3H1ApZstgLgJ7NK5qYwVCrlrhnt5W1dbyUtH6+lLOFv5CyhcCMsYbBirGHwoiwh8KGsIjChbCJw4OwisOCr4vDga+Mw4GvjMOBr4zDga+Mw4GvjMOBr4zDga+Mw4GvjMOBr4zDga+Mw4GvjMOBr4zDga+Mw4GvjMOBr4zDx88IEMXUCTS42QpboucSdpfaJYmQz0WYjsddo43BbquNvXmxjLqBtIm4g7eGt4W5hLaGuoO1h7uCtYi8gbSJvYC0ir1/tIu+frOMvn6zjL5+s4y+frOMvn6zjL5+s4y+frOMvn6zjL5+s4y+frOMvn6zjL5+s4y+frOMvn6zjL5+s4y+wtEHFr3WCDqn8Q5Vm/EbaJHmLXiJ3UCFhdVWj4PPZ5eCy3Odfsh4oXvGfKR5xH+md8OCqHXChKl0woWqc8GHq3LBiKtywIqsccCLrHHAi6xxwIusccCLrHHAi6xxwIusccCLrHHAi6xxwIusccCLrHHAi6xxwIusccCLrHHAi6xxwIus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Sf/tSlG97A1ad6oQZDHnGGxxJxxtsKbfrm/nYa9vZqJwbuXicS5k4rHt4+MyrWMjsy0iZDOs4eS0LKEldKxgpnTsYGe1K6AotSsgKPSrICj0qyAo9KsgKPSrICj0qyAo9KsgKPSrICj0qyAo9KsgKPSrICj0qyAo9KsgKPS/7kTDv+5HCf/tihG97A0at2oQJDHnWCxxJxxtsKcfLq/noW+vJyIwrqZiMW4lYnJtpGKzLSOjM+yi47RsYiR07CGlNWvhJnWr4Of16qCodWngqLTp4Ki06eCotOngqLTp4Ki06eCotOngqLTp4Ki06eCotOngqLTp4Ki06eCotOngqLT/7kTDv+5HCf/tihG97Ezat2pP5HHnWCxxJ1wtsKee7q/n4O+vJ6IwrmbiMe3l4jKtZSJzrOQi9GxjY3Tr4qQ1q6Ik9ithpnZqoWe2aWEodWkhKLUpISi1KSEotSkhKLUpISi1KSEotSkhKLUpISi1KSEotSkhKLUpISi1KSEotSkhKLU/7oSDv+6Gyf/tydG97Eyat2pPpHHnl+xxJ1vtsGfebq+oIK/u6CIw7ich8i2mYjMs5aI0LGSitOvj4zWroyO2KyKk9uriZncpoed2qKGoNaghqLUoIai1KCGotSghqLUoIai1KCGotSghqLUoIai1KCGotSghqLUoIai1KCGotSghqLU/7oSDv+6Gyb/tyZG9rIxat2qPZHHnl6xxJ1vtsGgeLq+oYG/u6GIxLieh8m1m4fNspiI0bCVidWukovYrI+N26qNkt6ojJrfooqd2p6JoNaciaHUnImh1JyJodSciaHUnImh1JyJodSciaHUnImh1JyJodSciaHUnImh1JyJodSciaHU/roRDv+7Gib/uCZG9rIwat2qPJHHnl2xxJ5utsGhdrq+on+/u6OIxLegh8q0nYfPsZqH066YiNeslYrbqpON3qiRkuKkkJngno2d25qMoNeZi6HVmYuh1ZmLodWZi6HVmYuh1ZmLodWZi6HVmYuh1ZmLodWZi6HVmYuh1ZmLodWZi6HV/rsRDv67Gib/uCVG9rMwatyrO5LHn12xxJ9stsGidLq+pH6/uqSHxbeih8qzn4fQsJyH1a2aiNmqmYreqJiO4qWXk+aflZngmpGc25ePn9eWjqHVlo6h1ZaOodWWjqHVlo6h1ZaOodWWjqHVlo6h1ZaOodWWjqHVlo6h1ZaOodWWjqHV/bsRDv67Gib/uSVG9rMvatyrOpLHn1yxxKBqtsGjc7q+pXzAuqWFxbajh8uzoYfRr5+H1qyeiduonIvfpJqN4Z+Zj+Ocmpjhl5ac3JSTn9iTkqDWk5Kg1pOSoNaTkqDWk5Kg1pOSoNaTkqDWk5Kg1pOSoNaTkqDWk5Kg1pOSoNaTkqDW/bsRDf28GSb+uSRG9rQuatyrOpLHoFyxxKFotsGlcbq+p3rAuqeExbamh8yypIfRrqKH16mfiNuknYneoJuK4JqajOGWm5PhlZub3ZKXntiRlaDXkZWg15GVoNeRlaDXkZWg15GVoNeRlaDXkZWg15GVoNeRlaDXkZWg15GVoNeRlaDX/LwQDf28GSb+uiNG9rQtatysOZLHoFuxxKNmtcGmbrq+qXjAuqmCxbaoiMywpYfSqqKH16afh9qhnofcm52I3pacit+Rm5DfkZ2Z3Y+bntmPmZ/Xj5mf14+Zn9ePmZ/Xj5mf14+Zn9ePmZ/Xj5mf14+Zn9ePmZ/Xj5mf14+Zn9ePmZ/X/LwQDfy8GCb9uiJF9rUsatytN5PHoVqxxaVjtcKpa7q+rHW/uq1/xbOph8ytpYbSp6KG1qKhhtidn4bamJ6H25Kdid2OnY3djJ6U3I2gntmMnp/XjJ6f14yen9eMnp/XjJ6f14yen9eMnp/XjJ6f14yen9eMnp/XjJ6f14yen9eMnp/X+70QDfu9FyX9uyJF9rYratutNpPHolmxxadftcKtZrm/sXC+t61+xrCph82qpobRpKSF1J6ihdaZoYXYlKCG2Y+fh9qLn4vbiJ+Q24igmNiIoZ3XiKGd14ihndeIoZ3XiKGd14ihndeIoZ3XiKGd14ihndeIoZ3XiKGd14ihndeIoZ3X+r0ODfq+FiX8vCBF9rcqatuvNJTIpFWxxqtYtMOzX7e7sm6/sq1+x6yphsymp4XQoKWE0pukhNSWo4TVkaKF1o2hhteJoYnYhqGN2IShk9eEopfWhKKX1oSil9aEopfWhKKX1oSil9aEopfWhKKX1oSil9aEopfWhKKX1oSil9aEopfW+b4ODPm/FSX6vR9F9rgnatuwMZTIqE2vx7JOssG4WLi0sXDBra1/x6mqhcuiqITOnaeD0Jemg9GSpYTSjqSF04ujhtSIo4jVhKOL1YKjkNWBo5PVgaOT1YGjk9WBo5PVgaOT1YGjk9WBo5PVgaOT1YGjk9WBo5PVgaOT1YGjk9WBo5PV9MANDPfAEyT5vx1E9rolatqyLpXKr0CtyL09r7e2XbqusXLCqa1/xqWrhcmfqoPLmamDzZSog86Qp4TPjKaF0ImmhtGGpYfShKWK0oGljdKApY/SgKWP0oClj9KApY/SgKWP0oClj9KApY/SgKWP0oClj9KApY/SgKWP0oClj9KApY/S7MELDPXCEiT2wRpE970hatq0KZbNvCipu7tDs661YbyosXPBpa5/xaGthMebrIPJlquDypGqhMuOqYTMi6mFzYiohs6GqIfOg6iJzoGnjM+Ap43PgKeNz4Cnjc+Ap43PgKeNz4Cnjc+Ap43PgKeNz4Cnjc+Ap43PgKeNz4Cnjc+Ap43P38QJC/LFECPzxBZD9MEcad7CFY/BwCOsr7lMtqa0Zb2isnXAoLCAw52uhMWXrYTGk62Ex4+shMiMq4XJiauGyoerhsqFqojKg6qJy4Gqi8uAqozLgKqMy4CqjMuAqozLgKqMy4CqjMuAqozLgKqMy4CqjMuAqozLgKqMy4CqjMuAqozL2sUICuvJDSLuyBJC78YVaNDSCoexvi+upbhUuJ+1aLyds3a/m7F/wZmwhMKUr4TDkK+FxI2uhcWKrobGiK2Gxoeth8aFrYjHg62Jx4Gti8eArIvHgKyLx4Csi8eArIvHgKyLx4Csi8eArIvHgKyLx4Csi8eArIvHgKyLx4Csi8eArIvH1cYICdnMCiDlzw1A2NULX73WC4ilxDSmnLdauJm1a7uXtHe9lrN/vpWyhcCRsYXBjrGFwYuwhsKJsIfCiLCHw4awiMOFr4nDg6+KxIKvi8SBr4vEga+LxIGvi8SBr4vEga+LxIGvi8SBr4vEga+LxIGvi8SBr4vEga+LxIGvi8SBr4vE0sgIB9PPCh3V1As9wtkLY6veEIObzjOZlMRTppG+Z6+QunS0kLd9uZG1hLyOs4a+jLKGv4qyh8CIsojAhrGIwYWxicGEsYrBgrGLwYGxjMKAsYzCgLGMwoCxjMKAsYzCgLGMwoCxjMKAsYzCgLGMwoCxjMKAsYzCgLGMwoCxjMKAsYzCzsoIBs7RChzG1wpBr+oOYZ3mHHiQ2jKIi9JMlInLX5yIxm6jiMN4qIXAfKuDv3+ugL2BsH+8g7F9vISyfLuGs3u7h7R6uoi0ebqJtXi5i7V4uYy2eLmMtni5jLZ4uYy2eLmMtni5jLZ4uYy2eLmMtni5jLZ4uYy2eLmMtni5jLZ4uYy2ycsIBsjSCSKz3wlCoPwVWpPwKGqL5jl3hN9JgoHYW4uA02mRfNBxlnnNdpp2y3qddMp9nnLJf6BxyIGhcMeDom/HhaNuxoajbcaIpGzFiqVsxYulbMWLpWzFi6VsxYulbMWLpWzFi6VsxYulbMWLpWzFi6VsxYulbMWLpWzFi6VsxYulxM4HCrfZByaj+w49lv8eTo36L1uG8j9ngOtOcXvlW3l24GWAcd1shG7acohr2XeLadd6jWfWfo5m1YCPZdSCkGTUhJFj04aRYtOJkmHSi5Nh0oyTYdKMk2HSjJNh0oyTYdKMk2HSjJNh0oyTYdKMk2HSjJNh0oyTYdKMk2HSjJNh0oyT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XCf+yIh7/rjA6/6k9WeyjSnnYm1uYx5VyscWXe7XDmIO4wZmKu7+Vi769kYzBu46Ow7qKkMW5h5LHuISVybeCmMq2gJvLtn6ezLV9o8yzfKfNr3yoy698qMuvfKjLr3yoy698qMuvfKjLr3yoy698qMuvfKjLr3yoy698qMuvfKjL/7IXCf+yIR7/ry86/6o8WeykSXrYm1qZxpZxssSYeLXCmYG5wJuIvL6Xir+8lIvCupCNxbmMjse3iJHJtoWUy7WDl820gZrOtH+fz7N+pM+ufabOq32ozKt9qMyrfajMq32ozKt9qMyrfajMq32ozKt9qMyrfajMq32ozKt9qMyrfajM/7IWCf+zIR7/sC46/6s7WeykSHrXnFmaxpdvssSZdrbCm3+5wJyHvb2aicC7lorDuZKLxreOjcm2io/MtIeSzrOEltCygZrRsoCf0q5/o9Kqf6XPpn+nzaZ/p82mf6fNpn+nzaZ/p82mf6fNpn+nzaZ/p82mf6fNpn+nzaZ/p82mf6fN/7MWCf+zIB7/sC06/6s6WeylR3rWnFmaxphtssSadLbCnH25v52Fvb2ciMG7mInFuJSKyLaQi8u0jI7Os4iR0bGFldOwg5rUsIKg1aqBotOmgaXQo4GnzaOBp82jgafNo4GnzaOBp82jgafNo4GnzaOBp82jgafNo4GnzaOBp82jgafN/7MVCP+0IB7/sS06/6w5WeulRnvWnFibxplrssSccrbCnXu5v5+DvryeiMK6mojGt5aJyrWSis2zjozQsYqP06+HlNauhZrYq4Of16aDotSig6TQn4OmzZ+Dps2fg6bNn4OmzZ+Dps2fg6bNn4OmzZ+Dps2fg6bNn4OmzZ+Dps2fg6bN/7QVCP+0Hx7/sSw6/6w5WeumRXvVnVibx5ppssSdcLbCn3m6v6CCvryfiMK5nIjHtpiIy7SUic+xkIvTr4yO1q2Jk9msh5vbpoae2aKFodWehaTRnIWmzpyFps6chabOnIWmzpyFps6chabOnIWmzpyFps6chabOnIWmzpyFps6chabO/7QUCP+0Hx3/sSw6/604WeumRXvVnVecx5tnssSebrbCoHe6v6GAvruhiMO4nofItZqHzbKXiNGwk4rVrY+N2auMk92oipveooie2Z6IodWbh6TRmYemzpmHps6Zh6bOmYemzpmHps6Zh6bOmYemzpmHps6Zh6bOmYemzpmHps6Zh6bO/7QUCP+1Hh3/sis6/604WuumRHvVnVecx5xlssSfbLXCoXW6vqJ+v7ujh8S4oIfJtJ2HzrGZiNOulonYq5OM3KiQkuGjjprfnoye2pqLodWXiqTRlommzpaJps6WiabOlommzpaJps6WiabOlommzpaJps6WiabOlommzpaJps6WiabO/7QUCP+1Hh3/sio6/603WuunQ3zVnlWdx51jssSgarXCo3O6vqR8v7ukhcS3oofKs5+H0LCdh9WsmonbqZiM4KWXk+aelJrfmZGd2paPoNaUjaPSk4ylz5OMpc+TjKXPk4ylz5OMpc+TjKXPk4ylz5OMpc+TjKXPk4ylz5OMpc+TjKXP/7UTCP+1Hh3/syo6/642WuunQ3zVn1Odx55gssWiaLXCpXC6vqZ6v7umg8W3pYfLs6KH0a+gh9eqnoncpJuL4J2ZjuOam5nglZac25OToNeRkaPTkI+lz5CPpc+Qj6XPkI+lz5CPpc+Qj6XPkI+lz5CPpc+Qj6XPkI+lz5CPpc+Qj6XP/7UTCP+2HR3/syk6/642WuuoQnzVoFGdx59escWkZLXCp225vql3v7upgcS2qIjLsaWH0auih9eln4jbnp2I3Zebi+CSm5Pfkpyc3I+Yn9eOlaLTjZOk0I2TpNCNk6TQjZOk0I2TpNCNk6TQjZOk0I2TpNCNk6TQjZOk0I2TpNCNk6TQ/7UTCP+2HR3/tCk6/681WuqoQXzVok6cx6FascWmYLTCqmm5v61zvruufcS0qofLraWG0aeihtWgoIbYmZ+G25Kdid2NnY7djJ6Y24yen9iLmqLUipek0YqXpNGKl6TRipek0YqXpNGKl6TRipek0YqXpNGKl6TRipek0YqXpNGKl6TR/7YSCP+3HB3/tCg5/7A0WuqpQH3VpEmcyKRVsMaqW7PDr2O3wLNsvbaufMWwqYfMqaaG0KOkhdScooTWlaGF2I+fh9qKn4vbh5+S2oihnNeIn6HUh5yk0YecpNGHnKTRh5yk0YecpNGHnKTRh5yk0YecpNGHnKTRh5yk0YecpNGHnKTR/7YSCP+3Gx3/tSc5/7AzWuqqPn3WqESbyahPr8ewU7LFuFm1ubNtv7GtfcasqobLpaeFz5+mhNGYpITT/+LwAElDQ19QUk9GSUxFAAUKkqOE1YyihteIoYrXhaGO14OiltaEpJ/UhKKj0YSio9GEoqPRhKKj0YSio9GEoqPRhKKj0YSio9GEoqPRhKKj0YSio9GEoqPR/7cRB/+4Ghz/tiU5/7ExWuqrPH7XrDuZyq1Ercm5Ra69uFm4srJvwKyufsaoq4XKoamEzZung8+VpoPQj6WE0oqkhtOGo4jUg6OM1IGjkdSApJnTgKah0YCmodGApqHRgKah0YCmodGApqHRgKah0YCmodGApqHRgKah0YCmodGApqHR/7gQB/+5GRz/tyQ5/7MvWumtOX7ZtC+WzLgyqcK9QLCztl26rLFxwaeufsWkrIXInauDypepg8ySqITOjaeEz4mnhtCFpojQgqaL0YCmjtF+ppTQfaeaz32nms99p5rPfaeaz32nms99p5rPfaeaz32nms99p5rPfaeaz32nms99p5rP/7kPB/+6Fxz/uSI5/7UtWuyzMHrdwB+QycMhqLW6SLSrtWK8prJzwKOvfsOgroTGmayDyJSrhMmPqoTKi6qFy4iphsyFqYjNgqiKzYCojc5+qJHNfKmWzXypls18qZbNfKmWzXypls18qZbNfKmWzXypls18qZbNfKmWzXypls18qZbN/LsOB/y8FRv+ux84/7cpWvC9JHTf0w6GucEqqqq5T7aktWW8oLJ0v56xf8Kbr4TDlq6ExZGthMaNrYXHiqyGyIesh8mFq4jJgquKyoCrjMp+q4/KfKuSynyrksp8q5LKfKuSynyrksp8q5LKfKuSynyrksp8q5LKfKuSynyrksp8q5LK8b0MBvm+Ehr6vhs3/LolWufOE2jI2QuJrcMyp6G4VridtWi7m7N1vpmyf8CYsYTBk7CFwo+vhcOMr4bEia6GxYauh8WErojGg62KxoGti8Z/rY7Hfa2Qx32tkMd9rZDHfa2Qx32tkMd9rZDHfa2Qx32tkMd9rZDHfa2Qx32tkMd9rZDH38AIBfXCDxn2whY27sgVUM3cDGa12g+Iosk2oJq+VrCXt2q5lbV2vJS0fr6Us4S/kLKFwI2xhsGKsYbBiLGHwoawiMKEsInCg7CKw4Gwi8OAr43Dfq+Pw36vj8N+r4/Dfq+Pw36vj8N+r4/Dfq+Pw36vj8N+r4/Dfq+Pw36vj8N+r4/D2cIHBeTHCxjvyBA00doLRbrpDmim3hiCmNE3lZHIU6GPwmWpjr5yro28e7KMuoG1ibiCt4e4hLiFt4W5g7aGuoK2h7qBtYi7gLWJu361irx9tIy8fLSNvXy0jb18tI29fLSNvXy0jb18tI29fLSNvXy0jb18tI29fLSNvXy0jb18tI291MQHBNbLCRXT1AsnveIMSan0FGWZ5iV4jtw5hojUT5CGz2CXhMxtnIPJdaB/x3iifcZ7pHrFfaZ5xICnd8OBqHbCg6l1woSqdMGGq3PBh6tywImscb+LrXG/i61xv4utcb+LrXG/i61xv4utcb+LrXG/i61xv4utcb+LrXG/i61xv4utz8YHAtDNCRLA2QksrPcPSJv6HlyP7zFrhudCdoDiUH5+3V+Fe9lpinfVbo9003OScdF3lHDQepZuz32Xbc5/mWzNgZlrzYOaasyFm2nMh5xoy4mdZ8qMnWfKjJ1nyoydZ8qMnWfKjJ1nyoydZ8qMnWfKjJ1nyoydZ8qMnWfKjJ1nyoydysgIAcLSBxOu5gktnf8VQZH/KFCH+jlcgfNIZnztVG536F51ceRlem3ha35q33CBaN51hGbceIVl23uHY9p+iGLagYlh2YOKYNmFimDYh4te2IqMXtaNjV7WjY1e1o2NXtaNjV7WjY1e1o2NXtaNjV7WjY1e1o2NXtaNjV7WjY1e1o2NxMoHA7HaBBWf/w0okv8dN4n/LkOC/z1OfP1LV3f4Vl9v811laPBiamTtaW5h629xX+lzc13od3Vc53t2W+Z+d1rmgHhZ5YN5WOWFeljkiHpX5It7VuOOfFbjjnxW4458VuOOfFbjjnxW4458VuOOfFbjjnxW4458VuOOfFbjjnxW4458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bBf+qJxf/pzUv/6NESvqdUWXpl15+25RtlM+Sd6bFkoG0xJOItsOSjbjBj4+6wIuRvL+Ik76+hZa/vYKYwbyAm8K8fp7CvH2hw7t7pMS7eqnEunmtxLV5rsO1ea7DtXmuw7V5rsO1ea7DtXmuw7V5rsO1ea7DtXmuw7V5rsO1ea7D/6sbBf+rJhf/qDQv/6RDSvmeUGXpmF1/2pVplc2UdKjFlH60xJWGtsKVjLnBkY67v42Qvb6Jkr+9hpTBvIOXw7uBmsS6fp3Fun2hxrp7pca5eqrGtXqsxrF6rcSxeq3EsXqtxLF6rcSxeq3EsXqtxLF6rcSxeq3EsXqtxLF6rcSxeq3E/6saBf+rJRf/qTQv/6RCSvmfT2bomVyA2pZmlsyVcanFlXy0xJaDt8KXi7rAk4y8vo+Ov72LkMG8h5PDuoSWxbmBmca5f53HuH2hyLh8psm1eqrJsHurx6x7rcWse63FrHutxax7rcWse63FrHutxax7rcWse63FrHutxax7rcWse63F/6wZBf+sJBb/qTMv/6VBSvmfT2bomVuB2ZhjlsyWb6rFlnm0w5eBt8GYibq/lYu9vpGNwLyNj8K6iJLFuYWVx7iCmMm3f53Ktn2iy7Z8qMuwe6nKrHyqyKh9rMWofazFqH2sxah9rMWofazFqH2sxah9rMWofazFqH2sxah9rMWofazF/6wZBf+sJBb/qjIv/6VBS/mgTmfnmlmB2Zlhl8uXbavFl3e0w5l/t8Gah7u/l4q+vZOMwbuOjsS5ipDHuIaTybaCmMu1f53NtH6jzrF8ps6sfajLqH2qyaV+rMalfqzGpX6sxqV+rMalfqzGpX6sxqV+rMalfqzGpX6sxqV+rMalfqzG/6wZBf+tIxb/qjIv/6ZAS/igTWfnnFeB2Zpel8uYaqzFmXS0w5p9t8Gbhbu+mYm/vJWKwrqQjMW4jI/ItoeSy7SDl86zgJ3Qsn+k0ax+pc+ofqfMpH+pyaGArMahgKzGoYCsxqGArMahgKzGoYCsxqGArMahgKzGoYCsxqGArMahgKzG/60YBf+tIxb/qzEv/6Y/S/igTWfnnVWB2Zxcl8qZaKzFmnK0w5x6uMCcg7u+nIm/u5eJw7mTi8e3jo3LtImQzrKEltGxgZ3TrICi06eApdCkgKfNoIGpyp6Bq8aegavGnoGrxp6Bq8aegavGnoGrxp6Bq8aegavGnoGrxp6Bq8aegavG/60YBf+tIhb/qzEv/6c/S/ihTGfnnlOB2Z1Zl8qbZazFnG+0w514uMCegby9nojAu5qIxLiVicm1kIvNsouP0bCGldWuhJ7Xp4Kh1KOCpNGfgqfNnIOpypqDq8eag6vHmoOrx5qDq8eag6vHmoOrx5qDq8eag6vHmoOrx5qDq8eag6vH/60XBf+uIhb/qzAv/6c+S/ihS2jnn1GB2Z9Wl8qcYqzFnWy0w591uMCgfry9oIfBup2IxreYiMuzk4nPsI6N1K2JlNmohp3aooWh1Z6FpNGbhabOmYWpypeFq8eXhavHl4Wrx5eFq8eXhavHl4Wrx5eFq8eXhavHl4Wrx5eFq8eXhavH/64XBP+uIhb/rDAv/6c+S/iiS2jooU+B2aBTl8qeX6zGn2m0w6FyuMCifLy9ooTBuaCHx7Wch82yl4jSrpOL2KqOk9+ii5zcnImg1pmIo9KXiKbOlYipypSIq8eUiKvHlIirx5SIq8eUiKvHlIirx5SIq8eUiKvHlIirx5SIq8eUiKvH/64XBP+uIRb/rC8v/6g9S/iiSmjook2A2aJQl8ugXKzGoWWzw6Rut8CleLy8pYLCuKSHyLSgh86wnYjVq5mK3aWXk+abkZvdlo+g15SNo9OSjKbPkYuoy5CKq8iQiqvIkIqryJCKq8iQiqvIkIqryJCKq8iQiqvIkIqryJCKq8iQiqvI/64WBP+vIRb/rS8v/6g8S/eiSWjopEqA2aRNlsuiWKvGpGGzxKdqt8CpdLy8qX7CuKiHyLOmh8+soofXpJ2J3ZqajeGVmpvekZWf2I+TotOOkKXQjo+ozI2OqsmNjqrJjY6qyY2OqsmNjqrJjY6qyY2OqsmNjqrJjY6qyY2OqsmNjqrJ/68WBP+vIRb/rS4v/6k8S/ejSWnopkh/2qdIlcylU6rHqFyyxKxktsGubru9r3jAtqyEya6nh9Cmo4bVnaCG2ZOdid2NnZTdjZ2f2IuZodSLlqTQipOnzYqRqcmKkanJipGpyYqRqcmKkanJipGpyYqRqcmKkanJipGpyYqRqcmKkanJ/68VBP+wIBb/ri4v/6k7S/ekR2npqER+26tDlM2pTKnIrVSwxrNcs8K3Zrm3sHfCsKuEyamnhs+hpITTl6KE1o6gh9mIn4/ah6Ga2IegodSHm6TRh5imzoeVqcqHlanKh5WpyoeVqcqHlanKh5WpyoeVqcqHlanKh5WpyoeVqcqHlanK/7AVBP+wIBX/ri0v/6o6S/imRGjqq0B93K88ks+vQqbKtUmtxrxSsbm1Z7uwsHjDq6yEyaSphM2cpoPQk6SE04ujhtWFoozWgqKU1oOkndSDoqTRg56mzoSaqMuEmqjLhJqoy4SaqMuEmqjLhJqoy4SaqMuEmqjLhJqoy4SaqMuEmqjL/7AUBP+xHxX/rywu/6s5S/ipQGfrrzt73rYzj9K6NKHMwjmqu7pVtbC0ar2qsHnDp62Ex5+qhMuYqIPNkKeE0ImlhtKEpIrTgKSQ03+ll9J/pqDQf6WmzoCgqMuAoKjLgKCoy4CgqMuAoKjLgKCoy4CgqMuAoKjLgKCoy4CgqMuAoKjL/7ETBP+yHhX/sCsu/6w3TPqsO2XttTR44r8pidjMIJi+vz2usLhZuKmzbL6lsHrCoq6ExZusg8iUqoTKjqmEzIiohs6Dp4nPgKeNz36nk898qJrOfKmizXynqMt8p6jLfKeoy3ynqMt8p6jLfKeoy3ynqMt8p6jLfKeoy3ynqMt8p6jL/7ISBP+zHRX/sSku/602TPyxNWLxvSpy5s0fgMjMIZuxvEWyqLdeuaOzb76gsXvBnq+Ew5euhMaRrITHjKuFyYeqh8qDqonLgKqMzH2pkMx8qpXLeqqcynmrpMp5q6TKeaukynmrpMp5q6TKeaukynmrpMp5q6TKeaukynmrpMp5q6TK/7MRBP+0GxT/syYu/68zTP25K13ryh9p0t8Rf7nMJ5ynvUyxoLdiuZ20cb2bsny/mrGEwZSwhMOPr4XFiq6Gxoath8eDrInHgKyLyH6sjsh8rJLIe6yXyHmtnsd5rZ7Hea2ex3mtnsd5rZ7Hea2ex3mtnsd5rZ7Hea2ex3mtnsd5rZ7H/7UQA/+2GRT/tSQt/7QsSfLFH1TW3RJiwd8TgazNLpqfwE+rmrhlt5e1cruWtHy9lbKDv5GxhcGNsYbCibCHw4aviMODr4nEga+LxH+ujcV9rpDFe66UxXqvmcR6r5nEeq+ZxHqvmcR6r5nEeq+ZxHqvmcR6r5nEeq+ZxHqvmcR6r5nE/7cOA/+4FhP/tyAt+b8fQdzZEUTE6xJmsd8YgaDQM5WXxlCjk8BjrZG7cbORuHu4kLaCu460hb2Ls4a/iLKHwIayicCEsYrBgrGLwYCxjcF+sY/CfLGSwnuxlcF7sZXBe7GVwXuxlcF7sZXBe7GVwXuxlcF7sZXBe7GVwXuxlcF7sZXB9LoLA/27EhL+uxss5dAPMsjpD0q08hVnouIifZbWN42Pzk+YjMhhoIrEbqaKwXiqh799rYS+gLCBvIKxf7uEs327hbR7uoe1ermJtXm5i7Z3uY22driPt3S4k7d0uJO3dLiTt3S4k7d0uJO3dLiTt3S4k7d0uJO3dLiTt3S4k7d0uJO33L4GAvjADhHuyA4iy9sLLrb4EUyl9R1jl+gsdY3fPYGH2FCLg9NgkoLPbJd/zXObfMt3nXnJeqB3yH2hdcd/o3PGgqRyxYSlcMWGpW/EiKZuxIqnbcONp2vDkKhrw5Coa8OQqGvDkKhrw5Coa8OQqGvDkKhrw5Coa8OQqGvDkKhrw5Co18AGAdvGCA7L0woVuOgMMqb/FUqY+iZcjfA3aYXpRnR/5FN7fN9ggXjcaIV02m2JcNhxi27WdY1s1XiPatR7kGnTfpFn04CSZtKDk2XShZRk0YeUY9CKlWLQjpZi0I6WYtCOlmLQjpZi0I6WYtCOlmLQjpZi0I6WYtCOlmLQjpZi0I6W0cIGAc3LCQW62gcZqP4OMZn/HUOO/y9Rhfo/XH70TWR58Fhqc+xfb23qY3Np52l2Z+VueWXkcntj43Z9YuJ5fmDhfH9f4H6AXt+BgV3fg4Jc3oaDW92JhFrdjYVa3Y2FWt2NhVrdjYVa3Y2FWt2NhVrdjYVa3Y2FWt2NhVrdjYVa3Y2Fy8QGALvRBgep5wYamv8TK47/JDmF/zZEfv9ETXn/UVVx+1dba/ddYGX0YmRi8mhnX/Btal3vcWxb7XVtWu14b1nse3BY635xV+qBclbqhHJV6YdzVOmKdFPojnVT6I51U+iOdVPojnVT6I51U+iOdVPojnVT6I51U+iOdVPojnVT6I51vMkFAKvbAQia/wsWj/8ZI4X/Ky1+/zk3eP9GQHD/Tkdp/1RNYv9aUl7+YVZa/GZZWPtrW1X5cF1U+HReUvd4X1H3e2BQ9n5hT/WBYk/1hGNO9IdkTfSLZUzzkGZM85BmTPOQZkzzkGZM85BmTPOQZkzzkGZM85BmTPOQZkzzkGZM85Bm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EYA/+jKxD/oDol/5xIPP+XVlP4k2No7JJpeuGRc4rYj3yY0I6EpMqOjK3GjZC0xIqTt8OGlbjChJi5wYGbusF/nbvAfaC8wHukvMB6p73Aeay9wHiwvb14s7y4eLO8uHizvLh4s7y4eLO8uHizvLh4s7y4eLO8uHizvLh4s7y4eLO8/6EYA/+jKhD/oTkl/51IPf+YVVT3lGFp65Rme+CSb4zWkXiazpCCpsiPibDEj4+2w4uRt8KIlLnBhJe6wIKavMB/nb2/faC+v3ukvr56qL++eK2/vXixvrh4sr60ebO9tHmzvbR5s720ebO9tHmzvbR5s720ebO9tHmzvbR5s720ebO9/6IYA/+kKRD/oTgl/51HPf+ZVVT3ll5p65Vje+CUbI3VknWczZF/qMeRh7LEkY62w42QuMGJk7rAhpa8v4KZvb9/nL6+faC/vXulwL15qsC9eLDAuHmwwLR5sb+verK9r3qyva96sr2verK9r3qyva96sr2verK9r3qyva96sr2verK9/6MYA/+kKRD/ojgl/55GPf+ZVFX3l1xp65dgfN+WaY3Vk3KdzJJ8qsWShbTEkoy2wo+PucGLkrvAh5W9voOYv72AnMC9faDBvHulwrx5q8K5ea/CtHmvwbB6sMCse7K+rHuyvqx7sr6se7K+rHuyvqx7sr6se7K+rHuyvqx7sr6se7K+/6MYAv+lKBD/ojcl/59GPf+aU1X3mVpp65lefN+XZY7UlW+dy5R5q8WTgrTElIq3wpGOucCMkLy/iJO+vYSXwLyAm8K7faDDu3umxLp6rcW0eq7Er3qvwqx7sMCofLG/qHyxv6h8sb+ofLG/qHyxv6h8sb+ofLG/qHyxv6h8sb+ofLG//6QYAv+lKBD/ozYl/59FPf+aU1X3mldp65tbfN+ZYo7Ul2uey5V2rMWUgLTDlYi3wZONusCOj72+iZLAvIWVwruBmsS5faDGuXuox7R6q8eve63Fq3uuw6d8r8GkfbG/pH2xv6R9sb+kfbG/pH2xv6R9sb+kfbG/pH2xv6R9sb+kfbG//6QYAv+mJxD/ozYl/6BEPf+bUlb3nFVp65xYfN+bXo7UmWeeypdzrMWWfLTDl4W3wZaLu7+Rjb69i5DBu4aUxLmBmce3fqDJtnypyq57qsiqfKzGpn2txKN+r8GgfrG/oH6xv6B+sb+gfrG/oH6xv6B+sb+gfrG/oH6xv6B+sb+gfrG//6UYAv+mJg//pDUl/6BEPf+cUVb3nlNp655Ve9+eWo3Um2SeyplvrMWYebTDmYK4wZmKu76UjL+8jo7DuYiSx7eCmMu1fqHNr3ynzal9qcqlfqvHon+txJ9/r8KdgLG/nYCxv52Asb+dgLG/nYCxv52Asb+dgLG/nYCxv52Asb+dgLG//6YYAv+nJg//pDUl/6BDPv+dUFX3n1Fo66BTe+CgV43Unl+eyptrrMWbdbTDm364wJuHvL2XisC6kYzFt4qQyrSEl8+ygKPSqH+lz6OAqMuggKvHnYGtxZuBr8KZgrG/mYKxv5mCsb+ZgrG/mYKxv5mCsb+ZgrG/mYKxv5mCsb+ZgrG//6YYAv+nJQ//pTQl/6FDPv+eTlX4oU5o7KJQeuCjUozVoVudy55mrMadcbTDnnq4wJ6EvLybiMK5lYrHtY2NzrCGltSpgqDWoYKk0J2CqMuag6rImYOtxZeEr8KWhLDAloSwwJaEsMCWhLDAloSwwJaEsMCWhLDAloSwwJaEsMCWhLDA/6YYAv+nJQ//pTQl/6FCPv+fTFX4okxn7KVNeeGmTovVpFaczKFhqsahbLPDona3wKKAvbygh8O3mojKspOK0qyLlNugh5/Ymoak0ZeGp8yVhqrIlIesxZOHrsOSh7DAkoewwJKHsMCSh7DAkoewwJKHsMCSh7DAkoewwJKHsMCSh7DA/6cYAv+oJA//pjMl/6JCPv+gSlT5pEpm7adKeOKpS4rWqFGazaZbqcelZbLEp3C2wKd6vLymg8O2oofLr52I1qWXleaXj57ak42j0pGLp82Qi6rJkIqsxo+KrsOPibDBj4mwwY+JsMGPibDBj4mwwY+JsMGPibDBj4mwwY+JsMGPibDB/6cYAv+oJA//pjMl/6JBPv+iSFT5pkdm7qpHd+OtR4jZrUuYz6xUpsisXq/Gr2izwrFzub6yfcCyqofLpaKG1ZSci96Pmp3ajZWi04ySps6LkKnKi46rx4uNrcSMjK/BjIyvwYyMr8GMjK/BjIyvwYyMr8GMjK/BjIyvwYyMr8GMjK/B/6gYAv+pJA//pzIl/6NBPv+kRlP6qURk761DdeSxQoXbtESU0rVKocu3U6vKvl+tvbduuLKwfMKpqobLnKWE0o2gh9iGoJfZh56i04eYpc+HlajLh5OqyIiRrcWIkK/CiJCvwoiQr8KIkK/CiJCvwoiQr8KIkK/CiJCvwoiQr8KIkK/C/6gYAv+pIw//pzIl/6NAPv+mQ1L7q0Fj8LE/c+e3PYLevjuP1sQ/mszFSqa8vF2ysbVvu6qwfcOjq4TJlqeDzoqkhtOBo5DVgaWf0oKhpc+CnKjMg5mqyYSWrMaFlK7DhZSuw4WUrsOFlK7DhZSuw4WUrsOFlK7DhZSuw4WUrsOFlK7D/6kYAv+qIw//qDEl/6Q/Pv+oQFH8rzxh87Y5cOq/N33jyjWH1NE3lb7CS6mwuWC1qLRwvaOwfsKdrYTHkqqEy4inhs6Apo3QfaeY0H2opM5+pKjLf5+qyYCbq8aBmK3EgZitxIGYrcSBmK3EgZitxIGYrcSBmK3EgZitxIGYrcSBmK3E/6oXAv+qIg//qDAl/6U+Pv+rO0//tDdd9r0zauvKMXXc2imCxM44mbLBT6unuGO3obRzvJ6xf8GYr4TEj6yEyIeqh8qAqYzMfKmTzHqqnMt5q6bKeqeqyHyiq8d9nq3EfZ6txH2ercR9nq3EfZ6txH2ercR9nq3EfZ6txH2ercR9nq3E/6oWAv+rIQ7/qS4l/6c8Pv+wNkz8ujBZ78gsYt7ZJ23L3CaGtsw8m6jBVKufuWa2m7V0vJmyf7+VsITCja+FxIath8aBrIvIfayQyHusmMh5rZ/Hd62nx3eqrMZ5pa3EeaWtxHmlrcR5pa3EeaWtxHmlrcR5pa3EeaWtxHmlrcR5pa3E/6sVAv+sIA7/qy0k/6s2O/+2L0jzxChR4NYmVszkInG72iiIqsxBm5/DV6mZvGmylrd2uZS0gL2RsoXAi7GGwYawiMOBr4vEfq6PxXuulMV6r5rEeK+gxHWvp8R0ra7DdK2uw3StrsN0ra7DdK2uw3StrsN0ra7DdK2uw3StrsN0ra7D/6wUAv+tHw7/rCsk/7AvN/q/JUHk0SBFzuQdW73pInSt2iyJn85FmZfGWqSTwGqtkbt2s5C4f7eNtoS7ibSGvYWyiL+CsYvBf7GOwXyxksJ6sZbBebGbwXiyocB0safBdLGnwXSxp8F0safBdLGnwXSxp8F0safBdLGnwXSxp8F0safB/64SAf+vHQ3/rigk/7gkMerLGjXQ4hdDv/AdXq/oJXWg2zGHltFIlJDKXJ6NxWqli8F2qom+fa+FvICygrqDtH65hrZ8uIm3ebeMuHe3j7l2tpO6dbaXunS2nbpzt6S5c7ekuXO3pLlzt6S5c7ekuXO3pLlzt6S5c7ekuXO3pLlzt6S5/7AQAf+xGg3/sSUj88QXJ9TfECvB7xdIsPcgYKHqK3OV3zmCjddMjYjRXZWGzGqbhMl0oIDGeaR9xH2mesKAqXfBg6p1wIasc7+KrXG/ja5vvpCvbr6Ur2y+ma9rvqCva76gr2u+oK9rvqCva76gr2u+oK9rvqCva76gr2u+oK9rvqCv/7MOAf+0Fgz8vBca1tYLFsPtEDCy/BlKovklXpbtM26M5UF6hd5Pg4HZXop/1WqPetJwk3bPdZdzznmZccx9m2/LgJ1tyoSea8mHn2nJiqBoyI6hZ8eSomXHlqJkx5yjZMeco2THnKNkx5yjZMeco2THnKNkx5yjZMeco2THnKNkx5yj9LYKAf+4EgvVzAoLxNsKGbL8ETOj/x1IlvwsWIzzO2WE7ElvfudVdnrjYHx132eBcd1thG3bcodq2XaJaNh6i2bXfY1k1oGOY9WEj2HUiJBg04uRX9OPkl7SlJJc0pmTXNKZk1zSmZNc0pmTXNKZk1zSmZNc0pmTXNKZk1zSmZNc0pmT3LsEANjDBwTE0QgHs+gKHKP/FDGW/yRDjP80UIT7Qlp99k9iePFaaHHuX21r62RxZ+lpdGTnbnZi5nN4YOV3eV/kentd4358XOKBfVvihX5a4Yh/WeCLgFfgkIBW35WBVt+VgVbflYFW35WBVt+VgVbflYFW35WBVt+VgVbflYFW35WB1L0FAMTIBwC02QUKo/4NHJb/GiyL/ys6g/86RHz/SE11/1JTbv1XWGf6XVxj92JfYPZnYl30a2Rb829lWfJzZ1fxd2hW8XppVfB9alTvgGtT74RrUu6HbFDui21P7ZBuT+2Qbk/tkG5P7ZBuT+2Qbk/tkG5P7ZBuT+2Qbk/tkG5P7ZBuxsAFALTQBAGj4wIKlv8QGIv/ICSC/zAvev8/N3L/SD5q/05DZP9USF7/WUxb/19PWP9kUlX/aVRT/21VUv5xV1D9dFhP/HhZTvt7Wk37f1tM+oNcS/mGXUn5i15I+JBfSPiQX0j4kF9I+JBfSPiQX0j4kF9I+JBfSPiQX0j4kF9I+JBftccCAKTaAAGW/wYHiv8UEYH/JBp5/zMicP87Kmj/QjFh/0o2XP9RO1f/Vz9T/11CUP9iRE7/Z0ZM/2xISv9wSUn/dEpI/3dLRv97TEX/f01E/4NOQ/+HTkL/i09B/5FQQf+RUEH/kVBB/5FQQf+RUEH/kVBB/5FQQf+RUEH/kVBB/5FQ/5ESAf+VJwv/lTsc/5NLL/+PWUP/jGRU+4xrY/KKcnHqiHx944aEh96Cio/af4+W1n2Um9N6mJ/ReJyi0HefpM51oqbNdKaozXKpqcxxrarMcLKry3C2q8tvvKvIcMCrxHHAqsRxwKrEccCqxHHAqsRxwKrEccCqxHHAqsRxwKrEccCq/5ESAf+VJwv/lTsc/5NLL/+PWUP/jGRU+4xrY/KKcnHqiHx944aEh96Cio/af4+W1n2Um9N6mJ/ReJyi0HefpM51oqbNdKaozXKpqcxxrarMcLKry3C2q8tvvKvIcMCrxHHAqsRxwKrEccCqxHHAqsRxwKrEccCqxHHAqsRxwKrEccCq/5ESAf+VJwv/lTsc/5NLL/+PWUP/jGRU+4xrY/KKcnHqiHx944aEh96Cio/af4+W1n2Um9N6mJ/ReJyi0HefpM51oqbNdKaozXKpqcxxrarMcLKry3C2q8tvvKvIcMCrxHHAqsRxwKrEccCqxHHAqsRxwKrEccCqxHHAqsRxwKrEccCq/5ESAf+VJwv/lTsc/5NLL/+PWUP/jGRU+4xrY/KKcnHqiHx944aEh96Cio/af4+W1n2Um9N6mJ/ReJyi0HefpM51oqbNdKaozXKpqcxxrarMcLKry3C2q8tvvKvIcMCrxHHAqsRxwKrEccCqxHHAqsRxwKrEccCqxHHAqsRxwKrEccCq/5ISAf+WJwr/ljsc/5RLMP+QWUP/j2NU+o5pZPGNcHLpi3p+4omCidyFiZLYgo6Z1H+TntF9l6LPe5umzXmeqMx3oqrLdqWsynSprclzra7JcrKvyXG3r8hxvK/Cc72uvnS9r750va++dL2vvnS9r750va++dL2vvnS9r750va++dL2v/5MSAf+XJwr/mDsc/5VLMP+RWUT/kWBV+pBmZPCPbXPojXeA4YyAi9uIh5TVhY2c0oKRoc9/lqbMfZmpy3udrMl5oa7Id6Wwx3apscZ1rbLGdLKzxnO5s8J1urO8dbqzuHa6s7h2urO4drqzuHa6s7h2urO4drqzuHa6s7h2urO4drqz/5QRAf+YJwr/mTsc/5ZLMP+SWUT/kl5V+pJkZfCRanTnj3OB4I59jNmLhZbUiIue0IWQpM2ClKnKf5ityH2csMd7oLLGeaS0xXiotcR2rrbEdbS2wXa3trx3t7a3d7e2s3i3trN4t7azeLe2s3i3trN4t7azeLe2s3i3trN4t7azeLe2/5URAf+ZJwr/mTsc/5dKMP+TWET/lFxV+pRhZfCTZ3TnkXCC3496jtiNg5jSi4qgzoePp8uEk6zIgZewxn+bs8R9n7XDe6S3wnmpucJ3r7nCdrW5vHi2uLh4trizeLa3sHm3t7B5t7ewebe3sHm3t7B5t7ewebe3sHm3t7B5t7ewebe3/5YRAf+aJwr/mjsc/5dKMf+UVUT/lllV+pZeZfCVZHTnk2yC3pF2jtiPf5nRjYiizYqOqcmHkq7GhJazxIGatsJ+n7nCe6S6wXmqusF3sbq9eLW6t3i1ubN5tbmveba4rHq2t6x6tresera3rHq2t6x6tresera3rHq2t6x6tresera3/5cRAf+bJgr/mzsc/5hJMf+WU0T/mFdV+phbZfCXYXTnlmiC3pNyj9aRe5rQj4Sjy42Mq8eKkbHEhpW2w4OZuMF/nrrBe6S7wHmrvL93s7y4eLO7snm0u655tbqrerW5qHu2uKh7trioe7a4qHu2uKh7trioe7a4qHu2uKh7trioe7a4/5cRAf+bJgr/nDoc/5hJMf+YUUT/mlRU+ptYZPCaXXTnmGOC3pZtj9aTd5rQkYCkyo+JrMaNj7PDiZS3woSYusB/nry/e6W+v3muvrl4sr6yebK9rXqzvKl7tLqme7W5pHy2uKR8trikfLa4pHy2uKR8trikfLa4pHy2uKR8trikfLa4/5gRAf+cJgr/nDkc/5lIMf+ZT0T/nFJU+51VY/GdWnPnm1+B3plpj9aWcprPk3ylypGFrcWQjbTDi5K4wYWWu7+Anb69e6XBu3mvwbJ6sMCse7G+qHuzvaV8tLuifbW5oH22uKB9trigfba4oH22uKB9trigfba4oH22uKB9trigfba4/5kRAf+dJgr/nTkc/5lHMf+bTUP/nk9T+59SY/GgVnLon1uA351kjteabZrQl3ekypSBrcWSirXCjpC5v4eVvb2AnMG7e6fEs3qtxKt7r8KmfLG/o32yvaB+tLuef7W5nH+2uJx/tricf7a4nH+2uJx/tricf7a4nH+2uJx/tricf7a4/5kRAf+eJgr/nTgc/5pHMf+cS0L/oE1S/KJQYvKjU3Hpo1d/4KFejNieZ5jQm3Gjyph7rcWVhbTCko26voqSv7qBm8W3fKnJq3yrx6R9rsOgfrDAnX+yvZuAs7uZgbW6mIG2uJiBtriYgba4mIG2uJiBtriYgba4mIG2uJiBtriYgba4/5oRAf+eJgr/njgc/5pGMv+eSUL/okpR/aRNYPOmUG/qp1R94aZYitqkYpbSoWuhy511q8aagLPCmIq6vI6PwraDmcusfabOon+qyZ2ArcSagbDAmIKyvpeDs7yVg7W6lIO2uJSDtriUg7a4lIO2uJSDtriUg7a4lIO2uJSDtriUg7a4/5oRAf+fJgr/njcc/5tGMv+fR0H/pEhQ/qdKX/SpTG3rq1B746xUh9yrXJPUqWWdzqZvp8ijerDDn4S4u5aLxLCMmc6gg6TRmYSpypaFrcWUha/Bk4WxvpKFs7yRhbS6kYW1uZGFtbmRhbW5kYW1uZGFtbmRhbW5kYW1uZGFtbmRhbW5/5sRAf+fJgr/nzcc/5tFMv+hRUD/pkZP/6pHXfatSWvtsEx45rNPg9+0VY7ZtV+X07VpoM61dqfBq3y2sJ+FxKGVks6UjqPSkIuoy4+KrMaOiq/Cjomxv46Jsr2OiLS7joi1uY6ItbmOiLW5joi1uY6ItbmOiLW5joi1uY6ItbmOiLW5/5sRAf+gJgr/nzYc/5xEMf+jQz//qENO/61EW/ixRWjwtkh06btMfuPAUYffxluO1shrlMa9caa1s3i1paiBw5Sfjc2JnKLSh5SnzIiRq8eJj67DiY6wwImNsr6KjLO8iou0uoqLtLqKi7S6iou0uoqLtLqKi7S6iou0uoqLtLqKi7S6/5wQAf+hJgr/oDYc/55CMf+lQD7/q0BM/7FAWfq3QWTzvURv7sVJd+XOUnzd1mJ/zM5okrzFbqSru3a0mrF/wYqqist/p53PgJ+ozIKZq8eDla3EhJOvwYWRsb+Gj7O9h460u4eOtLuHjrS7h460u4eOtLuHjrS7h460u4eOtLuHjrS7/50QAf+iJgr/oDUc/6A/MP+nPT3/rjxK/7U8Vfq9PWDwxkJn5tFKbN7eTnbN2leHvtBilq7FbqWhvHmylbSDvYatiMZ7qpTKeKuoyXuiq8d+nK3EgJmvwoGWsMCClLK+g5KzvIOSs7yDkrO8g5KzvIOSs7yDkrO8g5KzvIOSs7yDkrO8/54QAf+iJgr/oTQc/6I8Lv+qOjv/sjhH/Ls3UfLFOljm0UFc295Cac3iRny+11GMrsxfm6HDbaiYvHmykbWEu4WxicJ8rpHFeK6fxXWtrMV4pa7EeqCvwnycsMB+mbG+f5ayvX+Wsr1/lrK9f5ayvX+Wsr1/lrK9f5ayvX+Wsr1/lrK9/54QAf+jJQn/ojQc/6U5Lf+uNTj/uDNC9MMzSufQOE7Z3jlay+Y9br7gQoCu1FCQoctfnZjDbaiRvXmxi7iDuIO0iL19sZDBebGawXWxpcFyr6/CdaivwXejsMB5n7G/e5yyvXucsr17nLK9e5yyvXucsr17nLK9e5yyvXucsr17nLK9/6AQAf+kJAn/ozIc/6g0K/+zLzT5vy086c0vQNneL0rK5zRfveo6c6/eQYOh01GRl8tgnZDEbqaMv3qthruBs3+4h7h6to27d7WVvHW1n7xytKi9brOyvnGssr50p7K+dqOyvXajsr12o7K9dqOyvXajsr12o7K9dqOyvXajsr12o7K9/6EQAf+lIwn/pDEc/60uJ/+5KS/uyCYz2twmN8rnLE+98jJjr+g5daHdQoSW1FOQj81imorHcKKGw3qogL+ArXu9hbF2u4u0c7mStXG5mrZwuaO1bbmrtmq4tLhrsra4bqy2uG6strhurLa4bqy2uG6strhurLa4bqy2uG6strhurLa4/6MQAf+nIgn/pS8b/7MnIvTCISbd2B0ky+cjPL3yKlOv8zJmoec7dpXeRoON1laNh9BkloTLcZx/yHihesV+pXbCg6lywYmrb7+PrWy/lq5rvp2uar+mrmi/rq5lvbiwZbm7sGW5u7BlubuwZbm7sGW5u7BlubuwZbm7sGW5u7Blubuw/6UQAf+oIAj/rCYX/LsdGuPRExnM5RkpvfIiQa/9KlWh8zRmluk/dIzhS3+F21mIgNVmj3zRb5R3znaZc8t8nHDJgZ9tyIehaseMo2jGkqRmxZmlZMWgpWTFqKVjxrKkYMS7pmDEu6ZgxLumYMS7pmDEu6ZgxLumYMS7pmDEu6ZgxLum/6gQAP+qHgj/sx0R7MkOD87jDhW+8hgtr/4iQ6H/LVWW9DlkjOxFb4TlUXl+4FyAedxnhnTZbopw1nSObNN5kWnSf5Nn0ISVZM+Kl2LOj5hgzZWZX82cml7NoptdzaubXM20mlzNtJpczbSaXM20mlzNtJpczbSaXM20mlzNtJpczbSa/6sPAP+tGgfywA0IztMKBr7wDhqv/hkwof8kQ5X/MlKL+D9eg/FLaH3sVnB36F92ceRlemzhbH5p33KBZt14hGPcfYZh24KIX9qHiV3ZjItb2JKMWdeYjVjWno1X1qWOVtWsjlbVrI5W1ayOVtWsjlbVrI5W1ayOVtWsjlbVrI5W1ayO/68NAP+3DgPNyQgBvtgJCa79EByh/xwvlf8pP4v/N0yC/kVWfPlQXnX0WWRu8V9paO5kbWTranBh6nBzX+h1dV3nendb5n94WeWEeVjkiXtW4458VeKTfVTimH5S4Z5+UeGlf1HhpX9R4aV/UeGlf1HhpX9R4aV/UeGlf1HhpX9R4aV/8bQIAM7ABgC9zgcBruAHC6D/EhyU/yAriv8vOIH/PUN6/0lLc/9SUWz+V1dl+11bYfljXl73aGBb9W1iWPRyZFbzd2ZV8ntnU/GAaFHwhGlQ8IlqT++Oa07uk2xM7pltS+2fbkvtn25L7Z9uS+2fbkvtn25L7Z9uS+2fbkvtn25L7Z9u0bkDALzFBQCt1gMBn/gLC5P/FhiJ/yQkgP80L3n/QTdw/0g+aP9PQ2L/VUdd/1pLWf9gTVb/ZVBT/2pRUf9uU0//clRO/3ZVTP57Vkv9f1dJ/YRYSPyIWUf7jVpG+5NbRfqYXEX6mFxF+phcRfqYXEX6mFxF+phcRfqYXEX6mFxF+phcvb0DAK3NAQCe3wABkv8NCIf/GRJ+/ykbdf81I2z/PCpk/0MvXv9KNFj/UDdU/1Y6Uf9bPE7/YD5L/2RASv9oQUj/bEJG/3BDRf90RET/eEVC/31GQf+BR0D/hkg//4xJPf+RSj3/kUo9/5FKPf+RSj3/kUo9/5FKPf+RSj3/kUo9/5FKrsUAAJ7XAACP9QABhv8PBHz/Gwtx/yQRZ/8sF1//NRxZ/z0hVP9FJk//SylM/1IsSP9XL0b/XTBE/2EyQv9mM0D/ajU//242Pf9zNzz/dzg7/3w5Ov+BOjj/hjo3/4w7Nv+SPDb/kjw2/5I8Nv+SPDb/kjw2/5I8Nv+SPDb/kjw2/5I8/4MTAf+EIgb/hTUU/4NGJP9/VTT/gV5C/4FmUP9/blz5fHdm83qAb+53iHfqdY9953KVguRwmoXjbp6I4Wyii+Brp43faauO3mivkN1ntJHdZrqR3GXBktxlyZLbZdCS0mfSkc5o0pHOaNKRzmjSkc5o0pHOaNKRzmjSkc5o0pHOaNKR/4MTAf+EIgb/hTUU/4NGJP9/VTT/gV5C/4FmUP9/blz5fHdm83qAb+53iHfqdY9953KVguRwmoXjbp6I4Wyii+Brp43faauO3mivkN1ntJHdZrqR3GXBktxlyZLbZdCS0mfSkc5o0pHOaNKRzmjSkc5o0pHOaNKRzmjSkc5o0pHOaNKR/4MTAf+EIgb/hTUU/4NGJP9/VTT/gV5C/4FmUP9/blz5fHdm83qAb+53iHfqdY9953KVguRwmoXjbp6I4Wyii+Brp43faauO3mivkN1ntJHdZrqR3GXBktxlyZLbZdCS0mfSkc5o0pHOaNKRzmjSkc5o0pHOaNKRzmjSkc5o0pHOaNKR/4QTAf+FIgb/hjUU/4RGJP+AVTT/hF1D/4VlUP+DbV34gHVo8n1+cex6hnnod41/5XWTheJymIngcJ2M326ijt1sppDca6uS22mvlNpotZXaZ7uV2mbDltpmzJbTaM+WzGnPlchqz5bIas+WyGrPlshqz5bIas+WyGrPlshqz5bIas+W/4USAf+HIgb/hzUU/4VGJP+EVDX/iFxD/4hkUf6Ha173g3Jp8YB8c+t9hXvneoyC43eSh+B0l4zecpyP3HChkttuppTZbKqW2WqwmNhptpnXaL2Z12jGmtNozJrMasyZxmvMmsJszJrCbMyawmzMmsJszJrCbMyawmzMmsJszJrCbMya/4YSAf+IIQb/iDUU/4ZGJf+HUzX/i1tD/4xiUf6Kal72h3Fq8IR6dOqAg33lfYqE4nqQit52lo/cdJuS2nGgldhvpZjWbaua1Wuwm9Vqt5zUab+d1GnJncxryp3GbMmdwG3Jnb1uyZ29bsmdvW7Jnb1uyZ29bsmdvW7Jnb1uyZ29bsmd/4cSAf+JIQb/ijUU/4hGJf+KUjX/jlpD/49hUf6OaF72i29q74d4demEgX7kgIiG4HyPjN15lJHadpqV2HOfmdVwpZvUbqqe022xn9JruKDSa8KhzWzHocZux6HAbsehu2/Hobhwx6G4cMehuHDHobhwx6G4cMehuHDHobhwx6G4cMeh/4gRAf+KIQb/izUU/4lGJf+NUTX/klhD/5JeUf6QZV72jmxr74t1duiHfoDjhIaI3n+Nj9t7k5TYeJmZ1XWenNNypJ/RcKqi0G6yo9BtuqTObMSlxm/EpL9wxKW6ccSltXHEpbJyxKSycsSksnLEpLJyxKSycsSksnLEpLJyxKSycsSk/4kRAf+LIQb/jDQU/4pGJf+QTzT/lFZD/5RbUf6TYV72kWhr7o5wduiLe4Dih4OJ3YOKkdl+kZfVepec03edoNB0pKPPcaqmzm+zp81uvajHcMKovnHBqbhywam0c8Gpr3TCqK10wqetdMKnrXTCp610wqetdMKnrXTCp610wqetdMKn/4oRAf+MIQb/jTQU/4tGJv+TTjT/llNC/5dYUP6WXl72lGRq7pJsduePdoHhjICK3IeIktiCj5nTfZWf0Hmco851o6fMcquqy3C0q8hwv6y/c76st3S+rbJ1vqyudr+sqna/q6h3wKqod8CqqHfAqqh3wKqod8CqqHfAqqh3wKqod8Cq/4sRAf+NIAb/jjQU/41FJv+WTTP/mVBB/5pVT/+aWl33mGBp75VodeiScIDhj3uK3IuEk9aGjJrSgJOhznuapsx3oqrKdKuuyHK4r8B0vK+3dbywsHa8sKt3vK+oeL2vpXm+raN5vq2jeb6to3m+raN5vq2jeb6to3m+raN5vq2jeb6t/4sQAf+OIAb/jzQU/49EJf+YSjP/m01A/51RTv+dV1v4nFxo8JpjdOiXan/ik3WK3I+Ak9aKiZvRhJCjzX6Yqcl5oq7Hda2xxHS6s7d2ubOveLmzqnm6s6Z6urKje7uxoHu8sJ98va6ffL2un3y9rp98va6ffL2un3y9rp98va6ffL2u/4wQAf+PIAb/kDQU/5JDJf+aSDL/nUo//59OTf+gU1r5oFhm8Z9fcuqcZX3jmG+I3JN6ktaPhJvQiI2jy4GWq8d7obHFdrC1une3tq95t7aoeri2o3y4tKB8ubOefbqynH67sZt+vLCbfrywm368sJt+vLCbfrywm368sJt+vLCbfryw/40QAf+PIAb/kTQU/5RDJP+bRjH/oEg+/6JLS/+kUFj6pFVk86RacOuiYXvkn2mF3ppzkNeVfpnQjoijyoWTrMR9oLS9eLC5r3m1uaZ7trihfbe2nX64tZt/ubSZf7qzmIC6speAu7GXgLuxl4C7sZeAu7GXgLuxl4C7sZeAu7GXgLux/40QAf+QIAb/kTQU/5dCJP+dQzD/okU9/6VISf+oTFX8qVFh9apXbO6pXXfnqGOB4aRti9aeeZbLlYOiwIuOrbaDmraufqq7pHyzvJ5+tbqagLe3mIG4tZaBubSVgrqzlIK6spOCu7GTgruxk4K7sZOCu7GTgruxk4K7sZOCu7GTgrux/44QAf+RIAb/kjQU/5lBI/+fQS//pEI7/6hFR/+sSVP+rk5e9bBTaOyyWnLks2F7269uhMymdpTAnH6itJKIrqmKlLeghaS9mYKxvpWDtLuThLa4koS4tpGEubSQhLmzkIS6spCEurKQhLqykIS6spCEurKQhLqykIS6spCEurKQhLqy/48PAf+SIAb/kzQU/5o/Iv+hPy7/p0A6/6xCRf+wRlD5s0ta8LdSY+i7WWvfvWRy0bZsgsSsc5O2o3qhqpmDrp6SkLeUjZ++jouxv4yJs7yMibW5jIi3toyIuLWMh7m0jIe6s4yHurKMh7qyjIe6soyHurKMh7qyjIe6soyHurKMh7qy/48PAf+SHwb/lDQU/5w9If+jPC3/qj04/69AQv+0REz1uklV7L9RXOTGWmHYxWJvybxpgbuycJKtqnegoKGArZObi7eJlpu9g5Wvv4SRs7yGjrW5h422t4eMt7aIi7i1iYq5tImKurKJirqyiYq6somKurKJirqyiYq6somKurKJirqy/5APAf+THwb/lTQV/547IP+lOSv/rDo1/7M9P/u6QkfxwUhO6MlRUt/RW1nPymBtwcJngLK5bZCksXSfl6p9q4qkiLV/oJe7eJ+svnyas7x/lbS6gZK2uIOQt7eEj7i1hI25s4WNurKFjbqyhY26soWNurKFjbqyhY26soWNurKFjbqy/5EOAf+UHwb/ljMV/6A4H/+oNin/sDgy/7g6O/bAP0HsykdF49ZURdbZV1jH0F5ruMhkfqrBa46cunKcjrR6qICuhbJ2q5S4b6upunKltbp3nbW5epm2t32Wt7Z+k7m0f5G6soCQu7GAkLuxgJC7sYCQu7GAkLuxgJC7sYCQu7GAkLux/5IOAf+VHwb/lzMV/6I1Hv+rMyf/tDQv+b42Ne3JPTji1kg42eBNRc3fVla/2FxpsNBie6HJaIuTw2+Zhb53pHi6g61uuJOzaLiotmmyuLZvp7e2c6G4tXacubR4mbqzepa7sXuVvLB7lbywe5W8sHuVvLB7lbywe5W8sHuVvLB7lbyw/5MOAf+WHwX/mTMU/6UwHP+vMCP9ui8p8MYyLePUOyzW4EA6y+VITMDhTlyz3VZspdhdepjSZYiKzm2Ufcl2n3PEg6dswJGsZ76hr2W+tq9mtLuxa6u7sW6lu7FxoLywc529r3Sava50mr2udJq9rnSava50mr2udJq9rnSava50mr2u/5QOAf+YHgX/nTES/6ktGf+0Kh71wiki5NEtIdXgMyzJ6Dw/vuhDUbHlSWGk4k9wl99WfYraYIiA02uSeM13mnDIgqFqxY6lZsObqGXDrKdhwr2qY7i/q2awv6xpqr+sbKW/q22iwKptosCqbaLAqm2iwKptosCqbaLAqm2iwKptosCq/5UNAP+aHgX/oiwQ/60oFfu7IxjozSAX1d8lHcjoMDG87zlEsOxAVaPqRmSX6E1xi+NVfYHcYYZ51WyOctF3lWzNgZpnyoueZMiWoGHIo6FgyLOhXcfDo1++xKVhtsOlZLDDpWWsw6VlrMOlZazDpWWsw6VlrMOlZazDpWWsw6VlrMOl/5cNAP+cHgX/piYN/7QgD+/GFw/W3RYOyOkjIrvzLjav9DZIovI+WJfxRmWL609wgeVYenrfZIJz2m2IbdZ2jWjTf5Jk0IiVYM+SmF7OnZlczamaW865mVnNyJpaxcqcXL3JnV64yZ5euMmeXrjJnl64yZ5euMmeXrjJnl64yZ5euMme/5oMAP+fHQX/rB8I+L4TCNjWCwTI6BUTuvQiJ676LTmi+jZKlvo/WIv1SGOC7lJteuhcdXLkZHtt4G2AaN11hWTafohg2IaLXdaPjVrVmI9Y1KKQV9SukVbUvJBW1M2QVs3RklfI0ZNXyNGTV8jRk1fI0ZNXyNGTV8jRk1fI0ZNXyNGT/5wLAP+jHQT/tRID1MkKAsjaCwa59BYXrP8jKqH/LjuV/zhJi/9CVYL4TF968lZnc+5ebWvqZHJm52x3YuR0el/ifH1c4YN/Wt+Lglfek4NV3ZyFVNylhlLcr4ZS3LuGUdzMhVLa2oVS2tqFUtrahVLa2oVS2tqFUtrahVLa2oVS2tqF/6AKAP+tEwHUwAgAxs4IALnjCwir/xcZn/8kKpT/MDmK/zpFgf9GT3r9UVhy+Fhea/VeY2XyZWhg72xrXe1yblrreXBX6oByVemHdFPnj3ZR5pZ3UOaeeE7lp3lN5a96TeS7ekzkxXpM5MV6TOTFekzkxXpM5MV6TOTFekzkxXpM5MV6/6QHANi4BADExAYAt9MHAarzDQue/xoak/8nKIn/MzWA/z8/ef9KR3D/UU5p/1dTYv1dV177ZFta+WpeV/dwYFT2dmJS9HxkUPODZU7yimdM8ZFoS/CYaUrwn2pJ76drSO+wbEfut2xH7rdsR+63bEfut2xH7rdsR+63bEfut2xH7rds3a8AAMW8BAC1ygQAqNsFApz/EAuR/x0Xh/8qI37/Ni12/0E2bf9IPGb/T0Jg/1VGW/9bSlf/YUxT/2dPUf9tUU7/clJM/3hUSv9+VUj+hFZH/YtYRfySWUT7mFpD+59bQvqnXEH6rFxB+qxcQfqsXEH6rFxB+qxcQfqsXEH6rFxB+qxcyLYBALXBAwCn0QEAmesFAo//EgmF/yASfP8sG3P/NSNq/z0qYv9EMFz/SzRX/1I4U/9YO0//Xj1M/2M/Sv9oQEf/bUJF/3JDRP93REL/fUVA/4NGP/+KSD3/kEk8/5dJO/+eSjv/o0s7/6NLO/+jSzv/o0s7/6NLO/+jSzv/o0s7/6NLtroCAKbKAACY3AAAjP8IAYP/FAV4/x4Mbv8mEmX/Lxld/zceV/8/IlL/RiZN/0woSv9SK0b/WC1E/10uQv9hL0D/ZjE+/2syPP9wMzr/dTQ5/3o1N/+ANjb/hjc1/4w4M/+UODP/mDkz/5g5M/+YOTP/mDkz/5g5M/+YOTP/mDkz/5g5p8MAAJfUAACI5AAAgP8KAXL/DgJn/xMFX/8dCVf/Jg1R/y8RTP83FUf/PhdD/0UZQP9LGz3/UB07/1UeOf9ZHzf/XiE1/2IiNP9nIzL/bCQx/3IlL/93Ji7/fSct/4QoK/+LKSv/kSkr/5EpK/+RKSv/kSkr/5EpK/+RKSv/kSkr/5Ep/3YVAv9zIAT/cjEM/3FDGf9xUCb/dVkz/3ViP/9zakn/cHRT/25+W/xrh2H5aY9n9meWa/RlnG7yY6Fx8WKmc+9hq3XuYLB27l61d+1eu3jsXcN57FzLeutb2HrmXd56317hedhg43nVYON51WDjedVg43nVYON51WDjedVg43nVYON5/3YVAv9zIAT/cjEM/3FDGf9xUCb/dVkz/3ViP/9zakn/cHRT/25+W/xrh2H5aY9n9meWa/RlnG7yY6Fx8WKmc+9hq3XuYLB27l61d+1eu3jsXcN57FzLeutb2HrmXd56317hedhg43nVYON51WDjedVg43nVYON51WDjedVg43nVYON5/3YVAv9zHwT/dDEN/3JCGf90Tyf/eFgz/3lgP/93aUr/c3FU/3F8XPtuhmP3a45p9GmUbfJnm3HwZaB072Sldu1iqnjsYbB562C1e+tfvHzqXsR96l3Nfedd2X3hX9592mDgfNFi4X3PYuF9z2Lhfc9i4X3PYuF9z2Lhfc9i4X3PYuF9/3cVAv90HwT/dTEN/3NCGv93TSf/e1Y0/3xfQP96Z0v/d29V/nN6Xvpxg2X2boxr82uTcPBpmXPuZ5937GWleetkqnvqYq996WG1fuhgvX/oX8WA6F7QgeJf2oDbYd6A0mLfgMtj34HKZN+BymTfgcpk34HKZN+BymTfgcpk34HKZN+B/3gUAv91HwT/djEN/3RCGv96TCf/f1U0/4BdQP9+ZUz/em5W/nZ3X/l0gWb1cIpt8W2Rcu5rmHbsaZ5562ekfOllqX7oY6+A52K2guZhvYPmYMeE5V/ThN1h2oTTY92DzGTchMZl3ITFZdyExWXchMVl3ITFZdyExWXchMVl3ITFZdyE/3kUAf92HgP/dzAN/3ZCGv9+Syf/glM0/4NcQP+CZEz/f2xW/Xp0YPh3f2jzc4hv8HCPdO1tlnnqa5186Gijf+dmqYLlZa+E5GO2heRiv4fjYcmH4GHVh9Vk2ofNZdqIx2bZiMFn2Yi/Z9mIv2fZiL9n2Yi/Z9mIv2fZiL9n2Yi/Z9mI/3oUAf94HgP/eTAN/3hBGv+BSSf/hlIz/4haQP+HYkz/g2lX/H5xYfd7e2nyd4Vx7nONd+twlHzobZuA5mqig+RoqIbjZq+I4mS3iuFjwYvhYs6L2GTWi81m1ovGZ9aMwGjWjLtp1oy6adaMumnWjLpp1oy6adaMumnWjLpp1oy6adaM/3sTAf95HQP/ejAN/3w/Gv+FSCb/ilAz/4xYQP+LX0z/iGdX/IRuYfZ/eGrxe4Jy7XeKeelzkn7mb5mD5Gyhh+JqqIrgZ6+M32W4jt5kxI/bZNKPzmfTj8Zo05C/atOQumvTkLVs05C0bNOPtGzTj7Rs04+0bNOPtGzTj7Rs04+0bNOP/3wTAf96HQP/ezAN/38+Gv+JRib/j04y/5FWP/+QXUv/jmRW/IlrYfaEc2vwf35z7HuHeuh2kIHkcpeG4W6fit9rp47daLCQ3Ga7kttlypPQaNGTxmrQlL5r0JS4bNCUs23QlK9u0ZOubtGTrm7Rk65u0ZOubtGTrm7Rk65u0ZOubtGT/30SAf97HAP/fC8N/4M8Gf+NRSX/k00x/5VTPv+UWUr/kmBV/Y9oYPaKcGrwhHl063+DfOZ6jIPidZWI33Gejd1tp5HbabGU2We/ltRnzpfHa82YvWzNmLZuzZiwb82YrHDOl6lxzpaocc+WqHHPlqhxz5aocc+WqHHPlqhxz5aocc+W/34SAf98HAP/fi8N/4Y7Gf+RQyT/lksw/5hQPP+YVUj/llxU/ZNjX/ePa2nwinRz64R/fOZ+iYTheJKL3XOckNpuppXYarOZ1mjFm8lry5u9bsqctG/KnK5xypyqcsubpnPLmqNzzJmidM2YonTNmKJ0zZiidM2YonTNmKJ0zZiidM2Y/38SAf99GwP/fy8N/4k6GP+UQiP/mUcv/5tMO/+cUkb/m1hS/5lfXfiVZmjxkG5y64p5e+WDhITgfI+M3Haak9hvppnSa7WdzmrIn75uyJ+zccegrHLHoKd0yJ+jdcmeoHbKnZ52y5uddsuanXbLmp12y5qddsuanXbLmp12y5qddsua/4ARAf9+GwP/gC8N/4w4GP+XQCL/nEQt/59JOf+gTkT/oFVP/J5bWvWcYmXul2pv6JF0eeGKf4PZg4qMz3uVlch1oJzDcK6hvm+/o7NyxaOqdMWjpHbFo6B3xqGdeMegm3jInpl5yp2YecqcmHnKnJh5ypyYecqcmHnKnJh5ypyYecqc/4ARAf9/GwP/gS8N/483F/+aPyH/n0Is/6JGN/+kTEL/pFJM96RYV++jX2HnoGZr4JpxddWTfIHLioWNw4KPlrt7mp61dqeksHS4p6h2wqeheMOmnXnEpZp6xaOYe8ailnvHoJR7yZ6UfMmdlHzJnZR8yZ2UfMmdlHzJnZR8yZ2UfMmd/4ERAf+AGwP/gi4O/5E2Fv+cPCD/oUAq/6VENP+oSj/6qVBJ8qpWUuqqXVziqWZm16JvcsuZeIHBkIGNuIiKl6+BlaCofKKmo3qyqZ56wamZfMGoln3DppR+xKSSfsWjkX7HoZB+yJ+QfsmekH7JnpB+yZ6QfsmekH7JnpB+yZ6Qfsme/4IRAf+BGwP/hC4N/5Q1Fv+eOh7/pD4o/6hCMv+sRzv2r01E7bFUTeWzW1XcsGVhzqhsccOfdIC4lnyNro+GmKWIkaGdg52nl4Ctq5OAv6uRgcGpj4HCp46Bw6WNgcWjjYHGooyByJ+MgcifjIHIn4yByJ+MgcifjIHIn4yByJ+Mgcif/4IRAf+BGgP/hi0N/5Y0Ff+gOR3/pjwm/6tAL/uwRTjytEs/6blTRuG9XE3TtmJgxq1pcLulcX+wnXmMpZWCl5uPjaGTipmnjIepq4iHv6yIh8CqiIbCqIiFw6aIhcWkiITGooiEyKCIhMifiITIn4iEyJ+IhMifiITIn4iEyJ+IhMif/4MQAf+CGgP/iCsM/5kyFP+iNxv/qTkk/689LPe1QjPtu0k55cJSPtrCWEzMumBfv7Jnb7Orbn6oo3aLnZx+l5KXiaCJkpango+lq36PuqyAjcCqgYvCqIKKw6aDicWkg4jGooSHyKCEh8ifhIfIn4SHyJ+Eh8ifhIfIn4SHyJ+Eh8if/4QQAf+DGgP/iyoM/5wxEv+lNBr/rDYh/rM6KPO7QC3pw0gx4ctRN9LHVkvFwF5duLhlbqyxbH2gqnOKlKR7lYqfhp6Am5KleZiiqnSYt6t3lcGpepHCp3yPw6V9jcWjfozGoX+KyJ9/isiff4rIn3+KyJ9/isiff4rIn3+KyJ9/isif/4UQAf+EGgP/jigL/58xEf+nMhf/sDMd+bk2Iu7CPSbmzUcm29NMNcvMVEm+xVxbsb5jbKS4anqYsnGHjKx5k4Gogpx3pI+jcKKfp2yitKhun8KncpnDpnWVxKR3ksaieJDHoXqOyJ96jsmeeo7JnnqOyZ56jsmeeo7JnnqOyZ56jsme/4YQAf+FGQP/kSYK/6EvD/+rLhX/tS8Z9L8yHOnLOhzf2UQd0dpKM8TSUke3y1pZqcZhaZzAZ3iQum6EhLZ2j3mygJhvr42faK2do2StsqRlqsWkaqLFo22dxqJwmcehcpbIn3STyZ11k8qddZPKnXWTyp11k8qddZPKnXWTyp11k8qd/4cPAf+HGQP/lSQJ/6QrDf+vKRH6uykT7MgsE97YNxDT4UEeyd9JMLzaUUSv01hWoc1fZpTIZXSIxGyAfMB0inG9f5Npu4yZYrmcnV66sZ5duMmeYq7In2amyJ9pocmea53KnW6ay5tumcubbpnLm26Zy5tumcubbpnLm26Zy5tumcub/4gPAf+JGQP/miMH/6gnCv+1IgzxxCAM4NUkCdHhMBTH5j0kveNGNLLgTkSm3FZSmdddYYzSY2+Az2t6dMxzhGvKfotiyIyRXMiclVnIsZZXyM6WW7vNmF6yzJlhq8yZZKbNmWeizZhnoM2XZ6DNl2egzZdnoM2XZ6DNl2egzZdnoM2X/4oOAf+LGAP/nyEF/64gBvi9GAbj0RME0OEeCcXqLhm66TopsOdDOaTkSkiY4lBWjOBXYoDdX2x222h1bNpyfWPYfoNc2IyIV9idi1TXsI1U2M2MVcvTj1fA0pFauNGTXLLRk1+s0ZNgqtGTYKrRk2Cq0ZNgqtGTYKrRk2Cq0ZNgqtGT/4wOAf+PFgL/pR4D/7UVA9rKCwLQ4Q4CxOseDbjvLB2t7jcuouxAPZfrSEqM6U9WgehWYHbnXmls52VwZOZwd17jfHxZ4ImAVt6Xg1PdpoRR3LiFUd3UhFPQ2odUxtiJVr/Xili41otZttaLWbbWi1m21otZttaLWbbWi1m21otZttaL/44NAP+XEgH/rRUB2b8JAMzOCQDD6w4EtvUeEav1LCGh9DcwlvNAPovzSEqB81BUd/NXXW3zXWRl8GZqX+1wblrqenJW54V2U+WReVHknntP46x8TeO9fE3j2XxQ2OB8Uc7gf1LG3oFTxN6BU8TegVPE3oFTxN6BU8TegVPE3oFTxN6B/5IMAP+gDQDbtwYAysMHAMDSCQC19BAGqfsfFJ/8LCOU/DcxivxBPYH9SUd4/VFQbv1XV2X6Xlxg9mZhW/RvZVbxeGhT74JrUO6MbU7sl29M66NxSuqwcknqwXJI6thyS+Pkck7Y5nNO1ed0TtXndE7V53RO1ed0TtXndE7V53RO1ed0/5YKAN6sAgDLugUAvccGALLYCAGn/xIInP8hFpL/LiOJ/zkvgP9COXf/SkJt/1BJZf9WTl//XlNa/mVWVfxtWlL6dVxP+H5fTPeHYUr1kWJI9JxkRvOmZUXys2ZE8sFnQ/LUZ0Xu52dG6+hnRuvoZ0br6GdG6+hnRuvoZ0br6GdG6+hn7qIAAM20AgC8vgQAr80EAKTeBwGa/xUJkP8kFYf/MCB+/zsqdP9CMmv/SDlj/04/Xf9VQ1j/XUdT/2RKUP9rTU3/ck9K/3lRR/+CU0X/i1RD/pRWQf2eV0D9qFg//LNZPvy/Wj770Vo9+9taPfvbWj3721o9+9taPfvbWj3721o9+9ta0q0AAL24AgCuxQIAodUCAJb3CwKN/xgIhP8mEXz/MRpx/zgiaP8+KWD/RS9a/0wzVP9TN1D/WjpM/2A8Sf9mPkb/bUBE/3RCQf97Qz//g0U9/4xGO/+VRzr/nkk5/6dKOP+xSjf/vks3/8JLN//CSzf/wks3/8JLN//CSzf/wks3/8JLv7MAAK6+AACgzQAAkt4AAIn/DQGB/xoFd/8jDG3/KhNk/zEZXP84HlX/QCJQ/0gmTP9PKUj/VStE/1stQv9hLz//ZzE9/20yO/9zMzn/ejU3/4I2Nf+LNzP/lDgy/5w5Mf+kOjD/rzsw/7I7MP+yOzD/sjsw/7I7MP+yOzD/sjsw/7I7sLgAAKDHAACR2AAAhO8AAHz/DQFv/xEDZv8ZBl7/IQpW/ykPUP8yE0v/OhZG/0EZQv9IGz//Th08/1MeOf9ZIDf/XiE1/2QiM/9pIzH/cCQv/3clLf9+Jiz/hycq/48oKf+XKSj/oCoo/6MqKP+jKij/oyoo/6MqKP+jKij/oyoo/6MqocIAAJHRAACC4QAAeP8AAGz/CAFg/w0CV/8RA0//GAVI/yAGQ/8pCD//MQo7/zgMOP8+DjX/RA8y/0kQMP9OES7/UxIs/1gTKv9dFCn/YxUn/2kWJf9vFyT/dxci/34YIf+FGR//jxof/5EaH/+RGh//kRof/5EaH/+RGh//kRof/5Ea/2gZAv9kIwT/Xy8G/15AEP9jSxr/Z1Ql/2hdL/9mZzn/ZHJB/2J9SP9gh07/XZBS/1uYVv9anln/WKRb/1eqXf5WsF/9VbVg/FS8YfxUxGL7U81j+VLcY/ZS5mPxU+pj7FTtY+ZW72LgV/Bj4FfwY+BX8GPgV/Bj4FfwY+BX8GPgV/Bj/2kYAv9lIwT/YC4G/19AEP9mSRr/alMl/2tcMP9pZTr/Z3BC/2R7Sf9ihU//X45U/12WWP9bnVv/WqNd/VipX/xXr2H7VrVi+lW8ZPpVxGX5VM5l91PdZvNT5mbuVepm51btZeFY7mXbWe9m21nvZttZ72bbWe9m21nvZttZ72bbWe9m/2oYAv9mIgT/YS4H/2A/EP9pSBv/bVEm/25bMP9sZDr/aW5D/2d5S/9kg1H/YYxW/1+VWv9dnF39W6Jg+1qpYvpZr2T5WLVl+Ve8Z/hWxWj3Vc9o9VTgafBV5mnpV+po4lnsaNta7WnTW+5p01vuadNb7mnTW+5p01vuadNb7mnTW+5p/2oYAv9nIgT/Yi4H/2M+EP9sRhv/cVAm/3JZMf9wYjv/bGtE/2l2TP9ngVL/ZItY/2GTXP1fm2D7XaFi+luoZflarmf4WbVo91i8afZXxmr1VtFr8lXhbOxX52zkWelr3Fvra9Rc7GzNXe1szV3tbM1d7WzNXe1szV3tbM1d7WzNXe1s/2sXAv9oIQP/Yy0H/2c8EP9wRRv/dE4m/3ZXMf90YDv/cGlF/21zTf9qflT/Zoha/mORXvthmWL5X6Bl+F2naPZcrWr1WrRs9Fm9bfRYx27yV9Rv7lfib+ZZ5m/dXOlu013qb81e63DHX+twx1/rcMdf63DHX+twx1/rcMdf63DHX+tw/2wXAv9pIQP/ZS0H/2s6EP90Qxv/eUwm/3pVMf95XTz/dWZF/3BwTv9te1b/aoVc/GaPYfpkl2X3YZ9o9l+ma/RdrW3zXLRv8lq9cfFZyXLvWNpz6Frjc95d5nLTXuhzy1/odMZg6HTBYeh0wWHodMFh6HTBYeh0wWHodMFh6HTBYeh0/20WAv9qIAP/Zi0H/284EP94QRr/fUol/39SMf9+Wzz/e2NG/3ZsT/9xd1f+bYJe+2qMY/hmlWj1ZJ1s82Gkb/JfrHHwXbRz71y/de5by3bqW9134F3jdtNg5XfKYeV4xGLleL5j5Xi6ZOV4umTleLpk5Xi6ZOV4umTleLpk5Xi6ZOV4/24WAv9rIAP/aCwH/3M2EP99Pxr/gkcl/4RQMP+EWDv/gWBF/3xpT/92clf+cX1f+W2IZfZqkmrzZptv8WOjcu9hq3XtX7V47F3Beexc0HrjXd971GHie8pi4nzCZOF9vGXhfbdm4nyzZ+J8s2fifLNn4nyzZ+J8s2fifLNn4nyzZ+J8/3AVAf9sHwP/aSwH/3c0D/+BPBn/h0Uk/4pNL/+JVTr/h11F/4JlT/98blj9dnhg+HKEZ/Vtjm3xaZhy72ahduxjq3nrYLZ86V7Efude2H/YYd9+ymPfgMFl3oG5Z96BtGjegbBp34Csad9/rGnff6xp33+sad9/rGnff6xp33+sad9//3EVAf9tHwP/aysH/3syD/+GOhj/jEMi/49LLf+PUzj/jVpD/4liTf+DaVf9fHJg+HZ/Z/Rxim7wbJV07Wifeepkqn3oYbeA5l/Igt1h24PMZNyEwGbchbho24WxatuFrWvchKls3YOmbN2CpmzdgqZs3YKmbN2CpmzdgqZs3YKmbN2C/3IUAf9vHgP/bykH/38wDv+KOBf/kUEh/5RKLP+VUTb/k1hB/5BgS/uLZ1X1hG9f8H16Z+t3hW/ncpB2422bfN5opoHaZbOE1WPEhs9k2ofBZ9mIt2nYia9r2ImqbdmIpm7ah6Nu2oagb9uFoG/bhaBv24Wgb9uFoG/bhaBv24Wgb9uF/3IUAf9wHgP/cigH/4IuDf+ONhb/lUAf/5lIKf+ZTzT/mFU++pZcSfSSZFPtjGtd54V2ZuF/gW/beIx303KWfs1toYTJaq2JxWi7i8Fo0Iy2a9WNrm3Vjadv1oyjcNaLn3HYip1x2YmbctqHm3Lah5ty2oebctqHm3Lah5ty2oebctqH/3MUAf9wHQP/dSYG/4YsDf+RNhX/mUAd/5xGJ/+dTDH8nVI79JxZRe2ZYE/mlGhZ345zY9WGfW7Nf4d4xniRgMBzm4e7b6eMtm20j7NsyJGsbtKRpXDTkKBy1I+cc9WNmXTWjJd02IqWddmJlnXZiZZ12YmWddmJlnXZiZZ12YmWddmJ/3QTAf9xHQP/eCQG/4krDP+VNRP/nD4b/6BDJP+iSS73o1A376JWQeehXUrfnWdU1JVvYsuNeG7DhYJ5u3+MgrV5lomvdaGOqnKvkqZxwZShc9CUnHTRkph20pGWd9OPlHfVjZJ31oyReNiKkXjYipF42IqReNiKkXjYipF42IqReNiK/3UTAf9yHAP/eyMG/4wpC/+YNBL/nzwZ/6NBIvumRiryqE0z6qlUPOKpW0TXo2NTzJpsYsKTdW66i355soWHg6p/kYqke5yQnniqlJp2u5aXd8+WlHnQlJF60ZKPetOQjnrUj4161Y2MeteLjHrXi4x614uMeteLjHrXi4x614uMeteL/3UTAf9zHAP/fSEF/44pCv+bNBD/ojkX/6Y+H/eqRCburkou5bFSNdyvWUHPqGFSxaBpYbuYcm6xkXp5qYuDg6GFjYuagZiRlH6llpB8tpiNfc2XjH7PlYp+0JOKftKRiX7Tj4l91Y2IfdaLiH3Wi4h91ouIfdaLiH3Wi4h91ouIfdaL/3YSAf90HAP/gCAF/5EoCf+eMw//pDcV/qo7G/OvQSLqtEgo4rlQLtS0VkDJrV9RvqVnYLSeb22ql3d4oZGAgpmMiouRh5WRi4SiloaDspmDhMuYhIPOloSD0JSEgtKShIHTkISB1I6EgNaMhIDWjISA1oyEgNaMhIDWjISA1oyEgNaM/3cSAf90GwP/gh4E/5QnCP+gMg3/pzQT+q44GO+1PRzmvEYh3L9MLM65VD/DsV1Qt6plX62kbGyjnXR3mZh8gZGThoqJj5KRgoyfln2Kr5h6i8eYfInOln2I0JR+htKSf4XTkH+E1I6Ag9aMgIPWjICD1oyAg9aMgIPWjICD1oyAg9aM/3gSAf91GwP/hRwE/5cmB/+jLwv/qzAQ9bM0FOu7OhfixEQY1cRIK8i9Uz28tltOsbBjXaaqamqcpHF2kp96gImag4mBlo6QeZOclXSSrJdxksOYc5HPlnaO0JR4i9KReYrTkHqI1Y57h9aMe4fWjHuH1ox7h9aMe4fWjHuH1ox7h9aM/3gSAf92GwP/iBsD/5olBv+mKwn+rywM8bkvDubDNg/dzTwWzshHKcLCUTu2vFlMqrZhW5+waGiVq290i6Z3foGigIZ5n4uNcZyZkmybqZVpm7+Wa5nQlG6U0ZJxkdKRc4/Uj3WN1Y12i9aLdovWi3aL1ot2i9aLdovWi3aL1ot2i9aL/3kRAf94GgL/jBkD/54jBP+qJgb4tCUI68AoCOHNMAfU0jcUyM1FJ7vITzmvwldKo71fWJi4ZmWNs21xg691e3qrfoNxqImKaqaWj2Wlp5Jipr2SY6PSkWed05BqmNSPbZXVjW6S1oxwkNiKcJDYinCQ2IpwkNiKcJDYinCQ2IpwkNiK/3sRAf98FwL/kBcC/6IhA/+uIATyux0E5coeA9rbJAPM2TUSwNNDJLTOTTaoyVVHnMRdVZHAZGKGvGtte7hzdnK1fH5qs4eFY7GVil6wpYxbsbyNW6/VjV+n1Y1jodaMZpzXi2iZ2IpqltmIapbZiGqW2YhqltmIapbZiGqW2YhqltmI/3wQAf+BFAL/lRUB/6cdAvy1FgLrxhAB2tsPAM3gJQTD3zYPuNtBIazVSzOg0VNDlM1aUYnJYl1+xmlndMNxcGvBe3hkv4Z+Xb6Ugli9pYVWvruGVb3bhliz2odcq9qHX6bah2Gh24ZjnduFY53bhWOd24VjnduFY53bhWOd24VjnduF/34QAf+HEQH/mhEA/60UANq+CgDRzQoAy+QQAcHkJQe34zUTreFAIaPeSS+X21I+i9dZS4DUYFd20Whhbc9waWXNenBezIZ1WMyVeVTMpntRzbx8UMzifFPB4H9Vt9+AWLHegVqr3oFcpt+BXKbfgVym34Fcpt+BXKbfgVym34Fcpt+B/4APAf+ODgH/og0A27UIAM7BCADG0AkAvukSArTpJQqq6DMXoOY+JZblRzKL404/gOFVSXbgXVNt3mZbZd1vYV7demdY3IZrU9yVb1DdpnFN3rtyTd/hcU7R53RQxuZ3Ur7keFO45HlVsuN6VbLjelWy43pVsuN6VbLjelWy43pVsuN6/4MOAf+WCwDdqwQAzbgGAMLEBgC61AkAse8UA6fuJQ2e7jMalO09J4rsRjOA604+dutVR2zqW05k6mNVXeptWljqd15T6oNiTuqRZUrroWdH7LNpRu3QaUjm6GlL2etqTM/sbU7H629PwOpwT8DqcE/A6nBPwOpwT8DqcE/A6nBPwOpw/4kLAOmgAQDQsQQAwbwFALfJBgCu2gkApPUXBZv1JxCS9TQciPY+J3/2RzJ29k47bPZUQmT2Wkhd9mJNV/ZrUVL2dVVN94BYSPiNWkX4m1xC+KteQfe+X0D332BD7uxgR+PxX0jb8WFJ0vJjSdLyY0nS8mNJ0vJjSdLyY0nS8mNJ0vJj/pUAANSpAADCtQMAtcEDAKrPBQCg5wsBmP0aBo/+KRCG/zUbfv9AJXT/Ri1r/0w1Y/9SOlz/WT9W/2BDUP9oR0z/cUpH/3tMQ/+HTkD/lFA+/6FSPf+wVDv/w1U7/uFVPPnwVUDw9FVD5/dUQ+f3VEPn91RD5/dUQ+f3VEPn91RD5/dU26EAAMWwAAC1ugIAqMcCAJ3WBACT/A4Bi/8dBoP/Kw96/zUXcf88H2j/QiZg/0ksWf9PMVP/VjVO/104Sf9lO0X/bT1B/3Y/Pv+AQTv/i0M5/5hFOP+kRjb/skc1/8RINf/dSTT/8Ek3/vhJN/74STf++Ek3/vhJN/74STf++Ek3/vhJyasAALa0AACowQAAm88AAI7fAQCH/xEBfv8dBHX/Jwts/y8SZP83GFz/Ph1W/0UiUP9LJUv/UihG/1grQf9fLT7/Zy87/28xOP94Mzb/gjQz/402Mf+ZNzD/pTgv/7I6Lv/AOy7/0zst/+s8Lf/rPC3/6zwt/+s8Lf/rPC3/6zwt/+s8uLAAAKi8AACayQAAjNkAAIH1AwB5/xABbv8WA2X/HwZe/ycLV/8wD1H/NxNL/z4XRv9FGUH/TBs9/1IdOf9YHzb/XyE0/2YiMf9uJC//dyUt/4AmK/+MKCn/lyko/6IqJ/+tKyb/uSwm/8ktJv/JLSb/yS0m/8ktJv/JLSb/yS0m/8ktqrcAAJrFAACL0wAAfeIAAHX/BQBp/wwBX/8RAlf/FwNQ/x8FSf8mB0T/Lgk//zYLO/89DTf/Qw8z/0kRMP9PEi7/VRMs/1sUKv9iFSf/aRYl/3IXI/97GCH/hhkf/5EaHv+cGx7/pRwd/7AdHf+wHR3/sB0d/7AdHf+wHR3/sB0d/7AdnMAAAIzOAAB83gAAcPUAAGX/AABa/wYBUf8NAUn/EQJD/xcDPf8fBDj/JgU0/y0GMP8zBy3/OQcq/z4IJ/9DCCX/SQkj/04JIf9UCR//Wgod/2EKG/9pCxn/cgwX/3wNFv+GDRT/jw4U/5oPFP+aDxT/mg8U/5oPFP+aDxT/mg8U/5oP/1wcAv9XJgP/UTIG/048CP9XRRD/W04Z/1xYIv9bYyv/WW8y/1d6OP9UhT3/UpBB/1CZRf9PoEf/TqdJ/02uS/9MtEz/S7tN/0rDTv9JzU//Sd1Q/0jpUP9I8lD7SfZQ9kv5UPBN+0/qT/tQ50/8UOdP/FDnT/xQ50/8UOdP/FDnT/xQ/1wcAv9YJgP/UjIG/1E6CP9aQxD/X00Z/19XI/9eYSv/XG0z/1l5Ov9XhD//VI5D/1KXR/9Qn0n/T6ZL/06tTf9NtE//TLtQ/0vDUf9LzlL/St9S/0nqU/1K8lP4S/ZT8U34UutP+lLlUPpT4lH6U+JR+lPiUfpT4lH6U+JR+lPiUfpT/10bAv9ZJgP/UzEG/1Q5CP9dQhD/Yksa/2JVI/9gXyz/X2s0/1x3O/9ZgkD/VoxF/1SVSP9Snkv/UaVO/1CsT/9Ps1H/TrtS/03EU/9Mz1T/S+BV/0vrVfpM8lX0TfZV7FD4VOZR+FXfUvlW3FP5VtxT+VbcU/lW3FP5VtxT+VbcU/lW/14bAv9aJQP/VDEG/1g3CP9hQBH/ZUka/2ZTI/9kXS3/Ymg1/190PP9cf0L/WYpH/1aTS/9UnE7/U6RQ/1GrUv9Qs1T/T7pV/07EVv9N0Ff/TeJY/EztWPZO8ljuUPVY5lP2WN9U91nXVfhZ01X4WdNV+FnTVfhZ01X4WdNV+FnTVfhZ/18aAv9bJQP/VTAG/1w0CP9lPRH/akca/2tRJP9pWi3/ZmQ2/2NwPf9ffEP/XIdJ/1mRTf9XmlD/VaJT/1OqVf9Sslf/UbpZ/1DFWv9P0lv8TuRb+E/tXPBR8lvnVPRb3lX1XNVW9l3OWPddy1j3XctY913LWPddy1j3XctY913LWPdd/2AaAv9cJAP/Vi8F/2AyCP9qOxD/b0Qa/3BOI/9vVy3/a2E2/2dsPv9jeEX/YINL/1yOT/9amFP/V6BW/1apWf9UsVv/U7pc/lHGXvxQ1l/5UOdf8lLuX+dV8V/dV/Jg0ljzYctZ9WLFW/Viw1v1YsNb9WLDW/Viw1v1YsNb9WLDW/Vi/2EZAv9dIwP/Wi0F/2UvCP9vOBD/dEEZ/3ZLI/91VC3/cV02/2xnP/9oc0b/ZH9M/2CKUv9dlVb/Wp5Z/1inXP5WsF/9VLpg/FPHYvlS3GPzU+hj6VXuY95Y8GTQWvFlyFzyZsJd8ma9XvJmu17yZrte8ma7XvJmu17yZrte8ma7XvJm/2IZAv9eIwP/XioF/2ktCP90NQ//ej4Y/3xIIv97USz/eFo2/3NjP/9tbUf/aXpO/2SGVP9gkVj/XZxc/VqlYPtYsGL6Vrtl+FXKZvVU4GfsVupn31rtZ9Bc72nGXe9qv1/varlg72q1Ye9qs2HvarNh72qzYe9qs2HvarNh72qzYe9q/2MYAv9gIgP/YicF/24qB/95Mg7/fzwX/4JGIf+CTyv/f1g1/3tgPv91aUf/b3RO+2qBVfhmjFv1Ypdf81+hY/Bcq2buWrZp7FnEaulY2mvhWupr0F3sbcVf7G68YetvtmLsb7Fj7G6tZOxuq2Ttbatk7W2rZO1tq2Ttbatk7W2rZO1t/2QYAv9hIgP/ZiUE/3InB/9+MA3/hTsW/4hFH/+ITSn/hlUz/4JePft9Zkb2dnBO8nJ8Ve5th1zqaJJi5mScZuNhpmrgX7Jt3V2/b9pd03DSXupwxGDpcrpi6HOzZOhzrWXpc6lm6XKmZ+pxpGfqcKRn6nCkZ+pwpGfqcKRn6nCkZ+pw/2UXAv9iIQP/aSME/3clBv+CLwz/ijkU/45DHf+PTCb/jVMw+YpbOvOFY0Ttf2xN6Hl3VeN0gl3ebo1j2WmXadNmoW7PY6xxy2G5dMhhynXFYeV2uWTmd7Bm5XeqaOZ3pWnmdqJq53Wfauhznmvpc55r6XOea+lznmvpc55r6XOea+lz/2YXAf9jIQP/bSAE/3sjBf+HLgv/jzgS/5NBGv+VSiP6lFEt85FZN+yNYEHlh2lK34F0U9Z6fl3PdIhlym+RbMVrm3HBaKZ1vWayeLplwnq3Zd17rmjje6dq43uia+R6nmzleJtt5XeZbed2mG7ndZhu53WYbud1mG7ndZhu53WYbud1/2cWAf9kIAP/cB4D/34iBf+LLAn/kzcQ/5hAGP2aSCD0mk4p7JhVM+WVXTzdj2ZH04hvU8uBeV7Fe4Nmv3WMbrlxlnS1bqF4sGusfK1qu36qatJ/pGzgfp5t4X2ab+J8l3DjepVw5HmTcOV3k3Hmd5Nx5neTceZ3k3Hmd5Nx5neTceZ3/2gWAf9kIAP/cxwD/4EgBP+OKwj/lzUO/50+FfifRBzvoEsl559SLd+dWjfTlWNGyo5sU8OHdV67gX5ntXuIb693kXWqc5x6pXCofqFvtoGeb8qCm3DegZZx34CTcuF+kXPifJBz43qOc+R5jnPleI5z5XiOc+V4jnPleI5z5XiOc+V4/2kWAf9mHgP/dhoD/4QfA/+SKgf/mzQM/qA7EvOjQRjqpkgg4qdPJ9iiVjbMmmBFw5NpUruNcl6zhnpnrIGEb6Z9jXageZh8m3ajgJd0sYOUdMWEkXXdg4923oGNduB/i3fhfYp34nuJduR6iXbkeYl25HmJduR5iXbkeYl25HmJduR5/2kVAf9pHQP/eBkC/4ceA/+VKAb/njIK+qQ3D++oPRTmrEQa3a1LJNCmVDXGn15EvJlmUrSSb12sjHdnpIeAb56CineYfpR9knuggY16rYSKecCFiHrchId63YKGet+AhnrgfoV64nyFeeN6hXnkeYV55HmFeeR5hXnkeYV55HmFeeR5/2oVAf9rGwL/excC/4ocAv+YJgX/ojAI9agzDOuuORDis0EU1rFHI8qrUjTApFxDtp5kUa2YbFylknRmnY19b5aIhnaPhZF9ioKcgoWAqoWBf7yGgIDbhYCA3YOAf96BgH7gf4B94X2AfeN7gHzkeoB85HqAfOR6gHzkeoB85HqAfOR6/2sVAf9tGQL/fhUC/40bAv+bJAP+pSwG8awvCOezNAvdujoQ0LVGIcWvUTK6qVpCsKNiT6edaluemHJllpN6bo+Pg3aIi458goiZgXyGp4V5hrmGd4fXhXiF3YN6g96BeoLgf3uB4X18gON7fH/jenx/43p8f+N6fH/jenx/43p8f+N6/2sUAf9wGAL/gRQB/5AZAf+fIgL6qSYE7bEpBeK6LwbWvzYPyrpEIL+0TzG0rlhAqqhgTqGjZ1qYnm9kj5p3bYiWgHWAkot7eo+WgHSOpIRxjbaFb47RhXGL3YNzid+BdYfgfnaF4X13hON7d4PkeneD5Hp3g+R6d4PkeneD5Hp3g+R6/2wUAf9zFgL/hRMB/5QWAf+iHgH1rSAC57ghAt3DJgLQwzQNxL5CHrm5TS+us1Y+pK5eTJqpZVeRpW1iiaF1a4CdfnJ5moh5cpeUfm2WooJplbOEZ5bNg2mT3oJsj9+Ab4zhfnCK4nxyiON6cofkeXKH5Hlyh+R5cofkeXKH5Hlyh+R5/20TAf92EwH/iBIB/5gTAP+nGQHvsxYB4sAVANXKHgHJxzIMvsNAHLO+SyyoulQ8nrVcSZSwY1WKrGtfgalyaHmle29yo4V2a6CRe2afn39in7GBYJ/KgGKc4H9ll+F+aJPifGqQ43tsjeR5bYzleG2M5XhtjOV4bYzleG2M5XhtjOV4/24TAf97EQH/jRAA/50QAPqsEQDauwsA1ckLAM3OGwHCzC8Kt8k9GazFSSmhwFI4l7xaRo24YVGDtWhberJwZHKveWtrrINxZKuPdl+pnnpbqa98WarJfFqn4nteoON7YZvjemOX5HlmlOV3ZpLmd2aS5ndmkuZ3ZpLmd2aS5ndmkuZ3/3ASAf+ADgH/kg4A8qMLANmzCQDPvgkAy8wJAMTTFwC60iwHsM87FqXMRiaayFA1j8RYQYXBX018vmdWc7xvXmu5d2VkuIJrXraOcFm1nXNVta51VLbIdVOz53ZXq+Z2WqTmdlyg53VfnOd0YJrodGCa6HRgmuh0YJrodGCa6HRgmuh0/3ISAf+GDAD7mAkA2akGAM61BwDGwQcAwM8JALrbEwCx2ikFp9g3EpzURCGS0U0wh85VPH3LXUd0yWVQbMdtV2XFdl5exIFjWcOOaFTDnWtRw65sT8TIbU7C7W1QuOtvU7DrcFWr6nBYputwWaPrcFmj63BZo+twWaPrcFmj63BZo+tw/3cPAf+NCADeoAIAz64FAMS5BQC7xQYAtdMKAK7hFgGm4SkGneA3EZPeQh2J3Ewpf9pUNXXXXD9t1WRIZdNsT1/SdlRZ0oFZVNGOXVDRnWBN0rBiS9PJYkrS7WJLyPJmTb/xaE+48GlRsvBpUq/vaVKv72lSr+9pUq/vaVKv72lSr+9p/38KAO2WAADSpgEAxLIDALm8AwCwyQYAqdgKAKHnGQKZ5yoJkOc3FIfmQh995UopdORRM2vjWTpk4mFBXuJrR1jidUtT4YBPT+KNU0vim1VJ46xXR+TEV0bj6VdG3fZZR9D3XEnI915KwfZgS732YEu99mBLvfZgS732YEu99mBLvfZg/4kAANmeAADHrAEAubYCAK7BAwClzgYAnOQMAJXvHQON7ywLhe85FXzvQR5z70knau5QL2LuVzVc7l86Vu5oP1LucUJN73xGSe+JSUbwlktD8KZNQPG5Tj/y208+8PdOQub7T0Pd+1FE1PxTRc/8VEXP/FRFz/xURc/8VEXP/FRFz/xU4ZUAAMumAAC7sAAArrsBAKLIAgCY1QUAkPgPAYn4IASC+C4Lefk3E3D5Pxto+UYiYPpNKFr6VC1U+lwxT/tlNUv7bThH/Hc7Q/yDPT/9kD88/Z9BOv6vQzj/xkQ3/+pFNvz9RTvy/0Q+6v9EPub/Rj7m/0Y+5v9GPub/Rj7m/0Y+5v9G0J8AAL2sAACutQAAosIAAJXPAACK3QMAhP8SAXv/HgN0/yoJbP8zD2T/OxZd/0MbV/9KIFH/USRM/1gnSP9gKkT/aCxA/3EuPP97MTn/iDI1/5Y0M/+kNjH/tjcv/9A4Lv/vOS3//zkx//85M/z/OTP8/zkz/P85M/z/OTP8/zkz/P85wagAAK+xAACivQAAlMoAAIfYAAB98wcAdv8SAW3/GgNl/yQFXv8tClj/Ng9S/z0TTP9FFkj/TBlD/1MbP/9aHjz/YSA4/2khNf9yIzH/fSUu/4omK/+ZKCn/pykn/7krJv/SLCX/7ywk//8tJP//LST//y0k//8tJP//LST//y0k//8tsa4AAKO5AACUxgAAhtMAAHnhAABx/wgAZ/8PAV//FQJX/x4DUf8mBUv/LgdG/zYKQf89DD3/RA45/0sQNv9REjL/WBMv/18VLP9nFin/cRcm/3wYI/+JGiD/mBsf/6YcHf+3HRz/yh4c/+YfG//wHxv/8B8b//AfG//wHxv/8B8b//AfpLUAAJXCAACGzwAAd94AAGv0AABi/wMAWf8LAVH/EQFK/xcCRP8fAz//JgQ6/y0FNv80BjL/Ogcu/0AIK/9GCCj/TAkl/1IJIv9ZCiD/Ygsd/2sMGv92DRf/hA4V/5IPFP+gEBP/rRET/7oRE//DEhP/wxIT/8MSE//DEhP/wxIT/8MSl74AAIbMAAB32wAAaecAAFz9AABU/wAAS/8FAEP/DAE9/xECN/8XAjL/HgMu/yQDKv8qBCX/LwQi/zUFH/86BR3/PwUa/0UGGP9LBhb/UgYU/1oHEv9iBxD/bAcP/3cIDf+ECAz/kAgM/5wIDP+iCAz/oggM/6IIDP+iCAz/oggM/6II/1AgAv9LKgP/RDYF/0c6Bv9KPwj/TkkP/09UF/9PYB7/TWwk/0p5Kv9IhS7/RpAy/0SaNP9Dojf/Qqo4/0GxOv9AuTv/QME8/z/LPf8+3D7/Pug+/z3zPv89+z//Pv8+/0D/PvpD/z30RP8+7kb/P+5G/z/uRv8/7kb/P+5G/z/uRv8//1AgAv9LKgP/RTUF/0o4Bv9NPQj/UUgP/1JSF/9RXh7/T2ol/013K/9Kgy//SI4z/0aYNv9EoTj/Q6k6/0KwPP9CuD3/QcE+/0DLP/9A3ED/P+lA/z/0QP8+/UH/QP9A/UL/QPZF/0DwRv9B6Uj/QelI/0HpSP9B6Uj/QelI/0HpSP9B/1EfAv9MKQP/RzQF/002Bv9ROwj/VUYQ/1ZQGP9VXB//Umgm/1B0LP9NgDH/Sow1/0iXOP9GoDv/Rag8/0SwPv9DuD//Q8FB/0LMQf9B3kL/QetD/0D1Q/9A/UP/Q/9D+Eb/QvBI/0PqSf9E40r/ReNK/0XjSv9F40r/ReNK/0XjSv9F/1IfAv9NKQP/SjIE/1AzBv9VOQj/WUMQ/1pNGP9ZWCD/VmQn/1NxLf9QfTP/TYk3/0uUOv9Jnj3/R6Y//0auQf9Ft0L/RMFE/0TMRf9D30X/Qu1G/0L3Rv9D/Ub5Rv9G8En/RulL/0fiTP9I203/SNtN/0jbTf9I203/SNtN/0jbTf9I/1MeAv9OKAP/Ti8E/1QwBv9aNgj/XkAQ/2BKGP9eVSD/W2Ao/1htL/9UeTT/UYU5/06RPf9Mm0D/SqRC/0mtRP9Itkb/R8FH/0bNSP9F4Un/RO9K/0X4SvtH/UrxSv9J6E3/S99O/0zXT/9Mz1H/TM9R/0zPUf9Mz1H/TM9R/0zPUf9M/1QdAv9QJwP/UiwE/1ktBf9fMgj/ZDwQ/2ZHGP9kUiD/YVwo/11oMP9adTb/VoE7/1KNP/9PmEP/TaJF/0yrSP9KtUn/Sb9L/0jMTP9I4U3/SO5N/Ej5TvJL/E3nTv1P3VD9UNJS/lDMU/9RxlT/UcZU/1HGVP9RxlT/UcZU/1HGVP9R/1UdAv9RJwP/VikE/14qBf9kLwj/ajoP/2xFF/9sTyD/aFko/2RjMP9gcDf/XHw9/1iIQv9Vk0b/U51J/1GmS/9PsE3/TrpP/U3GUPpN2VH2TOpR8k33UedQ+lLbUvtUzlT8VcdW/VXBV/5VvFj+VbxY/lW8WP5VvFj+VbxY/lW8WP5V/1ccAv9SJgP/WiYE/2ImBP9qLAf/cTcO/3NCFv9zTB//cFYo/2tgMP9mazj/Y3c+/l+DRPtbjkj5WJhM91ahT/VVq1HzU7VT8VLBVO9R0FXrUedV5lL2VtpU+VjMVvpZw1j7Wrxa+1q3W/tZs1z7WbNc+1mzXPtZs1z7WbNc+1mzXPtZ/1gbAv9TJQP/XiMD/2cjBP9wKgb/dzUN/3pAFf96Sh3/eFMm/3NcL/xuZjf4aXI/9GV+RfFhiUruXpNO61ydUuhZplXmWLBX5Fe8WOJWzFneVuRZ2Fb0W8pY913AWvheuFz4XrNd+F6uXvhdq1/5XKtf+VyrX/lcq1/5XKtf+VyrX/lc/1kbAv9WIwP/YiAD/2wgA/91KAX/fTML/4A9E/+BRxv/f1Ak+XtZLfR2YjbucW0+6mx5ReZohEviZI5R3mGYVdteolnWXKxb01u4XtBaxl/NWt9gyFryYb5c9WK1XvRirmD1Yqph9WGmYvZho2P3X6Nj91+jY/dfo2P3X6Nj91+jY/df/1oaAv9ZIQL/Zh0C/3AeA/96JgT/gjEJ/4Y7EP+IRBn5hk0h8oNWK+t+XjTleWk94HR0Rdpvf0zTaolTz2aSWMtjnF3HYaZgxF+xY8Fev2S+XtJlul/sZrJg8marYvJmpWTyZaFl82SfZfRjnGb1Ypxm9WKcZvVinGb1Ypxm9WKcZvVi/1saAv9cHwL/aRsC/3UcAv9+JAP/hy4I/4w4DvuOQhbyjkoe64tSJ+SHWzDdgWY603pwRc11ek7IcINVw2yNW75plmC6ZqBkt2SrZ7RjuGmxYspqrmPmaqhk72qiZu9pnWfwaJpo8WeYafJmlmnzZJZp82SWafNklmnzZJZp82SWafNk/1sZAv9fHAL/bBgC/3kbAv+DIQP/jCwG/5E2C/WUPxLslUcZ5JNPItyOWC3Sh2I6yoFsRcN7dU6+dn9WuHKIXbRukWKva5tmq2mmaqhns2ylZ8Nuomfgbp5p7W2Zau5slmvvapNs8GmSbPFnkGzyZpBs8maQbPJmkGzyZpBs8maQbPJm/1wZAf9iGgL/cBYC/3wZAv+GHwL/kCkE+pYzCfCaPA7nm0QV35pLHdOUVSzKjV85wodpRbuBcU+1fHtXr3iEXqp0jWOlcZdooW6ibJ1srm+abL5wmGzZcZVt62+Rbuxuj2/tbI1v72qMb/Bpi2/xZ4tv8WeLb/Fni2/xZ4tv8WeLb/Fn/10ZAf9kGQL/chQB/38YAf+KHQH/lCYD9pswBuufOArioj8Q2J9HHM2ZUivEkl05u4xmRLSHbk6tgndXp32AXqJ5iWSddpNpmHOebZRxqnGQcbpyjnHRc4xy6nGKc+tviHPtbYdz7muHc+9qhnLwaIZy8GiGcvBohnLwaIZy8GiGcvBo/14YAf9nFwH/dRMB/4MWAf+OGgH+mCMC8Z8sBOelMwfdqDkM0aNFG8edUCq+l1o4tZJjRK2MbE6mh3RXoIN8Xpp/hmSVfI9qkHmabot3pnKIdrZ0hXbMdIR36XKDd+pwgnfsboJ27WyCdu9qgXbwaYF28GmBdvBpgXbwaYF28GmBdvBp/14YAf9pFQH/eBIB/4YUAf+RGAH6nB8B7aQnAuKqLATWrDQLy6dDGsGiTim4nFg2r5dhQ6eRaU2gjXFWmYh5XpOFgmSNgYxqiH+Xb4N9pHJ/fLN0fXzIdXx96HN8fOpxfHvsb3167W19ee5rfXnwaX158Gl9efBpfXnwaX158Gl9efBp/18YAf9rEwH/exEB/4kTAP+VFQD1oBoB6KkgAd2wJAHQsDIKxqxBGLymTCezoVY1qpxfQaKXZ0yakm9Vk453XYyLgGSGiIppgYWVbnyDoXJ3grB0dYLFdXSD53N1gepxdn/rb3d+7W14fe5reHzwaXh88Gl4fPBpeHzwaXh88Gl4fPBp/2AXAf9uEgH/fhAA/4wRAP+ZEQDxpBMA464WANa2HAHLtDAIwbA/F7erSyWtplQzpKFdQJydZUqUmGxTjJV0W4aRfWJ/jodoeYySbXSKnnFwiK10bYjBdG2J5HNvh+pxcITsb3KD7W1zge5rdIDwaXSA8Gl0gPBpdIDwaXSA8Gl0gPBp/2EXAf9xEAH/gg4A/5AOAPWdDQDjqQwA2bUMAM+5GgDFuC4Hu7Q9FbGwSSOnq1IxnqdbPpajY0iOn2pRhptyWX+YemB4lYRmcpOPbG2RnG9pkKpyZpC+c2WR4XJojutwaorsbmyI7Wxthu9rboTwaW6E8GluhPBpboTwaW6E8GluhPBp/2MVAf91DgH/hg0A+JQLANyiCADUrQkAz7gKAMm9FwC/vCsGtbk7E6u2RyGhsVAvmK1ZO4+qYUaHpmhPf6NwV3igeF5ynoFka5uMaWaamW1imahvX5m8cF6Z329gluxuY5HtbWaO7mtni+9qaYnwaGmJ8GhpifBoaYnwaGmJ8GhpifBo/2cSAf95DAD/igoA35oEANOmBwDMsQgAx7sIAMHCEwC4wigErr84EKW8RB6buE4skbVXOIixXkKArmZLeKttU3Gpdlprp39gZaWKZGCjl2hbo6ZrWaO6bFij3GtZoO5rXJrval+W8GlhkvFoY4/xZmOP8WZjj/FmY4/xZmOP8WZjj/Fm/2sQAf9+CQDxkAQA1p4DAMyqBgDEtAYAvr4FALjIEACwyCQDp8Y1DZ3DQhuTwEwoir1UM4G6XD55t2RGcbVrTmuzdFRksX5aX7CJX1qvlmJWrqVlU665ZlKv22VSq/JmVaTyZlif8mZam/NlXJfzZFyX82Rcl/NkXJfzZFyX82Rcl/Nk/3ANAP+EBADdlgAAzqMDAMSuBAC7twQAtMIFAK7NDACnziACns0xCpXLPhaLyEkjgsZSLnrDWjhywWJAa8BqR2S+c01evXxTWbyIV1S7lVtQu6VdTru5Xk28211LufdfTrH2YFGq9mBTpfZgVaH2YFWh9mBVofZgVaH2YFWh9mBVofZg/3cIAOuMAADTmwAAxqgCALuxAgCyuwIAqscGAKLTCgCd1hoBldYsBozUOhGD0kYdetBPJ3LOWDFqzWA4ZMtoP17KckVYynxJVMmITU/JlVFMyaVTSsm5VEnK3FNHyPdVSMD8WEq4+1lMsvtaTq36Wk6t+lpOrfpaTq36Wk6t+lpOrfpa/38AANyTAADKogAAvKwBALG1AACowAMAn8sGAJbZCwCR4BsBit8sBoLfOQ553kMXcd1NIGrcVihj218vXdpnNVjZcTpT2Xs+T9mIQkvZlkVI2aZHRtq6SEXb20dE2PRJQtP/TUTJ/09Fwv9QR7v/Uke7/1JHu/9SR7v/Uke7/1JHu/9S5ooAAM+bAAC/pwAAsrAAAKe7AACcxgMAk9EGAIvqDgCF6B8CfugtBnboOA5u6EEWZudKHV/nUiNZ51spVedkLVDnbTFM53g1SeeEOEbokTpD6KA8QOmyPj/qyz4+6O8+Peb/Pz3g/0I/1/9EQM7/RkDO/0ZAzv9GQM7/RkDO/0ZAzv9G1pMAAMSjAAC0rAAAp7YAAJvBAACQzAIAhtkGAIDyEgB58h8CcfIrBmryNgxj8z8SXfNHGFfzTx1S81chTfRgJEn0aShG9HMqQvV+LT/1iy889pkxOvapMzj3vjQ2+OE1NvX5NTXz/zQ37P82OeX/ODnl/zg55f84OeX/ODnl/zg55f84yJ4AALapAACosgAAm70AAI/IAACD1AAAeegHAHP8EgFr/R0CZP0nBF7+MQhY/jsNU/9DEU3/SxVJ/1MYRf9aGkH/Yx0+/2wfO/92ITf/giM0/5AlMv+fJzD/sCgu/8gpLf/qKiz//yos//8qL/n/Ki/5/yov+f8qL/n/Ki/5/yov+f8quaYAAKquAACcuQAAjsUAAIHRAAB13gAAbfoJAGX/EQFe/xoCV/8jA1L/LAVM/zQHSP88CkP/RAw//0wOPP9TEDj/WxI1/2MUMv9sFi//dxcs/4QZKf+TGif/ohwl/7QdJP/MHiP/7R4i//0fIv//HyL//x8i//8fIv//HyL//x8i//8frKsAAJ22AACPwgAAgM4AAHPcAABn6QAAX/8GAFj/DgBR/xUBS/8dAkb/JgNB/y0EPP81BTj/PAY0/0IHMf9JCC7/UAkr/1cKKP9fCiX/aQwj/3QNIP+CDh3/kg8b/6IQGv+yERn/yBIY/+UTF//6FBf/+hQX//oUF//6FBf/+hQX//oUn7MAAJC/AACAzAAActoAAGTkAABY9QAAUf8BAEr/CwBE/xABPv8XATn/HgI0/yUCMP8sAyz/MgQo/zgEJf8+BSL/RAUf/0oFHP9RBhr/WQYX/2MHFP9uBxL/fAgQ/4wID/+cCA7/rAkO/7sJDf/TCQ3/0wkN/9MJDf/TCQ3/0wkN/9MJkbwAAIHJAABy1wAAZOQAAFTrAABL/wAARP8AAD3/BAA3/wwAMf8QASz/FgEo/xwBJP8iAiD/JwIc/ywCGf8xAxb/NgMT/zwDEf9CAw//SQQN/1EEC/9aBAn/ZgQG/3MFA/+BBQL/kAUB/5wFAf+rBQH/qwUB/6sFAf+rBQH/qwUB/6sF/0QkAv8/LgP/PDYE/0A4BP9BPQb/QUUI/0FRDf9AXRP/P2oY/zx3HP86hCD/N5Ej/zabJf81pCf/NKwo/zS1Kv8zviv/Msgr/zLVLP8x5S3/MfEt/zH7Lf8w/y3/MP8t/zP/Lf82/yz+OP8t+Tr/LvY7/y72O/8u9jv/LvY7/y72O/8u/0UjAv8/LgP/PjQD/0I2BP9EOwb/REMI/0VPDf9EWxP/QWgZ/z91Hf88giH/Oo8k/ziaJ/83oyn/Nqwq/za0LP81vS3/NMgu/zTWLv8z5i//M/Iv/zL8MP8y/zD/M/8v/zb/L/85/y/5O/8w9D3/MfE9/zHxPf8x8T3/MfE9/zHxPf8x/0YjAv9ALQP/QTID/0YzBP9IOAb/SEAI/0lMDv9IWBT/RWUa/0JyH/9AfyP/PYwm/zuYKf86oSv/Oaot/zizLv83vS//Nscw/zbVMf825jL/NfEy/zX7Mv81/zL/Nv8y/zr/Mfo9/zPzPv807UD/NOpB/zTqQf806kH/NOpB/zTqQf80/0ciAv9BLAP/RS8D/0kwBP9MNQb/TT0I/05IDv9NVBX/S2Eb/0huIP9FeyX/Qogo/z+UK/8+ni7/Pacv/zyvMf88uDL/O8Mz/zrPNP864TX/Ou41/zr4Nf86/zX/Ov81+z7/NfJB/zfrQv845UT/OOFF/zjhRf844UX/OOFF/zjhRf84/0giAv9DLAP/SCwD/04tBP9RMQX/UzkI/1VFDv9TURX/UV0c/05qIf9Ldyb/SIMr/0WPLv9EmTD/QqIz/0GrNP9BtDb/QL03/z/JOP8/2zj/P+o5/z/1Of8//zn7QP848UP/OuhF/zzhR/882kj/PdVJ/z3VSf891Un/PdVJ/z3VSf89/0khAv9EKgP/TSgD/1MpBP9XLQX/WTYI/1xCDv9bThX/WFkc/1VlIv9Scij/T34t/0yKMP9KlDP/SJ42/0emOP9Grzn/Rbg7/0XEPP9E0jz8ROU9+ETyPfVF/jzxRf8+5kj/QNxK/0HSS/9BzE3/QclN/0HJTf9ByU3/QclN/0HJTf9B/0ogAv9IJwL/USUD/1glA/9dKgT/YDMH/2M/Dv9iShX/YFUc/1xhI/9ZbSn/VXku/1KEM/9Qjzb9Tpk5+0yiO/pLqj34SrQ/90q+QPVJzEDxSeFB7UrwQepK/ELkSv9E2Ez/RcxP/0bGUP9GwFH/Rr5R/0a+Uf9GvlH/Rr5R/0a+Uf9G/0wgAv9MJAL/VSEC/10hA/9jJwT/ZzEG/2o8DP9qRxT/Z1Ib/2NcI/9faCr7XHQw91l/NfVWijnyVJQ88FKdP+5RpkHsUK9D6k+6ROhOx0TmT91F4U/uRd1O+0jUT/9JyFH/SsBT/0q6VP9KtlX/SrRW/0q0Vv9KtFb/SrRW/0q0Vv9K/00fAv9QIQL/Wh4C/2IeAv9pJQP/bS0F/3E5C/9xRBL/b04a+2tYIvVmYynxY28w7WB6NulchTvmWo8/5FiYQuFWokTfVatG3FO2SNpSw0rWUthK0VPsS8xT+k3FVP9OvFb/T7VX/0+wWP9OrFn/Tapa/02qWv9Nqlr/Tapa/02qWv9N/04eAv9THgL/XhsC/2cbAv9uIgP/cyoE/3c1Cf94QBD5d0oY8nNUIOxvXijna2ow4md1Nt5jgDzZX4pB1F2TRtFbnUnOWaZMy1iwTshXvFDGVs1Rw1fmUb5X91K4WP9TsFr/U6tc/1KnXf9So13/UaJd/1CiXf9Qol3/UKJd/1CiXf9Q/08eAv9XGwL/YhcB/2wZAv90IAL/eScD/34yB/mAPA3xf0YV6ntQHeR3Wybdc2Yu1W1wN9Bpej7LZYREx2KOScRgl03AXqBQvV2qU7tbtlW4W8VWtVvfVrJc81esXf1Xpl79VqFg/lWeYP9UnGH/U5ph/1OaYf9TmmH/U5ph/1OaYf9T/1AdAv9aGQH/ZRUB/3AXAf94HQH/fyQC/YQuBfOGOArqhkIR44RLGdt/VyPReWIvy3RsOMVvdkDAbH9GvGiIS7hmkVC1Y5tTsWGlVq5gsFmrX79aqV/UW6Zg71uiYfpanWP7WZlk/FiWZP1XlWX+VZRl/lWUZf5VlGX+VZRl/lWUZf5V/1AdAv9dFwH/aRIB/3QVAf99GgH/hCEB94kqA+2NNAfkjT0N3ItIFtGFVCPJf14uwnpoOLx1cUC3cXpHsm6ETa5rjVKqaJZWp2agWaNlq1ygZLlenmTNXptk6l6YZvhdlGf5XJJo+1qQaPxZjmj9V45o/VaOaP1Wjmj9Vo5o/VaOaP1W/1IcAf9fFAH/bBEB/3gTAf+BFwH/iB0B8o8lAueTLwTelTgJ05BFFcqLUSLChVsuu4BlOLR7bkGvd3dIqnR/TqVwiFOhbpJXnWucW5lqp16WabVglGjIYZJp5mCPavdfjWv4XYtr+VyJbPtaiGz8WIhr/FiIa/xYiGv8WIhr/FiIa/xY/1QaAf9iEwH/bxAB/3sSAP+FFAD6jRkA7ZMfAeKZKALYmTMIzJVCFMSQTiG8i1kttIViN66Ba0CofHNIonl8Tp12hVSZc45YlXGYXJFvpGCNbrFii23DY4lu4mKHb/Zhhm/3X4Vv+V2Eb/pbg2/7WYNv/FiDb/xYg2/8WINv/FiDb/xY/1YYAf9kEQH/cg4A/34QAP+IEQD1kRQA6JgZAN2eIAHRnjEHx5pAE76VTCC2kFYsrotgN6eGaEChgnBInH55TpZ7glSSeItZjXaVXYl0oGGFc65jgnK/ZIBz3mSAdPVif3T2YH9z+F5+c/lcfnL6Wn5y+1l+cvtZfnL7WX5y+1l+cvtZ/1gXAf9nEAH/dQ4A/4EOAP+MDgDxlRAA450RANajGwDLoS8Gwp4+ErmZSh6wlFQrqZBdNqKLZj+bh25HlYR2TpCAf1SLfohZhnuSXYF5nmF9eKtkeni8ZXl42WV4efRieXj2YHl3+F55dvlceXX6Wnl1+1p5dftaeXX7Wnl1+1p5dfta/1oVAf9pDgD/eAwA/4QMAO+QCwDdmgoA2aILANCmGADGpSwFvaI8ELSeSB2rmVIpo5VbNJyRYz6VjWtGj4lzTYmGfFOEhIVYf4GQXXp/m2F2fqhkc325ZXF+02VxfvJjcn32YHN79150evlcdHn6W3V5+1p1eftadXn7WnV5+1p1efta/10TAf9sDQD/ewsA9ogJANyTBgDVnQkA0aUKAMqqFQDBqSoEt6Y6D66iRhumnlAonppZM5aWYTyPk2lEiY9xTIONeVJ9ioNXeIiNXHOGmWBvhKZjbIS3ZGqEz2RqhPBibIL2YG2A915vf/lcb336W3B8+1pwfPtacHz7WnB8+1pwfPta/18RAf9vCgD/fggA44wDANaXBQDPoAcAyqgIAMSuEwC7rScDsqs3DamnRBmgpE4mmKBXMZGcXzqKmWdDg5ZvSn2Td1B3kYBWco+KWm2Nll5oi6NhZYu0Y2OLzGNji+5hZYn3X2eG+F5phPlcaoL6WmuB+1prgftaa4H7WmuB+1prgfta/2IQAP9yBwD4ggMA248CAM+aBQDJowYAw6wGAL2yEAC1siQCrLA1C6OtQhebqkwjkqZVLoqjXTiDoGVAfZ1sR3abdE1wmX1Ta5aIWGaVlFxilKFfX5OyYF2TyWBdk+1fXpD4XmGM+VxjivpbZIf7WmWG+1llhvtZZYb7WWWG+1llhvtZ/2YNAP93AwDjhwAA05MBAMqeBADCpwQAu68EALW2DQCutyECpbYyCZ2zPxWUsEogjK1TK4SqWzR9qGM8dqVqQ3CjckpqoXtPZaCGVGCekVhbnZ9bWJ2wXVadx11WnetcV5r6W1qV+lpckftZXo78WF+N/FdfjfxXX438V1+N/FdfjfxX/2oKAP98AADcjAAAzZgAAMOjAwC6qgIAs7MBAKy8CgCmvR0BnrwvBpa6PBGNuEcchbVQJ32zWTB2sWA4b69oP2mtcEVjq3lKXqqET1qpkFJVqJ5VUqevV1GoxldQp+pXUKX8V1Of/VdVmv1WV5b+VliV/lVYlf5VWJX+VViV/lVYlf5V/28EAOaCAADSkQAAxp0AALumAQCyrgAAqrcBAKLCBQCcxBgAlcMqBI3COQ2FwEQYfb5OIXW8Vipuul4yaLlmOGK3bj5dtnhDWLWCR1S0j0tQtJ1OTbOuUEu0xVBLs+pQSrH/UUyr/1JOpf9SUKH/UlGe/1FRnv9RUZ7/UVGe/1FRnv9R/3YAAN2JAADKlwAAvqIAALOqAACpswAAoLwCAJjGBgCRzBIAi8wlAoTLNAl8yUASdchKG23HUyNnxVwqYcRkMFzDbTZXwnY6U8KBP0/BjkJLwZ1FSMGuRkfBxUZHwepGRL7/SUW5/0pHs/9LSa3/TEqr/0xKq/9MSqv/TEqr/0xKq/9M6X8AANGQAADCngAAtacAAKqvAACguAAAlsECAIzLBwCE1Q0AgNUeAXnVLgVy1DwMbNNHFGXSUBtf0VkhWtFiJ1XQayxR0HUwTc+BNEnPjjdGz505RNCuO0LQxjtD0Oo6QM39Pj7L/0BAw/9CQb3/Q0K5/0RCuf9EQrn/REK5/0RCuf9E3YgAAMeYAAC4owAAq6sAAKC0AACVvgAAi8gDAIDRBwB44Q0AdOEdAW7hKwNo4DcIYeBCDlzgTRRX4FYZU+BfHU/gaSJL4HMlR+B+KETgiytC4JotP+GrLz7iwS8+4uUvPN/6MTne/zQ52f82OtD/ODvM/zk7zP85O8z/OTvM/zk7zP85zZIAALygAACtqAAAobEAAJW7AACJxQAAfs8CAHTaBgBu6xEAaOseAWLrKgNd7DUGV+w/C1LsSA9N7FETSu1aFkbtYxlD7W0cQO14Hj3uhSE67pMjOO+jJDbwtiY18dImNO/zJjTs/yYy6/8oMuf/KzPk/ywz5P8sM+T/LDPk/ywz5P8swZwAALCmAACjrgAAlrgAAInDAAB9zQAAcdgAAGfmBgBi9hEAXPcdAVf3JwJS9zEETfg6Bkj5QglE+UsLQfpUDj76XBA7+2USOPtvFDX7exYy/IkYMP2YGS79qhss/r8cK//jHSr8+h0q+v8dKvf/HCr3/x0q9/8dKvf/HSr3/x0q9/8ds6MAAKSrAACXtgAAicEAAHvLAABv1gAAY98AAFv1BgBV/xAAUP8ZAUv/IwJG/ywDQv80BD7/PAU6/0MGN/9LBzT/Uwgx/1sJLv9kCiv/bwwo/3wNJv+LDiT/nBAi/64RIf/FEiD/6RMf//wTHv//Ex7//xMe//8THv//Ex7//xMe//8TpqkAAJizAACKvwAAe8oAAG7VAABg3wAAVOcAAE7/BABJ/w4AQ/8UAD//HQE6/yUCNv8sAjL/MwMv/zoDK/9BBCj/SAQl/08FIv9XBSD/YAYd/2wHGv95Bxj/iggW/5sIFf+tCRT/wwkT/+MJE//4CRP//woT//8KE///ChP//woT//8KmrEAAIu9AAB8yAAAbdQAAF/gAABR5gAAR/UAAEH/AAA8/wkAN/8QADL/FQEu/x0BKv8jASb/KQEi/y8CH/81Ahz/OwIZ/0IDFv9JAxP/UQMR/1oDD/9mBA3/dAQL/4UECv+WBQn/qAUI/7kFB//QBQf/4wUH/+MFB//jBQf/4wUH/+MFjboAAH3HAABt0wAAX+AAAFDnAABC7QAAOv8AADX/AAAv/wIAKv8KACb/DwAi/xQAHv8aARr/HwEW/yMBE/8oARD/LQEO/zMBDP85Agr/QQIH/0kCA/9TAgD/XgIA/2wCAP98AwD/jQMA/50DAP+sAwD/tQMA/7UDAP+1AwD/tQMA/7UD/zknAv8zMgL/NTQD/zg2A/84OwT/NkMF/zNOB/8xWwn/L2gN/y12Ef8rhBT/KZEW/ymbGP8opBn/KK0a/yi1G/8nvhz/J8gc/yfUHf8n5B3/J+8e/yf5Hv8n/x7/J/8e/yf/Hf8o/x3/K/8e/y3/H/wv/x/8L/8f/C//H/wv/x/8L/8f/zonAv80MQL/ODED/zs0A/87OQT/OkEF/zdLB/81WAr/M2UO/zFzEv8vgRX/LY4X/y2YGf8soRv/LKoc/yuyHf8rux7/K8Qf/yvQH/8q4SD/Ku0g/yr3IP8q/yD/K/8g/yv/H/8s/x//L/8h/DH/Ivcz/yL3M/8i9zP/Ivcz/yL3M/8i/zsmAv81MAL/Oy8C/z4xA/8/NgT/Pj0F/zxIB/87VQv/OWIP/zdvE/81fRf/M4oZ/zKVG/8xnh3/MKce/zCvH/8wtyD/L8Ah/y/LIv8v3CL/L+oj/y/1I/8v/iP/L/8i/zD/Iv8w/yP7M/8l9TX/JfA3/ybwN/8m8Df/JvA3/ybwN/8m/zwmAv85LQL/PywC/0MtA/9EMgT/QzkF/0NFB/9CUgv/QF8Q/z5rFf87eBj/OYUb/zeQHv83miD/NqMh/zWrIv81syP/NLwk/zTGJf801CX/NOYm/zTxJv80+yb/Nf8l/jX/Jvo2/yjzOP8p7Dr/KeY8/yrmPP8q5jz/KuY8/yrmPP8q/z0lAv89KgL/QygC/0cpA/9JLQT/SjYF/0pBB/9JTQz/R1oR/0VnFv9CdBr/QIAd/z6MIP89lSL/PJ4k/zumJv87rif/Orco/zrBKP86zSn/OuEp/jruKfs6+Sn3O/8p9jr/K/A7/y3oPf8u4T//LttB/y7bQf8u20H/LttB/y7bQf8u/z4lAv9BJgL/SCQC/0wlAv9PKQP/UjMF/1E+B/9RSQz/T1YS/0xiF/9Kbxz/R3sg/0WGI/9DkSX/Qpon/0GiKf9Bqir9QLIr/EC8LPs/yC34P9st9EDrLfBA9y3tQP8v6z//MeRB/zLbQ/8z0UT/M8tG/zPLRv8zy0b/M8tG/zPLRv8z/0AkAv9FIwL/TCAC/1IhAv9WJgP/WS8E/1k6B/9ZRgz/VlES/1RdGP9Rah3+TnUh/EyBJflKiyj3SZUr9UedLPNHpi7yRq4v8EW4MO9FxDHtRdMx6EboMeVG9jLiRf8130T/NtNH/zfKSP84xEr/OL9L/ze/S/83v0v/N79L/ze/S/83/0EjAf9JHwH/URwB/1ccAv9cIwL/YCwD/2A2Bv9gQQv/Xk0R/VtYGPhYZB30VXAj8VN8J+5QhivrT5Au6U2ZMOdMoTLlTKoz40u0NOJLwDXgS88120vmNtVK9DjRSv86zkr/PMRM/zy9Tf88uE//PLRP/zu0T/87tE//O7RP/zu0T/87/0IiAf9MHAH/VRgB/1wZAf9jIAL/ZigD/2gyBf9oPQn6ZkgQ9GNTF+5gXx3qXWsj5lp2KOJXgS3fVYsw3FOUM9lRnTbVUKY400+vOtBPuzvOTsk8y0/hPcdP8j7DT/9AwE//QbdR/0GxUv9ArVP/QKpU/z+qVP8/qlT/P6pU/z+qVP8//0YfAf9QGQH/WRUB/2IXAf9oHQH/bCQC/28uA/lvOAfxbkQO62tOFeVoWxzfZGcj2mBxKtRdey/QW4U0zFiOOMlXlzvHVaA9xFSpP8JTtEG/U8JCvVPWQ7lT7US2U/1Fs1T/RaxW/0SnV/9EpFj/Q6FY/0KhWP9CoVj/QqFY/0KhWP9C/0gdAf9TFgH/XRIB/2YUAf9tGQH/ciEB+3UpAvJ2MwXpdj4L4nNKEttvVxrSa2IjzWdsK8hkdjHEYX83wF6JO71ckj66W5pBt1mkRLVYrkayV7tHsFfNSK1Y6EiqWPpJp1n/SKFa/0idW/9Hm1z/Rplc/0WZXP9FmVz/RZlc/0WZXP9F/0saAf9XEwH/YRAA/2sSAP9yFgD/eBwB9XskAet9LQPifjkH2XtGENB2UxrJcV4kw21oLL5qcTO6Z3s4tmSDPbJijEGvYJVFrF6fR6ldqUqmXLZLpFzHTKJc4k2fXfdMnF7/TJhf/0qVYP9Jk2D/SJFg/0eRYP9HkWD/R5Fg/0eRYP9H/04YAf9aEQH/ZA4A/28QAP92EwD8fRcA74EeAeSEJwLbhDQF0IFDD8h8TxnBeFoju3NkLLVwbTOxbHY6rWp/P6lniEOlZZFHomObSp9ipU2cYbFPmWDBUJdg3FCVYfNPk2L/TpBj/0yOZP9LjGT/Sotk/0iLZP9Ii2T/SItk/0iLZP9I/1AWAf9cEAD/aA0A/3IOAP96EAD2gRIA6YYXAN6KIAHSijAEyYZADsGCTRm6fVcjtHlhLK51ajSpcnI6pG97QKBshESdao1ImWiXTJVnoU+SZq1RkGW9Uo5l1FOMZvBRi2f/UIhn/06HaP9Mhmj/S4Vn/0mFZ/9JhWf/SYVn/0mFZ/9J/1IUAf9fDgD/awsA/3UMAPl+DQDwhQ4A44sQANaPGgDMji4Ew4s9DbuHShi0g1UirX5eK6d7ZzOid286nXR4QJlygEWVb4lJkW2TTY1snlCKaqpTh2q5VIVqz1SEa+5Tg2z/UYJs/0+Ba/9NgGv/TIBr/0qAa/9KgGv/SoBr/0qAa/9K/1QSAf9hDAD/bgoA/XgJAOiCCADciQkA2I8LANCTFwDGkysDvpA7DLaMSBeuiFIhp4RcK6GAZDOcfG06l3l1QJJ3fUWOdYZKinKQToZxm1GCb6dUf2+2VX1vy1Z8b+tUfHD/Untw/1B7b/9Oe2//TXtu/0t7bv9Le27/S3tu/0t7bv9L/1cRAP9jCgD/cAcA8HwFANyFBQDUjAgA0JMJAMqWFADBlykDuZQ5C7GQRhapjVAgoolaKpyFYjKWgmo5kX9yP4x8ekWHeoNKg3iNTn92mFF7daRUeHSzVnZ0yFZ1dOhVdXX9U3V0/1F1c/9PdnL/TXZx/0x2cf9MdnH/THZx/0x2cf9M/1kQAP9mBwD/cwQA4X8BANaIBADPkAYAypYIAMSaEgC8myYCtJg3CayVRBSkkU4fnY5XKJaKYDGQh2g4i4RwP4aCeESBf4FJfX2LTXh7llF0eqJUcXmxVm95xVZueuZVbnr8U295/1Fwd/9PcXb/TXF1/0xxdf9McXX/THF1/0xxdf9M/1sOAP9pBAD2dwAA3YIAANCLAwDJkwUAxJkGAL6eEAC2nyQCrp00CKaaQROflkwdmJNVJ5GQXi+LjWU3hYptPYCIdUN7hX5IdoOITHKCk1BugKBTa3+uVWh/wlZnf+NVaID6U2l+/1FqfP9Pa3v/TWx5/0xsef9MbHn/TGx5/0xsef9M/14MAP9sAQDmegAA1oYAAMuPAgDElwQAvp0EALiiDgCxoyEBqaIyB6GfPxGZnEobkplTJYuWXC2Fk2M1f5FrO3qOc0F1jHxGcIqFS2uIkU9nh51SZIasVGKGv1VhhuFUYYb5UmOE/1Blgf9PZn//TWd+/0xnfv9MZ37/TGd+/0xnfv9M/2EKAP9vAADgfgAA0IkAAMaTAQC/mwMAuKECALGmCwCqqB4Bo6cvBZulPQ+UokgZjJ9RIoWcWSt/mmEyeZhpOXSVcT9vk3lEapKDSGWQjkxhj5tPXo6qUluOvVJajt5SW434UFyL/09eiP9OYIX/TGGD/0thg/9LYYP/S2GD/0thg/9L/2QFAPV0AADaggAAy44AAMGXAAC4ngEAsaUAAKmrBwCjrRoAnKwsBJWrOgyNqEUWhqZPH3+kVyh5ol8vc6BmNW2ebjtonHdAY5qBRV+ZjElbmJlMV5eoTlWXu09Ul9xOVJb2TlWU/01YkP9MWY3/S1uK/0pbiv9KW4r/SluK/0pbiv9K/2gAAOV5AADRhwAAxZIAALucAACxogAAqakAAKGxAgCbsxUAlbMoAo6yNgmGsEISf65MG3isVCNyqlwqbKhkMWenbDZipXU7XaR/QFmjikNVopdHUaGnSU+hukpOotlJTqD1SU6f/0lQmf9JUpb/SFSS/0dUkv9HVJL/R1SS/0dUkv9H/24AAN5/AADKjQAAvpgAALOgAACqpwAAoa4AAJe2AACRuhAAjLojAYW5MgZ+uD4Od7ZJF3G1Uh5rs1olZbJiK2CxajBbsHM1V699OVOuiT1PrZZATK2lQkqtuUNJrthCSKv1Q0eq/0RJpf9ES6D/RE2c/0RNnP9ETZz/RE2c/0RNnP9E6nUAANKGAADDkwAAt50AAKykAACiqwAAmLMAAI67AQCFwQwAgcIdAHvCLQN1wToJb8BFEWm/TxhjvlceXr1fI1m8aChVu3EtUbt7ME26hzRKupU3R7qlOUW6uDpEutc5Q7j1O0K2/z1Cs/8+RK7/PkWp/z5Fqf8+Ran/PkWp/z5Fqf8+4H0AAMmNAAC7mgAArqIAAKOpAACYsQAAjrkAAITBAgB5yQcAdMsUAHDMJgFryzUFZctACmDKSxBbylQWV8ldGlLJZR9OyG8jS8h6JkfIhilEyJQsQsikLkDIuC8/ydcvP8f1MD3E/zM7w/81PL7/Nj24/zc9uP83Pbj/Nz24/zc9uP830YYAAMCVAACynwAApacAAJqvAACOtwAAg78AAHjHAwBuzwcAZdcNAGPYHQBg2C0CW9g6BFfYRglT2FANT9hZEUvXYhVH12wYRNd3G0HXhB4+2JMgPNijITvZtyI62tUiOtbyIzfU/yc20v8pNNH/KzbK/y02yv8tNsr/LTbK/y02yv8txZAAALadAACopQAAnK0AAI+2AACDvgAAd8cAAGzPAgBi1gcAWuQOAFjkHABU5CkBUOQ1A0zlPwVI5UkHReVTCkLmXA0/5mYPPOZxEjrnfhQ354wWNeecFzPorhky6cYZMujqGTHl/hkv5P8cLuT/Hi3i/yAt4v8gLeL/IC3i/yAt4v8gupoAAKqjAACdqwAAkLQAAIO9AAB3xgAAa88AAF/WAABU3gQAUfAQAE3wGwBK8CYBRvEwAkLyOgM+8kMEO/NLBTjzVAc29F0IM/RoCTD1dAsu9YEMLPaRDir2og8o97cQJ/jWESf29BEm8/8RJvH/ESXx/xMl8f8TJfH/EyXx/xMl8f8TraEAAKCpAACSswAAhLwAAHbGAABpzwAAXdgAAFHfAABJ7gQARvwOAEL9FwA+/iEAO/4qATf/MwI0/zoCMP9CAy3/SgMr/1MEKP9cBSX/ZgUi/3MGIP+DBx//lAgd/6YIHP+8CBv/4gka//kJGv//CRn//wkZ//8JGf//CRn//wkZ//8JoqcAAJOxAACFuwAAdsYAAGnQAABb2gAATuAAAEPlAAA++wEAOv8MADb/EwAy/xsAL/8jACv/KgEo/zEBJP83ASH/PwIf/0YCHP9OAhn/WAMW/2MDE/9wAxL/gQQR/5MEEP+nBA//vQUO/+AFDv/2BQ7//wUO//8FDv//BQ7//wUO//8Fla8AAIa6AAB3xQAAaNAAAFrbAABM4QAAQOcAADfzAAAy/wAALv8HACr/DgAm/xMAI/8aAB//IAAb/yYAGP8rARX/MgES/zgBEP9AAQ7/SAEM/1IBCf9dAgb/awIE/30CAv+QAgH/owIA/7YCAP/NAwD/7AMA/+wDAP/sAwD/7AMA/+wDiLkAAHjEAABp0AAAW90AAEvjAAA+6QAAMu4AACv/AAAm/wAAIf8AAB3/CAAa/w0AFv8RABP/FgAQ/xoADv8fAAv/JAAJ/yoABv8wAAL/NwEA/0ABAP9KAQD/VgEA/2QBAP91AQD/iAEA/5oBAP+qAQD/uwEA/7sBAP+7AQD/uwEA/7sB/y8rAf8rMgL/LzEC/zA0Av8vOQP/K0ED/ydMBP8jWAX/IWYG/yB0B/8eggn/Ho4L/x6YDP8eoQ3/HqkO/x6wD/8duA//HcEQ/x3LEP8d2xH/HegR/x3yEf8d/BH/Hv8R/x7/EP8e/xD/H/8R/x//Ev8h/xP/Iv8T/yL/E/8i/xP/Iv8T/y8rAf8uMAL/Mi8C/zMxAv8yNgP/Lz4D/ytJBf8pVgb/J2MH/yVxCP8kfgv/I4oM/yOVDv8ing//IqYQ/yKtEf8itRH/Ir0S/yLHEv8i1BP/IuUT/yLwE/8i+hP/Iv8T/yP/Ev8j/xL/I/8U/yT/Ff4m/xb8J/8W/Cf/Fvwn/xb8J/8W/zAqAf8xLQL/NSsC/zctAv82MgP/NDoD/zJFBf8vUgb/LWAH/yxtCv8qegz/KYYO/yiREP8omhH/KKIS/yeqE/8nsRT/J7kU/yfDFf8nzxX/J+EV/yftFf8n+BX/KP8V/yj/Ff8o/xb/J/8X/Cn/GPYr/xn0LP8Z9Cz/GfQs/xn0LP8Z/zEpAf80KQH/OSgC/zsqAv88LgL/OjYD/zlCBf83Twb/NVwI/zNpC/8xdg7/MIIQ/y+NEv8ulhT/Lp4V/y2mFv8trRb/LbUX/y2+GP8tyhj/LdwY/y3qGP8t9Rj9Lv8Y+i7/GPkt/xr5Lf8c8y//HO0x/x3qMv8d6jL/Heoy/x3qMv8d/zMpAf84JgH/PSQB/0AlAv9BKQL/QjMD/0E+Bf8/Sgb/PVcJ/ztkDP85cA//N30S/zaIFP81kRb/NZoX/zSiGf80qRn/M7Ea/zO6G/8zxRv9M9Mb+jPmG/c08xvzNf4b8TT/HfAz/x/uM/8g5zb/IeE3/yHeOP8h3jj/Id44/yHeOP8h/zUnAf89IgH/QiAB/0YgAf9IJQL/Si8D/0k6BP9HRgb/RVIJ/0NfDf9BaxH/P3cU/z2CF/48jBn8PJUa+zudHPk7pR34Oq0e9jq2HvU6wB/zOs4f8DrjH+s78R/oOv0h5jr/I+Q6/yXhOv8l2Dz/JtA9/ybNPv8mzT7/Js0+/ybNPv8m/zkkAf9BHgH/RxsB/0sbAf9PIgH/USsC/1E2BP9PQQb/TE0J/0taDvxJZhL4R3IW9UV9GfNDhxvxQpEd70KZH+1BoSDsQakh6kCyIuhAvCLnQMoj5EHfI+BB7yTcQPwn2ED/KdQ//yrPQP8qx0L/KsJD/yrAQ/8qwEP/KsBD/yrAQ/8q/zwgAf9FGgH/SxcB/1EXAf9WHwH/WCcC/1gxA/9XPAX8VUgJ9lJUDvJQYRPuTm0X6kx4G+dKgh7lSYwg4kiVIuBHnSTeR6Ul3EauJtpFuSfYRcYo1EXcKc9G7irLRfstyEX/LsVF/y/ARv8vukj/L7VJ/y60Sf8utEn/LrRJ/y60Sf8u/0AdAf9JFgH/UBMB/1YUAP9cGwH/XyMB/2AsAvpfNwTzXUII7VpPDedYXBPiVmgY3lNyHNpRfSDWT4Yk0k6PJ9BNmCnNTKAry0upLclKsy7HSr8vxUrQMMJL6DC9S/gyukr/M7hL/zOzTP8zrk3/M6pO/zKpTv8yqU7/MqlO/zKpTv8y/0MaAf9MEwD/VBAA/1wSAP9hFwD/ZR4B+2YnAfJmMQPqZT0G42NKC9xgVxLVXWIZ0FptH8xXdyPIVYAnxVSJK8JSki7AUZowvlCjMrtPrTS5T7k1t0/INrRP4jaxT/Q3rlD/OKxQ/zinUf83o1L/NqBT/zWfU/81n1P/NZ9T/zWfU/81/0YXAf9QEQD/WA0A/2AQAP9mEwD/ahkA9GwhAeptKwLhbDcE2WpFCtBnUhLKY14axWBoIMFecia9XHsqulqELrdYjDG0V5U0sVWeNq9UqDitVLM6qlPCO6hT2julVPA8olX/PKFV/zudVv86mlf/OZdX/ziXV/83l1f/N5dX/zeXV/83/0kUAP9TDgD/XAwA/2UNAP9rDwD6bxMA7HIZAOJ0IwHYczIDznFCCcdtTxLBaloau2dkIbdkbSezYnYsr19/MKxehzSpXJA3p1uZOqRZozyhWa4+n1i9P51Y0UCaWew/mFn+P5da/z6UW/88kVv/O49b/zqPW/86j1v/Oo9b/zqPW/86/0wSAP9WDQD/YAkA/2gKAPpvDADzcw4A5XcRANp5GwDPeS4Cx3c+Cb90SxG5cFYas21gIa9qaSiqZ3Itp2V6MqNjgzagYYw5nWCVPJpenz+XXapBlV24QpNdy0OQXehDj178QY5f/0CLX/8+il//PYhf/zyIX/87iF//O4hf/zuIX/87/04RAP9YCgD/YwcA+mwGAOdzBgDdeAgA2nsLANF+FwDIfisCwHw7CLl5SBGydlMZrHJdIadvZiijbW4un2p3M5tofzeYZog7lWWRPpFjm0GOYqdDjGG0RYlhx0WIYuVFhmL6Q4Zj/0KEY/9Ag2P/PoJj/z2CY/88gmP/PIJj/zyCY/88/1APAP9bBwD/ZgMA7G8CANx2AwDUfAcA0YAJAMqCFADCgygCuoE5B7N+RhCse1EZpndaIaF0YyiccmsumG9zM5RtfDeRa4Q7jWqOP4pomEKGZ6NEhGaxRoFmw0d/ZuFHf2f4RX5o/0N+aP9BfWf/P3xn/z58Z/89fGf/PXxn/z18Z/89/1IOAP9dAwD9aQAA4XIAANZ6AgDOfwUAyoMIAMWGEgC8hyYBtYY2Bq6DQw+ngE4YoXxYIJt5YCeWd2ktknRwM45yeTeKcIE8hm6LP4NtlUN/bKFFfGuuR3prv0h4a91IeGz2Rnhs/0R3bP9Cd2v/QHdq/z93av8+d2r/Pndq/z53av8+/1QMAP9fAADybAAA3XYAANB9AgDJgwQAxIcGAL+KEAC3jCMBsIo0BamIQQ6ihUwXnIFVH5Z/XiaRfGYtjHluMoh3djeEdX87gHSIP3xykkN4cZ5GdXCsSHNvvUlxcNlJcXD0R3Fx/0RycP9Ccm//QXJu/z9ybv8+cm7/PnJu/z5ybv8+/1YKAP9iAADmbwAA13kAAMyBAQDFhwMAv4sEALmODgCykCABq48xBaSMPw2dikoWlodTHpGEXCWLgWQshn9rMYJ9czZ+e3w7enmGP3Z3kEJydpxFb3WpSGx1uklrddRJa3XyR2t1/0Vsdf9DbXP/QW1y/z9tcv8/bXL/P21y/z9tcv8//1kHAP9lAADicgAA0XwAAMeEAADAigIAuY8CALOSDACslB0AppMvBJ6RPAuYj0gUkYxRHIuJWiSGh2IqgYVpMHyCcTV4gXo6dH+DPnB9jkJsfJpFaXunR2Z6uEhke9BIZHvwR2V7/0Rmev9DZ3j/QWh2/z9odv8/aHb/P2h2/z9odv8//1sEAPdpAADddgAAzYAAAMOIAAC7jgAAtJMBAK2XCQCnmBoAoJgsA5mWOgqSlEUSjJJPGoaPVyKAjV8oe4tnLnaJbzNyh3c4bYWBPGmEi0BmgpdDYoGlRmCBtkdegc1HXoHvRl+B/0Rgf/9CYX3/QWJ7/z9jev8/Y3r/P2N6/z9jev8//14AAOltAADWeQAAyIQAAL6MAAC2kwAArpcAAKabBACgnRcAmp0pApOcNwiMmkMQhphNGICWVR96lF0mdZJlLHCQbDFsjnU2Z41+OmOLiT5fipVBXImjRFqJtEVYictFWIjtRFiI/0NZhv9BW4P/QF2B/z5dgP8+XYD/Pl2A/z5dgP8+/2IAAORxAADPfgAAw4gAALmRAACwlwAAp5sAAJ6hAACYoxMAk6MlAY2iNAaGoUANgJ9KFXmdUxx0m1ojb5liKGqYai5mlnIyYZV8N12UhjpZkpM+VpKhQFORskFSkslCUpHrQVKQ/0BSj/8/VYv/PlaI/z1Xh/89V4f/PVeH/z1Xh/89+WcAAN12AADJgwAAvY0AALOVAACpmwAAoKAAAJanAACPqQ8Ai6ohAYWpMAR/qDwKeKdHEnOlUBhto1geaKJgJGShZylfoHAuW555MledhDZTnJE5UJyfO06bsD1MnMc9TJvqPEyZ/zxMmP88TZX/PE+R/ztQj/87UI//O1CP/ztQj/87620AANN8AADDiQAAt5MAAKyaAACinwAAmaUAAI6rAACFsAsAgbEbAHyxKwJ3sDgHca9DDWuuTRRmrVUZYaxdHl2rZSNZqm4nVal3K1Gogi9Np48ySqeeNUinrzZHp8Y2RqbpNkWk/jdFo/83RqD/N0ic/zdJmv83SZr/N0ma/zdJmv834nQAAMqDAAC8jwAAsJgAAKWeAACbpAAAkKsAAIWxAAB6uAQAdrkUAHK5JQFtuTMEaLg/CGO4SQ5et1ITWrZaGFa2YhxStWsgTrR1JEu0gCdIs44qRbOdLEKzri1Bs8UuQbPpLUCw/i8/r/8xPq3/MkCo/zJBpv8yQab/MkGm/zJBpv8y1XwAAMKKAAC1lgAAqJ0AAJ2jAACSqgAAh7EAAHy3AABwvgMAaMIOAGbDHQBjwy0BXsM5BFrDRAhWwk4MUsJXEE/BXxRLwWkXSMFzGkXAfh1CwIwgP8CbIj3ArSM8wcQjPMDpIzq+/iY4vP8oN7v/KTi4/yo4tv8rOLb/Kzi2/ys4tv8ryYUAALmTAACsnAAAoKIAAJSqAACIsQAAfLgAAHG+AABmxQMAW8sIAFfNEwBWziMAU84yAVDOPgNNz0gFSc9SCEbPWwtDz2UOQM9vED7PexM7z4kVOc+ZFzfPqxg20MMYNs/oGDTN+xsyy/8dMcr/HzDJ/yEvyP8hL8j/IS/I/yEvyP8hvo8AAK+aAACioQAAlqkAAIqwAAB9uAAAcb8AAGbGAABbzAIAUNIHAEfaDABG3BgARdwnAETdNQFB3UACP95LAz3eVQQ6318GON9pBzXfdgkz4IQLMeCUDC/hpg0u4bwOLeLgDi3e+A8r3f8SKtz/FCna/xYo2v8WKNr/Fija/xYo2v8Ws5gAAKWgAACZpwAAi7AAAH64AABxwAAAZcgAAFnOAABO0wAARNsEAD/pDQA96RcAO+ojADnqLgA26zgBNOtCATHsSwIv7VUDLe1fAyruawQo7ngFJu+IBiXvmgcj8K4HIvHIByLw7Qch7P8HIev/CCDr/wof6v8LH+r/Cx/q/wsf6v8LqJ8AAJumAACNrwAAf7gAAHHBAABkygAAWNAAAEzWAABB3QAAOOQAADX2DAAz9xQAMPceAC74JwAr+TAAKPk4ASb6QAEj+0kBIftSAR78XQIc/WkCGv15Axj+iwMX/54DFf+zBBT/0wQU/vQEE/z/AxP6/wMT+f8DE/n/AxP5/wMT+f8DnaUAAI+uAACAuAAAcsIAAGTLAABW0wAASdoAAD7fAAA05AAALvQAACv/CgAo/xAAJf8XACL/HwAf/yYAHP8tABn/NAAX/zwAFP9EARL/TgEQ/1kBDv9nAQz/dwEL/4oCCv+fAgn/tQII/9UCB//0Agf//wIH//8CB///Agf//wIH//8Cka0AAIK4AABzwgAAZMwAAFbVAABI3QAAO+IAADDnAAAn7gAAI/8AACD/BAAc/wwAGf8RABb/FgAT/xsAEf8hAA7/JwAN/y4ACv82AAf/PgAE/0gAAP9UAAD/YgEA/3MBAP+HAQD/nQEA/7IBAP/KAQD/6gEA//MBAP/zAQD/8wEA//MBhLcAAHTBAABlzAAAVtgAAEffAAA55QAALeoAACPuAAAc/QAAGP8AABX/AAAR/wQAD/8LAA3/DgAJ/xEABv8VAAP/GgAA/yAAAP8mAAD/LgAA/zcAAP9BAAD/TQAA/1wAAP9tAAD/ggAA/5YAAP+oAAD/ugAA/8MAAP/DAAD/wwAA/8MA/yQvAf8lLwH/KC8B/ycxAf8kNgL/ID4C/xpJA/8XVgP/FWQD/xNyBP8SfwT/EooE/xKUBP8SnQX/EqQF/xKsBv8Sswb/EroG/xLDBv8Tzgf/E98H/xPrB/8T9gf/E/8H/xP/Bv8T/wb/FP8H/xT/CP8T/wj/Ff8J/xX/Cf8V/wn/Ff8J/yUuAf8pLQH/KywB/ysuAf8pMwL/JDsC/x9GA/8dUwP/G2EE/xluBP8XewT/F4cF/xeRBf8Xmgb/F6EG/xepB/8XsAf/F7cI/xfACP8Yygj/GNsI/xjoCP8Y9Aj/GP0I/xn/CP8Z/wj/Gf8J/xn/Cv8Y/wv/Gv8L/xr/C/8a/wv/Gv8L/yYtAf8sKQH/LigB/y8qAf8tLwL/KTcC/ydDA/8kUAP/Il0E/yBqBf8edwX/HoMG/x6NB/8elgf/Hp4I/x6lCf8erAn/HrMJ/x68Cv8exgr/HtMK/x7lCv8e8Qr/H/wK/h//Cv0f/wv8H/8M/B7/Dfwf/w73If8O9yH/Dvch/w73If8O/yoqAf8vJgH/MiQB/zMlAf8yKgH/MTQC/y8/A/8tTAP/KlkE/yhmBf8mcgb/JX4H/yWJCP8lkgn/JZoK/yWhC/8lqAv/JLAM/yS4DP8lwQz/Jc4N/yXhDfwl7w35JvoM9ib/DfUm/w/0Jf8Q9CX/EfIm/xLtJ/8S7Sf/Eu0n/xLtJ/8S/y4mAf80IgH/NyAB/zkhAf84JQH/OS8C/zg7Av81RwP/M1QF/zFhBv8vbQf/LnkJ/y2ECv8tjQz/LJYN/yydDf8spQ79LKwP/Cy0D/ssvQ/5LMkQ9izdEPMt7A/vLfgP7S3/Euss/xTqLP8V6Sz/FuUt/xbgLv8W4C7/FuAu/xbgLv8W/zIjAf84HQH/PBsB/z4bAf9AIgH/QSsB/0A2Av8+QgP/PE8F/zlcBv84aAj9NnML+zV+DPg1iA73NJEP9TSZEPM0oBHyM6gS8DOwEu8zuRPuM8UT6zTXE+c06hLjNPcU4TT/F94z/xncM/8a2zP/GtQ0/xrONf8azjX/Gs41/xrONf8a/zYfAf88GQH/QRYA/0QWAP9HHgH/SScB/0gyAv9GPQP/REkF+kJWB/ZAYgnyP24M7z15D+08gxDqPIwS6DuUE+c7nBTlO6QV4zqtFeI6thbgO8IW3zvSFto76BfUOvYa0Dr/HM06/x7LOv8eyjr/H8Q7/x/APP8ewDz/HsA8/x7APP8e/zkbAf9AFQD/RREA/0oTAP9OGQD/UCIB/1AsAf1ONwL2S0ME8ElQB+tIXQrnRmkN40V0EOBEfhPdQ4cV20KQF9hBmBjVQKAZ00CpG9FAshzPQL0dzUDMHcpB5B7GQPQgwkD/Ir9A/yO9QP8ju0D/I7ZB/yOzQv8is0L/IrNC/yKzQv8i/z0XAP9EEQD/Sg4A/1AQAP9UFQD/Vh0A/VYmAfNVMQHrUz0D5VJLBt9QWAraTmMO1ExuE9BKeBbNSYEZy0iKG8hHkh3GR5ofxEajIcJGrCLARbcjvkXFJLxF3CS4RvAltUb/J7JG/yewRv8nrkb/J6pH/yanSP8mp0j/JqdI/yanSP8m/0AUAP9IDgD/TgsA/1UOAP9ZEQD/XBYA9F0fAOpcKgHiWzcC2lpGBdJXUwvMVV4QyFNoFcRRchnBUHscvk+EH7xNjCK5TZUkt0ydJrVLpyezS7EpsUq/Kq9K0SqsS+srqUv8LKZL/yylTP8ro0z/Kp9N/yqdTf8pnU3/KZ1N/ymdTf8p/0MRAP9LDAD/UwgA/1oLAP9eDQD5YBAA62EWAOFiIQDWYjEBzmFBBcdfTgvCXFkRvVpkF7lYbRu2VnYfs1V+IrBThyWuUo8oq1GYKqlQoiynUKwtpU+5L6NPyy+gUOYvnlD5MJxQ/y+aUf8umFH/LZZS/yyUUv8rlFL/K5RS/yuUUv8r/0YQAP9OCQD/VgUA/l4GAO9iBwDnZQoA5GYOANZnGQDNaC0BxWc9Bb9lSgu5Y1UStGBfF7BeaRysXHEhqVp6JKZZgiikWIsroVaULZ9VnS+cVagxmlS0M5hUxTOWVOE0k1X2M5JV/zKRVv8xj1b/MI1W/y6MV/8tjFf/LYxX/y2MV/8t/0kOAP9RBQD/WgEA7mIAAN9nAwDYagYA1WsKAM1tFQDFbikBvm05BLdrRwuxaFIRrGZcGKhkZR2kYm0ioWB1Jp5efimbXYYtmFyPL5VamTKTWaQ0kFmwNo5ZwDaMWds3ilnzNola/zSIW/8zh1v/MYZb/zCFW/8vhVv/L4Vb/y+FW/8v/0sMAP9UAAD7XgAA4mUAANhrAQDPbgUAzHAIAMZyEgC+cyYBt3M2BLFwRAqrbk8RpmtZGKFpYR2dZ2oimWVyJ5ZjeiqTYoMukGCMMY1flTSKXqA2h16tOIVdvDmDXdQ5gl7wOIFf/zaAX/80gF//M39f/zF+X/8wfl//MH5f/zB+X/8w/00JAP9WAADuYQAA3WkAANFvAADKcwMAxXUGAMB2EAC4eCMAsXgzA6t2QQmlc0wQn3BWF5tuXx2WbGcik2pvJ49odyuMZ38viWWIMoVkkjWCY503gGKqOX1iuTp7Ys87emLuOXpj/zh6Y/82eWP/NHlj/zJ5Yv8xeWL/MXli/zF5Yv8x/08HAP9ZAADmZAAA12wAAMxzAADEdwIAv3kEALl6DgCyfCAArHwxA6V6PgmfeEoQmnVTF5VzXB2RcWQijW9sJ4ltdCuFbHwvgmqFMn9pjzV8aJs4eWenOnZmtjt0Zsw8c2frO3Nn/zhzaP82c2j/NXNn/zNzZv8yc2b/MnNm/zJzZv8y/1EEAP9cAADiZwAA0nAAAMd2AADAegAAun0CALR/DACtgR0Ap4EuAqB/PAiafUcPlXpRFpB4WhyLdmIhh3RpJoNycSt/cXovfG+DMnhujTV1bZg4cmylO3BrtDxua8k8bWvpO21s/jltbP83bmz/NW5r/zRuav8ybmr/Mm5q/zJuav8y/1MAAPRfAADeagAAzXMAAMN6AAC7fgAAtYEAAK6DCQCohRoAooUrApuEOgeVgkUOkH9PFYp9WBuGe18ggXlnJX13byp6dncudnSAMnNzizVvcpY4bHGjOmlwsjxocMY8Z3DnO2dx/Dlocf83aHD/NWlv/zRpbv8zaW7/M2lu/zNpbv8z/1YAAOtiAADYbgAAyXYAAL99AAC3ggAAsIUAAKiHBgCiiRcAnIopAZaJNwaQh0MMi4VNE4WCVRmAgF0ffH9lJHh9bSl0e3UtcHp+MW15iDRpd5Q3ZnahOmN2sDthdsQ8YXblO2F2+zlidv83Y3X/NWNz/zRkcv8zZHL/M2Ry/zNkcv8z/1gAAOZmAADScQAAxXoAALuBAACyhwAAq4oAAKKMAgCcjhQAl48mAZGONAWLjEALhYpKEYCIUxh7hlsddoVjInKDaidugnIraoB7L2d/hjNjfpE2YH2eOV18rjpbfME7W3zjOlt8+jhce/83XXv/NV55/zRfd/8zX3f/M193/zNfd/8z/lwAAOFqAADNdQAAwH4AALaGAACuiwAApY4AAJuRAACVkxEAkJQiAYuTMQOFkj0Jf5FID3qPURZ1jVkbcYxgIGyKaCVoiXApZId5LWGGgzFdhY80WoScNleDrDhVg785VYPhOFWC+TdWgv81VoH/NFh//zNZff8yWX3/Mll9/zJZff8y72AAANtuAADHegAAu4MAALKLAACokAAAn5MAAJSWAACNmQ4AiZoeAISaLgJ+mToHeZdFDXSWThNvlVYYapNeHWaSZSFikW0mXo92KluOgS1XjY0wVIyaM1GMqjVPjL01T4zeNU+L9zRPiv8zUIn/MlGG/zFShP8xUoT/MVKE/zFShP8x6mUAANJzAADCfwAAtogAAKyQAACilAAAmJgAAIycAACEnwoAgKAZAHyhKQF3oDYFcp9BCm2eSw9onVMUZJxbGWCbYx1cmmshWJl0JVWYfilRl4osTpaYLkuWqDBKlrwxSZbcMEmU9jBJk/8wSZL/MEqQ/y9Ljf8vS43/L0uN/y9Ljf8v4msAAMp5AAC8hQAAsY8AAKaUAACbmQAAkZ0AAIaiAAB6pgMAdqcTAHOoJABuqDIDaqg9BmWnRwthplAPXaVYFFmkYBhVo2gcUqNxH06ifCNLoYgmSKGWKEWgpipEoborQ6HaKkOf9StCnf8rQpz/LEKb/yxEl/8rRJf/K0SX/ytEl/8r13IAAMOAAAC2jAAAqpQAAJ+ZAACUngAAiaMAAH6oAABwrgAAarAOAGixHQBlsSwBYbE4A12wQwZZsEwKVa9UDlKvXRFOrmUVS65vGEiteRtFrYYeQqyVID+spSI+rbkjPa3YIj2r9SM8qf8lO6f/Jjum/yY7pP8mO6T/Jjuk/yY7pP8mzHoAALuIAACukgAAopkAAJeeAACMpAAAgKoAAHWvAABptAAAXrkGAFu6FABZuyQAVrsxAVO7PQNQu0cFTbtQB0q6WQpHumINRLpsEEG6dxM+uYQVPLmTFzm5oxg4ubcZN7rWGTe49Bo1tv8cNLT/HjOz/x8zsv8gM7L/IDOy/yAzsv8gwYMAALSRAACmmAAAm54AAI+lAACCqwAAdrEAAGu2AABfvAAAVMEDAEzFDQBLxRkAScYoAEjGNQBFx0ABQ8dKA0DHUwQ+x10GO8dnCDnHcwo3x4AMNMeQDTLHoQ4xyLUPMMjTDzDG9BAuxP8TLcL/FSzB/xYrwP8XK8D/FyvA/xcrwP8XuI0AAKqXAACengAAkaUAAISsAAB4sgAAa7kAAGC/AABUwwAASsgCAEDNBwA60g4AOdIbADjTKAA30zUANtRAADTVSwEz1VUBMdZgAi/WbAMt13oEK9iLBSrYnQUo2bEGJ9rNBifX7wYm1P8JJdL/CyTR/wwj0P8NI9D/DSPQ/w0j0P8NrpYAAKCdAACUpAAAhqwAAHm0AABsuwAAYMIAAFTGAABIywAAPtAAADXVBAAt3QoALOETACviHwAp4yoAKOQ1ACfkPwAm5UoAJOZVACPmYQEh524BIOd+Ah7okAId6aQCG+m8Ahrq4gIa5vwCGeX/Axnk/wQY4/8FGOP/BRjj/wUY4/8Fo50AAJakAACIrAAAerUAAGy9AABfxAAAU8oAAEfOAAA80wAAMtoAACrfAAAl7gkAI/ARACHxGQAf8SIAHfIrABvzNAAZ9D4AF/RIABX1UgAT9l8AEvZuARH3gAEQ+JQBD/mqAQ75xgEO+e0BDfb/AQ30/wEN8/8BDfP/AQ3z/wEN8/8BmaMAAIusAAB8tQAAbb4AAF/GAABSzQAARdIAADnYAAAv3gAAJuIAAB/qAAAc+wYAGf8OABf/EwAU/xoAEv8hABD/KAAO/zAADf85AAv/QwAJ/04ABv9cAAT/bAAC/4AAAf+WAAD/rQAA/8oAAP/wAAD//wAA//8AAP//AAD//wAA//8AjasAAH21AABuvwAAYMgAAFLQAABD1wAAN90AACviAAAi5gAAGeoAABX5AAAS/wAAEP8IAA7/DgAM/xEACf8WAAb/HAAD/yIAAP8qAAD/MwAA/z0AAP9JAAD/VwAA/2kAAP9+AAD/lQAA/6wAAP/HAAD/6AAA//oAAP/6AAD/+gAA//oAgLUAAHC/AABhyQAAUtMAAEPbAAA14QAAKeYAAB7qAAAV7gAAEPgAAA7/AAAL/wAACP8AAAT/BgAA/woAAP8OAAD/EQAA/xUAAP8bAAD/IwAA/ysAAP82AAD/QwAA/1MAAP9lAAD/egAA/5EAAP+mAAD/uAAA/88AAP/PAAD/zwAA/88A/xwvAf8gLAH/ISwB/x4uAf8aMwH/FDwB/w9GAf8NVAL/C2EC/wlvAv8JewL/CYYC/wmQAv8JmQL/CaAC/wmnAv8JrQL/CbQC/wm8Af8JxQH/CdEC/wnjAv8J7wL/CfkB/wr/Af8K/wH/Cv8C/wr/Av8K/wL/C/8D/wv/A/8L/wP/C/8D/x8tAf8jKQH/JCkB/yIrAf8eMAH/GDgB/xRDAf8RUAL/EF4C/w5rAv8OdwL/DoMC/w6NAv8OlQL/Dp0C/w6kAv8OqgL/DrEC/w65Av8OwQL/Ds0C/w7fAv8O7AL/DvgC/w7/Av8O/wL/D/8D/w//A/8P/wT/EP8E/xD/BP8Q/wT/EP8E/yMqAf8mJgH/KCUB/ycnAf8jKwH/HjMB/xtAAf8ZTQL/FloC/xRnAv8TcwL/E34C/xOJA/8TkQP/E5kD/xOgAv8TpwP/E64D/xO1A/8TvgP/E8kD/xPaA/8U6QP+FPYD+xT/A/kV/wP5Ff8E+BX/BfgV/wb4Ff8G+BX/BvgV/wb4Ff8G/yYmAf8qIgH/LCAA/ysiAf8oJgH/JzAB/yQ8Af8iSQL/H1UC/x1iAv8bbgP/G3oD/xqEA/8ajQP/GpUD/xqcBP8aowT/G6oE/xuyBP8bugT/G8UE/BvTBPkb5wT1HPQE8hz/BfEc/wbwHP8H7x3/CO8d/wnvHP8J7hz/Ce4c/wnuHP8J/yoiAf8uHQD/MBsA/zAcAP8wIgD/MCwB/y43Af8rRAL/KFEC/yZdA/8kaQP/I3UE/yN/BP4jiAT9I5EF+yOYBfojoAX4I6cG9yOuBvUjtwb0I8EG8iTPBu4k5AbqJfIG6CX+COYk/wrkJf8L4yX/DOMk/wziJP8M4ST/DeEk/w3hJP8N/y4eAP8zGAD/NRYA/zUVAP84HQD/OCcB/zczAf80PwH/MksC/y9YA/suZAT4LW8E9Sx6BfMsgwbxLIwG7yyUB+0snAjsLKMI6iyrCOksswjnLL4J5izMCeIt4gjeLfEK2yz+DNYt/w7ULP8P0iz/ENEs/xDPLP8Qzi3/EM4t/xDOLf8Q/zIZAP83FAD/OhEA/zwSAP8/GQD/QCIA/z4tAf88OQH6OkUC9DhSA/A3XgTsNmoF6TV0BuY1fgjkNIcI4jSQCeA0mAreNJ8K3DOnC9ozsAzYM7sM1TPJDdI03w3ONPAPyjT9Esc0/xPFNP8UwzT/FcMz/xXANP8VvzT/FL80/xS/NP8U/zYVAP87EAD/Pg0A/0MPAP9GFAD/RhwA/0YmAPZEMgHvQj8B6UBMA+Q/WQTfPmQG2z1vCNg8eQrUPIIM0TuLDc87kw/NOpoQyzqiEck6qxLIOrUTxjrCE8Q61RTAO+sVvDr7F7k6/xi3Ov8Ztjr/GbU6/xiyO/8YsTv/GLE7/xixO/8Y/zkSAP8/DQD/QwkA/0gMAP9LEAD/TBUA9UwfAOtKKgDkSTcB3UlGAtVHUwTQRl8IzEVpC8lEcw3GQ3wQw0KEEsFCjBO/QZUVvUGdFrtAphe6QLAYuEC8GbZAzBqzQeYar0H3HK1B/x2rQf8dqUH/HKlB/xymQf8bpUH/G6VB/xulQf8b/z0QAP9CCQD/SAUA/00IAP9QCwD5UQ8A61AVAOFPIADYUDEAz1BBAslPTgXETloJwExkDb1LbRC6SnYTt0l+FbVIhxezR48ZsUeXG69GoBytRqoeq0W2H6lFxh+nRuAgpEb0IKFG/yGfR/8gnkf/IJ5H/x+bR/8emkf/HppH/x6aR/8e/0ANAP9GBAD/TAAA+FICAOhVBADhVQgA4lUNANVVGQDMVywAxVc8Ar9WSga6VVUKtlNfDrJSaBKvUHEVrE95GKpOgRqoTYodpUySH6NMnCChS6Yin0uxI51LwCSbS9glmUvwJZZM/ySVTP8klEz/I5NM/yKRTf8hkU3/IZFN/yGRTf8h/0IKAP9JAAD/UQAA5lcAAN1bAQDVXAUA0lsJAMtcFADDXigAvF44ArZdRgaxW1EKrVlbD6lYZBOmVmwXo1V0GqBUfR2eU4Ufm1KOIplRlySXUKEmlVCtJ5JQvCiRUNAojlDsKI1R/ieLUf8mi1H/JYpS/ySJUv8jiFL/I4hS/yOIUv8j/0UHAP9LAADwVQAA31sAANNgAADMYQMAyGEGAMNhEQC7ZCQAtWQ0Aq9jQgWqYU4KpV9XD6FdYBSeXGgYm1twG5hZeB6VWIEhk1eKJJBWkyaOVZ4oi1WpKolUtyuHVMsrhVXpK4RV/CqDVv8og1b/J4JW/yWBVv8kgVb/JIFW/ySBVv8k/0cDAP9PAADnWAAA2WAAAM1kAADGZgEAwWYEALtmDgC0aSAArmkxAqhoPwWjZkoKn2VUD5pjXRSXYWUYk2BtHJBedR+OXX0ii1yGJYhbkCiFWpoqg1mmLIBZtC1/WccufVnmLXxa+ix7Wv8qe1v/KHtb/yd7Wv8melr/JXpa/yV6Wv8l/0kAAPtSAADjXAAA0mMAAMdoAADAawAAumsCALVrDQCubR0AqG4uAaNtPAWda0gKmWpRD5RoWhSQZmIYjWVqHIpjciCHYnojhGGDJoFgjCl+X5cre16jLXlesS93XcQvdV7iL3Ve+S11X/8rdV//KXVf/yh1Xv8mdV7/JnVe/yZ1Xv8m/0sAAPBVAADeXwAAzWcAAMNsAAC7bwAAtXAAAK9vCgCocRoAo3IrAZ1yOQSYcEUJk25PDo9tWBSLa2AYh2lnHIRobyCBZ3cjfWaAJnpkiil3Y5QsdWOhLnJiry9wYsEwb2LfMG5j9y5vY/8sb2P/Km9j/yhvYv8nb2L/J29i/ydvYv8n/00AAOtYAADZYwAAyWoAAL9wAAC3cwAAsHQAAKl0BwCjdhcAnncoAZh2NwSTdUIIjnNMDolxVROFcF0YgW5lHH5tbB97bHQjeGp9JnRphylxaJIsbmeeLmxnrDBqZ74xaWfcMGln9S5pZ/8saWf/Kmpn/ylqZv8oamb/J2pm/ydqZv8n/1AAAOdbAADTZgAAxW4AALtzAACzdwAAq3kAAKR4AwCdehQAmHslAZN7NAOOekAHiXhKDYR2UxKAdVsXfHNiG3hyah91cXIicm97Jm9uhSlsbZAsaWycLmZsqjBkbLwxY2zZMGNs9C9jbP8tZGz/K2Rr/yllav8oZWr/KGVq/yhlav8o/VMAAONfAADOaQAAwXEAALd3AACvewAAp30AAJ59AACYfhEAk4AiAI6AMQKJfz4GhH1IDH98URF7elkWd3lgGnN3aB5vdnAhbHV4JWl0gihmc44rY3KaLmBxqC9ecbowXXHUMF1x8i5ecf8sXnD/K19w/ylgb/8oYG7/KGBu/yhgbv8o8VUAAN5iAADKbQAAvXUAALN7AACrgAAAooIAAJiBAACRgw8AjYUfAIiFLgKDhDsFfoNFCnqBTg91gFYUcX9eGG59ZhxqfG0gZ3t2I2N6gCdgeYsqXXiYLFp3pi5Yd7gvV3fRL1d38S5Ydv8sWHb/Kll1/yladP8oWnT/J1p0/ydadP8n7VkAANdmAADFcQAAuXoAAK+AAACmhAAAnYYAAJGHAACKiQwAhoobAIKLKwF9ijgEeIlCCHSITA1vh1QSbIVbFmiEYxpkg2seYYJ0IV2BfSRagIkoV3+WKlV+pCxSfrYtUX7OLVF97yxSff8rUnz/KVN7/yhUev8nVHr/J1R6/ydUev8n6F4AANBrAADAdgAAtH4AAKuFAAChiQAAl4sAAImNAACDjwgAfpAXAHuRJwF2kTQDcpA/Bm2PSQtpjlEPZY1ZE2KMYBdei2gbW4pxHleJeyFUiIYkUYeUJ0+GoilNhrQqS4bMKkuF7ilMhP8pTIP/KEyD/ydNgf8mToH/Jk6B/yZOgf8m4WMAAMlwAAC7ewAAsIQAAKaKAACbjgAAkZEAAISTAAB6lQIAdZcSAHKYIgBvmDACapc7BGaXRQhilk4MX5VWD1uUXRNYk2UXVZNuGlGSeB1OkYQgS5CRI0mQoSRHkLImRZDKJkWP7SVFjf8lRYz/JUaL/yRGiv8kRor/JEaK/yRGiv8k2GkAAMN2AAC1gQAAq4oAAJ+PAACVkwAAipYAAH6aAABwnQAAa58OAGifHABmoCoBYqA3Al+fQQVbn0oIWJ5SC1SeWg5RnWISTpxrFUucdRhIm4EaRZuPHUKanx9AmrAgP5rIID+Z6x8/mP8gPpb/IT6V/yE/lP8hP5T/IT+U/yE/lP8hzXAAALx9AACwiAAApI8AAJmUAACOmAAAg50AAHegAABppAAAYKcIAF2oFABbqSQAWakxAVapPAJTqUUEUKhOBk2oVwlKqF8MR6doDkSncxFBpn8UPqaNFjymnRc6pq8YOabHGDml6hg4o/8aN6H/Gzeg/xw3n/8cN5//HDef/xw3n/8cxHgAALWFAACpjwAAnZUAAJKaAACGnwAAeqMAAG6oAABirAAAVbAAAFCyDgBOshsATbMoAEuzNQBJsz8BRrNJAkSzUgRBs1sGP7NkCDyzbwo6s3sMN7OKDjWymg8zs60QMrPFEDKy6RAxsP4SMK7/FC+t/xUvrP8WL6z/Fi+s/xYvrP8Wu4EAAK6OAAChlQAAlpoAAImgAAB9pgAAcasAAGWvAABZtAAATrcAAEO8BQBAvREAP70eAD6+KwA8vjYAO79BADm/SwE3v1QCNcBfAjPAagQxwHcFL8CGBi3AlwcrwKoIKsHCCCrA5wcpvf0KKLz/DCe6/w0nuf8OJ7n/Die5/w4nuf8OsowAAKWUAACZmgAAjaEAAH+nAAByrQAAZrMAAFq4AABPuwAARL8AADrEAgAwyQgALsoRAC3KHQAsyykAK8s1ACvMQAAqzUoAKM1WACfOYQAmzm8BJM5/ASPPkQIhz6UCINC9AiDP5AIfzfoDHsv/BB7K/wUdyf8GHcn/Bh3J/wYdyf8GqJQAAJyaAACQoQAAgqgAAHSvAABntgAAW7wAAE7AAABDwwAAOccAAC/MAAAn0AQAH9YKABvaEAAb2xoAGtsmABrcMQAZ3TwAGN1IABjeVQAX32IAFuByABXghQAU4ZoAE+KxABLjzwAS4PQAEt7/ARHd/wER2/8CEdv/AhHb/wIR2/8CnpoAAJKhAACEqQAAdrEAAGi4AABbvwAATsQAAELIAAA3zAAALdAAACTVAAAc2wAAFd8FABTpDgAS6hQAEesdABDrJgAO7DAADu06AA3uRgAL7lMACu9iAAnwdAAI8YkAB/KgAAXyugAE8eQAAvH9AALv/wAD7f8AA+3/AAPt/wAD7f8AlaEAAIapAAB4sgAAaboAAFvCAABNyAAAQMwAADTRAAAq1gAAIdsAABngAAAS5AAAD/ABAA35CgAL+g8ACfsVAAf7HAAE/CQAAfwsAAD8NwAA/EIAAPxQAAD8YQAA/XUAAPyMAAD8pAAA/MEAAPzrAAD8/wAA/f8AAP3/AAD9/wAA/f8AiakAAHmyAABquwAAXMQAAE7MAAA/0QAAMtcAACfdAAAd4QAAFeUAAA7oAAAK8QAACP0AAAX/AwAB/wkAAP8OAAD/EgAA/xcAAP8fAAD/JwAA/zEAAP8+AAD/TQAA/18AAP91AAD/jQAA/6YAAP/CAAD/5wAA//wAAP//AAD//wAA//8AfLMAAGy8AABdxgAATs8AAD/WAAAx3QAAJeIAABrmAAAR6gAADO4AAAXyAAAA/wAAAP8AAAD/AAAA/wAAAP8FAAD/CgAA/w4AAP8SAAD/GAAA/yEAAP8rAAD/OQAA/0oAAP9dAAD/cwAA/4wAAP+kAAD/uQAA/9QAAP/eAAD/3gAA/94A/xgsAP8ZKQD/GSgA/xUrAP8QMAD/CzgB/wNEAf8AUQH/AF4B/wBsAf8AeAH/AIIB/wCMAf8AlAH/AJwA/wCiAP8AqAD/AK8A/wC2AP8AvgD/AMgA/wDXAP8A5wD/APMA/wD9AP8A/wD/AP8A/wD/AP8A/wD/AP8A/wD/AP8A/wD/AP8A/xspAP8dJgD/HCUA/xknAP8TLAD/DjQA/wtAAf8ITgH/BVsB/wNoAf8CdAH/An8B/wKIAf8CkQH/ApgB/wKfAf8BpQD/AawA/wGyAP8BugD/AcQA/wHRAP8A5AD/APEA/wD8APwB/wD8Av8A/AP/APwE/wH8Bf8B/AX/AfwF/wH8Bf8B/x8mAP8hIgD/ICEA/x4jAP8YJwD/EzAA/xE8Af8OSgH/DVcB/wtjAf8KbwH/CnoB/wqEAf8KjQH/CpQB/wqbAf8KogH/CqgB/wqvAf8KtwH/CsAA/wrMAP8K4AD7Cu8A9wr6APUL/wH1DP8B9A3/AfQN/wL0Df8C9A3/AvQN/wL0Df8C/yIiAP8kHQD/JBwA/yIdAP8eIgD/HCwA/xk4AP8WRQH/E1IB/xJeAf8QagH/EHUB/xB/Af8QiAH/EJAB/xCXAf8QngH/EKUB/RCsAfwQswH6EL0B+RHJAfUR3QHxEe0B7hH5AewS/wLrE/8C6hP/A+kT/wPpE/8D6RP/A+kT/wPpE/8D/yYdAP8oGAD/KBYA/yYWAP8mHQD/JigA/yM0AP8gQAD/HU0B/xtZAf8ZZQH+GXAB/Bh6AfkYgwH3GIwB9hiTAfQYmgHzGKEB8RmoAfAZsALuGboC7RnGAuoa2QLmGusB4hv5AuAb/wPeHP8E3Rz/Bdwc/wXcHP8F2xz/Bdsc/wXbHP8F/yoZAP8tEwD/LREA/y0RAP8uGQD/LSIA/ywuAP8pOgD/JkcB+iRUAfYjYAHyImsB7yJ1Au0ifgLrIocC6SKPAucilgLlIp4C5CKlAuIirQLhI7cC3yPDAt0j1gLYJOoD0iT5Bc8l/wbNJf8HyyX/CMol/wjKJP8IyiT/CMok/wjKJP8I/y4UAP8xEAD/Mg0A/zQOAP81FAD/NRwA/zMnAPoxNADzL0EA7i1OAeksWgHlLGUC4ixwAt8reQLdK4ID2iuLA9grkgTVK5oE0yuiBNErqgXPK7MFzSu/BswszwbILecHxC33CcEt/wq/Lf8LvS3/DLwt/wy8LP8Muyz/DLss/wy7LP8M/zERAP81DAD/NgcA/zoLAP88EAD/OxUA+DkfAO83KwDnNjkA4TVHANw1VAHVNWAC0TVqA840cwTMNHwFyjSFBsg0jQfGM5QIxDOcCcIzpQnBM64KvzO5C70zyAu7NOELtzTzDbQ0/w+xNP8PsDT/EK80/xCuNP8PrjT/D640/w+uNP8P/zUOAP84BwD/PAIA/0AGAP9BCwD6QQ8A7T8WAOM8IgDaPTEA0j5BAMw+TwLIPloDxD1kBcE9bge/PHYIvDx+Cro7hwu4O48MtzuXDbU6nw6zOqkPsTq0EK86whGuOtkRqjvvEqc7/xOlO/8UpDv/E6M7/xOiO/8Tojv/EqI7/xKiO/8S/zgKAP88AAD/QQAA9UUAAOZGAgDhRQcA40INANVDGQDMRSwAxkc8AcFHSQK8RlUEuUVfBrVEaAmzQ3ELsEN5Da5CgQ+sQokQqkGREqhBmhOnQKQUpUCvFaNAvBahQNAWnkHqF5xB/BeaQf8XmEH/F5hB/xaXQf8Vl0H/FZdB/xWXQf8V/zsGAP8/AAD5RgAA5UsAANxOAADTTQQA0UoJAMpKFADCTScAvE43AbdORQKyTVAFr0xaCKtLYwqoSmwNpkl0D6RJfBGhSIQTn0eMFZ1HlRebRp8YmUaqGZdGuBqWRsobk0bmG5FH+RuPR/8ajkf/GY5H/xiNR/8YjUf/F41H/xeNR/8X/z4CAP9DAADrSwAA3VEAANFUAADKVAEAxlIFAMFREQC5UyIAs1UzAa5UQQKqVEwFplNWCKJRXwyfUGcPnU9vEZpOdxSYTn8Wlk2IGJNMkRmRTJsbj0umHY1Lsx6LS8UeiUviHodM9x6GTP8dhUz/HIVN/xqFTP8ZhUz/GYVM/xmFTP8Z/0AAAPxHAADlUAAA1VYAAMpZAADCWgAAvVgDALhXDgCxWR4ArFovAadaPQKiWUkFnlhTCZtXWwyXVmQQlVVrEpJUcxWPU3sXjVKEGotRjRyIUZcehlCjH4RQsCCCUMEhgFDdIX5R9CB9Uf8ffVH/HX1R/xx9Uf8bfVH/Gn1R/xp9Uf8a/0IAAPBKAADfVAAAzloAAMReAAC8XwAAtl4AALFcCwCrXhoApWArAKBgOgKcX0UFl15QCZRcWAyQW2AQjVpoE4tZcBaIWHcYhVeAG4NWiR2AVpQfflWfIXtVrSJ5VL0jeFXXI3dV8iJ2Vv8gdlb/H3ZW/x12Vv8cdlb/G3ZW/xt2Vv8b/0UAAOxOAADaWAAAyV4AAL9iAAC3ZAAAsWMAAKthCACkYxcAn2QoAJplNwKWZEMFkWNNCI5hVQyKYF0Qh19lE4RebBaBXXQZflx9HHxbhh55WpEgd1qdInRZqiRyWbolcVnSJXBa8CNvWv8ib1r/IHBa/x5wWv8dcFr/HHBa/xxwWv8c/0gAAOdSAADTWwAAxWIAALtmAACzaAAArGgAAKVmBQCfZxQAmmklAJVpNAKQaEAEjGdKCIhmUwyEZVsQgWRiE35jahZ7YnIZeGF6HHZghB5zX44hcF6aI25eqCVsXbglal7OJmle7iRpXv8ial7/IGpe/x9qXv8eal7/HWpe/x1qXv8d+UoAAONVAADPXwAAwWUAALdqAACvbAAAp2wAAJ9qAQCZaxEAlG0iAJBuMQGLbT0Eh2xHB4NrUAt/algPfGhgE3hnZxZ2Z28Zc2Z4HHBlgR5tZIwhamOYI2hipiVmYrYmZGLMJmRi7CVkYv8jZGL/IWVi/x9lYv8eZWL/HWVi/x1lYv8d8kwAAN9YAADKYgAAvWkAALNuAACrcAAAonAAAJluAACTcBAAj3IfAIpyLgGGcjsDgnFFB31wTgt6blYOdm1eEnNsZRVwa20YbWp1G2ppfx5naYohZWiWI2JnpCVgZ7QmX2fJJl5n6iVeZ/4jX2f/IV9m/x9gZv8eYGb/HmBm/x5gZv8e708AANpcAADGZQAAum0AALByAACndQAAnXQAAJRzAACNdA0AiXYcAIV3KwGBdzgDfHZDBnh1TAl0dFQNcXNbEW5yYxRrcWsXaHBzGmVvfB1ibocgX22UIl1soiRabLIlWWzHJVhs6CVZbP0jWWv/IVpr/x9ba/8eW2r/Hltq/x5bav8e61MAANNgAADCaQAAtnEAAKx2AACjeQAAmXkAAI13AACHeQsAg3sYAH98KAB7fDUCd3tABXN6SQhveVEMbHhZD2h3YRNldmgWYnVwGV90ehxcdIUfWnORIVdyoCNVcrAkU3LFJFNy5yRTcfwiVHH/IFRw/x9VcP8eVW//HVVv/x1Vb/8d5VcAAM1kAAC+bQAAsnUAAKh7AACffgAAk30AAId9AACAfwcAfIAVAHiBJAB1gjIBcYE9BG2ARgdpgE8KZn9WDWN+XhFgfWYUXXxuF1p7dxpXeoIdVHqPH1F5nSFPea4iTnnDIk145SJNd/shTnf/H052/x5Pdf8dT3X/HU91/x1Pdf8d31wAAMhoAAC5cgAArnoAAKWAAACaggAAjoIAAICDAAB5hQIAdIYRAHGIIABuiC4Baog5AmeHQwVjh0wIYIZTC12FWw5ahGMRV4RrFFSDdRdRgoAaToGNHEuBmx5JgawfSIDBIEeA4x9Hf/oeSH7/Hkh9/x1JfP8cSXz/HEl8/xxJfP8c1mEAAMJuAAC0eAAAqoAAAJ+FAACUhwAAiIcAAHuJAABwjAAAa44NAGiPGgBmjykAYpA1AV+PPwNcj0gFWY5QCFaOWAtTjWAOUIxoEE2MchNKi30WSIqKGEWKmRpDiqobQoq/G0GK4RtBiPkbQYb/G0GF/xtChf8aQoT/GkKE/xpChP8azWcAALx0AACvfgAApYYAAJqKAACOjAAAgo0AAHWQAABnlAAAYZUIAF6XFABclyMAWpgvAFeYOgFUmEQDUpdMBU+XVAdMl1wJSZZlDEeWbw5ElXoRQZWIEz+UlxU9lKgWO5S9FjuU3xY6kvgXOpD/FzqP/xc6jv8XOo7/FzqO/xc6jv8XxW4AALZ7AACqhQAAnosAAJSPAACIkgAAe5QAAG6XAABimwAAV54AAFKgDgBRoBsAT6EoAE2hNABLoT4BSaFHAkehUANEoVgFQqFhBz+gawk9oHcLOqCFDTiglA42oKYPNaC7EDSg3Q//4vAASUNDX1BST0ZJTEUABgo0nfcQM5z/EjOa/xIzmf8TM5n/EzOZ/xMzmf8TvXcAAK+DAACjiwAAmJEAAI2VAACBmQAAc5wAAGefAABbogAAT6YAAEepCABEqhIAQ6ofAEGrKwBAqzcAP6xBAD2sSgE7rFMCOaxcAzesZwQ1rHMFMqyBBjCskQcurKMILay4CSys2QgsqvUKK6j/Cyqm/wwqpf8NKqX/DSql/w0qpf8NtYAAAKiLAACckQAAkZYAAIWcAAB4oAAAa6UAAF+oAABTrAAASK8AAD2yAAA2tQsANLUVADO2IQAytiwAMbc3ADC3QQAvuEsALrhVACy4YAEquG0BKbl7Aie5jQIluZ8DJLm0AyO50gMjt/QEIrX/BSG0/wYhs/8HIbL/ByGy/wchsv8HrYoAAKCRAACVlwAAiJ0AAHujAABuqAAAYa0AAFWxAABKtAAAP7cAADS7AAArvgMAJMIMACLCFAAiwx8AIcMqACDENAAfxD8AHsVKAB3GVgAcxmMAG8dzABrHhQAZx5kAGMiuABfIywAXxvEBF8T/ARbD/wIWwf8DFsH/AxbB/wMWwf8Do5EAAJiYAACLngAAfaUAAHCrAABisQAAVrYAAEq5AAA+vQAANMAAACrEAAAiyAAAGcwEABPQCgAR0hEAENIaABDTJQAP0zAADtQ8AA7USAAN1VYADdVlAAzWeAAM1o0AC9ikAArYvgAJ2eYACtb+AAvU/wAL0v8AC9L/AQvS/wEL0v8BmpgAAI6fAACApgAAcq0AAGS0AABXugAASb8AAD3CAAAyxgAAKMkAAB/NAAAX0QAAEdYAAAzbBQAI3gsABt8RAAXfGgAE4CQAAuEuAAHiOgAA40cAAORWAADkZwAA5XsAAOaSAADmqgAA58gAAOfwAADo/wAA6P8AAOj/AADo/wAA6P8AkZ8AAIKnAAB0rwAAZbcAAFe+AABJwwAAPMcAADDLAAAlzwAAHNQAABTZAAAO3QAACeEAAALlAAAA6QYAAOkNAADpEQAA6hgAAOshAADtKwAA7zcAAPFFAADyVgAA82gAAPN+AAD0lwAA9bAAAPbQAAD38wAA9/8AAPf/AAD3/wAA9/8AhacAAHawAABmuAAAWMEAAErIAAA7zAAALtEAACPWAAAZ3AAAEeAAAAzjAAAE5wAAAOoAAAD1AAAA9AAAAPUFAAD1CwAA9g8AAPYUAAD4HQAA+icAAPw0AAD/QwAA/1UAAP9pAAD/gQAA/5oAAP+yAAD/zwAA/+0AAP/5AAD/+QAA//kAeLAAAGi6AABZwwAAS8sAADvRAAAt2AAAId0AABbiAAAO5gAACOoAAADtAAAA8AAAAPgAAAD/AAAA/wAAAP8AAAD/AAAA/wYAAP8MAAD/EAAA/xgAAP8iAAD/MAAA/0AAAP9TAAD/aQAA/4EAAP+ZAAD/rwAA/8MAAP/VAAD/1QAA/9UA/xMoAP8TJQD/ESUA/w0nAP8GLQD/ADUA/wBBAP8ATwD/AFwA/wBpAP8AdAD/AH4A/wCIAP8AkAD/AJcA/wCdAP8ApAD/AKoA/wCwAP8AtwD/AMAA/wDMAP8A3wD/AOwA/wD4AP8A/wD/AP8A/wD/AP8A/wD/AP8A/wD/AP8A/wD/AP8A/xYlAP8WIgD/FCEA/xAjAP8KKAD/ADAA/wA9AP8ASwD/AFgA/wBkAP8AcAD/AHoA/wCEAP8AjAD/AJMA/wCaAP8AoAD/AKYA/wCtAP8AtAD/ALwA/gDIAP0A2QD7AOkA+gD2APkA/wD4AP8A+AD/APgA/wD4AP8A+QD/APkA/wD5AP8A/xoiAP8aHgD/GB0A/xMeAP8OIgD/CiwA/wc5AP8DRgD/AFMA/wBgAP8AawD/AHYA/wB/AP8AiAD/AI8A/wCWAP8AnQD/AKMA/gCpAPwAsAD6ALkA9wDEAPUA0gDzAOYA8gD0APEA/wDwAP8A7wD/AO8A/wDvAP8A8AD/APAA/wDwAP8A/x4dAP8eGQD/HBcA/xcYAP8THgD/ESgA/w40AP8MQQD/Ck4A/whbAP8HZgD/BnEA/wZ6AP8GgwD+BosA/AaSAPoGmQD4Bp8A9gamAPQGrQDyBrUA8AXAAO0FzgDrBeQA6QbzAOYI/wDlCv8A5Av/AOQL/wHkC/8B5Av/AeQL/wHkC/8B/yEYAP8hEwD/IBEA/xsSAP8cGgD/GiQA/xYvAP8TPAD/EUkA/xBVAPwOYQD5DmsA9g51APQOfgDyDoYA8A6OAO4OlQDtDpsA6w6iAOoOqgDoDrMA5g+9AOUPzADhD+MA3RDzANkR/wHWEv8B1BP/AdMT/wLSE/8C0hP/AtIT/wLSE/8C/yUTAP8lEAD/JA0A/yMOAP8jFAD/Ih4A/x8pAP8cNQD5GUMA9BhPAO8XWwDsF2YA6RdwAOYXeQDkF4EA4heJAOAXkQDfF5gA3RefANsXpwDZGLEA1hi7ANQZygDQGuEBzBvzAckc/wLGHP8CxBz/A8Mc/wPDHP8Dwxz/A8Mc/wPDHP8D/ygQAP8pCwD/KAYA/ysLAP8rEAD/KRcA/SYiAPQjLgDsITsA5iBJAOIgVQDeIGAA2iFqANYhdADTIXwB0CGEAc8ijAHNIpMByyKbAckiowHII6wCxiO2AsQjxALCJNsCviXuA7sl/gS4Jf8FtiX/BbUl/wa1Jf8GtSX/BbUl/wW1Jf8F/ywNAP8tBQD/LgEA/zEFAP8xCwD9LxAA8SsYAOcpJQDfKDMA2ChCANEqTwDNK1oAyStlAccrbgHELHYCwix+AsAshgO+LI4DvSyWA7ssngS5LKcEuCyxBbYsvwW1LdEFsS3qBq4u+werLv8IqS7/CKgu/wioLf8IqC3/CKgt/wioLf8I/y8IAP8xAAD/NQAA9jcAAOo2AgDnMwgA5C8PANkuGwDPMSwAyTM8AMQ0SQDANVUBvDVfAro1aAK3NXADtTR4BLM0gAWxNIgGsDSQBq40mQesNKIIqzSsCak0uQmnNMoKpTXlCqE1+AufNf8MnTX/DJ01/wucNf8LnDX/C5w1/wucNf8L/zMCAP81AAD2OgAA5T4AANxAAADUPQQA0jcJAMs4FQDDOiYAvT02ALg+RAG0PlABsT1aA649YwSsPWsFqTxzBqc8ewimPIMJpDuLCqI7lAugO50MnjuoDZ07tA6bO8UOmTvgDpY79A+UPP8Pkjz/D5I8/w6RPP8NkTz/DZE8/w2RPP8N/zUAAP85AADqQQAA3UYAANBHAADJRgAAxkEFAMBAEQC5QiEAs0QyAK9FQAGrRUsCp0VVA6REXgWhRGYHn0NuCJ1DdgqbQn4LmUKGDZdBjw6VQZkPk0GkEZFBsBKQQcASjkHZEotB8RKJQv8SiEL/EYhC/xCHQv8Qh0L/D4dC/w+HQv8P/zgAAPM9AADjRwAA0kwAAMhOAADATQAAu0oCALZHDgCwSR0Aq0stAKZMOwGiTEcCnktRBJtLWgaZSmIIlklqCpRJcQySSHkOj0iCD41HixGLR5USiUagFIdGrBWFRrsWhEbRFoJH7haAR/8Vf0f/FH9H/xJ/R/8Rf0f/EX9H/xF/R/8R/zsAAO5DAADcTAAAzFEAAMFUAAC5VAAAtFEAAK5NCwCoTxkAo1EpAJ5SNwGaUkMCl1FOBJRRVgaRUF4Jjk9mC4xObQ2JTnUPh01+EYVNhxOCTJEVgEycFn5LqRd8S7gYe0vNGHlM6xh4TP4Xd0z/FXdM/xR3TP8Td0z/EndM/xJ3TP8S/z4AAOhHAADVUAAAxlYAALxYAAC0WQAArVYAAKdTBwChVBUAnFYlAJhXNAGUV0ACkFdKBI1WUwaKVVsJh1RjC4RUag6CU3IQgFJ6En1SgxR7UY4WeFCZGHZQphl0ULUac1DJGnFQ6BpwUfwYcFH/F3BR/xVwUf8UcVD/E3FQ/xNxUP8T9UAAAORLAADPVAAAwVoAALddAACvXgAAp1sAAKFYAwCbWRIAllsiAJJcMQGOXD0CilxHBIdbUAaDWlgJgVlgDH5ZZw57WG8QeVd3E3ZWgBV0VosXclWWGW9VoxptVLIbbFTGG2pV5htqVfsZalX/F2pV/xZqVf8Va1X/FGtV/xRrVf8U8kMAAN9PAADLWAAAvV0AALNhAACrYgAAomAAAJtcAACVXhAAkGAfAIxhLgCIYToChGBFBIFgTgZ+X1YJe15dC3hdZQ52XGwQc1x0E3BbfRVuWogXa1qUGWlZoRtnWbAcZVnDHGRZ4xxkWfoaZFn/GGRZ/xdlWf8VZVn/FGVZ/xRlWf8U70YAANpSAADGWwAAumEAALBlAACmZgAAnWMAAJVhAACPYg4Ai2QcAIdlKwCDZTcBf2VCA3xkSwZ4Y1MIdWNbC3NiYg5wYWoQbWByE2tgexVoX4YXZl6RGWNenxthXa4cYF3BHF9d4RxfXfgaX13/GF9d/xdgXf8WYF3/FWBd/xVgXf8V60oAANRWAADDXgAAtmUAAKxpAACiaQAAmGcAAI9lAACJZgwAhWgZAIFpKAB+ajUBemk/A3ZpSQVzaFEIcGdZCm1nYA1rZmcQaGVwEmVkeRVjZIMXYGOPGV5inRtcYqwcWmK/HFli3xxZYvcaWmL/GVph/xdbYf8WW2H/FVth/xVbYf8V500AAM9ZAAC/YgAAs2gAAKltAACebQAAk2sAAIlpAACDawkAf20VAHxuJQB4bjIBdW49AnFuRgRubU8Ha2xWCWhsXgxla2UPY2ptEWBpdhRdaYEWW2iNGFhnmxpWZ6obVWe9HFRn3BxUZ/YaVGb/GFVm/xdVZf8WVmX/FVZl/xVWZf8V4lEAAMpdAAC7ZgAAr2wAAKZxAACZcAAAjm8AAINuAAB9cAUAeHISAHVzIQBycy8Bb3M6AmxzRARpckwGZnJUCGNxWwtgcGMNXXBrEFtvdBNYbn8VVW6LF1NtmRlRbagaT227G05t2RpObPQZT2v/GE9r/xdQav8WUGr/FVBq/xVQav8V3VUAAMVhAAC3agAArHEAAKJ1AACUdAAAiXQAAHxzAAB2dQAAcXcQAG94HQBseSsAaXk3AWZ5QANjeUkFYHhRB113WAlbd2AMWHZoDlV1cRFSdXwTUHSIFk10lxdLc6YYSXO5GUhz1RlJcvMYSXH/F0px/xZKcP8VS3D/FEtw/xRLcP8U1FoAAMBmAACzbwAAqHYAAJ15AACPeAAAhHgAAHd5AABvfAAAan0NAGd+GQBkfyYAYoAyAV+APQJcgEYDWn9OBVd/VQdUfl0JUn1lDE99bw5MfHkRSnyGE0d7lBVFe6QWRHu3FkN70hZDevIWQ3n/FUN4/xREd/8URHb/E0R2/xNEdv8TzV8AALtrAACudAAApHwAAJd+AACKfQAAf34AAHJ/AABmgwAAYYQIAF6GEwBchyEAWocuAFiHOAFVh0ICU4dKA1CHUgVOhloHS4ZiCUmFbAtGhXcNQ4SDD0GEkhE/hKISPYS1EzyEzxM8gvASPIH/Ej2A/xI9f/8SPX7/ET1+/xE9fv8RxWYAALVxAACqewAAn4IAAJKCAACFggAAeYMAAG2GAABfigAAWI0BAFSODwBSjxsAUI8nAE+QMwBNkD0BS5BFAkmQTgNGkFYERI9fBUKPaAc/j3MJPY6ACzqOjww4jqANN46zDjaOzA42je8ONYv/DjWJ/w81iP8PNof/DzaH/w82h/8Pvm0AALB5AAClggAAmYcAAIyIAAB/iAAAcooAAGaNAABakQAAUJUAAEmXCQBHmBMARZggAESZKwBDmTYAQZpAAECaSAE+mlECPJpaAjqaZAM3mm8FNZl9BjOZjAcxmZ0IL5mwCC6ZyggumO0ILpb/Ci2U/wotk/8LLZL/Cy2S/wstkv8LtnUAAKqBAACeiAAAk40AAIaOAAB4jwAAa5IAAF+VAABUmQAASZ0AAECgAAA6og0AOKMXADejIgA2pC0ANaQ3ADSkQQAzpUsAMaVUATClXgEupWoBLKV4AiqliAMopZoDJ6WtBCalxgMmpOsEJaL/BSWg/wYkn/8GJJ7/BySe/wcknv8Hr34AAKOIAACXjgAAjZMAAH6VAABwmAAAY5sAAFefAABMogAAQqYAADipAAAvrAMAKq4OACmuGAAoryMAJ68tACawNwAlsEEAJLBLACOxVgAisWMAIbFxAB+xggAespQBHLKpARuywQEbsecBG6/+Ahqt/wIarP8DGqv/Axqr/wMaq/8DqIgAAJuPAACRlAAAhJoAAHafAABoogAAW6UAAE+pAABErQAAObAAAC+zAAAmtgAAHrkFABi7DgAXuxYAF7wgABa8KgAVvTUAFL1AABO+SwASvlgAEr5nABG/eAAQv4wAEMCiAA7AugAOwOEAD737AA+8/wAQuv8BELr/ARC6/wEQuv8Bn48AAJSVAACHmwAAeaEAAGunAABerAAAUrEAAEW0AAA6tgAAL7kAACW8AAAdvwAAFcMAAA/GBQALyg0ACcoUAAjKHQAHyicAB8oyAAbLPgAFy0sABMxaAAPMagACzH4AAcyUAADMqwAAzcgAAMztAADM/wAAy/8AAcr/AAHK/wAByv8Al5YAAIqcAAB8owAAbqoAAGCwAABStgAARbkAADm8AAAuvwAAI8MAABvGAAATygAADc0AAAjRAAAB1AkAANQOAADVFQAA1h4AANgnAADZMQAA2z4AANxLAADdWwAA3m4AAN6EAADfmwAA37QAAN7ZAADf9wAA3/8AAN//AADf/wAA3/8AjZ0AAH+lAABwrAAAYbMAAFO6AABFvwAAOMIAACzGAAAhyQAAGM0AABDRAAAL1QAABNoAAADeAAAA4AEAAOEJAADiDgAA5BMAAOUbAADnJAAA6S8AAOs8AADtSwAA7l0AAO5xAADviQAA8KIAAPC8AADw4wAA7/kAAPD/AADw/wAA8P8AgaUAAHKtAABjtQAAVL0AAEbEAAA3yAAAKswAAB/QAAAV1QAADtoAAAfeAAAA4gAAAOYAAADpAAAA6gAAAOwAAADuBQAA7wwAAPEQAADzFwAA9SAAAPgrAAD7OQAA/UoAAP5eAAD/dAAA/40AAP+mAAD/wAAA/+EAAP/1AAD/9QAA//UAdK4AAGW3AABWwAAAR8gAADjNAAAq0gAAHdgAABPdAAAM4gAAA+YAAADpAAAA7AAAAPAAAADzAAAA9AAAAPYAAAD4AAAA+gAAAP0HAAD/DQAA/xIAAP8bAAD/KAAA/zcAAP9KAAD/XgAA/3YAAP+PAAD/pgAA/7oAAP/RAAD/0QAA/9EA/w8kAP8OIgD/CyEA/wMkAP8AKQD/ADIA/wA+AP8ATAD/AFkA/wBlAP8AcAD/AHoA/wCEAP8AjAD/AJIA/wCZAP8AnwD/AKUA/wCrAP8AsgD/ALoA/wDFAP8A0wD/AOcA/wD0AP8A/wD+AP8A/wD/AP4A/wD+AP8A/gD/AP4A/wD+AP8A/xEhAP8QHgD/DR0A/wcfAP8AIwD/AC0A/wA6AP8ASAD/AFUA/wBhAP8AbAD/AHYA/wB/AP8AhwD/AI4A/wCVAP8AmwD/AKEA/wCnAP4ArgD9ALYA/ADAAPsAzQD5AOIA+ADwAPcA/AD2AP8A9QD/APUA/wD1AP8A9QD/APUA/wD1AP8A/xUdAP8TGgD/EBkA/wsZAP8AHQD/ACkA/wA2AP8AQwD/AFAA/wBcAP8AZwD/AHEA/wB6AP4AgwD8AIoA+gCRAPkAlwD4AJ0A9wCjAPUAqgD0ALIA8gC7APEAyADvANwA7gDsAO0A+gDrAP8A6gD/AOoA/wDqAP8A6gD/AOoA/wDqAP8A/xgZAP8WFQD/ExMA/w4TAP8LGgD/ByQA/wIwAP8APgD/AEsA/wBXAP8AYgD8AGwA+AB1APUAfgDyAIUA8QCMAO8AkwDuAJkA7ACgAOsApgDpAK4A5wC3AOYAwwDkANQA4gDpAOEA9wDfAP8A3QD/AN0A/wDdAP8A3QD/AN0A/wDdAP8A/xsTAP8aEAD/Fg4A/xIOAP8SFQD/Dx8A/wwrAP8JOAD/BkUA+wNRAPcCXADyAmYA7gJwAOoCeADnAoAA5gOHAOQDjgDiA5UA4QOcAN8EowDdBKsA2wS0ANgFwADWBdAA0wbnANAI+ADOCv8AzAv/AMsM/wDLDP8Aywv/AMsL/wDLC/8A/x8QAP8eCwD/GgcA/xkLAP8YEQD/FhkA/xIkAPoQMADzDj4A7g1KAOkMVgDlDGEA4gxqAN4NcwDbDXsA2Q2DANYNigDUDZEA0g2ZANAOoADPDqkAzQ6zAMsOvwDKD9AAxhHpAMIS+QC/E/8AvRP/AbwT/wG8E/8BvBP/AbsT/wG7E/8B/yIMAP8hBAD/IAAA/yEFAP8fDAD/HBEA9hgcAOwVKADlEzYA3xJDANkTTwDTFFoA0BVkAM0WbQDLFnUAyRd9AMcXhQDFGIwAxBiUAMIZnADAGaUAvhmvAL0auwC7GssAuBvlAbQc9gGyHf8CsB3/Aq8d/wKuHf8Crh3/Aq4d/wKuHf8C/yYGAP8lAAD/JgAA+ycAAPElAwDwIQsA6BwSAN4ZHQDUGy0AzR08AMgfSQDFIFUAwSFfAL8iaAC8InAAuiN4ALkjfwG3I4cBtSOPAbQklwGyJKABsSSqAq8ktgKtJcYCqyXfAqgm8wOlJv8Doyb/A6Im/wShJv8DoSb/A6Em/wOhJv8D/ykAAP8oAAD2LQAA5zAAAN8vAADZKwQA1iIKAM4jFgDGJicAwCg2ALsqRAC4K08AtSxZALIsYgGwLGoBri1yAawtegKqLYECqS2KAqctkgOlLZsDpC2lBKItsQSgLcAEny3YBJwu7wWZLv8Gly//BpYv/waVLv8FlS7/BZUu/wWVLv8F/ywAAP8uAADqNQAA3TkAANE5AADKNgAAxy8GAMEtEQC6MCEAtDIxALA0PgCsNUoAqTVUAac1XQGkNWUCojVtAqA1dAOfNXwEnTWEBJs1jQWaNJcGmDShBpY0rQeUNbsIkzXQCJA17AiONv4IjDb/CIs2/wiLNv8HijX/B4o1/weKNf8H/y8AAPI0AADiPAAA0kEAAMdCAADAQAAAuzoBALY2DgCwORwAqjssAKY8OgCjPUYAnz1QAZ09WQKaPWEDmD1oBJY8cAWUPHcGkjyAB5E8iAePO5IIjTudCYs7qQqJO7cLiDvKC4U86AuDPPsLgjz/CoE8/wqBPP8JgTz/CIE8/wiBPP8I/zMAAOw6AADaQwAAykcAAL9JAAC3RwAAsUIAAK0+CgCmQBcAokInAJ5DNQCaREIBl0RMAZREVQKRQ10Dj0NkBY1DawaLQnMHiUJ7CIdChAqFQY4Lg0GZDIFBpQ1/QbMOfkHGDnxB5A56QvkNeUL/DHhC/wt4Qv8LeEL/CnhB/wp4Qf8K9jYAAOZAAADRSAAAw00AALlOAACxTQAAqUkAAKRFBgCfRhMAmkgjAJZJMgCSSj4Bj0pIAoxKUQOKSVkEh0lgBYVJaAeDSG8IgUh3Cn9HgAt9R4oNekeVDnhGog92RrAQdUbCEHNG4BByR/cPcUf/DnFH/w1xR/8McUf/C3FG/wtxRv8L8zkAAOBEAADMTAAAvlEAALRTAACqUgAAok4AAJ1KAQCXSxEAk00gAI9PLgCMTzoBiE9FAoVPTgODT1YEgE5dBn5OZAd8TWwJeU10C3dMfQx1TIcOc0ySD3FLnxFvS60SbUu/EmxL3BJrTPURakz/D2pM/w5qS/8Nakv/DGpL/wxqS/8M8D0AANtIAADHUAAAulUAALBYAAClVgAAnFMAAJdPAACRUA4AjFIcAIlUKwCFVDcAglRCAX9USwN8VFMEelNaBnhTYgh1UmkJc1JxC3FReg1uUYQPbFCQEGpQnBJoUKsTZlC8E2VQ2BNkUPMSZFD/EGRQ/w9kUP8OZU//DWVP/wxlT/8M7EEAANRMAADDVAAAtlkAAKxcAACgWgAAl1cAAJFUAACLVQwAhlcZAINYJwCAWTQAfVk/AXpZSAN3WFAEdFhYBnJXXwdvV2YJbVZuC2tWdw1oVYEPZlWNEWRUmhJiVKkTYFS6FF9U0xReVPITXlT/EV9U/w9fVP8OX1P/DV9T/w1fU/8N50QAAM9QAAC/WAAAs10AAKhfAACcXQAAklsAAItYAACFWgoAgVsWAH1cJAB6XTEAd108AXRdRgJxXU4Eb1xVBWxcXQdqXGQJaFtsC2VadQ1jWn8PYVmLEV5ZmBJcWKcUW1i4FFlZ0BRZWPATWVj/EVpY/xBaWP8OWlf/DVpX/w1aV/8N40gAAMtTAAC7WwAAsGEAAKRiAACXYQAAjl8AAIVcAAB/XgcAe18TAHhhIQB1Yi4AcmI5AW9iQwJsYUsDamFTBWdhWgdlYGIJY2BqC2Bfcw1eXn0PW16JEVldlhJXXaUTVV22FFRdzhRUXe4TVF3/EVVc/xBVXP8OVVv/DlZb/w1WW/8N3kwAAMdWAAC4XwAArWQAAKBlAACTZAAAiWMAAH9hAAB5YgMAdWQRAHJlHgBvZisAbGc3AWpnQAJnZkkDZWZRBGJlWAZgZWAIXWRnCltkcAxZY3sOVmOGEFRilBJSYqMTUGK0E09izBNPYu0ST2H/EU9h/xBQYP8OUGD/DlBg/w1QYP8N2U8AAMNaAAC0YwAAqWkAAJtoAACPZwAAhGcAAHllAABzZwAAb2kOAGxqGwBpaygAZ2w0AGRsPQFibEYCX2tOBF1rVgVaal0HWGplCVZpbgtTaXgNUWiED05okhBMZ6ESS2eyEklnyRJJZ+sSSWb/EEpm/w9KZf8OS2X/DUtk/w1LZP8N0VQAAL5eAACxZwAApm0AAJdsAACKawAAf2sAAHNrAABtbQAAaG4MAGVwFwBicSQAYHEwAF5xOgFccUMCWXFLA1dxUwRVcFoGUnBiB1BwawlOb3ULS2+CDUlujw9Hbp8QRW6wEURuxxFDbeoQRGz/D0Rr/w5Fa/8NRWr/DUVq/w1Fav8Ny1gAALpjAACtbAAAoXEAAJJwAACFbwAAem8AAG5wAABlcwAAYHUHAF12EgBbdx8AWXgrAFd4NgBVeD8BU3hIAlF4TwNPd1cETHdfBUp3aAdIdnMJRXZ/C0N1jQxBdZ0OP3WuDj51xQ49degOPnP9DT5y/w0+cf8MP3H/DD9w/ww/cP8MxV4AALVpAACpcQAAnHUAAI10AACAdAAAdXQAAGl2AABeeQAAWHwBAFR9DgBSfhoAUX8mAE9/MQBNgDsATIBDAUqASwJIf1QCRn9cBEN/ZQVBf3AGP358CDx+igk6fpoKOX6sCzd+wws3feYLN3v8Czd6/ws3ef8KOHj/Cjh4/wo4eP8KvmQAALBvAACleAAAlnkAAId5AAB7eQAAcHoAAGR8AABYgAAAUIMAAEuFCgBIhhQAR4cgAEWIKwBEiDUAQ4g+AEGJRwFAiU8BPohYAjyIYQM6iGwEN4h4BTWIhwYziJgHMoeqBzCIwAcwh+QHMIX7CDCD/wgwgv8IMIH/CDCB/wgwgf8It2sAAKp2AACgfwAAkH4AAIJ+AAB2fwAAaoAAAF6DAABThwAASosAAEGOAgA9kA4AO5AYADqRIwA5kS0AOJI3ADeSQAA2kkkANJNSADOTXAExk2cBL5N0Ai2SgwMrkpQDKpKnAyiSvQQokuEDJ5D6BCeO/wUnjf8FJ4z/BSeM/wUnjP8FsXQAAKV+AACZhQAAioQAAH2EAABvhQAAY4gAAFiLAABNjwAAQ5MAADqXAAAymgcALpsQAC2bGgAsnCQAK5wuACqdOAApnUEAKJ1LACeeVQAmnmEAJZ5uACOefgEinpABIJ6jAR+euQEent0BHpz4Ah6a/wIemf8DHpf/Ax6X/wMel/8Dqn0AAJ6FAACTiwAAhYoAAHWLAABojgAAW5EAAFCVAABGmQAAO50AADKgAAAqowAAIqYJAB+nEQAepxoAHagkAByoLQAbqDcAGqlBABmpTAAYqVgAF6pmABaqdgAVqokAFKqeABOrtAASq9MAEqj1ABOn/wETpf8BE6X/AROk/wETpP8Bo4YAAJeMAACNkQAAfZIAAG2VAABgmAAAVJwAAEigAAA+pAAANKcAACqrAAAhrgAAGbEAABKzBwAPtRAADrUXAA61IQANtSsADbU2AAy2QQALtk4ACrZcAAm2bAAItn8AB7aUAAa2qgAFtsUABrbqAAe1/wAItP8ACLP/AAmy/wAJsv8Amo0AAJCTAACEmAAAdJwAAGWgAABXpAAAS6gAAECsAAA1sAAAKrMAACG1AAAYuAAAEbsAAAy+AgAGwAsAAsARAAHBGQAAwSIAAMIrAADCNgAAw0IAAMNQAADEXwAAxHEAAMSHAADEnQAAxLUAAMTaAADE9gAAw/8AAMP/AADD/wAAw/8Ak5QAAIeaAAB4oAAAaqYAAFysAABPsQAAQbUAADW3AAApugAAH70AABbAAAAQwwAACsYAAAPKAAAAzAUAAMwMAADNEQAAzhgAAM4hAADQKgAA0TUAANNDAADUUgAA1GMAANV4AADVjwAA1acAANbCAADW6QAA1v0AANb/AADW/wAA1v8AipsAAHuiAABsqQAAXrAAAFC2AABCugAANL0AACjBAAAdxAAAFMcAAA3LAAAGzgAAANIAAADXAAAA2QAAANoFAADcCwAA3RAAAN8VAADhHQAA4ycAAOUzAADnQgAA6FQAAOhnAADpfgAA6ZcAAOqvAADqzgAA6+8AAOv+AADr/wAA6/8AfaMAAG6rAABfsgAAUboAAELAAAA0wwAAJ8cAABvLAAASzwAAC9MAAALYAAAA3QAAAOEAAADkAAAA5QAAAOcAAADpAAAA6wcAAO0NAADvEQAA8RkAAPQkAAD3MQAA+UEAAPpVAAD6agAA+4QAAPudAAD8tgAA/NIAAP3tAAD99AAA/fQAcawAAGG1AABSvQAARMQAADTJAAAmzQAAGtIAABDYAAAI3QAAAOEAAADlAAAA6AAAAOwAAADvAAAA8QAAAPMAAAD1AAAA9wAAAPkBAAD7CAAA/g4AAP8VAAD/IQAA/y8AAP9BAAD/VgAA/20AAP+HAAD/oAAA/7YAAP/KAAD/1AAA/9QA/wsgAP8HHgD/AB0A/wAgAP8AJQD/AC4A/wA7AP8ASQD/AFYA/wBiAP8AbQD/AHYA/wB/AP8AhwD/AI4A/wCUAP8AmgD/AKAA/wCmAP8ArQD/ALUA/wC+AP8AywD/AOEA/wDwAP4A/QD9AP8A/QD/AP0A/wD9AP8A/AD/APkA/wD5AP8A/w0dAP8LGgD/BBkA/wAaAP8AHwD/ACoA/wA3AP8ARQD/AFEA/wBeAP8AaAD/AHIA/wB6AP8AggD/AIkA/wCQAP8AlgD/AJwA/gCiAPwAqQD7ALAA+QC5APgAxgD2ANkA9QDrAPQA+QDzAP8A8gD/APMA/wDzAP8A8wD/APMA/wDzAP8A/xAZAP8OFQD/CBQA/wAUAP8AGQD/ACUA/wAyAP8AQAD/AEwA/wBZAP8AYwD+AG0A/AB1APoAfQD5AIQA9wCLAPYAkQD0AJcA8wCeAPIApADwAKwA7gC0AO0AwADrAM8A6QDmAOgA9QDmAP8A5wD/AOYA/wDlAP8A5QD/AOUA/wDlAP8A/xIUAP8QEAD/DA8A/wMQAP8AFQD/ACAA/wAsAP8AOgD/AEcA+gBTAPcAXgD0AGcA8QBwAO8AeADtAH8A6wCGAOoAjADoAJMA5wCZAOUAoADjAKcA4QCwAN8AugDdAMkA2wDgANgA8ADXAP4A1QD/ANQA/wDTAP8A0wD/ANMA/wDTAP8A/xUQAP8SDAD/DgkA/wsMAP8JEgD/AxoA/wAmAP0AMwD0AEAA7wBNAOsAWADoAGEA5QBqAOIAcgDgAHoA3gCAANwAhwDaAI4A2ACVANQAnADSAKMA0ACsAM4AtgDMAMQAygDZAMgA7QDHAPsAxQD/AMQB/wDDAf8AxAH/AMQB/wDEAf8A/xgLAP8VBQD/EAAA/xAGAP8PDQD/DBQA/AcfAPEDKwDnADkA4gBGAN4BUQDaAlsA1QJkANIDbADPA3QAzQR7AMsEggDKBIkAyAWQAMYFmADEBaAAwgapAMEGtAC/BsEAvQjVALsJ7AC4C/0Atgz/ALUN/wC0Df8AtA3/ALQN/wC0Df8A/xsFAP8YAAD/FwAA/xYAAPsTBgD6EA4A7gwWAOMJIgDaCTAA0wo+AM4LSgDKDFUAxw1eAMUNZwDCDm8AwQ52AL8OfgC9D4UAvA+NALoQlQC4EJ0AtxCnALURsgCzEcAAshHVAK4T7gCrFP4AqRX/AKcV/wCnFf8AphT/AaYU/wGmFP8B/x8AAP8cAAD6HgAA6x4AAOMcAADfFQUA3g4NANMOGADLESgAxRM3AMAURAC8Fk8AuRdZALcXYQC0GGkAsxlxALEZeACvGoAArhqIAKwbkACrG5kAqRujAKccrgCmHLwApB3PAKEe6gGeHvwBnB//AZsf/wGaH/8Bmh7/AZke/wGZHv8B/yIAAP8hAADsJwAA4CoAANQpAADNJAAAyhwIAMQZEgC9HCIAtx4xALMgPgCvIUkArSJTAKojXACoJGQApiRsAKQkcwCjJHoAoSWCAaAliwGeJZQBnSWeAZsmqgGZJrcBmCbJApUn5gKSJ/kCkCj/Ao8o/wKOJ/8Cjif/Ao4n/wKOJ/8C/yYAAPIpAADjMQAA0jQAAMg0AADAMAAAuykCALgjDgCxJhwArCgrAKgqOACkK0QAoSxOAJ8tVwCdLV8Amy1nAZktbgGYLnUBli59ApQuhgKTLpACkS6aA48upgONLrMDjC7FA4ov4QSHL/YEhS//BIQv/wOEL/8Dgy//A4Mv/wODL/8D+ykAAOsxAADZOAAAyTwAAL88AAC2OQAAsDIAAKwtCwCnLxcAojEmAJ4zNACaNEAAmDVKAJU1UwCTNVsBkTViAY81aQKNNXECjDV5A4o1ggOINYsEhjWWBIQ1ogWCNa8FgTXABn823AZ9NvQGezb/BXs2/wV6Nv8Eejb/BHo1/wR6Nf8E9S0AAOQ3AADQPwAAwkMAALdEAACtQAAApzoAAKM2BgCdNxMAmTkiAJU6LwCSPDsAjzxGAIw8TwGKPFcBiDxeAoY8ZQKEPG0Dgjx1BIA8fQR/PIcFfTySBns7ngd5O6wHdzu8CHY81Qh0PPEIczz/B3I8/wZyPP8Fcjz/BXI7/wVyO/8F8TIAAN49AADJRAAAvEgAALBJAACmRgAAn0EAAJs9AQCVPRAAkT8dAI1BKwCKQjgAh0NCAIRDSwGCQ1MBgENbAn5CYgN8QmkEekJxBXhCegZ2QYQHdEGPCHJBmwhwQakJb0G5Cm1B0ApsQe4Ja0L/CGpC/wdqQf8GakH/BmpB/wVqQf8F7TcAANZCAADESQAAt00AAKtNAACgSgAAmEcAAJNCAACOQw0AiUUaAIZGKACDRzQAgEg/AH5ISAF7SFACeUhXAndIXwN1SGYEc0duBXFHdgZvR4AHbUaMCWtGmAppRqYLZ0a2C2ZGzAtlRuwLZEf/CWRG/whkRv8HZEb/BmRF/wZkRf8G6DsAANBGAAC/TQAAs1EAAKVRAACaTgAAkksAAI1HAACHSAsAg0oWAH9LJAB9TDEAek08AHdNRQF1TU0Cc01VAnFNXANvTWMEbUxrBWtMcwdpS30IZkuJCWRLlgpiS6QLYUu0DF9LygxeS+oLXkv+Cl5L/wleSv8IXkr/B15K/wdeSv8H4z8AAMtJAAC8UQAAsFUAAKFUAACWUgAAjVAAAIdMAACBTQgAfU8TAHpQIQB3US4AdFI5AHJSQgFvUksBbVJSAmtRWQNpUWEEZ1FoBmVQcQdjUHsIYVCGCl9PkwtdT6EMW0+yDVlPxw1ZT+gMWE/9C1hP/wlZT/8IWU7/B1lO/wdZTv8H30MAAMdNAAC4VAAArFkAAJ1XAACRVQAAiFQAAIFQAAB7UgQAd1MRAHRUHgBxVSsAb1Y2AGxWQAFqVkgBaFZQAmZWVwNkVl4EYlVmBWBVbwddVXgIW1SECllUkQtXVKAMVVOwDVRTxQ1TU+YMU1P8C1NT/wlUUv8IVFL/CFRS/wdUUv8H2kYAAMNQAAC1WAAAqFsAAJlaAACNWAAAhFcAAHtUAAB2VgEAcVcPAG5ZGwBsWigAaVozAGdbPQFlW0UBY1tNAmFaVQNfWlwEXVpkBVtZbAZYWXYIVlmCCVRYjwtSWJ4MUFiuDU9Yww1OWOQMTlj7C09X/wlPV/8IT1b/CFBW/wdQVv8H00oAAMBUAACyXAAAo14AAJVdAACJXAAAf1sAAHZZAABwWgAAa1wNAGhdGABmXiQAZF8wAGJfOgBgX0MBXl9LAlxfUgJaX1oDWF9hBVVeagZTXnQHUV1/CU9djQpNXZwLS12sDEpdwQxJXeMMSVz6Cklb/wlKW/8ISlr/CEpa/wdKWv8Hzk4AALxYAACuYAAAn2EAAJFgAACFXwAAe18AAHBdAABqXwAAZWEKAGJiFABgYyEAXmQtAFxkNwBaZEABWGRIAVZkUAJUZFcDUmRfBFBkZwVOY3EGTGN9CEliiwlHYpoKRmKqC0RivwtEYuELRGH5CkRg/wlEYP8IRV//B0Vf/wdFX/8HyFIAALhcAACrZAAAm2QAAIxjAACAYwAAdmMAAGpiAABjZAAAX2YGAFtnEQBZaB0AV2kpAFZqMwBUajwAUmpFAVBqTAFOalQCTGpcA0pqZQRIaW8FRml6B0RpiAhCaJgJQGipCj9ovQo+aN4JPmf3CT5m/wg/Zf8HP2X/Bz9k/wc/ZP8Hw1cAALNhAACnaQAAlmgAAIdnAAB7ZwAAcWcAAGVoAABcagAAWGwBAFRuDgBSbxgAUG8kAE5wLgBNcDgAS3FBAEpxSQFIcVEBRnFZAkRwYgNCcGwEQHB4BT5whgY8b5UHOm+mCDhvuwg4b9sHOG72Bzht/wc4bP8GOWv/Bjlq/wY5av8GvVwAAK9mAACibQAAkWwAAIJrAAB3awAAbGwAAGFuAABXcAAAUHMAAEx1CgBJdhMAR3cfAEZ3KQBFeDMAQ3g8AEJ4RABBeE0BP3hVAT14XgI7eGgCOXh0Azd4ggQ1eJMFM3ekBTJ3uQUxeNcFMXb1BTF0/wUxc/8FMXL/BTJy/wUycv8Ft2MAAKptAACccQAAi3AAAH1wAABycAAAZ3EAAFxzAABRdwAASnoAAEJ9AwA/fg4APX8YADx/IwA7gC0AOoA2ADmBPwA4gUgANoFQADWBWgEzgWQBMYFwAS+BfwItgY8DLIGhAyqBtgMpgdIDKX/zAyl9/wMpfP8DKXv/Ayl7/wMpe/8DsWoAAKV0AACVdgAAhXUAAHh1AABtdQAAYXcAAFd6AABMfgAAQ4EAADuFAAA1iAkAMokRADGJGwAwiSUAL4ovAC6KOAAti0EALItKACqLVAApi18AKItrACaLegEki4sBI4ueASKLswEhjM4BIYrxASCI/wIghv8CIIX/AiGF/wIhhf8Cq3IAAKF8AACPewAAgHoAAHN6AABmfAAAW38AAFCCAABGhgAAPIoAADSNAAAskQAAJpMMACSUEwAjlBwAIpUmACGVLwAglTgAH5ZCAB6WTAAdllgAHJZkABqXdAAZl4YAGJeZABeXrgAVl8kAFpXuABaT/wEWkv8BFpH/ARaQ/wEWkP8BpXsAAJmDAACJgQAAe4AAAGyCAABfhAAAVIgAAEmLAAA/kAAANZQAAC2XAAAlmgAAHZ4BABagDAAUoRIAFKEbABOhJQASoS4AEaI4ABGiQwAQok8AD6JcAA6jawANo30ADaOSAAyjpwAKosAAC6LmAAyg/gANn/8ADZ7/AA2d/wANnf8AnoQAAJKJAACDiAAAc4gAAGWLAABYjgAATJIAAEGXAAA3mwAALp4AACSiAAAcpQAAFagAAA+rBAAKrgwAB60SAAatGwAFrSQABK4uAAKuOQABrkUAAK5SAACuYQAArnMAAK6HAACunQAArrQAAK7VAACt9AAArf8AAKz/AACr/wAAq/8AlosAAIyQAAB7kAAAa5IAAF2WAABQmgAARJ8AADmjAAAvpwAAJasAAByuAAAUsQAADrQAAAm3AAABuAkAALgOAAC5FAAAuRwAALolAAC6LwAAuzoAALxHAAC8VgAAvGcAALx7AAC8kQAAvKkAALzEAAC86wAAu/4AALv/AAC7/wAAu/8AkJIAAIOYAABzmwAAY58AAFWjAABHqAAAO60AADCxAAAltAAAG7cAABK6AAAMvQAABb8AAADDAAAAxAIAAMUKAADFDgAAxhQAAMcbAADIJAAAyi4AAMw6AADNSQAAzVkAAM1sAADOgwAAzpsAAM21AADO2gAAzvYAAM3/AADN/wAAzf8AhpkAAHegAABppgAAWqwAAEyyAAA+tgAAMLkAACS8AAAZvwAAEcIAAArFAAACyQAAAMwAAADQAAAA0QAAANIBAADTCAAA1Q0AANcRAADaGAAA3CEAAN8sAADhOgAA4koAAONdAADkcgAA5IsAAOWlAADlwAAA5eYAAOX4AADl/wAA5f8AeqEAAGupAABcrwAATbYAAD+8AAAwvwAAI8MAABfHAAAPygAAB84AAADRAAAA1gAAANwAAADfAAAA4AAAAOIAAADkAAAA5gMAAOgJAADpDgAA7BUAAO4eAADxKwAA9DoAAPVNAAD2YQAA93kAAPiTAAD4rQAA+cYAAPnkAAD58wAA+fMAbaoAAF6yAABPugAAQMEAADHFAAAiyQAAFs4AAA3SAAAE2AAAAN0AAADhAAAA5AAAAOgAAADrAAAA7QAAAO8AAADxAAAA8wAAAPYAAAD4AwAA+gsAAP0RAAD/GwAA/ykAAP87AAD/TwAA/2YAAP9/AAD/mQAA/68AAP/DAAD/1gAA/9YA/wQcAP8AGQD/ABkA/wAcAP8AIgD/ACsA/wA4AP8ARgD/AFMA/wBeAP8AaQD/AHIA/wB6AP8AggD/AIkA/wCPAP8AlQD/AJsA/wChAP8AqAD/AK8A/wC5AP8AxQD/ANkA/gDsAP0A+wD7AP8A+wD/APsA/wD6AP8A9AD/APAA/wDwAP8A/wcYAP8BFQD/ABQA/wAWAP8AGwD/ACYA/wA0AP8AQgD/AE4A/wBaAP8AZAD/AG0A/wB1AP8AfQD/AIQA/wCKAP0AkAD8AJYA+gCdAPkAowD4AKsA9wC0APUAvwD0AM4A8wDmAPEA9gDwAP8A7wD/AO8A/wDuAP8A7gD/AOoA/wDqAP8A/wsUAP8GEQD/ABAA/wAQAP8AFgD/ACIA/wAuAP8APAD/AEkA/wBUAP4AXwD7AGgA+QBwAPcAeAD1AH8A8wCFAPIAiwDwAJIA7wCYAO0AnwDsAKYA6gCuAOgAuQDnAMcA5QDeAOMA8ADiAP4A4AD/AOAA/wDhAP8A4QD/AOEA/wDhAP8A/w0QAP8JDQD/AQwA/wAMAP8AEgD/ABwA/wAoAPwANgD5AEMA9gBOAPIAWQDvAGIA7ABrAOoAcgDoAHkA5gCAAOQAhgDiAIwA4QCTAN8AmgDdAKEA2wCqANgAtADVAMAA0gDTANAA6gDOAPoAzQD/AM0A/wDNAP8AzAD/AMwA/wDMAP8A/xAMAP8MBwD/AwIA/wAIAP8ADgD/ABYA9gAiAPAALwDsADwA6QBIAOUAUwDhAFwA3gBlANsAbADXAHMA1AB6ANIAgADQAIcAzgCOAMwAlQDKAJ0AyAClAMYArwDEALsAwgDLAMAA5QC+APUAvQD/ALwA/wC8AP8AvAD/ALwA/wC8AP8A/xEFAP8OAAD/CgAA/wgBAP8ECgD4ABAA6QAaAOMAKADeADUA2QBBANMATADPAFYAywBfAMkAZgDGAG4AxAB0AMIAewDBAIIAvwCJAL0AkAC8AJgAugChALgAqwC2ALcAtADHALIA4ACxAfIArwL/AK4D/wCtBP8ArQT/AK0E/wCtBP8A/xQAAP8QAAD/DwAA8g0AAOoKAADpAwkA3QASANQAHwDNAS0AyAI6AMQDRQDAA1AAvQRZALsFYQC5BWgAtwZvALUGdgC0B30AsgeEALEIjACvCJUArQmeAKsJqACqCrUAqArFAKYL3wCkDfQAog7/AKAO/wCfDv8Anw7/AJ8O/wCfDv8A/xcAAP8TAADvGAAA5BkAANsWAADSEAIAzwkLAMgIFgDBCiQAvAwyALcNPgC0DkkAsQ5TAK8QWwCtEGMAqxBqAKkRcQCoEXgAphGAAKURiACjEpEAoRKbAKATpgCeE7MAnBPDAJsU3gCXFvQAlRb/AJQX/wCTF/8Akhf/AJIW/wCSFv8A/xoAAPQdAADlIwAA1SUAAMokAADCHQAAvhYEALsQEAC0Ex0ArxUrAKsWOACnGEMApRlNAKIZVgCgGl0AnhtlAJ0bbACbHHMAmhx7AJgcgwCXHY0AlR2XAJMeogCSHq8AkB6/AI8f2ACMIPEBiSD/AYgg/wGHIP8BhyD/AYYg/wGGIP8B+h4AAOsmAADaLQAAyjAAAL4uAAC1KAAAsCIAAK4bDACoHRcAox8mAJ8hMwCcIj4AmSNIAJckUQCVJFkAkyVgAJIlZwCQJm4AjiZ2AI0mfwCLJogBiieTAYgnngGGJ6sBhCe7AYMo0QGAKO4Bfin/AX0p/wF8KP8BfCj/AXwo/wF8KP8B9SQAAOMuAADPNQAAwTgAALQ2AACrMQAApSwAAKImBgCeJhMAmSghAJUqLgCSKzkAjyxEAI0tTACLLVQAiS5cAIcuYwCGLmoBhC5yAYIuegGBL4QBfy+PAn0vmgJ7L6cCei+3AngvzAJ2MOoCdTD+AnMw/wJzMP8Ccy//AnMv/wJzL/8C8CoAANw1AADHOwAAuj8AAKw8AACiOAAAnDMAAJgvAACVLhAAkDAcAIwyKQCJMzUAhjQ/AIQ1SQCCNVEAgDVYAH41XwF9NWYBezZuAXk1dgJ4NYACdjWLA3Q1lwNyNqQDcDa0BG82yARtNucEbDb8A2s2/wNrNv8Cajb/Amo1/wJqNf8C6jAAANM6AADCQQAAs0MAAKVBAACbPgAAlToAAJA2AACMNQ0AiDcYAIQ4JQCBOjEAfzs8AHw7RQB6PE0AeDxVAXc8XAF1PGMBczxqAnE8cwJwPHwDbjuHA2w7lARqO6EEaDuxBWc8xQVlPOUFZDz6BGQ8/wNjO/8DYzv/A2M7/wJjO/8C5TUAAM0/AAC9RgAArkcAAJ9FAACVQwAAjkAAAIk8AACEPAoAgD0UAH0+IgB6Py4AeEA4AHVBQgBzQUoAckFRAXBBWQFuQWACbEFnAmpBcANoQXkDZ0GEBGVBkQVjQZ8FYUGuBmBBwgZeQeIGXkH5BV1B/wRdQP8DXUD/A11A/wNdQP8D3zkAAMhDAAC5SgAAqUsAAJtJAACQRwAAiEQAAINBAAB+QQYAekIRAHZDHgB0RSoAcUU1AG9GPwBtRkcAa0ZPAWpGVgFoRl0CZkZlAmRGbQNiRnYEYEaCBF5GjgVcRZwGW0WsBllGvwdYRt8GWEb3BVdF/wRXRf8EV0T/A1hE/wNYRP8D2j0AAMRHAAC1TgAApE4AAJZMAACLSwAAg0kAAH1FAAB4RgIAdEcQAHBIGwBuSScAa0oyAGpLPABoS0QAZktMAWRLUwFiS1oCYEtiAl9LagNdS3QEW0p/BVlKjAVXSpoGVUqqB1RKvQdTStwHUkr2BlJK/wVSSf8EUkn/A1JI/wNTSP8D1EEAAMBLAACyUQAAoFAAAJJPAACHTgAAfkwAAHhIAABySgAAbksNAGtNGABoTiQAZk4vAGRPOQBiT0IAYVBJAV9QUQFdUFgCW09gAllPaANXT3IEVU99BVNPigVSTpgGUE6oB05OuwdNTtkHTU71Bk1O/wVNTf8ETU3/BE5M/wNOTP8DzkQAALxOAACuVAAAnFMAAI5SAACDUQAAelAAAHJNAABsTwAAaFALAGVRFQBjUiEAYVMsAF9TNgBdVD8AW1RHAFpUTgFYVFYBVlRdAlRUZgNSU28DUFN7BE5TiAVMU5cGS1OnB0lTugdIU9UHSFLzBkhS/wVIUf8ESVH/BElQ/wNJUP8DykgAALlSAACqVwAAmFYAAIpVAAB/VAAAdlMAAGxRAABnUwAAYlQIAF9WEgBdVx4AW1cpAFlYMwBYWDwAVllEAFVZTAFTWVMBUVlbAk9YZAJNWG0DS1h4BElYhgVHV5UGRVelBkRXuAZDWNIGQ1fyBkNW/wVDVf8ERFX/BERU/wNEVP8DxkwAALVWAAClWgAAlFkAAIZYAAB7WAAAcVcAAGZWAABhWAAAXVkEAFlaEABXWxsAVVwmAFNdMABSXTkAUV5BAE9eSQBNXlEBTF5YAUpeYQJIXWsDRl12A0RdgwRCXZIFQF2jBj9dtgY+XdAGPVzxBT5b/wQ+Wv8EPlr/Az5Z/wM/Wf8DwVAAALFaAAChXQAAkFwAAIJbAAB2WwAAbVsAAGFbAABbXQAAVl4AAFJgDQBQYRcATmIiAE1iLABMYzUASmM+AEljRgBHY04ARmNWAURjXgFCY2gCQGNzAz5jgQM8Y5AEOmKhBDlitAU4Y80FOGLvBDhh/wQ4YP8DOF//Azle/wM5Xv8DvFUAAK1fAACcYAAAi18AAH1fAAByXwAAaF8AAF1gAABVYgAAT2QAAEtmCgBJZxIAR2gdAEVoJwBEaTEAQ2k5AEJqQgBAakoAP2pSAD1qWwE8amUBOmpwAjhqfgI2aY0DNGmfAzNpsgMxacsDMWjtAzFn/wMxZv8DMmX/AzJk/wMyZP8Dt1sAAKlkAACWZAAAhmMAAHhjAABtYwAAZGQAAFllAABQaAAASWsAAENtBABAbg4APm8YAD1vIgA8cCsAOnA0ADlxPQA4cUUAN3FOADZxVwA0cWEBMnFtATFxegEvcYoCLXGcAitxrwIqccgCKnDrAipv/wIqbf8CKmz/Aits/wIrbP8CsWEAAKRpAACQaAAAgGcAAHRnAABpZwAAX2gAAFVrAABLbgAAQ3EAADx0AAA3dgoANHcSADN4HAAyeCUAMXkuADB5NwAveT8ALnlIACx6UgArelwAKnpoACh6dgAmeocBJXqZASN6rAEiesUBInnpASJ3/wEidv8BInX/AiJ0/wIjdP8CrGgAAJ1uAACKbQAAe2wAAG9sAABlbAAAWm4AAFBxAABFdQAAPXgAADZ8AAAufwIAKYENACeCFAAmgh4AJYInACSCLwAjgzgAIoNCACGDSwAghFYAH4RiAB6EcQAchIIAG4SVABqEqQAYhMEAGIPmABiB/QAZgP8BGX//ARl+/wEZfv8BpnAAAJVzAACEcgAAdnEAAGtxAABecwAAVHYAAEl5AAA/fQAAN4EAAC+EAAAniAAAIIsFABuNDgAajRUAGY0eABiOJwAXjjAAFo45ABWOQwAUj08AE49bABKPagARj3sAEI+PAA+PpAAOj7sADY/gAA6N+gAPi/8AEIr/ABCJ/wAQif8AoXoAAI55AAB+dwAAcncAAGR4AABYewAATX4AAEKCAAA5hgAAL4oAACeOAAAgkQAAGJUAABKYBQAOmg4ADZoUAAyaHQALmiYAC5owAAqaOwAJmkYACJpTAAabYQAFmnIABJqGAAKamwAAmrEAAZnPAAKZ8AACmP8ABJf/AAWW/wAFlv8AmYEAAId/AAB6fgAAa34AAF2BAABQhQAARYkAADuNAAAxkgAAKJYAAB+ZAAAYnQAAEaAAAAyjAgAGpQoAAaUQAAClFgAAph8AAKYoAACmMgAApz0AAKdKAACnWAAAp2gAAKd8AACnkQAApqgAAKbDAACl6QAApfwAAKX/AACk/wAApP8AkYcAAIKGAAByhgAAY4gAAFWMAABJkQAAPZYAADKaAAAongAAH6IAABemAAAQqQAAC6wAAASvAAAAsQYAALEMAACyEQAAshcAALMfAACzKAAAtDIAALU/AAC1TQAAtV0AALVwAAC1hgAAtZ0AALW2AAC13AAAtPcAALT/AAC0/wAAtP8Ai48AAHqOAABqkQAAW5UAAE2aAABAnwAANaQAACqoAAAgrAAAFrAAAA+0AAAJtwAAAbkAAAC9AAAAvgAAAL4GAAC/DAAAwBAAAMEWAADCHQAAwycAAMUyAADGQAAAxlEAAMdjAADHeAAAx5EAAMepAADHxwAAx+wAAMf+AADH/wAAx/8Ag5cAAHGaAABhngAAUqMAAEWpAAA4rgAALLMAACC3AAAWugAADr0AAAbAAAAAwwAAAMcAAADJAAAAygAAAMwAAADNAwAAzgkAANAOAADSEwAA1BsAANglAADbMgAA3UIAAN1UAADeaQAA3oEAAN6cAADftQAA39kAAN/zAADf/wAA3/8Ad58AAGimAABZrQAASrMAADu4AAAtuwAAH78AABTCAAAMxgAAA8kAAADMAAAA0AAAANUAAADZAAAA2gAAANwAAADeAAAA4AAAAOIFAADkCwAA5xAAAOoYAADtJAAA8DIAAPFEAADyWAAA828AAPSKAAD0pAAA9L8AAPTfAAD08wAA9PQAaqgAAFuvAABMtwAAPb0AAC3BAAAfxgAAE8oAAAvOAAAA0gAAANcAAADcAAAA4AAAAOUAAADnAAAA6QAAAOsAAADtAAAA7wAAAPEAAADzAAAA9gcAAPkOAAD8FgAA/yIAAP8zAAD/RwAA/10AAP92AAD/kQAA/6kAAP++AAD/2AAA/9sA/wAYAP8AFgD/ABUA/wAYAP8AHgD/ACcA/wA2AP8AQwD/AE8A/wBaAP8AZAD/AG0A/wB1AP8AfQD/AIQA/wCKAP8AkAD/AJYA/wCcAP8AowD/AKsA/wC0AP4AvwD9AM8A+wDnAPoA+AD5AP8A+QD/APkA/wD1AP8A7gD/AOkA/wDnAP8A/wAUAP8AEQD/ABEA/wASAP8AFwD/ACMA/wAxAP8APgD/AEoA/wBWAP8AYAD/AGgA/wBwAP8AeAD9AH4A/ACFAPoAiwD5AJEA+ACYAPcAngD1AKYA9ACuAPIAuQDxAMcA7wDgAO4A8gDsAP8A7AD/AOwA/wDrAP8A5QD/AOAA/wDeAP8A/wMQAP8ADgD/AA0A/wANAP8AEwD/AB4A/wArAP8AOAD/AEUA/gBQAPsAWgD4AGMA9QBrAPMAcgDxAHkA7wB/AO4AhgDsAIwA6gCSAOkAmQDnAKAA5gCpAOQAswDhAMAA4ADTAN4A6wDcAPsA2wD/ANoA/wDaAP8A2QD/ANQA/wDSAP8A/wcNAP8ACQD/AAYA/wAJAP8ADwD/ABgA+wAlAPgAMgD1AD8A8gBKAO0AVADqAF0A5wBlAOQAbADiAHMA4AB6AN4AgADcAIYA2gCNANcAlADUAJsA0gCkAM8ArQDNALkAywDJAMkA5ADIAPYAxgD/AMUA/wDGAP8AxwD/AMcA/wDHAP8A/woGAP8BAAD/AAAA/wAEAP8ACwD0ABIA7wAfAOoALADlADgA4gBDAN0ATgDZAFcA1ABfANEAZwDOAG0AzAB0AMoAegDIAIAAxgCHAMUAjgDDAJYAwQCeAL8AqAC9ALMAugDCALkA2wC3APAAtQD/ALYA/wC1AP8AtQD/ALUA/wC1AP8A/wwAAP8EAAD/AAAA/gAAAPYAAwDoAA0A4AAXANkAJADRADEAzQA8AMoARwDGAFEAwwBZAMAAYAC+AGcAvABuALoAdAC5AHsAtwCCALUAiQCzAJEAsgCaALAApACuAK8ArAC9AKoA0ACoAOsApwD7AKYA/wCmAP8ApQD/AKUA/wClAP8A/w0AAP8HAAD0CQAA6gkAAOIEAADaAAcAzwARAMgAHADCACkAvgA1ALsAQAC3AEoAtABTALIAWwCwAGIArgBoAKwAbwCrAHUAqQB9AKgAhACmAI0ApACWAKMAoAChAKsAnwG5AJ0DzACcBOgAmgb5AJkH/wCYCP8Alwj/AJcI/wCXCP8A/xAAAPcQAADoFAAA3BUAAM4RAADGDQAAwgQLALwAFAC3ASEAsgMuAK4FOgCrBkQAqAhNAKYIVQCkCVwAogpjAKAKagCfC3EAnQt4AJwLgACaDIkAmQyTAJcMngCVDaoAlA24AJINzACQDuoAjhD8AIwQ/wCLEP8AixD/AIsQ/wCKEP8A+xMAAO0aAADdIAAAzCEAAL8dAAC3FwAAsxEAALILDQCrDRkApw4mAKMPMwCfED4AnRFHAJoRUACYElcAlhJeAJUTZQCTE2wAkhNzAJAUfACPFIUAjRWPAIsVmgCKFacAiBa1AIYWyQCEF+cAghj7AIAZ/wB/Gf8Afxn/AH8Y/wB/GP8A9RoAAOQjAADPKQAAwCoAALMmAACqIgAApRwAAKQVCACgFBMAmxYhAJcYLQCUGTgAkRpCAI8bSwCNHFIAixxZAIkdYACIHWcAhh5vAIUedwCDH4AAgh+LAIAflwB+IKMAfSCyAHsgxQB5IeQAdyL5AHYi/wB1Iv8AdCH/AHQh/wB0If8A7yEAANsrAADHMQAAtjEAAKkuAACgKgAAmyYAAJghAQCVHhAAkCAbAI0hKACJIzMAhyQ9AIUkRgCDJU4AgSZVAH8mXAB+JmMAfCdrAHsncwB5J3wAeCiHAHYokwB0KKABciivAXEpwQFvKeABbSn3AWwp/wFrKf8Bayn/AWso/wFrKP8B6CgAANAyAADAOAAArjcAAKE1AACYMgAAki0AAI4pAACLJwwAhygXAIMqIwCAKy8Afiw5AHwsQgB6LUoAeC5RAHcuWAB1LmAAcy9nAHIvbwBwL3kBby+DAW0vkAFrL50BaS+sAWgwvgFnMNsBZTD1AWQw/wFjMP8BYy//AWMv/wFjL/8B4i4AAMo4AAC6PQAAqDwAAJo6AACRNwAAijMAAIYwAACDLgkAfy8TAHswHwB4MisAdjM1AHQzPgByNEYAcDROAG81VQBtNVwAbDVkAGo1bAFoNXUBZzWAAWU1jAFjNZoCYTapAmA2uwJfNtYCXTbzAl02/wJcNv8BXDX/AVw1/wFcNP8B3DMAAMU8AAC0QQAAokAAAJU+AACLPAAAhDkAAH82AAB7NAQAdzUQAHQ3HABxOCcAbzkyAG05OwBrOkMAajpLAGg7UgBnO1kAZTthAWM7aQFiO3IBYDt9AV47igJcO5cCWzunAlk7uANYO9IDVzvxAlY7/wJWO/8CVjr/AVY6/wFWOf8B1DcAAMBBAACvRAAAnUMAAJBCAACFQAAAfj4AAHk7AAB0OgAAcToOAG08GABrPSQAaT4vAGc/OABlP0AAZEBIAGJATwBhQFcAX0BeAV1AZgFcQG8BWkB6AlhAhwJWQJUCVECkA1NAtgNSQM8DUUDvA1BA/wJQP/8CUD//AlE+/wFRPv8BzzsAAL1FAACqRwAAmUYAAItFAACBRAAAeUIAAHQ+AABvPwAAa0AMAGdBFQBlQiEAY0MrAGFDNQBfRD4AXkRFAF1FTQBbRVQAWUVcAVhFZAFWRW0BVEV4AlJFhQJRRJMDT0SjA01FtANMRcwDS0XtA0tE/wJLRP8CS0P/AkxC/wJMQv8Cyj8AALlIAACmSgAAlUkAAIdIAAB9RwAAdUUAAG5CAABpQwAAZUQJAGJFEwBfRh4AXUcoAFxIMgBaSDsAWUlDAFdJSgBWSVIAVElZAVNJYQFRSWsBT0l2Ak1JggJLSZEDSkmhA0hJswNHScoDRknsA0ZI/wJGSP8CR0f/AkdG/wJHRv8CxkMAALZMAACiTAAAkUwAAIRLAAB5SgAAcEkAAGlGAABkRwAAX0kGAFxKEABaSxsAWEwlAFZMLwBVTTgAU01AAFJNSABRTk8AT05XAE5OXwFMTmkBSk5zAkhNgAJGTY8DRU2fA0NNsQNCTcgDQU3qA0FM/wJBTP8CQkv/AkJK/wJCSv8CwkcAALNPAACeTwAAjU4AAIBOAAB1TQAAbEwAAGNKAABeTAAAWk0CAFZODgBUTxgAUlAiAFFRLABPUTUATlI9AE1SRQBMUk0ASlJUAElSXQFHUmYBRVJxAUNSfgJBUo0CP1KdAz5SrwM9UsYDPFLpAjxR/gI8UP8CPU//Aj1P/wI9Tv8CvksAAK5TAACaUgAAiVEAAHxRAABxUAAAaFAAAF5OAABYUQAAVFIAAFFTDABOVBQATFUfAEtWKQBJVjIASFY6AEdXQgBGV0oARFdSAENXWgBBV2QBQFduAT5XewI8V4sCOlebAjhXrQI3V8QCN1fnAjdW/QI3Vf8CN1T/AjdT/wI4U/8Cuk8AAKlWAACVVQAAhVQAAHhUAABtVAAAZFQAAFhUAABSVgAATlcAAEpZCQBHWhEARlobAERbJQBDWy4AQlw2AEFcPgA/XEYAPl1PAD1dVwA7XWEAOl1sAThdeQE2XYgBNF2ZAjNdqwIxXcICMVzlAjFb/AIxWv8CMVn/AjJZ/wEyWP8BtlQAAKRZAACQWAAAgFgAAHNXAABpVwAAYFgAAFRZAABOWwAASF0AAENfBABAYA4APmEXAD1hIAA7YikAOmIyADliOgA4Y0IAN2NLADZjVAA0Y10AM2NoADFjdgEvY4UBLmOWASxjqQErY78BKmPjASpi+wEqYP8BK1//AStf/wErXv8BsVkAAJ5cAACLXAAAe1sAAG9bAABlWwAAXFwAAFFeAABJYAAAQ2IAADxlAAA4ZwoANWgSADRoGwAzaSQAMmktADFpNQAvaj0ALmpGAC1qTwAsalkAK2tlAClrcgAoa4IAJmuTACRrpwAja70AImrgACNp+QEjZ/8BI2b/ASNm/wEkZf8BrGAAAJhgAACFYAAAdl8AAGpfAABhYAAAV2AAAE1jAABEZgAAPWgAADZrAAAwbgQALHAOACpxFQApcR4AKHEmACdyLwAmcjcAJXJAACRySgAiclQAIXNgACBzbQAec30AHXOQABtzowAac7kAGXPcABpx9wAacP8AG2//ABtu/wEbbf8BpmYAAJFlAAB/ZAAAcWQAAGZkAABdZAAAUmYAAEhpAAA/bAAAN28AADBzAAApdgAAInkIAB97EAAeexcAHHsfABt7KAAaezAAGXw5ABh8QwAXfE4AFnxaABV8ZwAUfXgAEn2LABF9nwAQfbUAD33VABB79QARef8AEXj/ABJ3/wASd/8AnmsAAIpqAAB6aQAAbWkAAGJpAABXagAATG0AAENwAAA5dAAAMXgAACl7AAAifwAAG4IAABSFCQARhhAAEYYXABCHHwAQhygADocxAA6HOwANh0YADIdTAAuHYQAKh3EACYeEAAeHmAAGhq4ABYbJAAaF7AAHhP8ACIP/AAmC/wAJgv8AlXEAAINvAAB0bgAAaW4AAFxvAABQcgAARnUAADx5AAAyfQAAKoEAACKFAAAbiQAAFIwAAA+PAwAKkgsABpIRAASSGAACkiAAAZIpAACSMwAAkz4AAJNLAACTWQAAk2kAAJN7AACSkAAAkqYAAJG/AACR5QAAkPoAAI//AACP/wAAj/8AjXcAAH11AABwdAAAYnUAAFV4AABJfAAAP4AAADSEAAAriQAAIo0AABqRAAATlAAADpcAAAmbAAABnQgAAJ0OAACdEwAAnhoAAJ4iAACfKwAAnzUAAKBCAACgUAAAoF8AAKBxAACghwAAn50AAJ+1AACe2gAAnfYAAJ3/AACc/wAAnP8Ahn0AAHh8AABpfAAAW38AAE6DAABBiAAANowAACyRAAAjlgAAGpoAABKeAAANoQAABqQAAACnAAAAqQMAAKkKAACqDgAAqxMAAKwZAACtIgAArisAAK83AACvRQAAr1QAAK9mAACvewAArpQAAK6rAACuyQAAru8AAK3/AACt/wAArf8AgYQAAHGEAABhhwAAU4sAAEaQAAA5lgAALpsAACOgAAAapAAAEqgAAAysAAAErwAAALIAAAC2AAAAtwAAALcCAAC4CAAAuQ0AALoSAAC7GAAAvSEAAL4rAADAOAAAwEgAAMBaAADBbgAAwYYAAMGgAADBugAAweMAAMD5AADA/wAAwP8AeY0AAGiQAABZlAAAS5oAAD2gAAAxpQAAJasAABqvAAARswAAC7gAAAK7AAAAvgAAAMEAAADEAAAAxQAAAMYAAADHAAAAyAUAAMoLAADMDwAAzhUAANAfAADTKwAA1ToAANVMAADWYAAA2HcAANiSAADYrAAA2ckAANnsAADZ+wAA2P8AcJkAAGCeAABRpAAAQ6oAADWwAAAotgAAHLoAABG+AAAJwQAAAMUAAADIAAAAywAAAM8AAADSAAAA0wAAANYAAADYAAAA2wAAAN0AAADfBwAA4g0AAOUTAADoHQAA7CoAAO08AADtUQAA7mcAAO+BAADvnAAA8LcAAPDTAADw7AAA8PQAZ6YAAFitAABJtAAAOroAACq+AAAcwgAAEMYAAAfKAAAAzgAAANIAAADWAAAA3AAAAOAAAADjAAAA5AAAAOYAAADoAAAA6wAAAO0AAADvAAAA8gIAAPUKAAD4EQAA/BwAAP8sAAD/PwAA/1UAAP9uAAD/igAA/6QAAP+6AAD/0QAA/+EA/wAUAP8AEgD/ABIA/wAUAP8AGQD/ACUA/wAyAP8APwD/AEsA/wBWAP8AYAD/AGgA/wBwAP8AeAD/AH8A/wCFAP8AiwD/AJEA/wCYAP8AngD+AKYA/QCuAPwAuQD6AMgA+QDiAPgA9AD3AP8A9gD/APYA/wDvAP8A5wD/AOIA/wDeAP8A/wARAP8ADgD/AA4A/wAPAP8AFAD/ACAA/wAtAP8AOgD/AEYA/wBRAP8AWwD/AGMA/gBrAPwAcwD6AHkA+QCAAPcAhgD2AIwA9QCSAPMAmQDyAKAA8ACpAO4AswDtAMEA6wDWAOoA7gDpAP4A5wD/AOcA/wDlAP8A3QD/ANUA/wDRAP8A/wANAP8ACgD/AAgA/wAJAP8AEAD/ABsA/wAoAP8ANQD/AEAA+gBLAPYAVQDzAF4A8QBmAO4AbQDsAHQA6wB6AOkAgADnAIYA5gCNAOQAkwDiAJsA4ACjAN4ArQDcALkA2gDKANcA5gDUAPgA0gD/ANIA/wDSAP8AzgD/AMkA/wDGAP8A/wAIAP8AAwD/AAAA/wADAP8ADQD8ABYA9wAiAPMALgDvADoA7ABFAOgATwDkAFgA4QBgAN4AZwDbAG0A2QB0ANUAegDTAIAA0QCHAM8AjgDNAJUAywCeAMkApwDHALMAxQDCAMMA3ADBAPEAvwD/AL8A/wC+AP8AvgD/AL0A/wC7AP8A/wAAAP8AAAD/AAAA/wAAAPYACADuABEA5wAbAOEAJwDdADMA2QA+ANMASQDPAFIAywBZAMgAYQDGAGcAxABtAMIAcwDAAHoAvwCAAL0AiAC7AJAAuQCYALgAogC1AK0AswC7ALEAzgCwAOoArwD8AK0A/wCtAP8ArgD/AK4A/wCuAP8A/wIAAP8AAAD9AAAA8gAAAOgAAADeAAwA0wAVAMwAIQDIACwAxAA4AMEAQgC9AEsAugBTALgAWgC2AGEAtABnALIAbQCwAHQArwB6AK0AggCsAIoAqgCTAKgAnQCmAKgApAC1AKIAxgChAOMAnwD2AJ4A/wCeAP8AngD/AJ4A/wCeAP8A/wYAAPsAAADuBQAA4gQAANUAAADLAAYAwwAPAL0AGQC4ACUAtAAxALEAOwCuAEUArABNAKkAVQCnAFsApQBiAKQAaACiAG4AoQB1AJ8AfACeAIUAnACOAJoAmACYAKQAlgCwAJUAwQCTANwAkgDyAJEA/wCQAP8AkAD/AI8A/wCPAP8A/QoAAPAOAADhEQAAzhAAAMINAAC7BwAAtwAKALEAEgCsAB4AqAApAKUANACiAD4AnwBHAJ0ATwCbAFYAmQFcAJcBYwCWAmkAlAJwAJMDeACRA4AAkASKAI4ElQCMBaEAigWuAIkGvgCHCNgAhgnwAIQK/wCDC/8Agwv/AIML/wCDC/8A9hAAAOYXAADSHAAAwBoAALMWAACsEgAAqA0AAKYHDQCiBRYAnQciAJkJLgCWCjgAlAtBAJIMSgCQDFEAjg1YAIwNXgCLDWUAiQ1sAIgOdACGDn0AhQ6HAIMOkwCBD58AgBCtAH4QvgB9ENsAehH0AHgS/wB3Ev8AdxL/AHcS/wB3Ev8A7xcAANshAADGJAAAtCMAAKggAACgHAAAmxcAAJkRBACYDhAAkxAbAI8RJwCMEjIAiRM8AIcTRACFFEwAgxRTAIEVWgCAFWAAfhZoAH0WbwB7FngAeReDAHgXjwB2GJwAdBiqAHMZuwByGdQAbxrxAG4b/wBtG/8AbRr/AG0a/wBtGv8A5yAAANApAAC8KwAAqyoAAJ4oAACWJAAAkCAAAI0cAACMFwwAiBgWAIQaIgCBGy0Afhw3AHwdQAB6HUgAeR5PAHceVQB2H1wAdB9jAHMfawBxIHQAcCB/AG4hiwBsIZgAayGnAGkiuABoIs8AZiLuAGUj/wBkI/8AZCL/AGQi/wBkIf8A4CYAAMgvAAC0MQAAozAAAJYuAACNKwAAhygAAIQkAACCIAgAfiASAHsiHgB4IykAdSQzAHMlPABxJUMAcCZLAG4mUgBtJ1kAaydgAGonaABpKHEAZyh7AGUoiABkKZUAYimkAGAptQBfKcsAXirsAFwq/wBcKf8AXCn/AFwp/wBcKP8A2CwAAMM1AACtNQAAnTQAAJAzAACGMQAAgC0AAHwrAAB5KAMAdicQAHIpGgBwKiUAbSsvAGssOABqLEAAaC1HAGctTgBlLlUAZC5dAGMuZQBhL24AXy94AF4vhABcL5IAWi+hAVkvsgFYMMgBVjDpAVUw/gFVL/8AVS//AFUu/wBVLv8A0DEAAL06AACoOQAAlzgAAIo3AACANgAAejIAAHUwAAByLgAAbi4NAGsvFgBpMCEAZjErAGQyNABjMj0AYTNEAGAzSwBfNFIAXTRaAFw0YgBaNGsAWTV1AFc1ggBVNZABVDWfAVI1sAFRNcYBUDXnAU81/QFPNf8BTzT/AU80/wFPM/8ByzYAALg9AACjPAAAkjwAAIU7AAB7OgAAdDcAAG81AABsMwAAaDQKAGU1EwBiNh4AYDcoAF43MQBdODoAWzhBAFo5SABZOVAAVzlXAFY6XwBUOmgAUzpzAFE6fwFPOo0BTjqdAUw6rgFLOsMBSjrlAUk6/AFJOf8BSTn/AUk4/wFKOP8BxzoAALNAAACePwAAjj8AAIE+AAB3PQAAcDsAAGo4AABmOAAAYjkHAF86EQBcOxsAWjslAFk8LgBXPTcAVj0+AFQ+RgBTPk0AUj5VAFE+XQBPP2YATT9wAEw/fQFKP4sBSD+bAUc/rAFFP8EBRD/jAUQ++wFEPv8BRD3/AUQ9/wFFPP8Bwz4AAK9DAACaQgAAikIAAH1BAABzQAAAaz8AAGU8AABgPAAAXD4EAFk+DwBXPxgAVUAiAFNBKwBSQTQAUEI8AE9CQwBOQksATUNSAEtDWgBKQ2QASENuAEdDewFFQ4kBQ0OZAUJDqwFAQ8ABP0PhAT9D+QE/Qv8BP0H/AUBB/wFAQP8Bv0EAAKpFAACWRQAAhkUAAHlEAABvRAAAZ0IAAGA/AABbQQAAV0IAAFRDDQBRRBUAT0UfAE5FKABMRjEAS0Y5AEpHQQBJR0gASEdQAEZHWABFR2EAQ0hsAEJIeAFASIcBPkiXATxIqQE7SL4BOkjfATpH+AE6Rv8BOkX/ATtF/wE7RP8Bu0UAAKZIAACSRwAAgkcAAHZHAABrRwAAY0YAAFtDAABWRQAAUkcAAE5ICgBMSRIASkkcAEhKJQBHSi4ARks2AEVLPgBDS0YAQkxNAEFMVgBATF8APkxqADxMdgA7TIUBOUyVATdMpwE2TLwBNUzdATVL9wE1S/8BNUr/ATZJ/wE2Sf8BuEkAAKJLAACOSgAAfkoAAHJKAABoSgAAX0kAAFVIAABQSgAATEsAAElMBwBGTRAARE4ZAEJPIgBBTysAQFAzAD9QOwA+UEMAPFFKADtRUwA6UVwAOFFnADdRcwA1UYIAM1GTATJRpQEwUboBL1HaAS9Q9gEvT/8BME7/ATBO/wEwTf8BtE0AAJ1NAACKTQAAek0AAG5NAABkTQAAW00AAFFNAABLTwAARlAAAEJSAwA/Uw0APVQVADxUHgA6VScAOVUvADhVNwA3Vj8ANlZHADVWUAAzVlkAMldkADBXcQAvV4AALVeRACtXowAqV7gAKVfWAClW9QApVf8AKlT/ASpT/wEqUv8Br1EAAJhRAACFUQAAdlAAAGpQAABgUAAAWFEAAE5SAABHUwAAQVUAADtYAAA4WQoANVoRADRaGgAzWyIAMlsrADFbMwAvXDsALlxDAC1cTAAsXFYAK11gACldbQAoXXwAJl2OACRdoQAjXbUAIl3SACJc8wAiW/8AI1r/ACNZ/wAkWP8AqFUAAJJUAACAVAAAcVQAAGZUAABcVAAAVFUAAEpWAABDWAAAPFsAADZdAAAwYAUALWEOACthFQAqYh0AKWIlAChiLgAnYzYAJmM+ACVjRwAjY1EAImRcACFkaQAfZHkAHmSKABxkngAbZLMAGWTOABpj8QAbYf8AG2D/ABxg/wAcX/8AoVkAAIxYAAB7WAAAbVgAAGJYAABZWAAAUFkAAEdbAAA+XgAAN2AAADFjAAAqZgAAJGkJACFqEAAgahcAH2ogAB5rKAAdazAAHGs5ABtrQgAabEwAGWxYABdsZQAWbHQAFGyGABNsmgASbK8AEWzKABFr7wASaf8AE2j/ABNo/wATZ/8AmV0AAIVdAAB1XAAAaFwAAF5cAABVXAAAS14AAEJhAAA5ZAAAMmcAACtqAAAkbQAAHnABABdzCwAVdBEAFHQYABN0IQASdSkAEXUyABF1OwAQdUYAD3VSAA51XwANdW4ADHWBAAt1lQAKdaoACHTDAAl05wAKc/0AC3H/AAxx/wAMcP8AkWIAAH9hAABwYQAAZGEAAFphAABPYgAARWUAADxoAAAzbAAAK28AACRyAAAddgAAF3kAABF8BAANfwwAC38SAAp/GQAJfyIACH8qAAZ/NAAFfz8ABH9LAAJ/WAABf2cAAH95AAB/jgAAf6MAAH67AAB94AAAffcAAHz/AAB7/wAAe/8AiWcAAHhnAABrZgAAYWYAAFRnAABJaQAAP20AADVxAAAsdQAAJHkAAB18AAAWgAAAEIMAAAyGAgAGiQoAAYkPAACJFAAAihsAAIojAACLLAAAizcAAItDAACLUAAAi18AAItxAACLhgAAi5wAAIqzAACJ0wAAiPMAAIj/AACH/wAAh/8Agm0AAHNsAABobAAAWm0AAE5vAABCcwAAOHcAAC57AAAlgAAAHYQAABWIAAAQjAAAC48AAASSAAAAlAYAAJUMAACVEAAAlhUAAJccAACYJAAAmC4AAJk5AACZRwAAmVYAAJloAACZfQAAmZQAAJirAACXyAAAlu4AAJb/AACV/wAAlf8Ae3QAAG9zAABhcwAAU3YAAEZ6AAA7fwAAMIQAACaIAAAdjQAAFJIAAA6WAAAJmQAAAZwAAACgAAAAoQAAAKIGAACiDAAApBAAAKUUAAClHAAApyQAAKgvAACoPQAAqUwAAKleAACpcgAAqIkAAKiiAACovAAAp+UAAKb7AACm/wAApf8Ad3sAAGh7AABZfgAAS4IAAD6HAAAyjQAAJ5IAAB2XAAAUnAAADqAAAAekAAAAqAAAAKsAAACuAAAArwAAALAAAACxBAAAswoAALQOAAC1EwAAthsAALgkAAC6MQAAukAAALpSAAC7ZQAAu30AALqXAAC6sQAAutIAALrzAAC5/wAAuf8Ab4MAAF+GAABRiwAAQ5AAADaXAAAqnQAAH6IAABWnAAANrAAABbAAAAC0AAAAtwAAALsAAAC+AAAAvwAAAMAAAADBAAAAwwEAAMQHAADFDQAAxxEAAMoZAADNJAAAzjMAAM9EAADQWAAA0G4AANGIAADQpAAA0MEAANHmAADR+AAA0f8AZ48AAFeUAABJmgAAO6EAAC6nAAAhrQAAFrMAAA64AAAGvAAAAMAAAADDAAAAxgAAAMsAAADNAAAAzgAAANAAAADRAAAA1AAAANYAAADaAgAA3AkAAN8PAADjFwAA5iQAAOc2AADoSQAA6V8AAOp4AADrlAAA668AAOvMAADs6AAA7PYAX54AAFCkAABCqwAANLIAACa5AAAZvgAADsIAAATFAAAAygAAAM0AAADRAAAA2AAAANsAAADfAAAA4AAAAOIAAADkAAAA5gAAAOkAAADrAAAA7gAAAPEFAAD1DQAA+RYAAPwlAAD9OQAA/k8AAP9nAAD/ggAA/50AAP+1AAD/ywAA/+QA/wARAP8ADwD/AA8A/wARAP8AFgD/ACIA/wAvAP8AOwD/AEcA/wBSAP8AWwD/AGQA/wBsAP8AcwD/AHoA/wCAAP8AhgD/AIwA/gCTAP0AmQD7AKEA+gCpAPgAtAD3AMIA9gDaAPUA8QD0AP8A8wD/APMA/wDpAP8A4AD/ANgA/wDTAP8A/wAOAP8ACwD/AAoA/wALAP8AEQD/AB0A/wAqAP8ANgD/AEEA/wBMAP8AVgD+AF8A+wBmAPkAbQD3AHQA9QB6APQAgADyAIYA8ACNAO8AlADtAJsA7ACkAOoArgDpALoA5wDNAOUA6QDkAPsA4wD/AOIA/wDeAP8A0QD/AMwA/wDIAP8A/wAJAP8ABAD/AAEA/wAEAP8ADgD/ABgA/wAkAP0AMAD7ADsA9wBGAPMAUADvAFkA7ABgAOoAZwDnAG4A5gB0AOQAegDiAIAA4ACHAN4AjgDcAJUA2gCeANYAqADUALMA0QDDAM8A3wDOAPQAzAD/AMsA/wDLAP8AxQD/AL8A/wC8AP8A/wACAP8AAAD/AAAA/wAAAP0ACwD3ABMA8QAeAO0AKgDqADUA5wBAAOIASgDdAFIA2QBaANUAYQDSAGcA0ABtAM4AcwDMAHoAygCAAMgAhwDGAI8AxACYAMIAoQDAAK0AvgC7ALwA0AC6AO0AuQD+ALgA/wC4AP8AtwD/ALMA/wCwAP8A/wAAAP8AAAD/AAAA+QAAAO4ABQDlAA4A3gAYANgAIwDSAC4AzwA5AMsAQwDHAEwAxABUAMEAWwC/AGEAvABnALsAbQC5AHMAtwB6ALUAgQC0AIkAsgCSALAAmwCvAKcArAC0AKsAxgCpAOQApwD4AKYA/wCmAP8ApQD/AKUA/wCkAP8A/wAAAP8AAAD1AAAA6gAAAN4AAADQAAoAyAASAMIAHQC+ACgAuwAzALkAPQC1AEYAsgBNALAAVQCtAFsArABhAKoAZwCoAG0ApwBzAKUAegCkAIIAogCMAKAAlgCfAKEAnQCuAJsAvgCZANgAlwDxAJYA/wCWAP8AlwD/AJcA/wCXAP8A/wAAAPUAAADnAQAA1AAAAMkAAADAAAQAuAAOALMAFgCvACEAqwAsAKgANgCmAD8AowBHAKEATwCfAFUAnQBbAJsAYQCaAGcAmABuAJcAdQCVAH0AlACGAJIAkQCQAJwAjgCpAIwAuACLAM0AiQDrAIgA/QCIAP8AiAD/AIgA/wCIAP8A+QYAAOkMAADUDgAAwwwAALcJAACwAgAAqwAJAKYAEACiABoAngAlAJsAMACYADkAlgBBAJQASQCSAFAAkABWAI4AXACNAGIAiwBpAIoAcACIAHgAhwCBAIUAjACEAJgAggClAIAAtAB+AMgAfQHnAHwC+QB7A/8AewT/AHsE/wB7BP8A8Q4AAN4VAADFFQAAtBQAAKkRAAChDgAAngoAAJsDDACXABMAkwAeAJABKQCNAjMAigM8AIgEQwCGBUsAhQZRAIMGVwCCB14AgAdkAH8IbAB9CHQAfAh+AHoJiQB4CZYAdwqjAHUKswBzC8cAcgzmAHAN+wBwDf8Abw3/AG8N/wBvDf8A6BYAANAeAAC5HQAAqRwAAJ0aAACVFgAAkBMAAI8OAwCOCg4AiQsXAIYMIwCDDS0AgA02AH4OPgB8DkYAew5NAHkPUwB4EFoAdhBhAHUQaABzEHEAcRF7AHARhwBuEZQAbBGiAGsSsgBpEscAaBPnAGYT/QBlFP8AZRT/AGUT/wBlE/8A3x4AAMYkAACwJAAAoCMAAJQhAACLHwAAhhsAAIMXAACCEggAfxESAHwSHQB5FCgAdhQxAHQVOgByFkEAcRZIAG8XTwBuF1YAbBddAGsYZABpGG0AaBl3AGYZgwBkGZAAYxqfAGEarwBgGsQAXhvkAF0c+wBcHP8AXBv/AFwb/wBcG/8A1SUAAL0qAACoKQAAmCkAAIwoAACDJQAAfSIAAHkfAAB4GwMAdhkPAHIaGABvHCMAbR0tAGsdNQBpHj0AaB5EAGYfSwBlH1IAYyBZAGIgYQBhIGkAXyFzAF0hfwBcIY0AWiKcAFkirABXIsAAViPhAFUj+QBUI/8AVCL/AFQi/wBUIv8AzSsAALYuAACiLgAAki4AAIUtAAB8KwAAdigAAHImAABvIwAAbSEMAGoiFQBnIx8AZSQpAGMkMQBiJTkAYCZBAF8mSABdJk8AXCdWAFsnXQBZJ2YAWChwAFYofABUKIoAUymZAFEpqgBQKb4ATyneAE4p9wBNKf8ATSn/AE0o/wBOKP8AyDAAALAyAACcMgAAjDIAAIAxAAB2MAAAcC0AAGsrAABoKQAAZigJAGMoEQBgKRwAXiolAFwrLgBbKzYAWSw9AFgsRABXLUwAVS1TAFQtWwBTLWMAUS5uAFAuegBOLogATC+XAEsvqABJL7sASC/bAEgv9gBHL/8ARy7/AEct/wBILf8AxDQAAKs1AACXNQAAhzUAAHs1AAByNAAAazIAAGYvAABiLgAAXy0FAFwuEABaLxgAWDAiAFYwKwBVMTMAUzE6AFIyQgBRMkkAUDJQAE4zWABNM2EASzNrAEozdwBINIUARzSVAEU0pgBDNLkAQjTWAEI09ABCNP8AQjP/AEIy/wBCMv8AwDgAAKc4AACTOAAAgzgAAHc4AABtNwAAZjYAAGEzAABdMgAAWTICAFczDQBUNBUAUjUfAFE1KABPNjAATjY4AEw3PwBLN0YASjdOAEk4VgBHOF8ARjhpAEQ4dQBDOIMAQTmTAEA5pAA+ObgAPTnTADw58wA8OP8APTf/AD03/wA9Nv8AuzsAAKI7AACPOwAAfzsAAHM7AABqOgAAYjkAAF03AABYNgAAVDcAAFE4CwBPORMATTkcAEs6JQBKOi0ASDs1AEc7PABGPEQARTxLAEQ8UwBCPFwAQT1nAD89cwA+PYEAPD2RADo9owA5PbYAOD3RADc98gA3PP8AODv/ADg7/wA4Ov8Atj0AAJ4+AACLPgAAfD4AAG8+AABmPQAAXj0AAFg7AABTOgAATzsAAEw8CABJPREARz4ZAEY/IgBEPyoAQz8yAEJAOgBBQEEAQEBJAD5BUQA9QVoAPEFkADpBcAA4QX8AN0GPADVCoQA0QrQAMkLOADJB8AAyQP8AM0D/ADM//wA0Pv8AsUAAAJpAAACHQAAAeEEAAGxBAABiQAAAW0AAAFQ/AABOPwAASkAAAEZBBQBEQg4AQkMWAEBDHwA/RCcAPkQvADxENwA7RT4AOkVGADlFTgA4RlgANkZiADVGbgAzRnwAMUaNADBGnwAuRrMALUbMAC1G7wAtRf8ALkT/AC5D/wAuQ/8ArEMAAJZDAACDQwAAdEMAAGhDAABfQwAAV0MAAFBDAABIQwAAREUAAEFGAQA+RwwAPEgTADpIHAA5SSQAOEksADZJNAA1SjsANEpDADNKTAAySlUAMEtfAC9LawAtS3oALEuLACpLnQAoS7EAJ0vKACdL7QAnSv8AKEn/AChI/wApR/8Ap0YAAJFGAAB/RgAAcEYAAGVGAABbRgAAVEYAAExHAABESAAAP0oAADtLAAA3TAkANU0QADNOGAAyTiAAMU8oADBPMAAvTzgALk9AACxQSAArUFIAKlBcAChQaAAnUHcAJVCIACRQmwAiUK8AIVDIACBQ6wAhT/8AIk7/ACJN/wAjTf8AoUkAAIxJAAB6SQAAbEoAAGFKAABYSgAAUEoAAElLAABATAAAO04AADVQAAAxUgQALVMNACxUFAAqVBwAKVUkAChVLAAnVTMAJlU8ACVWRQAkVk4AIlZZACFWZQAfVnQAHlaFABxWmAAbVqwAGVbFABlW6QAaVf8AG1T/ABtT/wAcUv8Am00AAIZNAAB1TQAAaE0AAF1NAABUTQAATU4AAEVPAAA8UQAANlMAADFVAAArWAAAJloJACNbEAAiWxcAIVwfACBcJwAfXC4AHVw3ABxdQAAbXUoAGl1VABhdYQAXXXAAFV2BABRdlQATXaoAEV3CABFd5wASW/4AE1r/ABNa/wAUWf8AlFEAAIBRAABwUQAAZFEAAFlRAABRUQAASVIAAEFTAAA4VgAAMlkAACtbAAAlXgAAH2EDABpjDAAYZBEAF2QZABZkIQAVZCkAFGUxABNlOgASZUQAEWVQABBlXQAPZWsADmV9AA1lkQAMZaUACmS8AApk4AALY/kADGL/AA1h/wANYf8AjVUAAHpVAABrVQAAX1UAAFZVAABOVQAARFcAADxZAAA0XAAALF8AACZiAAAfZQAAGWgAABNrBQAQbQ0ADm4SAA1uGgAMbiIADG4rAAtuNAAKbj4ACG5KAAduVwAGbmUABG52AAJuigAAbZ8AAG22AABs1gAAbPMAAWv/AAJq/wADav8AhVoAAHRaAABmWgAAXFkAAFNZAABIWgAAP10AADZgAAAuYwAAJmcAAB9qAAAZbQAAE3EAAA50AwAKdwoABXcQAAF3FQAAdxwAAHckAAB4LQAAeDcAAHhDAAB4UAAAeF4AAHhvAAB4hAAAeJkAAHewAAB2zQAAdfAAAHX/AAB0/wAAdP8Afl8AAG5fAABiXgAAWV4AAE1fAABCYgAAOWUAADBoAAAnbAAAH3AAABh0AAASdwAADXsAAAh+AAACgAgAAIENAACBEQAAghcAAIMeAACDJgAAhDAAAIQ7AACESAAAhFcAAIRoAACEfAAAhJMAAIOqAACCxQAAgesAAIH+AACA/wAAgP8Ad2UAAGlkAABfYwAAUmQAAEdnAAA8awAAMW8AAChzAAAgdwAAGHwAABF/AAAMgwAABocAAACKAAAAjAMAAIwJAACNDgAAjhEAAI8XAACQHgAAkScAAJIyAACSPwAAkk4AAJJfAACScwAAkosAAJGiAACRvAAAkOUAAI/8AACO/wAAjv8AcWsAAGZqAABYawAAS20AAD9xAAA0dgAAKnsAACCAAAAXhQAAEIkAAAuNAAAEkQAAAJUAAACYAAAAmQAAAJoDAACbCAAAnA0AAJ4RAACfFgAAoB4AAKIoAACiNQAAo0QAAKNVAACjaQAAooAAAKKaAAChswAAoNgAAKD2AACf/wAAn/8AbnEAAF9yAABRdQAARHkAADd+AAAshAAAIYoAABePAAAQlAAACpkAAAGdAAAAoAAAAKQAAACnAAAAqAAAAKkAAACqAAAArAYAAK0LAACvEAAAsBUAALIeAAC0KQAAtDkAALRKAAC1XQAAtXMAALWOAAC1qAAAtMYAALPtAACy/wAAsv8AZnoAAFd9AABJggAAPIcAAC+OAAAjlAAAGJoAABCfAAAJpAAAAKkAAACtAAAAsAAAALQAAAC3AAAAuAAAALkAAAC7AAAAvAAAAL4CAADACAAAwg4AAMQUAADHHgAAyCwAAMk9AADKUAAAymYAAMp/AADKmwAAyrgAAMrdAADK9QAAyv8AXoYAAE+LAABBkQAAM5gAACefAAAbpQAAEasAAAmwAAAAtQAAALkAAAC9AAAAwQAAAMYAAADIAAAAyQAAAMsAAADMAAAAzgAAANAAAADSAAAA1AUAANkMAADdEgAA4R4AAOIuAADjQgAA5FcAAOVvAADmjAAA5qgAAOXFAADl5wAA5vYAVpQAAEibAAA6ogAALKkAAB+wAAATtgAAC7wAAADBAAAAxQAAAMkAAADNAAAA0gAAANYAAADaAAAA2wAAAN4AAADgAAAA4gAAAOQAAADnAAAA6QAAAO0AAADwCgAA9BEAAPgfAAD5MgAA+kgAAPtfAAD8egAA/ZcAAP2vAAD9xwAA/eQA/wAOAP8ADQD/AAwA/wAOAP8AEwD/AB4A/wAqAP8ANgD/AEIA/wBNAP8AVwD/AF8A/wBnAP8AbgD/AHQA/wB6AP8AgQD9AIcA/ACNAPoAlAD5AJwA9wClAPUArwD0ALwA8wDPAPEA7ADwAP4A7wD/AO8A/wDjAP8A1wD/AM4A/wDKAP8A/wAKAP8ABgD/AAQA/wAIAP8AEAD/ABkA/wAlAP8AMQD/AD0A/wBHAP4AUQD7AFkA+QBhAPYAaAD0AG4A8wB0APEAegDvAIEA7gCHAOwAjgDqAJYA6ACfAOYAqQDjALUA4gDGAOAA4wDfAPgA3QD/AN0A/wDUAP8AyQD/AMIA/wC+AP8A/wADAP8AAAD/AAAA/wABAP8ADQD/ABQA/QAgAPoAKwD3ADYA8wBBAO8ASwDsAFQA6ABbAOYAYgDjAGgA4QBuAN8AdADcAHoA2gCBANgAiADUAJAA0gCYAM8AogDNAK4AywC8AMkA0wDHAPAAxgD/AMQA/wDEAP8AuwD/ALYA/wCzAP8A/wAAAP8AAAD/AAAA/wAAAPcACADwABAA6wAaAOcAJQDkADAA4QA7ANwARQDVAE0A0QBVAM4AWwDLAGIAyQBnAMcAbQDFAHMAwwB6AMEAgQC/AIkAvQCSALsAnAC5AKcAtwC1ALUAyACzAOYAsgD7ALEA/wCwAP8ArgD/AKoA/wCnAP8A/wAAAP8AAAD+AAAA8QAAAOUAAgDcAA0A0wAUAM0AHwDKACoAxwA0AMQAPgDAAEcAvABOALoAVQC3AFsAtQBhALMAZwCyAG0AsABzAK4AegCsAIIAqgCLAKgAlQCnAKAApQCtAKMAvgChANsAoAD0AJ8A/wCeAP8AnwD/AJ0A/wCbAP8A/wAAAPwAAADuAAAA4AAAANAAAADFAAgAvgAQALkAGQC1ACMAswAuALAANwCtAEAAqgBIAKgATwClAFUAowBbAKIAYACgAGYAnwBsAJ0AcwCbAHsAmgCEAJgAjgCWAJoAlQCnAJMAtwCRAMwAkADsAI8A/wCOAP8AjgD/AI4A/wCPAP8A/AAAAO8AAADbAAAAyQAAAL0AAAC1AAIArgAMAKkAEwClAB0AogAnAKAAMQCdADoAmgBCAJgASQCWAE8AlABVAJMAWwCRAGAAkABnAI4AbQCNAHUAiwB+AIkAiQCIAJUAhgCiAIUAsQCDAMQAgQDkAIAA+QB/AP8AgAD/AIAA/wCAAP8A9AIAAOAJAADHCAAAtwcAAKwDAACmAAAAoAAHAJsADwCYABcAlQAhAJIAKgCPADMAjQA8AIsAQwCJAEkAhwBQAIYAVQCEAFsAgwBhAIEAaACAAHAAfgB5AHwAhAB7AJAAeQCdAHgArAB2AL4AdQDdAHMA9ABzAP8AcwD/AHMA/wBzAP8A6Q0AAM8QAAC5EAAAqRAAAJ4OAACXCwAAkwYAAJAACwCMABEAiQAaAIYAJACDAC4AgQA2AH8APgB9AEQAfABLAHoAUQB5AFcAdwBdAHYAZAB0AGwAcwF1AHEBgABvAo0AbgKaAGwDqgBrA7sAaQTWAGgG8QBoB/8AZwf/AGcH/wBnB/8A3xQAAMMXAACuFwAAnhYAAJMVAACLEgAAhhAAAIQMAgCDBg0AgAMUAHwFHgB5BygAdwgwAHUIOABzCUAAcglGAHAKTABvClMAbQtZAGwLYQBqC2kAaQxyAGcMfgBmDIsAZA2ZAGINqQBhDbsAYA3YAF4O8wBdDv8AXQ7/AF0O/wBdDv8A1BwAALkdAACkHgAAlR0AAIkcAACBGgAAexcAAHgTAAB4EAYAdw0PAHMOGABwDiIAbg8rAGwQMwBqEDsAaRBCAGcRSQBmEU8AZBFWAGMSXQBhEmYAYBJvAF4SewBcE4gAWxOXAFkTpwBXFLoAVhTVAFUV8wBUFf8AVBX/AFQV/wBUFP8AyiIAALAiAACdIwAAjSMAAIEiAAB5IQAAcx4AAG8bAABuFwAAbRMMAGoUFABnFR4AZRYnAGMWLwBhFzcAYBc+AF4YRQBdGEsAXBlSAFoZWgBZGWIAVxpsAFYadwBUGoUAUhuUAFEbpABPG7cAThvQAE0c8QBMHP8ATBz/AE0c/wBNG/8AwyYAAKonAACWJwAAhygAAHsnAAByJgAAbCQAAGghAABmHgAAZBsIAGIbEQBfHBoAXR0jAFseKwBaHjMAWB86AFcfQQBWIEgAVCBPAFMgVwBRIV8AUCFpAE4hdABNIYIASyKRAEkiogBIIrQARyLNAEYj7wBFI/8ARSL/AEYi/wBGIf8AvCoAAKQrAACRKwAAgiwAAHYrAABtKgAAZikAAGImAABfJAAAXSIEAFshDgBYIhYAViMfAFQkKABTJDAAUiU3AFAlPgBPJkUATiZMAEwmVABLJ1wASSdmAEgncQBGJ38ARSiPAEMooABBKLIAQCjLAD8o7QA/KP8APyj/AEAn/wBAJ/8Aty0AAJ8uAACMLwAAfS8AAHEvAABoLgAAYS0AAF0rAABaKAAAVycAAFQnDABSKBMAUCkcAE4pJQBNKiwASyo0AEorOwBJK0IASCxJAEYsUQBFLFoARCxkAEItbwBALX0APy2NAD0tngA8LbAAOi3IADot6wA6Lf8AOi3/ADos/wA6LP8AsjAAAJsxAACIMgAAeTIAAG0yAABkMgAAXTEAAFgvAABVLAAAUSwAAE8tCQBMLREASi4ZAEkvIgBHLyoARjAxAEUwOABDMD8AQjFHAEExTwBAMVcAPjFhAD0ybQA7MnsAOTKLADgynAA2Mq8ANTLHADQy6QA0Mv8ANTH/ADUx/wA1MP8ArTMAAJY0AACENQAAdTUAAGk1AABgNQAAWTQAAFQzAABQMAAATDEAAEkxBgBHMg8ARTMWAEMzHwBCNCcAQDQuAD81NgA+NT0APTVEADw2TAA6NlUAOTZfADc2awA2NngANDeJADI3mgAxN60ALzfFAC836AAvNv4AMDX/ADA1/wAwNP8AqTYAAJI2AACANwAAcjgAAGY4AABdNwAAVjcAAFA2AABLNAAARzUAAEQ2AwBBNw0APzgUAD44HAA8OSQAOzksADo5MwA5OjoAODpCADY6SgA1OlMANDtdADI7aAAwO3YALzuHAC07mQAsO6wAKjvDACk75gAqOv0AKjr/ACs5/wAsOP8ApDgAAI45AAB8OgAAbjoAAGM6AABaOgAAUzoAAE06AABGOAAAQjoAAD87AAA8PAsAOjwRADg9GQA3PSEANj4pADQ+MAAzPjcAMj8/ADE/RwAwP1AALj9aAC1AZgArQHQAKUCEAChAlwAmQKoAJUDBACRA5QAkP/wAJT7/ACY9/wAmPf8AnzsAAIo8AAB4PQAAaj0AAF89AABWPQAATz0AAEk9AABCPQAAPD4AADk/AAA2QQgANEEPADJCFgAxQh4AL0MlAC5DLQAtQzQALEQ8ACtERAAqRE0AKERYACdFYwAlRXEAI0WCACJFlQAgRagAH0W/AB5E4wAfRPsAH0P/ACBC/wAhQf8Amj4AAIU/AAB0QAAAZ0AAAFxAAABTQAAATEAAAEZAAAA+QQAAOEMAADRFAAAwRgMALUcNACtIEgAqSBoAKUgiAChJKQAnSTEAJUk5ACRJQQAjSkoAIkpVACBKYQAfSm8AHUp/ABtKkgAaSqYAGEq9ABdK4AAYSfoAGUj/ABpH/wAaR/8AlUIAAIBCAABwQwAAY0MAAFhDAABQQwAASUMAAEJEAAA7RQAANUcAADBJAAArSwAAJk0JACROEAAiThYAIU8dACBPJQAfTywAHk81AB1PPQAcUEcAGlBRABlQXQAXUGsAFlB8ABRQjwATUKQAEVC6ABFQ3gART/gAEk7/ABNN/wAUTf8Aj0UAAHtGAABrRgAAX0cAAFVHAABNRwAARkcAAD9HAAA3SgAAMUwAACtOAAAmUAAAIFMDABxVDAAaVhEAGVYYABdWIAAWVicAFVYwABRWOQATV0IAEldNABFXWQAQV2gAD1d5AA5XjAANV6AAC1e2AAtW1AALVvQADFX/AA1U/wAOU/8AiEkAAHZKAABnSgAAW0oAAFFKAABKSgAAQ0oAADtMAAAzTgAALFEAACZUAAAhVgAAG1kAABVcBwARXg0AEF4TABBeGgAOXiIADl4qAA1eMwAMXj0AC15IAApeVAAIXmIAB15zAAVehgADXpsAAl6xAAJdzAACXe4AA1z/AARb/wAFW/8AgU4AAHBOAABiTgAAV04AAE5OAABHTgAAPk8AADZRAAAuVAAAJ1cAACFaAAAbXQAAFWAAABBjAwAMZgsACGcQAAZnFQAFZxwABGckAAJnLQABZzcAAGdCAABnTgAAZ1wAAGdtAABngAAAZpUAAGasAABlxwAAZesAAGT8AABk/wAAY/8AelIAAGpTAABdUgAAVFIAAEtSAABCUwAAOVUAADBYAAAoWwAAIV8AABpiAAAUZQAAEGgAAAxrAQAGbgkAAG8OAABvEgAAbxgAAHAfAABwJwAAcTAAAHE7AABxSAAAcVYAAHFmAABxeQAAcY8AAHCnAABvwQAAb+cAAG78AABt/wAAbf8Ac1gAAGVXAABaVwAAUVYAAEZXAAA8WgAAMl0AACphAAAiZAAAGmgAABRsAAAObwAACnIAAAR2AAAAeAUAAHgLAAB5DgAAehMAAHsZAAB8IAAAfSkAAH0zAAB9QAAAfU4AAH1eAAB9cgAAfYgAAHyhAAB8ugAAe+IAAHr6AAB5/wAAeP8AbV0AAGBcAABXXAAAS10AAEBfAAA1YwAAK2cAACNrAAAabwAAE3MAAA53AAAIewAAAn4AAACCAAAAgwEAAIQGAACFCwAAhg8AAIgTAACJGQAAiiEAAIsrAACLNwAAjEYAAItWAACLaQAAi4AAAIuZAACKswAAidgAAIj3AACI/wAAh/8AaGMAAF5iAABRYgAARGUAADhpAAAubgAAJHMAABp4AAATfQAADYEAAAaFAAAAiQAAAI0AAACQAAAAkgAAAJIAAACUBQAAlQoAAJcOAACYEgAAmhgAAJshAACcLQAAnTwAAJ1MAACcXwAAnHYAAJuRAACbqwAAmskAAJrwAACZ/wAAmP8AZWkAAFdpAABJbAAAPXEAADB2AAAlfAAAG4EAABKHAAAMjAAABJEAAACVAAAAmQAAAJ0AAACgAAAAoQAAAKIAAACkAAAApQEAAKcHAACpDAAAqhEAAK0YAACvIgAArzAAAK9BAACvVAAAr2sAAK6FAACuoQAArr4AAK3mAACs/AAArP8AXnEAAE90AABCeQAANX8AACiFAAAdjAAAE5IAAAyYAAADnQAAAKIAAACmAAAAqgAAAK4AAACwAAAAsQAAALMAAAC0AAAAtgAAALgAAAC6BAAAvAoAAL4QAADBFwAAwyQAAMM1AADESQAAxF4AAMV3AADFkwAAxa8AAMXRAADD8gAAw/8AVnwAAEeCAAA6iAAALI8AACCWAAAUnQAADaMAAAOpAAAArgAAALIAAAC3AAAAuwAAAL8AAADCAAAAwgAAAMUAAADGAAAAyAAAAMoAAADNAAAAzwAAANIIAADVDgAA2xgAAN0nAADeOgAA31AAAOBoAADghAAA4aEAAOG9AADh4gAA4PQATosAAECSAAAymQAAJaEAABioAAAOrwAABbUAAAC6AAAAvwAAAMQAAADIAAAAzgAAANEAAADUAAAA1QAAANgAAADaAAAA3QAAAN8AAADiAAAA5AAAAOcAAADrBQAA7w4AAPQZAAD1KwAA9kEAAPdYAAD4cgAA+ZAAAPmrAAD4xAAA+OEA/wALAP8ACAD/AAkA/wAMAP8AEgD/ABoA/wAmAP8AMgD/AD4A/wBIAP8AUgD/AFoA/wBiAP8AaQD/AG8A/wB1AP4AewD8AIEA+wCIAPkAjwD3AJcA9QCgAPMAqgDyALcA7wDJAO0A5gDsAPsA6wD/AOsA/wDdAP8AzgD/AMYA/wDCAP8A/wAEAP8AAAD/AAAA/wAFAP8ADQD/ABUA/wAhAP8ALAD/ADgA/wBDAP0ATAD5AFQA9wBcAPQAYwDyAGkA8ABvAO4AdQDsAHsA6gCCAOgAiQDnAJEA5ACaAOIApADgALAA3QDAANoA3ADYAPQA1QD/ANMA/wDLAP8AwQD/ALsA/wC3AP8A/wAAAP8AAAD/AAAA/wAAAP8ACgD9ABEA+QAbAPYAJwD0ADIA8AA8AOwARgDoAE4A5ABWAOEAXADeAGMA3ABoANkAbgDVAHQA0gB7ANAAggDNAIoAywCTAMgAnQDGAKgAxAC3AMEAzADAAOsAvgD/AL0A/wC9AP8AtAD/AK4A/wCrAP8A/wAAAP8AAAD/AAAA+gAAAPIABQDqAA4A5QAWAOAAIQDdACsA2wA2ANMAPwDOAEgAygBPAMcAVgDEAFwAwgBhAMAAZwC+AG0AvABzALoAegC4AIIAtgCLALQAlgCyAKEAsACvAK4AwQCtAOAAqwD3AKoA/wCpAP8ApgD/AKEA/wCfAP8A/wAAAP8AAAD3AAAA6AAAANwAAADQAAoAygARAMUAGwDCACUAvwAvALwAOAC4AEEAtQBIALIATwCwAFUArgBbAKwAYQCqAGYAqABsAKcAcwClAHsAowCEAKEAjgCfAJoAnQCnAJsAuACaANAAmQDvAJgA/wCXAP8AlgD/AJQA/wCSAP8A/wAAAPYAAADkAAAA0gAAAMUAAAC7AAUAtQAOALAAFQCsAB8AqgApAKgAMgClADoAogBCAKAASQCeAE8AnABVAJoAWgCYAGAAlgBmAJUAbACTAHQAkgB9AJAAhwCOAJMAjAChAIsAsACKAMUAiADmAIcA+wCGAP8AhwD/AIcA/wCGAP8A+AAAAOUAAADNAAAAvQAAALMAAACqAAAAowAKAJ8AEQCbABkAmQAjAJcALACVADQAkgA8AJAAQwCOAEkAjABPAIoAVACJAFoAhwBgAIYAZgCEAG4AgwB3AIEAgQB/AI0AfgCbAHwAqgB7ALwAegDbAHgA9QB4AP8AeAD/AHgA/wB4AP8A7QAAANECAAC7AgAArAEAAKIAAACbAAAAlgAFAJEADQCNABQAiwAdAIgAJgCGAC4AhAA2AIIAPQCAAEMAfgBJAH0ATwB8AFUAegBbAHkAYQB3AGkAdQBxAHQAfAByAIgAcQCWAG8ApQBuALYAbQDOAGwA7gBrAP8AawD/AGsA/wBrAP8A3wsAAMIMAACuDAAAngwAAJMLAACMBwAAiAIAAIUACQCBABAAfwAXAHwAIAB6ACgAeAAwAHYAOAB0AD4AcwBEAHEASgBwAFAAbgBWAG0AXQBsAGQAagBtAGgAdwBnAIQAZQCSAGQAoQBjALIAYQDJAGAA6QBgAPwAYAD/AGAA/wBgAP8A0BAAALYRAACiEgAAkxIAAIgRAACADwAAfA0AAHkJAQB4AwsAdQARAHMAGgBwACMAbgErAGwBMwBqAjkAaQNAAGcDRgBmBEwAZQRSAGMFWQBiBWEAYAVqAF8GdABdBoEAXAePAFoHnwBZB7AAVwfGAFYJ5wBWCvsAVQr/AFUK/wBWCv8AxhUAAK0XAACZGAAAihgAAH8XAAB2FgAAcRMAAG4QAABtDQUAbQkNAGoJFABnCh0AZQomAGMLLgBiDDUAYAw8AF8MQgBeDUgAXA1PAFsNVgBZDV4AWA5oAFYOcwBVDoAAUw6PAFEOnwBQDrEATg7IAE0Q6gBNEP0ATRD/AE0Q/wBNEP8AvBsAAKUcAACSHQAAgx4AAHcdAABvHAAAaRoAAGYXAABkFAAAZBAIAGIPEABfEBgAXRAhAFsRKQBaETEAWBI4AFcSPgBWEkUAVBJMAFMTUwBRE1sAUBNlAE4UcABMFH0ASxSMAEkUnABHFa4ARhXFAEUV6ABFFv4ARRb/AEUV/wBFFf8AtR8AAJ4hAACLIgAAfCIAAHEiAABoIQAAYh8AAF8dAABcGgAAWxcCAFoVDQBXFhQAVRYdAFQXJQBSGC0AURg0AE8YOwBOGUIATRlIAEsaUABKGlgASBpiAEcabQBFG3oAQxuJAEIbmgBAG6wAPxvCAD4c5QA9HPwAPhz/AD4b/wA+G/8AryMAAJgkAACGJQAAdyYAAGwmAABjJQAAXSQAAFkiAABWHwAAVB0AAFMcCwBRHBIATh0aAE0dIgBLHikASh4xAEkfNwBHHz4ARiBFAEUgTQBDIFUAQiBfAEAhagA/IXcAPSGHADshmAA5IaoAOCLAADci4wA3IvsANyL/ADgh/wA4If8AqiYAAJQnAACBKQAAcykAAGcpAABfKQAAWCgAAFQmAABRIwAATyIAAEwiBwBKIhAASCIXAEcjHwBFJCYARCQuAEIkNABBJTsAQCVDAD8lSgA9JlMAPCZcADomZwA5JnUANyeEADUnlgA0J6gAMie+ADEn4QAxJ/kAMib/ADIm/wAzJf8ApSkAAI8qAAB9LAAAbywAAGQtAABbLAAAVSsAAFAqAABMKAAASiYAAEcnBABEJw0AQigUAEEoHAA/KSMAPikrAD0pMgA8KjkAOypAADkqSAA4K1AANitaADUrZQAzK3IAMSuCADAslAAuLKcALCy8ACss3gAsLPgALCv/AC0q/wAtKv8AoSwAAIstAAB5LgAAay8AAGAvAABYLwAAUS4AAEwuAABILAAARSsAAEErAAA/LAsAPSwRADstGQA6LiEAOS4oADcuLwA2LzYANS8+ADQvRQAzL04AMTBYADAwYwAuMHAALDCAACowkgApMKUAJzC6ACYw3AAmMPcAJy//ACgv/wAoLv8AnC4AAIcwAAB2MQAAaDIAAF0yAABVMgAATjEAAEgxAABEMAAAQC8AADwwAAA6MQkANzEQADYyFgA1Mh4AMzMlADIzLAAxMzMAMDQ7AC80QwAtNEwALDRWACo1YQApNW4AJzV+ACU1kAAjNaMAIjW5ACE12QAhNPYAIjT/ACMz/wAjMv8AmDEAAIMzAAByNAAAZTQAAFo1AABRNQAASzQAAEU0AABANAAAOjMAADc0AAA0NQYAMjYOADA3EwAvNxsALjciAC04KQArODEAKjg4ACk5QAAoOUkAJjlTACU5XwAjOWwAITp8ACA6jgAeOqIAHDq3ABs51QAcOfUAHTj/AB04/wAeN/8AkzQAAH82AABuNwAAYTcAAFc3AABONwAASDcAAEI3AAA8NwAANTgAADI5AAAvOgIALDsLACo8EQApPBgAKD0fACY9JgAlPS4AJD01ACM+PQAiPkYAID5QAB8+XAAdP2kAGz95ABo/jAAYP6AAFj+1ABU+0gAWPvMAFz3/ABg8/wAYPP8AjjcAAHo4AABqOQAAXjoAAFM6AABLOgAARToAAD86AAA5OgAAMjwAAC4+AAApQAAAJkEIACRCDgAiQhQAIUIbACBDIwAfQyoAHkMyABxDOgAbREMAGkRNABhEWQAXRGcAFUR3ABNEigASRJ4AEUSzABBE0AAQQ/IAEUL/ABJC/wATQf8AiTsAAHY8AABmPQAAWj0AAFA9AABIPQAAQj0AADw9AAA2PgAAL0AAACpCAAAlRAAAIUYDAB1IDAAbSREAGUkXABhJHgAXSSYAFkkuABVKNgAUSkAAE0pKABFKVgAQSmQAD0p0AA5KhwANSpsADEqwAApKygALSewADEj/AA1H/wANR/8Agz4AAHE/AABiQAAAVkAAAE1AAABFQAAAP0AAADlBAAAyQgAAK0UAACZHAAAhSQAAHEsAABZOBwATUA4AElATABFQGQAQUCEAD1ApAA5QMQANUDsADVFGAAtRUQAKUV8ACVFvAAdQgQAFUJYAA1CrAAJQxQADT+gAA0/7AAVO/wAGTf8AfUIAAGtDAABdRAAAUkQAAEpEAABDQwAAPEQAADVFAAAuRwAAJ0oAACFMAAAcTwAAF1EAABJUAwAOVwoAC1gQAApYFQAIWBwAB1gkAAZYLAAFWDYAA1hAAAFYTAAAWFoAAFhpAABYfAAAWJEAAFenAABXwAAAVuUAAFb5AABV/wAAVf8AdkcAAGZHAABZSAAAT0cAAEdHAABARwAAOEgAADBKAAApTQAAIlAAABxTAAAWVQAAEVgAAA1bAgAJXgkABF8OAABfEgAAXxgAAGAfAABgJwAAYDAAAGA7AABgRwAAYFQAAGBjAABgdgAAYIsAAF+iAABfuwAAX+IAAF75AABd/wAAXf8Ab0sAAGFMAABVTAAATEsAAERLAAA7TAAAMk4AACtRAAAjVAAAHFcAABZbAAARXgAADWAAAAhjAAACZgcAAGcMAABnDwAAaBMAAGkZAABqIQAAaikAAGo0AABqQAAAak0AAGpdAABqbwAAaoUAAGqdAABptgAAaN0AAGj3AABn/wAAZv8AaVEAAFxQAABSUAAASk8AAD9QAAA1UwAALVYAACRZAAAdXQAAFmAAABBkAAAMZwAABmoAAABuAAAAbwMAAHAIAABxDQAAchAAAHQUAAB1GwAAdiMAAHcsAAB3OAAAdkYAAHZWAAB2aAAAdn4AAHaXAAB1sQAAdNMAAHP1AABz/wAAcv8AY1YAAFhVAABQVAAARFUAADlYAAAvWwAAJl8AAB1jAAAVZwAAEGwAAApwAAAEcwAAAHYAAAB6AAAAfAAAAHwDAAB+CAAAfwwAAIEQAACCFAAAhBsAAIUkAACGLwAAhj0AAIZNAACFXwAAhXUAAIWPAACEqQAAg8kAAILxAACB/wAAgP8AX1sAAFZaAABJWwAAPV4AADJhAAAnZgAAHmsAABVwAAAOdQAACXkAAAF+AAAAgQAAAIUAAACIAAAAigAAAIsAAACNAQAAjgYAAJALAACRDwAAkxQAAJUbAACXJgAAlzQAAJdEAACXVgAAlmwAAJWGAACVogAAlMEAAJPqAACS/wAAkv8AXWEAAE9hAABCZAAANmkAACpuAAAfdAAAFXkAAA5/AAAHhAAAAIkAAACOAAAAkgAAAJYAAACYAAAAmgAAAJsAAACdAAAAnwAAAKEDAACjCAAApQ0AAKcTAACpHAAAqigAAKo5AACqSwAAqmEAAKl6AAComQAAqLUAAKfdAACn+AAApv8AVmgAAEhsAAA6cAAALnYAACJ9AAAXhAAADooAAAeQAAAAlgAAAJoAAACfAAAAowAAAKcAAACqAAAAqwAAAK0AAACvAAAAsQAAALMAAAC1AAAAuAUAALoMAAC9EgAAwBwAAMAtAADAQAAAv1UAAL9uAAC+iwAAvqgAAL7JAAC97wAAvP4ATnQAAEB5AAAyfwAAJYcAABmOAAAQlQAAB5wAAACiAAAApwAAAKwAAACwAAAAtQAAALkAAAC8AAAAvQAAAL8AAADBAAAAwwAAAMYAAADIAAAAygAAAM0CAADQCwAA1RIAANYhAADXNAAA2EkAANlgAADafAAA2poAANu1AADb2QAA2/IARoIAADiJAAArkAAAHZgAABKgAAAKpwAAAK4AAAC0AAAAuQAAAL4AAADCAAAAyAAAAMsAAADOAAAAzwAAANIAAADUAAAA1gAAANoAAADdAAAA3wAAAOIAAADmAAAA6goAAO8TAADwJQAA8joAAPNRAAD0awAA9IkAAPWlAAD1vwAA9d0A/wAGAP8AAwD/AAUA/wALAP8AEAD/ABcA/wAiAP8ALQD/ADkA/wBEAP8ATQD/AFUA/wBdAP8AZAD/AGoA/wBwAP0AdgD7AHwA+QCDAPcAigD1AJIA8wCbAPAApgDuALMA6wDEAOkA5ADnAPkA5gD/AOUA/wDTAP8AxwD/AL8A/wC7AP8A/wAAAP8AAAD/AAAA/wACAP8ACwD/ABIA/wAdAP8AKAD/ADMA/wA+APwARwD4AE8A9ABXAPEAXQDuAGMA7ABpAOoAbwDoAHUA5gB8AOQAgwDiAIsA3wCVANwAnwDZAKsA1QC7ANIA1ADPAPIAzQD/AMwA/wDFAP8AugD/ALQA/wCwAP8A/wAAAP8AAAD/AAAA/wAAAP8ABgD5AA8A9QAXAPMAIgDxAC0A7QA3AOcAQADiAEkA3wBQANsAVwDXAF0A1ABjANEAaADPAG4AzAB1AMoAfADIAIQAxQCNAMIAmADAAKQAvQCyALsAxgC5AOgAuAD9ALcA/wC2AP8ArQD/AKcA/wCjAP8A/wAAAP8AAAD/AAAA9QAAAOsAAQDkAAwA3gATANkAHADTACYA0QAwAMwAOgDIAEIAxABKAMAAUAC9AFYAuwBcALkAYQC3AGcAtQBtALMAdACxAHwArwCFAK0AkACqAJwAqACqAKYAuwClANoAowD1AKMA/wCiAP8AngD/AJoA/wCXAP8A/wAAAP4AAADvAAAA3wAAANAAAADHAAcAwQAPALwAFwC5ACAAtwAqALUAMwCwADsArQBDAKsASQCoAE8ApgBVAKQAWgCjAGAAoQBmAJ8AbQCdAHQAnAB9AJoAiACYAJQAlgCiAJQAsgCSAMkAkQDrAJEA/wCQAP8AkAD/AIwA/wCKAP8A/AAAAOwAAADZAAAAxwAAALoAAACxAAIAqwAMAKcAEgCkABsAoQAkAKAALACeADUAmwA8AJgAQwCWAEkAlABPAJIAVACQAFoAjwBfAI0AZgCLAG0AiQB2AIgAgACGAIwAhACaAIIAqgCBAL4AgADgAIAA+QB/AP8AfwD/AH8A/wB+AP8A8QAAANgAAADCAAAAswAAAKgAAACgAAAAmQAHAJUADgCSABUAkAAeAI4AJgCNAC4AigA2AIcAPQCFAEMAhABJAIIATgCBAFQAfwBZAH4AYAB8AGcAegBvAHkAegB3AIYAdQCUAHQAowByALUAcgDPAHEA8QBwAP8AcAD/AHAA/wBxAP8A4QAAAMQAAACwAAAAogAAAJcAAACRAAAAiwACAIYACwCDABEAgQAYAH8AIQB9ACkAfAAwAHkANwB4AD0AdgBDAHQASQBzAE4AcgBUAHAAWgBvAGIAbQBqAGsAdABqAIAAaACOAGcAnQBlAK8AZQDGAGQA6ABkAP0AYwD/AGMA/wBkAP8AzwUAALYHAACjCAAAlAgAAIkHAACCAwAAfgAAAHsABgB3AA4AdQATAHIAGwBxACMAbwArAG0AMgBsADgAagA+AGkARABnAEkAZgBPAGUAVgBjAF0AYgBlAGAAbwBfAHsAXQCJAFwAmQBbAKoAWQC/AFkA4QBYAPgAWAD/AFgA/wBZAP8AwgwAAKoNAACXDgAAiQ4AAH0OAAB2DQAAcQoAAG8GAABtAAoAawAQAGkAFgBnAB4AZQAmAGMALQBhADMAYAA5AF8APwBdAEUAXABLAFsAUgBaAFkAWABiAFcAbABVAHgAUwCGAFIAlgBRAKcAUAC7AE8B2wBOAvQATgP/AE4E/wBOA/8AuBAAAKESAACOEwAAfxMAAHQTAABsEgAAZxAAAGUOAABjCwMAYwYMAGEEEQBeAxkAXAQhAFsFKABZBi8AWAY1AFYHOwBVB0IAVAdIAFMITwBRCFYAUAlfAE4JaQBNCXYASwqEAEkKlABICqYARwq6AEYK2ABFC/MARQz/AEUM/wBFDP8AsBQAAJkWAACHGAAAeBkAAG0YAABlFwAAXxYAAFwTAABaEQAAWg4GAFoMDQBXDBQAVQwcAFMNJABSDSsAUA0xAE8OOABODj4ATQ5FAEsOTQBKDlUASA9eAEcPaABFD3UAQxCEAEEQlQBAEKYAPhC7AD0Q3AA9EfYAPRH/AD0Q/wA+EP8AqRkAAJIbAACBHAAAch0AAGcdAABfHAAAWRsAAFUZAABTFgAAUhMAAFIRCgBQEBAAThEYAEwRIABKEicASRIuAEgTNABHEzsARRNCAEQTSQBDFFIAQRRbAD8UZQA+FXIAPBWBADoVkgA4FaQANxW5ADUV2AA1FvUANhb/ADYW/wA3Ff8AoxwAAI0eAAB7IAAAbSEAAGIhAABaIQAAVB8AAFAeAABNGwAATBkAAEsWBgBJFg4ARxcVAEUXHABEGCQAQhgqAEEYMQBAGTgAPxk/AD0ZRgA8Gk8AOhpYADkaYwA3G28ANRt+ADMbkAAyG6IAMBu3AC8b0wAvHPMALxv/ADAb/wAwG/8AnR8AAIgiAAB3IwAAaSQAAF4kAABWJAAAUCMAAEsiAABIIAAARh0AAEUcAgBDHAwAQRwSAD8dGQA+HSEAPB4nADseLgA6HzUAOR88ADcfRAA2H0wANCBWADMgYAAxIG0ALyB8AC0hjgAsIaAAKiG1ACkh0AApIfIAKSH/ACog/wArIP8AmSIAAIQlAABzJgAAZScAAFsnAABTJwAATCYAAEclAABEJAAAQiEAAD8hAAA9IQkAOyEQADkiFgA4Ih4ANiMlADUjKwA0JDIAMyQ5ADIkQQAwJEoALyVTAC0lXgArJWsAKiV6ACgljAAmJZ8AJCWzACMlzgAjJfAAJCX/ACUk/wAlJP8AlCUAAIAnAABvKQAAYioAAFcqAABPKgAASSkAAEQoAABAJwAAPSYAADolAAA3JgYANSYOADQnFAAyJxsAMSgiADAoKQAvKDAALSk3ACwpPwArKUcAKSlRACgqXAAmKmkAJCp4ACMqigAhKp0AHyqyAB4qzAAeKu8AHyn/ACAp/wAhKP8AkCgAAHwqAABsKwAAXywAAFQsAABMLAAARiwAAEErAAA8KwAAOCoAADUqAAAyKwMAMCsMAC4sEQAtLBgALCwfACotJgApLS0AKC00ACcuPAAmLkUAJC5PACMuWgAhL2cAHy92AB0viAAcL5sAGi+wABgvygAYLu0AGS7/ABst/wAbLf8AjCsAAHgtAABoLgAAWy8AAFEvAABJLwAAQy8AAD4uAAA5LgAANC4AADAuAAAtLwAAKzAKACkxEAAnMRUAJjEcACUyIwAkMioAIzIxACEzOQAgM0IAHzNMAB0zVwAbM2QAGjR0ABg0hgAWNJoAFDOuABMzyAATM+wAFDP/ABUy/wAWMf8Ahy4AAHQvAABlMQAAWDEAAE4yAABGMgAAQDEAADsxAAA2MQAAMTEAACszAAAoNAAAJTUGACM2DQAhNhIAIDcZAB83IAAeNycAHTguABs4NgAaOD8AGThJABc5VQAVOWIAFDlxABI5hAAROZgAEDmtAA44xwAOOOsAEDj/ABA3/wARNv8AgzEAAHAyAABhNAAAVTQAAEs0AABENAAAPTQAADg0AAAzNAAALTUAACg3AAAkOQAAIDoCAB07CwAbPBAAGT0VABg9HAAXPSMAFj0rABU+MwAUPjwAEj5GABE+UgAQPl8ADz5vAA4+gQAMPpUACz6pAAo+wQAKPeQACz37AAw8/wANO/8AfTQAAGs2AABdNwAAUTcAAEg3AABBNwAAOzcAADU3AAAwNwAAKjkAACU7AAAgPQAAHD8AABdBBgAUQw0AEkMSABFDGAARQx8AEEQnAA9ELwAORDkADURDAAxETgALRFsACURqAAdEfAAGRJAABEOlAAJDvQADQ+AAA0P2AARC/wAGQf8AeDgAAGc5AABZOgAATjoAAEU6AAA+OgAAODoAADM6AAAtOwAAJz0AACFAAAAcQgAAF0QAABNGAwAPSQoADUoPAAxKFAALShsACUojAAhKKwAHSjQABUo+AARKSQACSlYAAEplAABKdwAASosAAEqhAABJuQAASd0AAEn1AABI/wAASP8AcjwAAGI9AABVPgAASj4AAEI9AAA8PQAANj0AAC8+AAApQAAAI0IAAB1FAAAXRwAAE0oAAA9MAgALTwkAB1ANAANREQAAURcAAFEeAABRJgAAUS8AAFE5AABRRAAAUlEAAFJgAABRcgAAUYcAAFGdAABRtQAAUNgAAFD1AABP/wAAT/8AbEAAAF1BAABRQQAAR0EAAEBAAAA5QAAAMkEAACpDAAAkRgAAHkgAABdLAAASTgAADlEAAAtTAQAGVgcAAFcMAABYEAAAWBMAAFkZAABaIQAAWikAAFozAABaPwAAWkwAAFpaAABabAAAWoEAAFmZAABZsQAAWNEAAFj0AABX/wAAV/8AZUUAAFhFAABNRQAARUQAAD5EAAA1RQAALUcAACVKAAAeTQAAGFAAABJTAAAOVgAAClkAAARcAAAAXgQAAF8JAABgDQAAYRAAAGIVAABjGwAAZCMAAGQtAABkOAAAZEUAAGRUAABkZgAAZHsAAGOTAABjrQAAYswAAGHyAABh/wAAYP8AX0oAAFNKAABKSQAAQ0gAADlJAAAvTAAAJ08AAB9SAAAYVQAAElkAAA1dAAAIYAAAAmMAAABmAAAAaAEAAGkFAABqCgAAaw0AAG0RAABuFgAAcB0AAHEmAABxMQAAcD4AAHBOAABwXwAAcHMAAG+NAABvpwAAbsYAAG3vAABs/wAAbP8AWk8AAFBOAABITQAAPU4AADNRAAApVAAAIFgAABhcAAARYAAADGQAAAZoAAAAawAAAG8AAAByAAAAdAAAAHUAAAB3BAAAeAkAAHoNAAB8EAAAfRYAAH8eAACAKAAAgDUAAIBFAAB/VgAAf2sAAH+EAAB+oAAAfb4AAHzpAAB7/wAAev8AVlQAAE5TAABCVAAAN1YAACxaAAAiXwAAGGMAABFoAAALbQAAA3IAAAB2AAAAegAAAH0AAACAAAAAgwAAAIQAAACGAAAAhwIAAIkHAACLDAAAjRAAAJAWAACSHwAAkiwAAJI7AACSTQAAkWIAAJF6AACPlwAAj7QAAI7hAACM+wAAjP8AVVkAAEhaAAA7XQAAL2EAACRmAAAZbAAAEXIAAAp3AAACfQAAAIIAAACGAAAAiwAAAI4AAACRAAAAkwAAAJUAAACXAAAAmQAAAJsAAACdBAAAnwoAAKIPAACkFgAApiEAAKYxAACmQwAApVcAAKRwAACjjgAAo6sAAKHQAACg9QAAn/8ATmEAAEBkAAAzaQAAJ24AABt1AAARfAAAC4MAAACJAAAAjgAAAJMAAACYAAAAnQAAAKEAAACkAAAApQAAAKcAAACpAAAAqwAAAK0AAACwAAAAsgAAALUIAAC4DgAAvBYAALwlAAC8NwAAu0wAALpkAAC5gQAAt6IAALfAAAC36gAAt/wARmsAADlwAAArdwAAH38AABOGAAALjgAAAZUAAACbAAAAoQAAAKYAAACrAAAAsAAAALMAAAC3AAAAtwAAALoAAAC8AAAAvwAAAMEAAADEAAAAxwAAAMoAAADNBQAA0Q4AANQZAADUKwAA1EAAANNYAADTdAAA05IAANKwAADS0wAA0vIAPnkAADGAAAAjiAAAF5EAAA2ZAAADoAAAAKcAAACuAAAAswAAALgAAAC9AAAAwgAAAMYAAADKAAAAygAAAM0AAADPAAAA0gAAANUAAADZAAAA3QAAAN8AAADjAAAA5wUAAOsPAADsHwAA7TMAAO5LAADvZAAA74IAAPCfAADxuQAA8dgA/wAAAP8AAAD/AAQA/wAJAP8ADgD/ABUA/wAeAP8AKQD/ADQA/wA/AP8ASAD/AFAA/wBYAP8AXgD/AGUA/QBrAPsAcQD5AHcA+AB+APYAhQDzAI0A8QCXAO4AogDrAK8A6ADAAOYA4ADjAPgA4gD/ANsA/wDLAP8AwQD/ALkA/wC0AP8A/wAAAP8AAAD/AAAA/wAAAP8ACQD/ABAA/wAZAP8AIwD/AC4A/QA5APkAQgD1AEoA8gBSAO4AWADrAF4A6QBkAOYAagDkAHAA4gB2AN8AfQDdAIYA2QCPANUAmgDRAKcAzgC2AMsAzgDJAPAAxwD/AMUA/wC7AP8AtAD/AK0A/wCpAP8A/wAAAP8AAAD/AAAA/wAAAPsAAgD2AA0A8QATAO0AHgDsACgA6QAyAOMAOwDdAEQA2ABLANMAUQDQAFgAzQBdAMsAYwDJAGgAxgBvAMQAdgDCAH4AvwCHALwAkgC6AJ8AtwCtALUAwQCyAOQAsQD9AK8A/wCsAP8ApQD/AKAA/wCcAP8A/wAAAP8AAAD7AAAA7gAAAOQAAADcAAgA0wAQAM8AGADLACIAyQArAMYANADBAD0AvQBEALoASwC3AFEAtQBWALIAXACwAGEArgBnAKwAbgCqAHYAqAB/AKYAigCjAJYAoQClAJ8AtgCdANEAnADzAJsA/wCcAP8AlgD/AJMA/wCQAP8A/wAAAPYAAADnAAAA0wAAAMYAAAC9AAMAuAANALMAEwCxABwArwAlAK4ALgCpADYApgA9AKMARAChAEoAnwBPAJ0AVQCbAFoAmgBgAJgAZgCWAG4AlAB3AJIAgQCQAI4AjgCcAIwArQCKAMMAiQDoAIgA/wCJAP8AhwD/AIUA/wCCAP8A8wAAAOMAAADMAAAAvAAAALAAAACnAAAAoQAIAJ4ADwCbABYAmQAfAJgAJwCWAC8AkwA3AJEAPQCOAEMAjABJAIsATgCJAFQAhwBZAIUAYACEAGcAggBvAIAAegB+AIYAfACUAHoApAB5ALgAeADYAHcA9wB4AP8AeAD/AHcA/wB1AP8A5gAAAMsAAAC3AAAAqAAAAJ4AAACWAAAAjwAEAIsADACIABIAhwAZAIUAIQCEACkAggAwAH8ANwB9AD0AfABDAHoASAB5AE0AdwBTAHYAWQB0AGEAcgBpAHEAcwBvAH8AbQCNAGwAnQBqAK8AaQDIAGgA7QBpAP8AaQD/AGkA/wBpAP8A0gAAALgAAAClAAAAlwAAAI0AAACGAAAAgQAAAHwACAB5AA4AdwAUAHYAHAB0ACMAcwArAHEAMQBvADcAbgA9AGwAQwBrAEgAagBOAGgAVABnAFsAZQBjAGMAbQBiAHgAYACHAF8AlgBdAKgAXQC+AFwA5ABcAPsAXAD/AFwA/wBcAP8AwgAAAKoBAACYAwAAiQQAAH8CAAB4AAAAdAAAAHAABABtAAwAawARAGkAFwBoAB4AZgAlAGUALABjADIAYgA4AGAAPQBfAEMAXgBJAFwATwBbAFYAWgBeAFgAaABXAHMAVQCBAFQAkQBSAKMAUQC3AFEA1gBRAPUAUQD/AFEA/wBSAP8AtgcAAJ8JAACNCwAAfgwAAHMLAABsCgAAaAcAAGUDAABjAAcAYQANAF8AEwBdABoAXAAhAFsAJwBZAC0AWAAzAFYAOQBVAD8AVABFAFMASwBRAFIAUABaAE8AZABNAG8ATAB9AEoAjQBJAJ8ASACyAEcAzABHAO8ARgD/AEcA/wBHAP8ArAwAAJUOAACDEAAAdRAAAGsQAABjDwAAXg4AAFsMAABaCQIAWQQKAFcADwBVABUAUwAcAFIAIwBRACkATwAvAE4ANQBNATsATAFBAEoCSABJAk8ASAJXAEYDYQBFA20AQwN6AEIDiwBAA5wAPwOvAD4DyAA9BOoAPQX8AD0G/wA+Bv8ApBAAAI4SAAB8EwAAbhQAAGQUAABcEwAAVhIAAFMRAABRDgAAUAwFAFAJDABPBxEATQcXAEsIHwBJCCUASAkrAEcJMQBGCTgARAo+AEMKRQBCCk0AQAtVAD8LXwA9C2sAPAt5ADoMigA4DJwANwyvADUMxwA1DOkANQ39ADUN/wA2DP8AnRMAAIcVAAB2FwAAaRgAAF4YAABWGAAAUBcAAE0VAABKEwAASREAAEkOBwBIDQ4ARg0TAEQNGgBDDiEAQg4oAEAOLgA/DjUAPg88AD0PQwA7EEsAOhBUADgQXgA2EGsANBB5ADIQigAxEJwALxCwAC0QyQAtEewALRH/AC4R/wAvEP8AlxYAAIIZAABxGwAAZBwAAFkcAABRHAAATBsAAEcaAABEGAAAQxUAAEITAgBBEgsAQBEQAD4SFwA8Eh4AOxMlADoTKwA4EzIANxM5ADYUQAA0FEgAMxRRADEUXAAwFWgALhV3ACwViAAqFZoAKBWuACcVxwAmFeoAJxX/ACgV/wApFf8AkRoAAH0cAABtHgAAYB8AAFYfAABOHwAASB4AAEMdAABAHAAAPhoAAD0YAAA7FwcAORYOADgXFAA2FxsANRgiADMYKAAyGC8AMRk2ADAZPQAuGUYALRpPACsaWQAqGmYAKBp0ACYahgAkGpkAIhqtACEaxQAgGugAIRr+ACIa/wAjGv8AjR0AAHkfAABpIQAAXCIAAFIiAABKIgAARCEAAD8hAAA8IAAAOR4AADgbAAA1HAQANBwNADIcEgAwHRgALx0fAC4dJQAtHiwAKx4zACoeOwApH0MAJx9NACYfVwAkH2QAIh9yACAfhAAfH5cAHR+rABsfwwAbH+cAGx/9AB0f/wAeHv8AiSAAAHUiAABlIwAAWSQAAE8lAABHJQAAQSQAADwjAAA4IwAANSIAADMgAAAwIAEALiEKACwhEAArIRUAKiIcACgiIwAnIikAJiMwACUjOAAjI0EAIiRKACEkVQAfJGEAHSRwABskggAZJJUAFySqABYkwQAVJOUAFiT8ABcj/wAZI/8AhSIAAHEkAABiJgAAVicAAEwnAABEJwAAPicAADkmAAA1JgAAMSUAAC4kAAArJQAAKSUHACcmDgAlJhMAJCcZACMnIAAiJycAISguACAoNgAeKD4AHShIABspUwAZKV8AGCluABYpgAAUKZQAEimoABEpwAARKOQAESj7ABMo/wAUJ/8AgCUAAG4nAABfKAAAUykAAEkqAABCKQAAOykAADYpAAAyKAAALigAACooAAAmKQAAJCoEACIrDAAgKxEAHywWAB0sHQAcLCQAGy0rABotMwAYLTwAFy1FABYuUAAULl0AEi5sABEufgAQLpIADi6nAA0tvQANLd8ADS35AA4s/wAQLP8AfCgAAGoqAABbKwAAUCwAAEYsAAA/LAAAOSwAADQrAAAvKwAAKysAACYsAAAiLgAAHy8AABwwCQAaMQ4AGTETABcxGgAWMiEAFTIoABQyMAATMjkAEjNDABEzTgAQM1sADjNpAA0zegAMM44ACjOiAAgyuQAIMtkACDL0AAox/wALMf8AdysAAGYtAABYLgAATS8AAEMvAAA8LgAANi4AADEuAAAtLgAAKS4AACMwAAAfMgAAGzMAABc1BQAUNgwAEjcRABE3FgARNx0AEDgkAA84LAAOODUADTg/AAw4SgALOFcACThlAAc4dgAFOIoAAzifAAE3tQABN9MAAjfxAAM2/wAFNv8Acy4AAGIwAABUMQAASTEAAEExAAA5MQAANDEAAC8wAAArMAAAJTIAACAzAAAbNgAAFzgAABM6AgAQPAkADT0OAAw9EwALPRkACj0hAAk9KQAIPTEABj47AAU+RgADPlIAAT5hAAA+cgAAPoYAAD2cAAA9sgAAPdAAADzwAAA8/wAAPP8AbTIAAF0zAABQNAAARjQAAD40AAA3NAAAMjMAAC0zAAAnNAAAIjYAAB04AAAYOgAAFD0AABA/AgANQQgACUMNAAZEEQADRBYAAkQdAABEJAAARC0AAEQ2AABEQQAARE4AAERcAABEbQAARIEAAESYAABDrwAAQ80AAELwAABC/wAAQv8AaDYAAFg3AABMOAAAQzgAADs3AAA1NgAAMDYAACk3AAAjOQAAHjsAABg9AAATQAAAEEIAAA1FAQAIRwcAA0kMAABJDwAAShMAAEsZAABLIAAASygAAEsyAABLPQAATEkAAExXAABLaAAAS30AAEuUAABKrAAASsoAAEnvAABJ/wAASf8AYjoAAFQ7AABJOwAAQDsAADk6AAAzOQAALDoAACU8AAAfPwAAGUEAABNEAAAQRwAADEkAAAhMAAACTwUAAFAKAABQDQAAURAAAFIVAABUGwAAVCMAAFQsAABUNwAAVEQAAFRSAABUYwAAVHcAAFSPAABTqAAAUsYAAFLtAABR/wAAUf8AXD8AAE8/AABFPwAAPj4AADc9AAAvPgAAJ0AAACBDAAAZRgAAE0kAAA9MAAALTwAABlIAAABUAAAAVwIAAFgHAABZCwAAWg4AAFsRAABdFgAAXh0AAF8mAABfMQAAXj0AAF5MAABeXQAAXnEAAF2JAABdowAAXMEAAFvrAABa/wAAWv8AVkQAAEtDAABDQgAAPEEAADJCAAApRQAAIUgAABpLAAATTgAADlIAAApVAAADWQAAAFsAAABeAAAAYAAAAGICAABjBgAAZQoAAGYOAABoEQAAahcAAGsfAABrKQAAazYAAGtFAABrVgAAamoAAGqCAABpnQAAaLsAAGfnAABm/wAAZf8AUUgAAEhIAABBRgAAN0cAACxKAAAjTQAAG1EAABNVAAAOWQAACF0AAAFhAAAAZAAAAGcAAABqAAAAbAAAAG4AAABwAAAAcgUAAHMJAAB1DQAAdxEAAHoYAAB7IQAAey4AAHo9AAB6TgAAeWIAAHl5AAB4lgAAd7MAAHXgAAB0/AAAc/8ATk0AAEdMAAA7TQAAME8AACZTAAAcWAAAE1wAAA1hAAAGZgAAAGoAAABvAAAAcgAAAHYAAAB5AAAAfAAAAH0AAAB/AAAAgQAAAIMCAACGBwAAiAwAAIsRAACOGAAAjiQAAI4zAACNRAAAjFgAAItvAACKjAAAiaoAAIjPAACG9wAAhf8ATVEAAEFTAAA0VQAAKVoAAB5fAAAUZQAADWoAAAVwAAAAdgAAAHsAAAB/AAAAgwAAAIcAAACKAAAAjQAAAI4AAACRAAAAkwAAAJUAAACYAAAAmgUAAJ0MAACgEQAAoxoAAKMoAACiOgAAoU4AAKBlAACggQAAnqAAAJ3BAACb7gAAmv8ARlkAADlcAAAtYQAAIWcAABZuAAAOdQAABXsAAACBAAAAhwAAAI0AAACSAAAAlgAAAJoAAACdAAAAnwAAAKEAAACkAAAApgAAAKgAAACrAAAArgAAALEDAAC0CwAAuBEAALkeAAC5LwAAuEMAALdaAAC1dgAAtJcAALS1AACx4gAAsPwAP2QAADFpAAAlbwAAGHcAAA9/AAAGhwAAAI4AAACUAAAAmgAAAKAAAAClAAAAqgAAAK4AAACxAAAAsgAAALUAAAC3AAAAugAAALwAAAC/AAAAwwAAAMYAAADJAAAAzgoAANITAADSIwAA0TcAANBPAADOagAAzYoAAMqrAADLywAAy+8AN3EAACl4AAAdgAAAEYkAAAiRAAAAmgAAAKEAAACnAAAArQAAALMAAAC5AAAAvgAAAMIAAADFAAAAxgAAAMkAAADMAAAAzgAAANIAAADVAAAA2gAAAN4AAADhAAAA5QAAAOoLAADrFwAA6isAAOpDAADqXgAA6noAAOuZAADrtQAA69UA/wAAAP8AAAD/AAEA/wAHAP8ADQD/ABIA/wAbAP8AJQD/AC8A/wA6AP8AQwD/AEsA/wBTAP8AWgD9AGAA+wBmAPoAawD4AHIA9gB4APQAgADxAIkA7wCSAOwAnQDpAKoA5gC8AOMA3ADfAPcA3QD/AMwA/wC+AP8AtQD/ALAA/wCtAP8A/wAAAP8AAAD/AAAA/wAAAP8ABgD/AA0A/wAUAP8AHwD/ACkA+wAzAPcAPQDzAEUA7wBNAOwAUwDoAFkA5QBfAOMAZQDgAGoA3QBxANoAeADWAIAA0gCKAM8AlQDMAKIAyACyAMUAyQDCAO0AwAD/ALsA/wCwAP8AqAD/AKQA/wChAP8A/wAAAP8AAAD9AAAA+gAAAPgAAADwAAkA7AARAOgAGQDnACMA5QAtAN4ANgDWAD4A0QBGAM0ATADKAFIAyABYAMUAXQDDAGMAwABpAL4AcAC8AHgAuQCBALcAjQC0AJoAsQCpAK4AvACsAOEAqgD8AKgA/wCgAP8AmQD/AJYA/wCUAP8A/wAAAPkAAADyAAAA5wAAANsAAADRAAQAygANAMcAFADEAB0AwgAmAL8ALwC7ADcAtwA/ALQARQCxAEsArgBRAKwAVgCqAFwAqABhAKYAaACjAHAAoQB5AJ8AhACdAJEAmgCgAJgAsQCWAMwAlQDxAJQA/wCRAP8AiwD/AIgA/wCGAP8A9wAAAOwAAADeAAAAyQAAALwAAAC0AAAArwAKAKsAEACpABcAqAAgAKcAKACiADAAnwA4AJwAPgCaAEQAmABKAJYATwCUAFUAkwBaAJEAYQCPAGgAjQBxAIsAewCJAIgAhwCXAIUAqACDAL4AgQDkAIAA/wCAAP8AfAD/AHsA/wB5AP8A6QAAANcAAADBAAAAsQAAAKYAAACdAAAAlwAFAJQADQCSABIAkAAaAI8AIgCOACoAiwAxAIkAOACHAD4AhQBDAIMASACBAE4AfwBUAH4AWgB8AGEAegBpAHgAcwB2AH8AdQCOAHMAnwBxALMAcADQAG8A9gBvAP8AbwD/AG0A/wBsAP8A2gAAAL8AAACsAAAAngAAAJMAAACMAAAAhQAAAIIACQB/AA8AfgAVAH0AHAB8ACQAegArAHcAMQB1ADcAdAA9AHIAQgBxAEgAbwBNAG4AUwBsAFoAawBiAGkAbABnAHgAZgCGAGQAlwBiAKoAYQDCAGAA6wBhAP8AYQD/AGEA/wBgAP8AxQAAAK0AAACbAAAAjQAAAIMAAAB8AAAAdwAAAHIABQBwAAwAbgARAGwAFwBsAB4AawAlAGkALABnADEAZgA3AGQAPQBjAEIAYgBIAGAATgBfAFUAXQBdAFwAZgBaAHIAWQCAAFcAkABWAKMAVQC5AFQA3gBUAPsAVAD/AFUA/wBVAP8AtgAAAJ8AAACNAAAAfwAAAHUAAABuAAAAaQAAAGYAAQBjAAkAYQAOAGAAEwBfABkAXgAgAF0AJgBbACwAWgAyAFgANwBXAD0AVgBDAFUASQBTAFAAUgBYAFEAYQBPAGwATgB6AEwAigBLAJwASgCxAEkAzgBJAPMASQD/AEkA/wBKAP8AqgEAAJQFAACCBwAAdAgAAGoIAABjBgAAXgQAAFsAAABZAAUAVwAMAFYAEABUABUAUwAbAFIAIgBRACgAUAAtAE4AMwBNADgATAA+AEsARQBKAEwASABUAEcAXQBGAGgARAB1AEMAhQBBAJgAQACrAEAAxQA/AOoAPwD/AEAA/wBAAP8AoAgAAIoLAAB5DQAAbA0AAGENAABaDQAAVQsAAFIJAABQBgAATwIIAE4ADQBMABIASwAXAEoAHgBJACMARwApAEYALwBFADQARAA6AEIAQQBBAEgAQABQAD4AWgA9AGQAPAByADoAggA5AJQAOACnADcAvgA2AOMANgD5ADYA/wA3AP8AmA0AAIMOAAByEAAAZREAAFsRAABTEAAAThAAAEoOAABIDQAARwoDAEcHCgBFBA4ARAITAEICGgBBAiAAQAMlAD4DKwA9BDEAPAQ3ADsEPgA6BUUAOQVOADcFVwA2BWIANAZwADIGgAAxBpIAMAalAC8FuwAuBd0ALgb1AC0H/wAuB/8AkRAAAH0RAABsEwAAXxQAAFUUAABOFAAASBMAAEQSAABBEAAAQA4AAEANBgBACgwAPgkQADwJFgA7ChwAOQoiADgKKAA3Cy4ANgs1ADULOwAzC0MAMgxMADAMVgAvDGEALQxvACsMfwAqDJIAKAylACcMuwAlDN0AJQ31ACYN/wAnDf8AixIAAHcUAABnFgAAWxcAAFEYAABJFwAAQxcAAD8VAAA8FAAAOhIAADkRAQA5DwgAOA4NADcOEgA1DhgANA4fADIOJQAxDywAMA8yAC8QOgAtEEIALBBLACoQVQAoEGEAJhBvACQQgAAjEJMAIRCnAB8QvQAeEOAAHhH3AB8Q/wAgEP8AhhQAAHMXAABjGQAAVxoAAE0bAABFGgAAQBoAADsZAAA4GAAANRYAADQUAAAzEgQAMhILADESEAAvEhUALRIcACwTIgArEykAKhMwACgTNwAnFD8AJhRIACQUUwAiFF8AIBVtAB8VfgAdFZEAGxWlABkVuwAYFd4AGBX4ABkU/wAaFP8AghcAAG8aAABfHAAAUx0AAEodAABCHQAAPB0AADccAAA0GwAAMRoAAC8ZAAAuFgAALBcIACsWDgApFxMAKBcZACcYIAAlGCYAJBgtACMYNAAiGT0AIBlGAB4ZUQAdGV0AGxprABkafAAXGo8AFRqjABQZugASGdsAExn2ABQZ/wAVGP8AfRoAAGsdAABcHwAAUCAAAEcgAAA/IAAAOR8AADQfAAAxHgAALR0AACscAAApGwAAJxsFACUbDAAkHBEAIhwWACEcHQAgHSMAHx0qAB4dMgAcHjoAGx5EABkeTgAXHlsAFh5pABQfegASHo0AER6iABAeuAAOHtgADx71ABAd/wARHf8Aeh0AAGcfAABZIQAATSIAAEQiAAA8IgAANiIAADIhAAAuIQAAKiAAACcgAAAkHwAAIiACACAgCgAeIQ8AHSEUABwhGgAbIiEAGSInABgiLwAXIjgAFSNBABQjTAASI1gAESNnABAjeAAOI4sADSOfAAwjtAALI9AACyLwAAwi/wANIf8Adh8AAGQiAABWIwAASyQAAEEkAAA6JAAANCQAAC8jAAArIwAAKCMAACQjAAAgIwAAHSQAABslBwAZJg0AFyYRABYmFwAVJx4AFCclABMnLAASJzUAESg/ABAoSgAOKFYADShkAAwodAAKKIcACSibAAcnsQAFJ8wABifsAAcm/gAIJv8AcSIAAGAkAABTJgAASCcAAD8nAAA3JgAAMSYAAC0mAAApJQAAJSUAACIlAAAdJwAAGSgAABYqBAAUKwsAEiwQABEsFAAQLBsAECwiAA4sKQAOLTIADS07AAstRgAKLVIACC1gAAYtcAAELYMAAi2YAAAsrgAALMkAACzrAAEr/AACK/8AbSUAAF0nAABPKAAARSkAADwpAAA1KQAALygAACsoAAAnJwAAIycAAB8oAAAbKgAAFywAABMuAgAQMAgADjENAA0xEgAMMRcACzEeAAoxJgAIMi4ABzI3AAUyQgADMk4AATJcAAAybAAAMn8AADKVAAAxrAAAMccAADDqAAAw/AAAMP8AaCkAAFgqAABMKwAAQSwAADksAAAyKwAALSsAACkqAAAlKgAAICsAABwsAAAXLgAAEzAAABAyAgAONAcACjcMAAc3EAAFNxQAAzcbAAI3IgAANyoAADgzAAA4PgAAOEoAADhYAAA4aAAAOHwAADeSAAA3qQAANsUAADbqAAA2/QAANf8AYywAAFQuAABILwAAPi8AADYuAAAwLgAAKy0AACctAAAiLQAAHS8AABgxAAAUMwAAEDUAAA43AQAKOgcABjsLAAI8DgAAPRIAAD4XAAA+HgAAPiYAAD4vAAA+OgAAPkYAAD5UAAA+ZAAAPncAAD6PAAA9pwAAPcMAADzpAAA8/QAAO/8AXjAAAFAxAABEMgAAOzIAADQxAAAuMAAAKS8AACQwAAAeMgAAGTQAABQ2AAAQOQAADTsAAAo9AAAFQAUAAEEKAABCDQAAQxAAAEQUAABFGgAARiIAAEYrAABGNQAARkEAAEZPAABGXwAARnMAAEWKAABFpAAARMAAAEPoAABD/gAAQv8AWDQAAEs1AABBNQAAOTUAADI0AAAtMwAAJjQAACA1AAAaOAAAFDoAABA9AAANQAAACUIAAARFAAAARwMAAEgHAABKCwAASw4AAEwRAABOFQAATxwAAE8lAABPLwAATzwAAE9KAABPWgAATm0AAE6FAABNoAAATLwAAEvnAABL/gAASv8AUzkAAEc5AAA+OQAANzgAADE3AAApNwAAITkAABs8AAAVPwAAEEIAAAxFAAAHSAAAAkoAAABNAAAATwAAAFEEAABSBwAAVAsAAFUOAABXEQAAWRcAAFofAABZKQAAWTYAAFlEAABZVAAAWGcAAFh/AABXmgAAVrcAAFXjAABU/QAAVP8ATj0AAEM9AAA8PAAANTsAACw8AAAkPgAAHEEAABVEAAAQSAAAC0sAAAVOAAAAUQAAAFQAAABXAAAAWQAAAFsAAABdAgAAXgYAAGALAABiDgAAZBIAAGcYAABnIgAAZi4AAGY8AABmTQAAZWAAAGV3AABkkwAAY7EAAGHdAABg/AAAX/8ASUIAAEFBAAA6PwAAMEAAACZDAAAeRgAAFUoAABBOAAAKUgAAA1YAAABaAAAAXQAAAGAAAABjAAAAZQAAAGcAAABpAAAAawEAAG0FAABvCgAAcg4AAHUSAAB3GwAAdiYAAHY1AAB1RgAAdFkAAHRvAABziwAAcqkAAHDNAABv9wAAbv8ARkYAAEBFAAA1RgAAKkgAACBMAAAXUQAAEFYAAAlaAAABXwAAAGMAAABoAAAAawAAAG8AAAByAAAAdQAAAHcAAAB5AAAAewAAAH0AAACAAwAAgwgAAIYNAACJEwAAih0AAIorAACJPAAAiE8AAIZmAACFgQAAhKAAAILCAACB8AAAf/8ARksAADpMAAAuTwAAI1MAABhYAAAQXgAACWQAAABpAAAAbwAAAHQAAAB4AAAAfAAAAIEAAACEAAAAhwAAAIgAAACLAAAAjgAAAJAAAACTAAAAlgAAAJkHAACdDQAAoRQAAKAhAACgMQAAnkQAAJ1bAACcdgAAmZYAAJm1AACW5QAAlf4AP1IAADJVAAAmWgAAG2AAABFnAAAJbQAAAHQAAAB7AAAAgQAAAIYAAACLAAAAkAAAAJQAAACXAAAAmQAAAJwAAACfAAAAoQAAAKQAAACnAAAAqgAAAK0AAACxBgAAtQ0AALgWAAC3JgAAtjkAALVQAAC0agAAsokAALCqAACuzwAArfUAN1wAACthAAAeaAAAE3AAAAt4AAAAgAAAAIcAAACOAAAAlQAAAJoAAACfAAAApAAAAKgAAACsAAAArQAAALAAAACzAAAAtQAAALgAAAC7AAAAvwAAAMMAAADHAAAAywUAANEOAADRGwAA0C4AAM9FAADNXwAAy34AAMmeAADIvgAAxekAL2kAACNwAAAWeQAADYEAAAGLAAAAkwAAAJsAAACiAAAAqAAAAK4AAAC0AAAAuAAAAL0AAADAAAAAwgAAAMUAAADIAAAAywAAAM4AAADRAAAA1gAAANsAAADfAAAA5AAAAOgGAADrEQAA6iMAAOo6AADpVAAA53IAAOWTAADjswAA49QA/wAAAP8AAAD/AAAA/wAEAP8ACwD/ABAA/wAXAP8AIQD/ACsA/wA1AP8APgD/AEcA/wBOAP8AVQD8AFsA+gBhAPgAZgD2AG0A9ABzAPIAewDvAIQA7QCOAOoAmQDmAKcA4wC5AN8A1QDbAPcA1gD/AMAA/wCyAP8AqgD/AKUA/wCiAP8A/wAAAP8AAAD+AAAA/AAAAPwAAwD+AAsA/wARAP8AGgD9ACQA+QAuAPQAOADwAEAA7ABIAOkATgDmAFQA4gBaAN8AXwDcAGUA2ABrANQAcgDQAHsAzQCFAMoAkQDHAJ4AwwCuAMAAxQC9AOsAuwD/ALAA/wCkAP8AnAD/AJgA/wCVAP8A/wAAAPoAAAD0AAAA8QAAAPIAAADqAAUA5wAOAOIAFQDhAB4A4QAoANgAMQDQADkAywBAAMgARwDFAE0AwgBTAL8AWAC9AF4AuwBkALkAawC2AHMAtAB8ALEAiACuAJUAqwCkAKgAuACmANwAowD7AJ8A/wCVAP8AjwD/AIsA/wCJAP8A+QAAAO8AAADnAAAA3wAAAM8AAADIAAAAwQAKAL8AEQC8ABgAuwAhALkAKgC0ADIAsQA6AK4AQACrAEYAqABMAKYAUQCjAFYAoQBcAJ8AYwCdAGoAmwBzAJkAfgCWAIwAlACbAJIArQCQAMcAjgDwAI0A/wCGAP8AgAD/AH0A/wB8AP8A7QAAAOAAAADRAAAAvwAAALMAAACqAAAApgAFAKIADQChABMAoAAbAJ8AIwCbACsAmAAyAJUAOQCTAD8AkQBEAI8ASgCOAE8AjABVAIoAWwCIAGMAhgBrAIQAdgCCAIIAgACSAH4AowB8ALoAegDhAHkA/wB3AP8AcgD/AHAA/wBvAP8A3QAAAMsAAAC2AAAApwAAAJ0AAACUAAAAjgABAIsACgCJABAAiAAVAIcAHQCHACUAhAAsAIIAMgB/ADgAfQA9AHsAQwB5AEgAeABOAHYAVAB1AFsAcwBjAHEAbgBvAHoAbQCJAGwAmgBqAK4AaQDMAGgA9gBnAP8AZQD/AGQA/wBjAP8AygAAALQAAAChAAAAkwAAAIkAAACCAAAAewAAAHgABQB2AAwAdQARAHQAGABzAB8AcgAlAHAALABuADIAbAA3AGoAPABpAEIAaABIAGYATgBlAFUAYwBdAGIAZgBgAHIAXgCAAF0AkgBbAKUAWgC+AFkA6QBZAP8AWQD/AFgA/wBYAP8AuQAAAKIAAACQAAAAgwAAAHkAAABxAAAAbQAAAGkAAQBmAAkAZQAOAGQAEwBjABkAYwAgAGEAJgBgACwAXgAxAFwANwBbADwAWgBCAFgASABXAE8AVgBXAFQAYABTAGwAUQB5AFAAigBPAJ4ATgC0AE0A2gBNAPsATQD/AE0A/wBNAP8AqgAAAJQAAACCAAAAdQAAAGsAAABkAAAAYAAAAF0AAABaAAUAWAAMAFcAEABWABUAVgAbAFUAIQBTACcAUgAsAFEAMQBPADcATgA9AE0AQwBMAEoASgBSAEkAWwBIAGYARgBzAEUAhABEAJcAQwCsAEIAyQBCAPEAQgD/AEMA/wBDAP8AngAAAIkAAAB4AwAAagQAAGEEAABaAwAAVQEAAFIAAABQAAIATgAJAE0ADQBMABEASwAXAEoAHABJACIASAAnAEcALQBFADIARAA4AEMAPgBCAEUAQQBNAD8AVgA+AGEAPQBuADsAfgA6AJEAOQCmADgAvwA4AOgAOAD/ADkA/wA5AP8AlQMAAIAHAABvCQAAYgoAAFgLAABRCgAATAgAAEkGAABHAwAARgAGAEQACwBDAA8AQgATAEEAGABBAB4APwAjAD4AKQA9AC4AOwA0ADoAOgA5AEEAOABJADcAUgA2AF0ANABqADMAegAyAIwAMQChADAAuAAvAN4ALwD5AC8A/wAwAP8AjAkAAHgMAABoDQAAXA4AAFIOAABLDgAARQ0AAEEMAAA/CgAAPggCAD0ECAA8AQ0AOwAQADoAFQA5ABoAOAAgADYAJQA1ACsANAAwADMANwAyAD4AMQBGAC8AUAAuAFoALQBnACsAdwAqAIkAKQCdACgAswAnANEAJwDyACcA/wAnAP8AhgwAAHIOAABjEAAAVhEAAE0RAABFEQAAQBAAADwPAAA5DgAANw0AADYLBAA2CAoANQYOADQFEgAyBBcAMQUcADAFIgAvBSgALgYuAC0GNAArBjwAKgZEACkHTgAnB1kAJgdlACQHdQAjB4cAIgebACAGsAAgBssAHwXtAB8G/gAfB/8AgA4AAG0RAABeEgAAUhMAAEgTAABBEwAAOxMAADcSAAA0EQAAMhAAADAPAQAwDQYAMAsLAC8KEAAtChQALAsZACoLHwApCyUAKAwrACcMMgAmDDoAJAxDACMMTQAhDVgAIA1lAB4NdQAcDYgAGg2cABkNsQAYDMoAFwzrABcN/AAYDP8AexEAAGkTAABaFQAAThYAAEUWAAA9FgAAOBUAADMVAAAwFAAALRMAACsSAAAqEAMAKg8IACkODQAoDhEAJg4WACUPHQAkDyMAIw8pACEQMQAgEDkAHhBCAB0QTAAbEFgAGRBmABcQdgAVEIkAFBCeABIQswAREM4AERDuABIQ/gASEP8AdxMAAGUVAABXFwAASxgAAEIZAAA6GQAANBgAADAXAAAsFwAAKRYAACcVAAAmFAEAJRIEACMSCwAiEg8AIRIUACASGgAeEyAAHRMnABwTLgAaEzYAGRRAABcUSgAWFFYAFBRkABIUdAARFIcAEBScAA4UsQANFMoADRTrAA4T/gAOE/8AcxUAAGEYAABTGgAASBsAAD8bAAA3GwAAMhoAAC0aAAApGQAAJhgAACQYAAAiFwAAIBYBAB4WCAAdFg0AGxcSABoXFwAZFx0AGBgkABYYKwAVGDQAFBg9ABIZSAARGVQAEBliAA4ZcgANGYQADBmYAAoZrQAJGMYACRjnAAkY+gAKF/8AbxgAAF4aAABQHAAARR0AADwdAAA1HQAALx0AACocAAAmGwAAIxsAACEaAAAeGgAAHBoAABobBQAYGwwAFhwQABUcFQAUHBsAExwiABIdKQARHTEAEB07AA4dRQANHlEADB5eAAoebQAJHoAABx6UAAUdqgADHcIAAx3mAAQc+AAFHP8AaxoAAFsdAABNHgAAQh8AADofAAAyHwAALR8AACgeAAAkHgAAIR0AAB4dAAAcHQAAGB4AABUfAgATIAkAEiEOABAhEgAQIRgADiEfAA4iJgANIi4ADCI3AAoiQQAJIk0AByJaAAUiaQADInwAASKRAAAiqAAAIcAAACHlAAAg+AAAIP8AZx0AAFcfAABKIQAAQCEAADciAAAwIQAAKiEAACYgAAAiIAAAHx8AABwfAAAZIAAAFiEAABIjAgAQJAcADiYMAAwmEAALJhUACiYcAAkmIgAIJioABiczAAQnPQADJ0kAASdWAAAnZgAAJ3kAACePAAAmpgAAJr8AACXkAAAl+QAAJP8AYyAAAFQiAABHIwAAPSQAADQkAAAuIwAAKCMAACQiAAAhIgAAHiEAABoiAAAXIwAAEyQAABAmAgAOKAcACyoLAAgrDgAGKxMABCsYAAIrHwABLCcAACwwAAAsOgAALEUAACxTAAAsYwAALHYAACyMAAArpAAAK74AACrkAAAq+gAAKf8AXyMAAFAlAABEJgAAOiYAADImAAArJgAAJiUAACMkAAAfJAAAGyQAABclAAAUJwAAESkAAA4rAgALLQYABy8LAAQwDgAAMBEAADEVAAAxHAAAMSMAADIsAAAyNgAAMkIAADJPAAAyXwAAMnIAADGJAAAxogAAMLwAADDkAAAv+wAAL/8AWicAAEwoAABAKQAANykAAC8pAAApKAAAJScAACEmAAAcJwAAGCgAABQqAAARLAAADi4AAAswAQAHMgUAAzQJAAA1DAAANg8AADcSAAA4GAAAOCAAADgoAAA4MgAAOT0AADlLAAA5WwAAOG4AADiFAAA3nwAAN7oAADbkAAA1/AAANf8AVSoAAEgsAAA9LAAANCwAAC0rAAAoKgAAJCkAAB4qAAAZKwAAFC0AABEvAAANMQAACjQAAAc2AAACOAQAADoHAAA7CgAAPQ0AAD4QAABAFAAAQBsAAEAkAABALgAAQDkAAEBHAABAVgAAQGkAAECAAAA/mwAAPrcAAD3jAAA8/AAAPP8AUC8AAEMvAAA5LwAAMi8AACwtAAAnLAAAIC0AABovAAAVMQAAETMAAA02AAAJOAAABTsAAAA9AAAAQAEAAEEEAABDBwAARQsAAEYOAABIEQAAShYAAEoeAABKKAAASjQAAElCAABJUQAASWQAAEh7AABIlwAAR7QAAEbgAABF/AAARP8ASjMAAD8zAAA2MwAAMDEAACowAAAjMQAAHDMAABY1AAAROAAADTsAAAg+AAADQQAAAEMAAABGAAAASAAAAEoAAABMBAAATgcAAE8LAABRDgAAVBIAAFUZAABVIgAAVC4AAFQ8AABUSwAAU14AAFN0AABSkAAAUa4AAFDXAABP+wAATv8ARTcAADw3AAA1NgAALzQAACY1AAAeNwAAFzoAABE9AAAMQQAAB0QAAABIAAAASgAAAE0AAABQAAAAUwAAAFUAAABXAAAAWAIAAFsGAABdCwAAXw4AAGITAABiGwAAYicAAGI0AABhRQAAYFcAAGBtAABfiQAAXacAAFzMAABa+AAAWf8AQTwAADo7AAA0OQAAKjoAACE8AAAYQAAAEUMAAAxHAAAGSwAAAE8AAABTAAAAVgAAAFkAAABcAAAAXwAAAGEAAABjAAAAZQAAAGcBAABqBQAAbQoAAHAOAABzFQAAciAAAHItAABxPQAAcE8AAG9lAABugAAAbZ8AAGvBAABp8QAAaP8AP0AAADk+AAAuPwAAJEIAABpGAAASSgAADE8AAARUAAAAWAAAAF0AAABhAAAAZQAAAGgAAABrAAAAbgAAAHEAAABzAAAAdQAAAHgAAAB7AAAAfgMAAIEKAACFDwAAhxcAAIYkAACFNAAAhEYAAIJdAACBdgAAf5YAAH62AAB85wAAev8AP0QAADNFAAAoSAAAHUwAABNSAAAMVwAAA10AAABjAAAAaAAAAG0AAABxAAAAdgAAAHoAAAB+AAAAgQAAAIMAAACGAAAAiQAAAIsAAACOAAAAkgAAAJUBAACZCQAAnhAAAJ4aAACdKQAAnDwAAJpSAACYbAAAlosAAJSqAACS1AAAkPoAOEsAACxOAAAgUwAAFVkAAA1gAAADZwAAAG4AAAB0AAAAegAAAIAAAACEAAAAigAAAI4AAACSAAAAlQAAAJcAAACaAAAAnQAAAKAAAACjAAAApwAAAKsAAACvAAAAtAkAALgQAAC3HgAAtTAAALNGAACxYAAAr34AAKygAACrwQAAqe4AMVUAACRbAAAYYQAADmkAAAVxAAAAeQAAAIEAAACIAAAAjwAAAJQAAACaAAAAnwAAAKQAAACoAAAAqQAAAKwAAACvAAAAswAAALUAAAC5AAAAvQAAAMEAAADGAAAAywAAANEKAADTFAAA0SUAANA7AADNVAAAynEAAMiSAADFswAAw94AKWIAABxpAAARcQAAB3sAAACEAAAAjQAAAJUAAACdAAAAowAAAKkAAACvAAAAtAAAALkAAAC8AAAAvgAAAMIAAADFAAAAyAAAAMwAAADQAAAA1AAAANoAAADfAAAA5AAAAOoAAADuDAAA7RoAAOwvAADqSQAA6GUAAOaGAADkpQAA4sYA/wAAAP8AAAD/AAAA/AABAPwACAD+AA4A/wAUAP8AHQD/ACYA/wAwAP8AOgD/AEIA/wBJAP4AUAD7AFYA+QBcAPYAYgD0AGgA8gBvAPAAdgDtAH8A6gCJAOcAlQDkAKMA4AC1ANsA0ADVAPYAygD/ALYA/wCoAP8AnwD/AJoA/wCWAP8A/wAAAPsAAAD2AAAA8wAAAPMAAAD2AAkA+gAOAP0AFgD7ACAA9wAqAPIAMwDtADsA6QBDAOYASQDiAE8A3gBVANsAWwDWAGAA0gBnAM8AbgDMAHYAyQCAAMYAjADCAJoAvwCqALsAwQC4AOkAtgD/AKcA/wCaAP8AkgD/AI0A/wCKAP8A+gAAAPEAAADqAAAA5wAAAOcAAADkAAEA4AALANsAEQDaABoA2wAjANEALADKADQAxgA7AMIAQgC/AEgAvABOALoAUwC4AFkAtgBfALMAZgCxAG4ArgB3AKwAgwCpAJEApgChAKMAtQCgANgAngD7AJUA/wCLAP8AhQD/AIAA/wB+AP8A7wAAAOMAAADaAAAA0wAAAMYAAAC/AAAAuQAGALcADgC0ABQAtAAdALMAJQCuAC0AqwA0AKcAOwCkAEEAoQBGAJ8ATACdAFEAmwBXAJkAXgCXAGUAlQBuAJMAeQCQAIcAjgCXAIwAqQCJAMQAiADvAIUA/wB8AP8AdgD/AHMA/wByAP8A4AAAANAAAADGAAAAtgAAAKkAAAChAAAAnQABAJkACgCYABAAmAAWAJcAHgCUACYAkQAtAI8ANACMADoAigA/AIgARQCHAEoAhQBQAIMAVgCBAF4AgABmAH4AcQB8AH0AeQCNAHcAoAB1ALYAcwDfAHIA/wBuAP8AaQD/AGcA/wBlAP8AzAAAAL4AAACrAAAAnQAAAJMAAACKAAAAhQAAAIIABQCAAA0AfwARAH8AGACAACAAfQAmAHoALQB3ADMAdQA4AHQAPgByAEMAcABJAG8ATwBtAFYAbABeAGoAaABoAHUAZwCEAGUAlgBkAKsAYgDJAGEA9gBgAP8AXAD/AFsA/wBaAP8AvQAAAKkAAACXAAAAiQAAAH4AAAB4AAAAcwAAAG8AAQBtAAkAbAAOAGsAEwBrABkAagAgAGgAJgBmACwAZQAyAGMANwBiADwAYABCAF8ASABdAE8AXABXAFoAYQBZAG0AVwB7AFYAjgBVAKIAUwC7AFIA6QBSAP8AUAD/AE8A/wBPAP8ArQAAAJgAAACGAAAAeAAAAG4AAABnAAAAYwAAAGAAAABdAAUAXAALAFsAEABbABUAWwAbAFoAIQBYACYAVgAsAFQAMQBTADYAUgA8AFEAQgBPAEkATgBRAE0AWwBLAGYASgB0AEkAhQBIAJkARwCxAEYA2ABGAPwARQD/AEUA/wBFAP8AnwAAAIkAAAB4AAAAbAAAAGIAAABbAAAAVgAAAFMAAABRAAIATwAIAE8ADQBOABEATgAWAE0AHABMACEASgAmAEkALABIADEARwA3AEUAPQBEAEQAQwBMAEIAVQBAAGAAPwBuAD4AfgA9AJIAPACpADsAxwA7APMAOwD/ADsA/wA8AP8AkwAAAH4AAABuAAAAYQAAAFgAAABRAAAATAAAAEkAAABHAAAARQAFAEQACwBDAA4AQwASAEMAFwBCAB0AQAAiAD8AJwA+ACwAPQAyADsAOAA6AD8AOQBHADgAUAA3AFsANQBoADQAeAAzAIwAMgCiADEAvAAxAOcAMQD/ADIA/wAzAP8AiQAAAHYDAABmBQAAWQcAAFAHAABJBgAAQwUAAEADAAA+AQAAPAADADsACAA6AA0AOgAQADkAFAA5ABkANwAeADYAIwA1ACgANAAuADMANAAyADsAMABDAC8ATAAuAFcALQBkACwAcwArAIcAKgCcACkAtQApANwAKQD7ACkA/wAqAP8AgQQAAG4IAABfCgAAUwsAAEoLAABCCwAAPQoAADkJAAA2CAAANQUAADQCBgAzAAoAMgAOADEAEQAxABUAMAAaAC8AHwAuACQALAAqACsAMAAqADcAKQA/ACgASQAnAFQAJgBgACQAbwAjAIIAIgCXACEArgAhAMwAIQDzACEA/wAiAP8AewkAAGgMAABaDQAATg4AAEUOAAA9DgAAOA0AADMNAAAwDAAALgsAAC0JAwAtBggALAQMACsCDwAqARIAKQEXACgBHAAnACEAJgAnACUALQAkADQAIwE9ACIBRgAhAVEAHwFdAB4BbAAcAX8AGwCUABoAqgAaAMUAGgDrABkA/wAaAP8AdQwAAGQOAABVDwAAShAAAEAQAAA5EAAAMxAAAC8PAAAsDgAAKQ4AACcNAQAnDAUAJwoKACYIDQAlBxAAJAYUACIGGQAhBh8AIAckAB8HKwAeBzIAHQc6ABwIRAAaCE8AGQhcABcIawAWCH0AFQeRABQHpwATBr8AEgXkABIF+gASBf8AcQ4AAF8QAABREQAARhIAAD0SAAA2EgAAMBIAACsRAAAoEQAAJRAAACMQAAAiDgQAIQ0HACEMCwAgCw4AHwsSAB0LFwAcDBwAGwwiABoMKQAZDDEAGAw5ABYNQwAVDU8AEw1cABINawAQDX4ADw2SAA4NpwANDL4ADQzgAA0M9QANDP8AbRAAAFwRAABOEwAAQxQAADoUAAAyFAAALRQAACgTAAAlEwAAIhIAACARAAAeEQMAHBAFABwPCAAbDwwAGg4QABkPFAAXDxoAFg8hABUQKAAUEDAAEhA5ABEQRAAQEFAADhBdAA0QawAMEHwACxCQAAkQpQAIELwABxDfAAcQ9AAHD/8AaREAAFgUAABLFQAAQBYAADcWAAAwFgAAKhYAACYVAAAiFQAAHxQAAB0TAAAaEwIAGRIEABcSBgAWEgoAFRIOABQSEgASEhgAERMeABETJQAQEy4ADhM3AA0UQAAMFEsACxRYAAkUZwAHFHgABhSNAAQUowADE7sAAhPdAAES9AACEv8AZRMAAFUWAABIFwAAPRgAADQYAAAtGAAAKBgAACMXAAAgFwAAHRYAABoVAAAYFQIAFhUEABQVBQASFggAERYNABAXEAAOFxUADhcbAA0XIgAMFykACxgyAAkYPAAHGEcABRhUAAQYYwACGHUAARiLAAAXoQAAF7kAABfdAAAW9QAAFv8AYRYAAFIYAABFGgAAOxoAADIaAAArGgAAJRoAACEZAAAeGAAAGxgAABgXAAAWFwIAFBcDABIYBQAQGQcADhsLAAwbDwALGxMAChsYAAgcHwAHHCYABRwvAAQcOAACHEQAAB1RAAAdYAAAHXIAAByIAAAcoAAAG7kAABveAAAa9gAAGv8AXhgAAE8aAABCHAAAOBwAAC8dAAApHAAAIxwAAB8bAAAcGgAAGRkAABcZAQAUGQIAEhoDABAbBAAOHQcADB4LAAkfDgAGIBEABSAWAAMgHAABISMAACErAAAhNQAAIUAAACFOAAAhXQAAIW8AACGGAAAgngAAILgAAB/eAAAe+AAAHv8AWhsAAEsdAAA/HgAANR8AAC0fAAAnHgAAIh0AAB4dAAAbHAAAGBsAABUbAAASHAAAEB0CAA4fBAAMIQYACSIKAAUjDQACJBAAACUTAAAlGQAAJiAAACYoAAAmMgAAJj0AACZKAAAmWgAAJmwAACaDAAAlnAAAJbcAACTfAAAj+QAAI/8AVR4AAEcgAAA8IQAAMiEAACshAAAlIAAAIB8AAB0eAAAaHQAAFh4AABMeAAAQIAAADiEAAAwjAgAIJQUABScJAAAoCwAAKg4AACsRAAAsFgAALB0AACwlAAAsLgAALDoAACxHAAAsVgAALGkAACyAAAArmgAAKrUAACnfAAAp+wAAKP8AUSIAAEQjAAA4JAAALyQAACgjAAAjIgAAHyEAABwgAAAXIAAAEyEAABAjAAAOJAAACyYAAAgoAAAEKgQAACwHAAAuCQAAMAwAADEPAAAzEwAAMxkAADMhAAAzKgAAMzUAADNDAAAzUgAAM2UAADJ7AAAylwAAMbMAADDeAAAv+wAALv8ATCUAAD8mAAA1JwAALSYAACclAAAiJAAAHiMAABkjAAAUJAAAESYAAA4oAAALKgAABywAAAMvAAAAMQIAADMEAAA1BwAANwoAADkNAAA6EAAAOxUAADsdAAA7JgAAOzEAADs+AAA7TgAAO2AAADp3AAA5kgAAOLAAADfbAAA2/AAANf8ARykAADsqAAAyKgAAKykAACUnAAAhJgAAGycAABUoAAARKgAADiwAAAovAAAGMQAAATQAAAA2AAAAOAAAADsBAAA9BAAAPwcAAEEKAABDDgAARREAAEUYAABFIQAARSwAAEQ5AABESAAARFsAAENxAABCjQAAQasAAEDSAAA/+gAAPv8AQi0AADguAAAvLQAAKSsAACQqAAAdKgAAFywAABEuAAANMQAACTQAAAQ3AAAAOgAAADwAAAA/AAAAQQAAAEQAAABGAAAASAMAAEoHAABMCwAATg4AAFATAABQHAAAUCcAAE80AABPQwAAT1UAAE5qAABNhgAATKQAAErKAABJ+AAASP8APjIAADUxAAAuLwAAKS4AACAuAAAZMQAAEjMAAA43AAAJOgAAAj0AAABAAAAARAAAAEcAAABJAAAATAAAAE8AAABRAAAAUwAAAFUBAABYBgAAWgsAAF0OAABfFQAAXiAAAF4sAABdPAAAXE4AAFtjAABafgAAWJ0AAFfAAABV8gAAVP8AOjYAADM0AAAtMgAAJDMAABs2AAATOQAADj0AAAhBAAAARQAAAEkAAABMAAAAUAAAAFMAAABWAAAAWQAAAFsAAABdAAAAYAAAAGIAAABlAAAAaAUAAGsLAABvEAAAbxgAAG4lAABtNAAAbUYAAGtbAABqdQAAaJQAAGa2AABk6QAAYv8AODkAADI3AAAoOQAAHjsAAP/i8ABJQ0NfUFJPRklMRQAHChU/AAAORAAAB0kAAABNAAAAUgAAAFYAAABaAAAAXgAAAGIAAABlAAAAaAAAAGsAAABtAAAAcAAAAHMAAAB2AAAAeQAAAH0EAACBCwAAhREAAIQdAACCLAAAgD4AAH5UAAB+awAAe4oAAHqqAAB31gAAdf0AOD0AACw+AAAiQQAAF0YAAA9LAAAHUQAAAFcAAABcAAAAYgAAAGYAAABrAAAAbwAAAHQAAAB4AAAAewAAAH4AAACAAAAAgwAAAIYAAACKAAAAjQAAAJEAAACWAwAAmwwAAJ0TAACbIQAAmjMAAJdJAACUYgAAk38AAJCgAACOxQAAjPMAMUQAACVIAAAaTQAAEFMAAAhaAAAAYQAAAGgAAABuAAAAdAAAAHkAAAB/AAAAhAAAAIkAAACNAAAAkQAAAJMAAACWAAAAmQAAAJ0AAACgAAAApAAAAKgAAACsAAAAsgMAALcNAAC3FwAAtSgAALI+AACwVgAArHMAAKqUAACptAAApeUAKk8AAB5UAAASWwAACmIAAABqAAAAcwAAAHsAAACCAAAAiQAAAI4AAACUAAAAmgAAAJ8AAACkAAAApgAAAKkAAACtAAAAsAAAALMAAAC3AAAAuwAAAMAAAADFAAAAywAAANEEAADVDgAA0x0AANAyAADNSwAAymYAAMaHAADCqQAAwcsAIlsAABZiAAAMawAAAXQAAAB9AAAAhwAAAJAAAACXAAAAngAAAKQAAACrAAAAsQAAALYAAAC6AAAAvAAAAMAAAADEAAAAyAAAAMsAAADPAAAA1AAAANoAAADgAAAA5gAAAOsAAADxBgAA8BMAAO4nAADsPwAA6lsAAOd6AADkmwAA4LsA/wAAAPsAAAD2AAAA8wAAAPQABQD2AAwA+gARAP8AGQD/ACIA/wAsAP8ANQD/AD0A/wBFAPwATAD6AFIA9wBYAPUAXgDzAGQA8QBqAO4AcgDsAHoA6QCFAOUAkQDhAKAA3QCyANgAzgDSAPYAwQD/AK0A/wCeAP8AlgD/AJAA/wCMAP8A+gAAAPIAAADsAAAA6QAAAOkAAADsAAUA8gAMAPgAEgD3ABsA9QAlAPAALgDrADcA5gA+AOIARQDdAEsA2ABQANMAVgDQAFwAzQBiAMoAagDIAHIAxQB8AMIAiAC+AJYAugCoALcAvwC0AOgArgD/AJ0A/wCQAP8AiAD/AIMA/wCAAP8A8AAAAOUAAADeAAAA2gAAANsAAADcAAAA2AAHANEADgDRABUA0gAeAMsAJwDFAC8AwAA3AL0APQC6AEQAtwBJALUATwCyAFUAsABbAK4AYQCsAGkAqQBzAKcAfwCkAI0AoQCeAJ4AsgCbANUAmQD8AIwA/wCCAP8AewD/AHYA/wB0AP8A4gAAANMAAADKAAAAxwAAALwAAAC2AAAAsAABAK8ACwCsABEArQAYAK0AIACoACgApAAvAKAANgCdADwAmwBCAJkARwCXAE0AlQBTAJMAWQCRAGEAjwBqAIwAdQCKAIMAiACUAIYApwCDAMIAggDwAHwA/wBzAP8AbQD/AGoA/wBoAP8AzwAAAMEAAAC5AAAArQAAAKAAAACYAAAAlAAAAJEABgCQAA0AkAASAI8AGQCOACEAiwAoAIgALwCGADUAhAA6AIIAQACAAEUAfgBLAHwAUgB6AFkAeABiAHYAbAB0AHkAcgCJAHEAnQBvALQAbQDfAGwA/wBlAP8AYAD/AF4A/wBcAP8AvgAAALEAAACgAAAAkgAAAIkAAACCAAAAfAAAAHoAAQB4AAkAdwAOAHgAFAB3ABoAdAAhAHIAJwBwAC0AbgAzAGwAOABrAD4AaQBEAGgASgBmAFEAZABaAGMAZABhAHAAXwB/AF4AkwBdAKkAXADIAFsA9wBXAP8AVAD/AFIA/wBRAP8AsAAAAJ8AAACNAAAAfwAAAHQAAABuAAAAagAAAGYAAABlAAQAYwALAGMAEABjABUAYwAbAGEAIQBfACcAXQAsAFwAMgBaADcAWQA9AFcAQwBWAEsAVQBTAFMAXABSAGgAUAB3AE8AiQBOAJ8ATQC6AEwA6QBLAP8ASQD/AEcA/wBHAP8AogAAAI0AAAB8AAAAbgAAAGUAAABeAAAAWQAAAFcAAABVAAEAVAAHAFMADQBTABEAVAAWAFIAGwBRACEATwAmAE4AKwBMADEASwA3AEoAPQBJAEQARwBMAEYAVgBEAGEAQwBwAEIAgQBBAJcAQACvAD8A1wA/AP8APgD/AD0A/wA+AP8AlAAAAH8AAABvAAAAYwAAAFkAAABRAAAATQAAAEoAAABIAAAARwAEAEcACgBGAA4ARgARAEcAFgBFABwARAAhAEIAJgBBACsAQAAxAD4ANwA9AD4APABHADoAUAA5AFsAOABpADcAegA2AI8ANQCnADUAxgA0APUANAD/ADQA/wA1AP8AiAAAAHQAAABlAAAAWAAAAE8AAABIAAAAQwAAAD8AAAA9AAAAPAACADwABwA7AAwAOwAPADsAEgA6ABcAOQAcADcAIQA2ACYANQAsADQAMgAzADkAMQBBADAASwAvAFYALgBjAC0AcwAsAIgALACgACsAuwArAOoAKwD/ACsA/wAsAP8AfwAAAGwAAABdAQAAUQIAAEgDAABAAwAAOwIAADcAAAA0AAAAMwAAADIABQAyAAkAMgANADEAEAAxABMAMAAYAC8AHQAtACIALAAoACsALgAqADUAKQA9ACgARgAnAFEAJgBeACUAbgAkAIIAIwCZACMAswAiAN4AIgD/ACMA/wAkAP8AdwAAAGUEAABWBgAASwcAAEIIAAA6CAAANQcAADAGAAAtBQAALAMAACsAAwAqAAcAKQALACkADgApABEAKAAVACcAGQAmAB4AJQAkACQAKgAjADEAIgA5ACEAQwAgAE4AHwBaAB4AaQAdAHwAHACTABsArAAbAM0AGwD2ABsA/wAcAP8AcAUAAF8IAABRCgAARgsAAD0LAAA1CwAAMAsAACsKAAAoCQAAJQgAACQHAgAjBAYAIwIJACIBDAAiAA8AIQASACAAFgAfABsAHgAgAB0AJgAcAC4AGwA2ABoAPwAZAEoAGABXABcAZgAWAHgAFQCPABUApgAUAMMAFADuABQA/wAVAP8AawgAAFsLAABNDAAAQg0AADkNAAAxDQAALA0AACcNAAAjDAAAIQwAAB8LAQAeCgUAHQgIAB0GCwAcBQ0AHAQQABsEFAAZBBgAGQQeABgEIwAXBCsAFgQzABUEPAAUBEcAEwNUABIDYwARA3UAEAKKABABogAPALwADwDlAA8A/gAQAP8AZwsAAFcNAABJDgAAPg8AADUPAAAuDwAAKA8AACQOAAAgDgAAHQ4AABsNAQAZDQQAGAwHABgLCQAXCQwAFwkOABYJEgAVCRYAFAkbABMJIQASCSgAEgkwABEJOgAQCUUADwlSAA4JYQANCXMADAiIAAsInwAKB7cACgbbAAoF9gAKBP8AYw0AAFMOAABGEAAAOxEAADIRAAArEQAAJRAAACEQAAAdEAAAGg8AABgPAQAWDgQAFQ4HABQNCQATDQsAEwwNABIMEAARDBQAEAwZABAMHwAPDCcADg0vAA0NOQAMDUUACw1RAAkNYAAIDXEABg2GAAUNnQAEDLQAAwzSAAIM8QACC/8AXw4AAFAQAABDEQAAOBIAAC8SAAAoEgAAIxIAAB4RAAAbEQAAGBEAABUQAgAUEAUAEhAHABEPCQAQDwoAEA4MAA4ODgAODxIADQ8XAAwQHQAMECQAChAsAAkQNgAIEEEABhBOAAUQXQADEG8AARCEAAAQnAAAD7QAAA7UAAAO8wAADv8AXBAAAE0SAABAEwAANhQAAC0UAAAmFAAAIRMAABwTAAAZEgAAFhIAABQRAwASEQYAEREIABAQCgAOEAsADRELAAwRDQALEhEAChIVAAkSGgAIEiEABhMpAAUTMwADEz4AAhNLAAATWgAAE2wAABOCAAASmwAAErQAABHXAAAR9QAAEf8AWBIAAEkUAAA9FQAAMxYAACsWAAAkFQAAHxUAABoUAAAXFAAAFBMBABMSBAAREgcAEBIJAA4SCQANEgkACxMKAAkUDQAHFQ8ABhYTAAQWGAADFh8AAhYnAAAXMAAAFzsAABdIAAAXWAAAF2oAABaAAAAWmQAAFbQAABXZAAAU9wAAE/8AVRQAAEYWAAA6FwAAMBgAACgYAAAiFwAAHRYAABkWAAAWFQAAExQDABITBgAQEwcADxMHAA0UBwALFQgACRYJAAYYDAADGg4AARoRAAAaFgAAGxwAABskAAAbLQAAGzgAABtGAAAcVQAAG2cAABt9AAAblwAAGrMAABnbAAAY+QAAF/8AURYAAEMYAAA3GQAALhoAACYaAAAgGQAAGxgAABgXAAAVFgEAExUFABEVBAAPFQQADRYEAAsXBQAJGQYABhoIAAIcCgAAHg0AACAQAAAgEwAAIBkAACAhAAAhKgAAITUAACFCAAAhUgAAIGQAACB6AAAflQAAH7EAAB7bAAAd+gAAHP8ATRkAAD8bAAA0HAAAKxwAACQcAAAeGwAAGhoAABcYAAAUFwIAEhcCABAYAQANGQEACxoCAAgcAwAFHQQAAh8GAAAhCAAAIwsAACUOAAAmEQAAJhYAACYeAAAnJwAAJzIAACc/AAAmTgAAJmAAACZ3AAAlkgAAJK8AACPaAAAi+wAAIf8ASB0AADweAAAxHwAAKB4AACIeAAAdHAAAGRsAABYaAAASGgAAEBsAAA0cAAALHQAACB8AAAQhAAABIwIAACUEAAAnBgAAKQkAACwMAAAuDwAALhMAAC4aAAAuIwAALi4AAC47AAAuSgAALVwAAC1yAAAsjgAAK6wAACrUAAAp+wAAKP8ARCAAADghAAAuIQAAJiEAACAgAAAcHgAAGB0AABQdAAAQHgAADh8AAAshAAAHIwAAAyUAAAAnAAAAKQAAACwBAAAuAwAAMAYAADMKAAA1DQAANhEAADYXAAA2HwAANikAADY2AAA2RQAANVcAADVtAAA0iQAAMqgAADHPAAAw+gAAL/8APyQAADQkAAArJAAAJCMAAB8hAAAbIAAAFiAAABEhAAAOIwAACiUAAAYoAAACKgAAAC0AAAAvAAAAMgAAADQAAAA3AAAAOQMAADsGAAA+CgAAQA4AAEESAABBGgAAQCUAAEAxAABAQAAAP1IAAD5nAAA9ggAAPKIAADrHAAA5+AAAOP8AOigAADAoAAApJwAAIyUAAB8jAAAYJAAAEiUAAA4oAAAKKgAABS0AAAAwAAAAMwAAADYAAAA4AAAAOwAAAD4AAABAAAAAQgAAAEUCAABHBgAASgoAAE0OAABNFQAATB8AAEwrAABLOgAASkwAAElhAABIfAAAR5sAAEW/AABD8wAAQv8ANiwAAC0rAAAnKQAAIycAABsoAAAUKgAADi0AAAowAAAEMwAAADcAAAA6AAAAPQAAAEAAAABDAAAARgAAAEgAAABLAAAATQAAAFAAAABTAQAAVgYAAFkLAABbEAAAWxkAAFolAABZNAAAWEYAAFdaAABVdAAAVJMAAFK1AABQ6gAAT/8AMzAAACwuAAAnLAAAHi0AABYvAAAQMgAACjYAAAM6AAAAPwAAAEIAAABGAAAASQAAAEwAAABPAAAAUgAAAFUAAABYAAAAWgAAAF0AAABgAAAAYwAAAGcGAABrDAAAbBIAAGseAABrLAAAaT0AAGdSAABmagAAZIkAAGGrAABf3AAAXf8AMTMAACwxAAAiMgAAGTUAABE5AAAKPQAAAkIAAABHAAAATAAAAFAAAABUAAAAWAAAAFsAAABfAAAAYgAAAGUAAABoAAAAawAAAG4AAABxAAAAdQAAAHkAAAB9BgAAgg0AAIIWAACAJAAAfjUAAHxJAAB7YQAAeH8AAHafAABzxgAAcPcAMTYAACY4AAAcOwAAEkAAAAtFAAACSwAAAFEAAABWAAAAWwAAAGAAAABlAAAAaQAAAG4AAAByAAAAdgAAAHkAAAB8AAAAfgAAAIIAAACFAAAAiQAAAI4AAACTAAAAmAYAAJwOAACbGgAAmCsAAJZAAACSWQAAkXMAAI2VAACLtQAAiOgAKz4AACBBAAAVRwAADU0AAAJUAAAAWwAAAGEAAABoAAAAbgAAAHMAAAB5AAAAfgAAAIMAAACIAAAAjAAAAI8AAACSAAAAlQAAAJkAAACdAAAAoQAAAKUAAACqAAAAsAAAALcHAAC4EQAAtSEAALI1AACvTQAAqmkAAKiIAACmqAAAotEAI0gAABhOAAAOVAAABFwAAABkAAAAbQAAAHUAAAB8AAAAgwAAAIkAAACPAAAAlQAAAJsAAACgAAAAowAAAKYAAACpAAAArQAAALEAAAC1AAAAuQAAAL4AAADEAAAAygAAANIAAADaCgAA1hYAANIpAADOQQAAylwAAMV8AADCnQAAwb0AHFUAABFcAAAHZQAAAG4AAAB3AAAAfwAAAIgAAACQAAAAmAAAAJ8AAAClAAAArQAAALMAAAC4AAAAugAAAL4AAADCAAAAxgAAAMoAAADOAAAA0wAAANoAAADgAAAA5wAAAO0AAADzAAAA9A4AAPIeAADvNgAA7FEAAOhuAADkkAAA37EAAAAAAAAAAAAAAAAAAAAAAAEDBAUGCAkKCw0ODxESExQWFxgaGxwdHyAhIiQlJigpKistLi8wMjM0Njc4OTs8PT5AQUJERUZHSUpLTU5PUFJTVFVXWFlbXF1eYGFiY2VmZ2lqa2xub3Bxc3R1d3h5enx9foCBgoOFhoeIiouMjo+QkZOUlZaYmZqcnZ6foaKjpKanqKqrrK2vsLGztLW2uLm6u72+v8HCw8TGx8jJy8zNz9DR0tTV1tfZ2tvd3t/g4uPk5ufo6evs7e7w8fL09fb3+fr7/P7//////////////////////////////////////////////////////wAAAAAAAAAAAAAAAAAAAAABAwQFBggJCgsNDg8REhMUFhcYGhscHR8gISIkJSYoKSorLS4vMDIzNDY3ODk7PD0+QEFCREVGR0lKS01OT1BSU1RVV1hZW1xdXmBhYmNlZmdpamtsbm9wcXN0dXd4eXp8fX6AgYKDhYaHiIqLjI6PkJGTlJWWmJmanJ2en6Gio6Smp6iqq6ytr7Cxs7S1tri5uru9vr/BwsPExsfIycvMzc/Q0dLU1dbX2drb3d7f4OLj5Obn6Onr7O3u8PHy9PX29/n6+/z+//////////////////////////////////////////////////////8AAAAAAAAAAAAAAAAAAAAAAQMEBQYICQoLDQ4PERITFBYXGBobHB0fICEiJCUmKCkqKy0uLzAyMzQ2Nzg5Ozw9PkBBQkRFRkdJSktNTk9QUlNUVVdYWVtcXV5gYWJjZWZnaWprbG5vcHFzdHV3eHl6fH1+gIGCg4WGh4iKi4yOj5CRk5SVlpiZmpydnp+hoqOkpqeoqqusra+wsbO0tba4ubq7vb6/wcLDxMbHyMnLzM3P0NHS1NXW19na293e3+Di4+Tm5+jp6+zt7vDx8vT19vf5+vv8/v//////////////////////////////////////////////////////AAECAwQFBgcICQoLDA0ODxAREhMUFRYXGBkaGxwdHh8gISIjJCUmJygpKissLS4vMDEyMzQ1Njc4OTo7PD0+P0BBQkNERUZHSElKS0xNTk9QUVJTVFVWV1hZWltcXV5fYGFiY2RlZmdoaWprbG1ub3BxcnN0dXZ3eHl6e3x9fn+AgYKDhIWGh4iJiouMjY6PkJGSk5SVlpeYmZqbnJ2en6ChoqOkpaanqKmqq6ytrq+wsbKztLW2t7i5uru8vb6/wMHCw8TFxsfIycrLzM3Oz9DR0tPU1dbX2Nna29zd3t/g4eLj5OXm5+jp6uvs7e7v8PHy8/T19vf4+fr7/P3+/21mdDEAAAAAAwQhAAABAAAAAAAAAAAAAAAAAAAAAQAAAAAAAAAAAAAAAAAAAAEAAAABAgMEBQYHCAkKCwwNDg8QERITFBUWFxgZGhscHR4fICEiIyQlJicoKSorLC0uLzAxMjM0NTY3ODk6Ozw9Pj9AQUJDREVGR0hJSktMTU5PUFFSU1RVVldYWVpbXF1eX2BhYmNkZWZnaGlqa2xtbm9wcXJzdHV2d3h5ent8fX5/gIGCg4SFhoeIiYqLjI2Oj5CRkpOUlZaXmJmam5ydnp+goaKjpKWmp6ipqqusra6vsLGys7S1tre4ubq7vL2+v8DBwsPExcbHyMnKy8zNzs/Q0dLT1NXW19jZ2tvc3d7f4OHi4+Tl5ufo6err7O3u7/Dx8vP09fb3+Pn6+/z9/v8AAQECAgMDBAQFBgYHBwgICQkKCwsMDA0NDg8PEBARERITExQUFRYWFxcYGRkaGhscHB0eHh8gICEiIiMkJCUmJicoKSkqKywtLS4vMDEyMjM0NTY3ODk6Ozw9Pj9AQkNERUZISUpMTU9QUlNVV1haXF5gYmRmaGptb3F0dnl8foGDhomLjpCSlZeZm52foaOlp6iqrK2vsLKztba3ubq7vL2/wMHCw8TFxsfIycrLzM3Nzs/Q0dLS09TV1tbX2NnZ2tvb3N3d3t/f4OHh4uPj5OXl5ubn6Ojp6err6+zs7e7u7+/w8PHy8vPz9PT19vb39/j4+fn6+/v8/P39/v7/AAEBAgIDAwQEBQYGBwcICAkJCgsLDAwNDQ4PDxAQERESExMUFBUWFhcXGBkZGhobHBwdHh4fICAhIiIjJCQlJiYnKCkpKissLS0uLzAxMjIzNDU2Nzg5Ojs8PT4/QEJDREVGSElKTE1PUFJTVVdYWlxeYGJkZmhqbW9xdHZ5fH6Bg4aJi46QkpWXmZudn6Gjpaeoqqytr7Cys7W2t7m6u7y9v8DBwsPExcbHyMnKy8zNzc7P0NHS0tPU1dbW19jZ2drb29zd3d7f3+Dh4eLj4+Tl5ebm5+jo6enq6+vs7O3u7u/v8PDx8vLz8/T09fb29/f4+Pn5+vv7/Pz9/f7+//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mJQb/pDAO/6c6GP+yQyL/vEsy/8NURfzGXVrxyGRx48Zqh9bAb5vLuHKswrF0urutd8S0qXvNq6N/1KKehduZmo7hmZqO4ZmajuGZmo7hmZqO4ZmajuGZmo7hmZqO4ZmajuGZmo7hmZqO4ZmajuGZmo7hmZqO4ZmajuGZmo7hmZqO4f+mJQb/pTAO/6g6F/+zQyL/vksx/8VURfnJXFvvzWNx48xpiNXGbZzJv3CuvbZyurSwdcOrqnjKoqV80ZmhgdiQnYndkJ2J3ZCdid2QnYndkJ2J3ZCdid2QnYndkJ2J3ZCdid2QnYndkJ2J3ZCdid2QnYndkJ2J3ZCdid2QnYndkJ2J3f+mJQb/pTAO/6o6F/+1QyL/wEsx/chTRfbNW1vt0WFy4dBnidHLa53CwG6ttrdxuKyxc8GjrHbImqh5zpKkftSJoIXYiaCF2ImghdiJoIXYiaCF2ImghdiJoIXYiaCF2ImghdiJoIXYiaCF2ImghdiJoIXYiaCF2ImghdiJoIXYiaCF2P+nJQb/pTAO/6s6F/+2QyH/wUsx+stSRPPRWlrq2WBy3tZlicvMapy7wW2rr7lwtqW0cr6cr3TElKt3youne8+EpIHUhKSB1ISkgdSEpIHUhKSB1ISkgdSEpIHUhKSB1ISkgdSEpIHUhKSB1ISkgdSEpIHUhKSB1ISkgdSEpIHUhKSB1P+nJQb/pjAO/606Fv+4QiH+xEow985SRPDWWFrn4F5y1tpkiMTNaZq0w2yoqLtvsp62cLqWsnLAjq52xoaqesp/p3/Of6d/zn+nf85/p3/Of6d/zn+nf85/p3/Of6d/zn+nf85/p3/Of6d/zn+nf85/p3/Of6d/zn+nf85/p3/Of6d/zv+oJQb/pzAO/645Fv+6QiD7xkov9NNRQ+vdV1rj5lxxzttkh73PaZiuxWulor5ur5i5b7aQtXG8iLF0wYGueMV7rH3Je6x9yXusfcl7rH3Je6x9yXusfcl7rH3Je6x9yXusfcl7rH3Je6x9yXusfcl7rH3Je6x9yXusfcl7rH3Je6x9yf+oJAb/pzAN/7A5Ff+9Qh/3yUov79hQQubjVVnc6Ftwxt1jhbbRaJWnyGuhnMFtqpO8b7GKuXG2hLV0u32yd793sHzCd7B8wnewfMJ3sHzCd7B8wnewfMJ3sHzCd7B8wnewfMJ3sHzCd7B8wnewfMJ3sHzCd7B8wnewfMJ3sHzCd7B8wv+pJAX/qDAN/7M5FP7AQh7zzUot6d1PQOHpU1nT6ltvv99jgq/TZ5Ghy2qdlsVtpY3Ab6uGvXGwf7pztXq3d7h0tXu7dLV7u3S1e7t0tXu7dLV7u3S1e7t0tXu7dLV7u3S1e7t0tXu7dLV7u3S1e7t0tXu7dLV7u3S1e7t0tXu7dLV7u/+qJAX/qS8N/7Y4E/nEQR3t0kkr4uNNQNvvUljK7Vptt+Fif6jWZ42bz2qXkcltn4jFb6WCwnGpe790rXa9d7Bxu3uzcbt7s3G7e7Nxu3uzcbt7s3G7e7Nxu3uzcbt7s3G7e7Nxu3uzcbt7s3G7e7Nxu3uzcbt7s3G7e7Nxu3uzcbt7s/+rJAX/qy8N/7o4EvPJQRvk2kko2OhMQM7zUVfA71lrruRheqDcZ4aU1GuQi89ul4TMcJx9yXOgeMZ1o3PEeKZuwnypbsJ8qW7CfKluwnypbsJ8qW7CfKluwnypbsJ8qW7CfKluwnypbsJ8qW7CfKluwnypbsJ8qW7CfKluwnypbsJ8qf+tJAX/sC8L+8A4D+rQQRfa4kYozO5MQcP5UFW181hmpelhdJfhZ36N22uGhddvjH/UcpF60XWUdc94l3HNe5pszH6cbMx+nGzMfpxszH6cbMx+nGzMfpxszH6cbMx+nGzMfpxszH6cbMx+nGzMfpxszH6cbMx+nGzMfpxszH6cbMx+nP+vIwT/ti0J8cg2DN3cPRPN6kYqwfZLQLb/T1Gq91hgm+9ha4/oaHSF5G17f+BxgHnedIN13HiGctp7iW7Yfotr1oKNa9aCjWvWgo1r1oKNa9aCjWvWgo1r1oKNa9aCjWvWgo1r1oKNa9aCjWvWgo1r1oKNa9aCjWvWgo1r1oKNa9aCjf+xIwT6vywG49QvB87mOxbB80UrtP9JPaj/Tkye/VdYkfZhYYbxaWl/7W9ueep0cnXod3Vx53p3buV9eWvkgHtp44R8aeOEfGnjhHxp44R8aeOEfGnjhHxp44R8aeOEfGnjhHxp44R8aeOEfGnjhHxp44R8aeOEfGnjhHxp44R8aeOEfP+1IgPryyIC0OMnB8LxOhm0/kIqpv9GOZv/TUWS/1ZPhv5iVn76alx393Bgc/V1Y2/zeGVt8nxnavF/aGjwgmpm74VrZu+Fa2bvhWtm74VrZu+Fa2bvhWtm74VrZu+Fa2bvhWtm74VrZu+Fa2bvhWtm74VrZu+Fa2bvhWtm74VrZu+Fa/bCGwHU3xEBwu8mC7X8Ohqn/z4nmf9EM43/Sz2F/1VFfP9hS3X/ak9w/3BSbP91VGr+eVZo/XxXZvx/WGT8glpj+4ZbY/uGW2P7hltj+4ZbY/uGW2P7hltj+4ZbY/uGW2P7hltj+4ZbY/uGW2P7hltj+4ZbY/uGW2P7hltj+4ZbY/uGW9TPCgDE7RICtfsmDaj/NhmZ/zsjjP9BLID/SjR4/1M6cf9fP2z/aUNo/29FZf90R2P/d0hi/3tJYf9+Sl//gUpe/4RLXv+ES17/hEte/4RLXv+ES17/hEte/4RLXv+ES17/hEte/4RLXv+ES17/hEte/4RLXv+ES17/hEte/4RLXv+ES/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84Ff+qQB7/s0kr/7lSPP+7XE/6umVk7bhteOGwc4vVqHmczJ99qsWXgbW/kYW+uoyJxbaHj8yyg5bSr4Gg1qd+otOnfqLTp36i06d+otOnfqLTp36i06d+otOnfqLTp36i06d+otOnfqLTp36i06d+otOnfqLTp36i0/+fIgX/ni0M/6A3FP+rQB7/tEkr/7tSPP+9W1D6vmRk7LxseeC1co3TrXeeyqR6rcKcfrm8loLDt5CHyrKLjNKuh5XYpoOd2qGCodWhgqHVoYKh1aGCodWhgqHVoYKh1aGCodWhgqHVoYKh1aGCodWhgqHVoYKh1aGCodWhgqHVoYKh1f+gIgX/ni0M/6E3FP+sQB3/tkgr/71RPP/AWlD6wWNl7MFqet65cI/SsXWhyKh4sMChe7y5m3/HtJaEz7CUjdWrkZfaoImc3JqIoNeaiKDXmoig15qIoNeaiKDXmoig15qIoNeaiKDXmoig15qIoNeaiKDXmoig15qIoNeaiKDXmoig1/+gIgX/ni0M/6I3FP+tQB3/t0gq/79RPP/CWlD5xGJl68Vpe96+bpDRtnOjxq52s76necC4o3/JtKGGz6ycjdWjlpTampGc3JWOn9iVjp/YlY6f2JWOn9iVjp/YlY6f2JWOn9iVjp/YlY6f2JWOn9iVjp/YlY6f2JWOn9iVjp/YlY6f2P+gIgX/ny0M/6M3FP+uQB3/uEgq/8FQPP7FWVD3yGBm68pnfN3DbZHPvHGlxbR0tb2wecC2rH/IrqeFz6WhitWcnJHalZmc3I+Un9iPlJ/Yj5Sf2I+Un9iPlJ/Yj5Sf2I+Un9iPlJ/Yj5Sf2I+Un9iPlJ/Yj5Sf2I+Un9iPlJ/Yj5Sf2P+hIgX/ny0M/6Q3FP+wPxz/ukgq/8NQO/vIWFD1y19m6c9mfNzJa5LOw2+mwbpytbaydsCsrHvIpKh/zpykhdSUoI3YjZ+Z24qcn9iKnJ/Yipyf2Iqcn9iKnJ/Yipyf2Iqcn9iKnJ/Yipyf2Iqcn9iKnJ/Yipyf2Iqcn9iKnJ/Yipyf2P+hIgX/oC0M/6Y2E/+xPxz/u0gp/sZPO/jLV1Dy0F5m59RkfdrPaZPIxW2murtwtK2zc7+jrXbHmqh6zZKlf9KKoobXhKCR2YSinNeEopzXhKKc14SinNeEopzXhKKc14SinNeEopzXhKKc14SinNeEopzXhKKc14SinNeEopzXhKKc1/+hIgX/oC0M/6c2E/+zPxz/vUcp/MhOO/XOVk/u1V1m5NpifdPSaJLBxmyks7xvsaa1crycr3TEk6t3youne8+DpIHUfaKL1nujldV7o5XVe6OV1XujldV7o5XVe6OV1XujldV7o5XVe6OV1XujldV7o5XVe6OV1XujldV7o5XVe6OV1f+iIQX/oC0M/6g2Ev+0Pxv/v0co+ctOOvLTVU/q3Ftm4OBhfczTZ5G7yGuirL5ur6C3cLiVsnPAja52xYWqesp+qH/OeKaH0XWlj9J1pY/SdaWP0nWlj9J1pY/SdaWP0nWlj9J1pY/SdaWP0nWlj9J1pY/SdaWP0nWlj9J1pY/SdaWP0v+iIQX/oSwL/6o2Ev+2Phv9wkco9c1OOe7ZVE7m41ll2OJge8XVZo+0ymqfpcFtq5m6b7SQtXK7iLF1wIGueMV6rH3JdKqEy3Gpi8xxqYvMcamLzHGpi8xxqYvMcamLzHGpi8xxqYvMcamLzHGpi8xxqYvMcamLzHGpi8xxqYvMcamLzP+jIQX/oiwL/6w1Ef+5Phr5xUcn8NFNOOngUkzi6VdkzuRfer3XZoytzGqbn8Rsp5O+b6+KuXG1g7Z0unyzd752sXzCca+CxG6uh8ZurofGbq6Hxm6uh8ZurofGbq6Hxm6uh8ZurofGbq6Hxm6uh8ZurofGbq6Hxm6uh8ZurofGbq6Hxv+kIQX/oywL/681EP+8Phj0yUYl6thNNuLnT0zc71VjxuZfeLTaZYml0GmWmMhsoY3Db6iFv3Gufrt0sni5d7Zzt3u5brWAvGu0hb5rtIW+a7SFvmu0hb5rtIW+a7SFvmu0hb5rtIW+a7SFvmu0hb5rtIW+a7SFvmu0hb5rtIW+a7SFvv+lIQT/pCwL/7M1D/vBPhftz0Yi4d9LNNjrT0zP81RivOhedKveZISd1GmQkc5tmYfJb6CAxXKlesJ0qXTAeKxwvnuva7yAsmi7hLNou4SzaLuEs2i7hLNou4SzaLuEs2i7hLNou4SzaLuEs2i7hLNou4SzaLuEs2i7hLNou4SzaLuEs/+mIQT/qCsK/7g0DfPHPRTk2EUe1uZJNcvxTkzE91NfsexdcKHiZH2V22mHitVuj4LQcZV7zXSadst3nXHJeaBtx32iacWBpWbEhaZmxIWmZsSFpmbEhaZmxIWmZsSFpmbEhaZmxIWmZsSFpmbEhaZmxIWmZsSFpmbEhaZmxIWmZsSFpv+oIAT/rioI/L8zC+nPPBDX4UIeyu1JNb/4TUq3+1JbpvFdaZjpZXSM4mp9g91vhHzac4l313eMc9V6j2/TfZFs0YCUaNCElmXPh5dlz4eXZc+Hl2XPh5dlz4eXZc+Hl2XPh5dlz4eXZc+Hl2XPh5dlz4eXZc+Hl2XPh5dlz4eXZc+Hl/+qIAP/tSkG8MgxB9rdMwzL6kIhvvZINbL/TEap/1FVm/ddYI7wZWqF62xxfedxdnfkdnpz4nl9b+F8f2zfgIFp3oODZ92HhWXciYZl3ImGZdyJhmXciYZl3ImGZdyJhmXciYZl3ImGZdyJhmXciYZl3ImGZdyJhmXciYZl3ImGZdyJhv+tHwP5vyUD39YiAsvoMg++9EEisP9FM6T/SkGc/1FNj/5dVoX5Zl599G5kdvJzaHLveGtu7nxtbO1/b2rsgnBn6oVyZeqJc2PpjHRj6Yx0Y+mMdGPpjHRj6Yx0Y+mMdGPpjHRj6Yx0Y+mMdGPpjHRj6Yx0Y+mMdGPpjHRj6Yx0Y+mMdP+2HALozRQBzOYdBL7zMRKx/z4io/9CL5b/SDqN/1BEhP9cS3v/Z1F0/m5Wb/xzWWz7eFtp+XxdZ/h/Xmb4g19k94ZgYvaJYWH2jGJh9oxiYfaMYmH2jGJh9oxiYfaMYmH2jGJh9oxiYfaMYmH2jGJh9oxiYfaMYmH2jGJh9oxiYfaMYvPEDwDO2gsAvfMdB7H/MhSj/zoflf8/Kon/RjOA/086eP9bQHH/ZkVs/21IaP9zSmb/d0xk/3tNYv9/TmH/gk9g/4VQXv+JUV7/i1Fe/4tRXv+LUV7/i1Fe/4tRXv+LUV7/i1Fe/4tRXv+LUV7/i1Fe/4tRXv+LUV7/i1Fe/4tRXv+LUczLCQC+5gwBr/8eCaT/MBOV/zUch/88JHz/RCtz/00xbP9YNWf/Yzlj/2s7Yf9xPV//dT5d/3k/XP98QFv/f0Fa/4JBWf+GQlj/iEJY/4hCWP+IQlj/iEJY/4hCWP+IQlj/iEJY/4hCWP+IQlj/iEJY/4hCWP+IQlj/iEJY/4hCWP+IQv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ysL/5c2Ev+hPhr/qkYl/7BQNP+xWkX/sGRX96xtaeynd3vhnn2K2ZaDl9GOiaLLiI6rx4KTscR+l7fBepy7vneiv7x1qsK1ca7Ds3KvwbNyr8Gzcq/Bs3KvwbNyr8Gzcq/Bs3KvwbNyr8Gzcq/Bs3KvwbNyr8Gzcq/Bs3Kvwf+ZHwX/lyoK/5g1Ev+jPRr/rEYl/7NPNP+0WUb/tGNY9rFsa+qtdX3fo3uN1ZuBnM2ShqjHi4qxwoWPub+AlL67fJrDuXmhx7V2qcqtdazGq3atxKt2rcSrdq3Eq3atxKt2rcSrdq3Eq3atxKt2rcSrdq3Eq3atxKt2rcSrdq3Eq3atxP+aHwT/mCoK/5o0Ev+lPRn/rkYl/7VONP+3WEb/t2FZ9bVqbOmyc3/dqHiQ059+oMqWgqzEjoe3voiMv7qDkcW3f5jLtHyhz6t4pc+learIpHmsxqR5rMakeazGpHmsxqR5rMakeazGpHmsxqR5rMakeazGpHmsxqR5rMakeazGpHmsxv+aHwT/mCoK/5s0Ef+mPRn/r0Ul/7dONP+6V0b/u2BZ9Llpbee2cYHcrHaT0KR7o8iaf7HAk4S8u4yJxbeIkMu0hpnOsoak0aR8pNGffanKnn2qyJ59qsiefarInn2qyJ59qsiefarInn2qyJ59qsiefarInn2qyJ59qsiefarInn2qyP+bHwT/mSoK/5w0Ef+nPBn/sUUk/7lNNP+8V0b+vl9Z9L1nbue6b4LasXSVz6h5psWffbS+l4HAuZSKxrWRksuvjZjPqoqh0p6Co9OZgajMmIKpypiCqcqYgqnKmIKpypiCqcqYgqnKmIKpypiCqcqYgqnKmIKpypiCqcqYgqnKmIKpyv+bHwT/mSoK/500Ef+pPBj/skUk/7tNM/+/Vkb9wV5a88Fmb+a/bYPZtnOXza13qMSle7e+oYPAtpuJxq6Vj8yokZXPoo6e0pmHotOUhqfNk4aoy5OGqMuThqjLk4aoy5OGqMuThqjLk4aoy5OGqMuThqjLk4aoy5OGqMuThqjLk4aoy/+bHwT/mSoK/54zEf+qPBj/s0Uk/7xMM//BVUb7xF1a88Vlb+XDbITYu3GYzLJ1q8OtfLa5pYG/sJ6GxqiZjMuhlZLQm5Kb05SOotSPiqbOj4qoy4+KqMuPiqjLj4qoy4+KqMuPiqjLj4qoy4+KqMuPiqjLj4qoy4+KqMuPiqjLj4qoy/+bHwT/mioK/58zEP+rPBj/tUQj/75MM/7DVUX5x1xa8clkb+XIaoXWwW+ayrl0qr6werazqX+/qqKExqKdisubmpDPlZeZ0o+UotSKkKbOio+ozIqPqMyKj6jMio+ozIqPqMyKj6jMio+ozIqPqMyKj6jMio+ozIqPqMyKj6jMio+ozP+cHwT/mioK/6AzEP+sPBj/tkQj/79MMvzGVEX2ylxa781icOTNaIbTxW2axbxzqrm0eLWurX2+paeCxZ2iiMuVn47Pj5yW0oucotOGlabOhpSnzIaUp8yGlKfMhpSnzIaUp8yGlKfMhpSnzIaUp8yGlKfMhpSnzIaUp8yGlKfMhpSnzP+cHwT/mikK/6IzEP+tOxf/t0Qj/8FMMvnJU0XzzVpa7NJgcODQZobOyGyawL9xqbS4d7WpsXy+n6yBxZeohsqQpIzOiqKV0YWiodKBnKbOgZqnzIGap8yBmqfMgZqnzIGap8yBmqfMgZqnzIGap8yBmqfMgZqnzIGap8yBmqfMgZqnzP+cHgT/mykK/6MzEP+vOxf/uUQi/cNLMfbMUkTw0llZ6NpfcNvVZIbJzGqZusNvqK27dLSitHm9mK99w5Csg8iJqYnMg6eRz36mnNB9pKbNfKKoy3yiqMt8oqjLfKKoy3yiqMt8oqjLfKKoy3yiqMt8oqjLfKKoy3yiqMt8oqjLfKKoy/+dHgT/mykK/6UyD/+xOxb/vEQh+sZLMfPRUUPr2ldZ499db9PbY4XCz2mXscRtp6S8cLKYtXS7jrF4woatfcaAq4LKeqmKzXaolM52qaPMd6uoynerqMp3q6jKd6uoynerqMp3q6jKd6uoynerqMp3q6jKd6uoynerqMp3q6jKd6uoyv+dHgT/nCkK/6cyD/+zOxb/vkMg9cpLL+7WUELm4VZX3ORbbsveY4O60WiUqcdso5u+bq6QuHG3hrR0vX6weMJ3rnzGcqyDyW2rjMptq5nJbqyfx26sn8durJ/Hbqyfx26sn8durJ/Hbqyfx26sn8durJ/Hbqyfx26sn8durJ/Hbqyfx/+eHgT/nSkJ/6kyDv+2OhT6wkMf8M5KLufdT0Di6VJX0uhabcHgYoCx1GeRocprnpTDbqiJvXGwgLl0tnm2d7p0tHu9brKBwGqwiMJnsJLDZrCWw2awlsNmsJbDZrCWw2awlsNmsJbDZrCWw2awlsNmsJbDZrCWw2awlsNmsJbDZrCWw/+fHgT/nikJ/60xDf+6OhP0x0Id6NVKK9/kTD/X7FFWye5Za7fjYXyo2GeLms9rl43JbqCDxHGne8B0rHW9eLBwu3uzbLmAtmi4hrhkt4+5Y7aRumO2kbpjtpG6Y7aRumO2kbpjtpG6Y7aRumO2kbpjtpG6Y7aRumO2kbpjtpG6Y7aRuv+gHgT/oSgI/7EwC/vAORHszkIZ399HKNPpTEDK8VFVvvJYaK3mYXee3WeEktVsj4fPb5Z+y3OceMh2oXLGeaRuxHynacKBqWbAhqxiv42tYb+PrmG/j65hv4+uYb+PrmG/j65hv4+uYb+PrmG/j65hv4+uYb+PrmG/j65hv4+uYb+Prv+iHQP/picH/7cvCfLHOA3h2EEU0uZGKsfwTEC++FBTsvVXY6LrYXCV42d7it1thIHYcYt61HWQdNJ5k3DQfJZszn+ZaMyDm2TLiJ1hyo2fYMmPn2DJj59gyY+fYMmPn2DJj59gyY+fYMmPn2DJj59gyY+fYMmPn2DJj59gyY+fYMmPn/+kHQP/rSYF+74tBubQNAjT4jwWx+5GK7v5Sj6w/k9PpvpXXJjxYWiM62hxg+ZueHvic31133iBcd17hG3bf4dq2oOJZ9mGimTXi4xh1pCOYNWRjmDVkY5g1ZGOYNWRjmDVkY5g1ZGOYNWRjmDVkY5g1ZGOYNWRjmDVkY5g1ZGOYNWRjv+nHAP/tSMD7skmA9XfKQfH7DwZuvhEK63/SDuj/01Jmv9XVI35YV2E9GplfPBwanbtdm5x63pxbel+dGvognZo5oV3ZuWIeWPkjHph45F8YOOSfGDjknxg45J8YOOSfGDjknxg45J8YOOSfGDjknxg45J8YOOSfGDjknxg45J8YOOSfP+rGwL3wB0B2dwSAcfrKAq69zsarP9BKaD/RjaV/0xBjf9WS4P/YVJ7/WtXdPpxXG/4dl9s9nthafV/Y2f0g2Rl84ZmY/KKZ2Hxjmhf8JJpX/CTal/wk2pf8JNqX/CTal/wk2pf8JNqX/CTal/wk2pf8JNqX/CTal/wk2pf8JNqX/CTav+3FQHWzwsAx+oTArn3KQ2s/zkanv8+JpL/RDCH/0s5gP9UQHj/YUZy/2pKbP9wTWn/dlBm/3tRZP9/U2P/g1Rh/4ZVYP6JVl7+jVdd/ZJYXP2TWFz9k1hc/ZNYXP2TWFz9k1hc/ZNYXP2TWFz9k1hc/ZNYXP2TWFz9k1hc/ZNYXP2TWNbECADG1AkAuPcUBKv/KQ6e/zQYkP86IYT/QSl6/0kwcv9SNmz/Xjpo/2g9ZP9vQGH/dEFf/3lDXv99RF3/gEVc/4RFW/+HRlr/ikdY/49HWP+QSFj/kEhY/5BIWP+QSFj/kEhY/5BIWP+QSFj/kEhY/5BIWP+QSFj/kEhY/5BIWP+QSMTHBwC32wcBqf8WBp//Kg2Q/zAVg/82HHf/PiJu/0coZv9QLGH/Wi9d/2QxW/9sM1n/cTVY/3U2Vv95Nlb/fDdV/383VP+COFP/hTlS/4k5Uv+KOVL/ijlS/4o5Uv+KOVL/ijlS/4o5Uv+KOVL/ijlS/4o5Uv+KOVL/ijlS/4o5Uv+KOf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THQT/kCkJ/480EP+aOxf/okQg/6lNLf+qWDz/qGJM/6RsXPWfdmzsmX965JGHht6JjZDYg5OY036Zn9B6naTNdqKpy3SnrMlxra/Hb7SywWy5tLxsu7G8bLuxvGy7sbxsu7G8bLuxvGy7sbxsu7G8bLuxvGy7sbxsu7G8bLuxvGy7sf+UHQT/kSgJ/5EzEP+cOhb/pEMg/6xMLf+tVj3/rWBN/qlqXvSldG7qn3194ZaDi9mOipbTh5CgzoGVp8p8mq3HeJ+yxHWltsJyq7nAcLS7t261ubNvuLWzb7i1s2+4tbNvuLWzb7i1s2+4tbNvuLWzb7i1s2+4tbNvuLWzb7i1s2+4tf+UHQT/kigJ/5MyD/+eOhb/p0Mg/65LLf+xVT3/sF9O/a5oX/KqcnDnpHqB3pqAj9WSh5zOi4ymyYSRr8R+l7XBeZy7vnajv7x0q8K0b67DrnKzvKtztrirc7a4q3O2uKtztrirc7a4q3O2uKtztrirc7a4q3O2uKtztrirc7a4q3O2uP+VHAT/kigJ/5UyD/+gOhb/qUIf/7BKLf+0VD3/tF5O/bNnYPGvcHLmqXiD259+k9KXg6HLjomsxIaOtcCAlL28e5rDunqjxbd5q8esc6zGp3Wxv6V3tbqld7W6pXe1uqV3tbqld7W6pXe1uqV3tbqld7W6pXe1uqV3tbqld7W6pXe1uv+VHAT/kygJ/5YxD/+hORX/qkIf/7JKLP+2Uzz/t11O+7ZlYfC0bnTkrXWG2aR7ls+bgKXHkoWxwYqLu72HlMC7hZ3EtoKkx7B+qsild6rIoXmwwZ96s7yferO8n3qzvJ96s7yferO8n3qzvJ96s7yferO8n3qzvJ96s7yferO8n3qzvP+VHAT/kygJ/5cxD/+jORX/rEIf/7RKLP+5Uzz/ulxO+LpkYu+4bHXjsnOI2Kl5mc2ffqnFmIS0v5OMvLiNk8GziZnFroahyKqEqcmffKnKm32uwpl+sr2ZfrK9mX6yvZl+sr2ZfrK9mX6yvZl+sr2ZfrK9mX6yvZl+sr2ZfrK9mX6yvf+WHAT/kygJ/5gwDv+kORX/rUEe/7VJLP+7Ujz9vVtO9r1jYu69a3bitnGJ1a53m8ulfKrCnYO0uZaJvLKRkMGsjJbGp4mdyKOHpsqZgKjLloGuxJWBsb6VgbG+lYGxvpWBsb6VgbG+lYGxvpWBsb6VgbG+lYGxvpWBsb6VgbG+lYGxvv+WHAT/lCcJ/5kwDv+lORT/rkEe/7dJK/+9UTz8v1pO9MFiYuzBaXfhu3CL0rF0nceoe6q8oIG0tJqHvKyUjcKmkJTGoI2byZyLpMuVhqjLkYWtxZCFsb+QhbG/kIWxv5CFsb+QhbG/kIWxv5CFsb+QhbG/kIWxv5CFsb+QhbG/kIWxv/+WHAT/lCcI/5owDv+mOBT/sEEd/7hJK/+/UTz6wllO8sRhY+nFaHfdvm2MzbRzncKreaq3pH60rp2EvKaYisGglJHGmpGYyZaPocuQi6jMjImsxYyJsMCMibDAjImwwIyJsMCMibDAjImwwIyJsMCMibDAjImwwIyJsMCMibDAjImwwP+XHAT/lScI/5swDv+nOBT/sUEd/7pJK//CUDv4xlhO8MhfY+bIZnjYwWuNybdxnb2vd6myp3yzqaGCu6GciMGamI/GlJaWyZCUn8uLkajMh46sxoeNsMGHjbDBh42wwYeNsMGHjbDBh42wwYeNsMGHjbDBh42wwYeNsMGHjbDBh42wwf+XGwP/lScI/50vDf+pOBP/s0Ad/7xIKvzFTzv2yVdO7c1eY+LLZHjSxGqMxLtvnLiydamtq3uzo6aAu5uhhsGUnY3FjpuUyIqZncqGmajLgpOsxoKSr8GCkq/BgpKvwYKSr8GCkq/BgpKvwYKSr8GCkq/BgpKvwYKSr8GCkq/BgpKvwf+XGwP/lScI/54vDf+qOBP/tUAc/75IKfnITjrzzVZN6tNcYt7PYnjNx2iLv75um7K3c6insHmynqt+upWnhMCOo4vEiKGSx4OfmsmAoKfKfZqsxn2Yr8F9mK/BfZivwX2Yr8F9mK/BfZivwX2Yr8F9mK/BfZivwX2Yr8F9mK/BfZivwf+YGwP/licI/6AvDf+sNxL/t0Ab/cFIKPbLTjnv01RM5tlaYtjUYXfHy2eKucNsmq28cqehtnexmLF9uI+tgr6IqonDgqiQxn2nmch6p6XJd6KsxXifsMF4n7DBeJ+wwXifsMF4n7DBeJ+wwXifsMF4n7DBeJ+wwXifsMF4n7DBeJ+wwf+YGwP/lyYI/6IvDP+uNxL/uT8a+cRHJ/HOTTjq21NL4N9ZYNDaX3bB0GWJs8lrmabCcKWbvXWvkbh7toi1gLyBsobAe7CNw3aulsVzrqHGcq2txHKpsMByqbDAcqmwwHKpsMByqbDAcqmwwHKpsMByqbDAcqmwwHKpsMByqbDAcqmwwP+ZGwP/mCYI/6QuC/+xNhH+vT8Z9MhHJevUTTbl41BJ2eNXX8nfXnS612SGrM9plp3HbaORwHGshrt1s363erl3tH+9crKFv22xjcFqsJfCabGlwWy0sr1stLK9bLSyvWy0sr1stLK9bLSyvWy0sr1stLK9bLSyvWy0sr1stLK9bLSyvf+aGwP/mSYI/6ctCv+1Ng/5wT8X7s5GI+TcTDLd509Jz+hWXsDkXXKy3mSCo9RpkZXLbZyJxXClf8BzrHe8d7FwuXy1a7eBuGe2h7pjtZC7YbWbvGO3prljt6a5Y7emuWO3prljt6a5Y7emuWO3prljt6a5Y7emuWO3prljt6a5Y7emuf+bGwP/myUH/6stCf+5NQ3yxz4V5dVGH9rjSTPP605Jxu1UXbfqXG6o4mN9mtlpio7SbZSEzHGbe8h1oXPEeKZuwnypacCBrGW+h65ivY6wX72XsV68nrFevJ6xXryesV68nrFevJ6xXryesV68nrFevJ6xXryesV68nrFevJ6xXryesf+cGgP/oCQG/7AsCPnANAvpzz0Q2t9CHc7pSTPE8U5Iu/JSWq3wW2me52N2kuBpgYfab4l+1HOQd9F3lXHOe5lszH+caMqDnmTJiKBhx46iXsaVpFzGm6RcxpukXMabpFzGm6RcxpukXMabpFzGm6RcxpukXMabpFzGm6RcxpukXMabpP+eGgP/pSMF/7cqBfDIMgfc2zUMzudCH8LxSDS4+UxGr/dRVaL1W2KV7WRtiudrdoDicH153nWCc9t6h27Zfopr14KMZ9WGjmTUi5Bh05CSXtGWlFzRm5Vc0ZuVXNGblVzRm5Vc0ZuVXNGblVzRm5Vc0ZuVXNGblVzRm5Vc0ZuVXNGblf+hGQL/rSED+L8mA+LUJQPO5TMPwvBCIbb6RzOr/ktCov5QT5f7W1qL9WVjgvBsanrscnB06Xh0b+d8d2zlgXpo44R8ZuKIfWPhjH9g4JGBXt+WglzemoNc3pqDXN6ag1zemoNc3pqDXN6ag1zemoNc3pqDXN6ag1zemoNc3pqDXN6ag/+jGQL/th0B6cwXAc/jHgPC8DMStfpAIqn/RDCd/0k9lf9QSIv/W1CC/WVXevltXXT2c2Fv9Hlka/J+Z2jxgmlm8IZqZO+KbGLujm1g7ZJuXeyXcFzrm3Fc65txXOubcVzrm3Fc65txXOubcVzrm3Fc65txXOubcVzrm3Fc65txXOubcf+sFQHzwxAA0doLAMHvHwa0+zMTqP88IJv/QiyQ/0g2h/9PP3//WkZ4/2VLcf9tT2z/c1Jp/3lVZv5+V2T9glhi/IZZYfuKWl/6jlte+pJcXPmXXVv4m15b+JteW/ibXlv4m15b+JteW/ibXlv4m15b+JteW/ibXlv4m15b+JteW/ibXvq5DgDNywkAwOYNAbL8IAin/zMTmv85HY3/PyaC/0Yuev9ONXP/WDpt/2M/af9sQmX/ckRi/3dGYP98R1//gUhd/4VJXP+ISlv/jEta/5BMWP+VTVf/mU1X/5lNV/+ZTVf/mU1X/5lNV/+ZTVf/mU1X/5lNV/+ZTVf/mU1X/5lNV/+ZTc3BBgC+0AcAsfYOAqX/IQmZ/y4SjP80GYD/OyB2/0Mnbf9MLGb/VDBi/2AzXv9pNVz/bzda/3Q4Wf95OVj/fTpX/4A7Vv+EO1X/hzxU/4s9U/+QPVL/kz5S/5M+Uv+TPlL/kz5S/5M+Uv+TPlL/kz5S/5M+Uv+TPlL/kz5S/5M+Uv+TPr3FBQCw1wUAo/8QA5n/IgmL/ykPfv8wFXP/OBpp/0AfYv9JI1v/USZX/1ooVf9iKlL/aStR/28sUP9zLU//dy5O/3ouTv99L03/gC9M/4QwS/+IMEv/izBL/4swS/+LMEv/izBL/4swS/+LMEv/izBL/4swS/+LMEv/izBL/4swS/+LMP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SgI/4UzDv+QORT/mEIc/55LJ/+fVjT/nmFC/5ptUP+Vd133j4Fo8YmLcuuDknvnfZiC43idiOB0o4zdcqiQ22+tk9pus5bYbLqY1mvCm9FpypzKZsqcymbKnMpmypzKZsqcymbKnMpmypzKZsqcymbKnMpmypzKZsqcymbKnP+MHAP/iScI/4gyDv+TOBT/m0Ec/6JKJ/+kVDT/ol9D/59qUf2adF/1lH5s7Y6IeOeHj4HigJWK3XuakNp3oJbWdKaa1HGsntJvsqHQbbmjz2zDpsVnw6bAacehwGnHocBpx6HAacehwGnHocBpx6HAacehwGnHocBpx6HAacehwGnHof+NHAP/iicI/4oxDf+WNxP/nkAb/6VJJ/+nUzT/p11D/6RoU/ygcmLymnxw6pSFfeOLi4jdhJKR2H6YmNN6np/QdaSkzXKqqMtvsKvJbbiuwmm8sLxrwKq3bcSlt23EpbdtxKW3bcSlt23EpbdtxKW3bcSlt23EpbdtxKW3bcSlt23Epf+NGwP/iycI/4wwDf+YNxP/oEAb/6dIJv+rUjT/q1xE/6lmVPqlcGTwn3lz55iCgd+PiI3ZiI+X0oGVoM57m6fKdqGtx3OoscVwr7XBbbe3uWu4tbNuva6wcMGosHDBqLBwwaiwcMGosHDBqLBwwaiwcMGosHDBqLBwwaiwcMGosHDBqP+OGwP/iyYI/44wDf+aNhL/oj8a/6lIJv+uUTT/rltE/6xkVfmqbmXvpXd25Z1/hdyUhZLUjIydzoSSp8l9mK/EeJ61wnWnucF0sbu4cLO7sW+2uKxxu7Gpc7+rqXO/q6lzv6upc7+rqXO/q6lzv6upc7+rqXO/q6lzv6upc7+rqXO/q/+OGwP/jCYI/5AvDf+bNhL/pD8a/6tHJv+xUDT/sVlE/LBjVfaubGftqnV446F8iNmYg5bRkImjyoePrcWCl7TCf6C4vnyou7t6sL2xdLK9qXK0u6Z0ubOjdr6to3a+raN2vq2jdr6to3a+raN2vq2jdr6to3a+raN2vq2jdr6to3a+rf+PGwP/jCYH/5EuDP+dNhL/pj4a/61HJf+zTzT/tFhE+rRhVvOyamjsr3N64aZ6i9adgJrNlIanxo2Nr7+HlLW6gpy5tX+kvLJ9rL6rebG/o3ayvaB4uLWeeb2vnnm9r555va+eeb2vnnm9r555va+eeb2vnnm9r555va+eeb2vnnm9r/+PGwP/jSYH/5MuDP+eNRH/qD4Z/69GJf+2TjP+t1dE97dgVvC2aGnos3B73qp3jdCffJ3Hl4Onv5CKr7iLkbayhpi6rYOgvamBqb+lfrDAnHmxv5p7t7eYfbuwmH27sJh9u7CYfbuwmH27sJh9u7CYfbuwmH27sJh9u7CYfbuwmH27sP+QGgP/jSYH/5QtDP+gNRH/qT4Z/7FGJP+4TTP8u1ZE9btfVu27Z2njtW591qxzj8qjep3Bm4CnuJSHsLGPjraripW7poedvqKFpcCfhK/Bln6wwZR/triTgLuyk4C7spOAu7KTgLuyk4C7spOAu7KTgLuyk4C7spOAu7KTgLuyk4C7sv+QGgP/jiYH/5UtDP+hNRH/qz0Y/7NGJP+6TTP6vlVE879dVuq/ZWrfuGt+0K9xj8WmeJy7n36nspiFr6uTi7aljpO7n4uavpuJosGYiKzCkIKvwo+DtbmPhLqzj4S6s4+EurOPhLqzj4S6s4+EurOPhLqzj4S6s4+EurOPhLqzj4S6s/+QGgP/jiUH/5YsC/+iNRD/rD0Y/7VFI/+8TDL4wVRD8MNcVufDY2rau2l+zLJwj8Cqdpy2onynrZyCr6WXibaek5C7mY+YvpSNoMGRjKnCi4iuwoqItLqKiLm0ioi5tIqIubSKiLm0ioi5tIqIubSKiLm0ioi5tIqIubSKiLm0ioi5tP+RGgP/jyUH/5gsC/+kNBD/rj0Y/7dFI/+/TDL2xVND7shbVuPGYWrUv2h+x7ZujrutdJyxpnqmp6CAr5+bhrWYl467k5WVvo6SncGKkqfCho6uwoSNtLuFjLm0hYy5tIWMubSFjLm0hYy5tIWMubSFjLm0hYy5tIWMubSFjLm0hYy5tP+RGgP/jyUH/5ksC/+mNA//sDwX/7lEIvzBSzH0yVJC681ZVd/JYGrPwmZ9wrlsjbaxcpurq3imoqV+rpmghLWSnYu6jJqTvoeYm8CEl6XCgJavwn+Ss7yAkbi1gJG4tYCRuLWAkbi1gJG4tYCRuLWAkbi1gJG4tYCRuLWAkbi1gJG4tf+SGgP/kCUH/5ssCv+nNA//sjwW/7tEIfnFSzDxzlFB59JYVNrOXmnKxmV8vb1rjLC2cJqlsHalnKp8rZOmgrSMo4m5hqCQvYGemb99nqLBe56vwXmZs7x6l7i1epe4tXqXuLV6l7i1epe4tXqXuLV6l7i1epe4tXqXuLV6l7i1epe4tf+SGQP/kCUH/50rCv+qMw7/tTwV/L9EIPTISi7t01A/49hWU9PSXWjFymN7t8Jpi6q7b5iftnSjlbF6rI2tgLKFqoe3f6eOu3qml753pqC/dKatv3OhtLt0nri1dJ64tXSeuLV0nri1dJ64tXSeuLV0nri1dJ64tXSeuLV0nri1dJ64tf+TGQP/kSQH/58rCf+sMw3/uDsU+MNDHu/NSizn2k893d5VUc3YW2e+z2J6sMhniaTCbZeZvHKhj7h4qYa1frB/soW1ebCMuHSvlbtwr5+8bq+svG2rtblup7m0bqe5tG6nubRup7m0bqe5tG6nubRup7m0bqe5tG6nubRup7m0bqe5tP+UGQP/kiQH/6IqCP+wMgz+vDoS8sdCHOjTSSnh4Uw71ONTUcbdWmW31WB4qc9mh53Ja5SRxXCeh8F2pn++fKx4vISxcrqLtG25k7ZquJy4Z7enuGe3t7ZosruxaLK7sWiyu7FosruxaLK7sWiyu7FosruxaLK7sWiyu7FosruxaLK7sf+VGAP/lSMG/6UpB/+0MQr4wToQ685CGODdRyXV5Us7y+dRUL3jWWOv3l90othlg5bTao+Kzm+Zf8hzoXXEeKduwX2rab6ErmW9i7FhvJOyX7ydsl+8rLFiv76tYr++rWK/vq1iv76tYr++rWK/vq1iv76tYr++rWK/vq1iv76tYr++rf+WGAP/mSEF/6ooBv+5MAjwyDgN4dhAE9TjRSbK60s7wexPT7PoV2Cm5V9vmuJmfI7cbIaE1XGPetB1lXPNeptsyn+fZ8eEomPGiqRfxJGmXMSZp1rDpKdaxLCnWsSwp1rEsKdaxLCnWsSwp1rEsKdaxLCnWsSwp1rEsKdaxLCnWsSwp/+YFwL/niAE/68mBfjALgbm0DMI1eE8FMnqRSi/8ko7tfFOTKnvVlud7V9okupnc4fjbXx+3nKCdtp4iHDXfYxr1IKQZtKHkmPRjJVfz5KWXM6ZmFnOoplYzauaWM2rmljNq5pYzauaWM2rmljNq5pYzauaWM2rmljNq5pYzauaWM2rmv+aFwL/pR4D/7cjA+3JJgPW3ikGyek7F77zRCmz+Ek6qPdNSJ/2VVWU9V9gifFoaIDsb3B46HV1cuV6eW3if31p4ISAZd+JgmLdjoRf3JOGXduZh1raoYlY2aiJWNmoiVjZqIlY2aiJWNmoiVjZqIlY2aiJWNmoiVjZqIlY2aiJWNmoif+cFgL/rRsC9sEdAdvaEwHJ6CkJvfM7GbL9Qyim/kc2nP1MQ5P9VU2K/V9WgflpXXn1cGJz8nZnbvB8amrugW1n7IZvZOuLcWHqj3Jf6ZR0XeiZdVrnoHdY5qZ4WOameFjmpnhY5qZ4WOameFjmpnhY5qZ4WOameFjmpnhY5qZ4WOameP+iFQH/txUA2M8LAMrnEwK88ykLsf07GaT/QCaZ/0Uyj/9LPIf/VER//19LeP9pUHH/cFRs/XZYaft8Wmb6gVxj+IZeYfeLX1/2kGFe9pViXPWaY1r0oGRY86VlWPOlZVjzpWVY86VlWPOlZVjzpWVY86VlWPOlZVjzpWVY86VlWPOlZf+tEADWwwgAyNMKALv0FQOv/yoNo/83GJf/PSKL/0Msgf9KNHr/Ujpz/14/bv9oQ2n/b0dm/3VJY/97S2H/gUxf/4VOXf+KT1z/j1Ba/5NRWf+YUlf/nlNW/6NUVv+jVFb/o1RW/6NUVv+jVFb/o1RW/6NUVv+jVFb/o1RW/6NUVv+jVNm6BQDFxwcAudkIAKz/FwWi/ysNlf8zFon/OR5+/0Aldf9IK23/UDBn/1o0Y/9lN2D/bTle/3M7XP94PVr/fT5Y/4I/V/+GQFb/i0BV/49BVP+UQlP/mkNR/59DUf+fQ1H/n0NR/59DUf+fQ1H/n0NR/59DUf+fQ1H/n0NR/59DUf+fQ8a+BQC3zQUAquQIAZ//GQaU/ygMh/8uE3v/NRlx/z0eaf9FI2L/TSZb/1YpWP9fLFb/aC1U/24vU/9zMFL/eDFR/3wxUP+AMk//hDNO/4gzTf+MNEz/kjRL/5Y1S/+WNUv/ljVL/5Y1S/+WNUv/ljVL/5Y1S/+WNUv/ljVL/5Y1S/+WNbfEAwCp1AIAnPkLApP/GwWF/yMKef8pD27/MRRl/zkYXf9BG1f/Sh5T/1IgUP9ZIk3/YCNL/2YkSv9rJUn/byVI/3MmR/93Jkb/eydF/34nRf+CKET/hyhD/4spQ/+LKUP/iylD/4spQ/+LKUP/iylD/4spQ/+LKUP/iylD/4spQ/+LKf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0yDP+INxH/kD8Y/5VJIv+XVC3/ll85/5NrRf+Od1H/iIJb+oSMZPV/lGvxepty7naid+typ3vpb61/52yyguVquITkab+H4mjHieBmz4rWY9aMz2LYis9i2IrPYtiKz2LYis9i2IrPYtiKz2LYis9i2IrPYtiKz2LYiv+EGwP/gScH/4AxDP+LNhH/kz4Y/5lHIv+cUi3/ml06/5hpR/+TdFP+jn5f94iJafGCkXLtfZh56Xiff+V0pITjcKqI4G2wjN5rt4/dar+R22nIk9Vmz5XLZNGTxmXUjsZl1I7GZdSOxmXUjsZl1I7GZdSOxmXUjsZl1I7GZdSOxmXUjv+FGwP/giYH/4IwDP+ONRD/lj0Y/5xGIf+gUC3/n1s7/5xmSP+YcVb7k3xi9I2Gbe6HjnfogJWA5Hqch+B1oozdcqiR2m+vldhtt5nVa8Cc0mnJnsllyZ7CZ82YvmnRk75p0ZO+adGTvmnRk75p0ZO+adGTvmnRk75p0ZO+adGTvmnRk/+GGwP/gyYH/4UvC/+QNBD/mT0X/59GIf+jTy3/o1o7/6BkSf+db1j6mHll8ZKDceqLjHzkg5KG332Zjtp4oJXWdKea03Cun9FttqPPa8Clx2bCp8BoxqK7asubt2zOlrdszpa3bM6Wt2zOlrdszpa3bM6Wt2zOlrdszpa3bM6Wt2zOlv+GGwP/gyYH/4cuC/+TNBD/mzwX/6FFIP+nTS3/plg7/6RiSvyhbFn3nHZo75aAdeePiYHgh5CM2oCWldV6np3RdaWjzXCsqMtttazHa76tvWi/rLhrw6azbcifsG/MmbBvzJmwb8yZsG/MmbBvzJmwb8yZsG/MmbBvzJmwb8yZsG/Mmf+HGgP/hCUH/4ktC/+VMw//nTwW/6REIP+qTC3/qlc7/qhgS/ilalrzoXRq7Zx+eeSThobci42S1YOUnM98m6XLd6Oqx3SrrcRzta+/cLywtWu8sLBuwamscMaiqXLKnKlyypypcsqcqXLKnKlyypypcsqcqXLKnKlyypypcsqcqXLKnP+HGgP/hCUH/4ssCv+XMw//nzsW/6ZEH/+sSyz/rlU7+6xfS/WqaFzupnFs56B6fN+XgorVjoiYzYWPoceAl6fCe56svXinr7p2sLG3dbqyrXC6sqlxv6yldMSko3XJnqN1yZ6jdcmeo3XJnqN1yZ6jdcmeo3XJnqN1yZ6jdcmeo3XJnv+IGgP/hSUH/4wrCv+YMg7/oTsV/6lDH/+vSyz/sVQ7+LFdS/GvZlzqq29u4aN2f9WZfY/MkYSZxYqMor6Ek6i5f5qttHyjsLB6q7Oteba0pnS5tKJ1va+fd8OmnXnHoJ15x6CdecegnXnHoJ15x6CdecegnXnHoJ15x6CdecegnXnHoP+IGgP/hSUH/44qCv+aMg7/ozoV/6tCHv+xSiv9tVM79rVcS+6zZF3lrmxv26Vzgc6deo/FlYGZvo6IoreIkKmxhJeurICfsah+qLSlfbK1n3q4tpt5u7GZe8GomHzGoph8xqKYfMaimHzGoph8xqKYfMaimHzGoph8xqKYfMaimHzGov+JGgP/hiUG/5AqCv+cMQ3/pToU/61CHv+0Siv7uFI687laS+q4Yl7hsWpw06lwgcigd4+/mX6Zt5KForCMjKmqiJSupYScsqCCpLWdga62mX+3t5R9urOTf8Cqkn/Fo5J/xaOSf8Wjkn/Fo5J/xaOSf8Wjkn/Fo5J/xaOSf8Wjkn/Fo/+JGQP/hiQG/5EpCf+dMQ3/pzkU/69CHf+2SSr4vFA68L1ZS+e8YV7ctWdxzqxvgcOkdY65nHyZsZaCoqqRiqmjjJGunomZspmGobWWhau3k4W2t46BubSOg7+rjYPEpY2DxKWNg8SljYPEpY2DxKWNg8SljYPEpY2DxKWNg8SljYPEpf+JGQP/hyQG/5MpCf+fMQ3/qTkT/7FBHP+5SSn2wE857cJXSuS/X13WuWZwybBtgL6oc460oHqZq5qAoqSVh6mdkY6ul46WspKLn7WPiqm3jIq0uIiGuLWIh76siIfDpoiHw6aIh8OmiIfDpoiHw6aIh8OmiIfDpoiHw6aIh8OmiIfDpv+KGQP/hyQG/5QpCf+hMAz/qzkS/7RBHPy7SCj0w04468dWSuDDXl3RvGVvxLNrgLmrcY2vpHeYpp5+oZ6ahKiXloyukZOUsoyRnLWIj6a3hY+xuIKMt7aCjL6tg4zDpoOMw6aDjMOmg4zDpoOMw6aDjMOmg4zDpoOMw6aDjMOmg4zDpv+KGQP/iCQG/5YoCP+jMAz/rTgS/7ZAG/q+SCfxx04358xVSNzHXFzMv2Nvv7dpf7SwcIypqXWXoKN7oJifgqiRm4mtipmSsoWWmrWBlaS3fpWvt3uSt7Z9kb2ufZDCp32Qwqd9kMKnfZDCp32Qwqd9kMKnfZDCp32Qwqd9kMKnfZDCp/+LGQP/iSQG/5goCP+lLwv/sDgR/7lAGfjCRybuy0015NBURtXLW1vHw2Juurtofq60boujrnOWmql6n5KlgKaKoYeshJ+PsX6dmLR6nKG2eJustnWat7Z3mL2ueJbCp3iWwqd4lsKneJbCp3iWwqd4lsKneJbCp3iWwqd4lsKneJbCp/+MGAP/iiMG/5onB/+nLwr/szcP/L0/GPPGRiPq0Ewy4NVSRc/PWVrByGBstMBmfKi6bIqdtHKVlLB4nousfqWDqIWqfaaMr3iklbJ0o5+0caOqtW+kubRwoL6tcp3Cp3KdwqdyncKncp3Cp3KdwqdyncKncp3Cp3KdwqdyncKncp3Cp/+MGAP/jCIG/50nB/+qLgn/tjYO98E+Fu3MRiDk2Esu2dxQRMnUWFi7zV5rrsZleqLAaoiXu3CSjbd1m4SzfKJ9sYOodq+KrHGtk69trZ2xaq2psmmtt7Fqqb+sa6bDpmumw6ZrpsOma6bDpmumw6ZrpsOma6bDpmumw6ZrpsOma6bDpv+NGAL/jyAF/6AmBv+uLQj9uzUM8cc9E+XTRBzd4Egt0OFPQsLbVla0011op81jeJrIaIWPw26PhcB0mH29ep52uoGkcLmJqGu4kqpnt5ysZbiorWO4tq1ktcGpZbDFpGWwxaRlsMWkZbDFpGWwxaRlsMWkZbDFpGWwxaRlsMWkZbDFpP+OFwL/kx8E/6QlBf+zLAb3wTMJ6M48D9zeQBnQ5Ugux+VNQrngVVSs21tln9VhdJLQZoGHzWyLfspyk3bIeZlvxoGeasWJomXFkqRixJ2mX8Snp13EtKdew8SkX73IoF+9yKBfvcigX73IoF+9yKBfvcigX73IoF+9yKBfvcigX73IoP+QFwL/mB0E/6kjBP+5KQTuyDEG3do0CtDkQRvG60cuvOpMQbDmU1Kj41phl+BhbozdaHmC226Cetl1iXLVfI9r0oKTZc+Il2DNj5pczJecWsugnVjLq51Xy7qdWczMmVnMzJlZzMyZWczMmVnMzJlZzMyZWczMmVnMzJlZzMyZWczMmf+SFgL/nRwD/68gAvbAJQLi0yQD0OMyDMXsQB268UcvsO9LP6XtUU6a61paj+piZYXoam5953J1deN4e2/gfoBp3YSEZNuKh2DZkYld2JiLWtagjVjWqI5W1bSOVNXBjlTVwY5U1cGOVNXBjlTVwY5U1cGOVNXBjlTVwY5U1cGOVNXBjv+UFQL/pBkC/7ccAenLFgHR4R0CxewxDrr1QB6u90Uuo/VKPJr0UEiQ81pThvNjW37ybGJ38XNoce56bWzrgHBn6YZzY+eMdmDmknhd5Jh6WuOee1jjpX1W4q9+VOG4flThuH5U4bh+VOG4flThuH5U4bh+VOG4flThuH5U4bh+VOG4fv+YEwH/rRQB88MPANLYCwDE7B4EuPYxEa39Ph6i/UMrl/xIN478T0GF/FlJffxjUHf8bVZw+3Raa/l6Xmj3gWFk9YdjYfONZV/yk2dd8ZloWvCeaVjvpWtW761sVO60bVTutG1U7rRtVO60bVTutG1U7rRtVO60bVTutG1U7rRtVO60bf+jEADxuQwAzskJAMTfCwC29x8GrP8yEqD/Ox2U/0Eniv9HMYH/Tjl6/1g/c/9iRW7/bElp/3NMZv96T2P/gFFg/4ZTXv+MVFz/klVa/phXWf2dWFf8pFlV+6taVPuxW1T7sVtU+7FbVPuxW1T7sVtU+7FbVPuxW1T7sVtU+7FbVPuxW/CvCADNvwcAwM0IALTuDgKp/yEIn/8xEZL/NxqH/z4iff9FKXX/TTBu/1U1af9gOWX/ajxh/3E+X/93QFz/fkJa/4RDWf+JRFf/j0VW/5RGVf+aR1P/oEhS/6dJUf+tSlH/rUpR/61KUf+tSlH/rUpR/61KUf+tSlH/rUpR/61KUf+tSs+4BAC+wwUAstQGAKb+EAOc/yMIkP8tD4T/MxZ5/zsccP9DImn/Sidi/1IqXf9cLVr/ZTBY/20xVv9zM1T/eTRT/341Uv+ENlD/iTdP/444Tv+TOE3/mTlM/6A6S/+mOkv/pjpL/6Y6S/+mOkv/pjpL/6Y6S/+mOkv/pjpL/6Y6S/+mOr+8AwCwygMAo9wDAZn/EgOP/yIIgv8oDXb/LxJt/zcXZf8/G17/Rx5Y/04hVP9XI1H/XyVO/2UmTf9sJ0v/cShK/3YpSf97Kkj/gCpH/4UrRv+JK0X/jixE/5QsQ/+aLUP/mi1D/5otQ/+aLUP/mi1D/5otQ/+aLUP/mi1D/5otQ/+aLbHCAQCj0gAAlesDAYz/EwOA/xwGdP8jCmn/Kg5g/zISWf86FVP/QhdO/0kZS/9RGkj/WBxG/10dRP9jHUP/Zx5B/2wfQP9wHz//dCA+/3ggPf98IDz/gSE7/4chO/+MIjv/jCI7/4wiO/+MIjv/jCI7/4wiO/+MIjv/jCI7/4wiO/+MIv96HQP/digG/3IzC/98Nw//hD8V/4hIHf+LUyf/iWAx/4ZtO/+CeUT/foZM/3uRU/93mlj/dKJd/HGoYfpurmT4a7Rn92m6afVowWvzZsht72PNb+xh03DnX91x4l3lc91b5nPdW+Zz3Vvmc91b5nPdW+Zz3Vvmc91b5nPdW+Zz3Vvmc/96HQP/digG/3IzC/98Nw//hD8V/4hIHf+LUyf/iWAx/4ZtO/+CeUT/foZM/3uRU/93mlj/dKJd/HGoYfpurmT4a7Rn92m6afVowWvzZsht72PNb+xh03DnX91x4l3lc91b5nPdW+Zz3Vvmc91b5nPdW+Zz3Vvmc91b5nPdW+Zz3Vvmc/96HQP/digG/3IzC/98Nw//hD8V/4hIHf+LUyf/iWAx/4ZtO/+CeUT/foZM/3uRU/93mlj/dKJd/HGoYfpurmT4a7Rn92m6afVowWvzZsht72PNb+xh03DnX91x4l3lc91b5nPdW+Zz3Vvmc91b5nPdW+Zz3Vvmc91b5nPdW+Zz3Vvmc/96HQP/digG/3IzC/98Nw//hD8V/4hIHf+LUyf/iWAx/4ZtO/+CeUT/foZM/3uRU/93mlj/dKJd/HGoYfpurmT4a7Rn92m6afVowWvzZsht72PNb+xh03DnX91x4l3lc91b5nPdW+Zz3Vvmc91b5nPdW+Zz3Vvmc91b5nPdW+Zz3Vvmc/96HAP/dycG/3QyC/9/Ng//hj0V/4tHHf+OUSf/jF4x/4lrPP+Fd0b/gYNO/32PVv95mFz8daBh+XKmZfdvrWn1bLNs82q5b/JowHHwZshz7GTNdehh1HbjX953213jedVd5XbVXeV21V3ldtVd5XbVXeV21V3ldtVd5XbVXeV21V3ldv97HAP/dycG/3cwCv+CNQ7/ijwV/49GHf+STyf/kVwy/45oPf+KdEj/hoBS/4GLWvx9lWH4eJ1n9XSkbfJxqnHwbrB07mu2d+xpvnrqZ8d952XOf+Ji1oDZX92B0F/gfsxg43vMYON7zGDje8xg43vMYON7zGDje8xg43vMYON7zGDje/98HAP/eCYG/3ovCv+FMw7/jTsU/5JEHP+WTif/lVoy/5JlPv+OcUr/in1V/oWIXvmAkmf0e5pu8Hahc+1yp3jqb6596Gy0gOZpvIPkZ8aG4WXPiNli14rPYdmIyGLdgsRj4H/EY+B/xGPgf8Rj4H/EY+B/xGPgf8Rj4H/EY+B/xGPgf/99GwP/eSYG/3wuCv+IMg7/kDoU/5VDHP+aTCf/mVgz/5ZjP/+Sbkz/jnpX/ImFYvWEj2vwfpdz7Hmeeuh0pYDlcKuF4myzieBqu4zeaMaP2mbRks5i0ZLHZNWMwWXbhr1m3YK9Zt2CvWbdgr1m3YK9Zt2CvWbdgr1m3YK9Zt2CvWbdgv99GwP/eiYG/38sCv+LMQ3/kzoT/5hCHP+dSyb/nVYz/5thQP+XbE37knZa942BZvKIjHDsgpR553ubgeN1oojfcamO3G2xktlru5bXaciZzGTLm8VlzpfAZ9KRumjYirZp24a2aduGtmnbhrZp24a2aduGtmnbhrZp24a2aduGtmnbhv9+GwP/eyYG/4ErCf+NMQ3/lTkT/5tCG/+gSib/oVQz/59fQfucaU/2l3Nd8ZJ+auyMiHXnhZGA4n6Yid14oJHYcqeX0m2vnc9suZ/Ma8Wgw2fHoLxoy5u3atCUsmzVja9s2YmvbNmJr2zZia9s2YmvbNmJr2zZia9s2YmvbNmJr2zZif9+GgP/eyUG/4MqCf+PMAz/mDgS/55BG/+jSSb/plIz/aRdQfehZ1DxnHFf65d7beWPg3reh4uG1X6Skc94mZfKdKGcx3Gqn8Nvs6HBbr+jumvFo7NryJ+vbc2Yq2/Skalw1oypcNaMqXDWjKlw1oypcNaMqXDWjKlw1oypcNaMqXDWjP9/GgP/fCUG/4YpCP+SLwz/mzgS/6FAGv+nSCX/qlEy+albQfOmZFHsom5h5Zp2cNyRfn/SiYaLy4KNk8V9lZnAeJ2evHWloblzrqS2crmlsnDDpqtvxqKoccubpHPQk6J01I6idNSOonTUjqJ01I6idNSOonTUjqJ01I6idNSOonTUjv+AGgP/fCUG/4goCP+ULwv/nTcR/6Q/Gf+qRyT9rk8y9q1ZQe+rYlLnpmti3p5yc9KVeoHKjYKLw4eKk72BkZq3fZmfs3mho693qqasdrSnqnbBqKNzw6WgdcmennfPlpx30pGcd9KRnHfSkZx30pGcd9KRnHfSkZx30pGcd9KRnHfSkf+AGgP/fSUG/4onCP+WLgv/nzYQ/6c/GP+tRyP7sk4x87JXQeuxYFLiqmhk1qJwdMyZd4HDkn+LvIuGlLWGjpqvgZWgqn6dpKZ7pqejerCpoXm8qZt3waiZecegmHrNmJd70ZOXe9GTl3vRk5d70ZOXe9GTl3vRk5d70ZOXe9GTl3vRk/+BGgP/fiQG/4wmB/+YLgr/ojYQ/6k+GP+vRiP4tU0w8LdWQOe1XlLdrmZk0KVuc8addYC9lnyLtZCDlK6Ki5uohpKgo4KapZ9/o6ibfq2qmH25q5R7wKqTfcaikn7MmZF/0JSRf9CUkX/QlJF/0JSRf9CUkX/QlJF/0JSRf9CUkX/QlP+BGQP/fiQG/40mB/+aLQr/pDUP/6w9F/6yRSL2uEww7bxUQOS4XVHXsmRjy6lsc8Chc4C3mnqLr5SAk6iPiJuiio+gnIeXpZeEoKiUgqmqkYK1q42Bv6uNgcWkjILLm4yCz5WMgs+VjILPlYyCz5WMgs+VjILPlYyCz5WMgs+VjILPlf+CGQP/fyQG/48lB/+cLQn/pjUO/649Fvy1RSHzvEsu6sFSP+C8W1HRtWNjxq1qcrulcX+ynneKqZh+k6KThZqbj42gloyVpZGJnaiNh6erioeyrIeHv6yGhsSlh4bKnIeGzpeHhs6Xh4bOl4eGzpeHhs6Xh4bOl4eGzpeHhs6Xh4bOl/+CGQP/gCMF/5ElBv+eLAn/qDQN/7E8Ffq4RB/wv0st58VRPdzAWlDNuGFiwbBocbapb36sonWJpJ18kpyYgpqVlIqgj5GSpYqOm6iGjaWrg4ywrIGNvqyAi8OmgYvJnYGLzZiBi82YgYvNmIGLzZiBi82YgYvNmIGLzZiBi82YgYvNmP+DGQP/giIF/5MkBv+gLAj/qzMN/7Q8FPe8Qx7uxEor5MlRO9XEWE/IvGBhvLRncLGtbX2np3OJnqJ5kpadgJmPmoifiZeQpIOUmKh/k6KqfJKtq3qSu6x6kcOme5DJnnyPzZh8j82YfI/NmHyPzZh8j82YfI/NmHyPzZh8j82YfI/NmP+DGAL/hCEF/5UkBv+iKwj/rTML/rc7EvTAQhzqyUko4M1POdDHV07DwF5gt7hlb6uya3yhrHGHmKd4kJCjfpiJoIWegp2No32blqd4maCpdZmrqnOZuKtzmMOmdZbJnnaVzZl2lc2ZdpXNmXaVzZl2lc2ZdpXNmXaVzZl2lc2ZdpXNmf+EGAL/hyAF/5cjBf+lKgf/sTIK+7s6EPHFQRnnz0gl29JNOMvLVUy9xF1esb5jbqW4anubsm+Gkq52j4mqfJaCp4Oce6SLoXailKVxoZ2nbqCpqWyhtqltocOmb53JnnCczZhwnM2YcJzNmHCczZhwnM2YcJzNmHCczZhwnM2YcJzNmP+FGAL/ih4E/5oiBP+oKQb/tTAI9sA4DuvLQBXh2EYg09hLNsXQVEu3yVtcq8NibJ++aHiUuW6Di7VzjIOyepN7r4GZda2Jnm+rkqJrqpykaKqnpWaqtKZmq8WkaKbKnGmkzZdppM2XaaTNl2mkzZdppM2XaaTNl2mkzZdppM2XaaTNl/+GFwL/jRwE/54hBP+sJwX9ui8G78c2CuPUPhDY30Mfy95KNL7WUkiw0FpapMpgaZjGZnaNwWyAhL5yiXu7eJB0uX+VbreHmmm2kJ1ltZugYrSmoWC1s6FftsWgYbHMmmKuz5Virs+VYq7PlWKuz5Virs+VYq7PlWKuz5Virs+VYq7Plf+HFwL/kRoD/6IgA/+yJQP1wCsE5s8xBtjeOA/M5UMgw+JJM7beUUap2FhXnNJeZZDOZHKGy2p8fMhwhHTGd4puxH6PaMOHlGPCkJdfwZuZXMGmmlvCs5taw8WaW77PlVy60pFcutKRXLrSkVy60pFcutKRXLrSkVy60pFcutKRXLrSkf+JFgL/lhkC/6gdAv64IQLsySIC2d0lBMzlNxHC6kMit+dIM6zkT0Sg4FZTlN1dYIjaY2t+1mp1ddRwfW7Sd4Nn0X+IYtCHi17QkY5a0JyQWNCnkVbQtZJV0seRVs3UjlbI1otWyNaLVsjWi1bI1otWyNaLVsjWi1bI1otWyNaLVsjWi/+LFQL/nRcB/68ZAfTBGAHd2BEAzOUmBcHuNxO270Ijq+1HMqHrTECW6VVNi+ddWILmZWF55GxpcuR0b2zjfHRn4oR4YuKNe17ilX5b4J6AWN+nglXesYNT3r6DUt7Sg1HZ3IJR2dyCUdncglHZ3IJR2dyCUdncglHZ3IJR2dyCUdncgv+PEwL/pBMB/rgSANbMCwDM5BEBwO8mB7X1OBWq9EAin/NGMJXySzyM8VRGgvBdT3rwZlZ08G5cbu92YWnvfmRl74ZoYe+Oal7ulm1b7Z5vWOulcFbrrnFU6rhyUurHc1Hp1XNR6dVzUenVc1Hp1XNR6dVzUenVc1Hp1XNR6dVzUenVc/+YEAH/rg4A1MEJAMnPCQC+8BICs/knCqn7OBWe+z4hk/tELIn6SjWB+lM+efpdRXL6Zkpt+m9OaPp2UmT6flVh+oZXX/uOWlz6llta+Z1dV/ilXlX3rGBT97VhUvbBYVD2ymJQ9spiUPbKYlD2ymJQ9spiUPbKYlD2ymJQ9spiUPbKYv+jCwDWuAYAxsQHALvUCQCw/BQDpv8pC5z/NRWQ/zsehv9CJn3/SS51/1E0b/9bOmn/ZT5l/25BYv91RF//fEZc/4NIWv+LSVj/k0tW/5tMVf+iTVP/qU5R/7FPUP+7UE//w1FP/8NRT//DUU//w1FP/8NRT//DUU//w1FP/8NRT//DUdqvAgDGvAUAuckFAK3bCACj/xcEmv8rC47/MRKD/zgaef9AIHD/RyZp/08rY/9YL1//YjJc/2s0Wv9yNlj/eDhW/385VP+GO1L/jTxR/5U9T/+cPk7/oz5N/6o/S/+zQEr/uUFK/7lBSv+5QUr/uUFK/7lBSv+5QUr/uUFK/7lBSv+5Qci1AgC4wQQAq9ADAJ/rCQGW/xoFi/8mCn//LQ91/zUVbP89GmX/RB5e/0wiWP9UJVX/XSdS/2UpUP9sKk7/cytN/3ksTP9/LUr/hS5J/4wvSP+SMEf/mTBF/6AxRP+pMkP/rjJD/64yQ/+uMkP/rjJD/64yQ/+uMkP/rjJD/64yQ/+uMri6AgCqyAAAndkAAJL/DAKJ/xoEff8hCHL/KAxo/zAQYP84FFr/QBdU/0gaT/9PHEz/Vx1J/10eR/9jIEX/aSBE/28hQv90IkH/eiJA/4AjP/+GJD7/jCQ9/5IlPP+ZJTv/niY7/54mO/+eJjv/niY7/54mO/+eJjv/niY7/54mO/+eJqvBAACd0AAAj+EAAIb/DgJ6/xUDbv8cBmT/Iwlc/ysMVf8zD0//OxFJ/0ITRv9JFEL/TxZA/1UWPv9aFzz/Xxg7/2QYOf9oGTj/bRk3/3IaNv93GjX/fBo0/4EbM/+IGzL/jRsy/40bMv+NGzL/jRsy/40bMv+NGzL/jRsy/40bMv+NG/9wHgP/bCkG/2kzCf9yNw3/eT4S/31HGf+AUSH/fl8p/3xtMv95ezn/dohA/3OTRf9wnUr/bqZO/2utUf9ptFP/aLtV/2bDV/9jx1n7Ycxb91/TXPNe3V3wXONe61vpX+dZ72DlWfFf5VnxX+VZ8V/lWfFf5VnxX+VZ8V/lWfFf5VnxX/9wHgP/bCkG/2kzCf9yNw3/eT4S/31HGf+AUSH/fl8p/3xtMv95ezn/dohA/3OTRf9wnUr/bqZO/2utUf9ptFP/aLtV/2bDV/9jx1n7Ycxb91/TXPNe3V3wXONe61vpX+dZ72DlWfFf5VnxX+VZ8V/lWfFf5VnxX+VZ8V/lWfFf5VnxX/9wHgP/bCkG/2kzCf9yNw3/eT4S/31HGf+AUSH/fl8p/3xtMv95ezn/dohA/3OTRf9wnUr/bqZO/2utUf9ptFP/aLtV/2bDV/9jx1n7Ycxb91/TXPNe3V3wXONe61vpX+dZ72DlWfFf5VnxX+VZ8V/lWfFf5VnxX+VZ8V/lWfFf5VnxX/9wHgP/bCgG/2sxCf91Ng3/ezwS/39GGf+DUCH/gV4q/35rM/97eDv/eIZC/3WSSP9ym03/cKRR/22sVP9rslf/abla/2fBXPxlx174Ysxf9WDTYfBe3WLsXORj6FvpZOJa72TgWvBi4FrwYuBa8GLgWvBi4FrwYuBa8GLgWvBi4FrwYv9xHQP/bSgG/24wCf94NAz/fzsS/4NEGf+HTiH/hlsr/4NoNP9/dT3/fIJF/3mOTP92mVL/cqFW/2+pWv5tsF78ardh+2i+Y/lmxmX0Y8xn8GHTaetf3mvmXeVs4Fvpbdlc7mjWXO9n1lzvZ9Zc72fWXO9n1lzvZ9Zc72fWXO9n1lzvZ/9yHQP/bigG/3EuCf97Mgz/gzoR/4dDGP+KTCH/ilkr/4dlNf+Dcj//f35I/3yLUP95llb/dZ9c/XKmYPpurWT4bLRo9mm8a/RnxW3wZMxw62HTcuVf33PeXOV01lzocc9e7WzNXu5rzV7ua81e7mvNXu5rzV7ua81e7mvNXu5rzV7ua/9zHAP/bycG/3QtCP9+MQz/hjkR/4tCGP+OSyH/jlYr/4tjNv+Hb0H/g3tL/3+HU/58klv8eJxh+XSkZ/Zwq2vzbbJv8Wq6c+9ow3brZcx45mLVet5f33zTXeN7zV/mdsdg6nDGYOxuxmDsbsZg7G7GYOxuxmDsbsZg7G7GYOxuxmDsbv90HAP/cCcG/3YrCP+BLwv/iTgQ/45AGP+SSSH/k1Qs/5BgN/+MbEP/h3dN+4ODV/h/jmD2epdn83agbvByqHPtbq9462u4fOhown/mZs2C32LYhNFf3IXKYOB/xWHjer9j6HS+Y+lyvmPpcr5j6XK+Y+lyvmPpcr5j6XK+Y+lyvmPpcv90HAP/cCYG/3kqCP+FLgv/jTcQ/5I/F/+WSCD/l1Is/5VeOP6RaUT6jHRQ9Yd/W/KCiWXufZNu6nebdedyo3zkbquB4Wqzht5nvYraZcqN0mLUjshi2IrCY9yEvGXgfrdm5Xi2ZuZ2tmbmdrZm5na2ZuZ2tmbmdrZm5na2ZuZ2tmbmdv91GwP/cSYG/3woB/+ILQr/kDYP/5Y+Fv+aRyD/nFAr/5pbOPmXZkX0knBS74x7X+qFhWrlfo104HiVfdtynYXUbaSL0Gqtjs1ot5DLaMORyGfRkr9l1I+5Z9mJtGjdgrBp4nyuauR5rmrkea5q5HmuauR5rmrkea5q5HmuauR5rmrkef92GwP/ciYF/38nB/+KLAr/kzUO/5k9Fv+eRh//oU4r+6BZOPWcY0bvmG1U6JB3YuKIf2/agId70nqPg811l4nJcZ+NxW6okcJssZO/a7yVvWvLlbZp0JSxa9WNrGzbhqht4H+nbeJ8p23ifKdt4nynbeJ8p23ifKdt4nynbeJ8p23ifP92GwP/cyUF/4EmB/+NLAn/ljQO/508Ff+hRB7+pUwq96VXOPCiYUfpnGpW4ZRyZdiMe3PPhYN8yX+LhMN6k4q/dpuPunOjk7dwrJa0b7eXsW/EmKxtzZipb9OQpXDYiaFx3oKgceB/oHHgf6Bx4H+gceB/oHHgf6Bx4H+gceB/oHHgf/93GwP/dCUF/4MlBv+QKwn/mTMN/6A7FP+lQx37qUsp86pUOOyoXkfjoWdX2plvZ8+ReHPHioB9wYSIhbt/j4u1epeQsXeflK10qJeqc7KZp3K/mqRyy5qhc9CTnnTWjJt13ISadd6BmnXegZp13oGadd6BmnXegZp13oGadd6BmnXegf94GgP/diQF/4YjBv+SKgj/mzIM/6M6E/+oQhz4rUoo8K9SN+esXEfepWRY0Z1tZsiVdXPAjnx9uYmEhbODjIytf5ORqXublaV5pJmhd66bnna6nJ13ypyZd8+Wl3jUjpV424aUeN2DlHjdg5R43YOUeN2DlHjdg5R43YOUeN2DlHjdg/94GgP/eCMF/4gjBv+UKgj/njEL/6Y6Ev6rQhv1sEkn7LVQNuOwWkbYqWNXzKFrZsKacnK6k3p8s42BhayIiYymhJCRoYCYlp19oZqZe6qclnu2nZR7xp6Se82YkXzTkI982YiPfNyFj3zchY983IWPfNyFj3zchY983IWPfNyFj3zchf95GgP/eiIF/4oiBf+WKQf/oDEL/6g5EfuvQRrytEgm6blPNN+0WUXSrWFWx6VpZb2ecHK0l3d8rZF+haaMhoygiI2RmoWVlpaCnpqSgKedj3+zno2Awp6LgMyai4HSkoqA2ImJgNuGiYDbhomA24aJgNuGiYDbhomA24aJgNuGiYDbhv95GgL/eyEE/4siBf+YKAf/ozAK/6s4EPmyQBjvuEck5r1OM9u4V0TNsGBWwqlnZLiibnGvm3V7p5Z8hKCRg4uajYuRlIqTlo+Hm5qLhaWdiISwn4WEv5+FhcubhYXRk4WF2IqEhNqHhITah4SE2oeEhNqHhITah4SE2oeEhNqHhITah/96GQL/fSAE/40hBf+bKAb/pS8J/643Dva2PxfsvEYi48FOMNW8VkPItF5VvaxmY7OmbHCqn3N7oZp6hJqWgYuUkoiRjo+QlomMmZqEiqOdgYqun36KvJ9+isqcf4rQlH+J1ot/iNmIf4jZiH+I2Yh/iNmIf4jZiH+I2Yh/iNmIf4jZiP96GQL/fx4E/5AhBP+dJwX/qC4I/rI2DfO6PhXpwUUf38VML9C/VELEt11TuLBkYq6qam+kpHF6nJ93g5SbfoqOmIaQh5WOlYKSl5l9kKCceo+rnniPuZ93kcqdeZDPlXmO1ox5jdiJeY3YiXmN2Il5jdiJeY3YiXmN2Il5jdiJeY3Yif97GQL/gR0E/5IgBP+gJgX/qy0H+7U1C/C+PRLmx0Qc2slJLsvDU0G+vFtSs7ViYaivaW6fqm94lqV1gY6hfImHnoOPgZuLlHuZlJh3l56bc5apnXGWtp5wl8idcpbPlXOU1Yx0k9iJdJPYiXST2Il0k9iJdJPYiXST2Il0k9iJdJPYif98GAL/hBwD/5UfA/+jJQT/rywG97ozCezEOw/izkIY085ILMbHUkC5wFpRrbphX6O0Z2yZsG13kKt0gIioeoeBpYGNeqKJknWgkpZwnpuZbJ6nm2qetJxpn8WbbJ7QlG2a1oxtmdiJbZnYiW2Z2IltmdiJbZnYiW2Z2IltmdiJbZnYif99GAL/hxoD/5geA/+mIwP/sykE88AxB+fLOAvd2DoWzdJGKsDMUD6zxlhPp8BfXZy7ZWqSt2t0ibNxfYGveIR6rX+KdKqHj26pj5Npp5qWZqelmGOnspliqMOYZafRk2aj1otnodmJZ6HZiWeh2YlnodmJZ6HZiWeh2YlnodmJZ6HZif9+FwL/ixgC/5wcAv+rIQL7uSYD7ccsBN/VMQbT3jkUxthEKLnRTjuszFZMoMddWpXCY2eLv2lxgrtveXq4doBztn2GbbSFi2izjo9jspiSYLGkk16ysZRcssKUXrLTkF+s2YlgqtqGYKrahmCq2oZgqtqGYKrahmCq2oZgqtqGYKrahv9/FwL/kBYC/6EaAf+xHQH0wCAB49EgAdPfLAbJ4jsUvt9EJbLZTDil01RJmc9bV47LYWOEyGhse8VudXPDdXtswXyBZ8CEhWK/jolevpiLWr6kjVi+sY5Xv8KNWL/Xi1m43IVZtt2DWbbdg1m23YNZtt2DWbbdg1m23YNZtt2DWbbdg/+BFgL/lRQB/6cWAf24FwDpyxEA098WAcjnLAe+5jsWs+REJajhSzWc3VJEkdlZUobVYF1802ZmdNFtbmzPdHRmznx5Yc2FfVzMjoBZzJmDVsylhFTMs4VTzcSFU83dg1PG4H5Uw+F9VMPhfVTD4X1Uw+F9VMPhfVTD4X1Uw+F9VMPhff+HEwH/nBIB/64RANrCCgDQ0goAx+gYAbzsLAqy6zwXqOpDJZ3oSDOS5lBAiORZS37iYFR24Whcb+BvYmjfd2hj3n9sXt6IcFrekXNX3pt1VN6nd1LftHhQ38R4T+DeeE/W5XVP0+d0T9PndE/T53RP0+d0T9PndE/T53RP0+d0T9PndP+PDwH/pA4A27gIAM3FCQDF1QoAuvEaA7DyLQym8TsYm/BBJJHvRy+H7k46fu5YQ3ftYUpw7WlQauxxVWXseVlh7IFcXeyKX1rsk2FX7Z1jVe2nZVLts2ZR7sBnT+/UaE7r5mhN6OhoTejoaE3o6GhN6OhoTejoaE3o6GhN6OhoTejoaP+ZCwDdrgQAzLwGAMHJBwC42woArfgcBKT4Lw2Z+DkXj/g/IYX4Rip8+E0ydfdXOW73YD9p92lDZPhxR2H4eUpd+IFMWviJT1j4klFW+ZtSU/mlVFH6r1VQ+rtWTvrKV03741dM++lXTPvpV0z76VdM++lXTPvpV0z76VdM++lXTPvpV+WlAADOtAQAv78FALTOBgCq6w0BoP8fBpf/Lw2M/zYVgv89HXj/RCRw/0wqav9UL2X/XjNh/2c3Xf9vOVr/djxY/34+Vv+GP1P/jkFR/5dCUP+gQ07/qUVN/7NFS/++Rkr/0EdJ/9xHSf/cR0n/3EdJ/9xHSf/cR0n/3EdJ/9xHSf/cR9GuAAC/uQMAssUDAKfVBQCc/Q8ClP8iBon/Kwx+/zISdf86GGz/Qh1l/0kiX/9RJVr/WihX/2MrVP9rLVL/ci9Q/3kwT/+AMU3/iDJL/5A0Sv+YNUj/oTVH/6o2Rv+zN0T/vzhE/8U4RP/FOET/xThE/8U4RP/FOET/xThE/8U4RP/FOMGzAACyvgIApcwBAJndAwCQ/xIChv8fBXv/Jwpx/y4OaP82E2H/Phda/0YaVf9NHVH/VR9O/10gS/9kIkn/ayNH/3EkRv94JUT/fyZD/4YnQf+OKED/lig//54pPf+nKTz/sCo8/7QqPP+0Kjz/tCo8/7QqPP+0Kjz/tCo8/7QqPP+0KrO4AQClxgAAl9UAAIvvBAGE/xMCd/8aBG3/Igdk/yoLXP8yDlX/ORFQ/0ETS/9IFUj/TxdF/1YYQv9cGUD/YRo+/2caPP9tGzv/cxw5/3kcOP+AHTb/iB01/48eNP+XHjL/oB8y/6QfMv+kHzL/pB8y/6QfMv+kHzL/pB8y/6QfMv+kH6bAAACXzgAAid4AAH//BwF0/xACaf8VA1//HAVX/yQIUP8sCkr/MwxF/zsOQf9BDz3/RxA6/00ROP9SETb/VxI0/1wTMv9hEzH/ZhQv/2sULv9xFS3/dxUs/30VKv+DFin/ixYp/44WKf+OFin/jhYp/44WKf+OFin/jhYp/44WKf+OFv9mIAP/YSoF/2EzCP9pNgv/bj0P/3FGFf9zURz/c14j/3BtKf9ufDD/a4k1/2mWOf9noT3/ZqpA/2SyQv9juUT/YcJG/2DIR/9ezUj/XNRK/1veS/tZ5Ez3WOpM9FfvTfBW803sVfhN7FX4TexV+E3sVfhN7FX4TexV+E3sVfhN7FX4Tf9mIAP/YSoF/2EzCP9pNgv/bj0P/3FGFf9zURz/c14j/3BtKf9ufDD/a4k1/2mWOf9noT3/ZqpA/2SyQv9juUT/YcJG/2DIR/9ezUj/XNRK/1veS/tZ5Ez3WOpM9FfvTfBW803sVfhN7FX4TexV+E3sVfhN7FX4TexV+E3sVfhN7FX4Tf9mIAP/YioF/2MxCP9rNQv/cDwP/3NFFf91Txz/dl0j/3NsKv9wejH/bYc2/2uUO/9pnz//aKhC/2awRf9kuEf/Y8BJ/2HHSv9fzEz/XdNN/FzeTvla5E/1WepQ8VjvUe1X9FHpV/lQ6Vf5UOlX+VDpV/lQ6Vf5UOlX+VDpV/lQ6Vf5UP9nHwP/YyoF/2UwCP9uMwv/dDoP/3dDFf95Thz/elok/3doK/90djP/cYQ5/26QP/9sm0P/aqVH/2itSv9ntkz/Zb5O/2PFUP9hy1L9X9JU+V3dVfRb5FbwWupX61jwWOdY9VfjWfpU41n6VONZ+lTjWfpU41n6VONZ+lTjWfpU41n6VP9oHwP/YykF/2guB/9xMgr/dzgP/3tCFf99TBz/flgk/3tmLf93czX/dIA8/3GMQv9vl0f/bKFL/2qqT/9oslL/Z7tU/2XEVv5iylj5YNFa9V7cXPBc5F3qWute5lnxX+Ja9VvcW/lX3Fv5V9xb+VfcW/lX3Fv5V9xb+VfcW/lX3Fv5V/9pHgP/ZCkF/2stB/90MAr/ezcO/39BFf+BShz/glUl/39jLv97cDb/eHw+/3WJRf9xlEv/b55Q/2ymVP9qrlj9aLdb/GbAXfpkyWD1YdBi8F7cY+pc5WXlW+xm3lrwY9hb9GDRXfhb0V34W9Fd+FvRXfhb0V34W9Fd+FvRXfhb0V34W/9pHgP/ZSgF/24rB/94Lgr/fzYO/4M/FP+FSBz/h1Ml/4RgL/+AbDj/fHlB/3iFSf50kFD7cZlW+W6iWvhrql/2aLJi9Ga7ZfNkxWjwYtBr6l/dbeNd527bW+pt01zvaM1e82TIX/dfyF/3X8hf91/IX/dfyF/3X8hf91/IX/dfyF/3X/9qHgP/ZigF/3EpB/97LAn/gzUN/4c+FP+KRxv/jFAl/4ldL/+FaTr9gXVE+nyATfd4i1X0c5Vc8W+dYu9spWftaa1r62a2b+hjwHLmYcx142Dfd9Zc5HjOXulyyV/tbcRg8Gi/YvRjv2L0Y79i9GO/YvRjv2L0Y79i9GO/YvRjv2L0Y/9rHQP/ZycF/3QnBv9/Kwj/hzMN/4w8E/+PRRv/kU4l/49aMPyLZjv4hnFG84F8Ue98h1rsdpBi6HGYaeVsoHDhaKh13mSwettiun7YYcd/1GHaf8tf4X7EYeV3v2Lpcrtj7W22ZPFntmTxZ7Zk8We2ZPFntmTxZ7Zk8We2ZPFntmTxZ/9sHQP/aiYF/3cmBv+CKgj/ijIM/5A7Ev+TQxr/lkwk/ZVXMPeRYjzyjG1J7IZ4VOd/gV/ieIpp3HKSctZtmnjSaqJ8zmerf8tmtIHJZb+Dx2TOhMFj3YO6ZOJ8tmbmdrJn6nGuaO9qrmjvaq5o72quaO9qrmjvaq5o72quaO9qrmjvav9tHAP/bCQF/3okBf+FKQf/jjEL/5Q5Ef+YQhn/m0ok+JtUMPKXXz3rkmpL5YpzWN6CfGTVfIVuz3aNdcpylXrGbp1+w2ylgr9qr4S9abmGumjHh7do2oexaN6BrWnjeqlr6HSma+xtpmztbaZs7W2mbO1tpmztbaZs7W2mbO1tpmztbf9tHAP/biME/30iBf+IKAf/kTAK/5g4EP+cQBj7n0kj9KFSL+2dXD3llmZM3Y5vWtOHeGXMgYFuxnuJdsF3kXu8c5mAuHChhLVuqoeybbSJr2zBiq1s0oqobNyFpW3hfqJu5Xefb+twn2/rcJ9v63Cfb+twn2/rcJ9v63Cfb+twn2/rcP9uHAP/cSIE/38hBf+LJwb/lC8J/5s3D/+gPxf4pEch8KdPLuiiWj3fm2NN1JRsWsuMdWXEhn1vvoCFdrh8jXyzeJWBr3WdhatypYmoca+LpXC7jKNwy42gcdmInXHfgZty5HqZc+lymXPpcplz6XKZc+lymXPpcplz6XKZc+lymXPpcv9vGwP/cyAE/4IgBP+OJgb/ly4I/582Dv2kPhX0qEYg7KxNLeOnWDzZoGFMzZhqWcWRcmW9i3putoWCdrCAiX2rfZGCp3mZhqN3ooqfdauNnHS3jpp0xo+YddaLlnbdg5R24nyTdud0knbodJJ26HSSduh0knbodJJ26HSSduh0knbodP9vGwL/dR8E/4QfBP+QJQX/mi0I/6I1DPqoPRTxrEUe6LBMK9+rVzvSpF9LyJxoWb+Vb2S3j3dusIp/dqqFhn2kgY6Cn36Wh5t7nouXeaiOlHizj5J4wpCRetWNj3rbhY564X6NeuZ2jXrmdo165naNeuZ2jXrmdo165naNeuZ2jXrmdv9wGwL/dh4D/4YeBP+TJQX/nSwH/6U0C/erPBLusUMc5bRLKdqvVTrNqF5KwqBmWLmabWSxk3Vuqo58dqOKg32ehouCmYKTh5SAm4uQfqWOjX2wkIp9vpGKf9OPiX7ah4h+33+HfuV3h37ld4d+5XeHfuV3h37ld4d+5XeHfuV3h37ld/9wGwL/eB0D/4geA/+VJAT/oCsG/6gyCvSvOhHrtUIa4bhKJ9SzUznIq1xJvqRkV7Sea2OsmHJtpJN5dZ6OgXyYi4iCkoeQh42FmYuJg6KOhoKukYOCvJGCg86Rg4PZiIKC34GCguR5goLkeIKC5HiCguR4goLkeIKC5HiCguR4goLkeP9xGgL/ehwD/4odA/+XIwT/oikF/KwxCfGzOQ/oukAX3bxIJc+2UjjDr1tIuahiVq+iamKnnHBsn5d3dZiTfnySkIaCjI2Oh4eKl4uDiKCOf4erkXyHuZF7h8uRfIjYiX2H3oJ9huR6fYbkeX2G5Hl9huR5fYbkeX2G5Hl9huR5fYbkef9xGgL/fBoD/40cA/+aIgP/pSgE+a8vB+64Nwzkvz8U2MBGJMq6UDe/s1lHtKxhVaqmaGGhoW5rmZx1dJKYfHuMlYOBhpKLhoGQlIt8jp6OeI2pkHaMtpF0jciRdo7YineM3YJ3iuN6d4rjeneK43p3iuN6d4rjeneK43p3iuN6d4rjev9yGgL/fxkC/48bAv+dIAP/qSYD9rMtBeq9NQngxjwQ0sREI8W9TzW6t1hGr7FfVKWrZmCcpm1qlKJzc4yeenqGm4GAgJiJhXqWkol1lJuNcpOmj2+TtJBtlMWQcJXYinCS3YNxkON7cZDje3GQ43txkON7cZDje3GQ43txkON7cZDje/9zGQL/ghcC/5IaAv+gHwL/rSQC8rgqBObDMQbbzDUPzMhCIcDCTTS0vFZEqbZeUp+xZF6WrGtojqlxcYaleHh/on9+eaCHg3Sdj4hvnJmLa5ukjWibso5nm8KOaZ3YimqZ3YJrluN7a5bje2uW43trluN7a5bje2uW43trluN7a5bje/90GQL/hRUC/5YYAf+kHAH7siAB7b8lAuHMKgPU0TINx8xBH7rHTDGuwVRCo7xcUJm3YlyQs2lmh7BvboCtdnV5qn17c6iEgG2mjYVopZeIZaSjimKksItgpMGLYqbZiGOi3oFlnuN6ZZ7jemWe43plnuN6ZZ7jemWe43plnuN6ZZ7jev92GAL/iRMB/5oWAf+pGAH2uBsB58caAdvZHAHN1jALwNI/HbTNSi+oyFI/ncNaTZK/YViJu2digLhta3m2dHFys3t3bLGDfGewjIBir5aDXq6hhlyur4dar7+HW7DahF2s4H9ep+V4XqfleF6n5Xhep+V4XqfleF6n5Xhep+V4XqfleP96FQL/jhIB/58TAP+wEwDvwBAA2dQMAM7fHAHE3S8Judk9Gq3TSCyhz1A7lctYSYvHX1SCxGVeecJsZnLAcmxrvnpyZr2CdmG7i3pcu5V9Wbqhf1e6r4BVu7+AVbzZf1a443pYsud1WLLndFiy53RYsud0WLLndFiy53RYsud0WLLndP+AEgH/lBAA/6YPAOO4CwDSxgoAzNcLAMPjHgK54jEKr+A9GKTdRieZ2U43jdRWRIPRXU96z2RYcs1qX2vLcmVlynlqYMmCb1vJi3JXyJZ1VMiid1LIr3hRycB4UMrbd1HG6HNSwOtvUr/sb1K/7G9Sv+xvUr/sb1K/7G9Sv+xvUr/sb/+HDgH/mw0A364HANC8CADHyQgAwdsLALfoIAOt5zENpOY9GZnkRCaO4kwzhOBUPnveXEdz3WNPa9xqVmXaclxg2npgW9mDZFfZjGdT2ZdqUNmjbE7ZsW1N2sJtTNvcbE3Y7GpOz/BnTs/wZ07P8GdOz/BnTs/wZ07P8GdOz/BnTs/wZ/+PCwDppAQA0bQGAMW/BgC8zQgAtOkOAaruIgWi7jMOl+07GY3sQiSD60kue+pTNnPpXD5s6WREZ+lsSWLodE1e6HxRWuiFVFbojlZT6ZhZUemjWk7psFxN6r5cTOvSXUvq6V1K4/NcSuPzXErj81xK4/NcSuPzXErj81xK4/NcSuPzXPmZAwDUrAIAxbcEALnDBQCw0ggAp/YRAZ71JAaV9TIOivU6F4H1QSB49UgncPVQLmr0WjRl9GM4YPRrPF31dD9Z9XxCV/WERFT1jUZR9pdIT/ahSk32rEtL97lMSvfITUn44E1I9/NNSPf0TUj39E1I9/RNSPf0TUj39E1I9/RNSPf0TdqjAADHsQIAuLsDAK3JBACj2QcAmv0UApL9JweH/i8Nff43FHT/Pxts/0cgZv9OJWD/Vylc/2AtWf9pMFb/cTJT/3g0Uf+ANk//iTdN/5I5S/+cOkn/pjtI/7E8Rv+9PUX/zD1E/+Y+RP/nPkT/5z5E/+c+RP/nPkT/5z5E/+c+RP/nPsusAAC5tgEArMIBAKDQAgCV5QcAjv8YA4T/JAZ6/ywLcP80EGj/PBVh/0QZW/9LHVb/UyBT/1siUP9jJE3/ayZL/3MnSf96KUj/gipG/4orRP+ULEL/ni1B/6cuQP+xLj//vC8+/80wPv/NMD7/zTA+/80wPv/NMD7/zTA+/80wPv/NMLuxAACsvAAAn8kAAJPZAACJ/AsBgP8XAnb/IAVs/ygJZP8wDV3/OBBX/0ATUf9HFk3/ThhK/1YZR/9cGkT/YxxC/2kdQP9wHj//eB49/4AfO/+IIDr/kSE4/5siN/+kIjb/rSM1/7gjNf+5IzX/uSM1/7kjNf+5IzX/uSM1/7kjNf+5I622AACfxAAAktIAAIThAAB9/w0Bcv8TAmj/GwRf/yMGWP8rCVH/MwtM/zoNR/9BD0P/SBFA/04SPf9UEzv/WhQ5/18UN/9lFTX/axYz/3IWMf96Fy//ghcu/4sYLP+TGCv/nBkq/6cZKv+nGSr/pxkq/6cZKv+nGSr/pxkq/6cZKv+nGaG/AACSzAAAhNwAAHj3AABu/woBY/8QAlr/FQNS/x0ES/8kBkb/LAhB/zMJPP86Cjn/QAs1/0UMMv9KDTD/UA0u/1QOLP9ZDir/Xg8o/2QPJv9qDyX/cRAj/3gQIv+AESD/iBEf/5ERH/+RER//kREf/5ERH/+RER//kREf/5ERH/+REf9cIgP/Vy0F/1gzB/9fNgn/Yz0N/2VGEv9mUBf/ZV4c/2RuIv9hfCf/X4or/16WLv9coTH/W6oz/1qyNf9Zujb/WMM3/1jNOf9X2Dn/VuA6/1XmO/9U7Dz/U/E8/FL1PfhS+T31Uf0981H/PfNR/z3zUf8981H/PfNR/z3zUf8981H/Pf9cIgP/VywF/1oyB/9hNQn/ZTwN/2dFEv9oTxf/aFwd/2ZtIv9jeyj/YYgs/1+UL/9enzL/Xak1/1uxN/9auTj/WsE6/1nLO/9Y1Tz/V989/1bmPv9V6z79VPA/+VP1P/ZS+UDzUv1A8FL/PvBS/z7wUv8+8FL/PvBS/z7wUv8+8FL/Pv9dIQP/WCwF/1wwB/9kMwn/aDoN/2tDEv9sThf/bFod/2pqJP9neCn/ZIUu/2KRMv9hnDb/X6Y4/16uOv9dtjz/XL4+/1vIP/9a0kH/Wd1C/1flQ/1W6kT5VfBE9VT1RfFU+kXuVP5E7FT/QuxU/0LsVP9C7FT/QuxU/0LsVP9C7FT/Qv9eIQP/WSwF/18uBv9mMgn/bDgM/29BEf9vTBf/cVce/25nJf9rdSv/aIIw/2WONf9kmTn/YqM8/2CrPv9fs0H/XrtC/13ERP9czkb/WtxH/lnkSPpX6kn1VvBK8FX2Su1V+krpVv5H51b/RedW/0XnVv9F51b/RedW/0XnVv9F51b/Rf9eIQP/WSsF/2ItBv9qMAj/bzYM/3JAEf90Shj/dVUe/3JkJv9vci3/bH8z/2mLOP9mljz/ZaBA/2OoQ/9hsEb/YLhI/17BSv9dy0v/XNpN+lrjTvVZ6k/wV/FQ61b2UedX+07kWP9L4Vn/SeFZ/0nhWf9J4Vn/SeFZ/0nhWf9J4Vn/Sf9fIAP/WisF/2UrBv9tLgj/czUM/3c+Ef94SBf/eVIf/3dgJ/90bi7/cHs1/22HO/9qkkH/Z5tF/2WkSf5jrEz9YbRO+2C8UfpexlP5XdRV9VvjVu9a6ljpWPJZ5Vn3VuBa+1PbW/9P11v/Tddb/03XW/9N11v/Tddb/03XW/9N11v/Tf9gIAP/XSkF/2gpBv9xKwf/eDML/3w8EP99Rhf/flAf/31dKP95ajD/dXY4/3GCP/xtjUX6apdL+GefT/Zlp1P0Yq9W82C4WfFfwVzwXc1e7VzgYOha7GHhWvJg2lv2W9Nc+lfPXf1TzF7/Ucxe/1HMXv9RzF7/Ucxe/1HMXv9RzF7/Uf9hHwP/YCcE/2smBf91KQf/fDEK/4E6EP+DRBf/hE0f/4NZKP9/ZjL8enI7+HV+Q/VxiEvybZJR72maVu1molvqY6pf6GCyY+ZevGbkXMhp4Vvaa91a6mvTXPBmzV71Ychf+VzEYPxYwWH+VcFh/lXBYf5VwWH+VcFh/lXBYf5VwWH+Vf9iHwP/YyUE/28kBf95KAb/gTAK/4U5D/+IQhb/iUse/4lWKPqFYjP1gG498Hp5R+x1g1DpcIxY5WuVXuFmnWTeY6Rp22Ctbddft2/UXsNw0V7Scc1d53HHX+5rwmHyZr5i9mG6Y/lct2P8WLdj/Fi3Y/xYt2P8WLdj/Fi3Y/xYt2P8WP9jHwP/ZiME/3IiBP99Jwb/hS4J/4o3Dv+NQBX/j0ke+o9TKPSMXzTuhmo/6X90S+N4flXecoZe2G2PZdNqmGrPZ6BtzGWocMljsXPGYrx0xGHJdcFh4Ha8Y+pxt2TvarRl82WwZvZgrmf5XK5n+VyuZ/lcrmf5XK5n+VyuZ/lcrmf5XP9jHgP/aCEE/3UgBP+BJQX/iS0I/481DP+SPhT8lEcd9ZZPKO6RWzTni2ZB4IRvTtl9eVjRd4JgzHOKZ8dvk2zEbJtwwGmjc71nrHa6ZrZ4uGXCebZl1XmyZuZ2rmjsb6pp8GmoafRjpmr3X6Zq91+mavdfpmr3X6Zq91+mavdfpmr3X/9kHgP/ayAD/3geBP+EJAX/jSwH/5M0C/+XPBL4mUUb8JtNJ+iXWTThkGJC14lsTs6DdVjIfX5hw3iGaL50jm25cJZytm6edbJsp3ivarF7rWm9fKppzX2oauN6pWzpcqJs7WygbfJmnm71Yp5u9WKebvVinm71Yp5u9WKebvVinm71Yv9lHQL/bR4D/3sdA/+HIwT/kCoG/5cyCv2cOxD0n0MZ7KFLJeOcVjPalmBBz45pTseIcljAgnphun2CaLV5im6xdZJzrHKad6lwo3qmbqx9o224fqFtx3+fbuB+nHDndZpw62+ZcfBol3HzZJdx82SXcfNkl3HzZJdx82SXcfNkl3HzZP9lHQL/bx0D/34cA/+KIgT/kykF/5sxCfmgOQ/wo0EY56ZJI96hVDHSml5AyJNnTcCMb1i5h3dhs4J/aK59h26peo5zpHeWeKB0n3udc6h+mnG0gJhxwoGWctiBlXTleJN06nGSde9rkXXyZpF18maRdfJmkXXyZpF18maRdfJmkXXyZv9mHQL/cRsD/4AbA/+MIQP/ligF/54vCPakNw3sqD8V46tIINimUjDMnlxAw5dlTbuRbVezi3RhrYZ8aKeCg26ifot0nXuTeJl5nHyVd6V/knawgZB1voKOdtGCjnjjeo146HOMeO1si3jxaIt48WiLePFoi3jxaIt48WiLePFoi3jxaP9nHAL/cxoC/4IaAv+PIAP/mSYE/qIuBvOoNQvprT0T369GHtKpUS/Holo/vptjTLWValeuj3Jgp4t5aKGHgW6cg4h0l4CQeJJ9mXyOfKKAi3qtgoh6u4OHes2Dh3zifId853WGfOxuhnzwaYZ88GmGfPBphnzwaYZ88GmGfPBphnzwaf9nHAL/dRkC/4UZAv+SHwL/nCUD+6UsBfCsNAnmsjsQ27NEHc2tTy7Dplk+uZ9hS7CZaFaolHBfoY93Z5uLfm6WiIZzkIWOeIyClnyIgKCAhH+rgoF/uIN/f8qEgYHhfYGB5naBgOtvgIDvaoCA72qAgO9qgIDvaoCA72qAgO9qgIDvav9oHAL/eBcC/4cYAv+UHQL/nyMD+KkqBOyxMQfitzkN1bdCHMmwTi2+qlc9tKNfSqueZ1WjmG5fnJR1ZpaQfG2QjYNzi4qLeIaIlHyBhp6AfYSognuEtYR5hMeEeobgf3uF5nd7hetwe4Tua3uE7mt7hO5re4Tua3uE7mt7hO5re4Tua/9pGwL/ehYC/4oXAv+XHAL/oyEC9K0nA+i1LgXevTUK0LpAG8S0TCy6rlY7r6heSaaiZVSenWxdl5lzZpCVeWyKkoFyhZCJd3+Nknx7i5t/d4qmgnSJs4NyisSDdIzgf3SL5Xh1iepxdojtbHaI7Wx2iO1sdojtbHaI7Wx2iO1sdojtbP9rGgL/fRQC/40WAf+aGgH/ph4B8LEjAuS7KQPZwjAJy70/GcC4Siq1slQ6qqxcR6GnY1KZo2pckZ9xZIqbd2uEmH9xfpaGdnmTj3t0kpl+cJCkgW2QsYJrkMGCbZLdf26R5Xhvj+pxcI7tbHCO7Wxwju1scI7tbHCO7Wxwju1scI7tbP9uGAL/gBIB/5AVAf+eFwH7qxoB7LceAeDDIQHSxi0IxsE9GLq8SSivt1I4pbJaRZytYVGTqWhai6VvYoSidWl+n3xveJ2EdHObjXlumZZ8apiif2eXroBlmL+BZZnYf2iY5XhplupxapTtbGqU7WxqlO1sapTtbGqU7WxqlO1sapTtbP9xFgL/gxEB/5QTAf+iFAD1sBQA5r4UANnMFQDMyisHwMY7FrXBRyaqvFE2n7hYQ5azYE6NsGZYhaxtYH6qc2d3p3pscqWCcmyji3ZoopR5ZKGgfGCgrX1fob1+XqLUfWGh5nZinetwY5vubGOb7mxjm+5sY5vubGOb7mxjm+5sY5vubP90EwH/hxAB/5gQAP6nEADntw0A1sULANDQEQDFzygFucs5FK7HRSOjw08zmb9XQI+7XkuGuGRUfrVrXHeycWNxsHhpa66AbWatiXJhq5N1XaueeFuqrHlZq7x5WKzSeVqr6HNcp+xuXaTval2k72pdpO9qXaTval2k72pdpO9qXaTvav95EQH/jA4A/54NANyuCADSuwkAzMgJAMfWDgC91SUEstI2EafOQiCcykwvksdUPIjDXEd/wWJQd75pV3C8cF5qu3djZbl/aGC4iGxct5JvWLaecVW2q3NTt7tzUrfSc1S3629Wsu9qV6/xZ1ev8WdXr/FnV6/xZ1ev8WdXr/FnV6/xZ/9/DgH/kwsA4aUFANKzBwDJvgcAwssIALzdDgC03SMDqtozDZ/WQByU00oqitBSN4DNWkF4y2FKcMloUWrIb1dkxnZcX8V/YFrFiGRWxJJnU8SeaVDErGpPxLxrTsXTak/F7WhQwPNkUb31YVG99WFRvfVhUb31YVG99WFRvfVhUb31Yf+GCgDwmgQA1KoEAMi2BgC+wQUAt88JALDjEQCo4yUEn+I1DZXgPhmL3kglgdxQMHjaWDpw2F9CadZnSWPVbk9e1HZTWdN/V1XTiVpS05NdT9OgX03TrWBL1L5gStXYYEvU7V5M0fdcTMz5WkzM+VpMzPlaTMz5WkzM+VpMzPlaTMz5Wv+PAwDaogAAyq8DAL25BAC0xgUAq9QJAKTqFAGc6SgGk+k0DonoPRh/50Qid+ZOKm/mVzJp5V84Y+VnPV/kb0Ja5HdFVuSASVPkiktQ5JROTeSfUEvlrFFJ5btSSObPUkjm6FJI5PhRSOH8T0jh/E9I4fxPSOH8T0jh/E9I4fxPSOH8T+GZAADNqQAAvrMCALO+AwCoywUAn9oJAJjyGAKQ8ioHhvIzDnzxOxZ08UMdbPFLI2bxVClh8V0tXfFmMVnxbjVW8XY3U/F/OlDyiDxN8pI+S/KdQEnzqUFH87ZCRvTHQ0X030NE9PBDRPL6QkTy+kJE8vpCRPL6QkTy+kJE8vpCRPL6QtGiAADArgAAsrgBAKfEAgCc0gQAku0MAIz7HAOC+ygHefsxDHD8ORJp/EEXYvxJHFz8UCBX/FkjVP1iJlH9aihP/XMqTP57LEr+gy5I/o0vRv+YMUT/ojJD/64zQf+7NED/yzQ//+M0P//vNT//7zU//+81P//vNT//7zU//+81P//vNcSqAACzswAAp78AAJrLAACP2gIAhv8PAX7/HAN1/yUGbP8tCmT/Ng5d/z4SWP9FFVL/TRhP/1UaTP9cHEn/ZB5H/2sfRP9zIEL/fCJB/4UjP/+PJD3/miU7/6QmOv+vJjn/uic4/8onOP/cKDj/3Cg4/9woOP/cKDj/3Cg4/9woOP/cKLWvAACnugAAmsYAAI3UAACB5gEAev8QAXD/GAJn/yEFX/8pB1j/MQpS/zkNTf9BD0n/SBFF/08TQv9VFED/XBU9/2IWO/9pFzn/cBg3/3kZNf+CGTP/jBoy/5cbMP+hGy//qhwv/7UcLv+/HC7/vxwu/78cLv+/HC7/vxwu/78cLv+/HKm1AACawgAAjM8AAH/eAAB2/wUAbP8OAWL/FAJa/xsDU/8kBU3/KwdH/zMJQ/86Cj//QQs7/0cMOP9NDTX/Uw4z/1gPMf9eDy//ZBAt/2sRK/9zESn/fBIn/4YSJf+QEyT/mRMj/6MUIv+rFCL/qxQi/6sUIv+rFCL/qxQi/6sUIv+rFJy+AACNywAAftoAAHDmAABn/wAAXf8KAVT/EAFN/xUCR/8dA0H/JAQ8/ysFN/8yBjT/OAcw/z0ILf9DCCr/SAko/00JJv9SCiT/Vwoi/10LIP9jCx7/awsc/3MMGv98DBj/hAwX/44NFf+VDRX/lQ0V/5UNFf+VDRX/lQ0V/5UNFf+VDf9SJQP/TS8E/1EyBv9XNQf/WjwK/1tFDv9aTxP/WV0X/1htG/9Wex//VYki/1OVJf9SoCf/Uagp/1CxKv9QuCv/T8Es/0/KLf9O1i7/TuQu/07tL/9O8y//Tfgw/038MP9M/zD8TP8w+Uz/L/hM/y/4TP8v+Ez/L/hM/y/4TP8v+Ez/L/9TJAP/TS8E/1QwBf9ZNAf/XToK/19DDv9eThP/XVoY/1tqHP9aeSH/WIYk/1aSJ/9VnSn/VKYr/1OuLf9Sti7/Ur4v/1HHMP9R0jH/UOEy/1DrMv9P8jP/T/cz/078NPtO/zT4Tf809U7/MvRO/zL0Tv8y9E7/MvRO/zL0Tv8y9E7/Mv9TJAP/Ti4E/1YvBf9cMgf/YDgK/2JBDv9iTBP/YFgY/19oHf9ddiL/W4Mm/1mPKf9Ymiz/VqMu/1WsMP9VszH/VLsz/1PENP9TzjX/Ut42/1LpN/9R8Tf/UfY4+1D7OPdP/zj0T/838VD/NfBQ/zTwUP808FD/NPBQ/zTwUP808FD/NP9UIwP/UC0E/1ktBf9fMAf/YzYK/2ZADv9mShP/ZVUZ/2NlHv9hcyP/XoAo/1yMLP9bly//WaEx/1ipNP9XsDX/Vrg3/1XBOP9Vyzn/VNo6/1TnO/9T8Dz7UvY99lH7PfJR/z3vUv877FL/OOtS/zjrUv8461L/OOtS/zjrUv8461L/OP9VIwP/UisE/1wrBf9jLgf/ZzQK/2o+Dv9rSBP/alMZ/2hhH/9mcCX/Y30q/2CIL/9ekzP/XJ02/1ulOP9arTr/WLU8/1e9Pv9Xxz//VtNB/FXkQvlV7kP1VPZE8FP8ROxU/0HpVf8/5lX/POVV/zvlVf875VX/O+VV/zvlVf875VX/O/9WIgP/VSkE/18oBf9nKwb/bDIJ/288Df9wRhP/cFAZ/25dIP9rayf/aHkt/2WEMv9ijzf/YJk7/l6hPv1cqUH7W7FD+lm5RflYwkf3V85I9VbgSvFW7EvuVfZM6Vb8SuVX/0biWP9D3ln/QN1Z/z/dWf8/3Vn/P91Z/z/dWf8/3Vn/P/9XIgP/WScE/2MmBP9rKAb/cTAI/3Q5Df91QxP/dU0Z/3VZIf9xZyn/bXQw/WqANvpmijz4Y5RA9mGcRPRepEjyXKxL8Vu0Te9ZvVDtWMlS61faU+dW6VXkV/VU4Vn9T9ta/0vVW/9I0Fz/RM9c/0TPXP9Ez1z/RM9c/0TPXP9Ez1z/RP9YIgP/XCQD/2YjBP9vJgX/di4I/3o3DP97QRL/e0sZ/3tVIf53Yyr5c28y9m57OvJqhUHvZo9H7GOXTOpgn1DoXadU5VuvV+NZuFrhV8Nd31fSXtpW5l7WWfNa0lz8Vc1e/1DJXv9MxV//ScRf/0jEX/9IxF//SMRf/0jEX/9IxF//SP9ZIQL/XyID/2ohBP90JAX/eywH/381C/+BPhH/gkgZ/YJSIfd+XyvyeWs17XN1PulugEblaYlN4WWRVN5hmVnaX6Jc1l2qX9Ncs2HQW75izlvMY8ta4mPIXPFgxl/6WsFg/lW9Yf9RumL/Tbli/0u5Yv9LuWL/S7li/0u5Yv9LuWL/S/9ZIQL/YiAD/24fA/94IwT/fysG/4QzCv+HPBD+iEUX94hOIfCEWyvqfmY25HhwQd9yekvZbYNS02mMWM9mlVzMZJ1fyWKlYsZgrmTDX7hmwV7EZ79e2Gi8X+tmumP3X7Zk+1mzZf5VsGX/UK9l/0+vZf9Pr2X/T69l/0+vZf9Pr2X/T/9aIAL/ZR4D/3EcA/98IgP/hCkF/4kxCf+MOg75jkMW8Y5MIOqKWCvjhGI3235sQ9N4dkzNc39TyG+HWcRrkF7AaZhivWagZbplqGi3Y7JqtWK+a7NizmywYuVrr2b0ZKxn+F2paPxYp2n/U6Zp/1Kmaf9Spmn/UqZp/1Kmaf9Spmn/Uv9bIAL/ZxwC/3QaAv9/IAP/iCcE/44vB/2SNwz0lEAU7JVJHuSQVSrbil830YRpQ8p9ckzEeHtUv3SDWrpxi1+2bpNks2ubZ69ppGqtZ61sqma4bqhmx2+lZt9vpWrxaKJr9mGgbPlbnmz9Vp5s/lWebP5Vnmz+VZ5s/lWebP5Vnmz+Vf9cHwL/ahoC/3cZAv+DHwP/jCUE/5ItBvmXNQvvmT4S55tGHN6WUinSkFw3yolmQsODb0y8fndUt3l/W7J1h2Cuco9lqnCXaKZtn2yjbKluoGu0cJ5qwnGcatdxnG7ua5pv82SZb/hel3D8WJdw/VeXcP1Xl3D9V5dw/VeXcP1Xl3D9V/9eHgL/bBkC/3oYAv+GHQL/jyMD/5YrBfWbMwnrnzsQ4qBFGdebUCjMlFo2xI1jQryIbEy1gnRUsH58W6t6hGCmd4tlonSTaZ5ynG2bcKVwmG+wcpVuvXOTb9BzlHLrbpNz8maSc/ZgkHP6WpBz+1mQc/tZkHP7WZBz+1mQc/tZkHP7Wf9fHQL/bhcC/30XAv+JHAL/kiIC/ZopBPGgMAfnpDkN3qVDF9GfTifHmFg1vpJhQbaMaUuvh3FUqYJ5W6R/gGCffIhlm3mQapd2mW2TdaJxkHOsc41zunSLc8t1jHbncIx38GiLd/Viinf5XIp3+lqKd/painf6Wop3+lqKd/painf6Wv9hGwL/cRYC/38WAf+LGgH/lSAC+Z4mA+2kLgXjqTYK2KlAFsyjTCbCnFY0uZZfQLGQZ0qqi29TpId2Wp6DfmCZgIVllH2NapB7lm6MeZ9xiXiqdIZ3tnWEd8d2hXrkcoZ772qFe/RkhXv4XYV7+VyFe/lchXv5XIV7+VyFe/lchXv5XP9jGgL/cxQB/4EVAf+OGQH/mR4B9qEjAuqpKgTgrzIH0qw+FcemSyS9oFUztJpeP6yVZUqlkG1Snox0WZiIe2CThYNljoKLaoqAk26Gfp1xgn2ndH98tHZ9fMV2fX7gc39/7mt/f/Nlf373Xn9++F1/fvhdf374XX9++F1/fvhdf374Xf9lGAL/dRMB/4QUAf+RFwH/nBsB8qUgAeauJgLbtC4Gzq89FMOqSSO5pFMxr55cPqeZZEmglGtRmZByWZONeV+OioBkiYeIaYSFkW6Ag5pxfIKldHmBsnZ3gcJ2doLddHmE7Wx5g/JmeoL3X3qC+F56gvheeoL4XnqC+F56gvheeoL4Xv9nFwL/dxEB/4cTAf+UFQD+nxgA7qocAeKzIQHVtyoFybM7E76uSCK0qFIwq6NaPaKeYkebmWlQlJVwWI6Sd16Ij35kg42GaX6Lj215iZhxdoejc3KGr3Vwhr92b4fXdXOJ7W1ziPJmdIf2YHSH9190h/dfdIf3X3SH9190h/dfdIf3X/9pFQH/ehAB/4oRAP+XEgD5oxQA6q4VAN25FwDPuigExLc5EbmyRiCvrFAvpqdYO52jYEaVn2dPjptuVoiYdV2ClXxjfZOEaHiRjGxzj5Zwb46gcmyNrXRqjb11aY3SdWyQ7W1tjvFnboz2YG6M919ujPdfboz3X26M919ujPdfboz3X/9sEwH/fQ8B/40QAP+bEAD0qA8A5bUNANW/EADKviYDv7s3ELS2RB6qsU4toa1XOZipXkSQpWVNiaJsVYKfc1t8nHphd5qBZnKYimptlpRuaZWecWaUq3NjlLpzYpXPc2aX7GxnlfFmaJP2YGiS919okvdfaJL3X2iS919okvdfaJL3X/9vEQH/gQ4A/5EOAPKgDADarQkA07gKAM7DDgDEwiMDub81Dq+7Qhykt0wqm7NVN5KvXEGKrGNKg6lqUnymcVl2pHhecKJ/Y2ugiGdnnpFrY52dbl+dqXBdnblwXJ3NcF+f62thnfJlYpr2YGKZ915imfdeYpn3XmKZ915imfdeYpn3Xv9zEAH/hQwA+pYKANulBgDRsQgAy7sIAMbHCwC9xyACssUyC6jBQBmevkonlLpTNIu2Wj6DtGFHfLFoT3Wvb1VvrXZaaqt9X2WphmNhqJBnXaebalmnqGtXp7hsVqfMbFio6Whap/RjW6P4Xlyj+V1co/ldXKP5XVyj+V1co/ldXKP5Xf94DQD/iwkA35wDANKpBgDJtAcAwr4GALzMCAC1zRwBq8svCaHIPRaXxUgjjcJRL4S/WDp8vF9DdbpmSm+4bVBpt3RVZLV8Wl+0hV5bs49hV7OaZFSyp2VSsrdmUbPMZlKz6WNUsvdfVa76W1at+1pWrftaVq37Wlat+1pWrftaVq37Wv9+CQDykQIA1qECAMqtBQDAtwUAuMIFALLPCQCr1BcAo9MrBpnQOhKPzkUfhctOKn3JVjR1x109bsVlRGjEbEljwnNOXsF7U1nBhFZVwI9ZUr+bXE+/qF1Nv7heTMDNXkzA6lxOv/lZT7z+VVC6/lVQuv5VULr+VVC6/lVQuv5VULr+Vf+FAgDdmAAAzaYCAMGxAwC3ugMArsYGAKfTCgCg3RUAmd0oBJDbNw6G2UIZfdZLJHXUVC1t0lw1Z9FjPGHQa0Fcz3JGWM97SVTOhE1Qzo9QTc6bUkvOqVNJzrlUSM/PVEjO61NJzvhQSsv/TkrK/01Kyv9NSsr/TUrK/01Kyv9NSsr/TeePAADRnwAAw6sBALe0AgCtvwMAo8sGAJvZCgCU5RoBjeUrBoTkNQ174z8Wc+JIHmzhUiZm4VosYOBiMlvgajZX4HI6U997PVDfhUBN349DSuCbRUjgqEZG4LhHReHMR0Xg6EdF3/ZGRd7/REXe/0RF3v9ERd7/REXe/0RF3v9ERd7/RNmXAADHpgAAuLAAAKy5AQCixQIAmNEGAI/rDQCJ7h8CgO4rBnjtNAxw7T0TaO1GGWLtTh5d7VcjWe1gJ1XtaCpS7XEtT+15L0ztgzJK7o00R+6YNUXupTdD77M4QvDEOEHw3zlB7+84QO39OEDs/zhA7P84QOz/OEDs/zhA7P84QOz/OMugAAC6qwAArbQAAKHAAACWzAEAi9kFAIT4EQF8+B8CdPgpBmz4Mgpk+DsPXvlDE1j5SxdT+VMaUPlbHU36ZB9K+mwhSPp0I0b6fiVE+4gmQfuTKED7nik+/KsqPfy5Kzv9yys7/eIrOvz0Kzr89ys6/PcrOvz3Kzr89ys6/PcrOvz3K72oAACusAAAobwAAJXIAACJ1AAAfugFAHf/EgFv/xwCZ/8mBWD/LwhZ/zcLVP8/Dk//RxFL/04TR/9WFUT/XRZC/2QYQP9sGT3/dRo7/34bOf+JHDf/lB02/6AeNf+sHzP/uR8z/8gfMv/iIDL/5yAy/+cgMv/nIDL/5yAy/+cgMv/nILCtAACitwAAlcQAAIfQAAB73QAAcv0JAGr/EQFh/xkCWv8iA1T/KgVO/zIHSf86CUX/QQtB/0gMPv9ODjv/VQ84/1sQNv9iETT/aREy/3ISL/97Ey3/hhQr/5IVKv+eFSn/qRYo/7MWJ//CFif/xxYn/8cWJ//HFif/xxYn/8cWJ//HFqS0AACWwAAAh8wAAHraAABt6wAAZP8FAFz/DgFU/xQBTf8cAkj/JARC/ywFPv8zBjr/OQc2/0AIM/9FCDD/Swku/1EKK/9XCin/XQsn/2QLJP9sDCL/dg0g/4ANHv+MDh3/lw4c/6EOG/+sDxv/rg8b/64PG/+uDxv/rg8b/64PG/+uD5e8AACIyQAAedYAAGvjAABf9gAAVv8AAE7/CgBH/xABQf8WAjz/HQI3/yQDMv8qAy//MAQr/zYFJ/87BSX/QAUi/0UGIP9KBh7/UAYb/1YHGf9cBxf/ZAgV/20IE/93CBH/gQkQ/4sJEP+VCQ//mAkP/5gJD/+YCQ//mAkP/5gJD/+YCf9JJwL/RDEE/0sxBP9QNAb/UjoI/1JDC/9RTg//T1wT/01rFv9MeRn/S4cb/0mTHf9InR//SKYg/0euIf9HtSL/Rr0j/0bGI/9G0CT/RuAk/0bqJf9G8yX/Rvol/0b/Jf9G/yX/Rv8l/0b/JP1G/yP9Rv8j/Ub/I/1G/yP9Rv8j/Ub/I/9JJwL/Ri8D/00vBP9SMgb/VTkI/1VCC/9UTQ//UlkT/1BoF/9Pdxr/ToQd/0yRH/9LmyH/SqQi/0qsI/9JsyT/Sbsl/0jEJv9IzSb/SN0n/0joJ/9I8Sj/SPko/0j/KP9I/yj+SP8o+0j/J/lI/yb5SP8m+Uj/JvlI/yb5SP8m+Uj/Jv9KJwL/SC0D/1AtBP9VMAb/WDYI/1lAC/9YSw//VVYT/1RmGP9SdBv/UYEe/0+OIf9OmCP/TaEl/02pJv9MsSf/S7go/0vBKf9Lyir/Stkq/0rmK/9K8Cv/Svgs/0r/LP1K/yz6Sv8r90r/KfVK/yj1Sv8o9Ur/KPVK/yj1Sv8o9Ur/KP9LJgL/SysD/1IrBP9YLgX/WzQI/10+C/9dSQ//WlQU/1liGP9XcR3/VX4g/1OKI/9SlSb/UZ4o/1CmKv9Priv/TrUs/069Lf9Nxy7/TdMv/0zjMP9M7TD8TPYx+kz+MfdM/zH1Tf8v8k3/LfBN/yvwTf8r8E3/K/BN/yvwTf8r8E3/K/9LJgL/TikD/1YpBP9cKwX/YDEH/2I7C/9iRg//YFEU/15fGf9cbR7/Wnoj/1iGJv9WkSn/VZos/1OiLv9SqjD/UbEx/1G5M/9QwzT+T841+0/fNvhO6zf1TvU48k79OPBP/zXuUP8z61H/MelR/y/pUf8v6VH/L+lR/y/pUf8v6VH/L/9MJQL/UScD/1omA/9gKAX/ZS8H/2g5Cv9oQw//Z04V/2VaGv9iaCD/X3Yl/12BKv9ajC7+WJYx/FeeNPtVpjb5VK04+FO1OvdSvjv1Uck981HaPvBQ6D/sUPNA6VH9PuhT/zvmVP8441X/NeFV/zPhVf8z4VX/M+FV/zPhVf8z4VX/M/9NJAL/VCQD/10jA/9lJQT/ai0G/202Cv9uQA7/bUsU/2tWG/9oZCH+ZXEo+2J9LfhfhzL2XJE281qZOvJYoT3wV6lA7lWxQuxUuUTrU8RG6VLSSOVR5UniUvJI31T8RN1W/0DbWP891ln/OtJZ/zjSWf840ln/ONJZ/zjSWf840ln/OP9OJAL/WCED/2EgA/9qIwT/cCsF/3M0Cf90Pg7/dEgU/3JSG/tvXyP2a2wq8md3Me9jgjfsYIs96V2UQeZanEXkWKRJ4lasTOBUtE7dVL9Q21TNUNdT4lHSVPBO0Ff7Ss5a/0XNXP9CyVz/PsVc/zzFXP88xVz/PMVc/zzFXP88xVz/PP9PIwL/Wx8C/2UdAv9uIQP/dSkF/3kxCP96Owz/ekQT+nlOG/R2WyPucWcs6WxyNeVofDzhY4VD3WCOSNldl0zVXJ9P0lqnUc9ZsFPNWLpUy1jGVclX2lbFV+xVw1v5T8Je/0rAX/9GvWD/Qrpg/0C6YP9AumD/QLpg/0C6YP9AumD/QP9SIQL/Xh0C/2kaAv9zHwP/eiYE/34vBv+BOAv7gUES84BLGux8VyPmd2Mt4HFtONptd0DTaYBGz2WJS8tjkU/IYJlSxV+hVcJdqlfAXLNZvly/Wrxbzlu4W+Vbt171Vbdi/0+1Y/9KsmT/RrBk/0OwZP9DsGT/Q7Bk/0OwZP9DsGT/Q/9VHwL/YRoC/20YAv93HQL/fiQD/4QsBf6HNQn1iD4Q7YdIGOWDVCLefl8u1HhpOM5zc0DJbnxHxGuETMBojFG9ZZRUumOcV7dipVq0YK5csmC5XrBfx16tX99frGLxWaxl/lOqZ/9OqGf/SqZn/0amZ/9Gpmf/RqZn/0amZ/9Gpmf/Rv9XHQL/ZBgC/3AWAv97HAL/gyIC/4kqBPmMMgfvjjsN545EFt6KUSHUhFwtzH5mOMV4b0HAdHdIu3CATbdtiFKzapBWsGiYWaxmoFyqZalfp2S0YKVjwmGjY9ViomXtXaJp+1ehav9Rn2v/TJ5r/0mea/9Jnmv/SZ5r/0mea/9Jnmv/Sf9ZHAL/ZxYB/3MVAf9+GgH/hyAC/40nA/SSLwbqlDgL4ZRCE9aPTiDMiVktxYNjN759a0C4eXRIs3V8Tq5yhFOqb4xXp22UW6NrnF6gaaVgnmiwY5tnvWSZZ85kmGnoYZpt+VqZbv9Ul27/T5Zu/0uWbv9Llm7/S5Zu/0uWbv9Llm7/S/9bGgL/aRQB/3YUAf+BGAH/ih0B/JEkAvCXLATlmjQI3Jo/Ec+UTB/GjlcsvohgN7eCaUCxfnFIrHp5Tqd3gFOjdIhYn3GQXJtvmF+YbaFilWysZJNsuWaRa8lmkG3kZJFx9lyRcv5WkHL/UZBy/02Qcv9NkHL/TZBy/02Qcv9NkHL/Tf9dGAH/axMB/3kTAf+EFgH/jhsB+JUhAeubKAPhoDAG1Z49EMqYSh7BklQruYxeNrGHZj+rgm5Hpn52TqF7fVOceIVYmHaNXJR0lV+Rcp5jjnGpZYtwtWeJcMVniHDgZop09F6LdvxYinb/Uol2/06Jdv9OiXb/Tol2/06Jdv9OiXb/Tv9fFwH/bhEB/3sSAf+HFAD/kRgB9JkdAeegIwLdpSsEz6E7D8WcSB28llMqtJBcNayLZD+mh2xHoINzTZuAelOWfYJXknqKXI54kmCKdpxjh3WmZoR0smiCdMJogHTbaIN48mCEevtZhHn/VIR5/0+Eef9PhHn/T4R5/0+Eef9PhHn/T/9hFQH/cBAB/34RAP+KEgD/lBUA8J0ZAOOlHgHXqCgDy6U5DsGfRhu3mlEpr5VaNKeQYj6hi2pGm4dxTJWEeFKQgX9XjH+HXIh9kGCEe5ljgHqjZn15sGh7eb9pennWaXx88GF+fvpafn3+VX59/1F+ff9Rfn3/UX59/1F+ff9Rfn3/Uf9jFAH/cg8B/4EQAP+NEQD8mBIA7KETAN+qFgDRrCYDx6g3DbyjRBqznk8nqplYM6OUYD2ckGhFloxvTJCJdlKLhn1XhoSFW4KCjl9+gJdjen+hZnd+rWh1fr1pc37SaXaB7mJ4gvpbeIL+VnmB/1F5gf9ReYH/UXmB/1F5gf9ReYH/Uf9lEwH/dQ4A/4MOAP+QDgD1mw4A6KYOANmvDwDMryQCwqs1DLinQxmuok4mpp1WMZ6ZXjuXlWZEkJFtS4uOdFGGjHtWgYmDW3yHi194hpVidISfZXGDq2hug7ppbYPOaW+G62Nyh/lcc4b9VnOF/1Jzhf9Sc4X/UnOF/1Jzhf9Sc4X/Uv9oEQH/eA0A/4YNAPaTDADeoAkA1qkKANKyDQDHsiICva8zCrOrQReqp0wkoaJVMJmeXTqSmmRCi5drSYWUclCAknlVe4+BWnaNiV5yjJJiboqdZWuJqWdoibhoZ4nLaGmL6WNsjflcbYz9V22K/1Jtiv9SbYr/Um2K/1Jtiv9SbYr/Uv9rEAH/ewsA/4oKAOKYBgDWowgA0KwJAMu1CwDBth8BuLQxCa6wPxakrEoinKhTLpSkWziMoGJAhp5pSICbcE56mXdTdZZ+WHCUh1xsk5BgaJKbY2SRp2VikLZmYJHJZmKS52JllPhcZ5L9V2eR/1Jnkf9SZ5H/UmeR/1Jnkf9SZ5H/Uv9uDgD/fwkA8Y4FANmbBQDPpgcAya8HAMS5CAC7uhwBsrgvB6i1PROfsUgglq5RK46qWTWGp2A+gKVnRXqibkt0oHVRb558VWqchVlmm45dYpqZYF6ZpmJcmbRjWpnHY1ua5WBfm/dbYJr+VmGY/1JhmP9SYZj/UmGY/1JhmP9SYZj/Uv9yCwD/gwUA35MBANGfBADJqgYAwbIFALu9BAC0vxgAq74sBaK7OhGZuEUdkLVPKIeyVzKAr146ea1lQnOrbEhuqXNNaad6UWSmg1ZfpI1ZXKOYXFijpF5Wo7NfVaPGX1Wk5F1YpPZYWqP/VFuh/1Bbof9QW6H/UFuh/1Bbof9QW6H/UP93BwDwiQAA1pgAAMukAwDBrQQAubYDALLABACrxRQAo8UoBJvCNw6RwEMZib1MJIC6VS55uFw2crZjPW20akNns3FIYrF5TF6wgVBar4tUVq+XVlOuo1hQrrJZT67GWU+u5FhRrvZUU67/UFSs/01UrP9NVKz/TVSs/01UrP9NVKz/Tf99AADfjwAAzp0AAMOoAgC5sAIAsLoCAKjEBQChzA8Am8wjApLKMwqJyD8VgcZJH3nEUihywlowa8FhN2a/aDxhvnBBXL14RVi8gUlUvItMUbuWT067o1FMu7NSSrvGUkq75FFMu/ZOTbr/S065/0lOuf9JTrn/SU65/0lOuf9JTrn/Se+FAADUlQAAx6MAALqsAQCwtAAAp78DAJ7JBgCV1AsAkNUdAYnULgaA0jwQeNBGGXHPTyFqzlgpZM1fL1/MZzRay245Vsp3PVLKgEBPyYtDTMmXRUnJpEdHybNIRsrISEbK5kdHyfdFR8j/Q0jH/0JIx/9CSMf/QkjH/0JIx/9CSMf/Qt6NAADLnAAAvacAALGwAACmugAAnMQDAJPPBwCK3QwAhd8dAX7fLAV23jcLb95DE2jdTRpi3FUgXdtdJljbZSpU2m0uUNp2Mk3agDVK2os3R9qXOUXapDtD27Q8QtzIPELb5TtC2vQ6Qtn+OkPY/zlD2P85Q9j/OUPY/zlD2P85Q9j/OdCWAADBowAAsqwAAKe1AACcwAAAkcoDAIfWBwCA6REAeekgAnLpLAVr6TYKZOk/D17pSBRZ6VEZVehaHFHpYiBO6WsjS+l0JUjpfSdG6YgqQ+mTK0HqoC1A6q8uPuvALj3s2y496u8uPej8Lj3n/y095/8tPef/LT3n/y095/8tPef/LcWfAAC1qQAAqLEAAJy8AACQxwAAhNIBAHrfBgB09BMAbfQgAmb0KgRf9DQIWvU9C1T1RQ9P9UwSTPVVFEn2XRdG9mUYRPZuGkH2dxw/94EdPfeNHzv3mSA5+KYhOPi1Ijf5yCI2+eMiNvjzIjb3/CI29/wiNvf8Ijb3/CI29/wiNvf8IremAACprgAAnLkAAJDEAACDzwAAd9sAAG/2CgBn/xMBYP8dAlr/JwNU/zAFT/84CEr/QApG/0gMQ/9PDkD/Vg89/14QO/9lEjj/bhM2/3cUNP+CFTL/jxYw/5sXL/+pFy7/txgt/8gYLP/hGCz/7xgs/+8YLP/vGCz/7xgs/+8YLP/vGKurAACetQAAkMEAAILMAAB12QAAaeQAAGH/CQBb/xEAVP8ZAU7/IgJJ/ysERP8yBUD/OgY8/0EHOf9HCDb/Tgkz/1QKMf9bCy7/Ygws/2sMKf91DSf/gA4l/40OJP+aDyP/phAi/7MQIf/BECH/0BAh/9AQIf/QECH/0BAh/9AQIf/QEJ+yAACRvgAAg8oAAHXWAABn4gAAW/EAAFT/BgBO/w4ASP8UAUL/HAI9/yQCOf8rAzX/MgQx/zgELv8+BSv/QwUo/0kGJf9PBiP/Vgch/10HHv9lCBz/bwgZ/3oJF/+HCRb/lAkV/58KFP+qChT/swoU/7MKFP+zChT/swoU/7MKFP+zCpO7AACExwAAddMAAGfhAABY6AAATvsAAEj/AABB/woAO/8QATb/FQEx/xwBLf8iAin/KAIl/y0CIv8yAx//OAMc/z0DGv9CAxf/SAQV/04EE/9VBBH/XQUP/2cFDf9yBQz/fQUK/4kGCv+TBgn/nAYJ/5wGCf+cBgn/nAYJ/5wGCf+cBv8/KgL/PzAD/0QwA/9IMwT/STkG/0hCCP9GTQv/RVsO/0NpEf9BdxP/QIUV/z+RFv8+mxj/PqQY/z2rGf89sxr/Pboa/z3DGv88zBv/PNsb/zznG/888Bv/PPgb/z3/G/89/xv/Pf8b/z3/Gv89/xn/Pf8Z/z3/Gf89/xn/Pf8Z/z3/Gf9AKgL/QS4D/0cuA/9KMQT/TDcG/0tACP9KSwv/SFkP/0ZnEf9EdRT/Q4IW/0KPGP9BmRn/QaIa/0CpG/9AsRv/P7gc/z/AHP8/yR3/P9Yd/z/lHf8/7x3/P/ce/z/+Hf8//x3/P/8d/0D/HP5A/xv+QP8b/kD/G/5A/xv+QP8b/kD/G/9AKgL/QywD/0ksA/9NLwT/TzUG/1A+CP9OSQz/TFYP/0pkEv9IchX/R38Y/0aLGf9Flhv/RJ8c/0SnHf9Drh7/Q7Uf/0K9H/9CxiD/QtEg/0LiIf9C7SH/QvUh/0L9If1C/yH7Q/8g+kP/H/lD/x75Q/8e+UP/HvlD/x75Q/8e+UP/Hv9BKQL/RioD/0wpA/9RLAT/UzIG/1Q8CP9URwz/UVIP/09gE/9Nbxf/THwZ/0qIHP9Jkh7/SJsf/0ejIf9HqyL/RrIj/0a6I/9GwyT/Rc0l/0XeJf9F6ib8RfQm+UX8JvZF/yb1Rv8k9Eb/I/NH/yHzR/8h80f/IfNH/yHzR/8h80f/If9CKAL/SScC/1AmA/9VKAT/WC8F/1o5CP9aRAz/V08Q/1VcFP9Tahj/UXcb/0+DH/9OjiH/TZcj/0yfJf9Lpyb/Sq4n/0q2Kf5Jvir9Sckq+kjZK/dI5yz0SPIs8Uj7LO9J/yrtSv8o7Er/J+tL/yXrTP8l60z/JetM/yXrTP8l60z/Jf9DKAL/TSQC/1QjA/9aJQP/XiwF/2A2B/9gQQv/XkwQ/1tXFf9ZZhn/V3Ie/1V+Iv5TiSX8UZMo+lCbKvlPoyz3Tqou9k2yL/RMujDzTMQy8kvRM+5L5DTqSvA050v6M+VN/zDkTv8t4k//K+FQ/ynhUP8p4VD/KeFQ/ynhUP8p4VD/Kf9GJQL/UCEC/1ggAv9fIQP/ZCoE/2YzB/9mPQv/ZUgQ/2JTFf9gYRv8XW0g+Fp5JfVYhCnzVo0t8FSWMO5SnjPtUaU161CtN+lOtTnnTr875k3MPONM4D3fTe483E/5OdlR/zXWUv8y1FP/MNNU/y3TVf8t01X/LdNV/y3TVf8t01X/Lf9KIwL/VB4C/1wcAv9kHwL/aScE/2wwBv9tOgr/bEQP/WpPFfhnXBzzY2gi72B0KOtdfi7oWogz5VeRN+NVmTrgU6A+3lKoQNxRsUHZULtC1lDIQ9NQ3ETPUOxDzFL4P8tV/zvJV/83yFj/NMdZ/zLGWf8xxln/McZZ/zHGWf8xxln/Mf9NIAL/VxsC/2AZAv9pHQL/byUD/3ItBf90Nwj9c0EO9nFLFPBuWBzqamQk5WVuK+BheTPcXoI42FyLPNNalD/QWJxCzlejRMtVrEbJVbVHx1TAScVU0EnCU+ZJwFb1Rb5Z/0C9W/88vFz/Obtd/zW6Xf81ul3/Nbpd/zW6Xf81ul3/Nf9QHgL/WxkB/2QWAf9tGwL/dCIC/3gqBP96Mwf2ej0M73hHE+d1VBvhcF8l2mtqLdNndDTOZH06ymGGP8dfjkLEXZZFwVueSL9apkq8Wa9Muli6TbhYyE62WN9OtFnwS7Nc/UWyX/9AsmD/PLBh/zmwYf84sGH/OLBh/ziwYf84sGH/OP9SGwH/XhYB/2gUAf9yGQH/eR8C/34nA/mAMAXwgTkK54BDEeB8UBrWd1skz3JmLsltbzXEang7wGeBQLxkiUS5YpFItmCZSrNfoU2xXapPrly0UaxcwVKqXNRSqF3rUKhg+kmoY/9EqGT/QKZl/zymZf87pmX/O6Zl/zumZf87pmX/O/9VGQH/YRQB/2wSAf92FwH/fRwB/4MjAvSGLATqiDUH4YdADtaCTBnNfVgkxndiLcBzazW7b3Q8t2x8QbNphEavZ4xJrGWUTKljnE+mYqVRpGGvU6JgvFWgYM1VnmDmVJ5k902fZ/9Hn2n/Q55p/z+daf89nWn/PZ1p/z2daf89nWn/Pf9XFwH/YxIB/28RAf95FAH/gRkB+4cgAe+MJwLkjjAF2o09DM+HShjHglUjv31fLbl4aDWzdHA8r3F4QqtugEanbIhKpGmQTqBomFGdZqFTm2WrVZhkuFeWZMhYlGThWJVo9FCWa/9Kl2z/RZZt/0GWbf9Alm3/QJZt/0CWbf9Alm3/QP9ZFQH/ZhAB/3IQAP99EgD/hRYA9owbAeqRIgHflCsD05E6C8mMRxfAh1MiuYJcLLJ9ZTWteW08qHV1QqNzfUegcIRLnG6MTplslVKVa55UkmmoV5BptFmOaMNZjGjcWo1s8lOPbv9MkHD/R49x/0OPcf9Bj3H/QY9x/0GPcf9Bj3H/Qf9bFAH/aA8A/3UPAP+AEQD/iRMA8pAXAOWWHADZmSYCzZU4CsSQRRa7i1Ehs4ZaLK2CYzSnfms7oXpyQZ13ekaZdYFLlXOJT5JxkVKOb5tVi26lWIhtsFqGbL9bhG3VW4Zv71WIcv1OiXT/SYl0/0SIdP9DiHT/Q4h0/0OIdP9DiHT/Q/9dEgH/aw4A/3gOAP+DDwD9jBAA7ZQSAOCaFQDTnCQCyJk2Cb+UQxW2j08gropYK6eGYTOhgmg7nH9wQZd8d0aTeX5Lj3eGT4t1j1KIc5hWhHKiWIFxrlp/cbxcfXHQXH9z7FaBdvtPg3j/SoN4/0WCeP9Egnj/RIJ4/0SCeP9Egnj/RP9fEQH/bQwA/3oNAP+FDQDyjw0A55gNANufDgDOnyIBxJ00CLqYQhSyk00fqo9WKqOKXzKchmY6l4NtQJKAdUWNfnxKiXyEToV6jFKCeJVWfnegWXt2q1t5dbpcd3bNXHh36lh7evpRfXz/S318/0Z9fP9FfXz/RX18/0V9fP9FfXz/Rf9hEAH/bwsA/30LAPWICgDfkwgA2JsKANOiDADJox8Bv6AyB7acQBOtl0sepZNUKJ6PXTGYi2Q5kohrP42FckWIg3pK/+LwAElDQ19QUk9GSUxFAAgKhICBToB/ilJ8fZNVeHydWHV7qVtyerhccXrKXHJ86Fh1fvlRd4D/THeA/0d3gP9Gd4D/RneA/0Z3gP9Gd4D/Rv9kDwD/cgkA/38IAOWMBQDYlgcA0Z4JAM6lCgDEph0BuqQvBrGgPhGonEkdoJhTJ5mUWzCTkGI4jY1pPoiKcESDiHhJfoZ/TXqEiFF2gpFVcoGbWG+Ap1psf7Vca4DIXGuB5Vlug/dScYT/TXKE/0hyhP9HcoT/R3KE/0dyhP9HcoT/R/9mDQD/dQcA9oMFANyPAwDSmAYAzKEHAMioCAC/qRoAtagtBaykPBCkoEcbnJ1RJZSZWS+OlmA2iJNnPYKQbkN9jnZIeYx9THSKhVBwiI9UbIeZV2mGpVlmhrNbZYbFW2WG41loiPZSa4r/TWyK/0hsif9HbIn/R2yJ/0dsif9HbIn/R/9pCwD/eAQA5YcAANaSAwDNnAUAxqQGAMGrBgC5rRcAsKwrBKepOg6fpkUZlqJPI4+fVy2InF81gplmO32XbEF4lXNGc5N7S26Rg09qj41SZo6XVWONo1hgjbFZX43DWl6N4Fhij/VSZJD/TWaQ/0hmj/9HZo//R2aP/0dmj/9HZo//R/9sCAD+fAAA3ooAANCWAgDInwQAwKcEALmuAwCyshQAqrEoA6GvNwyZrEMXkahNIYmlVSqCo1wyfKBjOXeeaj5ynHFEbZp5SGiZgUxkl4tQYJaVU12WolValbBXWZXBV1iV3lZblvNQXZf/TF+X/0dglv9GYJb/RmCW/0Zglv9GYJb/Rv9wAwDrgQAA1o8AAMqaAQDBowMAuaoCALGyAQCqtxEAo7ckApu1NAqTskAUiq9KHoOtUyd8q1oudqhhNXCnaDtrpW9AZ6N3RGKif0heoYlMWqCUT1efoFFUn65TU5/AU1Kf3VJVn/NOV6D/Slmg/0ZZn/9FWZ//RVmf/0VZn/9FWZ//Rf91AADghgAAz5MAAMSfAQC6pwEAsa4AAKm2AAChvQ0Am70gAZS8MQeLuj0Qg7dIGny1UCJ1s1gqb7JfMGqwZjZlr207YK11P1ysfkNYq4dHVaqTSlGqn0xPqq5NTarATU2q3E1OqvJJUKr+RlKp/0NSqf9CUqn/QlKp/0JSqf9CUqn/QvJ8AADXjAAAyJkAAL2jAACyqwAAqbIAAKC7AgCXxAkAksUbAIvELASDwjoMe8FEFXS/Th1uvVYkaLxdKmO7ZDBfumw0Wrl0OVa4fDxTt4c/T7eSQky2n0RKtq1GSLbARki33UVJtvJDSrX/QUu1/z5LtP89S7T/PUu0/z1LtP89S7T/PeKDAADNkgAAwZ8AALSnAACqrwAAoLgAAJbAAwCMygcAhs0UAIHNJgJ6zDUIc8tBD2zKShdmyVMdYchbI1zHYihYxmosVMZyMFDFfDNNxYY2SsSSOUfEnztFxK48RMXBPEPF3zxExPM7RMP/OUXC/zdFwf83RcH/N0XB/zdFwf83RcH/N9WLAADFmgAAt6QAAKusAACgtAAAlr4AAIvHBACB0AgAeNkOAHXZIAFv2C8Eadg8CWPWRhBe1lAVWdVYGlXUYB9R1GgiTtRxJkvTeylI04UrRdOSLkLUny9B1K8wP9XCMT/V4TA/0/IwP9L9Lz/R/y4/0P8uP9D/Lj/Q/y4/0P8uP9D/LsqUAAC7oQAArakAAKKxAACWuwAAi8QAAIDNAwB12AgAb+QRAGrkIAFk5C0DXuQ4B1nkQQtV5EsPUeRUEk3kXRZK5GUYR+RuG0Xkdx1C5IIfQOSOIT7lmyM85aokO+a8JDrm0yQ55e4kOeP6Izni/yQ54v8kOeL/JDni/yQ54v8kOeL/JL+eAACvpgAAo64AAJe4AACKwgAAfswAAHPWAgBp5QkAZO8UAF/wIAFZ8CsDVPA1BU/wPgdL8UYKR/FODETxVw5C8V8QP/JnEj3ycBQ68nsVOPOHFjbzlBg19KIZM/SxGTL1xRox9eIaMfTxGTHx/hkx8f8ZMfH/GTHx/xkx8f8ZMfH/GbKkAAClqwAAmLYAAIvAAAB+ygAAcdUAAGXeAABe9QoAWfwTAFP8HgFO/CcCSv0wA0X9OQVB/UAGPv5IBzv+Twk4/1cKNv9eCzP/Zwwx/3ANLv98Diz/iQ8r/5YQKf+kECj/tBEn/8cRJ//hESb/8hEm//YRJv/2ESb/9hEm//YRJv/2EaepAACZswAAi74AAH7JAABw0wAAZN4AAFjnAABS/wkATf8RAEf/GQFD/yIBPv8qAjr/MgM3/zkDM/8/BDD/RgUt/00FK/9UBij/Wwcm/2MHI/9tCCH/eQkf/4cJHv+VCh3/owoc/7EKG//ACxr/1gsa/98LGv/fCxr/3wsa/98LGv/fC5uxAACNvAAAfscAAHDSAABj3gAAVeQAAEv1AABG/wUAQP8OADv/FAA3/xsBM/8jAS//KQIr/zACKP81AiX/OwMi/0EDH/9HAx3/TgMa/1UEGP9eBBX/aAUT/3QFEf+CBRD/kAYQ/50GD/+pBg7/tQYO/7oGDv+6Bg7/ugYO/7oGDv+6Bo66AAB/xQAAcNEAAGLeAABU5QAARusAAD/+AAA5/wAANP8JAC//DgAr/xQAJ/8aASP/IQEf/yUBHP8qARn/LwEW/zQCFP86AhH/QAIQ/0YCDv9OAgz/VgIJ/2ADB/9sAwT/eAMD/4YDAv+RAwH/nQMB/6EDAf+hAwH/oQMB/6EDAf+hA/82LQL/OS4C/z4uA/9AMgP/QDgE/z5BBv88TAj/OloK/zhoDP82dg7/NYMP/zSPEP8zmRH/M6ER/zOpEv8ysBL/MrcS/zK/Ev8yyBP/MtMT/zLjE/8y7RP/MvYS/zP+Ev8z/xL/M/8S/zP/Ef8z/xH/M/8Q/zP/EP8z/xD/M/8Q/zP/EP82LQL/OywC/0AsA/9DLwP/QzUE/0I+Bv9ASgj/PlcL/zxlDf86cw//OIAQ/zeMEf83lhL/Np8T/zanE/82rhT/NrUU/za8FP81xRX/NdAV/zXgFf826xX/NvQV/zb9FP82/xT/Nv8U/jf/E/42/xP9Nv8S/Tb/Ev02/xL9Nv8S/Tb/Ev83LAL/PioC/0MqAv9GLQP/RzIE/0Y8Bv9FSAj/Q1UL/0FiDf8/cBD/PX0R/zyJE/87kxT/O5wV/zqkFv86qxb/OrIX/zq5F/85whf/OcwX/zndGP856Rj/OfMY/zr7GPw6/xf6Ov8X+Tr/Fvg6/xb4Ov8V+Dr/Ffg6/xX4Ov8V+Dr/Ff85KwL/QScC/0YnAv9KKQP/Sy8E/0w5Bv9LRQj/SFEL/0ZeDv9EbBH/QnkT/0GFFf9Ajxf/QJgY/z+gGP8/pxn/Pq4a/z62Gv8+vhv/Psgb/z3WHP495hz7PvEc+D76HPU+/xzzPv8a8j//GfE//xnxP/8Y8T//GPE//xjxP/8Y8T//GP89KAL/RSQC/0ojAv9OJQP/USwE/1I2Bv9RQQj/T00M/0xaD/9KZxL/SHQV/0eAF/9Gixn/RZQb/0ScHP9DpB3+Q6se/UKyH/xCuiD6QsQg+ULQIfZB4iHyQu4i70L5Iu1C/yDrQ/8f6kP/HelE/xzoRP8b6ET/G+hE/xvoRP8b6ET/G/9AJQL/SCEC/08gAv9TIQL/VykD/1kzBf9YPgj/VkkM/1JVEP9RYxT/T28X/k17GvtLhh35So8f90mYIfZInyL0R6Yk80euJfFGtibwRr8n70XLKOxF3inoRewp5Ub4KOJH/ybhSP8k30n/It5J/yDdSf8f3Un/H91J/x/dSf8f3Un/H/9DIgL/TB4B/1McAv9ZHgL/XSYD/18wBP9fOgf/XUUL/1pQEP1YXhX4VWoZ9VN2HfJRgCHvT4ok7U2TJutMminpS6Ir50qpLOVJsS7kSLsv4kjHMeBI2THcSOox2En2LtRL/yvSTP8p0E3/Js9O/yXOTv8jzk7/I85O/yPOTv8jzk7/I/9HHwH/UBoB/1cYAf9eHAH/YyMC/2YsBP9mNgb/ZEEK+mJMD/RfWRXvXGUb61lwIOdWeyXkVIQp4VGNLd5QlTDcT50y2U6lM9ZNrTXTTbc20UzCN89M0TjMTOY4yU30NcdP/zHFUf8uxFL/K8NT/ynCU/8nwlP/J8JT/yfCU/8nwlP/J/9KHAH/VBcB/1wVAf9jGQH/aSAC/2wpA/9tMgX5bD0J8mlHDutmVBXlY2Ac4F9rIttcdSjWWX8t0leIMM9VkDPMVJg2ylOgOMdSpzrFUbA7w1C7PMFQyT2/UN89vFHwO7pT/De5Vf8zuFf/L7dY/y23WP8rt1j/K7dY/yu3WP8rt1j/K/9NGgH/VxQB/2ASAf9oFwH/bh0B/3IlAvtzLgPyczgH6XFDDeJuUBTbaVwc02VmJM5icCrJX3ovxlyCM8NbijbAWZI5vViaO7tWoj64Vas/tlW1QbRUwkKyVNRCsFXqQa5X+TyuWf83rVv/M61c/zCtXf8urV3/Lq1d/y6tXf8urV3/Lv9QFwH/WhIB/2QQAP9tFAD/cxoB/3chAfR5KQLqejMF4ng/Ctl0TBPPcFgcyWtiJMRobCu/ZXUwu2J9NbhghTi1Xo08slyVPq9bnUGtWqZDq1mvRKlZvEWnWMxGpFjlRqRb9kCjXv87o1//N6Ng/zOjYf8xo2H/MaNh/zGjYf8xo2H/Mf9TFQH/XRAA/2gPAP9wEgD/dxYA+3wcAe5/JAHkgC0D2n87CM96SRLHdVQbwXFfJLttaCu2anAxsmd5Nq9lgDqrY4g9qGGQQKZgmEOjXqFFoF6rR55dt0icXcZJmlzfSZpf8kSaYv8+mmP/OZtl/zabZf8zm2X/M5tl/zObZf8zm2X/M/9VEwH/YA4A/2sOAP90EAD/exIA9YEXAOiEHgDehycB0YQ3B8h/RhHAe1EbuXZbI7RyZSuvb20xqmx1NqdqfDqjaIQ+oGaMQZ1klESaY51Hl2KnSZVhskuTYcFMkWHYTJFj70eSZf1Bkmf/PJNp/ziTav81k2r/NZNq/zWTav81k2r/Nf9XEQH/Yw0A/24MAP93DgD/fw8A8IURAOOJFgDWiyMBy4g1BsKEQxC6gE8as3tZI613YiqodGoxo3FxNp9ueTucbIE/mGqIQpVpkUWSZ5pIj2ajSo1lr0yKZb1NiWXRToln7EqKaftDi2v/Poxt/zqMbv83jG7/N4xu/zeMbv83jG7/N/9ZEAD/ZQsA/3ELAP96CwDxggwA6IkNAN2ODgDPjyABxo0yBr2JQQ+1hE0ZroBWIqd8XyqieGcwnXVvNplzdjqVcX0/km+FQo5tjkaLbJZJiGqgS4VqrE2DabpPgWnMT4Fq6EyDbflFhG//P4Vw/zuGcf84hnH/OIZx/ziGcf84hnH/OP9bDwD/ZwgA/3MIAPN9CADehgcA2YwJANWRCwDKkh4AwZAwBbiNPw6wiEoYqYRUIaKAXSmdfWUwmHpsNZN3czqPdXs+jHOCQohyi0aFcJRJgm+eTH9uqU58bbdPe23JUHpu5k18cfhGfnP/QX90/z2Adf86gHX/OoB1/zqAdf86gHX/Ov9dDgD/agYA/3YGAOSAAwDZiQYA0o8IAM+UCgDFlhsAvJQuBLORPQ2rjUgXpIhSIJ6FWyiYgWMvk35qNY58cTmKeng9hniAQoN2iEV/dZFJfHObTHlyp052crVQdHLGUHRy4092dfZHeHf/Qnp4/z57ef86e3n/Ont5/zp7ef86e3n/Ov9fDAD/bAQA9XkCAN6DAgDTiwUAzZIHAMmXCADAmRkAt5gsA6+VOwynkUcWn41QH5mJWSeThmEujoNoNImBbzmFf3Y9gX1+QX17hkV5eo9JdniZTHN3pU5wd7JQbnfEUG134E9wefVIcnv/Q3R8/z51ff87dX3/O3V9/zt1ff87dX3/O/9hCgD/bwIA6HwAANmGAQDPjgQAyJUGAMOaBgC7nBYAs5wqA6qZOQuilUUUm5FOHZSOVyaOi18tiYhmM4SGbTiAhHQ9e4J7QXeAhEV0f41IcH2XS218o05qfLBPaHzBUGd83VBqfvNJbYD/Q26B/z9vgf88b4H/PG+B/zxvgf88b4H/PP9kCAD/cgAA4X8AANOJAQDKkgMAw5gEAL2eBAC2oBMArqAnAqWdNgmdmkMTlpdNHI+TVSSJkV0rhI5kMX+Mazd6inI7doh5QHKGgkRuhYtHaoOVSmeCoU1kgq5PYoK/T2GC2k9khPJJZoX/Q2iG/z9qhv88aob/PGqG/zxqhv88aob/PP9nBAD2dgAA3IIAAM6NAADFlQIAvpwDALehAgCvpBEAqKQkAqCiNAiYn0ARkZxKGoqZUyKEl1spfpViMHmSaTV1kHA6cI93PmyNf0JojIlGZYqTSWGJn0teiaxNXYm9TlyJ1k1eivBIYIv+Q2KL/z9jjP88Y4z/PGOM/zxjjP88Y4z/PP9qAADmegAA1YYAAMmRAADAmQEAuJ8BALClAACoqQ4AoqkhAZqoMQaTpT4Pi6NIGISgUSB+nlkneJxgLXOaZzJvmG43apZ1PGaVfT9ilIdDX5KRRluSnUlZkatKV5G7S1aR00tXku9HWpL9QlyT/z5dk/87XZP/O12T/ztdk/87XZP/O/9uAADgfgAAzosAAMSVAAC6nQAAsaMAAKmpAAChrgsAm68dAZSuLgSMrDsMhapGFX6oThx4plYjcqRdKm2iZC9poWs0ZJ9zOGCeezxcnYU/WZyPQlWbnEVTm6pHUZu6R1Cb0UdRm+5EU5v8QFWb/zxWm/86Vpv/Olab/zpWm/86Vpv/OvF0AADZgwAAyJAAAL6aAACzoQAAqqcAAKGuAACXtQYAkrYYAIy1KgOFtDcJfrJCEXewTBhxrlQfbK1bJWerYipiqmkvXqlxM1qoejdWp4M6U6aOPVCmm0BNpalBS6W6Qkum0UJLpe0/TaX8PE6k/zlPpP83T6T/N0+k/zdPpP83T6T/N+R6AADPiQAAwpUAALafAACspQAAoqwAAJizAACOuwIAiL0SAIO9JQF8vDMGdrs/DW+6SRRquFEaZbdZH2C2YCRctWcpWLRvLFSzeDBRs4IzTbKNNkqymjhIsag6RrK5OkWy0TpGse05R7D8Nkew/zRIr/8zSK//M0iv/zNIr/8zSK//M9uCAADHkAAAu5wAAK6jAACkqgAAmbEAAI+5AACEwAMAe8YNAHjGHgBzxi4DbcU6CGfERQ5iw04TXcNWGFnCXh1VwWYhUcFuJE7AdyhLwIErSL+MLUW/mi9Dv6gxQb+6MUHA0jFBvu4wQb39L0G8/y5BvP8tQbz/LUG8/y1BvP8tQbz/Lc6KAAC/mAAAsaAAAKaoAACbsAAAkLgAAIW/AAB6xwQAb88JAGvRFQBn0SYBY9E0BF7QQAhZ0EoMVc9TEFHPWxROz2MYS85rG0jOdR5Fzn8gQs6MIkDOmSQ+zqgmPM66JjzP1CY8ze8lO8z7JTvL/yU7yv8lO8r/JTvK/yU7yv8lO8r/JcOTAAC1ngAAqKYAAJ2uAACRtgAAhb8AAHnHAABvzgQAZNYJAF7eEQBb3iAAV94tAlPfOgRQ30QGTN9OCUnfVwxG318PQ99oEUHfcRM+33wVPN+JFzrglhk44KUaN+C3GjbhzRo23+waNd75GjTd/xs03P8bNNz/GzTc/xs03P8bNNz/G7mcAACqpAAAnqsAAJK1AACFvgAAeccAAG3PAABi1gMAWOEIAFXqEwBR6yAATesrAUnrNQJF7D4EQuxHBT/sTwc97VgJOu1gCjjtagw27nQNM+6ADjLujg8w750QLu+tES3wwBEt8N4RLO7xESzs/hEs6/8QLOv/ECzr/xAs6/8QLOv/EK2iAACgqQAAk7MAAIa9AAB5xgAAbM8AAGDYAABV3gAATvMKAEr3EwBG+B0AQ/gnAT/4MAI7+TgCOPlAAzX6RwQz+k8FMPtXBS77XwYr/GkHKfx0CCf8ggkl/ZAJJP2gCiP+sAoi/sQLIf/gCyH98gog/PwKIPz8CiD8/Aog/PwKIPz8CqKnAACVsQAAh7sAAHnGAABszwAAX9kAAFLfAABI6AAAQ/8IAD//EAA7/xkAN/8hADT/KQEw/zABLf83Air/PgIn/0QCJf9LAyL/UwMg/1wDHf9mBBv/cgQZ/4AFF/+PBRb/nwYV/68GFP/ABhT/1gYT/+kGE//pBhP/6QYT/+kGE//pBpevAACIugAAesUAAGzPAABe2gAAUOAAAETmAAA89QAAN/8EADP/DQAv/xMAK/8aACj/IQAl/ycBIf8tAR7/MgEb/zgBGf8/ARb/RgIU/00CEf9WAhD/YAIO/2wCDP97Awv/iwMK/5oDCv+oAwn/tQMI/8IDCP/CAwj/wgMI/8IDCP/CA4q4AAB7wwAAbM4AAF7bAABP4gAAQucAADbsAAAx/wAALP8AACf/BwAj/w4AIP8SABz/GAAY/x0AFf8hABL/JgAQ/ywBDv8xAQ3/NwEK/z4BCP9GAQX/TwEB/1kBAP9mAQD/dAEA/4ICAP+QAgD/nAIA/6YCAP+mAgD/pgIA/6YCAP+mAv8uLwL/MywC/zctAv84MAL/NzYD/zQ/BP8xSwb/L1gH/yxmCP8qdAn/KYEK/yiNC/8olwv/KJ8L/yimDP8nrQz/J7QM/ye7DP8nxAz/J84M/yjeC/8o6Qv/KPML/yj7C/8o/wr/Kf8K/yn/Cv8p/wr/KP8K/yj/Cv8o/wr/KP8K/yj/Cv8wLQL/NioC/zkqAv87LgL/OjQD/zg8BP82SQb/M1YH/zFjCf8vcQr/LX4L/y2KDP8slAz/LJwN/yykDf8sqw3/LLEN/yy5Df8rwQ3/LMsN/yzaDf8s5w3/LPEN/yz6Df8s/wz+Lf8M/S3/DP0t/wz9LP8L/Sz/C/0s/wv9LP8L/Sz/C/8yKwH/OSgC/z0oAv8/KgL/PjAD/z06BP88Rgb/OVMI/zdgCf81bQv/M3oM/zKGDf8xkA7/MZkO/zGhD/8xqA//MK4P/zC1D/8wvRD/MMcQ/zDUEP8w5BD/Me8Q/jH5D/sx/w/5Mf8P+DH/Dvcx/w73Mf8O9jH/DvYx/w72Mf8O9jH/Dv81KAH/PCUB/0AkAv9DJwL/QywD/0Q3BP9CQwb/QE8I/z1cCv87aQz/OXYN/ziCD/83jBD/N5UR/zadEf82pBL/NqsS/zayE/81uhP/NcMT/zXPE/w14RP5Nu0T9jb3E/M2/xPxNv8S8Db/EvA3/xHvN/8R7zf/EO83/xDvN/8Q7zf/EP85JQH/QCEB/0UgAf9HIgL/SSkC/0o0BP9JPwX/RksI/0RYCv9CZQ3/QHEP/z59Ef89hxL/PZEU/jyZFf08oBX8O6cW+juuF/k7thf4O78X9jvKGPQ73BjwO+oY7Tv2GOo7/xfoPP8X5zz/FuY9/xXlPf8U5T3/FOU9/xTlPf8U5T3/FP89IgH/RB4B/0kcAf9NHgH/UCYC/1EwA/9QOwX/TkYI/0tTC/9IYA7/RmwR+0V4E/hEghX2Q4wX9EKUGPNBnBnxQaMb70CqG+5AshztP7sd6z/GHuk/1R7lP+gf4kD0Ht9A/h3dQf8b20L/GtlC/xjYQv8X2EL/F9hC/xfYQv8X2EL/F/9AHwH/SBoB/04YAf9SGwH/ViMC/1gsA/9XNwT/VUIH/1JNC/lQWg71TWcS8UxyFu5KfRjrSIYb6UePHedGlx/lRZ4g40SmIuFEriPgQ7ck3kPCJdxD0CbXQ+Um00TzJNBF/iLNRv8gzEf/HspH/xzJSP8byUj/G8lI/xvJSP8byUj/G/9EGwH/TBYB/1IUAf9YGAH/XR8B/18oAv9eMgP9XT0G9lpJCvBXVQ/qVWIT5lJtGOJQdxzfToEf3EyKItlLkiTVSpom00mhKNFJqSnPSLIqzUi8K8tIySzISN8sxUjvK8JK/CjAS/8lv0z/Ir5N/yC9Tf8fvU3/Hr1N/x69Tf8evU3/Hv9HGAH/TxMB/1YRAP9eFQD/YhwB/2UkAf5lLQL0ZDgF7WFDCeZfUQ7gXF0U2lhoGtRWch7QVHsizFKEJspQjCjHT5QqxU6bLMNOoy7BTawvv0y2ML1MwjG7TNMyuEzpMbZO+C20UP8qs1H/J7NS/ySyUv8islL/IrJS/yKyUv8islL/Iv9KFQH/UxEA/1sPAP9iEgD/aBcA/2ofAfZrKAHsazID5Gk+B9xmTA3TYlgUzV9jG8hcbSDEWnYkwVh+KL5Whiu7VY4uuVOWMLZSnjK0UqYzslGwNbBRvDauUMs3rFDjN6pS9DOpVP8uqFb/K6hX/yioV/8lqFf/JahX/yWoV/8lqFf/Jf9NEwD/Vg4A/18NAP9nEAD/bBMA+3AZAO9xIgHkcSwC23A6BdFsSAzJaFQUw2VfG75iaCG6X3Emtl15KrNbgS2wWokwrliRM6tXmTWpVqE3p1arOKVVtjqjVcU7oVXdO59W8DefWP4yn1r/Lp5b/yueXP8onlz/KJ5c/yieXP8onlz/KP9QEQD/WQwA/2MMAP9rDQD/cBAA9XQTAOh2GgDddyUB0XY2BMhyRAzBblAUu2tbG7ZnZCGxZW0nrWJ1K6pgfC+nX4QypF2MNKJclDefW505nVqmO5pZsT2YWb8+l1nTPpVa7DuVXfs1ll7/MZZf/y2WYP8qlmD/KpZg/yqWYP8qlmD/Kv9SDwD/XAoA/2YJAP9uCgD2dAwA73gOAOF7EgDUfCAAynszBMF3QQu6dE0TtHBYG65sYSGpamknpmdxK6JleC+fZIAznGKINplhkDiWX5k7lF6iPZFerT+PXbtAjV3NQYxe6D+NYfk4jWL/M45k/zCOZP8sjmX/LI5l/yyOZf8sjmX/LP9VDgD/XwYA/2kGAPRyBgDieAYA23wJANl/DADNgR0AxH8wA7t8Pwq0eEsSrXVVGqhxXiGjbmYmn2xuK5tqdS+YaH0zlWeENpJljDmPZJU8jGOfPoliqkCHYbdChWHJQoRi5EGFZPc7hmb/NYdn/zGHaP8uh2n/LYdp/y2Haf8th2n/Lf9XDAD/YQQA/mwDAOR1AQDbewUA04AIANCDCgDHhRoAvoQtA7aBPAmvfUgSqHlSGaJ2WyCdc2MmmXBrK5Vuci+RbXkzjmuBNotpiTqIaJI8hWecP4Jmp0GAZrRDfmbFRHxm4UN+aPU8f2r/N4Br/zOBbP8vgWz/L4Fs/y+BbP8vgWz/L/9ZCwD/YwEA9G8AAN94AADUfwQAzoMGAMqHCADCiBgAuYcrArGFOgiqgUYRo35QGJ16WR+Yd2Elk3VoKo9zby+LcXcziG9+NoVuhjqCbI89f2uZQHxqpUJ5arFEd2rCRHZq3UR4bPM+eW7/OHpv/zR7cP8wfHD/MHxw/zB8cP8wfHD/MP9bCAD/ZgAA53IAANp7AADPggMAyYcFAMSKBgC8jBUAtIsoAqyJOAelhUQQnoJOGJh/Vx6TfF8kjnlmKop3bS6GdXQygnR8Nn9yhDl8cY09eXCXQHZvokJzbq9EcW7ARXBu2UVycPE/c3L/OXVz/zV2dP8xdnT/MXZ0/zF2dP8xdnT/Mf9dBgD/aQAA4nQAANR9AADLhQIAxIoEAL+NBQC3jxMAsI8mAaiNNQegikIOmoZMFpODVR2OgV0kiX5kKYV8ay2BenIyfXh5NXp3gjl2dos8c3WVQHB0oEJtc61Ea3O9RWpz1UVsdO9Abnb+Om93/zZxeP8ycXj/MXF4/zFxeP8xcXj/Mf9fAgD3bAAA3ncAANCBAADHiAEAwI0DALmRAwCykxEAq5MjAaORMwacjkANlYtKFY+IUxyJhlsihINiKICBaS18f3AxeH53NXR8gDhxe4k8bnqTP2t5nkJoeKtEZni7RWR40UVmee5AaHv9Omp7/zZrfP8ya3z/Mmt8/zJrfP8ya3z/Mv9hAADqbwAA2XoAAMyEAADDiwAAu5EBALSVAQCslw4ApZchAZ6WMQWXkz4MkJBIFIqOURuEi1khf4lgJ3uHZyt3hW4wc4R1NG+CfTdrgYc7aICRPmV/nEFifqlDYH65RF9+z0Rgf+xAYoD8OmSA/zZlgf8zZoH/MmaB/zJmgf8yZoH/Mv9kAADlcgAA034AAMeHAAC+jwAAtpUAAK6ZAACmmwwAoJweAJmbLgSSmTsKi5ZGEoWUTxl/kVcfeo9eJXWOZSpxjGwubYpzMmmJezZmiIQ5YoaPPV+Fmj9chahBWoW3QlmFzEJaheo/XIb7Ol6G/zZfh/8yX4f/Ml+H/zJfh/8yX4f/Mv1oAADgdgAAzYIAAMKMAAC5kwAAsJkAAKidAACfoAkAmaEaAJOgKwOMnzgIhZ1DEH+aTBd5mFQddJdcInCVYydrk2osZ5JxMGSReTNgj4I3XI6NOlmNmT1XjaY/VI22QFONy0BUjek9Vo36OVeN/zVZjv8yWY7/MVmO/zFZjv8xWY7/Me1tAADZewAAyIcAAL2QAAC0mAAAqp0AAKGhAACXpgQAkacVAIynJwKFpjUGf6RADXmiShRzoFIabp9ZH2mdYCRlnGcoYZtvLF6adzBamIAzVpeLNlOXlzlRlqU7T5a0PE6WyTxOlug6T5b5NlGW/zNSlv8wUpb/MFKW/zBSlv8wUpb/MOZyAADQgAAAwowAALiWAACtnAAAo6EAAJmmAACOrQAAiK4RAIOuIgF9rTEEd6w9CnKqRxBsqU8WZ6hXG2OnXh9fpmUkW6RtJ1ikdStUo38uUaKJMU6hljRLoaQ2SaG0NkihyDdIoOc1SaD5Mkqf/zBLn/8uS5//LUuf/y1Ln/8tS5//Ld15AADJhgAAvJIAALGaAACmoAAAnKYAAJGsAACGsgAAfbYNAHm2HQB1tiwCb7U5Bmq0Qwtls0wRYLJUFlyxWxpYsGMeVa9rIVGvcyVOrn0oS62IKkitlS1FraMuRK2zL0OtyC9CrOcvQ6v5LUSr/ytEqv8pRKr/KUSq/ylEqv8pRKr/KdGAAADBjQAAtZgAAKmfAACepQAAk6wAAIiyAAB9uAAAcb4GAG6/FQBqvyYBZr8zA2G+PwddvkgLWb1RD1W9WRNRvGAXTrxoGku7cR1Iu3sfRbqHIkK6lCRAuqImPrqzJj26yCY9uugmPbj5JT23/yQ9tv8jPbb/Iz22/yM9tv8jPbb/I8eIAAC5lQAArJ0AAKGkAACWqwAAirIAAH+5AABzvwEAaMYFAGDKDgBeyh0AW8osAVfKOANUykMFUMpMCE3JVQtKyV0OR8lmEUTJbxRByXkWP8iFGDzIkxo6yKIbOcmzHDjJyRw4yOgcN8f5HDfF/xw2xP8cNsT/HDbE/xw2xP8cNsT/HL6RAACwmwAApKMAAJiqAACMsgAAgLkAAHTAAABoxwAAXc0FAFPTCgBP1xIATdgiAEvYMABJ2DwCRthGA0TZTwRB2VgGP9lhCDzZawo62XYMN9mCDjXakA802qAQMtqxETHbxxEx2ucRMNj2EjDW/xMv1P8TL9T/Ey/U/xMv1P8TL9T/E7OaAACmoQAAmqkAAI2xAACAugAAdMEAAGjJAABczwAAUtUDAEjcCABF5RIAQ+UeAEHmKgA+5jUBO+c+ATnnRwI351ADNOhZBDLoYgUw6G0GLul5Byzphwgr6pYJKeqnCijqugon69YKJ+nwCifn/Qkm5v8KJub/Cibm/wom5v8KJub/CqigAACcpwAAj7AAAIK5AAB0wgAAaMoAAFvRAABP1wAARd0AAD7uCQA88hEAOfMbADbzJQA09C4AMfQ3AS71PwEs9UcBKfZPAif2VwIl92EDI/dsAyH4egQf+IkEHvmaBRz5qwUb+sAFGvreBRr58gUa9/0FGfb/BRn2/wUZ9v8FGfb/BZ6mAACRrwAAg7kAAHXCAABnywAAWtMAAE3aAABC3wAAOOUAADX7BwAx/w8ALv8WACv/HwAp/yYAJf8tACP/NAAg/zsBHv9DARv/SwEZ/1MBFv9dAhT/agIS/3gCEf+IAhD/mgIQ/6sDDv++Aw7/1QMO/+0DDv/wAw7/8AMO//ADDv/wA5OuAACEuAAAdsIAAGfMAABa1QAATNwAAD/hAAA15gAALfQAACr/AgAm/wsAI/8RACD/FwAd/x0AGf8jABb/KQAU/y8AEv81ABD/PQAO/0UBDP9OAQr/WAEH/2UBBf90AQP/hQEC/5YBAf+mAQD/tQEA/8YBAP/KAQD/ygEA/8oBAP/KAYa3AAB3wQAAaMwAAFrXAABL3gAAPuQAADLpAAAn7QAAI/8AAB//AAAb/wUAF/8MABT/EAAR/xQAD/8YAA3/HQAL/yIACP8oAAX/LgAC/zUAAP89AAD/RwAA/1IAAP9eAAD/bQAA/34BAP+OAQD/mwEA/6kBAP+rAQD/qwEA/6sBAP+rAf8qLQH/LisB/zArAf8wLgL/LjUC/yk9A/8lSQT/I1cE/yFkBf8fcgb/HX8G/x2KBv8dlAb/HZwH/xyjB/8cqgf/HLEH/xy4Bv8cvwb/HMkG/xzWBv8d5Qb/He8G/x35Bf8d/wX/Hf8F/x3/Bf8d/wX/Hf8F/x3/Bf8d/wX/Hf8F/x3/Bf8sKwH/MCgB/zMoAf8zKwL/MTEC/y06A/8rRwT/KFQF/yZhBf8kbwb/InwH/yKHB/8ikQf/IZkH/yGhCP8hpwj/Ia4I/yG1CP8hvAj/IcYH/yHRB/8h4gf/Iu0H/yL3B/8i/wb9Iv8G/CL/Bvwi/wb8Iv8G+yL/Bvsi/wb7Iv8G+yL/Bv8uKAH/MyUB/zYlAf83JwH/NS0C/zQ4A/8yRAT/L1EF/yxeBv8qawf/KXcH/yiDCP8njQj/J5YJ/yedCf8npAn/J6sJ/yeyCf8nuQn/J8IJ/yfNCf8n3gn/J+sJ/Cf2CPko/gj3KP8I9ij/CPUo/wj1KP8I9Sj/CPUo/wj1KP8I9Sj/CP8yJQH/NyIB/zohAf87IwH/OykC/zs0Av85QAT/Nk0F/zRaBv8xZgf/MHMI/y5/Cf8uiQr/LpIK/y2ZC/8toQv/LacL/y2uC/8ttQz/Lb4M/i3JDPst2Qz4LegL9C70C/Eu/gvvLv8L7i7/C+0u/wvsLv8K7C7/Cuwu/wrsLv8K7C7/Cv81IgH/Ox4B/z8dAf9AHwH/QiYB/0IxAv9APAP/PkgF/ztVBv85Ygj/N24K/zZ5C/81hAz9NI0N/DSVDfo0nA75M6MO9zOqD/Yzsg/1M7oP8zPFD/Iz0g/uM+UP6jTyD+c0/Q/lNP8P5DT/DuI1/w7iNf8N4TX/DeE1/w3hNf8N4TX/Df85HgH/PxoB/0MYAf9GGgH/SSMB/0ktAv9IOAP/RUQF/0NQB/9AXQn7PmkL+D10DfU8fw7zO4gP8TuQEO86mBHtOp8S7DmmE+o5rhPpObYU5znBFOY5zhXiOeMV3jnxFds6/BTYOv8T1Tv/EtM7/xLSO/8R0jv/ENI7/xDSO/8Q0jv/EP89GwH/QxYA/0gUAP9MFwH/Tx8B/1AoAf9PMwL/TT8E+0pKBvVHVwnxRmQM7URvDulDeRHnQoMT5EGLFOJAkxbgP5sX3z+iGN0+qhnbPrMa2D69GtY+yhvSPt8bzj7vG8s/+xrJQP8Yx0D/F8ZB/xXFQf8UxEH/FMRB/xTEQf8UxEH/FP9BFwD/RxIA/0wQAP9SFAD/VhsA/1ckAf9WLgL4VDkD8VFFButPUgnmTV4M4UtpEN1JdBPZSH0W1UaGGNJFjhrQRZYczkSdHcxEpR7KQ60fyEO2IMZDwyHFQ9MhwUPpIb5E9x+8Rf8dukb/G7lH/xm4R/8YuEf/F7hH/xe4R/8XuEf/F/9EFAD/SxAA/1EOAP9XEQD/WxYA/10eAPldKAHvWzMC51k/BOBXTQjaVFkN01JkEs5QbhbKTncZx0yAHMVLiB7CSpAgwEqXIb5JnyO8SKckukiwJbhIvCa3SMsntEfjJ7JJ8yWwSv8irkv/H65M/x2tTP8brU3/Gq1N/xqtTf8arU3/Gv9HEQD/Tw0A/1YMAP9cDgD/YBIA/WIYAPBjIQDmYiwB3mA6A9ReSAfNW1QNx1hfE8NWaRe/VHIbvFJ6HrlRgiG2UIojtE+RJbJOmSewTaIork2rKqxMtiuqTMQsqEzbLKZN7yqkT/0mpFD/I6NR/yCjUv8eolL/HaJS/x2iUv8dolL/Hf9KDwD/UgoA/1oJAP9gCwD/ZQ4A9WcRAOhoGADdZyQA0mY1AspkRAfDYVANvV5bE7lcZBi1Wm0csVh1IK5XfSOsVYQlqVSMKKdTlCqlUp0so1KmLaFRsS+fUb4wnVHRMJtR6i+aU/oqmlX/JplW/yOZVv8hmVf/H5lX/x+ZV/8fmVf/H/9NDQD/VQYA/10FAPtkBwDvaQkA6WsMAOFsEADTbR4AyWwxAsJqQAe7Z0wNtWRXE7BhYBmsX2kdqF1xIaVceCSiWoAnoFmHKp1YkCybV5gumVaiMJZVrDKUVbkzk1XKM5FV5TORV/ctkVn/KZFa/yWRW/8jkVv/IZFb/yGRW/8hkVv/If9PCwD/VwIA/2ECAOpoAQDebQQA2HAIANVwCwDLchsAwnEuArpvPQa0bEkNrmlUE6lnXRmkZGUdoWJtIZ1hdCWaX3womF6DK5Vdiy2SW5QwkFueMo1aqDSLWbU1ilnGNohZ4TaIXPQwiF3/K4le/yiJX/8liV//I4lf/yOJX/8jiV//I/9RCQD/WgAA9WQAAOBsAADXcQMA0HQGAM11CQDEdhcAvHYqAbR0OgWucUYMp25REqJrWhieaWIdmmdpIZZlcSWTZHgokGKAK41hiC6LYJExiF+aM4ZepTWDXrI3gl7CN4Be3DiAX/IzgWH/LYJi/ymCY/8mgmT/JYJk/yWCZP8lgmT/Jf9TBgD/XQAA52cAANtvAADQdAIAyngFAMZ5BwC+ehUAtnooAa94NwWodkQLonNOEpxwVxiYbV8dlGtnIZBqbiWNaHUoimd9K4dlhS6EZI4xgWOXNH9iojZ8Yq84emK+OXli1Tl5Y+80emX+L3tm/yt8Z/8ofGf/Jnxn/yZ8Z/8mfGf/Jv9VAwD/YAAA42oAANVyAADMeAEAxXsDAMB9BQC5fhIAsX4lAap9NQSjekEKnXdMEZd0VReScl0cjnBkIIpuaySHbHIohGt6K4Fqgi5+aYsxe2eVNHhnoDZ2Zqw4dGa8OXNm0TpzZ+02dGn9MHVq/yx2a/8pd2v/J3dr/yd3a/8nd2v/J/9XAAD2YwAA320AANF1AADIewAAwX8CALuAAwC0gRAArIIjAaWBMgSefj8JmHtKEJJ5UxaNdlsbiXRiIIVyaSSBcXAnfm93K3tufy54bYgxdWySNHNrnjdwaqo5bmq5Om1qzjpta+s3b238MXBu/y1xbv8qcW//KHFv/yhxb/8ocW//KP9ZAADrZQAA23AAAM14AADEfgAAvIIBALaEAQCuhQ4Ap4YgAKCFMAOagj0Ik4BID459URWJe1kahHlgH4B3ZyN8dW4neXR1KnZzfS5zcoYxcHGQNG1wnDdqb6g5aG+3OmdvyzpncOk3aXH6Mmty/y1sc/8qbHP/KGxz/yhsc/8obHP/KP9cAADnaAAA1XMAAMl7AADAggAAuIYAALGIAACpiQ0AooodAJyJLgKVhzsHj4VFDomCTxSEgFcZf35eHnt8ZSJ4e2wmdHlzKnF4ey1ud4Qwa3aOM2h1mjZldKY4Y3S1OWF0yTphdOc4Y3b5MmV2/y5md/8rZ3f/KWd3/ylnd/8pZ3f/Kf9fAADjbAAA0HYAAMV/AAC8hQAAtIoAAKyMAACjjgoAnY4aAJeOKwKQjDgGiopDDISHTBJ/hVUYeoRcHXaCYyFzgGolb39xKWx+eSxofYIvZXyMMmJ7mDVfeqQ3XXqzOFx6xzlceuU3Xnv4Ml97/y5gfP8rYXz/KWF8/ylhfP8pYXz/KfViAADebwAAzHoAAMCDAAC3iQAAr44AAKaRAACdkgYAl5MXAJGTKAGLkjYFhZBBC3+OShF6jFIWdYpaG3GIYR9th2gjaoZvJ2aEdytjg4AuYIKKMV2BljRagaM2WICyN1aAxTdWgOM2WIH3MVmB/y1bgv8qW4L/KVuC/ylbgv8pW4L/KexmAADYcwAAx34AALyHAACzjgAAqZIAAKCVAACWmAEAkJkTAIqZJAGFmDIEf5Y+CXmUSA50k1AUb5FXGWuQXh1ojmUhZI1tJWCMdShdi34rWoqILleJlDFUiaEzUoiwNFGIwzVQiOI0Uoj2MFOI/yxUiP8pVYj/KFWI/yhViP8oVYj/KOZrAADQeAAAwoMAALeMAACtkgAAo5YAAJqaAACOngAAh58QAIOfIAB+ny8CeJ07B3OcRQxum00RaZlVFmWYXBphl2MeXpZqIVuVciVXlHwoVJOGK1GSki5OkqAwTJKvMUuSwjFKkeAxTJH1LU2R/ypOkP8oTpD/Jk6Q/yZOkP8mTpD/Jt5wAADJfQAAvIkAALKSAACnlwAAnZsAAJOfAACGpAAAfqYMAHqmGwB1pioBcKY3BGylQQlno0oNY6JSEl+hWRZboWEZWKBoHVSfcCBRnnojTp2EJkudkSlInJ4qRpyuLEWcwSxFnN8rRZv0KUaa/ydHmv8lR5r/JEea/yRHmv8kR5r/JNR3AADChAAAto8AAKuWAAChnAAAlqAAAIulAAB/qgAAdK4FAG+vFABsryQAaK8yAmSuPQVfrUYJW6xPDVisVhFUq14UUapmF06qbhpLqXgdSKmDIEWojyJDqJ0kQaitJUCowCU/qN8lP6b0I0Cl/yJApf8hQKT/IECk/yBApP8gQKT/IMp+AAC7iwAAr5UAAKSbAACZoQAAjqYAAIKsAAB3sQAAarYAAGO4DgBhuB0AXrgsAVq4OAJXuEIFU7hLCFC3UwtNt1sOSrZjEEe2axNEtXUWQrWBGD+1jho9tZwcO7WsHDq1wB05td8cObP0HDmy/xw5sf8bObD/Gzmw/xs5sP8bObD/G8GGAAC0kwAAp5oAAJygAACRpwAAha0AAHmzAABtuAAAYr0BAFbCBwBTwxQAUsMjAFDEMAFNxDsCSsRFA0fETgVFxFcHQsNfCUDDaAs9w3INO8N+DzjDjBE2w5sSNcOrEzPDwBMzw+ATM8H1EzLA/xQyv/8UMb7/FDG+/xQxvv8UMb7/FLiQAACrmQAAn6AAAJOnAACHrgAAe7QAAG67AABjwAAAWMUBAE3KBQBEzwwAQ9AXAELQJQBA0DIAP9E9AT3RRwE70VACOdJZAzbSYwQ00m4FMtJ6BzDSiAgu0pgJLdOpCSzTvgos098JK9HzCirP/gspzv8MKc3/DSnN/w0pzf8NKc3/Da6YAACinwAAlqYAAImuAAB8tgAAb70AAGPDAABXyAAATM0AAELSAwA52QkANd8QADTfGwAy4CcAMeEyADDhPQAu4kcALeJQASviWgEq42UCKONxAibkfwMl5I8DI+WhBCLltAQh5c0EIOTsBCDi+wQf4f8FH+D/BR/g/wUf4P8FH+D/BaSeAACYpQAAi64AAH22AABwvgAAY8YAAFbLAABL0AAAQNUAADbcAAAv5QcALe0QACvuGAAp7iIAJ+8rACXvNAAj8DwAIfBFAB/xTgAd8lgBG/JkARnzcQEY84EBF/SSAhX0pQIU9boCE/XWAhP07wIS8vwCEvD/AhLw/wIS8P8CEvD/ApqkAACNrQAAf7YAAHG/AABjxwAAVs4AAEnTAAA92gAAM98AACrjAAAm9AUAJPsNACH8EwAe/RsAHP0iABn+KQAX/jEAFf85ABP/QQAR/0oAEP9VAA7/YQAM/28BDP+AAQr/kwEJ/6YBCP+6AQf/1AEH/+sBBv/2AQb/9gEG//YBBv/2AY+sAACAtgAAcr8AAGPJAABW0QAASNgAADvdAAAw4gAAJuYAAB/wAAAc/wAAGf8JABb/DgAU/xMAEf8ZAA//HgAN/yQAC/8rAAn/MgAG/zsAA/9EAAD/TwAA/1wAAP9rAAD/fQAA/5AAAP+jAAD/tAAA/8YAAP/WAAD/1gAA/9YAAP/WAIK1AABzvwAAZMkAAFbTAABH2wAAOuAAAC7lAAAj6QAAGu0AABX9AAAS/wAAEP8CAA7/CQAL/w0ACP8QAAT/EwAB/xgAAP8eAAD/JAAA/ysAAP8zAAD/PQAA/0kAAP9WAAD/ZgAA/3gAAP+KAAD/mwAA/6gAAP+xAAD/sQAA/7EAAP+xAP8lKwH/KCkB/ykpAf8oLAH/IzIB/x47Av8aRwL/F1UD/xViA/8TcAP/EnwD/xKHA/8SkQP/EpkD/xKgA/8SpwP/Eq0D/xG0A/8RuwP/EcQD/xHOA/8R3wP/EesC/xL2Av8S/gL/Ev8C/xL/Av8S/wL/Ev8C/xL/Av8S/wL/Ev8C/xL/Av8oKQH/KyYB/ywmAf8rKQH/KC8B/yI4Av8gRAL/HVID/xtfA/8YbAP/F3kE/xeEBP8XjgT/F5YE/xadBP8WpAT/FqoE/xaxBP8WuAT/FsAD/xbKA/8W2wP/FugD/xf0A/8X/QP8F/8C+xf/A/sX/wP6F/8D+hf/A/oX/wP6F/8D+hf/A/8qJgH/LiMB/y8iAf8vJQH/LCsB/yo1Av8nQQL/JE4D/yJbA/8gaAT/HnQE/x2ABP8digT/HZIF/x2aBf8doQX/HacF/x2tBf8dtAT/Hb0E/x3HBP8d1AT+HeYE+x3yBPce+wP1Hv8E9B7/BPMe/wTzHv8E8h7/BPIe/wTyHv8E8h7/BP8uIgH/Mh8B/zQeAf8zIAH/MiYB/zIyAf8vPgL/LEoD/ypXA/8nZAT/JnAF/yV7Bf8khQX/JI4G/ySWBv8knQb/JKMG/ySqBv0ksQb8JLkG+yTDBvkkzwb2JOMG8iTwBe4l+gXtJf8G6yX/Buol/wbpJf8G6SX/Bukl/wbpJf8G6SX/Bv8yHgH/NhsA/zgZAP84GwH/OiMB/zktAf84OgL/NUYD/zJSBP8wXwT/LmsF/y12Bv0sgAf6LIkH+SuRB/crmQj1K58I9CumCPMrrQjxK7UI8Cu/CO4rywjrK98I5yzuCOQs+gjiLP8J4Cz/Cd4s/wjeLP8I3Sz/CN0s/wjdLP8I3Sz/CP81GgD/OhYA/z0UAP8/FwD/QR8A/0EpAf9ANAH/PUEC/zpNA/w4WgX4NmUG9DVxB/E0ewjvM4QJ7TONCesylArpMpsK6DKiC+YyqgvkMrIM4zK7DOEyyAzfMtwM2jLsDdUz+A3SM/8N0DP/DM4z/wzNNP8LzDT/C8w0/wvMNP8LzDT/C/85FgD/PhIA/0EQAP9FEwD/SBsA/0gkAP9HLwH+RDsC90JHA/E/VAXsPmAG6DxrCOU7dgniO38L4DqIDN05kA3bOZcO2TieD9Y4phDUOK4R0ji3EdA4wxLOONMSyjjoEsc59xLEOf8Rwjr/EME6/w/AOv8Ovzr/Dr86/w6/Ov8Ovzr/Dv89EwD/Qg8A/0YNAP9LEAD/ThYA/08fAP1OKQH0TDQB7EhBAuZHTgTgRVsG20RmCdZCcAzSQXkOz0CCEM1AihHKP5ETyT+ZFMc+oBXFPqgWwz6xF8E+vBfAPssYvT7iGLo+8he3P/8WtUD/FLRA/xOzQf8Rs0H/ELNB/xCzQf8Qs0H/EP9AEAD/RgwA/0sKAP9RDQD/UxEA/1QYAPNUIgDpUi0B4VA7AdpPSQPSTVUHzEtgC8hJag7FSHMRwkd7E79GgxW9RYsXu0WTGLlEmhm3Q6IatUOrG7RDthyyQ8QdsEPZHq1D7R2rRfwaqUX/GKhG/xaoRv8Vp0f/E6dH/xOnR/8Tp0f/E/9EDgD/SggA/1AGAP9VCgD/WA0A91kRAOpYGADfVyQA1Fc1AcxVRATGVFAIwVJbDL1QZRC5Tm0Ttk12FrRMfRixS4Uar0qNG61JlR2rSZ0eqUimIKdIsCGlSL0ipEjPIqFI6CKgSfgen0v/G55L/xmdTP8XnUz/Fp1M/xadTP8WnUz/Fv9HCwD/TQIA/1QCAPdaBADrXQcA510LAOFcEADTXR4Ayl0wAcNcPwS9WkwIt1hXDLNWYBGvVGkUrFNxF6lReBqnUIAcpE+HHqJPjyCgTpghnk2hI5xNqySaTbglmUzIJpZM4iaVTvUilE//H5RQ/xyUUf8alFH/GJRR/xiUUf8YlFH/GP9JCAD/UAAA+1gAAOVeAADdYgMA1mMHANRhCgDKYhkAwmMsAbtiOwO0YEgIr11TDKpbXBGmWmQVo1hsGKBXdBudVXsdm1SDIJlUiyKWU5MklFKdJZJRpyeQUbMojlHDKY1R3SqMUvImi1T/IotV/x6LVv8ci1b/GotW/xqLVv8ai1b/Gv9MBAD/UwAA7FwAAN9iAADUZgEAzmgFAMtnCADCZxYAumgoAbNnOAOtZUUHqGNQDKNhWRGfX2EVm11oGJhccBuVWncek1l/IZBYhyOOV48ljFeZJ4lWoymHVq8qhVW/K4RW1SyDV+8pg1j+JINZ/yCEWv8ehFr/HIRa/xyEWv8chFr/HP9OAQD/VwAA5V8AANhmAADOagAAx2wDAMNrBQC8bBIAtG0lAK1sNQOnakIHoWdNDJxlVhGYY14VlGJlGJFgbBuOX3QejF57IYldgySGXIwmhFuVKIFaoCp/WqwsfVq7LXxazy57W+wrfFz8Jnxd/yJ9Xv8ffV7/HX1e/x19Xv8dfV7/Hf9QAAD1WQAA4WMAANJqAADJbgAAwnABAL1wAwC2cBAArnEiAKhwMgKhbj8GnGxKC5dqUxCSaFsUjmZiGItlaRuIY3AehWJ4IYJhgCSAYIkmfV+SKXtenSt4Xqktdl64LnVezC90XuktdWD6J3Zh/yN3Yv8gd2L/Hndi/x53Yv8ed2L/Hv9SAADsXAAA3GYAAM5tAADEcgAAvXQAALd0AQCwdA4AqXUfAKJ0LwKccj0Fl3BHCpFuUQ+NbFkUiWpgF4VpZxuCaG4ef2Z1IX1lfSR6ZIYnd2OQKXVjmyxyYqcucGK2L29iyS9uYuYub2T5KHBl/yRxZv8hcWb/H3Fm/x9xZv8fcWb/H/9UAADoXwAA12kAAMpwAADAdQAAuXgAALJ4AACreA0ApHkdAJ54LQGXdzoFknVFCoxyTg6IcFYThG9eF4BtZBp9bGsdemtzIHdqeyN0aYMmcmiNKW9nmSxsZqUuamazL2lmxjBoZuQvamj3KWtp/yVsaf8ibGr/IGxq/yBsav8gbGr/IP9XAADkYgAA0mwAAMZzAAC9eAAAtXsAAK18AAClfAoAn30aAJl8KgGTezgEjXlDCYh3TA6DdVQSf3NbFntyYhl4cGkddW9wIHJueCNvbYEmbGyLKWpslyxna6MuZWuyL2RrxDBia+EvZGz2KmZt/yZmbf8jZ27/IGdu/yBnbv8gZ27/IPZZAADgZQAAzm8AAMJ2AAC5fAAAsX8AAKmAAACggAcAmYEXAJSBKAGOgDUDiH5BCIN8Sg1+elIRenhZFXZ3YBlzdmcccHRuH21zdiNqcn8mZ3GJKWRxlSticKEtYHCwL15wwi9dcN8vX3H1KmBx/yZhcv8jYnL/IGJy/yBicv8gYnL/IO9cAADcaQAAynIAAL56AAC1gAAArYQAAKSFAACahQMAlIUUAI6GJQGJhDMDg4M+B36BSAt5f1AQdX5XFHF9Xhhue2Uba3psHmh5dCJleH0lYneHKF92kypcdp8sWnWuLll1wC5Ydd0uWXbzKlt2/yZcd/8jXHf/IFx3/yBcd/8gXHf/IOpgAADVbAAAxXYAALp+AACxhAAAqIgAAJ+JAACUigAAjYoRAIiLIQCDijACfok7BXmHRQp0hk4OcIRVEmyDXBZpgmMaZoFqHWKAciBff3sjXH6FJll9kSlXfJ4rVXysLFN8vi1SfNotU3zyKVV8/yVWfP8iV3z/IFd8/yBXfP8gV3z/IOVkAADPcAAAwXoAALaDAACtiQAAo4wAAJmOAACNjwAAhpAOAIGRHQB9kCwBeI84BHOOQghujUsMaoxTEGeKWhRjiWEXYIhoG12HcB5ahnkhVoWDJFSFjyZRhJwoT4SqKk2EvCpNhNcqTYPxJ0+D/yRQg/8iUIP/H1CD/x9Qg/8fUIP/H95pAADJdQAAvIAAALKIAACojQAAnZEAAJOTAACFlgAAfpcLAHmXGQB1lygBcZc1A2yWPwZolUgKZJRQDWGTVxFdkl4VWpFmGFeQbhtUj3ceUY6BIE6OjSNLjZolSY2pJkiNuydHjdQnR4zwJEiM/yJJi/8gSov/HkqL/x5Ki/8eSov/HtVuAADDewAAt4UAAKyNAACikgAAl5YAAIyZAAB/nAAAdZ4FAHCfEwBtnyMAaZ8wAWWeOwRhnkUHXZ1NClqcVA1Xm1wRVJpjFFGaaxdOmXQZS5h/HEiYix5Fl5kgQ5eoIUKXuiJBl9MiQZbvIEKV/h5Clf8dQ5T/HEOU/xxDlP8cQ5T/HMx1AAC8gQAAsYwAAKaSAACblwAAkZsAAIWfAAB5owAAaqcAAGWnDgBjqBwAYKgrAV2oNgJZp0AEVqdJBlOmUQlQplkMTaVgDkqlaRFHpHIURKR9FkKjiRg/o5caPaOnGzyjuRw7o9IbO6LvGzug/ho7n/8ZPJ//GDyf/xg8n/8YPJ//GMR8AAC2iQAAqpIAAJ+XAACVnAAAiaEAAH2mAABxqgAAZK4AAFqxCABXsRQAVbIjAFOyMAFQsjsCTbJEA0uxTQVIsVUHRbFdCUOxZQtAsG8NPrB6DzuwhxE5r5YTN6+mFDavuBQ1sNEUNa7vFDSt/hQ0rP8UNKv/FDSr/xQ0q/8UNKv/FLuFAACvkAAAo5cAAJidAACMowAAgKgAAHStAABosgAAXLYAAFC6AQBJvA0ASLwZAEa9JwBFvTMAQ709AUG9RwE/vVACPb1YAzq9YQU4vWsGNr13CDS9hAkyvZMKML2kCy+9twwuvtALLrzuDC26/g0suf8NLLj/Diy4/w4suP8OLLj/DrOPAACmlwAAm50AAI+jAACDqgAAdrAAAGq1AABeugAAUr4AAEfCAQA9xwYAOMkQADfJGwA2yicANcozADTLPQAzy0cAMctRATDLWwEuzGUCLMxxAirMfwMpzJAEJ8yhBCbNtAQlzc4EJcvuBCTJ/AYjyP8HI8f/ByPH/wcjx/8HI8f/B6mWAACenQAAkqMAAIWrAAB4sgAAa7gAAF++AABSwgAAR8YAAD3KAAA0zwQAK9QJACbZDwAl2RkAJdolACTaMAAj2zsAI9tFACLcUAAh3VsAIN1oAB7edgAd3ocBHN+ZARrfrAEZ38QBGN7nARjc+AEY2/8CF9r/Ahfa/wIX2v8CF9r/AqCcAACUowAAh6sAAHmzAABsugAAX8EAAFLGAABGygAAO84AADHTAAAp2QAAId4FAB7oDgAd6BUAG+keABnpJwAY6jAAFuo5ABXrQwAU7E4AEuxaABHtZwAQ7ncAEO6KAA7vngAO8LMADfDNAAzv7AAM7fwADOv/AAzr/wAM6/8ADOv/AJejAACJqwAAe7QAAG28AABfxAAAUsoAAEXOAAA50wAAL9gAACXdAAAd4QAAGOwCABb3CwAU9xEAEfgXABD4HgAO+SUADfktAAv6NQAJ+z8AB/tKAAT8VwAD/WYAAv53AAD9iwAA/Z8AAPy1AAD80QAA/O0AAPz8AAD8/QAA/P0AAPz9AIurAAB9tAAAbr0AAGDGAABSzQAARNIAADfYAAAs3QAAIuEAABnlAAAT6gAAEPoAAA7/BgAN/wwACv8QAAf/FAAE/xoAAf8gAAD/JwAA/zAAAP86AAD/RQAA/1MAAP9iAAD/dQAA/4oAAP+fAAD/swAA/8cAAP/lAAD/5QAA/+UAAP/lAH+0AABwvQAAYccAAFPQAABD1gAANt0AACriAAAf5gAAFuoAABDtAAAM+gAACf8AAAb/AAAC/wQAAP8JAAD/DQAA/xAAAP8UAAD/GgAA/yEAAP8pAAD/NAAA/0AAAP9OAAD/XgAA/3IAAP+HAAD/mgAA/6oAAP+5AAD/uQAA/7kAAP+5AP8gKQH/IicB/yInAf8fKgH/GTAB/xI5Af8QRQH/DVMB/wxgAf8KbQL/CXkC/wmEAv8JjgH/CZYB/wmdAf8JowH/CakB/wmwAf8ItwH/CL4B/wjIAf8I1gH/COYB/wjxAf8I+wD/CP8A/wj/AP8J/wH/Cf8B/wn/Af8J/wH/Cf8B/wn/Af8jJgH/JSQA/yUkAP8jJwH/HSwB/xg1Af8VQgH/ElAB/xBdAv8OagL/DnYC/w6AAv8OigL/DpIC/w6aAv8OoAL/DqYB/w2tAf8NswH/DbsB/w3FAf8N0QH/DeMB/w3vAf4N+gH6Df8B+Q7/AfkO/wH5Dv8B+A7/AfgO/wH4Dv8B+A7/Af8mIwD/KCAA/yggAP8mIgD/IigB/yAyAf8cPwH/GUwB/xdZAv8VZQL/E3EC/xN8Av8ThgL/E44C/xKWAv8SnQL/EqMC/xKpAv8SsAL/ErcC/xLBAv8SzAH9Et8B+RPtAfUT+AHzE/8B8hP/AfET/wLwFP8C8BT/AvAU/wLwFP8C8BT/Av8qHwD/LBwA/ywbAP8rHQD/KSQA/ygvAf8lOwH/IkgB/x9UAv8dYQL/G20C/xp3Av8agQL/GooC/xqSAv8amQL9Gp8C/BqmAvsarAL5GrQC+Bq9AvYayALzGtsC7xrqAuwb9wLpG/8C6Bv/A+cc/wPmHP8D5Rz/A+Ub/wPlG/8D5Rv/A/8tGwD/MBcA/zEVAP8wFgD/MSAA/zAqAP8uNgH/K0MB/yhPAv8mXAL/JGcC/CNyA/kjfAP3IoUD9SKNA/MilQPyIpsD8CKiA+8iqQPtIrED7CK5A+oixQPoItUD5CPpA+Aj9gTeI/8E2yT/BNkk/wTYJP8E1yT/BNYk/wTWJP8E1iT/BP8xFgD/NBIA/zYRAP83EwD/ORsA/zglAP82MQH/Mz0B/TFKAfguVgL0LWID8CxtA+0rdwPqK4AE6CqIBOYqkATlKpcE4yqeBeEqpQXgKq0F3iq2BdwqwgXaKtIG1SvnBtAr9QfNLP8Hyyz/B8ks/wfILP8Hxyz/Bscs/wbHLP8Gxyz/Bv81EgD/OQ4A/zoNAP8+EAD/QBYA/z8gAP89KgD5OzcB8jhEAew2UQLnNVwD4zRnA+AzcgTdM3sF2jKDBtYyiwbUMpMH0jGaCNAxoQjOMakJzDGyCcsxvArJMcoKxjLhC8Iy8Qu/M/4LvTP/Crsz/wq6M/8JujP/Cboz/wm6M/8JujP/Cf85EAD/PQsA/0AJAP9EDQD/RhEA/0UZAPdEIwDuQS8A5j88AeA+SgHaPVcC0zxiBM87bAbMOnUHyTp9Ccc5hQrFOYwLwziUDME4mw3AOKMNvjisDrw4tg+6OMMPuTjXELU47BCyOfsPsDr/Dq86/w2uOv8MrTr/C606/wutOv8LrTr/C/88DQD/QAYA/0UEAP9JCQD/Sw0A+UoRAO1JGgDjRiYA2kY2ANFGRQHLRVEDxkRcBcJCZgi/Qm8KvEF3C7pAfw24P4YOtj+OELQ+lRGyPp0SsD6mE68+sBStPr0Uqz7NFak+5hWmP/cTpED/EqNA/xCiQP8PokD/DqJB/w6iQf8OokH/Dv8/CQD/RAAA/0oAAPdOAgDsUAYA6k8LAONMEADWTB4AzU0wAMZNPwHATEwEu0tXBrdJYQm0SGkMsUdxDq5GeRCsRoARqkWIE6hEkBSmRJgWpEOhF6JDqxigQ7cZn0PHGZ1D4BqbRPMXmUX/FZhG/xOYRv8RmEb/EJdG/xCXRv8Ql0b/EP9CBQD/RwAA908AAOVTAADdVQEA11UGANVSCwDLUxkAw1QrALxUOwG2UkgEsVFSB61QXAqpTmQNpk1sD6RMdBGhS3sTn0qCFZ1KihebSZMYmUmcGpdIphuVSLIclEjBHZJI2B2QSe8bj0r+GI9L/xaOS/8Ujkz/Eo5M/xKOTP8Sjkz/Ev9FAAD/SwAA6VMAAN5YAADTWwAAzVsEAMpYBwDCWBUAulonALNaNwGuWEQEqVdPB6RVWAqhVGANnlNoEJtRbxOYUHYVllB+F5RPhhmSTo4aj06YHI1Noh2LTa4fik28IIhN0CCHTesfhk/8G4ZQ/xiGUP8WhlD/FIZR/xSGUf8UhlH/FP9HAAD4TwAA5FcAANVdAADMYAAAxWACAMFeBQC6XREAs18jAKxfMwGmXkADoVxLB51aVAqZWVwOllhkEZNWaxOQVXIWjlR6GItUghqJU4och1KUHoVSnh+DUaohgVG4In9RyyJ+UuchflP5HX5U/xp+Vf8XflX/Fn5V/xV+Vf8VflX/Ff9KAADuUgAA3lsAAM9hAADGZAAAv2UAALpjAgCzYg8ArGMgAKZjMAGgYj0Dm2FIBpZfUQqSXlkNj1xhEYxbaBOJWm8Whll2GIRYfhqCV4ccf1eQH31WmyF7VqcieVa1I3dWxyR2VuQkdlf3H3dY/xt3Wf8Zd1n/F3dZ/xZ3Wf8Wd1n/Fv9MAADpVgAA2V8AAMtlAADBaAAAumkAALRoAACtZw0ApmgcAKBoLQGaZzoDlWVFBpBjTgqMYlcNiWFeEIZfZRODXmwWgF1zGH5cexp7XIMdeVuNH3ZamCF0WqQjclqyJHFaxCVvWuElcFv2IHFc/xxxXf8acV3/GHFd/xdxXf8XcV3/F/1PAADlWQAA02IAAMdoAAC9bAAAtm0AAK9sAACnawsAoGwZAJtsKgGVazcCkGlDBYtoTAmHZlQMg2VbEIBjYhN9YmkVemFwGHhheBp1YIEdc1+LH3BeliJuXqIkbF6wJWtewSZpXt4mal/0IWtg/x1rYf8bbGH/GWxh/xhsYf8YbGH/GPVRAADiXAAAz2UAAMNrAAC5bwAAsXEAAKpxAACibwgAm28XAJZwJwCQbzUCi25ABYZsSQiCalIMfmlZD3toYBJ3ZmYUdWZuF3JldhpwZH4dbWOIH2tjkyJpYqAkZmKuJWVivyZkYtomZGPyImVk/x5mZP8bZ2T/GWdl/xhnZf8YZ2X/GPBTAADdXwAAy2gAAL9vAAC2cwAArnUAAKZ1AACdcwUAlnMUAJF0JACLczIChnI+BIFwRwh9b08LeW1XDnZsXhFza2QUcGpsF21qcxpraXwcaGiGH2ZnkSJjZ54kYWasJWBmvSZfZ9YmX2fxImBo/x5haP8cYmj/GmJo/xliaP8ZYmj/GexXAADZYgAAx2sAALxyAACzdwAAqnkAAKF5AACXdwEAkHgRAIt4IQCGeC8BgXc7BHx1RQd4dE0KdHJVDnFxXBFucGMUa29qFmhucRlmbnocY22EHmBsjyFebJwjXGuqJVpruyZZbNMmWmzvI1ts/x9cbf8cXW3/Gl1t/xldbf8ZXW3/GehaAADSZgAAw28AALh2AACvewAApn4AAJ1+AACRfAAAinwPAIV9HgCBfS0BfHw5A3d6QwZzeUsJcHhTDGx3WhBpdmETZnVoFmN0bxhhc3gbXnKCHltyjSBZcZoiV3GoJFVxuSVUcdAlVHHuIlZx/h5Xcf8cV3H/Glhx/xlYcf8ZWHH/GeNeAADNaQAAv3MAALR6AACrfwAAooIAAJiDAACLgQAAhIENAH+CGgB7gikBdoE2AnKBQAVuf0kIan5QC2d9Vw5kfF4RYXtmFF56bRdbenYZWXmAHFZ4ix9TeJghUXemIlB3tyNPd84jT3fsIVB3/R5Rd/8bUnf/GVJ3/xlSd/8ZUnf/Gd5iAADIbgAAu3cAALB/AACnhAAAnYcAAJKHAACEhwAAfYcJAHiIFgB0iCYAcIgyAmyHPQRohkYGZYVOCWGFVQxehFwPW4NjElmCaxVWgXQXU4B+GlCAiRxOf5YeTH+lIEp/tiFJf8whSX7rH0p+/BxLfv8aS37/GUx+/xhMfv8YTH7/GNVnAADDcwAAtnwAAKyEAACiiQAAmIsAAI2NAAB8jQAAdY4EAG+PEgBtkCEAaZAuAWWPOQJijkIEXo5LB1uNUgpYjFkMVothD1OLaBJQinEUTYl7F0qJhxlIiJUbRoijHUSItB1DiModQ4fqHESG+xpEhv8YRYb/F0WF/xdFhf8XRYX/F81tAAC9eAAAsYIAAKeKAACcjgAAkpAAAIaTAAB5lQAAbJcAAGaXDgBjmBsAYZgpAF6YNQFalz4DV5dHBVWWTwdSllYJT5VeDEyUZg5KlG8QR5N5E0SThRVCkpMXQJKiGD6Ssxk9kskZPZHpGD2Q+hc+j/8WPo//FT6P/xU+j/8VPo//FcVzAAC3fwAArIkAAKGPAACWkwAAi5YAAH+ZAABznAAAZJ8AAFygCQBZoBQAV6EiAFWhLwBSoTkBUKFDAk2gSwRKoFMFSKBaB0WfYwlDn2wLQJ52Dj6egxA7npEROZ2gEjidshM3nsgTN53oEjab+hI2mv8SNpn/ETeZ/xE3mf8RN5n/Eb57AACxhwAApY8AAJuUAACQmAAAhJwAAHegAABrpAAAX6cAAFKqAABNqw4AS6saAEqrJwBIqzMARqs9AUSrRgFCq04CQKtWAz6rXwU7q2gGOapzCDeqgAk0qo8LMqqfDDGqsAwwqscMMKnnDC+n+g0vpv8NL6X/DS+l/w0vpf8NL6X/DbaEAACqjgAAnpQAAJSZAACHngAAe6MAAG+oAABjrAAAV68AAEuyAABBtQYAPrYRAD22HgA7tikAOrc0ADm3PgA3t0cANrdQATS3WgEyt2QCMLdvAy63fAQst4sFKrecBSm3rgYouMUFKLfmBSe1+Qcms/8HJrL/CCay/wgmsv8IJrL/CK+NAACilAAAl5oAAIugAAB+pgAAcasAAGWwAABZtAAATbcAAEK7AAA4vgEAL8IJAC3DEgAswx4AK8MpACrEMwApxD0AKMVHACfFUQAmxVwAJcZoACPGdgEixoYBIMaYAR/GqwEex8EBHsbkAR3E+AIcwv8DHMH/AxzB/wQcwf8EHMH/BKWUAACamgAAjqEAAIGnAABzrgAAZ7QAAFq5AABOvQAAQsAAADjDAAAvxwAAJssEAB7QCgAb0REAGtIaABnSJQAY0y8AGNM6ABfURAAW1FAAFdVdABTVawAT1nwAEtePABHYpAAQ2bsAENneABDV8wAQ0/8AENL/ARDR/wEQ0f8BENH/AZyaAACRoQAAg6gAAHWwAABotwAAW70AAE7BAABCxQAAN8gAAC3MAAAk0AAAHNUAABXaBQAQ4gsAEOMRAA7kGgAO5CMADeUtAAzlNwAL5kIACuZPAAnnXQAI520ABuaAAAXmlQAE5qsAAubEAAHm5gAA5/kAAOf/AADm/wAA5v8AAOb/AJOhAACFqQAAd7EAAGm5AABbwAAATsYAAEHKAAA1zgAAKtIAACHWAAAZ2wAAEt8AAA3jAAAL8QgACfMOAAfzEwAE8hoAAvIiAADyKgAA8jQAAPI/AADyTAAA8lwAAPJtAADyggAA8pgAAPOtAADzxgAA9OUAAPT2AAD0+wAA9PsAAPT7AIepAAB5sgAAaroAAFzCAABOyQAAQM4AADPTAAAo2AAAHt0AABXhAAAP5AAACugAAAXzAAAD/QEAAPwIAAD7DQAA+xEAAPsWAAD8HgAA/CYAAPwwAAD9PAAA/kkAAP5aAAD+bQAA/4IAAP+YAAD/rAAA/8AAAP/YAAD/5AAA/+QAAP/kAHuyAABsuwAAXcQAAE/NAABA0gAAMtkAACbeAAAb4gAAEuYAAAzqAAAF7QAAAPQAAAD/AAAA/wAAAP8AAAD/BAAA/wkAAP8OAAD/EgAA/xgAAP8hAAD/KwAA/zcAAP9GAAD/WAAA/2sAAP+AAAD/lQAA/6YAAP+zAAD/uwAA/7sAAP+7AP8bJgD/HCQA/xokAP8VJwD/EC0A/wo2AP8FQwD/AVAB/wBeAf8AawH/AHYB/wCBAP8AigD/AJIA/wCaAP8AoAD/AKYA/wCsAP8AsgD/ALkA/wDCAP8AzQD/AN8A/wDsAP8A+AD/AP8A/QD/AP0A/wD9AP8A/QD/AP0A/wD9AP8A/QD/AP8fIwD/HyEA/x4hAP8ZIwD/EykA/w4yAP8MQAD/CU0B/wdaAf8EZwH/A3MB/wN9Af8DhwH/A48A/wKWAP8CnAD/AqIA/wKoAP8CrwD/AbYA/wG+AP8ByQD/AdsA/wDqAPwA9gD4AP8A9wL/APcD/wD2BP8A9gT/APYF/wD2Bf8A9gX/AP8iHwD/IhwA/yEcAP8eHwD/GCQA/xUvAP8SPAD/EEkA/w5WAf8MYgH/C24B/wt5Af8LggH/C4sB/wuSAf8KmQH/Cp8A/wqlAP8KqwD/CrIA/wq7AP0KxgD7CtQA9wrnAPMK9ADwCv8A7wv/AO4M/wDtDP8B7Qz/Ae0M/wHtDP8B7Qz/Af8lGwD/JhgA/yUXAP8hGAD/ICEA/x4rAP8aNwD/F0UA/xRRAf8SXgH/EWkB/xF0Af8RfQH/EIYB/RCOAfwQlQH6EJsB+RChAfcQqAH2EK8B9BC3APMQwgDxENAA7RDlAOgR8gDmEf4B5BL/AeMS/wHiEv8B4hL/AeES/wHhEv8B4RL/Af8pFgD/KhMA/ykSAP8nEwD/KBwA/ycnAP8jMwD/ID8A/x1MAP8bWAH8GWQB+BluAfYYeAHzGIEB8RiJAe8YkAHuGJcB7BieAeoYpAHpGKwB5xi0AeYYvwHkGM0B4BnjAdwa8QHYGv4C1Bv/AtIb/wLRG/8C0Bv/AtAb/wLQG/8C0Bv/Av8tEgD/Lg8A/y4NAP8vEAD/LxcA/y4hAP8sLQD/KTkA+SZGAPQkUwHvIl4B6yJpAeghcwHmIXwB4yGEAeEhjAHgIZMB3iGaAdwhoQHaIakB2CGxAtUhvALTIskC0CLfAswj8APII/0DxiT/A8Qk/wPDJP8DwiT/A8Ek/wPBJP8DwST/A/8wDwD/MgsA/zMIAP82DQD/NhIA/zUaAP0yJQD0MDIA7S0/AOcsTADiK1gB3StjAdkqbQHVKnYC0ip/AtAqhgLOKo4DzCqVA8oqnAPJKqMExyqsBMUqtgTDKsMFwirVBb4r6wW6K/kGuCz/BrYs/wW1LP8FtCz/BbQs/wW0LP8FtCz/Bf80DAD/NgUA/zkDAP88CAD/PA0A/TsTAPE4HQDoNSkA4DQ3ANkzRgDRNFIBzTNdAckzZwLGM3ADxDJ4BMEygAS/MocFvjKPBrwylga6MZ4HuDGmB7cxsAi1MrwIszLMCbEy5QmtM/UJqzP/Caoz/wioM/8HqDP/B6cz/wenM/8HpzP/B/83BwD/OgAA/z4AAPpBAQDxQQYA8T8NAOY8EgDbOh8A0DsxAMo8QADEPE0BwDxYArw7YQO5O2oFtjpyBrQ6egeyOYEIsDmICa85kAqtOJgKqzihC6k4qgyoOLYNpjjFDaQ43g6hOfENnzr/DJ46/wudOv8KnDr/CZw6/wmcOv8JnDr/Cf87AgD/PgAA90QAAOZHAADfSAEA2kYGANlACwDNQhkAxUQrAL5EOwC5REgBtUNTA7FCXASuQmUGq0FsB6lAdAmmQHsKpD+DC6M/ig2hPpMOnz6cD50+pRCbPrERmj6/EZg+1BKWP+0RlD/8D5NA/w6SQP8MkkH/C5JB/wuSQf8LkkH/C/89AAD/QwAA6UkAAN5OAADTTwAAzU4DAMpJCADCSRQAu0omALVLNgCvS0MCq0pOA6dJVwWkSGAHoUdnCZ5GbwqcRnYMmkV9DphFhQ+WRI4QlESXEpJDoROQQ6wUj0O6FY1DzRWLROgVikX6EolG/xCJRv8OiEb/DYhG/w2IRv8NiEb/Df9AAADyRwAA408AANRTAADLVQAAxFQAAMBQBAC5TxEAslAiAKxRMgCnUT8ColBKA55PUwWbTlwImE1jCpVMagyTS3ENkUp5D45KgBGMSYkSikmSFIhInBWGSKgWhUi1F4NIxxiBSOQYgUr3FYBK/xKAS/8QgEv/D4BL/w6AS/8OgEv/Dv9DAADsSwAA3VMAAM5YAADEWgAAvVoAALhXAQCxVA4AqlYeAKVWLgCfVjsBm1VGA5dUUAWTU1gIkFJfCo1RZgyLUG0OiE90EIZPfBKEToUTgk6OFYBNmRd+TaQYfE2yGXpNwxp5Td8aeE70F3hP/xR4T/8SeFD/EHhQ/w94UP8PeFD/D/1GAADnTwAA1lcAAMhcAAC/XwAAt18AALFcAACqWQwApFoaAJ5bKgCZWzgBlFpDA5BZTAWMWFUIiVdcCoZWYwyDVWoOgVRxEH9TeRJ9U4EUelKLFnhSlRh2UaEZdFGvG3NRwBtxUdsccVLyGXFT/xVxVP8TclT/EXJU/xByVP8QclT/EPNIAADjUwAA0FsAAMRgAAC6YwAAs2MAAKxhAACkXgkAnV8XAJhfJwCTXzUBjl5AA4pdSgWGXFIHg1tZCoBaYAx9WWcOe1huEHhYdRJ2V34UdFaIF3JWkxhvVp8ablWsG2xVvRxrVtUda1bwGmtX/xdrWP8UbFj/EmxY/xFsWP8RbFj/EfFLAADfVgAAzF4AAMBkAAC3ZwAArmgAAKdmAACfYgYAmGMUAJJkJACNYzIBiWI9AoRhRwSBYE8HfV9WCXpeXQt3XWQNdVxrEHNccxJwW3sUbluFF2xakBlqWpwbaFmqHGZauh1lWtEdZVruG2Vb/hdmW/8VZlz/E2dc/xJnXP8SZ1z/Eu1OAADaWQAAyGEAALxnAACzagAAq2wAAKJqAACZZwIAkmcRAI1nIQCIZy8BhGY7An9lRAR7ZE0GeGNUCXViWwtyYWENcGFpD21gcBJrX3kUaV+DF2ZejhlkXpobYl6oHGFeuB1fXs4dX17sG2Bf/RhhX/8VYV//E2Jf/xJiX/8SYl//EupRAADUXAAAxGQAALlqAACwbgAAp3AAAJ5uAACUawAAjWoQAIdrHgCDaywAfms4AnpqQgN2aUoGc2hSCHBnWQptZmANa2VnD2hkbhFmZHcUZGOBFmFjjBhfYpgaXWKmHFtith1aYswdWmLqHFtj/BhcY/8WXGP/FF1j/xNdY/8TXWP/E+ZVAADPXwAAwWgAALZuAACscgAApHQAAJpzAACObwAAh28NAIJvGwB9cCkAeW81AXVuPwNybUgFbmxQB2tsVwppa14MZmplDmRpbBFhaXUTX2h/FlxoihhaZ5YaWGekHFZntB1VZ8odVWfoG1Zn+xhXZ/8WV2j/FFhn/xNYZ/8TWGf/E+FYAADLYwAAvWsAALJyAACpdgAAoHgAAJZ3AACIcwAAgXMLAHx0FwB4dCYAdHQyAXBzPQJtc0YEanJOB2dxVQlkcFwLYXBjDl9vahBcbnMSWm58FVdtiBdVbJQZU2yjG1FssxxQbMgcT2znG1Fs+hhRbP8VUmz/FFJs/xNSbP8TUmz/E9xcAADHZwAAuW8AAK92AAClewAAnHwAAJF8AACCeAAAenkHAHV5FAByeiMAbnovAWt5OgJoeUMDZHhLBWF3Ughfd1kKXHZgDFl1aA9XdHARVHR6E1JzhhZPc5MYTXKhGUxysRpKcsYaSnLlGkty+RdMcv8VTHL/E01y/xJNcv8STXL/EtRgAADCawAAtXQAAKt7AACifwAAl4EAAIyBAAB6fgAAc38CAG5/EQBrgB4AaIAsAGWANwFigEADX39IBFx+UAZZflcIV31eC1R8Zg1RfG4PT3t4EUx7gxRKepEWSHqfF0Z6rxhFesQYRHrkGEV5+BZGef8URnj/Ekd4/xFHeP8RR3j/Ec1lAAC9cAAAsXkAAKeAAACchAAAkoYAAIaGAAB3hgAAa4YAAGaHDQBjhxkAYIgnAF6IMwFbiDwCWIdFA1aHTQRThlQGUIZbCE6FYwpLhGwMSYR2D0aDgRFEg48TQoOdFECCrhU/g8IVPoLiFT+B9xM/gf8SQID/EUCA/xBAgP8QQID/EMZrAAC3dgAArH8AAKKFAACXiQAAjIsAAIGNAABzjgAAZY8AAF2PCQBakBQAWJAhAFaRLQBTkDgBUZBBAk6QSQNMkFAESo9YBUePYAdFjmkJQo5zC0CNfw0+jY0PPI2cEDqNrBE5jcEROI3hEDiL9hA4iv8POYn/DzmJ/w45if8OOYn/Dr9yAACyfQAAp4YAAJyKAACRjgAAhpEAAHqTAABtlQAAX5cAAFSZAQBPmQ8ATpoaAEyaJwBKmjIASJo8AUaaRAFEmkwCQppUA0CZXAQ+mWYFO5lwBzmYfAg3mIoKNZiaCzOYqwsymL8MMpjfCzGW9Qsxlf8LMZT/CzGT/wsxk/8LMZP/C7h6AACshQAAoYsAAJaQAACLlAAAf5cAAHKbAABmnQAAWqAAAE6iAABFpAkAQqQTAECkHwA/pCoAPqU0ADylPgA7pUcBOaVPATelWAI1pWECM6VsAzGleQQvpIcFLaSXBiykqQYrpL0GKqTeBiqi9Qcpof8HKaD/CCmf/wgpn/8IKZ//CLGCAACliwAAmpEAAJCWAACDmgAAdp8AAGqiAABepgAAUqkAAEarAAA8rQAANa8MADOwFQAysCEAMbArAC+wNQAusT4ALbFIACyxUQArsVsAKbFnASexdAEmsYMBJLGUAiOxpgIisrsCIbLbAiGv8wMgrv8DIK3/BB+s/wQfrP8EH6z/BKqLAACdkQAAk5cAAIecAAB6ogAAbacAAGCrAABVrwAASbEAAD60AAAztwAAKroDACS8DQAivRUAIb0gACG9KgAgvTMAH749AB6+RwAdvlIAHL9eABq/bAAZv3wAGL+OABfAoQAWwLYAFMDTABW+8QAVvP8BFbv/ARS6/wIUuv8CFLr/AqGSAACWmAAAip4AAH2kAABvqgAAYq8AAFa0AABKtwAAProAADO9AAAqwAAAIcQAABnHBQATywsAEcwSABHMGwAQzCUAD80vAA7NOgAOzUYADc1SAA3OYAAMznAAC86DAArOlwAJzqwACM7GAAjO6AAIzfsACcv/AAnL/wAJy/8ACcv/AJiYAACNngAAf6UAAHGsAABkswAAV7kAAEq9AAA+wAAAMsMAACjGAAAfygAAF80AABHRAAAM1gUACNkMAAbZEgAF2hsABNokAAPbLgAB2zkAANxFAADdUgAA3mIAAN5zAADeiAAA350AAN+zAADfzgAA4O4AAN/6AADf/wAA3/8AAN//AI+fAACBpgAAc64AAGW1AABYvQAASsIAAD3FAAAxyQAAJswAAB3QAAAU1AAADtkAAAndAAAD4QAAAOMHAADjDQAA5BIAAOUZAADmIgAA5ysAAOk2AADrQwAA7FIAAOxiAADtdgAA7owAAO6hAADvtwAA79EAAO/rAADw9gAA8PYAAPD2AISnAAB1rwAAZ7cAAFm/AABLxgAAPMoAAC/OAAAk0gAAGtgAABLcAAAM4AAABeMAAADnAAAA6wAAAOsAAADtBQAA7gsAAPAQAADxFQAA8x4AAPQnAAD3MwAA+UAAAPpRAAD7YwAA/HcAAP2NAAD9owAA/rYAAP7JAAD/3wAA/98AAP/fAHewAABouQAAWsEAAEzKAAA8zwAALtQAACLaAAAX3gAAEOIAAAnmAAAA6QAAAOwAAADwAAAA9gAAAPYAAAD3AAAA+AAAAPoHAAD7DQAA/REAAP8ZAAD/IwAA/y8AAP8+AAD/TwAA/2IAAP93AAD/jQAA/58AAP+uAAD/ugAA/7oAAP+6AP8WIwD/FSEA/xIhAP8OJAD/BioA/wAzAP8AQQD/AE4A/wBcAP8AaAD/AHQA/wB+AP8AhwD/AI8A/wCWAP8AnAD/AKIA/wCoAP8ArgD/ALUA/wC9AP8AxwD/ANYA/wDnAP4A8wD+AP4A/QD/APwA/wD7AP8A+wD/APsA/wD7AP8A+wD/AP8aIAD/GR4A/xYeAP8QIAD/CiUA/wQwAP8APQD/AEsA/wBYAP8AZAD/AHAA/wB6AP8AgwD/AIsA/wCSAP8AmAD/AJ4A/wCkAP8AqgD/ALEA/QC5APsAwwD6ANAA+ADjAPcA8QD2APwA9AD/APQA/wDzAP8A8wD/APMA/wDzAP8A8wD/AP8dHAD/HBkA/xkZAP8UGwD/DiEA/wwsAP8JOQD/BUYA/wJTAP8AXwD/AGsA/wB1AP8AfgD/AIYA/wCOAP8AlAD+AJsA/AChAPoApwD4AK4A9QC1APMAvwDxAMsA8ADfAO4A7gDsAPkA6wD/AOoA/wDqAf8A6QH/AOkB/wDpAf8A6QH/AP8gFwD/HxQA/xwTAP8XFQD/Fh0A/xMoAP8QNAD/DUEA/wxOAP8JWgD/CGYA/whwAP4HeQD8B4EA+geJAPgHkAD2BpYA8wadAPEGowDvBqoA7QayAOoGuwDoBsgA5gbcAOQG7ADiCPoA4Ar/AN4L/wDdC/8A3Qz/ANwM/wDcDP8A3Az/AP8jEgD/IxAA/yEOAP8eEAD/HhgA/xwjAP8YLwD/FDsA/xJJAPwQVQD4D2AA9A9qAPEPdADvDnwA7Q6EAOsOiwDpDpIA5w6ZAOYOoADkDqcA4g6vAOAOuADeDsUA3A7aANYQ7ADSEfoAzxL/AM0S/wHMEv8ByxP/AcoT/wHKEv8ByhL/Af8nDwD/JwwA/yUJAP8mDQD/JRMA/yMcAP8gKAD7HDUA9RpCAO8YTwDqF1oA5hZlAOMWbgDgFncA3hZ/ANwWhwDZFo4A1haVANQWnADSF6MA0BerAM4YtQDMGMEAyxjSAMca6AHDG/gBwBv/Ab4c/wG9HP8CvBz/Arwb/wK8G/8CvBv/Av8rDAD/KwUA/ysDAP8tCQD/LA4A/ykVAPcmIADuIy0A5yE6AOEfSADbH1QA1SBfANEgaADOIHEAzCF5AMohgQHIIYgBxiGPAcQhlgHDIZ4BwSKmAb8irwG9IrsCvCPKArkj4wK1JPQCsyT/A7Ek/wOvJP8DryT/A64k/wOuJP8DriT/A/8vBgD/LwAA/zIAAP8zAgD5MggA9y8OAOsrFgDhJyIA2CcyANApQQDLKk4AxipZAMMqYgHAKmsBvSpzAbsqegK5KoICuCqJArYqkAK0KpgDsyqhA7EqqgOvK7UErivEBKwr2wSoLO8Epiz+BaQs/wSjLf8Eoi3/BKIs/wSiLP8Eoiz/BP8yAAD/MwAA+TgAAOk5AADiOQAA3jUHAN4uDQDRLxsAyTEsAMMzOwC9M0gAuTRTAbYzXAGzM2UCsDNtAq4zdAOsMnsDqzKDBKkyigSnMpMFpTKbBqQypQaiMrAHoDK+B58y0QecM+oHmjP7B5g0/weXNP8GljT/BpY0/wWWNP8FljT/Bf81AAD/OAAA6j4AAN9CAADVQgAAzz8DAM04CADFOBUAvTomALc7NgCyPEMArjxOAao7VwKnO2ADpTpnA6M6bwShOnYFnzl9Bp05hQebOY0HmTiWCJg4oAmWOKsKlDi4CpM5yguROeULjzr3Co06/wmMO/8IjDv/B4w7/weMO/8HjDv/B/84AADxPgAA40UAANRJAADLSgAAxUcAAMFBBAC6PxEAs0EhAK1CMQCoQz4ApENJAaBCUwKdQVsDm0FiBJhAagWWQHEGlD94B5I/fwiQP4gKjz6RC40+mwyLPqYNiT6zDYg+xA6GP+AOhD/0DYNA/wuDQP8KgkD/CYJB/wiCQf8IgkH/CP88AADrQwAA3EoAAMxPAADDUAAAvE4AALdJAQCxRg4AqkgcAKRJLACgSToAm0lFAZhITgKUR1cDkkdeBY9GZQaNRmwHi0VzCYlFewqHRIMLhUSNDINElw6BQ6IPf0OvEH5DwBB8RNoRe0TxD3pF/w16Rv8Lekb/CnpG/wl6Rv8Jekb/CfU+AADmSAAA008AAMdUAAC9VQAAtlQAALBQAACpTAsAok0YAJ1OKACYTjYAlE5BAZBNSwKNTVMEikxaBYdLYQaFS2gIg0pvCYBKdwt+SX8MfEmJDnpIkw94SJ8Qd0isEnVIvBJ0SdITc0nuEXJK/w9ySv8Nckr/C3JK/wtySv8Kckr/CvJCAADgTAAAzlMAAMFYAAC4WgAAsFkAAKlWAACiUgcAm1IVAJZTJACRUzIAjVM+AYlSRwKGUVAEg1FXBYBQXgZ+T2UIe09sCXlOcwt3TnsNdU2FDnNNkBBxTZwSb02pE25NuRRsTc4UbE3rE2xO/RBsT/8ObE//DGxP/wtsT/8LbE//C+5FAADcUAAAyVcAAL1cAAC0XgAArF4AAKRbAACcVgQAlVYSAJBXIQCLWC8Ah1c7AYNWRAJ/Vk0DfFVUBXpUWwZ3VGIIdVNoCXNTcAtxUngNb1KCD21RjRFrUZkSaVGmFGdRthVmUcsVZVLpFGVS+xFmU/8PZlP/DWZT/wxmU/8MZlP/DOpJAADVUwAAxVoAALpfAACwYgAAqGIAAJ9fAACWWgAAj1oQAIpbHgCFWywAgVs4AX1bQQJ6WkoDd1lRBHRYWAZxWF8Hb1dmCW1XbQtrVnYNaVZ/D2dVihFlVZcTY1WkFGFVtBVgVcgWX1XnFWBW+hJgVv8PYVf/DmFX/w1hV/8MYVf/DOdMAADRVgAAwV4AALZjAACtZgAApGYAAJtkAACQXgAAiV4OAIRfGwCAXykAfF81AXhfPwJ0XkcDcV1PBG9cVgVsXFwHaltjCWhbawtmWnMNZFp9D2JaiBFfWZQTXlmiFFxZshVbWcYWWlnlFVta+RJbWv8QXFr/Dlxa/w1cWv8NXFr/DeNPAADNWQAAvmEAALNmAACpaQAAoGoAAJdoAACLYgAAg2IMAH5jGAB6YyYAdmMyAHNjPAFvYkUCbGFMBGphVAVnYFoHZWBhCGNfaQphX3EMX157Dl1ehhFaXpMSWF2gFFddsBVWXsQWVV7jFVZe9xJWXv8QV17/Dlde/w1XXv8NV17/Dd5TAADIXQAAu2QAALBqAACmbQAAnW4AAJNtAACFZwAAfmcJAHhnFQB0ZyMAcWgvAG5nOQFrZ0ICaGZKA2VmUgVjZVgGYGVfCF5kZwpcZG8MWmN5DlhjhBBVYpESU2KfE1JirhVRYsIVUGLhFVFi9hJRYv8QUmL/DlJi/w1SYv8NUmL/DdlWAADEYAAAt2gAAKxuAACjcQAAmnMAAI9xAAB/awAAeGsFAHJrEgBubB8Aa2wsAGhsNwFmbEACY2tIA2BrTwRealYGXGpdB1lpZQlXaW0LVWl3DVNogg9QaI8RTmedE01nrBRLaMAUS2jeFEtn9RJMZ/8PTGf/Dk1n/w1NZ/8NTWf/DdJaAADAZAAAs2wAAKlyAACgdgAAlncAAIp2AAB5cQAAcXEAAGtxDwBocRwAZnIoAGNyNABgcj0BXnJFAltxTQNZcVQFV3BbBlRwYwhSb2sKUG90DE1ugA5Lbo0QSW6bEUdtqxJGbr4TRW7cEkZt9BFGbf8PR23/Dkds/w1HbP8NR2z/DcxfAAC8aQAAsHEAAKV3AACcewAAkXwAAIZ7AAB1eAAAa3cAAGV3DABheBcAX3gkAF15MABaeToBWHlCAlZ4SgJTeFEEUXdYBU93YAdMdmgISnZyCkh1fQxFdYoOQ3WZD0J1qRBAdbwQQHXZEEB08w9AdP8OQXP/DUFz/wxBc/8MQXP/DMZkAAC3bgAAq3YAAKJ8AACXfwAAjIEAAIGBAABygAAAZX8AAF1/CABZfxMAV4AgAFWAKwBTgTYAUYA+AU+ARgJNgE4CS39VA0l/XQVGf2YGRH5wCEJ+ewk/fogLPX2XDDx9pw06fboOOn7WDTp88Q06e/8MOnv/Czp6/ws6ev8LOnr/C8BpAACydAAAp3wAAJ2BAACShAAAh4YAAHuHAABuhwAAYIcAAFWHAQBQiA4ATogaAE2JJgBLiTAASYk6AEiJQgFGiUoBRIlSAkKJWgNAiGMEPYhtBTuIeAY5h4YIN4eVCTWHpgo0h7kKM4fTCjOG8Akzhf8JM4T/CTOD/wkzg/8JM4P/CblwAACtegAAooIAAJeHAACNigAAgYwAAHWOAABojwAAWpAAAE+RAABHkgoARJITAEOTHwBBkyoAQJM0AD+TPQA9k0UAO5NNATqTVgE4k18CNpNpAzSTdQMykoMEMJKTBS6SpAYtkrcGLJLRBiyR7wYrj/8GK47/BiuN/wcrjf8HK43/B7N4AACnggAAnIgAAJGMAACHkAAAepMAAG2VAABhlwAAVZkAAEmbAAA/nAEAOZ0OADedFwA2niIANJ4sADOeNQAynj4AMZ5HADCfUAAun1oALZ9kASufcQEpnn8CJ56QAiaeoQIknrUCI57OAiOd7gMjm/4DIpr/BCKZ/wQimf8EIpn/BKyBAACgiAAAlY4AAIuSAAB/lgAAcpoAAGWdAABZoAAATqMAAEKkAAA3pgAALqgFACmpDwAoqRgAJ6oiACaqLAAlqjUAJKo/ACOqSAAiq1MAIateACCragAeq3kAHauLABurnQAaq7EAGavKABmq7AEZqP0BGKf/Ahim/wIYpv8CGKb/AqWJAACZjwAAj5QAAIOZAAB1ngAAaKIAAFymAABQqQAARKwAADmuAAAvsAAAJrMAAB61BgAZtw8AGLcXABe3IQAWtyoAFbc0ABS4PgATuEkAErhUABK5YgARuXEAELmDAA+5lwAOuawADbnEAA245wAOtvsADrX/AA60/wAOtP8ADrT/AJyQAACSlQAAhpsAAHmgAABrpgAAXqsAAFKvAABGsgAAOrUAAC+3AAAlugAAHb0AABXAAAAQwwYAC8YOAArFFQAJxR4ACMUoAAfFMgAGxj0ABcZJAAXGVwADxmYAAsZ3AAHGiwAAxqAAAMW2AADG0gAAxe8AAMX8AADF/wAAxf8AAMX/AJWWAACJnAAAe6MAAG2pAABgrwAAU7QAAEa4AAA6uwAALr4AACTBAAAbxAAAE8cAAA7KAAAIzgEAAdAKAADQEAAA0BYAANEeAADSJwAA0zEAANQ8AADVSQAA1lgAANZpAADWfAAA1pIAANanAADWvwAA1uAAANbzAADW/gAA1v8AANb/AIydAAB+pAAAb6sAAGGyAABUuQAARr0AADnBAAAtxAAAIscAABnLAAARzgAADNIAAAXVAAAA2wAAANwDAADdCgAA3g8AAN8UAADhHAAA4iQAAOQuAADmOgAA50kAAOhZAADoawAA6YEAAOmYAADprQAA6cUAAOniAADp8gAA6fUAAOn1AIClAABxrQAAY7UAAFW8AABHwgAAOcYAACzKAAAgzgAAFtIAAA/WAAAI2wAAAN8AAADjAAAA5QAAAOcAAADoAQAA6gcAAOsNAADtEQAA7xgAAPEhAADzKwAA9jgAAPdIAAD4WgAA+W0AAPqEAAD6mwAA+q8AAPrCAAD62gAA+t8AAPrfAHSuAABltgAAVr4AAEjGAAA5ywAAK9AAAB/UAAAU2gAADd8AAAXjAAAA5gAAAOkAAADtAAAA7wAAAPEAAADzAAAA9QAAAPYCAAD4CQAA+g4AAP0TAAD/HAAA/ygAAP82AAD/RwAA/1oAAP9uAAD/hQAA/5oAAP+rAAD/uQAA/7wAAP+8AP8RIAD/EB4A/wweAP8EIQD/ACcA/wAwAP8APgD/AEwA/wBZAP8AZQD/AHAA/wB6AP8AgwD/AIsA/wCSAP8AmAD/AJ4A/wCkAP8AqgD/ALAA/wC4AP8AwgD/AM4A/wDiAP4A8AD9APsA+wD/APsA/wD7AP8A+gD/APoA/wD6AP8A+gD/AP8UHAD/EhoA/w4aAP8IHAD/ACEA/wAtAP8AOgD/AEgA/wBVAP8AYQD/AGwA/wB2AP8AfwD/AIcA/wCOAP8AlAD/AJoA/gCgAP0ApgD8AKwA+wC0APkAvQD4AMkA9wDcAPUA7ADzAPgA8wD/APIA/wDxAP8A8AD/APAA/wDwAP8A8AD/AP8XGAD/FRYA/xEVAP8MFwD/BR0A/wAoAP8ANgD/AEMA/wBQAP8AXAD/AGcA/wBxAP8AegD8AIIA+gCJAPgAkAD3AJYA9QCcAPQAogDzAKgA8QCwAPAAuADuAMMA7ADTAOoA5wDpAPUA5wD/AOYA/wDlAP8A5QD/AOUA/wDlAP8A5QD/AP8aEwD/GBEA/xQQAP8PEQD/DRkA/wokAP8FMAD/AT4A/wBLAP8AVwD+AGIA+gBsAPUAdQDyAH0A8ACEAO4AiwDsAJEA6wCXAOkAngDnAKQA5gCsAOQAtADiAL8A4ADNAN4A4wDcAPIA2gD9ANgA/wDWAP8A1QH/ANUB/wDVAv8A1QL/AP8eEAD/HA0A/xcLAP8VDgD/FBUA/xEfAP8OKgD/CzgA/QhFAPgGUQD0BFwA7gRmAOoEbwDmA3cA5AR/AOIEhgDgBIwA3gSTAN0FmgDbBaAA2AWoANUFsQDSBbsA0AbJAM4H4ADMCPEAyQr/AMcL/wDGDP8AxQz/AMUM/wDFDP8AxQz/AP8hDAD/IAYA/xwDAP8dCgD/GxAA/xgYAP8UIwD2ETAA7w4+AOoOSgDlDVYA4Q1gAN0NaQDZDXEA1Q15ANMNgQDRDYgAzw2PAM0OlgDLDp0Ayg6lAMgOrgDGD7kAxBDIAMIQ3wC+EfIAuxL/ALkT/wC3E/8BthP/AbYT/wG2E/8BthP/Af8lBgD/IwAA/yMAAP8kAwD/IQoA/R0RAPEaGwDoFicA4RQ1ANoTQwDTFE8AzhVZAMsVYwDIFmsAxRZzAMMXewDBF4IAwBiJAL4YkAC8GJgAuxmgALkZqQC3GbQAtRrCALQa1gCwG+0BrRz8Aasd/wGpHf8BqR3/Aagd/wGoHf8BqB3/Af8oAAD/JwAA/ioAAO8qAADnJwEA5yIJAOQdEADZGx0Azx0tAMkePADEIEkAvyBTALwhXQC5IWUAtyJtALUidACzInwAsSKDAbAiigGuIpIBrCObAasjpAGpI68BpyO8AaYkzgGjJOgCoCX5Ap4l/wKdJf8CnCX/Apsl/wKbJf8CmyX/Av8sAAD/LQAA7TIAAOI0AADaMwAA0y4DANIlCgDJJRcAwScnALspNgC2KkMAsitOAK8rVwCsK2AAqitnAagrbwGmK3YBpCt9AaMrhAKhK40CnyuVAp4rnwKcK6oDmiu2A5ksxwOXLOIDlC31BJIt/wORLf8DkC7/A5At/wOQLf8DkC3/A/8wAADyMwAA5DoAANY9AADMPAAAxzkAAMMxBQC9LhEAtTAhALAyMACrMz0ApzNJAKQzUgChM1oBnzNiAZwzaQKaM3ACmTN3ApcyfwOVMocDkzKQBJIymgSQMqUFjjKxBY0zwgaLM9wGiTTyBoc0/wWGNP8FhjT/BIU0/wSFNP8EhTT/BPwzAADrOgAA3EEAAM1EAADDRAAAvUEAALg7AQCyNw4AqzgcAKU5KwChOjgAnTtEAJo7TQGXOlYBlDpdApI6ZAKQOmsDjjlyA4w5egSKOYIFiTmLBYc5lQaFOaAHgzmtB4I5vAiBOdMIfzruCH06/gd8O/8GfDv/BXw7/wV8O/8FfDv/BfQ3AADlQAAA0kcAAMVKAAC8SwAAtUkAAK9DAACpPgsAoj8XAJ1AJgCYQTQAlEE/AJFBSQGOQVEBi0BZAolAYAOHQGcDhT9tBIM/dQWBP30Gfz6HB30+kQh7PpwJej6pCXg+uAp3P80KdT/qCnRA/Ah0QP8HdED/BnNA/wZzQP8Gc0D/BvE7AADfRQAAzEwAAL9PAAC2UAAArk8AAKdKAACgRAcAmkUUAJVGIgCQRjAAjEc8AIlGRQGGRk4Bg0ZVAoFFXAN+RWMEfERqBHpEcQV5RHkGd0SCCHVDjQlzQ5kKcUOmC3BDtQxuRMkMbUTnDG1F+gpsRf8IbEX/B2xF/wdsRf8HbEX/B+w/AADYSQAAx1AAALtUAACxVQAAqVQAAKFQAACZSgIAkkkRAI1KHwCJSywAhUw4AIJLQgF/S0oBfEpSAnlKWAN3Sl8EdUlmBXNJbQZxSXYHb0h/CG1IiglsSJYLakijDGhIsg1nSMUNZknkDWZJ+AtmSf8JZkr/CGZJ/wdmSf8HZkn/B+hDAADSTQAAwlMAALdYAACtWQAApFgAAJxVAACTTgAAjE4OAIdPGwCCTykAf1A1AHtQPwF4T0cBdk9PAnNOVQNxTlwEb01jBW1NagZrTXIHaU18CGdMhwplTJMLY0ygDWJMrw5hTcIOYE3hDmBN9gxgTv8KYE7/CWBO/whgTv8IYE7/CONHAADNUAAAvlcAALNbAACqXQAAoV0AAJhaAACNUwAAhlIMAIBTGAB8UyUAeVQxAHVUPABzU0QBcFNMAm1SUwJrUlkDaVJgBGdRaAZlUXAHY1F5CGFRhApgUJEMXlCeDVxQrQ5bUcAOWlHeD1pR9QxaUv8KW1L/CVtR/whbUf8IW1H/CN9KAADJUwAAu1oAALBfAACmYQAAnWEAAJReAACIVwAAgFYKAHpXFQB2VyIAc1guAHBXOQBtV0EBaldJAmhWUAJmVlcDZFZeBGJVZQVgVW0HXlV3CFxVggpaVY4MWVWcDVdVqw5WVb4PVVXbD1VV8w1VVf8LVlX/CVZV/wlWVf8IVlX/CNtNAADFVwAAuF4AAK1iAACjZQAAmmUAAJBjAACDXAAAe1sGAHVbEgBxWx8AblwrAGtcNgBoWz8BZVtHAWNbTgJhWlUDX1pcBF1aYwVbWmsGWVl1CFdZgApVWYwLVFmaDVJZqg5RWbwOUFnYDlBZ8g1RWf8LUVn/ClFZ/wlRWf8IUVn/CNRRAADCWgAAtGEAAKpmAACgaAAAl2kAAIxnAAB9YAAAdV8DAG9fEABrXxwAaGAoAGZgMwBjYDwBYWBEAV9fTAJcX1MDW19aBFlfYQVXXmkGVV5zCFNefglRXYoLT12ZDE1dqA1MXroOS17UDkte8QxMXv8LTF3/Ckxd/wlMXf8ITF3/CM9UAAC+XgAAsWUAAKdqAACdbQAAlG0AAIlsAAB4ZQAAb2QAAGlkDgBlZBkAYmQlAGBlMABeZToAXGVCAVplSgJYZFECVmRYA1RkXwRSZGcFUGNxB05jewlMY4gKSmOXC0hjpgxHY7gNRmPRDUZj7wxGYv8KR2L/CUdi/wlHYv8IR2L/CMpYAAC6YgAArmkAAKNuAACacQAAkHIAAIRxAAB0awAAaWkAAGNpCwBfaRUAXGohAFpqLQBYazYAVms/AVVrRwFTak4CUWpVA09qXQRNamUFSmluBkhpeQdGaYYJRGmVCkNopQtBabcMQGnPDEBo7gtBaP8KQWf/CUFn/whCZ/8IQmf/CMVdAAC2ZgAAqm0AAKBzAACWdgAAi3cAAIB2AABwcgAAZXEAAFxwBwBYcBEAVnAdAFRxKABScTMAUHE8AE9yRAFNcUsBS3FTAklxWgNHcWIERXBsBUNwdwZBcIQHP3CTCD1vowk7cLUKO3DNCjpv7Ak7bv4IO27/CDtt/wc7bf8HO23/B79iAACxawAApnMAAJ15AACSewAAh3wAAHt8AABtegAAYHgAAFZ3AQBQdw4ATngYAEx4JABLeS4ASXk3AEh5QABGeUgBRHlPAUJ5VwJBeWACP3hpAzx4dAQ6eIIFOHiRBjd4oQc1eLMHNHjLBzR36wc0dv0HNHX/BzV1/wY1dP8GNXT/BrloAACtcQAAonkAAJh+AACNgAAAgoEAAHaCAABpgQAAW4EAAFGBAABIgAoARYETAEOBHgBCgikAQYIyAECCOwA+gkMAPYJLADuCUwE5glwBN4JmAjWCcQMzgn8DMYGOBDCBnwQugbEFLYHIBS2B6QQtf/wFLX7/BS19/wUtff8FLX3/BbNuAACoeAAAnX8AAJKDAACIhgAAfYcAAHCIAABjiQAAVYoAAEuKAABBigIAO4sOADmLFwA4jCIAN4wsADaMNQA0jD0AM4xGADKNTwAxjVgAL41iAS2MbgErjHsBKoyLAiiMnAImjK8CJYzGAiWL6AIlivsDJYj/AyWI/wMlh/8DJYf/A612AACjgAAAl4UAAI2JAACCjAAAdo4AAGmQAABckgAAUJMAAESUAAA6lQAAMZYIAC2XEQAslxoAK5ckACqXLQAplzYAKJg/ACeYSAAmmFIAJZhcACOYaAAimHcAIJiHAB+YmQEdmKwBHJjDARyX5QEclfoBG5T/ARuT/wIbk/8CG5P/Aqd/AACchgAAkYsAAIePAAB6kgAAbZUAAGGYAABVmwAASZ0AAD2eAAAznwAAKqEAACGjCgAfoxEAHqMaAB2kJAAcpC0AG6Q2ABqkPwAZpEoAGKRVABalYQAVpXAAFKWBABOllAASpagAEaW/ABCk4gARovgAEaH/ABGg/wERoP8BEaD/AaCGAACVjAAAjJEAAH+VAABxmgAAZJ4AAFihAABMpAAAQKYAADWnAAAqqQAAIqwAABmuAAASsAkAELEQABCxGAAOsSIADrErAA2xNQANsUAADLFLAAuxWAAKsWcACLF4AAexiwAFsaAABLC1AASw0AAEsO8ABa/+AAau/wAGrv8ABq7/AJiOAACPkwAAgpgAAHWdAABnogAAWqcAAE6rAABBrQAANa8AACuxAAAhtAAAGLYAABG5AAANvAMAB74MAAO9EgABvRkAAL4iAAC+KwAAvjYAAL5BAAC/TgAAv1wAAL9tAAC/gAAAvpUAAL6qAAC+wgAAveQAAL32AAC9/wAAvf8AAL3/AJKUAACFmgAAeKAAAGqmAABcqwAAT7AAAEKzAAA1tgAAKrgAACC7AAAXvgAAEMEAAAvEAAAExwAAAMkHAADJDQAAyRIAAMoZAADLIgAAyysAAM01AADOQQAAzlAAAM9gAADPcgAAz4cAAM+dAADPswAAz84AAM/rAADO+AAAzv4AAM7+AIibAAB6ogAAbKgAAF6vAABQtQAAQrkAADW8AAApvwAAHsIAABXGAAAOyQAACMwAAADQAAAA0wAAANUAAADWBgAA2AwAANkRAADbFgAA3B8AAN4oAADgNAAA4kEAAOJRAADjYwAA43cAAOSOAADkpAAA5LoAAOXUAADl6gAA5fMAAOXzAHyjAABuqgAAYLIAAFG5AABDvgAANcIAACjGAAAcyQAAE80AAAzRAAAE1QAAANoAAADeAAAA4QAAAOIAAADkAAAA5QMAAOcJAADpDgAA6xIAAO0aAADvJAAA8jEAAPRBAAD0UwAA9WYAAPV8AAD2kwAA9qkAAPe8AAD3zgAA998AAPffAHCsAABhtAAAU7sAAEXDAAA2xwAAJ8wAABvQAAAR1QAACtsAAADfAAAA4gAAAOUAAADpAAAA7AAAAO0AAADwAAAA8QAAAPMAAAD1BAAA9woAAPoQAAD8FgAA/yEAAP8uAAD/QAAA/1MAAP9oAAD/gAAA/5YAAP+oAAD/tgAA/78AAP+/AP8NHAD/ChsA/wIbAP8AHgD/ACQA/wAuAP8APAD/AEoA/wBWAP8AYwD/AG0A/wB3AP8AfwD/AIcA/wCOAP8AlAD/AJoA/wCgAP8ApgD/AKwA/wC0AP8AvQD/AMkA/gDdAP0A7QD8APoA+wD/APoA/wD5AP8A+gD/APoA/wD6AP8A+gD/AP8QGQD/DRcA/wYWAP8AGAD/AB4A/wAqAP8ANwD/AEUA/wBSAP8AXgD/AGkA/wByAP8AewD/AIIA/wCJAP8AkAD+AJYA/QCcAPwAoQD7AKgA+QCvAPgAuAD2AMMA9ADSAPMA5wDyAPYA8AD/AO8A/wDwAP8A7wD/AO8A/wDuAP8A7gD/AP8SFAD/DxIA/wsSAP8AEgD/ABoA/wAlAP8AMwD/AEAA/wBNAP8AWQD/AGQA/QBtAPsAdgD5AH0A9wCEAPUAiwD0AJEA8wCXAPEAnQDwAKMA7gCqAOwAswDqAL0A6ADLAOcA4QDlAPEA4wD9AOMA/wDiAP8A4QD/AOEA/wDgAP8A4AD/AP8UEAD/EQ4A/w0NAP8HDwD/AhUA/wAgAP8ALQD/ADoA/wBHAPkAUwD1AF4A8gBoAPAAcADtAHgA6wB/AOkAhQDoAIwA5gCSAOUAmADjAJ8A4QCmAN8ArgDcALgA2gDFANYA2QDUAOwA0gD5ANEA/wDPAP8AzgD/AM4A/wDOAP8AzgD/AP8XDAD/FAgA/w8FAP8OCwD/DBEA/wcaAP8BJgD8ADQA9ABBAO0ATQDpAFgA5gBiAOMAagDgAHIA3gB5ANsAgADZAIYA1gCNANMAkwDRAJoAzwChAM0AqgDLALMAyQC/AMYA0ADFAOgAwwD2AMEA/wDAAv8AvwP/AL8D/wC/A/8AvwP/AP8bBgD/FwAA/xQAAP8TBQD/EQ0A/w4UAPkKHwDwBiwA5gM5AOADRgDcA1EA1gRbANIEZADPBWwAzAVzAMoFegDIBYEAxgWHAMUGjgDDBpYAwQadAL8GpgC9BrAAuwe8ALkIzQC4CuUAtQv3ALMN/wCxDf8AsA3/ALAO/wCvDv8Arw7/AP8eAAD/GwAA/xsAAPoaAAD1FgUA9hENAOsOFQDiCyIA2AsxANAMPgDLDUoAxw1VAMQOXgDBDmYAvw5tAL0OdAC7D3sAuQ+CALcQigC2EJEAtBCaALIQowCwEa0ArxG6AK0RygCqEuUApxT3AKUV/wCjFf8AohX/AKIV/wCiFf8AohX/AP8iAAD/IAAA8CMAAOYkAADgIQAA3BkFANsQDADQERkAyBMpAMIVNwC9FkQAuRdOALUXVwCzGGAAsBhnAK4YbgCsGXUAqxl8AKkZhACoGowAphqUAKQangCjG6gAoRu0AJ8cxQCeHN8Amh3zAZge/wGXHv8Blh//AZUf/wGVH/8BlR//Af8mAAD0JwAA5i0AANovAADPLQAAyicAAMcfCADBHBMAuh4iALQfMQCvID0AqyFIAKgiUgCmIloAoyNiAKEjaQCgI28AniN3AJwjfgCbI4YAmSSPAZckmQGWJKMBlCSwAZIlvwGRJdYBjibvAYwn/wKLJ/8Ciif/Aokn/wKJJ/8BiSf/AfopAADsMAAA3TYAAM04AADENwAAvjIAALorAgC1JQ4AricdAKgpKwCkKjgAoCpDAJ0rTACaK1UAmCtcAJYrYwCUK2oBkitxAZAseAGPLIEBjSyKAYsslAKKLJ8CiCyrAoYsugKFLc4Dgy7qA4Eu/AOALv8Cfy7/An8u/wJ+Lv8Cfi7/AvQuAADkNwAA0j0AAMU/AAC7PwAAtDwAAK81AACpLwsAoy8XAJ4xJgCZMjMAljI+AJIzSACQM1AAjTNYAIszXgGJM2UBhzNsAYYzcwGEM3wCgjOFAoAzjwN/M5oDfTOnA3wztQR6M8kEeTTmBHc1+QR2Nf8DdTX/A3U1/wN1Nf8DdTX/A/AzAADdPQAAykMAAL5FAAC1RgAArUMAAKY9AACgNgYAmTYTAJQ4IQCQOS4AjDk5AIk5QwCHOUwAhDlTAYI5WgGAOWEBfjloAnw5bwJ6OXcCeTmAA3c5iwR1OZYEdDmjBXI5sQVxOcQGbzriBm469wVuO/8EbTv/BG07/wNtOv8DbTr/A+o5AADVQgAAxEgAALlLAACvSwAAp0kAAJ9EAACYPgEAkTwQAIw9HQCIPioAhD81AIE/PwB+P0gAfD9PAXo/VgF4P10Bdj5kAnQ+awJyPnMDcD58A28+hwRtPpMFaz6gBmo+rgZpP8AHZz/eB2c/9QZmQP8FZkD/BGZA/wRmP/8EZj//BOU9AADPRgAAv0wAALRPAACqUAAAok8AAJlKAACRRAAAikENAIRCGQCAQyYAfUQyAHpEPAB3REQAdURMAXJEUwFwQ1kBb0NgAm1DZwJrQ28DaUN5BGhDgwVmQ48GZEOdB2NDqwdhQ70IYETZCGBE8wdgRP8GX0T/BV9E/wRgRP8EYET/BOBBAADKSgAAu1AAALBTAACnVQAAnlMAAJVPAACLSQAAg0cLAH1HFQB5RyIAdkguAHNIOABxSEEAbkhJAWxIUAFqSFYBaEhdAmZHZAJlR2wDY0d2BGFHgAVgR40GXkeaB1xHqQhbSLsIWkjUCFpI8QdaSf8GWkn/BVpI/wVaSP8EWkj/BNtEAADGTQAAuFMAAK1XAACjWQAAmlgAAJFUAACGTgAAfUsIAHdLEgBzTB8AcEwrAG1MNQBrTD4AaExGAGZMTQFkTFMBYkxaAmFMYgJfTGoDXkxzBFxLfgVaS4oGWEuYB1dMpwhWTLkJVUzRCVRM7whUTf8GVUz/BlVM/wVVTP8FVUz/BdVIAADCUQAAtVcAAKpbAACgXAAAl1wAAI1ZAACBUwAAd08EAHFPEABuUBwAalAoAGhQMgBlUDsAY1BDAGFQSgFfUFEBXVBYAlxQXwJaUGcDWFBxBFdQewVVUIgGU1CWB1JQpQhQULcJUFDOCU9Q7QhQUP8HUFD/BlBQ/wVQUP8FUFD/BdBLAAC/VAAAsloAAKdeAACdYAAAlGAAAIldAAB8VwAAclQAAGxTDgBoVBkAZVQkAGJULwBgVDgAXlRAAFxUSAFaVE8BWVRWAVdUXQJVVGUDVFRuBFJUeQVQVIYGTlSUB01UpAhLVLUIS1TMCUpU6whLVP4HS1T/BktU/wVLVP8FS1T/BcxOAAC7VwAArl4AAKRiAACaZAAAkWQAAIZiAAB3WwAAbVgAAGZYDABiWBYAX1giAF1ZLABbWTYAWVk+AFdZRgBWWU0BVFlUAVJZWwJRWWMDT1lsA01ZdwRLWIQFSViSB0hYogdHWbMIRlnKCEVZ6ghGWf0GRlj/BkZY/wVHWP8FR1j/BcdSAAC4WwAAq2EAAKFmAACYaAAAjmkAAINnAAByYAAAaF4AAGFdCQBcXRMAWl0eAFddKQBWXjMAVF47AFJeQwBRXkoBT15SAU5eWQJMXmECSl5qA0hedQRGXoIFRF2QBkNeoAdBXrEHQF7IB0Be6AdAXfwGQV3/BUFd/wVBXP8FQVz/BcNWAAC0XwAAqGYAAJ5qAACVbQAAim0AAH9sAABvZwAAZGQAAFtiBQBWYhAAVGIbAFJjJQBQYy8ATmQ4AE1kQABLZEgASmRPAUhkVwFGZF8CRWRoAkNkcwNBY38EP2OOBT1jngY8Y7AGO2TGBjtk5gY7Y/oFO2L/BTti/wU8Yf8EPGH/BL5bAACwYwAApWoAAJtvAACRcgAAhnIAAHtxAABsbQAAYGsAAFVpAABPaA0ATWkXAEtpIQBJaisASGo0AEdqPQBFa0QARGtMAEJrVAFBa1wBP2plAj1qcAI7an0DOWqMBDdqnAQ2aq4FNWrEBTVq5QU1afkENWn/BDVo/wQ1aP8ENWj/BLlgAACsaQAAoXAAAJh1AACNdwAAgncAAHd3AABpdAAAXHMAAFFxAABIcAoARXASAENxHQBCcScAQHIwAD9yOAA+ckAAPXJIADtyUAA6clkBOHJjATZybQI0cnoCM3KJAzFymgMvcqwDLnLBAy5y4wMucfgDLnD/Ay5v/wMub/8DLm//A7NmAACnbwAAnXYAAJN6AACIfAAAfn0AAHJ9AABkfAAAV3sAAEx6AABCeQMAPHkOADp6FwA5eiEAOHoqADd7MwA2ezsANHtEADN7TAAye1UAMHtfAC97agEte3cBK3uHASp7mAIoe6oCJ3u/AiZ74QImevcCJnj/AiZ4/wInd/8CJ3f/Aq5sAACjdgAAmXwAAI5/AACEggAAeIMAAGyEAABfhAAAUYQAAEeEAAA8hAAAM4QJADCEEQAvhBoALYQkACyFLQArhTUAKoU+ACmFRwAohlAAJ4ZaACaGZgAkhnMAI4aDACGGlQAghqcBHoa8AR6G3gAehPUBHoL/AR6C/wEegf8BHoH/Aah0AACefQAAk4IAAImFAAB+iAAAcYoAAGWLAABYjAAATI0AAECOAAA2jgAALI8AACWQDAAjkBMAIpAcACGQJQAgkS4AH5E2AB6RQAAdkUkAHJFUABqRYAAZkW4AGJF+ABaSkAAVkqQAFJG5ABOR2AATj/QAFI7/ABSN/wAUjP8BFIz/AaN9AACYgwAAjogAAISMAAB3jwAAaZEAAF2TAABQlQAARZcAADmYAAAumQAAJZoAAB2bAgAWnQwAFZ0TABSdGwATnSQAEp0tABGeNwARnkEAEJ5MAA+eWAAOnmcADZ53AAyeigALnZ4ACp2yAAmdzAAJnOwACpv+AAua/wALmf8AC5n/AJyEAACRigAAiI4AAHuSAABtlgAAYJkAAFScAABInwAAPKAAADChAAAmowAAHaUAABWnAAAQqQUAC6sNAAiqEwAHqhsABqokAAWqLgAEqjgAAqpEAAGqUAAAql4AAKpuAACqgQAAqpUAAKmqAACpwQAAqOQAAKj2AACn/wAAp/8AAKf/AJWLAACMkAAAf5UAAHGaAABjngAAVqIAAEqmAAA9qAAAMaoAACarAAAdrQAAFLAAAA6yAAAJtQEAArYKAAC2DwAAthUAALcdAAC3JQAAty8AALg5AAC4RgAAuFQAALhkAAC4dgAAuIsAALegAAC3tgAAt9MAALbvAAC2/AAAtv8AALb/AI+SAACClwAAdJ0AAGaiAABYpwAAS6wAAD6vAAAxsQAAJrMAABy2AAATuAAADbsAAAa+AAAAwQAAAMIEAADCCwAAwxAAAMQVAADEHAAAxSQAAMYuAADIOgAAyUcAAMlXAADJaQAAyX0AAMmUAADIqgAAyMMAAMjkAADI9AAAyP0AAMj9AIWZAAB3nwAAaKYAAFqrAABNsQAAP7UAADG4AAAlugAAGr0AABHAAAALwwAAA8cAAADKAAAAzQAAAM4AAADPAwAA0AkAANEOAADTEgAA1RkAANciAADaLQAA3TkAAN5JAADeWgAA324AAN+FAADfnAAA37IAAN7LAADe5gAA3/QAAN/0AHmhAABrqAAAXK8AAE61AABAuwAAMb4AACTBAAAZxQAAEMgAAAnMAAAAzwAAANMAAADZAAAA3AAAAN0AAADfAAAA4QAAAOIFAADkCwAA5hAAAOgWAADqIAAA7SsAAPA6AADxSwAA8V4AAPJzAADziwAA86IAAPO2AADzyQAA8+EAAPPhAG2qAABesQAAULkAAEG/AAAyxAAAJMgAABfMAAAO0AAABtUAAADaAAAA3gAAAOIAAADmAAAA6QAAAOoAAADsAAAA7gAAAPAAAADyAAAA9AYAAPYMAAD5EgAA/BwAAP8pAAD/OgAA/00AAP9iAAD/eAAA/5AAAP+jAAD/swAA/8EAAP/BAP8HGQD/ARcA/wAXAP8AGgD/ACEA/wArAP8AOQD/AEcA/wBUAP8AXwD/AGoA/wBzAP8AewD/AIMA/wCKAP8AkAD/AJYA/wCbAP8AoQD/AKgA/wCvAP8AuAD/AMQA/gDVAPwA6gD7APgA+gD/APkA/wD4AP8A+AD/APYA/wDzAP8A8QD/AP8LFQD/BRMA/wATAP8AFAD/ABoA/wAnAP8ANAD/AEIA/wBPAP8AWwD/AGUA/wBuAP8AdgD/AH4A/wCFAP4AiwD9AJEA+wCXAPoAnQD4AKMA9wCrAPYAswD0AL4A8wDMAPEA4wDvAPMA7gD/AO0A/wDsAP8A6wD/AOwA/wDsAP8A6wD/AP8NEQD/CRAA/wAPAP8AEAD/ABYA/wAiAP8ALwD/AD0A/wBKAP8AVQD9AGAA+gBpAPgAcQD2AHkA9AB/APMAhgDxAIwA7wCSAO4AmADsAJ8A6wCmAOkArgDnALgA5QDFAOMA2gDhAO0A3wD7AN4A/wDdAP8A3QD/AN0A/wDdAP8A3QD/AP8PDQD/DAsA/wMJAP8ADAD/ABIA/wAdAP8AKQD7ADcA+ABEAPUAUADyAFoA7gBjAOwAawDpAHMA5wB6AOUAgADjAIYA4QCMAN8AkwDdAJkA2wChANkAqQDVALIA0gC+ANAAzgDOAOYAzAD2AMoA/wDKAP8AyQD/AMgA/wDIAP8AyAD/AP8RCAD/DQIA/wcAAP8FCAD/AA4A/wAWAPcAIgDvADAA6wA9AOgASQDkAFQA4ABdAN0AZQDZAG0A1QBzANIAegDQAIAAzgCHAMwAjQDKAJQAyACbAMYApADEAK0AwgC4AMAAxwC9AN8AvADxALsA/gC5AP8AuAD/ALgA/wC4AP8AuAD/AP8UAAD/DwAA/w0AAP8MAAD/BwkA+AEQAOgAGgDjACgA3QA2ANgAQgDSAE0AzgBXAMoAXwDHAGYAxQBtAMMAdADBAHoAvwCBAL0AiAC7AI8AuQCXALcAnwC1AKgAswCzALEAwgCvANgArgLtAKwD+wCrBf8Aqgb/AKkG/wCpBv8AqQb/AP8WAAD/EgAA9xIAAOwRAADmDgAA5QYIAN0DEgDUAyAAzQQtAMgEOgDDBUYAvwVQALwGWAC5BmAAtwdnALUHbgCzB3UAsQh7AK8IggCuCYoArAmSAKoJmwCoCqUApgqwAKULvwCjDNQAoQ3tAJ8O/gCdDv8AnA//AJsP/wCbD/8Amw//AP8aAAD3GQAA6h4AAN8eAADVGgAA0BMCAM4MCwDHCxYAwA0lALoOMgC2Dj8Asg9JAK8QUgCsEFoAqhBhAKgRaACmEW8ApBF2AKIRfQChEYUAnxKOAJ0SlwCcEqIAmhOtAJgTvACXFNAAlBXsAJIW/QCQF/8Ajxf/AI4X/wCOF/8Ajhf/APodAADuIwAA3ygAANAqAADHJwAAwSEAAL0ZBQC5EhAAshUeAK0WLACoFzgApBhDAKEZTACfGVQAnBpcAJoaYgCZGmkAlxtwAJUbdwCUG38AkhyIAJAckgCPHJ0AjR2pAIsdtwCKHsoAiB/nAIYg+gCEIP8BgyD/AYMg/wGCIP8BgiD/AfUkAADlLAAA0zEAAMYzAAC8MQAAti0AALAlAACsHQwAph4YAKEgJgCcITIAmSI9AJUiRwCTI08AkSNWAI8jXQCNJGQAiyRrAIkkcgCIJHoAhiSDAIQljQCDJZgBgSWkAYAmsgF+JsUBfSfiAXsn9wF5KP8BeCj/AXgo/wF4KP8BeCj/Ae8rAADdMwAAyjkAAL47AAC0OgAArTYAAKYvAAChKAcAmycTAJYoIACRKS0Ajio4AIsrQgCIK0oAhitSAIQrWACCLF8AgCxmAH8sbQB9LHUAeyx+AXosiAF4LJQBdi2gAXUtrgJ0LcACci7dAnEu9AJwL/8Cby//Am8v/wFuL/8Bbi//AegxAADTOgAAwz8AALdBAACuQQAApj4AAJ44AACXMQEAkS4QAIwvHACIMCgAhDEzAIEyPQB/MkYAfTJNAHsyVAB5MlsAdzJhAHUyaQF0MnABcjJ5AXAzhAFvM5ACbTOdAmwzqwJqNLwCaTTVA2g18QJnNf8CZzX/AmY1/wJmNf8CZjT/AuI2AADMPwAAvUQAALJHAACoRwAAoEQAAJg/AACQOQAAiDQNAIM1FwB/NiQAfDcvAHk3OQB3OEIAdDhJAHI4UABxOFcAbzheAG04ZQFsOG0Bajh1AWg4gAJnOIwCZTiZA2Q5qANiObkDYTrQA2A67gNgOv8DXzr/Al86/wJfOv8CXzr/At07AADHQwAAuUkAAK5LAACkTAAAm0oAAJJFAACJPwAAgToJAHs6FAB3OyAAdDwrAHI8NQBvPT4AbT1GAGs9TQBpPVMAaD1aAGY9YQFkPWkBYz1yAWE9fQJgPYkCXj2WA10+pQNbPrYEWj7MBFo/7ARZP/4DWT//A1k//wJZP/8CWT7/AtY/AADDRwAAtUwAAKpQAACgUAAAl08AAI5LAACERQAAekAGAHU/EQBxQBwAbUAoAGtBMgBpQTsAZ0FCAGVBSQBjQVAAYUFXAGBBXgFeQWYBXUJvAltCegJaQoYDWEKUA1dCowRVQ7MEVEPJBFRD6QRTQ/0DU0P/A1RD/wNUQ/8CVEP/AtBCAAC/SgAAslAAAKdTAACdVAAAlFMAAIpQAAB/SgAAdUUCAG5DDgBrRBkAZ0UkAGVFLgBiRTcAYUU/AF9FRgBdRU0AW0VUAFpGWwFZRmMBV0ZsAlZGdwJURoMDU0aRA1FGoQRQR7EET0fHBE5H5wROR/sETkf/A05H/wNPR/8DT0f/A8xGAAC7TgAAr1QAAKRXAACaWAAAkVcAAIZUAAB7TgAAcEoAAGlIDQBlSBYAYkkhAF9JKwBdSTQAW0k8AFlJQwBXSUoAVklSAFVKWQFUSmEBUkpqAVFKdQJPSoEDTkqPA0xLnwRLS7AESkvFBElL5gRJS/oESUv/A0pL/wNKS/8DSkv/A8hJAAC4UQAArFcAAKFbAACYXAAAjlwAAINZAAB2UwAAa04AAGRNCgBfTBMAXE0eAFpNKABYTTEAVk06AFRNQQBTTkgAUk5PAFBOVwFPTl8BTU5oAUxOcwJKT38CSU+NA0dPnQRGT64ERU/DBERQ5ARET/kERU//A0VP/wNFTv8DRU7/A8RMAAC1VQAAqVsAAJ9eAACVYAAAi2AAAIBeAAByVwAAZ1MAAF5RBwBZUREAV1EbAFRRJQBSUi8AUVI3AE9SPwBOUkYATVNNAExTVQBKU10BSVNmAUdTcAJFU30CRFOLA0JTmwNBVKwEQFTBBD9U4gQ/VPgDQFP/A0BT/wNAU/8DQFL/A8BQAACyWAAApl4AAJxiAACSZQAAiGUAAH1iAABuXAAAY1kAAFlWAwBUVg4AUVYYAE9WIgBNVywATFc0AEpXPABJWEQASFhLAEdYUwBFWFsBRFhkAUJYbgFAWHsCP1iJAj1YmQM8WKoDO1m/AzpZ4AM6WPcDOlj/AztX/wM7V/8DO1f/A7xUAACuXAAAo2MAAJlnAACQaQAAhWkAAHlnAABrYgAAYGAAAFVdAABOWwwAS1sUAElcHwBHXCgARl0xAEVdOQBDXUEAQl1IAEFeUABAXlgAPl5hATxebAE7XngCOV6HAjdelwI2XqkDNV69AzRf3QM0XvUDNV3/AjVd/wI1XP8CNVz/ArhZAACqYQAAoGcAAJZsAACMbgAAgW4AAHZsAABnaQAAXGYAAFFkAABIYgkARGIRAEJiGwBBYyQAP2MtAD5jNQA9ZD0APGRFADtkTQA5ZFUAOGRfADZkaQE1ZHYBM2SFATFllQIwZacCL2W7Ai5l2gIuZPQCLmP/Ai9j/wIvYv8CL2L/ArNeAACnZgAAnG0AAJNxAACIcwAAfXMAAHJyAABkcAAAWG4AAE1sAABCagMAPGkOADpqFgA5aiAAOGooADZrMQA1azkANGtBADNsSQAybFIAMWxcAC9sZgAubHMALGyCASpskwEpbKUBKGy5ASdt1gEna/IBJ2r/ASdq/wEoaf8CKGn/Aq5kAACjbAAAmXMAAI52AACEeAAAeXkAAG14AABgdwAAU3YAAEh1AAA+cwAANHIKADFzEQAwcxoAL3MjAC5zKwAtdDQALHQ8ACt0RAApdE0AKHVXACd1YwAldW8AJHV/ACJ1kAAhdaIAIHW3AB910gAfdPEAH3P/AR9y/wEgcf8BIHH/AalrAACecwAAlHkAAIp8AACAfgAAdH8AAGd/AABafwAATX4AAEN+AAA4fQAAL30CACh9DQAmfRQAJH0cACN+JQAifi0AIX42ACF+PwAff0gAHn9SAB1/XgAcf2sAGn96ABl/jAAXf58AFn+zABV/zgAVfu8AFnz/ABZ7/wAWe/8AF3v/AKRyAACaegAAj38AAIWCAAB7hAAAbYYAAGCHAABUhwAASIgAADyIAAAyiAAAKIgAACCIBQAaiQ4AGYkVABiJHQAXiiYAFoouABWKNwAUikEAE4pMABKLWAARi2UAEIt1AA+LhwAOipsADYqvAAyKyAAMieoADYf8AA6H/wAOhv8ADob/AJ97AACUgQAAioUAAICIAABziwAAZY0AAFmPAABMkAAAQZIAADSSAAAqkgAAIZMAABmUAAASlgYADpcOAA2XFQAMlx0ADJcmAAuXLwAKlzkACZdEAAiXUAAGl14ABZduAAOWgAABlpQAAJWoAACVvgAAlOAAAJT0AACT/wABkv8AAZL/AJiCAACOiAAAhYwAAHePAABqkgAAXZUAAFCYAABEmgAAOJsAACycAAAinQAAGZ4AABKgAAANogIAB6MLAAGjEAAAoxcAAKMfAACjJwAAozEAAKQ8AACkSAAApFYAAKRlAACjdwAAo4sAAKOgAACitgAAodIAAKHwAACg+wAAoP8AAKD/AJGKAACJjgAAe5IAAG2XAABgmwAAU54AAEahAAA5owAALaQAACOmAAAZqAAAEaoAAAysAAAFrgAAAK8HAACvDQAArxEAALAYAACwIAAAsSgAALEyAACyPgAAskwAALJbAACybAAAsoEAALGXAACxrAAAsMYAALDoAACv9wAAr/8AAK//AIyQAAB/lQAAcZoAAGOfAABVpAAAR6gAADqqAAAtrAAAIq4AABiwAAAQswAACrUAAAK4AAAAuwAAALsAAAC8BwAAvA0AAL0RAAC+FgAAvx4AAMAnAADBMgAAwkAAAMNPAADDYAAAw3QAAMOLAADDoQAAw7gAAMLXAADC7wAAwvoAAMH+AIGXAABznQAAZaMAAFeoAABJrQAAO7EAAC2zAAAhtgAAFrkAAA67AAAHvgAAAMEAAADFAAAAxwAAAMgAAADJAAAAygUAAMsLAADNDwAAzhQAANAcAADTJgAA1jIAANhBAADYUwAA2WYAANl8AADZlAAA2asAANnDAADZ4QAA2fAAANn0AHafAABnpgAAWawAAEuyAAA8twAALroAACG9AAAVwAAADcQAAAXHAAAAygAAAM4AAADSAAAA1QAAANYAAADZAAAA2wAAAN0AAADfBwAA4QwAAOMRAADmGQAA6SQAAOwyAADtQwAA7lYAAO9rAADvhAAA75wAAO+yAADvxgAA790AAO/kAGqoAABbrwAATLYAAD68AAAvwAAAIMQAABTIAAAMzAAAAtAAAADUAAAA2QAAAN4AAADiAAAA5QAAAOYAAADoAAAA6QAAAOwAAADuAAAA8AIAAPIJAAD1DwAA+BcAAPwjAAD/MwAA/0YAAP9aAAD/cQAA/4kAAP+fAAD/sQAA/8AAAP/GAP8AFQD/ABQA/wAUAP8AFwD/AB0A/wAoAP8ANwD/AEQA/wBRAP8AXAD/AGYA/wBvAP8AdwD/AH4A/wCFAP8AiwD/AJEA/wCXAP8AnQD/AKQA/wCrAP8AtAD+AL8A/QDOAPsA5gD5APYA+AD/APcA/wD3AP8A9wD/APAA/wDsAP8A6QD/AP8DEgD/ABAA/wAQAP8AEQD/ABcA/wAkAP8AMgD/AD8A/wBMAP8AVwD/AGEA/wBqAP8AcgD/AHkA/QCAAPwAhgD6AIwA+QCSAPgAmAD2AJ8A9QCmAPQArgDyALkA8ADGAO4A3gDtAPAA6wD+AOoA/wDpAP8A6QD/AOcA/wDjAP8A4AD/AP8HDgD/AA0A/wALAP8ADAD/ABMA/wAfAP8ALAD/ADoA/wBGAP4AUgD7AFwA+ABlAPUAbADzAHQA8QB6AO8AgQDuAIcA7ACNAOoAkwDpAJoA5wChAOYAqQDjALMA4QC/AN8A0ADdAOkA2gD5ANkA/wDXAP8A1QD/ANUA/wDVAP8A1AD/AP8JCgD/AQUA/wADAP8ACQD/ABAA/wAZAPsAJgD3ADQA9ABAAPIATADuAFYA6gBfAOcAZwDkAG4A4gB0AOAAewDeAIEA3ACHANoAjQDWAJQA1ACbANEAowDPAK0AzAC4AMoAxwDIAOAAxgDzAMUA/wDDAP8AwwD/AMMA/wDDAP8AwwD/AP8LAQD/AwAA/wAAAP8AAwD/AAsA8wASAO4AHwDqAC0A5gA6AOIARQDeAE8A2QBYANQAYADRAGgAzgBuAMwAdADKAHsAyACBAMYAhwDEAI4AwgCWAMAAngC+AKcAuwCyALkAwAC3ANQAtQDsALMA+wCzAP8AsgD/ALIA/wCxAP8AsQD/AP8NAAD/BgAA/wMAAPcAAAD0AAMA5wANAOAAGADaACUA0wAyAM4APgDKAEkAxgBSAMMAWgDAAGEAvgBoALwAbgC6AHQAuAB7ALYAgQC0AIgAsgCQALAAmQCuAKIArACtAKoAugCoAMsApgDmAKUA9wCkAP8AowD/AKIA/wCiAP8AogD/AP8QAAD7DAAA7w4AAOYNAADfCQAA2gAGANAAEQDJAB0AxAAqAL8ANwC7AEIAtwBLALQAVACyAFsArwBiAK0AaACrAG4AqQB1AKgAewCmAIMApACLAKIAlACgAJ4AngGoAJwCtQCbA8YAmQXiAJgG9ACWCP8AlQn/AJQJ/wCUCf8AlAn/APwRAADxFQAA4xkAANYZAADMFQAAxxAAAMQHCgC9AxQAtwQhALIGLgCuCDoAqglEAKcJTQCkClUAogpcAKAKYgCeC2kAnAtvAJsLdgCZDH4AlwyGAJYMkACUDJoAkg2mAJENswCPDcUAjQ7iAIsQ9gCJEP8AiBH/AIcR/wCHEf8AhxH/APYZAADnIAAA1iQAAMglAAC/IgAAuRwAALQUAQCxDQ4Aqg4ZAKUPJwChEDMAnRE+AJoRRwCYEk8AlRJWAJMSXACREmMAkBNpAI4TcACME3gAixOBAIkUiwCHFJYAhhWiAIQVsACDFsEAgRfdAH8Y9AB9Gf8AfBn/AHwZ/wB7Gf8Aexn/AO8hAADdKQAAyi0AAL4vAAC1LAAAricAAKggAACjFwgAnhYTAJkXIQCUGS0AkRo4AI4aQQCLG0kAiRtQAIcbVwCFHF4AhBxkAIIcawCAHHMAfx18AH0dhgB8HpEAeh6eAHgfqwB3H7wAdiDUAHQh8AByIf8AcSL/AHEh/wBxIf8AcSH/AOgoAADSMAAAwjUAALc3AACtNQAApTEAAJ4rAACYIwIAkh4QAI0gGwCJIScAhiIyAIMjPACBI0QAfiNLAHwkUgB7JFkAeSRfAHckZgB2JW4AdCV3AHMlgQBxJo0AbyaZAG4mpwBtJ7gAbCfOAWoo7QFpKf8BaCn/AWgp/wFoKP8BaCj/AeEuAADLNgAAvDsAALE9AACnPQAAnzkAAJczAACPLQAAiCcMAIMnFgB/KCIAfCktAHkqNwB3Kj8AdSpHAHMrTgBxK1QAcCtbAG4rYgBsK2oAayxyAGksfQBoLIkAZi2WAWUtpAFkLrQBYy7KAWEv6QFgL/0BYC//AWAv/wFgL/8BYC7/Ado0AADFPAAAt0EAAKxDAACiQwAAmUAAAJA6AACINAAAgC4IAHotEgB3Lh4Acy8pAHEwMwBvMDsAbTBDAGsxSgBpMVEAZzFXAGYxXgBkMWYAYzJvAGEyeQBgMoUBXzKSAV0zoQFcM7EBWzTGAVo05gFZNfsBWTX/AVk0/wFZNP8BWTT/AdI4AADAQAAAs0UAAKhIAACeSAAAlUYAAItAAACCOwAAeTUEAHMzEABvNBoAbDQlAGk1LwBnNTcAZTY/AGM2RgBiNk0AYDZUAF82WwBdN2MAXDdrAFs3dgFZN4IBWDiPAVY4ngFVOK8CVDnDAlM55AJTOvkBUzn/AVI5/wFTOf8BUzn/Ac08AAC8RAAAr0kAAKRMAACaTAAAkUsAAIdGAAB9QAAAczsAAGw4DQBoORcAZTkiAGM6KwBgOjQAXjo8AF06QwBbOkoAWjtQAFg7WABXO2AAVjtoAFU8cwFTPH8BUjyNAVA9nAFPPawCTj7BAk0+4QJNPvgCTT7/AU0+/wFNPf8BTT3/AclAAAC4SAAArE0AAKFQAACXUQAAjk8AAIRLAAB5RQAAbkAAAGY9CwBiPRQAXz0eAFw+KABaPjEAWD44AFc+QABVP0YAVD9NAFM/VQBSQF0AUEBmAE9AcAFOQHwBTEGKAUtBmgJKQasCSUK+AkhC3gJIQvYCSEL/AkhC/wFIQf8BSEH/AcVEAAC1SwAAqVAAAJ5UAACVVAAAi1MAAIBQAAB1SgAAakYAAGFCCABcQREAWUIbAFdCJQBVQi4AU0I1AFFCPQBPQkMAT0NLAE5DUgBNRFoAS0RjAEpEbgFJRXoBR0WIAUZFmAJFRqkCREa9AkNG3AJDRvUCQ0b/AkNG/wFDRf8BQ0X/AcFHAACyTwAAplQAAJxXAACSWAAAiFgAAH5VAABxTwAAZkoAAFxGBQBXRg8AVEYYAFFGIgBPRisATkYzAExHOgBLR0EASkdJAElIUABISFgAR0hhAEVJbABESXgBQkmGAUFJlgFASqcCP0q7Aj5L2AI+SvMCPkr/Aj5J/wE/Sf8BP0n/Ab1KAACvUgAAo1gAAJlbAACQXQAAhlwAAHtZAABtUwAAYk8AAFdMAQBRSg0ATkoVAExLHwBKSygASUswAEdLOABGTD8ARUxGAERMTgBDTVYAQk1fAEBNagA/TXYBPU6EATxOlAE7TqUBOU+5AjlP1AI5T/IBOU7/ATlO/wE5Tf8BOk3/AbpOAACsVgAAoVsAAJdfAACNYQAAg2EAAHheAABpWAAAX1YAAFRSAABMTwsASU8SAEdQHABFUCUAQ1AtAEJQNQBBUTwAQFFEAD9RTAA+UlQAPFJdADtSZwA6UnMAOFOCATdTkgE1U6QBNFO3ATNU0QEzU/EBNFP/ATRS/wE0Uv8BNFL/AbZSAACpWgAAnmAAAJRkAACLZgAAgGUAAHRjAABmXgAAXFwAAFFYAABHVQcAQlUQAEBVGAA/ViEAPVYqADxWMgA7VjkAOldBADlXSQA4V1EAN1haADVYZQA0WHEAMliAATFYkAEvWaIBLlm1AS1ZzwEtWe8BLlj/AS5X/wEuV/8BLlb/AbJXAAClXwAAm2UAAJFpAACHagAAfGoAAHFoAABjZQAAWGIAAE1fAABDXQIAPFsNADpcFAA4XB0AN1wmADVdLgA0XTYAM10+ADJdRgAxXk4AMF5XAC9eYgAtXm4ALF99ACpfjgApX6AAKF+zASdfzAAnX+0BJ17/ASdd/wEoXf8BKFz/Aa1cAACiZAAAmGoAAI5uAACDbwAAeW8AAG5uAABgawAAVGkAAElnAAA/ZQAANWMJADJjEQAwYxkAL2QhAC5kKQAtZDEALGQ5ACtlQgAqZUoAKGVUACdlXwAmZmsAJGZ6ACNmiwAiZp0AIGaxAB9myQAfZusAIGX+ACBk/wAgY/8BIWP/AaliAACeagAAlXAAAIpzAACAdQAAdXUAAGl0AABccgAAT3EAAERvAAA6bgAAMG0DAClsDQAnbBQAJmwcACVtJAAkbSwAI200ACJtPQAhbkYAIG5QAB5uWwAdbmcAHG52ABpuhwAZb5oAGG+uABZvxgAWbukAF238ABhs/wAYa/8AGGv/AKRpAACacQAAkHYAAIZ5AAB8ewAAcXsAAGR7AABXegAASnkAAD94AAA1eAAAK3cAACJ2BwAddg8AHHcWABt3HgAadyYAGXcuABh3NwAXeEAAFXhKABR4VgATeGMAEnhyABF4gwAQeJcAD3irAA54wwAOd+YADnb6AA91/wAQdf8AEHT/AJ9xAACVeAAAi3wAAIJ/AAB3gQAAaoIAAF2CAABQggAARIIAADiCAAAuggAAJIIAAByCAAAUggkAEYMQABCDFgAQgx4ADoMnAA6DMAANgzkADYNEAAyDUAALg10ACYNsAAiDfgAGg5EABYKlAAOCuwAEgdsABIHyAAWA/wAGf/8ABn//AJp5AACQfgAAhoMAAH2FAABvhwAAYokAAFWKAABJiwAAPYwAADGMAAAmjAAAHY0AABWOAAAPjwMACpAMAAaQEQAEjxgAA48gAAGPKQAAjzIAAJA9AACQSQAAj1YAAI9lAACPdgAAj4oAAI6fAACOtAAAjc8AAIzuAACM+wAAi/8AAIv/AJSAAACLhQAAgokAAHSMAABmjwAAWZEAAEyTAABAlQAANJYAACiWAAAelwAAFZgAAA+aAAAKmwAAApwJAACcDgAAnBMAAJwaAACcIgAAnSsAAJ01AACdQAAAnU4AAJ1cAACdbgAAnIEAAJyXAACcrAAAm8YAAJroAACZ+QAAmf8AAJj/AI6IAACGjAAAeJAAAGqUAABclwAAT5oAAEKdAAA2ngAAKZ8AAB+hAAAVogAADqQAAAimAAAAqAAAAKkEAACpCgAAqQ4AAKkTAACqGgAAqiIAAKsrAACsNgAArEQAAKxTAACsYwAArHcAAKuOAACrpAAAq7wAAKreAACp9AAAqf0AAKn/AImOAAB7kwAAbZcAAF+cAABRoAAARKQAADamAAAqqAAAHqkAABSrAAANrgAABrAAAACyAAAAtQAAALUAAAC1AwAAtgkAALcOAAC4EgAAuBkAALohAAC7KwAAvDgAAL1HAAC9WAAAvWsAAL2BAAC9mQAAvbAAAL3MAAC86gAAvPcAALv+AH6VAABwmwAAYqAAAFOlAABGqgAAOK0AACqvAAAesQAAE7QAAAy3AAADuQAAALwAAAC/AAAAwgAAAMIAAADDAAAAxAAAAMYGAADHDAAAyBAAAMoWAADMIAAAzysAANA6AADRSwAA0V4AANJzAADSiwAA0qQAANO7AADT2AAA0+0AANP2AHOdAABkowAAVqkAAEevAAA5swAAKrYAAB25AAASvAAACr8AAADDAAAAxgAAAMkAAADNAAAAzwAAANAAAADSAAAA1AAAANYAAADZAgAA2wgAAN4OAADhEwAA5B0AAOgqAADoPAAA6U8AAOlkAADqfAAA65UAAOusAADrwgAA7NUAAOzlAGamAABYrAAASbMAADu5AAArvAAAHcAAABHEAAAJyAAAAMwAAADPAAAA0wAAANkAAADdAAAA4AAAAOEAAADjAAAA5QAAAOcAAADqAAAA7AAAAO4EAADxCwAA9RIAAPgcAAD7KwAA/T4AAP5TAAD+agAA/4MAAP+bAAD/rgAA/74AAP/KAP8AEgD/ABAA/wARAP8AEwD/ABkA/wAmAP8ANAD/AEEA/wBNAP8AWAD/AGIA/wBrAP8AcwD/AHoA/wCBAP8AhwD/AI0A/wCTAP8AmQD/AKAA/wCnAP4ArwD8ALoA+gDJAPkA4QD4APMA9wD/APYA/wD1AP8A8QD/AOkA/wDkAP8A4QD/AP8ADwD/AA0A/wANAP8ADgD/ABQA/wAhAP8ALgD/ADwA/wBIAP8AUwD/AF0A/wBmAP4AbQD8AHUA+wB7APkAggD4AIgA9wCOAPYAlAD0AJsA8wCiAPEAqgDvALQA7QDBAOsA1QDqAOwA6AD8AOcA/wDlAP8A5gD/AOAA/wDZAP8A1AD/AP8ACwD/AAgA/wAGAP8ACQD/ABAA/wAcAP8AKQD/ADYA/wBCAPsATgD3AFcA9ABgAPIAaADvAG8A7QB2AOwAfADqAIIA6ACIAOcAjgDlAJUA4wCcAOEApADfAK4A3QC5ANoAygDXAOQA1AD2ANEA/wDQAP8A0AD/AM8A/wDLAP8AxwD/AP8AAwD/AAAA/wAAAP8ABAD/AA0A+gAWAPYAIwDzADAA8AA8AO0ARwDpAFEA5QBaAOIAYgDfAGkA3QBvANoAdgDYAHwA1ACCANIAiADQAI8AzQCWAMsAngDJAKgAxwCzAMUAwQDCANgAwADvAL8A/gC+AP8AvQD/ALwA/wC8AP8AvAD/AP8CAAD/AAAA/wAAAP8AAAD0AAcA7QARAOgAHADjACkA3wA1ANsAQQDWAEsA0QBUAM0AXADKAGMAyABpAMYAbwDDAHUAwQB7AL8AggC+AIgAvACQALoAmAC4AKIAtQCsALMAuQCxAMsArwDnAK4A+ACsAP8AqwD/AKwA/wCsAP8AqwD/AP8EAAD/AAAA9gAAAO4AAADnAAAA3wAMANYAFQDPACIAygAuAMcAOgDDAEQAwABNALwAVQC5AFwAtwBjALUAaQCzAG8AsQB1AK8AewCtAIIAqwCKAKkAkgCnAJwApQCmAKMAswChAMMAnwDeAJ4A8gCdAP8AnAD/AJwA/wCbAP8AmwD/AP8HAAD2CQAA6QsAAN8KAADVBAAAzgAFAMYAEADAABoAuwAnALcAMgCzAD0AsABGAK0ATwCqAFYAqABcAKYAYwCkAGgAogBvAKEAdQCfAHwAnQCEAJsAjQCZAJcAlwCiAJUArgCTAL0AkQDTAJAA7QCPAPwAjgD/AI0B/wCNAf8AjQH/APkOAADqEgAA3BUAAM0VAADEEQAAvgwAALoCCgC0ABIArgAeAKoAKgCmADUAogA/AKAASACdAVAAmwJWAJkCXACXA2MAlQNpAJMDbwCRBHYAkAR/AI4FiACMBZIAigaeAIgGqgCGB7oAhQjPAIQK6wCCC/wAgQz/AIAM/wCADP8AgAz/APEVAADgHQAAzSAAAMEhAAC4HQAAsRcAAKwQAACoCQ0AogcWAJ0JIwCZCi4AlQs4AJMMQQCQDEkAjg1QAIwNVwCKDV0AiA1jAIcNagCFDnEAgw56AIIOhACADo8Afg+bAHwPqAB7ELgAehDOAHgR7AB2Ev8AdRL/AHQT/wB0E/8AdBP/AOgeAADTJgAAwyoAALgqAACuKAAApyMAAKAcAACbEwMAlg8QAJAQGwCMEScAiRIyAIYTOwCEE0MAghRLAIAUUQB+FFcAfBReAHsVZQB5FWwAdxV0AHYWfgB0FooAcheWAHEXpABvGLQAbhjJAG0Z6ABrGvwAahv/AGob/wBqG/8Aahv/AOAmAADKLQAAvDEAALAzAACnMQAAnywAAJcmAACQHwAAihcMAIUYFgCBGSIAfhosAHsbNgB5Gz4AdxxFAHUcTABzHFMAcR1ZAHAdYABuHWcAbR5wAGseegBqHoUAaB+SAGcfoABlILAAZCHFAGMh5ABiIvoAYSL/AGEi/wBhIv8AYSL/ANcsAADDNAAAtjgAAKo5AAChOAAAmDUAAJAvAACIKAAAgCEIAHsgEgB3IR0AdCInAHEiMQBvIzkAbSNBAGsjSABpI04AaCRVAGYkWwBlJGMAYyVrAGIldQBhJYEAXyaOAF4mnQBdJ60AWyjBAFso4ABaKfcAWSn/AFkp/wBZKf8AWSj/AM8yAAC+OQAAsT0AAKY/AACcPwAAkzwAAIo2AACBMAAAeSoDAHImDwBuJxkAaygjAGkoLABmKTUAZSk8AGMpQwBhKkoAYCpRAF4qVwBdKl8AXCtoAForcgBZLH0AWCyLAFYtmgBVLaoAVC69AFMu3ABSL/UAUi//AFIu/wBSLv8AUi7/AMo2AAC6PQAArUIAAKJEAACYRAAAj0EAAIU8AAB7NwAAcjEAAGssDABnLRUAZC0fAGEuKABfLjEAXS45AFwvQABaL0YAWC9NAFcvVABWMFwAVTBkAFMxbgBSMXoAUTGIAFAylwBOMqgATTO7AE002ABMNPMATDT/AEw0/wBMM/8ATDP/AMY6AAC2QgAAqUYAAJ5JAACVSQAAi0cAAIFCAAB3PQAAbTcAAGQyCQBgMhIAXTIcAFoyJQBYMy0AVjM1AFUzPABTNEMAUjRKAFE0UQBQNFkATzVhAE01bABMNncASzaFAEo3lQBIN6YARzi4AUc40wFGOPEBRjj/AUY4/wBGOP8ARjf/AME+AACyRQAApkoAAJxNAACSTQAAiEsAAH5HAABzQgAAaT0AAF83BgBaNhAAVzcYAFQ3IgBSNyoAUDcyAE84OQBNOEAATDhHAEs4TgBKOVYASTlfAEg6aQBHOnUARTuDAEQ7kwBDPKQBQjy2AUE90AFBPfABQT3/AUE8/wFBPP8BQTz/AL5CAACvSQAAo04AAJlQAACPUQAAhVAAAHtMAABvRgAAZUIAAFo9AgBUOw4AUTsVAE87HwBNOycASzsvAEk8NgBHPD0ARzxEAEY9SwBFPVQARD5cAEM+ZwBCP3MAQD+BAD8/kQA+QKIAPUC1ATxBzgE8Qe4BPEH/ATxA/wE8QP8BPT//AbpFAACsTAAAoVEAAJdUAACNVQAAg1QAAHhRAABsSwAAYUcAAFZCAABPQAwATD8TAElAHABHQCQARkAsAERAMwBDQDoAQkFCAEFBSQBAQlEAP0JaAD5DZQA9Q3EAO0N/ADpEjwA5RKAAOEWzATdFywE3RewBN0X/ATdE/wE4RP8BOEP/ALdJAACpUAAAnlUAAJRYAACLWQAAgFgAAHZWAABoUAAAXUwAAFNIAABKRQkARkQRAEREGQBCRCIAQUUpAD9FMQA+RTgAPUU/ADxGRwA7Rk8AOkdYADlHYgA4SG4ANkh8ADVIjQA0SZ4AM0mxADJJyQAxSesAMkn+ADJI/wAySP8AM0j/ALRMAACnVAAAnFkAAJJcAACIXQAAfl0AAHNaAABlVQAAW1IAAFBOAABGSgUAQEkOAD5JFgA9SR4AO0omADpKLgA5SjUAOEs9ADdLRAA2S00ANExWADNMYAAyTGwAMU16ADBNiwAuTZwALU6vACxOxwAsTukALE39AC1N/wAtTP8ALUz/ALBQAACkWAAAmV0AAI9hAACGYgAAe2EAAHBfAABiWwAAWFgAAE5VAABDUQEAO08MADhPEwA2TxsANU8jADRQKwAzUDIAMlA6ADFQQgAwUUoALlFTAC1SXQAsUmkAK1J4AClSiAAoU5oAJ1OtACZTxQAmU+cAJlP8ACdS/wAnUf8AJ1H/AKxVAACgXAAAlmIAAI1mAACDZwAAeGYAAG1lAABgYQAAVV4AAEpbAAA/WAAANVYIADFVEAAwVhcALlYfAC1WJwAsVi8AK1c2ACpXPgApV0cAKFdQACZYWgAlWGcAJFh1ACNZhgAhWZgAIFmrAB9ZwgAfWeUAH1j6ACBY/wAgV/8AIVf/AKhaAACdYgAAk2cAAIprAAB/bAAAdWwAAGprAABdaAAAUWUAAEZjAAA7YAAAMV4DACpdDQAoXRMAJl0bACVeIwAkXioAI14yACJeOgAhXkMAIF9MAB9fVwAeX2MAHGBxABtgggAZYJUAGGCpABdgwAAWYOIAF1/5ABhe/wAZXv8AGV3/AKRgAACZaAAAkG4AAIZwAAB8cgAAcnIAAGZxAABYbgAATGwAAEFrAAA2aQAALWcAACNmCAAfZg8AHWYVABxmHQAbZiUAGmYtABlnNQAYZz4AF2dIABZnUwAVaF8AE2huABJofwARaJIAEGimAA9ovQAOaOAAEGf3ABBm/wARZf8AEWX/AJ9nAACWbwAAjHMAAIJ2AAB4eAAAbXgAAGB3AABTdgAARnQAADtzAAAxcgAAJ3EAAB5xAAAWcAoAE3AQABNwFwAScB8AEXEnABBxLwAQcTgADnFCAA5xTgANcVsADHFpAAtxegAKcY0ACHGhAAZxtgAGcNIAB3DvAAhv/wAJbv8ACW7/AJtvAACRdQAAh3kAAH58AAB0fgAAZn4AAFl+AABNfgAAQH0AADV9AAAqfAAAIXwAABh8AAARfAQADHwMAAp8EQAJfBkACHwhAAd8KQAGfDIABHw9AAN8SAABfFUAAHxjAAB8dAAAfIcAAHucAAB7sQAAessAAHnrAAB5+gAAef8AAHj/AJZ3AACMfAAAg4AAAHmDAABshAAAXoUAAFGGAABFhwAAOYcAAC2HAAAjhwAAGocAABKHAAANiAEABokKAAGJDwAAiRQAAIgbAACIIwAAiSwAAIk2AACJQgAAiE4AAIhdAACIbQAAiIEAAIeVAACHqwAAhsQAAIXmAACE+AAAhP8AAIT/AJB+AACHgwAAfocAAHGJAABjiwAAVo0AAEmPAAA8kQAAMJEAACSRAAAakgAAEpMAAA2UAAAGlQAAAJYGAACWDAAAlRAAAJYVAACWHQAAliQAAJYuAACWOQAAlkYAAJZVAACWZQAAlngAAJWOAACVpAAAlLwAAJPfAACT9QAAkv8AAJL/AIuGAACDigAAdY0AAGeQAABZlAAATJcAAD+ZAAAymgAAJpsAABucAAASnQAADJ8AAASgAAAAogAAAKMBAACjBwAAowwAAKMQAACkFQAApBwAAKUlAACmLwAApjwAAKZLAACmWwAApm4AAKWEAAClmwAApLMAAKPQAACj7wAAovwAAKL/AIaNAAB4kQAAapUAAFyZAABOnQAAQaAAADOiAAAmowAAG6UAABGnAAAKqQAAAasAAACtAAAArwAAALAAAACwAAAAsAUAALELAACyDwAAsxQAALQbAAC1JAAAtzAAALc/AAC3UAAAt2IAALd4AAC3kAAAtqkAALbCAAC25AAAtvUAALX+AHuTAABtmAAAX50AAFCiAABCpgAANKkAACarAAAarQAAEK8AAAmyAAAAtAAAALcAAAC6AAAAvAAAAL0AAAC+AAAAvgAAAMACAADBCAAAwg0AAMQSAADGGQAAySQAAMoyAADLQwAAy1UAAMxqAADMgwAAzJwAAMu1AADMzgAAzOkAAMz2AHCbAABhoQAAUqYAAESrAAA2sAAAJ7IAABq1AAAQuAAAB7sAAAC+AAAAwQAAAMQAAADIAAAAywAAAMsAAADNAAAAzgAAANAAAADSAAAA1QMAANgKAADbEAAA3hgAAOIkAADjNQAA5EgAAOVcAADmcwAA5o0AAOalAADmvAAA5tMAAOfnAGOkAABVqgAARrAAADi1AAAouQAAGrwAAA/AAAAFxAAAAMcAAADLAAAAzwAAANQAAADYAAAA3AAAAN0AAADfAAAA4QAAAOMAAADlAAAA6AAAAOoAAADtBgAA8Q4AAPUWAAD4JQAA+TgAAPlNAAD6YwAA+3wAAPyVAAD8qgAA/LsAAP3LAP8ADwD/AA4A/wAOAP8AEAD/ABYA/wAjAP8AMAD/AD0A/wBJAP8AVAD/AF4A/wBmAP8AbgD/AHYA/wB8AP8AggD/AIkA/wCPAP8AlQD+AJsA/QCjAPsAqwD6ALUA+QDDAPcA2wD2APAA9AD/APMA/wDyAP8A7AD/AOIA/wDcAP8A1gD/AP8ADAD/AAkA/wAIAP8ACgD/ABIA/wAeAP8AKwD/ADgA/wBEAP8ATwD/AFkA/gBhAPwAaQD6AHAA+AB3APcAfQD2AIMA9ACJAPIAjwDxAJYA7wCdAO0ApQDsAK8A6gC8AOgAzQDmAOgA5AD6AOMA/wDiAP8A4AD/ANUA/wDOAP8AywD/AP8ABgD/AAEA/wAAAP8ABAD/AA4A/wAZAP8AJQD9ADIA+wA+APcASQDzAFMA8ABcAO4AYwDsAGoA6gBxAOgAdwDmAH0A5ACDAOIAiQDgAJAA3gCXANwAnwDZAKkA1gC0ANMAxADQAN4AzgDzAMwA/wDLAP8AygD/AMgA/wDCAP8AvgD/AP8AAAD/AAAA/wAAAP8AAAD7AAsA9gATAPEAIADtACwA6gA4AOcAQwDjAE0A4ABWANwAXQDZAGQA1QBrANIAcQDQAHYAzgB8AMwAgwDKAIkAyACRAMYAmQDEAKMAwQCtAL8AuwC9AM8AuwDrALkA/AC3AP8AtwD/ALYA/wC0AP8AsQD/AP8AAAD/AAAA/wAAAPYAAADuAAUA5wAPAOEAGQDbACUA1QAxANIAPADOAEYAygBPAMcAVwDEAF4AwQBkAL8AagC9AHAAuwB2ALkAfAC4AIMAtgCKALMAkwCxAJwArwCnAK0AswCrAMUAqQDhAKcA9QCmAP8ApQD/AKQA/wCkAP8ApAD/AP8AAAD8AAAA8QAAAOgAAADgAAAA1AALAMwAEwDHAB8AwgAqAL8ANQC8AD8AuABIALUAUACzAFcAsABeAK4AZACsAGkAqwBvAKkAdQCnAHwApQCEAKMAjAChAJYAnwChAJ0ArQCaALwAmADSAJcA7gCVAP4AlAD/AJUA/wCVAP8AlQD/APwBAADwBQAA4wcAANUFAADMAAAAxQAEAL4ADgC4ABcAswAjAK8ALgCrADgAqQBBAKYASgCjAFEAoQBXAJ8AXQCdAGMAmwBpAJoAbwCYAHYAlgB9AJQAhgCSAJAAkACbAI4ApwCMALYAigDJAIgA5wCHAPkAhwD/AIYA/wCGAP8AhgD/APQMAADkEAAA0RIAAMURAAC9DgAAtggAALEACACrABEApgAbAKEAJgCeADEAmgA6AJgAQwCVAEoAkwBRAJEAVwCPAF0AjgBjAIwAaQCKAHAAiAB3AIYAgACEAIsAggCWAIAAowB+ALEAfQDEAHsC4QB6A/UAegX/AHkF/wB4Bv8AeAb/AOoTAADWGgAAxh0AALocAACxGQAAqhMAAKQNAACfBQwAmQAUAJUAHwCRAikAjQMzAIsEPACIBUQAhgZLAIQGUQCCB1cAgQddAH8HYwB9CGoAewhyAHoIfAB4CYYAdgmSAHQKoABzCq8AcQvBAHAM3wBvDfYAbg7/AG0O/wBtDv8AbQ7/AOEcAADLIwAAvCYAALEmAACoJAAAoB4AAJkYAACTEAIAjgsOAIgLFwCEDCIAgQ0sAH4NNQB8Dj0Aeg5FAHgOSwB3DlEAdQ9YAHMPXgBxEGUAcBBuAG4QdwBsEIIAaxCPAGkRnQBoEa0AZhLAAGUS3wBkE/YAYxT/AGMU/wBiFP8AYhT/ANYkAADDKgAAtS4AAKovAACgLQAAmCgAAJAiAACJGwAAghMIAH0REgB5EhwAdhMnAHMUMABxFDgAbxU/AG0VRgBsFUwAahZTAGgWWQBnFmEAZRZpAGQXcgBiF34AYRiLAF8YmQBeGakAXBm8AFwa2ABaG/MAWhz/AFkc/wBZHP8AWRz/AM0qAAC9MQAArzUAAKQ2AACbNAAAkjEAAIkrAACBJQAAeR0DAHMYDgBvGRgAbBoiAGkbKwBnGzMAZRw7AGQcQQBiHUgAYB1OAF8dVQBdHVwAXB5kAFsebgBZH3kAWB+HAFYglgBVIKYAVCG4AFMh0gBSIvEAUiP/AFIj/wBSIv8AUiL/AMgvAAC4NgAAqzoAAKA8AACWOwAAjTgAAIMyAAB6LQAAciYAAGogDABmIBMAYyEdAGEhJgBfIi8AXSI2AFsiPQBaI0QAWCNKAFcjUQBVI1gAVCRhAFMkagBRJXYAUCWDAE8mkwBOJ6MATCe1AEwozgBLKO4ASyn/AEso/wBLKP8ASyj/AMM0AACzOwAApz8AAJxBAACSQAAAiT4AAH85AAB1MwAAbC0AAGMnCABeJhEAXCYZAFknIgBXJysAVSgyAFQoOQBSKEAAUShGAFApTQBOKVUATSldAEwqZwBLKnMASSuAAEgrkABHLKEARi2zAEUtywBFLuwARC7/AEQu/wBFLf8ARS3/AL44AACwPwAApEMAAJlFAACPRQAAhUMAAHs+AABxOQAAZzQAAF4uBABYKw4AVSsWAFIsHwBQLCcATywvAE0tNgBMLTwASi1DAEktSgBILlIARy5aAEYvZABFL3AAQzB+AEIwjQBBMZ4AQDKxAD8yyAA/M+oAPzP+AD8y/wA/Mv8APzL/ALs8AACtQwAAoUcAAJZJAACMSQAAg0gAAHhEAABtPgAAYzkAAFo0AABSMAwATzATAEwwHABKMCQASTErAEcxMgBGMTkARDFAAEMyRwBCMk8AQTNYAEAzYgA/NG0APjR7AD01iwA8NpwAOzavADo3xgA5N+gAOTf8ADo3/wA6Nv8AOjb/ALdAAACqRgAAnksAAJRNAACKTgAAgEwAAHVIAABqQwAAYD4AAFY5AABNNQkASTQRAEc1GQBFNSEAQzUoAEE1LwBANTYAPzY9AD42RQA9N00APDdVADs4YAA6OGsAOTl5ADg5iQA3OpsANTqtADU7xAA0O+YANDv7ADU7/wA1Ov8ANTr/ALRDAACnSgAAnE4AAJJRAACIUgAAflAAAHNNAABnSAAAXEQAAFI/AABIOgYARDkPAEE5FgA/OR4APjkmADw5LQA7OjQAOjo7ADk7QgA4O0oANzxTADY8XQA1PWkAND13ADM+hwAxPpkAMD+rAC8/wgAvP+QALz/6ADA//wAwPv8AMD7/ALFHAACkTQAAmVIAAI9VAACGVgAAfFUAAHFSAABkTAAAWUkAAE9FAABFQAMAPz4NADw+EwA6PhsAOT4jADc+KgA2PzEANT84ADQ/QAAzQEgAMkBRADFBWwAwQWcALkJ1AC1ChQAsQ5cAK0OqACpDwAApROIAKkP5ACpD/wArQv8AK0L/AK5KAAChUQAAl1YAAI1ZAACDWgAAeVoAAG5XAABhUgAAV04AAE1LAABDRwAAOkMKADZDEQA0QxgAM0MgADJEJwAxRC8AMEQ2AC9FPQAtRUYALEVPACtGWQAqRmQAKUdyAChHgwAmR5UAJUioACRIvgAjSOAAJEj3ACVH/wAlR/8AJkf/AKpPAACfVQAAlFoAAIteAACBXwAAd14AAGtcAABfWAAAVVUAAEtRAABATQAANUoHADBJDgAuSRUALUkdACxJJAArSisAKkozAChKOwAnS0MAJktMACVLVgAkTGIAI0xwACFMgAAgTZMAH02mAB5NuwAdTt0AHk32AB5M/wAfTP8AIEv/AKdTAACcWgAAkl8AAIhjAAB+ZAAAdGMAAGlhAABcXgAAUlsAAEdYAAA8VQAAMlICACpQDAAnTxIAJlAZACVQIAAkUCgAI1AvACJRNwAhUUAAIFFJAB5SUwAdUl8AHFJtABpTfQAZU5AAGFOkABZTuQAVU9kAFlP0ABdS/wAYUf8AGVH/AKNZAACYYAAAj2UAAIVoAAB7aQAAcWkAAGZnAABZZAAATWEAAEJfAAA4XAAALloAACVYCAAgVw4AHlcUAB1XHAAcWCMAG1grABpYMwAZWDwAGFhFABZZUAAVWVsAFFlpABNaegASWo0AEVqhABBatwAOWtUAEFnzABBZ/wARWP8AEVj/AJ9fAACVZgAAjGsAAIJtAAB4bgAAbm8AAGJtAABVagAASGgAAD5mAAAzZQAAKWMAACBhAQAYYAsAFWAQABRgFwATYB4AEmAmABJgLgARYTcAEGFAAA9hSwAOYVgADWFmAAxidgALYokACmGdAAlhsgAIYcsACGHrAAlg/QAKX/8AC1//AJtmAACSbQAAiHEAAH5zAAB1dQAAanQAAFxzAABPcgAAQ3AAADhvAAAtbgAAJGwAABtrAAATawQADmoMAA1qEgAMahkAC2ohAApqKQAJajIACGo8AAdrRwAFa1MABGthAAJrcQAAaoQAAGqYAABqrQAAacYAAGnnAABp+AAAaP8AAGj/AJdtAACNcwAAhHcAAHt6AABwewAAY3sAAFZ6AABJegAAPXkAADF4AAAndwAAHXYAABV2AAAPdgIACXYKAAR2DwAAdhUAAHYcAAB2JAAAdSwAAHU2AAB1QQAAdU4AAHVcAAB1bAAAdX4AAHSTAAB0qAAAc8AAAHPjAABy9wAAcv8AAHH/AJJ1AACJegAAgH4AAHaAAABpgQAAW4IAAE6CAABBggAANYMAACmCAAAfgQAAFoEAABCCAAAKggAAAoMHAACCDQAAghEAAIIXAACCHgAAgiYAAIIvAACCOwAAgkcAAIJVAACBZQAAgXgAAIGNAACAogAAf7oAAH/dAAB+9AAAff8AAH3/AI18AACEgQAAe4QAAG6GAABgiAAAUooAAEWLAAA5jAAALIwAACGMAAAXjAAAEI0AAAmOAAACjwAAAJADAACPCQAAjw4AAI8SAACQGAAAkB8AAJAoAACQMgAAkD8AAJBNAACQXQAAj3AAAI+FAACOnAAAjrMAAI3QAACM8AAAi/4AAIv/AIiEAACAiAAAcosAAGSNAABWkAAASJMAADuVAAAulgAAIpYAABeXAAAPmAAACJkAAACbAAAAnQAAAJ0AAACdAwAAnQkAAJ0NAACeEQAAnhcAAJ8fAACfKQAAoDUAAKBDAACgVAAAoGYAAJ97AACekwAAnqsAAJ3GAACd6QAAnPkAAJz/AIOLAAB1jgAAZ5IAAFmWAABLmQAAPZwAADCeAAAjnwAAF6AAAA6iAAAHpAAAAKYAAACoAAAAqgAAAKoAAACqAAAAqwEAAKsHAACsDAAArRAAAK4WAACvHgAAsSkAALE4AACxSAAAsVoAALFvAACxiAAAsaAAALC6AACv3QAAr/IAAK/9AHiRAABqlgAAXJoAAE2fAAA/owAAMaYAACOnAAAXqQAADqsAAAWuAAAAsAAAALIAAAC1AAAAtwAAALcAAAC4AAAAuQAAALoAAAC8AwAAvQkAAL4OAADAFAAAwx4AAMUrAADFPAAAxk4AAMZiAADGegAAxpQAAMatAADGyAAAxeUAAMXzAGyZAABengAAT6QAAEGoAAAyrAAAJK8AABaxAAANtAAAA7cAAAC6AAAAvQAAAMAAAADEAAAAxgAAAMYAAADIAAAAyQAAAMsAAADMAAAAzgAAANAGAADTDQAA2BMAANweAADeLQAA30AAAOBUAADhawAA4YUAAOGfAADhtwAA4c8AAOHmAGChAABSpwAAQ60AADSyAAAltQAAF7kAAA28AAABvwAAAMMAAADHAAAAygAAAM8AAADTAAAA1gAAANcAAADaAAAA3AAAAN8AAADhAAAA4wAAAOYAAADpAQAA7AsAAPASAADzHwAA9DEAAPZGAAD3XAAA+HQAAPiPAAD5pgAA+bgAAPjJAP8ADQD/AAsA/wALAP8ADgD/ABMA/wAfAP8ALAD/ADkA/wBFAP8AUAD/AFkA/wBiAP8AagD/AHEA/wB3AP8AfgD/AIQA/gCKAP0AkAD8AJcA+gCeAPkApwD3ALEA9gC+APUA0gDzAOwA8QD+APAA/wDwAP8A5gD/ANwA/wDSAP8AzQD/AP8ABwD/AAQA/wACAP8ABgD/ABAA/wAbAP8AJwD/ADMA/wA/AP8ASgD+AFQA+wBdAPkAZAD3AGsA9QByAPMAeADyAH4A8ACEAO8AigDtAJEA7ACZAOoAoQDoAKsA5gC2AOQAxwDiAOMA4AD3AN4A/wDdAP8A2QD/AMwA/wDFAP8AwQD/AP8AAAD/AAAA/wAAAP8AAQD/AA0A/wAWAPwAIgD5AC4A9gA5APMARQDvAE4A7ABXAOkAXgDmAGUA5ABsAOIAcgDgAHcA3wB+AN0AhADbAIsA2ACSANUAmwDSAKQAzwCvAM0AvgDLANUAyQDvAMcA/wDFAP8AxAD/AL4A/wC4AP8AtQD/AP8AAAD/AAAA/wAAAP4AAAD3AAkA8QARAOsAHADnACgA5AAzAOEAPgDdAEgA2ABRANMAWADQAF8AzgBlAMwAawDKAHEAyAB3AMYAfQDEAIQAwgCMAMAAlAC+AJ4AuwCoALkAtgC3AMgAtQDmALMA+gCxAP8AsAD/ALAA/wCsAP8AqQD/AP8AAAD/AAAA+gAAAPEAAADoAAMA4AANANgAFgDRACIAzQAtAMoANwDGAEEAwgBKAL8AUgC9AFkAugBfALgAZQC3AGoAtQBwALMAdgCxAH0ArwCFAK0AjQCrAJcAqQChAKcArgClAL4AogDYAKAA8gCfAP8AngD/AJ4A/wCeAP8AnAD/AP8AAAD3AAAA6wAAAOEAAADWAAAAywAJAMUAEQC/ABsAuwAmALcAMQC0ADoAsQBDAK4ASwCrAFIAqQBYAKcAXgCmAGQApABpAKIAcACgAHYAngB+AJwAhgCaAJAAmACbAJYApwCUALYAkgDKAJAA6QCPAPwAjgD/AI0A/wCMAP8AjQD/APgAAADpAgAA2wMAAMwBAADEAAAAvQACALYADQCwABUAqwAgAKcAKgCkADQAoQA8AJ4ARACcAEsAmgBSAJgAWACWAF0AlQBjAJMAaQCRAHAAjwB3AI0AgACLAIoAiQCVAIcAoQCFAK8AgwDBAIEA4ACAAPUAfwD/AH8A/wB/AP8AfwD/AO4KAADcDgAAyhAAAL4OAAC1CwAArwMAAKkABwCjABAAngAYAJkAIwCWACwAkwA1AJAAPgCOAEUAjABLAIoAUQCIAFcAhgBdAIUAYwCDAGoAgQBxAH8AegB9AIQAewCPAHkAnAB3AKoAdQC7AHQA1AByAPAAcgD/AHIA/wBxAP8AcQD/AOMRAADNFwAAvxkAALMZAACqFQAAoxAAAJ0KAACXAQoAkQASAI0AGwCJACUAhQAvAIMANwCAAD4AfgBFAH0ASwB7AFEAeQBXAHgAXQB2AGQAdAFrAHIBdABwAn8AbgKLAGwDmABrA6YAaQS3AGgFzgBnB+wAZgj9AGYJ/wBlCf8AZQn/ANYaAADEIAAAtiMAAKsjAAChIAAAmRsAAJIUAACMDgEAhgcNAIAEFAB8Bh4AeQcoAHYIMAB0CDgAcgk/AHAJRQBvCkwAbQpSAGwKWABqC18AaAtnAGcLcABlDHoAYwyHAGIMlQBgDaQAXw22AF4NzgBcDu0AXA//AFsQ/wBbEP8AWxD/AM0hAAC8KAAArysAAKQrAACaKQAAkiQAAIkfAACCGAAAexEFAHUNDwBxDRcAbg4hAGsOKgBpDzIAZxA5AGUQQABkEEYAYxBNAGEQUwBfEVoAXhFiAFwRawBbEXYAWRKDAFgSkgBWE6IAVRO0AFQTywBTFOwAUhX/AFIW/wBSFf8AUhX/AMYoAAC2LgAAqTIAAJ8yAACVMQAAjC0AAIMnAAB6IQAAchoAAGsTCwBnExMAZBQcAGEUJQBfFS0AXRU0AFwVOwBbFkIAWRZIAFgWTwBWF1YAVRdeAFMXZwBSGHIAUBh/AE8ZjgBOGp8ATBqwAEsbxwBLG+kAShz9AEoc/wBKHP8AShz/AMEtAACxNAAApTcAAJo4AACQNwAAhzQAAH0vAAB0KQAAbCMAAGQcBwBeGRAAWxoYAFkbIQBXGykAVRswAFQcNwBSHD0AURxEAE8dSwBOHVIATR1aAEseYwBKHm4ASR98AEcfiwBGIJwARSGuAEQhxABDIuYAQyL8AEMi/wBDIv8AQyL/ALwyAACtOAAAoTwAAJc+AACNPQAAgzoAAHk1AABvMAAAZioAAF4kAgBXIA0AVCAUAFEgHQBPISUATiEsAEwhMwBLIjoASSJAAEgiRwBHIk4ARiNXAEQjYABDJGsAQiR5AEEliAA/JpkAPiarAD0nwQA9J+MAPSj6AD0o/wA9J/8APSf/ALg2AACqPQAAnkAAAJRCAACKQgAAgD8AAHY7AABsNgAAYjAAAFkqAABRJQsATSURAEslGQBJJSEARyYoAEUmLwBEJjYAQyY9AEInRABBJ0sAPyhUAD4oXQA9KWkAPCl2ADsqhgA5K5cAOCupADcsvwA3LOAANyz4ADcs/wA3LP8AOCz/ALU6AACnQAAAnEQAAJFGAACHRgAAfUQAAHNAAABoOwAAXzYAAFUxAABMKwcARykPAEUqFgBDKh4AQSolAD8qLAA+KzMAPSs5ADwrQQA7LEgAOixRADktWwA4LmYANi5zADUvgwA0L5UAMzCnADIwvQAxMd4AMTH3ADIx/wAyMP8AMzD/ALE+AACkRAAAmUgAAI9KAACFSgAAe0kAAHBFAABlQAAAWzsAAFI2AABIMQQAQi4NAD8uEwA9LhsAOy4iADkvKQA4Ly8ANy82ADYwPgA1MEYANDFPADMxWQAyMmQAMTJxADAzgQAvNJMALjSmACw1uwAsNdsALDX1AC01/wAtNP8ALjT/AK5BAACiSAAAl0wAAI1OAACDTgAAeU0AAG5KAABiRQAAWEAAAE48AABFNwAAPTMLADkzEQA3MxgANjMfADQzJgAzMy0AMjQ0ADE0PAAwNUQALzVMAC42VgAtNmIALDdvACs3fwAqOJEAKDikACc5uQAmOdgAJzn0ACg5/wAoOP8AKTj/AKtFAACfSwAAlE8AAItSAACBUwAAd1IAAGxPAABfSQAAVkYAAExCAABCPQAAODgIADQ4DwAyOBUAMTgdAC84JAAuOCsALTkyACw5OQArOkEAKjpKACk7VAAoO18AJzxtACU8fQAkPY8AIz2iACI9twAhPtQAIT7zACI9/wAjPf8AIzz/AKhJAACdTwAAklMAAIlWAAB/VwAAdVYAAGpTAABdTwAAU0wAAEpIAABARAAANkAFAC89DQAtPRMAKz0aACo+IQApPigAKD4vACc+NwAmPz8AJD9IACNAUgAiQF0AIUFqACBBegAeQY0AHUKgABxCtQAbQtEAG0LxABxC/wAdQf8AHkH/AKVNAACaUwAAkFgAAIZbAAB9XAAAclsAAGdYAABbVAAAUVIAAEhOAAA9SgAAM0cAACpDCwAmQxAAJUMWACRDHgAjRCUAIkQsACFENAAgRTwAHkVFAB1FTwAcRloAG0ZoABlGeAAYR4oAF0eeABZHswD/4vAASUNDX1BST0ZJTEUACQoUSM4AFUfvABZH/wAXRv8AF0b/AKJSAACXWAAAjV0AAIRgAAB6YQAAcGAAAGVeAABZWgAAT1gAAERUAAA5UQAAL04AACZLBgAgSg4AHkoTAB1KGgAcSiEAG0soABpLMAAZSzgAF0tCABZMTAAVTFcAFExlABNNdQASTYgAEU2cABBNsQAOTswAD03uABBN/wARTP8AEUz/AJ5XAACUXQAAi2IAAIFlAAB3ZgAAbWYAAGNkAABWYQAASl4AAD9bAAA1WAAAK1YAACJUAQAaUgoAFlIQABVSFgAUUh0AE1IkABJSLAARUjQAEVI+ABBTSAAPU1QADlNiAA1UcgAMVIQAC1SYAAlUrQAIVMUACVTnAApT+wALUv8AC1L/AJtdAACRZAAAiGgAAH5rAAB0bAAAa2wAAF9qAABSZwAARWQAADpiAAAwYAAAJl4AAB1dAAAVWwUAEFoMAA5aEQAOWhgADVsgAAxbJwALWzAACls6AAlbRQAHW1EABlteAARbbQADW4AAAVuUAABbqAAAW8AAAFriAABa9gABWv8AAln/AJdkAACOawAAhG4AAHtwAABycgAAZ3EAAFlwAABMbgAAQGwAADVrAAAqaQAAIWcAABhmAAARZgEADGUKAAdlDwAEZRQAA2QbAAJkIwAAZCwAAGQ1AABkQAAAZEwAAGRaAABkaQAAZHsAAGSPAABjpAAAY7sAAGLdAABi9AAAYv8AAGH/AJNsAACJcQAAgHUAAHh3AABteAAAYHcAAFJ2AABGdQAAOXQAAC50AAAjcgAAGnEAABJxAAANcQAABnEIAABwDQAAcBIAAHAXAABvHwAAbyYAAG8wAABvOwAAb0cAAG9UAABvZAAAb3UAAG6KAABtoAAAbbYAAGzWAABr8gAAa/8AAGv/AI5zAACFeAAAfXsAAHN9AABlfgAAWH4AAEt+AAA+fgAAMn4AACZ9AAAcfAAAE3wAAA18AAAGfQAAAH0FAAB8CwAAfA8AAHwTAAB8GQAAfCEAAHwpAAB8NAAAe0AAAHtOAAB7XgAAe28AAHqEAAB6mgAAebEAAHjOAAB37wAAdv4AAHb/AIl6AACBfwAAeIIAAGuDAABdhQAAT4YAAEKHAAA1iAAAKYcAAB2HAAAUhwAADYgAAAaJAAAAigAAAIoAAACJBgAAiQwAAIkPAACJEwAAiRoAAIoiAACKLAAAijgAAIpGAACJVgAAiWgAAIl8AACIlAAAh6sAAIbGAACF6gAAhfsAAIT/AIWCAAB9hgAAb4gAAGGLAABTjQAARY8AADiRAAArkQAAH5IAABSSAAANkwAABJQAAACWAAAAlwAAAJgAAACXAAAAlwUAAJcLAACYDgAAmBMAAJkaAACZIgAAmi4AAJo9AACZTQAAmV4AAJlzAACYiwAAmKMAAJe8AACW4gAAlvcAAJX/AICJAAByjAAAZI8AAFaTAABIlgAAOpkAACyaAAAfmwAAFJwAAAyeAAADnwAAAKEAAACjAAAApQAAAKUAAAClAAAApQAAAKYCAACnCAAApw0AAKgRAACpGQAAqyMAAKsxAACrQQAArFMAAKxnAACrgAAAqpoAAKqzAACq0AAAqe8AAKn7AHWPAABnlAAAWZgAAEqcAAA8nwAALaIAACCjAAATpQAAC6cAAAGpAAAAqwAAAK4AAACxAAAAsgAAALIAAACzAAAAtAAAALUAAAC2AAAAuAQAALkLAAC7EAAAvRgAAL8kAAC/NQAAwEcAAMBbAADAcgAAwI0AAMGmAADAwQAAv+MAAL7zAGqXAABbnAAATaEAAD6lAAAvqQAAIasAABOtAAALsAAAALMAAAC1AAAAuAAAALwAAAC/AAAAwQAAAMEAAADDAAAAxAAAAMYAAADHAAAAyQAAAMsAAADOCAAA0Q8AANUYAADYJwAA2TkAANpNAADbZAAA234AANyZAADcsAAA3MkAANzjAF2fAABPpQAAQKoAADKvAAAisgAAFLUAAAq4AAAAuwAAAL8AAADDAAAAxgAAAMsAAADOAAAA0QAAANEAAADUAAAA1gAAANkAAADbAAAA3gAAAOAAAADkAAAA5wYAAOsOAADvGQAA8CoAAPI/AADzVQAA9G0AAPSIAAD0oQAA9LYAAPTHAP8ACQD/AAYA/wAHAP8ADAD/ABEA/wAcAP8AKAD/ADQA/wBBAP8ATAD/AFUA/wBdAP8AZQD/AGwA/wByAP4AeAD8AH4A+wCEAPoAiwD5AJIA9wCZAPYAogD0AKwA8wC5APEAywDwAOgA7gD7AO0A/wDsAP8A4QD/ANIA/wDJAP8AxAD/AP8AAQD/AAAA/wAAAP8ABAD/AA4A/wAXAP8AIwD/AC8A/wA7AP0ARgD6AFAA9wBYAPQAXwDyAGYA8ABsAO8AcgDtAHgA7AB+AOoAhQDpAIwA5wCTAOUAnADjAKYA4QCxAN8AwQDdAN0A2wD0ANkA/wDWAP8AzwD/AMQA/wC9AP8AuQD/AP8AAAD/AAAA/wAAAP8AAAD/AAsA/AATAPcAHgD0ACoA8gA1AO4AQADpAEoA5gBSAOMAWQDgAGAA3gBmANwAbADaAHIA1wB4ANQAfgDSAIUA0ACNAM4AlQDMAJ8AyQCqAMcAuADFAM0AwwDrAMAA/gC/AP8AvgD/ALYA/wCwAP8ArQD/AP8AAAD/AAAA/wAAAPkAAADyAAYA6wAPAOYAGQDhACQA3gAvANoAOQDTAEMAzwBMAMwAUwDJAFoAxwBgAMUAZgDDAGsAwQBxAL8AdwC9AH4AuwCGALkAjgC3AJgAtQCjALMAsACxAMIArgDgAKwA9wCrAP8AqgD/AKgA/wCjAP8AoAD/AP8AAAD/AAAA9QAAAOsAAADhAAAA1gAMAM8AEwDKAB4AxgApAMIAMwC/AD0AuwBFALgATQC2AFQAswBaALEAXwCwAGUArgBqAKwAcACrAHcAqQB/AKcAhwClAJEAowCcAKAAqQCeALgAnADOAJoA7gCZAP8AlwD/AJYA/wCWAP8AkwD/AP0AAADxAAAA5QAAANkAAADNAAAAxAAGAL0ADwC3ABgAswAiALAALACtADYAqQA+AKcARgCkAE0AogBTAKAAWQCfAF4AnQBkAJsAagCaAHAAmAB3AJYAgACUAIoAkQCVAI8AogCNALAAiwDDAIkA4wCIAPkAhgD/AIYA/wCGAP8AhgD/APMAAADjAAAA0QAAAMUAAAC9AAAAtgAAAK4ACwCoABIApAAcAKAAJgCcAC8AmgA3AJcAPwCVAEYAkgBMAJEAUgCPAFgAjQBdAIsAYwCKAGoAiABxAIYAeQCEAIMAggCPAH8AmwB+AKkAfAC7AHoA1QB4APIAeAD/AHcA/wB3AP8AdwD/AOcHAADRDAAAww0AALgMAACuCAAAqAAAAKIABQCbAA4AlgAVAJIAHwCOACgAiwAxAIgAOQCGAEAAhABGAIIATACAAFIAfwBXAH0AXQB7AGMAegBrAHgAcwB2AH0AdACIAHEAlQBwAKQAbgC0AGwAygBrAOoAagD8AGoA/wBqAP8AagD/ANoQAADGFAAAuBYAAK0VAACkEgAAnA4AAJYHAACQAAkAigAQAIUAGACBACEAfgAqAHsAMgB5ADkAdwBAAHUARgBzAEwAcgBRAHAAVwBuAF4AbQBlAGsAbgBpAHcAZwCDAGUAkQBjAJ8AYgCvAGAAxABfAOQAXwH4AF4C/wBeAv8AXgL/AM4YAAC9HQAAsCAAAKUfAACbHAAAkxcAAIsRAACEDAAAfgQLAHkAEgB1ABsAcgAjAG8AKwBtATMAawE6AGkCQABnA0YAZgNMAGQEUgBjBFkAYQRgAF8FaQBeBXMAXAZ/AFoGjQBZB5wAVwitAFYIwQBVCeEAVAv2AFQL/wBUC/8AVAv/AMYfAAC2JQAAqSgAAJ4oAACUJQAAiyEAAIMbAAB7FAAAdA4DAG4JDQBpCBQAZgkdAGQKJQBiCi0AYAs0AF4LOgBdC0AAWwxHAFoMTQBYDFQAVw1cAFUNZABUDW8AUg17AFAOigBPDpoATg6sAEwPwgBMEOMASxD5AEsQ/wBLEf8ASxD/AL8mAACwKwAApC8AAJkvAACPLQAAhikAAH0kAAB0HgAAbBcAAGURBwBfDhAAXA8XAFoQHwBYECcAVhAuAFQQNQBTEDsAUhFCAFARSABPEVAAThFXAEwSYABLEmsASRJ4AEgThwBGE5cARRSpAEQUvgBDFd8AQxb4AEMW/wBDFv8AQxb/ALorAACrMQAAoDQAAJU1AACLNAAAgTEAAHgrAABvJgAAZiAAAF4ZAQBXFA0AVBQTAFEUGwBPFSMAThUqAEwVMQBLFjcASRY+AEgWRABHF0wARRdUAEQXXQBDGGcAQRh0AEAZgwA/GpQAPRqmADwbuwA7G9sAOxz2ADwc/wA8HP8APBz/ALUwAACoNgAAnDkAAJE7AACHOgAAfjcAAHMyAABqLQAAYScAAFkhAABRGwkATBkQAEoaFwBIGh8ARhomAEUbLQBDGzMAQhs6AEEcQQBAHEgAPhxQAD0dWQA8HmQAOx5xADkfgAA4H5IANyCkADYguAA1IdYANSH0ADUi/wA1If8ANiH/ALI0AACkOgAAmT4AAI8/AACFPwAAezwAAHA4AABnMgAAXS0AAFQoAABMIgUARh8OAEMfFABBHxsAPx8iAD4gKQA9IDAAOyA2ADohPQA5IUUAOCJNADciVwA2I2IANCNuADMkfgAyJI8AMSWiAC8ltgAvJtIALybyAC8m/wAwJv8AMCb/AK84AACiPgAAlkIAAIxDAACCQwAAeEEAAG49AABjOAAAWjMAAFEuAABIKAEAQCQMAD0jEQA7JBgAOSQfADgkJgA2JCwANSUzADQlOgAzJkIAMiZKADEnVAAwJ18ALyhsAC4oewAsKY0AKyqgACoqtAApKs8AKSvwACor/wAqKv8AKyr/AKw8AACfQgAAlEYAAIpHAACARwAAdkUAAGxCAABhPQAAVzgAAE4zAABELgAAPCkJADcoEAA1KBUAMygcADIoIwAwKCkALykwAC8qNwAuKj8ALStIACwrUgArLF0AKixqACgteQAnLYsAJi6eACUuswAkL80AJC/uACUv/wAlL/8AJi7/AKk/AACdRQAAkkkAAIhLAAB+TAAAdEoAAGpHAABeQgAAVD0AAEs5AABBNAAAOC8GADItDQAwLRMALi0ZAC0tIAArLScAKi4uACkuNQApLz0AKC9GACcwTwAlMFsAJDFoACMxdwAiMokAITKdAB8zsQAeM8sAHjPtAB8z/wAgM/8AITL/AKZDAACaSQAAkE0AAIZPAAB8UAAAc08AAGhMAABcRgAAUkMAAEk/AAA/OwAANjYCAC4yDAArMhEAKTIXACgyHgAmMiQAJTMrACQzMgAjNDoAIjRDACE1TQAgNVgAHzZlAB42dQAcN4cAGzebABo3rwAZOMgAGTjrABo4/wAbN/8AGzf/AKNHAACYTQAAjlEAAIRTAAB7VAAAcVMAAGZQAABaTAAAUEkAAEdFAAA9QQAAMz0AACo5CQAlNw4AIzcUACI4GwAhOCIAIDgoAB84MAAeOTgAHTlBABw6SwAaOlYAGTtjABg7cgAWO4UAFTyZABQ8rQATPcYAEz3pABQ8/QAVPP8AFjv/AKBLAACVUQAAi1UAAIJYAAB5WQAAblgAAGRWAABYUQAATk8AAEVLAAA6RwAAMEMAACdABQAgPg0AHT4RABw+FwAbPh4AGj4lABk+LQAYPzUAFj8+ABU/SAAUQFMAE0BgABJBcAARQYIAEEGXAA9BrAAOQsQADkLnAA9B/AAQQf8AEED/AJ1QAACTVgAAiVoAAIBdAAB2XgAAbF0AAGJbAABWVwAATFUAAEFRAAA2TgAALEsAACNIAAAbRQkAF0QPABVEFAAURRsAE0UiABJFKQARRTEAEUU7ABBGRQAPRlAADkdeAA1HbQAMR38AC0eTAAlHpwAIR74ACEfgAAlH9gAKRv8AC0b/AJpVAACQWwAAh2AAAH1iAABzYwAAamIAAGBhAABTXgAAR1oAADxXAAAyVQAAKFIAAB9QAAAXTgQAEUwMAA9MEQAOTBcADkweAA1NJQAMTS4AC003AApNQgAJTU0AB05aAAZOaQAETnsAAk6PAAFOpAAATboAAE3bAAFN8gABTf8AAkz/AJZbAACNYgAAhGYAAHpoAABxaQAAaGkAAFxnAABPZAAAQmEAADdfAAAtXAAAI1oAABpYAAASVwEADVYJAAlVDgAHVRMABlUaAARVIgADVSoAAlU0AABVPgAAVUoAAFZXAABWZQAAVXcAAFWLAABVoAAAVbYAAFTUAABU8QAAU/0AAFP/AJNiAACKaAAAgGwAAHduAABvbwAAY24AAFZsAABJagAAPWgAADJmAAAnZQAAHWMAABViAAAOYQAACWAIAANgDQAAXxEAAF8XAABfHgAAXyYAAF8vAABfOgAAX0UAAF9TAABfYQAAXnIAAF6HAABdnAAAXbIAAFzPAABc7wAAW/0AAFv/AJBqAACGbwAAfXIAAHV0AABqdQAAXXQAAE9zAABCcgAANnAAACtvAAAgbgAAF20AABBsAAAKbAAAAmsGAABrCwAAag8AAGoUAABqGgAAaiEAAGkqAABpNAAAaUAAAGlOAABpXAAAaW0AAGiCAABomAAAZ64AAGbKAABl7QAAZfwAAGT/AItxAACCdgAAenkAAHB7AABiewAAVXsAAEh6AAA7egAAL3oAACN5AAAZeAAAEXcAAAp3AAADdwAAAHcCAAB3CAAAdg0AAHYQAAB2FQAAdhsAAHYjAAB2LgAAdToAAHVHAAB1VgAAdWgAAHR8AAB0kgAAc6oAAHLEAABx6QAAcPsAAHD/AIZ5AAB/fQAAdn8AAGiBAABaggAATIIAAD+DAAAyhAAAJYMAABqDAAARgwAACoMAAAKDAAAAhAAAAIUAAACEAwAAgwgAAIMNAACDEAAAgxUAAIQcAACEJgAAhDIAAIQ/AACDTwAAg2AAAIJ1AACCjAAAgaQAAIC9AAB/4wAAfvkAAH7/AIKAAAB6hAAAbIYAAF6IAABQigAAQosAADWNAAAnjQAAG40AABGOAAAKjgAAAI8AAACRAAAAkgAAAJIAAACSAAAAkgEAAJIHAACSDAAAkhAAAJMVAACTHQAAlCgAAJQ2AACURQAAk1cAAJNrAACTggAAkpwAAJG2AACQ2AAAj/MAAI//AH6HAABwigAAYY0AAFOQAABFkwAAN5UAACmWAAAclwAAEZgAAAmZAAAAmwAAAJwAAACeAAAAoAAAAKAAAACgAAAAoAAAAKEAAAChBAAAogkAAKMOAACkFAAApR0AAKYqAACmOgAApkwAAKVgAACleAAApZIAAKSsAACkyQAAo+sAAKL6AHOOAABkkQAAVpUAAEeZAAA5nAAAKp4AAB2gAAARoQAACKMAAAClAAAApwAAAKkAAACsAAAArgAAAK4AAACuAAAArwAAALAAAACxAAAAsgAAALMGAAC1DQAAtxMAALkeAAC5LgAAukAAALpUAAC7agAAuoUAALmhAAC5uwAAut4AALnyAGeVAABYmQAASp4AADuiAAAspgAAHagAABGqAAAHrAAAAK8AAACxAAAAtAAAALgAAAC7AAAAvAAAALwAAAC+AAAAvwAAAMAAAADCAAAAxAAAAMYAAADIAwAAywsAAM8SAADRIAAA0TIAANJGAADTXQAA1HYAANSSAADVqwAA1cQAANTiAFudAABMogAAPacAAC+sAAAfrwAAEbEAAAe1AAAAuAAAALsAAAC+AAAAwgAAAMcAAADKAAAAzAAAAMwAAADOAAAA0AAAANIAAADVAAAA2AAAANsAAADfAAAA4gAAAOYLAADrEwAA7CQAAO04AADuTgAA72cAAPCCAADwnAAA8LIAAPHFAP8AAwD/AAEA/wAEAP8ACQD/AA8A/wAYAP8AJAD/ADAA/wA8AP8ARwD/AFEA/wBZAP8AYAD9AGcA/ABtAPoAcwD5AHkA+AB/APYAhQD1AIwA8wCUAPIAnQDwAKcA7gCzAOwAxADrAOEA6gD4AOkA/wDnAP8A2QD/AMsA/wDCAP8AvQD/AP8AAAD/AAAA/wAAAP8AAAD/AAwA/wAUAP8AIAD/ACsA/gA3APoAQgD2AEsA8gBTAPAAWwDuAGEA7ABnAOoAbQDoAHMA5wB5AOUAfwDjAIYA4QCOAN8AlgDdAKAA2wCsANgAuwDUANEA0wDwANAA/wDOAP8AyAD/AL0A/wC2AP8AsgD/AP8AAAD/AAAA/wAAAP8AAAD9AAgA9wAQAPMAGgDvACYA7QAxAOgAOwDjAEUA4ABNANwAVQDZAFsA1gBhANMAZwDRAGwAzwByAM0AeADLAH8AyQCHAMcAkADFAJoAwwClAMAAsgC+AMUAvADlALoA+wC4AP8AtwD/ALAA/wCpAP8ApQD/AP8AAAD/AAAA/gAAAPUAAADsAAMA5QANAN8AFQDaACAA1AAqANAANQDLAD4AyABHAMUATgDCAFUAwABbAL4AYQC8AGYAugBsALgAcgC2AHgAtQCAALMAiACxAJIArgCeAKwAqgCpALsAqADVAKYA8wCkAP8AowD/AKEA/wCbAP8AmAD/AP8AAAD7AAAA8AAAAOUAAADYAAAAzgAJAMcAEQDCABoAvgAkALsALgC3ADgAtABAALEASACuAE4ArABUAKoAWgCpAF8ApwBlAKUAawCkAHEAogB4AKAAgQCeAIsAnACWAJkAowCXALIAlgDHAJMA6ACSAP4AkQD/AJAA/wCNAP8AiwD/APkAAADrAAAA3QAAAM8AAADGAAAAvAAEALUADQCwABUArAAeAKgAKAClADEAogA5AJ8AQQCdAEgAmwBOAJkAUwCXAFkAlgBeAJQAZACSAGoAkABxAI4AegCMAIMAigCPAIgAnACGAKoAhAC8AIIA3ACBAPYAgAD/AH8A/wB/AP8AfgD/AOwAAADaAAAAyQAAAL4AAAC2AAAArgAAAKcACQChABAAnAAYAJgAIgCVACoAkgAyAJAAOgCNAEEAiwBHAIkATQCHAFIAhgBYAIQAXQCCAGQAgQBrAH8AcwB9AH0AewCIAHgAlQB2AKMAdQC0AHMAzABxAO0AcAD/AHAA/wBwAP8AcAD/AN8FAADKCgAAvAsAALEJAACoBAAAoQAAAJsAAwCUAAwAjwATAIoAGwCHACQAhAAsAIEAMwB/ADoAfQBBAHsARwB5AEwAdwBSAHYAVwB0AF0AcgBkAHAAbQBvAHYAbACCAGoAjwBpAJ0AZwCuAGUAwwBkAOQAYwD6AGMA/wBiAP8AYwD/ANAOAAC/EgAAshMAAKcSAACdEAAAlQsAAI8DAACJAAcAggAOAH4AFQB6AB4AdgAlAHQALQBxADQAbwA6AG4AQABsAEYAagBMAGkAUgBnAFgAZgBfAGQAZwBiAHEAYAB8AF4AiQBcAJgAWwCpAFkAvABYANwAWAD0AFgA/wBXAP8AVwD/AMYWAAC2GgAAqh0AAJ8cAACVGQAAjRQAAIUPAAB+CQAAdwEKAHIAEABuABcAagAfAGgAJwBlAC4AZAA0AGIAOwBgAEAAXwBGAF0ATABcAFMAWgBaAFgAYgBXAGwAVQB3AFMAhQBSAJQAUAGlAE8BuABOAtIATQTwAE0F/wBNBf8ATQX/AL8dAACwIgAAoyUAAJklAACPIgAAhR0AAH0YAAB1EgAAbg0CAGcGDABjAxEAXwIZAF0DIQBbBCgAWQQvAFcFNQBWBTsAVAZBAFMGRwBRBk4AUAdVAE4HXgBNCGcASwhzAEkJgQBICZIARwqjAEUKtgBEC9AARAzvAEMN/wBDDf8ARA3/ALkkAACqKQAAniwAAJQsAACKKgAAgCYAAHchAABuGwAAZhQAAF8PBQBZCw0AVQoTAFMLGwBRCyIATwwpAE0MLwBMDDYASw08AEkNQgBIDUkARg1RAEUOWgBEDmQAQg5wAEAOfwA/D5AAPhCiADwQtgA7ENEAOxHxADsR/wA7Ef8APBH/ALQpAACmLwAAmjIAAJAyAACGMQAAfC0AAHIoAABpIwAAYR0AAFkWAABREQgATA8QAEoQFgBIEB0ARhAkAEUQKwBDETEAQhE3AEERPgBAEUUAPhJNAD0SVgA8EmEAOhNtADkTfAA3FI0ANhSfADUVswA0Fc0AMxbuADQW/wA0Fv8ANBb/AK8uAACiNAAAlzcAAIw4AACCNgAAeDQAAG4uAABlKgAAXCQAAFQeAABMGAQARhQNAEIUEgBAFBkAPxQgAD0VJwA8FS0AOxU0ADkWOgA4FkIANxZKADYXUwA1F14AMxhqADIZeQAwGYoALxqdAC4asQAtG8oALRvsAC0c/wAuG/8ALhv/AKwyAACfOAAAlDsAAIo8AACAPAAAdjkAAGs0AABiLwAAWSoAAFAlAABHHwAAQBoKADwZEAA6GRYAOBkdADYaIwA1GikANBowADMaNwAyGz4AMRtHAC8cUAAuHVsALR1nACwedgAqHogAKR+bACgfrgAnIMcAJiDqACcg/gAoIP8AKCD/AKk2AACdPAAAkj8AAIdBAAB9QAAAdD4AAGk6AABfNQAAVjAAAE0rAABEJQAAOyAHADYeDgAzHhMAMh4ZADAeIAAvHiYALh8tAC0fNAAsIDsAKyBEACohTgApIVgAJyJlACYidAAlI4UAIyOZACIkrQAhJMUAISXoACIl/QAiJP8AIyT/AKY6AACaPwAAj0MAAIVFAAB7RAAAckMAAGc/AABdOgAAUzYAAEoxAABBLAAAOCYDADEjDAAuIhEALCIWACoiHQApIiMAKCMqACcjMQAmJDkAJSVBACQlSwAjJlYAIiZjACEncgAfJ4MAHiiXAB0oqwAbKcMAGynmABwp+wAdKf8AHij/AKM+AACYQwAAjUcAAINJAAB6SQAAcEcAAGZEAABaPwAAUTsAAEc3AAA+MgAANS0AACwoCQAoJw8AJycUACUnGgAkJyEAIygnACIoLgAhKTYAICk/AB8qSQAeKlQAHStgABsrbwAaLIEAGSyVABctqQAWLcEAFi3kABct+gAYLf8AGS3/AKFBAACVRwAAi0sAAIJNAAB4TQAAbkwAAGRJAABYRAAAT0AAAEY9AAA9OAAAMzQAACovBgAkLA0AISwSACAsGAAfLR4AHi0lAB0tLAAcLjQAGy48ABovRgAYL1EAFzBeABYwbQAVMX8AEzGTABIxqAARMr8AETLiABIy+QATMf8AEzH/AJ5FAACTSwAAiU8AAIBRAAB2UgAAbVAAAGJOAABWSQAATUYAAERDAAA7PwAAMToAACc2AwAfMgsAHDIQABsyFQAZMhsAGDIiABczKQAWMzEAFTQ6ABQ0RAATNE8AEjVcABE1awAQNn0ADzaRAA42pgANN7wADTfdAA029gAONv8ADzb/AJtJAACRTwAAh1MAAH5WAAB1VgAAalUAAGBTAABVTwAATEwAAEJJAAA4RQAALkEAACQ9AAAcOggAFjgOABU4EgAUOBgAEzkfABI5JgAROS4AEDk3AA86QQAOOkwADTtZAA07aAALO3oACjuNAAk8ogAHPLgABzzVAAg88AAJO/8ACjv/AJhOAACOVAAAhVgAAHxbAAByWwAAaFoAAF5YAABTVQAASVIAAD5OAAA0SwAAKkcAACFEAAAYQgMAEkALABA/EAAOPxUADj8cAA1AIwAMQCsAC0A0AApAPgAJQUoAB0FWAAZBZQAEQXYAA0GKAAFBnwAAQbQAAEHQAAFB7gABQfwAAkD/AJVUAACMWQAAg14AAHlgAABwYAAAZmAAAF1eAABRWwAARVcAADpUAAAvUQAAJU8AABxMAAAUSgAADkgIAAtHDgAIRxIAB0cZAAZHIAAFSCgAA0gxAAJIOwAASEcAAEhTAABIYgAASHMAAEiGAABImwAASLEAAEfMAABH7QAAR/sAAEf/AJJaAACJYAAAgGMAAHdlAABuZgAAZWYAAFlkAABMYAAAQF0AADVbAAAqWQAAIFcAABdVAAAQUwAAC1IHAAVRDQABUBEAAFAWAABQHQAAUCUAAFAuAABQOAAAUEMAAFBQAABQXgAAUG8AAFCDAABPmAAAT64AAE7JAABO6wAATfsAAE3/AI9hAACGZgAAfWkAAHRsAABsbQAAYWsAAFNpAABGZwAAOmQAAC9jAAAkYQAAGl8AABJeAAAMXAAABlwGAABbCwAAWg8AAFoTAABaGQAAWSEAAFkpAABZMwAAWT8AAFlMAABZWgAAWWsAAFh+AABYlAAAV6sAAFfFAABW6QAAVfsAAFX/AIxoAACCbQAAenAAAHJyAABncgAAWnEAAExwAAA/bgAAM20AAChrAAAdagAAFGgAAA1nAAAHZwAAAGYDAABmCQAAZQ0AAGURAABkFQAAZBwAAGQkAABkLgAAZDoAAGNHAABjVQAAY2YAAGN6AABikAAAYacAAGDBAABf5gAAX/oAAF7/AIdvAAB/dAAAeHcAAG54AABgeAAAUncAAEV3AAA4dgAAK3YAACB0AAAWcwAADnMAAAdyAAAAcgAAAHIAAABxBQAAcQoAAHEOAABwEQAAcBcAAHAeAABwJwAAcDMAAG9AAABvUAAAb2AAAG50AABuiwAAbaIAAGy8AABr4gAAavgAAGn/AIN3AAB8ewAAc30AAGV+AABXfwAASX8AADx/AAAvgAAAIn8AABd+AAAPfgAAB34AAAB/AAAAfwAAAH8AAAB+AAAAfgUAAH4KAAB+DQAAfhEAAH4XAAB+IAAAfisAAH05AAB9SAAAfVkAAHxtAAB8hAAAe5wAAHq2AAB52gAAePUAAHf/AIB/AAB3ggAAaYMAAFuFAABNhgAAP4gAADKJAAAkiQAAGIkAAA+JAAAHigAAAIsAAACMAAAAjQAAAI0AAACMAAAAjAAAAIwDAACMCAAAjQ0AAI0RAACNFwAAjiIAAI4vAACOPwAAjVAAAI1kAACMewAAjJUAAIuuAACKzQAAie8AAIn/AHuFAABtiAAAXooAAFCNAABCjwAANJEAACaSAAAZkwAADpQAAAaVAAAAlgAAAJgAAACaAAAAmwAAAJsAAACbAAAAmwAAAJsAAACcAAAAnQUAAJ0LAACeEAAAnxcAAKAkAACgNAAAoEYAAKBZAACfcAAAn4oAAJ6lAACewgAAnegAAJz5AHCMAABhjwAAU5IAAESWAAA2mQAAJ5sAABmcAAAPnQAABZ8AAAChAAAAowAAAKUAAACoAAAAqQAAAKkAAACpAAAAqgAAAKsAAACsAAAArQAAAK4BAACwCQAAsg8AALMYAAC0JwAAtDkAALVNAAC0ZAAAtH4AALOaAACztAAAs9UAALPwAGSTAABVlwAAR5sAADifAAApogAAGqQAAA6mAAAEqAAAAKsAAACtAAAAsAAAALQAAAC2AAAAuAAAALgAAAC5AAAAugAAALwAAAC9AAAAvwAAAMAAAADDAAAAxQcAAMkPAADKGgAAyywAAMxAAADNVgAAzm8AAM2LAADMqAAAzMIAAMziAFibAABJoAAAOqUAACypAAAcqwAAD64AAASxAAAAtAAAALcAAAC6AAAAvgAAAMMAAADGAAAAyAAAAMgAAADKAAAAywAAAM0AAADPAAAA0gAAANUAAADZAAAA3QAAAOEFAADmDwAA5x4AAOgyAADpSAAA6mAAAOt7AADrlwAA7K4AAOzCAP8AAAD/AAAA/wAAAP8ABgD/AA0A/wAVAP8AIQD/ACwA/wA4AP8AQwD/AEwA/gBUAPsAWwD6AGIA+ABoAPYAbgD1AHQA9AB6APIAgADxAIcA7wCPAO0AlwDrAKEA6QCtAOcAvQDlANgA5ADzAOIA/wDgAP8A0AD/AMQA/wC8AP8AtgD/AP8AAAD/AAAA/wAAAP8AAAD/AAkA/wARAP8AHAD9ACcA+QAyAPUAPQDxAEYA7QBPAOsAVgDoAFwA5gBiAOQAaADjAG4A4QBzAN8AeQDdAIAA2gCIANgAkQDUAJsA0gCmAM8AtADMAMkAyQDpAMgA/wDHAP8AwQD/ALcA/wCvAP8AqwD/AP8AAAD/AAAA/wAAAP8AAAD4AAUA8gAOAO4AFwDqACIA5gAsAOEANwDdAEAA2ABJANMAUADQAFYAzgBcAMwAYgDKAGcAyABtAMYAcwDEAHkAwgCBAMAAigC+AJQAvACfALkArAC2AL4AtADdALMA9wCxAP8AsAD/AKgA/wCiAP8AngD/AP8AAAD/AAAA+QAAAO8AAADmAAAA3wALANYAEgDQABwAzAAmAMgAMADEADoAwABCAL0ASgC7AFAAuABWALYAWwC1AGEAswBmALEAbACwAHIArgB6AKwAggCpAIwApwCYAKUApQCjALQAoADLAJ8A7gCdAP8AnAD/AJkA/wCUAP8AkQD/AP8AAAD2AAAA6gAAAN0AAADPAAAAxwAGAMAADwC7ABcAtwAgALMAKgCwADMArQA7AKoAQwCnAEkApQBPAKMAVQCiAFoAoABfAJ4AZQCdAGsAmwByAJkAewCXAIUAlACQAJIAnQCQAKwAjgC/AIwA4gCLAPoAiQD/AIkA/wCGAP8AgwD/APQAAADkAAAA1AAAAMgAAAC/AAAAtQABAK4ACwCpABIApQAbAKEAIwCeACwAmwA0AJgAPACWAEMAlABJAJIATgCQAFMAjgBZAI0AXgCLAGQAiQBrAIcAcwCFAH0AgwCIAIEAlQB/AKQAfQC1AHsAzwB5APEAeAD/AHcA/wB3AP8AdQD/AOUAAADRAAAAwwAAALgAAACvAAAAqAAAAKAABgCaAA4AlQAVAJEAHgCOACYAiwAtAIgANQCGADwAhABCAIIARwCAAE0AfwBSAH0AWAB7AF4AeQBlAHgAbQB2AHYAcwCBAHEAjgBvAJ0AbQCuAGwAxABqAOcAaQD9AGgA/wBoAP8AaQD/ANUDAADDBwAAtggAAKsGAACiAAAAmwAAAJQAAACNAAoAiAAQAIMAGAB/ACAAfAAnAHoALgB3ADUAdQA7AHQAQQByAEcAcABMAG8AUgBtAFgAawBfAGkAZgBnAHAAZQB7AGMAiABiAJcAYACnAF4AuwBdANwAXAD2AFwA/wBbAP8AWwD/AMkNAAC5EAAArBEAAKEQAACXDQAAjwgAAIgAAACCAAUAewANAHcAEgBzABoAbwAhAGwAKABqAC8AaAA1AGcAOwBlAEEAYwBGAGIATABgAFIAXwBZAF0AYQBbAGoAWQB1AFcAggBVAJEAVACiAFMAtQBRAM8AUADvAFAA/wBQAP8AUAD/AL8UAACwGAAApBoAAJkZAACPFgAAhxEAAH8NAAB3BgAAcQAIAGsADgBnABQAZAAbAGEAIgBeACkAXQAvAFsANQBZADsAWABBAFYARgBVAE0AUwBUAFIAXABQAGUATgBwAEwAfQBLAI0ASQCeAEgAsABHAMcARgDpAEYA+wBGAP8ARQD/ALgbAACqIAAAniIAAJMiAACJHwAAgBoAAHcVAABvEAAAaAsAAGEECgBdABAAWQAWAFYAHQBUACMAUgAqAFAAMABPADUATgA7AEwAQQBLAEgASQBPAEcBVwBGAWEARAJsAEMCeQBBA4kAQAOaAD4ErQA9BMQAPAXlADwH+AA8B/8APAf/ALIiAAClJwAAmSkAAI4pAACEJwAAeyMAAHEeAABpGAAAYRIAAFoNAwBTCAwATwURAEwFFwBKBh4ASAYkAEcGKgBFBzAARAc2AEMIPQBBCEMAQAhLAD4JUwA9CV0AOwpoADoKdgA4C4cANwuZADULrAA0DMIAMwzkADMN+QAzDf8ANA3/AK0nAACgLAAAlS8AAIsvAACALgAAdyoAAG0lAABkIAAAXBoAAFQUAABMDwYARgwNAEMMEgBBDBgAPwwfAD4MJQA8DSsAOw0yADoNOAA4DT8ANw5HADYOUAA0DloAMw5mADEPdAAwD4UALhCYAC0QqwAsEMMAKxHlACwR+gAsEf8ALRH/AKosAACdMQAAkjQAAIc1AAB9NAAAdDEAAGorAABgJwAAWCEAAE8bAABHFgAAQBEJADsQDwA5EBQANxAbADYQIQA0ECcAMxEtADIRNAAxETsAMBFDAC4STQAtElcALBJjACoTcQApE4IAJxSVACYUqQAlFcAAJBXjACUW+gAmFv8AJhX/AKYxAACaNgAAjzkAAIU6AAB7OQAAcTYAAGcxAABdLQAAVCgAAEwiAABDHQAAOxcFADUUDQAyExEAMRQXAC8UHQAuFCQALBQqACsVMQAqFTgAKRZAACgWSgAnF1QAJhdgACQYbwAjGIAAIRmTACAZpwAfGb4AHhrgAB8a+AAgGv8AIBr/AKM0AACYOgAAjT0AAIM+AAB5PQAAbzsAAGU3AABbMgAAUi0AAEkoAABAIwAAOB4BADAZCgAsGA8AKhgUACkYGgAnGCAAJhknACUZLQAkGjUAIxo+ACIbRwAhG1IAIBxeAB8dbAAdHX4AHB2RABoepQAZHrwAGB/dABkf9gAaH/8AGx7/AKE4AACVPQAAi0EAAIFCAAB3QgAAbUAAAGM8AABZNwAATzMAAEYuAAA9KQAANSQAAC0gBwAnHQ0AJR0SACMdFwAhHR0AIR0kACAeKwAfHjIAHh87AB0fRQAcIE8AGiFcABkhagAYInsAFiKPABUiowAUI7oAEyPaABQj9QAVI/8AFiP/AJ48AACTQQAAiUQAAH9GAAB1RgAAbEQAAGJBAABXPAAATTgAAEQ0AAA8MAAAMysAAComAwAjIgsAICEQAB4hFQAcIhsAGyIhABoiKAAaIzAAGSM4ABgkQgAWJU0AFSVZABQmaAATJnkAEiaNABEnogAQJ7gADifWABAo9AARJ/8AESf/AJxAAACRRQAAh0gAAH1KAAB0SgAAakkAAGBGAABVQQAATD4AAEM6AAA6NgAAMTIAACgtAAAgKQkAGycOABknEgAYJxgAFicfABUoJQAUKC0AEyg2ABIpQAASKUsAESpXABAqZgAOK3cADiuLAA0snwAMLLUACyzPAAws7wANLP8ADSv/AJlEAACPSQAAhUwAAHxOAABzTwAAaU4AAF5LAABTRwAASkQAAEJAAAA5PQAALzgAACU0AAAdMAUAFi0MABQsEAATLRUAEi0cABEtIwAQLSoADy4zAA4uPQANL0gADS9VAAwwYwAKMHQACTCIAAgxnAAGMbEABjHLAAYx6wAHMPwACDD/AJdIAACNTQAAg1EAAHpTAABxVAAAZ1IAAF1QAABSTAAASUoAAEBGAAA1QgAAKz4AACI6AAAaNwEAEjQJAA8zDgAOMxMADTMZAA0zIAAMNCgACzQxAAo1OwAINUYABzVSAAU2YAAENnEAAjaEAAA2mQAANq8AADbIAAA26AAANvkAATX/AJRNAACKUgAAgVYAAHhYAABvWQAAZVgAAFtVAABRUgAAR08AADxMAAAxSAAAJ0QAAB5BAAAWPwAAEDwHAAs6DQAJOhEACDsXAAY7HgAFOyYABDsuAAI7OAABPEMAADxPAAA8XgAAPG4AADyBAAA8lwAAPKwAADvFAAA75wAAO/gAADv/AJFSAACIWAAAf1wAAHZdAABtXgAAY10AAFpcAABOWAAAQlQAADdRAAAtTgAAI0sAABpJAAASRgAADUQGAAdDDAADQxAAAEMVAABDGwAAQyMAAEMrAABDNQAAQ0AAAENNAABDWwAAQ2sAAEN+AABDlAAAQqoAAELDAABB5gAAQfkAAEH/AI5YAACGXgAAfWEAAHNjAABrZAAAYmMAAFdhAABJXQAAPVoAADJYAAAnVQAAHlMAABVRAAAOTwAACU0FAAJNCwAATA4AAEwTAABLGAAASx8AAEsoAABLMgAASz0AAEtJAABLVwAAS2cAAEp7AABKkAAASacAAEnAAABI5AAASPgAAEf/AItfAACDZAAAemcAAHFpAABpagAAXmkAAFBmAABDZAAAN2EAACxfAAAhXQAAGFsAABBZAAAKWAAAA1cDAABXCQAAVg0AAFUQAABVFQAAVBsAAFQjAABULQAAVDkAAFRFAABUUwAAVGQAAFN3AABTjQAAUqQAAFG9AABQ4gAAUPgAAE//AIhnAAB/awAAd24AAG9wAABlcAAAV24AAEpsAAA9awAAMGkAACVoAAAaZgAAEWQAAAtjAAAEYgAAAGIBAABhBgAAYAsAAGAOAABfEgAAXxcAAF8eAABeKAAAXjMAAF5AAABeTwAAXl8AAF1yAABdiAAAXKAAAFu5AABa3wAAWfcAAFj/AIRuAAB8cgAAdXUAAGt2AABddQAAT3QAAEJzAAA1cwAAKHIAAB1wAAATbwAADG4AAARuAAAAbgAAAG4AAABsAgAAbAcAAGsLAABrDgAAaxIAAGoZAABqIgAAai0AAGo6AABpSQAAaVoAAGlsAABogwAAZ5sAAGa1AABl2AAAZPUAAGT/AIB1AAB6eQAAcHsAAGJ7AABUfAAARnwAADl8AAAsfAAAH3sAABR6AAANegAABHoAAAB6AAAAegAAAHoAAAB5AAAAeQEAAHgGAAB4CwAAeA4AAHgTAAB4GgAAeCUAAHgyAAB3QQAAd1IAAHdlAAB2fAAAdZUAAHSvAABzzgAAcvEAAHH/AH59AAB1gAAAZ4EAAFiCAABKgwAAPIQAAC6FAAAhhQAAFYUAAA2FAAADhQAAAIYAAACHAAAAiAAAAIgAAACHAAAAhwAAAIcAAACHBAAAhwkAAIcOAACIEwAAiBwAAIgpAACIOAAAh0oAAIddAACGcwAAho0AAIWnAACExQAAg+wAAIL+AHiEAABqhgAAXIgAAE2KAAA/jAAAMY4AACOPAAAWjwAADZAAAAKRAAAAkgAAAJMAAACVAAAAlgAAAJYAAACWAAAAlgAAAJYAAACXAAAAlwAAAJcHAACYDQAAmRMAAJofAACaLQAAmj8AAJpSAACaaAAAmYMAAJmfAACYugAAl+IAAJb4AG2KAABfjQAAUJAAAEGTAAAzlgAAJJcAABaYAAANmQAAAZsAAACdAAAAnwAAAKEAAACkAAAApQAAAKQAAAClAAAApQAAAKYAAACnAAAAqAAAAKkAAACqBAAArAwAAK4TAACuIQAArjMAAK5HAACuXQAArnYAAK6TAACurgAArc0AAKzvAGGRAABTlQAARJgAADWcAAAmnwAAF6EAAA2jAAAApQAAAKcAAACqAAAArAAAALAAAACyAAAAtAAAALMAAAC0AAAAtQAAALcAAAC4AAAAuQAAALsAAAC9AAAAvwEAAMMLAADFFQAAxSUAAMY5AADHTwAAx2gAAMaFAADGogAAxrwAAMbeAFWZAABHnQAAOKIAACmmAAAZqAAADasAAACtAAAAsQAAALQAAAC3AAAAugAAAL8AAADBAAAAxAAAAMMAAADFAAAAxgAAAMgAAADKAAAAzQAAAM8AAADSAAAA1gAAANsAAADgDAAA4RgAAOMrAADkQQAA5VoAAOZ0AADmkQAA5awAAOXEAP8AAAD/AAAA/wAAAP8AAQD/AAoA/wASAP8AHQD/ACgA/wA0AP8APgD9AEgA+gBQAPcAVwD1AF0A9ABjAPIAaQDwAG8A7wB0AO0AewDrAIEA6QCJAOgAkgDmAJwA5ACoAOIAtwDfAM0A3ADuANkA/wDZAP8AygD/AL4A/wC1AP8AsAD/AP8AAAD/AAAA/wAAAP8AAAD/AAYA/wAPAPwAGAD4ACMA9AAuAPAAOADrAEIA6ABKAOUAUQDiAFgA4ABdAN4AYwDcAGgA2QBuANYAdADUAHsA0QCCAM8AiwDNAJUAygChAMgArwDFAMEAwgDjAMAA+wDAAP8AuwD/ALAA/wCoAP8ApAD/AP8AAAD/AAAA/wAAAPsAAADzAAEA7QAMAOgAEwDjAB4A4AAoANoAMgDTADwAzwBEAMwASwDJAFEAxgBXAMQAXQDCAGIAwQBnAL8AbQC9AHQAuwB7ALkAhAC3AI4AtACZALIApwCvALcArQDQAKsA8gCqAP8AqQD/AKEA/wCbAP8AlwD/AP8AAAD/AAAA9AAAAOkAAADgAAAA1QAIAM4AEADJABgAxQAiAMEAKwC8ADUAuQA9ALYARQCzAEsAsQBRAK8AVgCuAFsArABhAKoAZgCpAG0ApgB0AKQAfACiAIYAoACSAJ4AnwCcAK4AmQDDAJcA5wCWAP8AlQD/AJIA/wCNAP8AigD/APwAAADwAAAA4wAAANQAAADIAAAAvwADALkADQCzABMArwAcAKwAJQCpAC4ApQA2AKMAPgCgAEQAngBKAJ0AUACbAFUAmQBaAJcAXwCWAGYAlABsAJIAdQCQAH4AjgCKAIsAlwCJAKYAhwC4AIUA1gCEAPYAggD/AIEA/wB+AP8AfAD/AO0AAADdAAAAzAAAAMEAAAC4AAAArgAAAKcACQCiABAAngAXAJoAHwCXACcAlAAvAJEANwCPAD0AjQBDAIsASQCJAE4AiABTAIYAWQCEAF8AggBlAIAAbQB+AHcAfACCAHoAjwB4AJ4AdQCvAHMAxwByAOwAcQD/AHAA/wBwAP8AbgD/AN0AAADJAAAAvAAAALEAAACpAAAAoQAAAJkAAwCTAAwAjgASAIoAGQCHACEAhAApAIEAMAB/ADcAfQA9AHsAQgB5AEgAeABNAHYAUgB0AFgAcgBfAHEAZwBvAHAAbAB7AGoAiABoAJcAZgCoAGUAvABjAOEAYgD6AGEA/wBhAP8AYQD/AM0BAAC8BQAArwUAAKUCAACcAAAAlAAAAI0AAACGAAgAgQAOAHwAFAB4ABsAdQAjAHIAKQBwADAAbgA2AG0APABrAEEAaQBHAGgATABmAFIAZABZAGMAYABhAGkAXwB0AF0AgQBbAJAAWQChAFcAtABWANAAVQDyAFUA/wBUAP8AVQD/AMEMAACyDgAApg8AAJsOAACSCwAAiQUAAIIAAAB7AAIAdQALAHAAEABsABYAaAAdAGYAIwBjACoAYQAwAGAANgBeADsAXQBBAFsARgBaAEwAWABTAFYAWwBUAGQAUgBuAFEAewBPAIoATQCbAEwArgBLAMYASgDqAEkA/gBJAP8ASQD/ALkSAACqFgAAnhcAAJQWAACKEwAAgRAAAHkLAABxAwAAawAGAGUADQBhABEAXQAYAFoAHgBYACQAVgAqAFQAMABTADYAUQA7AFAAQQBOAEcATQBOAEsAVgBJAF8ARwBpAEYAdgBEAIUAQwCXAEEAqQBAAL8APwDiAD8A+AA+AP8APwD/ALIZAACkHgAAmB8AAI4fAACEHAAAehgAAHISAABqDgAAYggAAFwBCABXAA4AUwATAFAAGQBOAB8ATAAlAEoAKwBIADAARwA2AEYAPABEAEIAQwBJAEEAUQA/AFoAPgBlADwAcgA6AIEAOQCTADgApQA2ALoANgDbADUA9AA1AP8ANQD/AKwgAACfJAAAlCYAAIkmAAB/JAAAdSAAAGwbAABkFQAAXBAAAFQMAQBOBgoASgIPAEcAFABEABoAQgAgAEAAJQA/ACsAPgExADwBNwA7Aj4AOQJFADgDTQA2A1YANQRhADMEbgAxBX4AMAWQAC8FowAtBrgALAbUACwH8AAsCP8ALAj/AKglAACbKgAAkCwAAIYtAAB7KwAAcicAAGgiAABfHQAAVxcAAE8SAABIDgQAQQoLAD4HEAA7BhUAOQcbADgHIQA2CCYANQgsADMIMgAyCTkAMQlBAC8JSQAuClMALApeACsLbAApC3wAKAyPACYMogAlDLcAJAzTACMN8AAkDf8AJQ3/AKQqAACYLwAAjTIAAIMyAAB5MQAAby4AAGUpAABcJAAAUx8AAEsZAABDEwAAPBAGADUNDAAzDBEAMQwWAC8MHAAuDSIALQ0oACsNLgAqDTUAKQ09ACcORgAmDlAAJA5cACMPagAiD3sAIBCOAB8QogAdELcAHBDUAB0R8gAdEf8AHhH/AKEvAACVMwAAijYAAIA3AAB2NgAAbTMAAGMvAABZKgAAUCUAAEggAAA/GgAAOBUAADARCAAsEA4AKhASACgQGAAnEB4AJRAkACQQKgAjETIAIhE6ACERQwAgEk4AHhJaAB0TaAAbE3gAGhOLABgUoAAXFLUAFhTRABYV8QAXFf8AGBT/AJ4zAACTNwAAiDoAAH47AAB0OwAAazgAAGE0AABXLwAATisAAEUmAAA9IQAANBwAAC0XBQAmEwwAIxMQACITFQAgExoAHxMhAB4UJwAdFC8AHBU3ABsVQQAaFksAGRZXABcXZQAWF3YAFBiJABMYngASGLMAERnOABEZ7wASGf8AExn/AJw2AACROwAAhj4AAHw/AABzPwAAaT0AAF85AABVNQAATDAAAEMsAAA6JwAAMiIAACoeAQAiGQkAHhcOABwXEgAaFxcAGRgeABkYJAAYGSwAFxk0ABYaPgAVGkkAExtVABIbYwARHHQAEByHAA8dnAAOHbEADR3LAA0d7AAOHf8ADx3/AJk6AACPPwAAhEIAAHtEAABxQwAAaEIAAF4+AABTOgAASjYAAEEyAAA5LQAAMSkAACglAAAgIAYAGh0MABccEAAVHBUAFB0bABQdIgATHSkAEh4yABEfPAAQH0YAECBTAA4gYQANIXEADCGFAAsimQAKIq4ACSLHAAki5wAKIvsACyH/AJc+AACMQwAAg0YAAHlIAABwSAAAZ0YAAFxEAABSPwAASTsAAEA4AAA4NAAALzAAACcsAAAeJwMAFiMKABIhDgARIRMAECIZABAiIAAPIicADiMvAA0kOQAMJEQACyVQAAolXgAJJm8AByaCAAYmlgAEJqwAAybEAAQm5QAEJvcABib/AJVCAACKRwAAgUoAAHhMAABvTAAAZUsAAFtIAABQRAAAR0EAAD8+AAA3OwAALTYAACQxAAAbLQAAEyoHAA8oDQANJxEADSgWAAwoHQALKCUACiktAAkpNwAHKkIABipOAAQrXAADK2wAASt/AAArlAAAK6kAACvBAAAr4wAAK/YAACr/AJJGAACISwAAf08AAHZRAABtUQAAY1AAAFpNAABPSgAAR0cAAD5EAAAzQAAAKTwAACA4AAAXNAAAETEFAAwvDAAJLhAABy4VAAYvGwAFLyMAAy8rAAIwNQAAMD8AADBMAAAxWQAAMWkAADF8AAAxkQAAMacAADC/AAAw4QAAMPUAAC//AJBLAACGUAAAfVQAAHVWAABrVgAAYlUAAFhTAABOUAAARU0AADpJAAAvRQAAJUIAABw+AAAUOwAADjkFAAk3CwAENg8AATYTAAA2GQAANiAAADYpAAA2MgAANz0AADdJAAA3VwAAN2cAADd5AAA3jwAANqUAADa9AAA24AAANfUAADX/AI1QAACEVgAAfFoAAHJbAABpWwAAYFsAAFdZAABMVgAAQFIAADVOAAAqSwAAIEgAABdGAAAQQwAAC0EEAARACgAAPw4AAD4RAAA+FgAAPh0AAD4mAAA+LwAAPjoAAD5GAAA+VAAAPmQAAD52AAA9jAAAPaMAADy7AAA83gAAO/UAADv/AIpXAACCXAAAeV8AAHBhAABoYQAAX2EAAFReAABHWwAAOlcAAC9VAAAlUgAAG1AAABJNAAAMSwAABkoDAABJCQAASA0AAEcQAABHFAAARhoAAEYiAABGLAAARjcAAEZDAABGUQAARmAAAEVzAABFiQAARKAAAES4AABD3AAAQvUAAEL/AIhdAAB/YgAAd2UAAG5nAABnaAAAW2YAAE5jAABBYQAANF4AAClcAAAfWgAAFVcAAA5WAAAHVAAAAFMBAABSBgAAUQsAAFEOAABQEQAATxYAAE8eAABPJwAATzIAAE8/AABPTQAATl0AAE5vAABOhQAATZ0AAEy1AABL2AAASvUAAEr/AIVlAAB8aQAAdGwAAG1uAABibQAAVGsAAEdpAAA6ZwAALWUAACJkAAAYYgAAEGAAAAlfAAAAXgAAAF4AAABdAwAAXAgAAFsMAABaDwAAWhMAAFkZAABZIgAAWS0AAFk6AABZSAAAWFgAAFhrAABXgQAAV5kAAFayAABV0gAAVPQAAFP/AIFsAAB5cAAAc3MAAGhzAABacgAATHEAAD9wAAAybwAAJW4AABpsAAARawAACWoAAABqAAAAaQAAAGkAAABoAAAAZwMAAGYIAABmDAAAZg8AAGUUAABlHAAAZScAAGQ0AABkQwAAZFMAAGRlAABjewAAYpQAAGGtAABgzQAAX/EAAF7/AH10AAB3dwAAbnkAAF95AABReQAAQ3kAADZ4AAApeAAAHHcAABF2AAAKdQAAAHUAAAB1AAAAdgAAAHUAAAB0AAAAdAAAAHMCAABzBwAAcwwAAHIQAAByFQAAciAAAHIsAAByOwAAcUwAAHFfAABxdAAAcI4AAG+oAABuxgAAbO0AAGv/AHt7AAByfgAAZH4AAFV/AABHgAAAOYEAACuCAAAegQAAEoEAAAqBAAAAgQAAAIIAAACDAAAAgwAAAIMAAACCAAAAggAAAIIAAACCAAAAggUAAIIKAACCDwAAghcAAIIjAACCMgAAgkMAAIFWAACBbAAAgIYAAH+hAAB+vQAAfeYAAHz8AHaCAABogwAAWYUAAEuHAAA8iQAALooAACCLAAATiwAACosAAACMAAAAjQAAAI8AAACRAAAAkgAAAJEAAACRAAAAkQAAAJEAAACRAAAAkgAAAJICAACTCQAAlA8AAJQZAACUJwAAlDgAAJRMAACTYgAAk3wAAJOYAACSswAAkdgAAJD2AGqIAABcigAATY0AAD+QAAAwkgAAIZQAABSVAAAKlgAAAJcAAACZAAAAmwAAAJ0AAACfAAAAoAAAAKAAAACgAAAAoAAAAKEAAACiAAAAowAAAKQAAAClAAAApgcAAKgQAACoHAAAqC0AAKlAAACpVgAAqW8AAKmLAACoqAAAp8cAAKbsAF+PAABQkgAAQZYAADOZAAAjnAAAFJ0AAAqfAAAAoQAAAKMAAACmAAAAqAAAAKwAAACuAAAArwAAAK8AAACwAAAAsAAAALIAAACzAAAAtAAAALYAAAC3AAAAugAAAL0HAAC/EAAAvx8AAMAzAADASQAAwGIAAMB+AADAmwAAwLcAAL/YAFOXAABEmwAANZ8AACajAAAWpQAAC6cAAACqAAAArQAAALAAAACzAAAAtgAAALsAAAC9AAAAwAAAAL8AAADBAAAAwgAAAMQAAADGAAAAyAAAAMoAAADMAAAAzwAAANMAAADaBwAA2xMAAN0lAADeOwAA31MAAOBuAADfjAAA3akAAN3CAP8AAAD/AAAA/wAAAP8AAAD/AAcA/wAQAP8AGQD/ACQA/wAvAPwAOgD5AEMA9QBLAPMAUgDxAFkA7wBeAO0AZADrAGkA6QBvAOcAdQDmAHwA5ACEAOIAjQDgAJcA3QCiANoAsQDVAMUA0gDoANAA/wDPAP8AxAD/ALgA/wCvAP8AqQD/AP8AAAD/AAAA/wAAAP8AAAD/AAIA+wANAPcAFQDzAB8A7wApAOoANADmAD0A4gBFAN4ATADbAFMA2ABYANQAXgDSAGMA0ABpAM4AbgDMAHUAygB9AMgAhQDGAJAAwgCbAMAAqQC+ALoAuwDZALkA9wC4AP8AtAD/AKkA/wCiAP8AnQD/AP8AAAD/AAAA/wAAAPYAAADuAAAA5wAKAOEAEQDcABoA1wAjANAALgDLADcAxwA/AMQARgDBAE0AvwBSAL0AWAC7AF0AuQBiALgAaAC2AG4AtAB1ALEAfgCvAIgArQCTAKoAoQCoALEApgDIAKQA7QCiAP8AogD/AJsA/wCVAP8AkQD/AP8AAAD8AAAA7gAAAOMAAADYAAAAzQAFAMYADgDBABUAvQAeALkAJwC1ADAAsgA4AK8AQACsAEYAqgBMAKgAUQCnAFYApQBbAKMAYQChAGcAnwBuAJ4AdgCbAIAAmQCMAJcAmQCUAKgAkgC8AJAA3wCOAPsAjgD/AIsA/wCGAP8AgwD/APgAAADpAAAA3AAAAMwAAADBAAAAuAAAALIACgCsABEAqAAYAKUAIQCiACkAngAyAJwAOQCZAD8AlwBFAJUASgCUAFAAkgBVAJAAWgCPAGAAjQBnAIsAbwCJAHgAhgCEAIQAkQCCAKAAgACyAH0AzAB8APEAewD/AHoA/wB3AP8AdQD/AOYAAADTAAAAxgAAALsAAACxAAAApwAAAKEABQCbAA0AlwATAJMAGwCQACMAjAArAIoAMgCIADgAhgA+AIQARACCAEkAgQBOAH8AUwB9AFkAewBgAHkAaAB3AHEAdQB8AHMAiQBwAJgAbwCpAG0AvwBrAOYAagD/AGkA/wBpAP8AZwD/ANMAAADDAAAAtQAAAKsAAACjAAAAmwAAAJIAAACMAAoAhwAQAIMAFgB/AB0AfQAkAHoAKwB4ADIAdgA4AHQAPQByAEIAcQBIAG8ATQBtAFMAbABZAGoAYQBoAGoAZgB0AGQAgQBhAJEAXwCiAF4AtgBcANUAWwD3AFsA/wBaAP8AWgD/AMUAAAC2AgAAqQIAAJ8AAACWAAAAjgAAAIcAAACAAAUAegAMAHUAEQBxABgAbgAeAGsAJQBpACsAZwAxAGYANwBkADwAYwBBAGEARwBfAE0AXgBTAFwAWwBaAGQAWABuAFYAewBUAIoAUgCbAFEArgBQAMgATwDuAE4A/wBOAP8ATQD/ALsKAACsDQAAoA0AAJUMAACMCAAAgwIAAHwAAAB1AAAAbgAIAGkADgBlABMAYgAZAF8AHwBdACUAWwArAFkAMQBYADYAVgA7AFUAQQBTAEcAUQBOAFAAVQBOAF4ATABoAEoAdQBIAIQARwCVAEUAqABEAL8AQwDkAEIA/ABCAP8AQgD/ALIRAAClFAAAmRUAAI4TAACEEQAAew0AAHMIAABsAAAAZQADAF8ACwBbAA8AVwAUAFQAGgBRAB8ATwAlAE4AKwBMADAASwA2AEkAPABIAEIARgBIAEUAUABDAFkAQQBjAD8AbwA+AH4APACQADsAowA6ALgAOQDZADgA9QA4AP8AOAD/AKwXAACfGwAAkx0AAIkcAAB/GQAAdRUAAGwQAABkDAAAXQYAAFYABgBRAAwATQAQAEoAFQBHABoARQAgAEQAJgBCACsAQQAxAD8ANgA+AD0APABEADsASwA5AFQANwBfADYAawA0AHoAMgCMADEAngAwALMALwDOAC8A7wAuAP8ALgD/AKceAACaIgAAjyQAAIQkAAB6IQAAcR0AAGcYAABfEwAAVw4AAFAKAABJAwgARQANAEEAEQA+ABYAPAAbADoAIQA5ACYANwAsADYAMgA0ADgAMwA/ADEARwAwAFAALgBbAC0AZwArAHYAKgCIACgAnAAnALAAJgDJACUA6gAlAfsAJQH/AKIjAACWKAAAiyoAAIEqAAB3KAAAbSUAAGQgAABbGwAAUhUAAEsQAABDDAIAPQcJADkDDgA2ARIAMwEXADEBHAAwASIALwInAC0CLQAsAzQAKgM7ACkEQwAoBE0AJgVYACUFZQAjBnQAIgaGACAGmgAfB64AHgfGAB0H5wAdCPgAHQn/AJ8oAACTLQAAiC8AAH4vAAB0LgAAaisAAGEmAABYIQAATxwAAEcXAAA/EgAAOA4EADELCgAuCA4AKwcSACkHFwAoCB0AJwgjACUIKQAkCTAAIwk3ACEKQAAgCkoAHwtVAB0LYgAbDHIAGgyFABgMmQAXDK0AFgzGABUN5gAVDfkAFg3/AJwtAACQMQAAhjQAAHw0AAByMwAAaDEAAF8sAABVJwAATCMAAEQdAAA8GAAANBMAAC0QBgAmDQsAJAwPACIMEwAhDBkAHwwfAB4NJQAdDSwAGw00ABoOPQAZDkcAFw5TABYOYQAUD3EAExCEABIQmAAREK4AEBDGABAQ6AAQEPsAERD/AJkxAACONQAAhDgAAHo5AABwOAAAZzYAAF0yAABTLQAASigAAEIkAAA5HwAAMRoAACoVAQAjEQcAHRANABsPEAAZDxUAGBAbABcQIQAWECkAFRAxABQROgATEUUAEhJRABESXwAQEm8ADhOCAA4TlgANE6sACxPCAAsU4wAMFPoADRP/AJc1AACMOQAAgjwAAHg9AABvPQAAZToAAFs3AABSMgAASS4AAEAqAAA3JQAALyEAACgcAAAgGAMAGRQKABUSDgAUEhIAExMYABITHwARFCYAERQuABAUOAAPFUIADhZPAA0WXAAMF2wACxd/AAkYkwAIGKgABhi/AAcY4AAHGPUACRj/AJU4AACKPQAAgEAAAHdBAABtQQAAZD8AAFo8AABQOAAARzMAAD4wAAA2KwAALicAACcjAAAfHwAAFxoIABIXDQAQFxEADxcWAA4YHAAOGCMADRksAAwaNQALGkAAChtMAAkbWgAHHGkABRx8AAQdkQACHaYAAR28AAIc3QACHPIAAxz/AJM8AACIQQAAf0QAAHVFAABsRQAAY0QAAFlBAABPPQAARjkAAD42AAA1MgAALi4AACUqAAAdJQAAFCEEAA8dCwANHRAADB0UAAsdGgAKHiIACB4qAAcfMwAGID4ABCBKAAMhVwABIWcAACF5AAAhjgAAIaQAACG6AAAh2wAAIfIAACD+AJBAAACGRQAAfUgAAHRKAABrSgAAYkkAAFhGAABOQgAART8AAD08AAA1OQAAKzQAACIvAAAZKwAAEigEAA0kCgAJIw4ABiMSAAUjGQAEJCAAAiQoAAElMQAAJTwAACVIAAAmVQAAJmUAACZ3AAAmjAAAJqIAACa5AAAm2QAAJfIAACX+AI5FAACESQAAe00AAHNPAABqTwAAYE4AAFdLAABNSAAAREUAADxCAAAxPQAAJzkAAB41AAAVMgAADy4DAAosCgAFKw4AASoRAAAqFgAAKh4AAComAAArLwAAKzkAACtFAAAsUwAALGIAACx1AAAsigAAK6AAACu3AAAr1gAAKvIAACr/AIxJAACCTgAAelIAAHFUAABoVAAAX1MAAFZRAABMTgAAQ0sAADdHAAAtQwAAIz8AABo8AAASOAAADDYDAAYzCQAAMg0AADIQAAAxFAAAMRsAADEjAAAxLAAAMjcAADJDAAAyUAAAMmAAADJyAAAyhwAAMZ4AADG1AAAw1AAAMPIAAC//AIlPAACAVAAAeFcAAG9ZAABmWQAAXlkAAFVXAABJUwAAPk8AADJMAAAoSAAAHkUAABVCAAAOQAAACD0CAAE8CAAAOwwAADoPAAA5EgAAORgAADkgAAA5KQAAOTQAADlAAAA5TgAAOV0AADlvAAA4hQAAOJwAADezAAA30gAANvIAADX/AIdVAAB/WgAAdl0AAG1fAABlXwAAXV8AAFJcAABEWAAAOFUAAC1SAAAiTwAAGEwAABBKAAAKSAAAA0YBAABFBgAARAoAAEMNAABCEAAAQRUAAEEdAABBJgAAQTEAAEE9AABBSgAAQVoAAEFsAABAgQAAP5kAAD+xAAA+0AAAPfIAADz/AIRcAAB8YAAAc2MAAGxlAABkZgAAWWQAAEthAAA+XgAAMlsAACZZAAAcVgAAElQAAAxSAAAEUQAAAE8AAABOAwAATQgAAEwMAABLDgAASxIAAEoZAABKIgAASiwAAEo5AABKRwAASlYAAEloAABJfgAASJYAAEevAABGzQAARfEAAET/AIFjAAB5ZwAAcmoAAGtsAABgawAAUmkAAERmAAA3ZAAAKmIAAB9gAAAVXgAADV0AAAZbAAAAWgAAAFkAAABYAAAAVwQAAFYIAABWDAAAVRAAAFQUAABUHQAAVCcAAFQ0AABUQgAAU1IAAFNkAABSeQAAUpIAAFGrAABQygAAT+8AAE7/AH5qAAB3bgAAcHEAAGZxAABYcAAASm8AADxtAAAvbAAAImoAABdpAAAOZwAABmYAAABlAAAAZQAAAGUAAABjAAAAYgAAAGIEAABhCAAAYQ0AAGAQAABgFwAAYCEAAF8uAABfPAAAX00AAF5eAABedAAAXY0AAFynAABbxQAAWu0AAFn/AHtyAAB1dgAAa3cAAF12AABPdgAAQXUAADN1AAAmdAAAGXMAABByAAAHcQAAAHEAAABxAAAAcQAAAHEAAABvAAAAbwAAAG4AAABuAgAAbggAAG0MAABtEQAAbRoAAG0mAABsNQAAbEYAAGtYAABrbQAAaoYAAGmhAABovgAAZ+gAAGb+AHl6AABwfAAAYXwAAFN9AABEfQAANn4AACh+AAAbfQAAEH0AAAd9AAAAfQAAAH0AAAB+AAAAfwAAAH4AAAB9AAAAfQAAAHwAAAB8AAAAfAAAAHwGAAB8DAAAfBIAAHwdAAB8LAAAfDwAAHxPAAB7ZQAAe34AAHqaAAB5tgAAeN8AAHf6AHOAAABlgQAAVoMAAEiEAAA5hgAAK4cAAB2HAAARhwAAB4gAAACIAAAAiQAAAIoAAACMAAAAjQAAAI0AAACMAAAAjAAAAIwAAACMAAAAjAAAAI0AAACNBAAAjgwAAI4TAACPIQAAjjIAAI5GAACOWwAAjXQAAI2QAACMrQAAi84AAIrzAGiGAABaiAAAS4sAADyNAAAtjwAAHpAAABGRAAAHkgAAAJMAAACVAAAAlwAAAJkAAACbAAAAnAAAAJsAAACbAAAAnAAAAJwAAACdAAAAngAAAJ4AAACfAAAAoQMAAKIMAACiFgAAoyYAAKM6AACjTwAAo2gAAKKGAACiogAAosAAAKHoAFyNAABNkAAAP5MAADCWAAAhmQAAEpoAAAebAAAAnQAAAKAAAACiAAAApAAAAKgAAACqAAAAqwAAAKoAAACrAAAArAAAAK0AAACuAAAArwAAALEAAACyAAAAtAAAALcBAAC5DQAAuRoAALotAAC6QwAAulsAALp3AAC7lAAAu7EAALnSAFCVAABBmAAAMpwAACOgAAATogAACKQAAACnAAAAqgAAAKwAAACvAAAAsgAAALcAAAC5AAAAuwAAALoAAAC8AAAAvQAAAL8AAADAAAAAwgAAAMQAAADGAAAAyQAAAM0AAADSAQAA1A8AANUfAADXNQAA2E0AANhpAADXhgAA16MAANa9AP8AAAD/AAAA/wAAAP8AAAD/AAMA/wANAP8AFQD/ACAA/AArAPgANQD0AD8A8ABHAO4ATgDrAFQA6QBaAOcAXwDlAGQA4wBqAOEAcADfAHYA3QB+ANsAhwDYAJEA0wCdAM8AqwDNAL0AywDgAMkA+wDHAP8AvQD/ALEA/wCpAP8AowD/AP8AAAD/AAAA/wAAAP8AAAD8AAAA9gALAPEAEQDtABsA6QAlAOQAMADfADkA2gBBANUASADRAE4AzwBUAM0AWQDLAF4AyQBjAMcAaQDFAG8AwwB3AMAAfwC+AIoAuwCVALgAowC2ALQAtADNALIA8gCwAP8ArAD/AKMA/wCcAP8AlwD/AP8AAAD/AAAA+gAAAPEAAADoAAAA4AAGANkADgDSABYAzgAfAMgAKQDEADIAwAA6AL0AQQC6AEgAuABNALYAUwC0AFgAsgBdALAAYgCuAGkArABvAKoAeACoAIIApgCOAKQAmwChAKsAnwDAAJ0A5gCbAP8AmgD/AJQA/wCOAP8AigD/AP8AAAD2AAAA6AAAANwAAADOAAAAxgABAL8ACwC6ABEAtgAaALIAIgCuACsAqgA0AKgAOwClAEEAowBHAKEATACfAFEAngBWAJwAXACaAGIAmQBoAJcAcACVAHoAkgCGAJAAkwCNAKIAiwC1AIkA0wCHAPcAhgD/AIQA/wB/AP8AfAD/APIAAADjAAAA0gAAAMUAAAC6AAAAsQAAAKsABwClAA4AoQAUAJ4AHACaACUAlwAtAJQANACSADoAkABAAI4ARQCNAEoAiwBQAIkAVQCIAFsAhgBhAIQAaQCCAHIAfwB9AH0AiwB7AJoAeACrAHYAxAB0AOsAcwD/AHMA/wBwAP8AbgD/AN8AAADMAAAAvwAAALQAAACrAAAAoQAAAJoAAgCUAAsAkAAQAIwAFwCIAB4AhQAmAIMALQCBADMAfwA5AH0APwB7AEQAeQBJAHgATgB2AFQAdABaAHMAYgBwAGsAbgB1AGwAgwBqAJIAaACjAGYAuABkAN4AYwD7AGIA/wBiAP8AYAD/AMwAAAC8AAAArwAAAKUAAACdAAAAlAAAAIwAAACGAAcAgQANAHwAEgB4ABkAdQAfAHMAJgBxAC0AbwAyAG0AOABrAD0AagBCAGgASABnAE4AZQBUAGMAWwBhAGQAXwBuAF0AewBbAIoAWQCbAFcArwBWAMsAVQDyAFQA/wBUAP8AVAD/AL4AAACwAAAApAAAAJkAAACQAAAAiAAAAIEAAAB5AAIAcwAKAG8ADwBrABQAZwAaAGUAIABjACYAYQAsAF8AMgBeADcAXAA8AFsAQgBZAEcAVwBOAFYAVQBUAF4AUgBoAFAAdABOAIMATACVAEoAqABJAMAASADoAEcA/wBHAP8ARwD/ALQJAACmCwAAmwwAAJAKAACGBQAAfgAAAHYAAABvAAAAaAAFAGMADABfABAAWwAVAFgAGgBWACEAVAAmAFMALABRADEAUAA2AE4APABNAEIASwBIAEkAUABIAFgARgBiAEQAbgBCAH0AQACOAD8AogA9ALgAPQDdADwA+AA8AP8APAD/AKwQAACfEgAAlBIAAIkRAAB/DwAAdgwAAG4FAABmAAAAYAABAFkACABVAA0AUQARAE4AFgBLABsASQAhAEgAJgBGACsARQAxAEMANgBCADwAQABDAD4ASwA9AFMAOwBdADkAaQA3AHgANgCJADQAnAAzALEAMgDOADIA8QAxAP8AMQD/AKYWAACaGQAAjhoAAIQaAAB6FgAAcBIAAGgOAABfCgAAWAMAAFEABABMAAoASAAOAEQAEgBBABYAPwAbAD0AIQA8ACYAOgAsADkAMQA3ADcANgA+ADQARgAzAE8AMQBZAC8AZQAuAHMALACFACsAmAAqAK0AKQDGACgA6gAoAP4AKAD/AKEcAACVIAAAiiEAAH8hAAB1HwAAbBoAAGMWAABaEQAAUg0AAEsHAABEAAYAQAALADwADwA4ABIANgAXADQAHAAzACEAMQAnADAALAAuADMALQA6ACsAQgAqAEsAKABVACYAYQAlAHAAJACBACIAlQAhAKkAIADBACAA5AAfAPkAHwD/AJ0iAACRJgAAhigAAHwnAAByJQAAaSIAAF8dAABXGAAAThMAAEYOAAA/CwAAOAUHADQADAAxABAALgATACwAGAAqAB0AKQAiACcAKAAmAC4AJAA2ACMAPgAiAEcAIABSAB8AXgAdAG0AHAB+ABoAkgAZAKcAGAC9ABcA3wAXAfUAFwL/AJonAACOKwAAhC0AAHktAABwKwAAZigAAF0kAABUHwAASxoAAEMUAAA7EAAANA0CAC0JCQApBQ0AJgMQACQBEwAiAhkAIQIeACACJAAeAyoAHQMyABsEOgAaBUQAGQVPABcGXAAWBmoAFAd8ABMHkAASB6UAEQe7ABAH2wAQCPIAEAn/AJcrAACMLwAAgTEAAHcyAABuMQAAZC4AAFsqAABRJQAASSAAAEAbAAA4FgAAMRIAACkOBAAjDAkAHwkNAB0HEAAbBxUAGQgaABgIIAAXCScAFgkuABUKNwATCkEAEgtNABELWgAQC2kADgx7AA4MkAANDKUADA27AAsN2QALDfEADA3/AJUvAACKMwAAfzYAAHY2AABsNQAAYzMAAFkvAABQKwAARyYAAD4hAAA2HQAALhgAACcTAAAgEAUAGQ4KABUMDgAUDBEAEwwWABIMHAARDSMAEA0rAA8NNAAODj8ADQ5KAAwPWAALD2cAChB5AAgQjQAHEKIABhC4AAUQ1AAFEO8ABhD/AJIzAACINwAAfjoAAHQ7AABrOgAAYTgAAFg1AABOMAAARSwAAD0nAAA1IwAALR8AACYaAAAeFgEAFxMGABEQCwAODg4ADg8TAA0QGQANECAADBAoAAsRMgAKETwACBJIAAcSVQAGE2UABBN2AAMTiwABFKAAABO2AAAT0QAAE+4AABP7AJA2AACGOwAAfD4AAHM/AABqPwAAYD0AAFc5AABNNgAARDEAADwuAAA0KgAALCYAACUiAAAeHgAAFhoCABAVCQAMEw4AChMSAAkUFwAIFB8ABxUmAAYVLwAEFjoAAxZGAAEXUwAAF2IAABh0AAAYiQAAGJ8AABi1AAAX0AAAF+0AABf7AI46AACEPwAAe0IAAHJDAABoQwAAX0IAAFY/AABMOwAAQzcAADs0AAAzMAAALCwAACQpAAAbJAAAEx8CAA0bCQAJGQ0ABhkRAAQZFgACGR0AARokAAAaLQAAGzgAABtEAAAcUQAAHGAAAB1yAAAdhwAAHJ0AAByzAAAczgAAG+0AABv8AIw+AACCQwAAeUYAAHBIAABoSAAAXkYAAFVEAABLQAAAQz0AADs6AAAzNwAAKjIAACAtAAAXKQAAECUCAAsiCQAFIA0AAR8QAAAfFAAAHxsAACAiAAAgKwAAITYAACFBAAAhTwAAIV4AACJwAAAihQAAIZsAACGyAAAhzQAAIO0AAB/8AIpDAACASAAAeEsAAG9MAABmTQAAXUsAAFRJAABKRgAAQkMAADpAAAAvOwAAJTcAABwzAAATLwAADSwCAAcpCAABJwwAACYOAAAlEgAAJhkAACYhAAAmKQAAJjMAACc/AAAnTQAAJ1wAACdtAAAnggAAJ5kAACawAAAlzAAAJe4AACT9AIhIAAB/TAAAdlAAAG5RAABlUgAAXFEAAFNPAABKTAAAQUkAADVEAAArQAAAITwAABc5AAAQNgAACjIBAAMwBwAALwsAAC4OAAAtEQAALRYAAC0eAAAtJwAALTEAAC09AAAtSgAALVkAAC1rAAAtgAAALJcAACyvAAArywAAKu4AACr+AIVNAAB9UgAAdVUAAGxXAABjVwAAW1YAAFNVAABHUQAAO00AADBJAAAlRgAAHEMAABM/AAANPQAABjoAAAA4BQAANwkAADYNAAA1DwAANBQAADQbAAA0JAAANC4AADQ6AAA0RwAANFcAADRoAAA0fQAAM5UAADKtAAAxygAAMe4AADD/AINTAAB7WAAAc1sAAGpdAABiXQAAW10AAE9aAABCVgAANlIAACpPAAAgTAAAFkkAAA5HAAAIRAAAAEIAAABBAwAAPwcAAD4LAAA9DgAAPREAADwYAAA8IQAAPCsAADw3AAA8RAAAPFMAADxlAAA7egAAOpIAADqrAAA5yAAAOO0AADf/AIFaAAB5XgAAcWEAAGljAABiZAAAV2IAAEleAAA8WwAAL1gAACRVAAAZUwAAEFEAAApPAAABTQAAAEwAAABKAAAASQQAAEgIAABHDAAARg8AAEYUAABFHAAARScAAEUzAABFQAAARVAAAERhAABEdgAAQ48AAEKoAABBxgAAQOwAAD//AH5hAAB2ZQAAb2gAAGhqAABdaQAAT2YAAEJkAAA0YQAAKF8AAB1dAAASWwAAC1kAAAJYAAAAVgAAAFYAAABUAAAAUwAAAFIEAABRCQAAUA0AAFAQAABPGAAATyIAAE8uAABPPAAAT0sAAE5dAABOcgAATYsAAEylAABLwgAASeoAAEj/AHtpAAB0bAAAbm8AAGRvAABVbQAAR2wAADlqAAAsaQAAIGcAABRlAAANZAAAA2IAAABiAAAAYQAAAGAAAABfAAAAXgAAAF0AAABcBAAAXAkAAFsNAABbEgAAWxwAAFooAABaNgAAWkYAAFlYAABZbQAAWIUAAFegAABWvQAAVegAAFP+AHlwAABzdAAAaXUAAFt0AABMcwAAPnMAADByAAAjcQAAFm8AAA1uAAAEbQAAAG0AAABtAAAAbQAAAGwAAABrAAAAagAAAGkAAABpAAAAaQMAAGgJAABoDgAAaBUAAGchAABnLwAAZz8AAGZSAABmZgAAZX8AAGSaAABjtwAAYuEAAGH8AHd4AABtegAAX3oAAFB6AABCegAAM3sAACV7AAAYegAADnkAAAR5AAAAeQAAAHkAAAB6AAAAegAAAHoAAAB4AAAAeAAAAHcAAAB3AAAAdwAAAHcBAAB3CAAAdw4AAHcYAAB3JgAAdjYAAHZJAAB1XwAAdXcAAHSTAABzrwAActMAAHH3AHF+AABjfwAAVIAAAEWCAAA2gwAAKIQAABqEAAAOgwAABIQAAACEAAAAhQAAAIYAAACIAAAAiQAAAIgAAACHAAAAhwAAAIcAAACHAAAAhwAAAIgAAACIAAAAiAcAAIkQAACJHAAAiSwAAIg/AACIVQAAiG0AAIeJAACGpwAAhccAAITvAGaEAABXhgAASIgAADmKAAAqjAAAG40AAA+NAAAEjgAAAJAAAACRAAAAkwAAAJUAAACXAAAAmAAAAJYAAACXAAAAlwAAAJcAAACYAAAAmAAAAJkAAACaAAAAmwAAAJ0HAACdEQAAnSEAAJ0zAACdSQAAnGIAAJx/AACcnAAAnLkAAJviAFqLAABLjgAAPJEAAC2TAAAelQAAEJYAAASYAAAAmgAAAJwAAACeAAAAoQAAAKQAAACmAAAApwAAAKYAAACnAAAApwAAAKgAAACpAAAAqgAAAKwAAACtAAAArwAAALEAAACzCQAAsxUAALQnAAC0PQAAtVUAALVwAAC0jgAAtKwAALTMAE2SAAA/lgAAL5oAACCdAAARnwAABaEAAACjAAAApgAAAKkAAACsAAAArwAAALMAAAC1AAAAtwAAALYAAAC3AAAAuAAAALoAAAC7AAAAvQAAAL8AAADBAAAAxAAAAMcAAADLAAAAzQwAAM4aAADPLwAAz0gAANBiAADQgAAA0J0AANC4AAAAAAAAAAAAAAAAAAAAAAABAwQFBggJCgsNDg8REhMUFhcYGhscHR8gISIkJSYoKSorLS4vMDIzNDY3ODk7PD0+QEFCREVGR0lKS01OT1BSU1RVV1hZW1xdXmBhYmNlZmdpamtsbm9wcXN0dXd4eXp8fX6AgYKDhYaHiIqLjI6PkJGTlJWWmJmanJ2en6Gio6Smp6iqq6ytr7Cxs7S1tri5uru9vr/BwsPExsfIycvMzc/Q0dLU1dbX2drb3d7f4OLj5Obn6Onr7O3u8PHy9PX29/n6+/z+//////////////////////////////////////////////////////8AAAAAAAAAAAAAAAAAAAAAAQMEBQYICQoLDQ4PERITFBYXGBobHB0fICEiJCUmKCkqKy0uLzAyMzQ2Nzg5Ozw9PkBBQkRFRkdJSktNTk9QUlNUVVdYWVtcXV5gYWJjZWZnaWprbG5vcHFzdHV3eHl6fH1+gIGCg4WGh4iKi4yOj5CRk5SVlpiZmpydnp+hoqOkpqeoqqusra+wsbO0tba4ubq7vb6/wcLDxMbHyMnLzM3P0NHS1NXW19na293e3+Di4+Tm5+jp6+zt7vDx8vT19vf5+vv8/v//////////////////////////////////////////////////////AAAAAAAAAAAAAAAAAAAAAAEDBAUGCAkKCw0ODxESExQWFxgaGxwdHyAhIiQlJigpKistLi8wMjM0Njc4OTs8PT5AQUJERUZHSUpLTU5PUFJTVFVXWFlbXF1eYGFiY2VmZ2lqa2xub3Bxc3R1d3h5enx9foCBgoOFhoeIiouMjo+QkZOUlZaYmZqcnZ6foaKjpKanqKqrrK2vsLGztLW2uLm6u72+v8HCw8TGx8jJy8zNz9DR0tTV1tfZ2tvd3t/g4uPk5ufo6evs7e7w8fL09fb3+fr7/P7//////////////////////////////////////////////////////wABAgMEBQYHCAkKCwwNDg8QERITFBUWFxgZGhscHR4fICEiIyQlJicoKSorLC0uLzAxMjM0NTY3ODk6Ozw9Pj9AQUJDREVGR0hJSktMTU5PUFFSU1RVVldYWVpbXF1eX2BhYmNkZWZnaGlqa2xtbm9wcXJzdHV2d3h5ent8fX5/gIGCg4SFhoeIiYqLjI2Oj5CRkpOUlZaXmJmam5ydnp+goaKjpKWmp6ipqqusra6vsLGys7S1tre4ubq7vL2+v8DBwsPExcbHyMnKy8zNzs/Q0dLT1NXW19jZ2tvc3d7f4OHi4+Tl5ufo6err7O3u7/Dx8vP09fb3+Pn6+/z9/v9tZnQxAAAAAAMBIQAAAQAAAAAAAAAAAAAAAAAAAAEAAAAAAAAAAAAAAAAAAAABAAAAAQIDBAUGBwgICQoLDA0ODxAREhMUFRYXGBkaGhscHR4fICEiIyQlJicoKSorLC0uLzAxMTIzNDU2Nzg5Ojs8PT4/QEFCQ0RFRkdISUpLTE1OT1BRUlNUVVZXWFlaW1xdXl9gYWJjZGVmZ2hpamtsbW5vcHFyc3R1dnd4eXp7fH1+f4CBgoOEhYaHiImKi4yNjo+QkZKTlJWWl5iZmpucnZ6foKGio6SlpqeoqaqrrK2usLGys7S1tre4ubq7vL2+v8DBwsPExcbHyMnKy8zNzs/Q0dPU1dbX2Nna29zd3t/g4eLj5OXm5+jp6uvs7e7v8fLz9PX29/j5+vv8/f7/AAEBAgIDAwQEBQYGBwcICAkJCgsLDAwNDQ4PDxAQERESExMUFBUWFhcXGBkZGhobHBwdHh4fICAhIiIjJCQlJiYnKCkpKissLS0uLzAxMjIzNDU2Nzg5Ojs8PT4/QEJDREVGSElKTE1PUFJTVVdYWlxeYGJkZmhqbW9xdHZ5fH6Bg4aJi46QkpWXmZudn6Gjpaeoqqytr7Cys7W2t7m6u7y9v8DBwsPExcbHyMnKy8zNzc7P0NHS0tPU1dbW19jZ2drb29zd3d7f3+Dh4eLj4+Tl5ebm5+jo6enq6+vs7O3u7u/v8PDx8vLz8/T09fb29/f4+Pn5+vv7/Pz9/f7+/wABAQICAwMEBAUGBgcHCAgJCQoLCwwMDQ0ODw8QEBEREhMTFBQVFhYXFxgZGRoaGxwcHR4eHyAgISIiIyQkJSYmJygpKSorLC0tLi8wMTIyMzQ1Njc4OTo7PD0+P0BCQ0RFRkhJSkxNT1BSU1VXWFpcXmBiZGZoam1vcXR2eXx+gYOGiYuOkJKVl5mbnZ+ho6WnqKqsra+wsrO1tre5uru8vb/AwcLDxMXGx8jJysvMzc3Oz9DR0tLT1NXW1tfY2dna29vc3d3e39/g4eHi4+Pk5eXm5ufo6Onp6uvr7Ozt7u7v7/Dw8fLy8/P09PX29vf3+Pj5+fr7+/z8/f3+/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9P/////////////////////////////////////////r0f/////////////////////////////////////////36f7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hzdf//////////////////////////////////////92vlrf0/////////////////////////////////////8WMaKfn/////////////////////////////////////8yciaTn//////////////////////////////////////rOu8b1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cxb31/////////////////////////////////////7+TeoXF////////////////////////////////////25BbPWWo9v/////////////////////////////////+vHU0AFSb6//////////////////////////////////TlH5JLE6a7P///////////////////////////////9jUyrN+ZW2l+f////////////////////////////////////TFrq/J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1sbs////////////////////////////////////5ruRdGOr9/////////////////////////////////bEmnNFJjR9zP///////////////////////////////7WAVTAKABlgsv//////////////////////////////z3Q1CwAAAApSp///////////////////////////////ljQAAAAAAABPp//////////////////////////////2aR0AAAkMBglSsf/////////////////////////////LOw4TNUxbTUxew/////////////////////////////+pYDZghp+2rKm42f/////////////////////////////gl42+5f//////////////////////////////////////7fn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vZyrzH///////////////////////////////////PmoFtWkaI6v///////////////////////////////8R8PiYQAABUsP//////////////////////////////4IM8AAAAAAAuh+3/////////////////////////////rFMQAAAAAAAXbdb////////////////////////////7gDEAAAAAAAAJYcz////////////////////////////SWgIAAAAAAAAAXcz///////////////////////////+oNQAAAAAAAAAAXNP///////////////////////////99DQAAAAAAAAAAVNb//////////////////////////+59RQAAAAAAAAAARNT///////////////////////////yqZC8CAAAEIjdJWM7////////////////////////////ppGtBKD9jf5Wnutr//////////////////////////////9WyrLLM5Pr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W7l3diyP/////////////////////////////////bnmc2CgACjP///////////////////////////////8h/PwUAAAAAXs//////////////////////////////2YE5AAAAAAAAPKr/////////////////////////////nkwAAAAAAAAAI5D////////////////////////////cbxoAAAAAAAAAEH35//////////////////////////+vSAAAAAAAAAAAAG/u//////////////////////////+EEwAAAAAAAAAAAGTm/////////////////////////+xRAAAAAAAAAAAAAFfe/////////////////////////7gVAAAAAAAAAAAAAEjW/////////////////////////3QUAAAAAAAAAAAAADjP////////////////////////+aJaEwAAAAAAAAAAACPF/////////////////////////9+bXCwAAAAAAAAAAA26///////////////////////////vsX1VOSIRBwECESKy///////////////////////////////fv6WZmJqgrL3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jvp2AfPv////////////////////////////////yt4RXMA4AHaz//////////////////////////////9KKTBUAAAAAAHLz////////////////////////////1n82AAAAAAAAAEvJ///////////////////////////6kT4AAAAAAAAAAC+r///////////////////////////AWgAAAAAAAAAAABqV//////////////////////////+NJAAAAAAAAAAAAAiE/////////////////////////+deAAAAAAAAAAAAAAB3/////////////////////////7QlAAAAAAAAAAAAAABq/////////////////////////30AAAAAAAAAAAAAAABb9P///////////////////////SsAAAAAAAAAAAAAAABM6///////////////////////pQAAAAAAAAAAAAAAAAA84f//////////////////////MAwAAAAAAAAAAAAAAAAt2f////////////////////+ZimEnAAAAAAAAAAAAAAAn1///////////////////////7b6JVScAAAAAAAAAAAAl3P/////////////////////////+yp12XUo8Mi0sMDlH3v///////////////////////////////ebd1tLQ09nk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/Uu9b/////////////////////////////////57iPaksvFW///////////////////////////////+ShZzQHAAAAADzJ////////////////////////////1oI7AAAAAAAAABKX///////////////////////////thTEAAAAAAAAAAABv//////////////////////////+mQgAAAAAAAAAAAABQ4f///////////////////////+xpAAAAAAAAAAAAAAA3yf///////////////////////7MvAAAAAAAAAAAAAAAitv///////////////////////3kAAAAAAAAAAAAAAAAQp///////////////////////8jQAAAAAAAAAAAAAAAAAmf//////////////////////qQAAAAAAAAAAAAAAAAAAjP//////////////////////RgAAAAAAAAAAAAAAAAAAf//////////////////////fAAAAAAAAAAAAAAAAAAAAdP////////////////////+XAAAAAAAAAAAAAAAAAAAAav/////////////////////OAAAAAAAAAAAAAAAAAAAAY///////////////////////KSIBAAAAAAAAAAAAAAAAYf//////////////////////uaOAVzcXAAAAAAAAAAAAaP//////////////////////////+tOulIZ8dXFwcneBl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bup2CaWnT///////////////////////////////Ik2U9GQAAAB2e////////////////////////////245MEwAAAAAAAABu///////////////////////////bfCwAAAAAAAAAAABF1/////////////////////////+LKgAAAAAAAAAAAAAitP///////////////////////8JEAAAAAAAAAAAAAAADl////////////////////////30BAAAAAAAAAAAAAAAAf///////////////////////5zYAAAAAAAAAAAAAAAAAav//////////////////////nQAAAAAAAAAAAAAAAAAAWP//////////////////////RgAAAAAAAAAAAAAAAAAAR/j////////////////////pAAAAAAAAAAAAAAAAAAAANen///////////////////+WAAAAAAAAAAAAAAAAAAAAJdv///////////////////+8AAAAAAAAAAAAAAAAAAAAGM7////////////////////rAAAAAAAAAAAAAAAAAAAAD8L/////////////////////AAAAAAAAAAAAAAAAAAAACrn/////////////////////JwAAAAAAAAAAAAAAAAAACrX/////////////////////cAAAAAAAAAAAAAAAAAAADbn/////////////////////4JyMcFVCMyYbFA8NDhIaJr/////////////////////////////55NjSzszLzM/W4Pz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r07zj////////////////////////////////0qmFZUgsEgGF////////////////////////////8atxPA8AAAAAAABP4P/////////////////////////VfzUAAAAAAAAAAAAfsv///////////////////////+N1HQAAAAAAAAAAAAAAif///////////////////////5AjAAAAAAAAAAAAAAAAZ///////////////////////1UMAAAAAAAAAAAAAAAAASPb/////////////////////igAAAAAAAAAAAAAAAAAALt3/////////////////////OAAAAAAAAAAAAAAAAAAAF8j///////////////////++AAAAAAAAAAAAAAAAAAAABLb///////////////////+cAAAAAAAAAAAAAAAAAAAAAKX///////////////////+6AAAAAAAAAAAAAAAAAAAAAJP////////////////////cAAAAAAAAAAAAAAAAAAAAAIL/////////////////////AAAAAAAAAAAAAAAAAAAAAHT/////////////////////EwAAAAAAAAAAAAAAAAAAAGj/////////////////////QgAAAAAAAAAAAAAAAAAAAGD/////////////////////egAAAAAAAAAAAAAAAAAAAF3/////////////////////0QAAAAAAAAAAAAAAAAAAAGH//////////////////////yQAAAAAAAAAAAAAAAAAAGb//////////////////////8msmYl9dnFsaWdmZ2tweoz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ixaqReWF3/////////////////////////////92md1AsDAAAAAAxxP/////////////////////////gkk4TAAAAAAAAAAAAj////////////////////////9JwHQAAAAAAAAAAAAAAYP//////////////////////7m8PAAAAAAAAAAAAAAAAN+L/////////////////////lhwAAAAAAAAAAAAAAAAAFMD/////////////////////QAAAAAAAAAAAAAAAAAAAAKP///////////////////+uAAAAAAAAAAAAAAAAAAAAAIn///////////////////+eAAAAAAAAAAAAAAAAAAAAAHL///////////////////+8AAAAAAAAAAAAAAAAAAAAAF/////////////////////aAAAAAAAAAAAAAAAAAAAAAE3////////////////////6AAAAAAAAAAAAAAAAAAAAADv/////////////////////DgAAAAAAAAAAAAAAAAAAACr5////////////////////MwAAAAAAAAAAAAAAAAAAABvp////////////////////XgAAAAAAAAAAAAAAAAAAAA/b////////////////////jwAAAAAAAAAAAAAAAAAAAAbQ////////////////////0AAAAAAAAAAAAAAAAAAAAADK/////////////////////ysAAAAAAAAAAAAAAAAAAADI/////////////////////4AAAAAAAAAAAAAAAAAAAADL//////////////////////cWAQUFAwEAAAAAAAEGDRjL///////////////////////86+HYz8zNz9DS1Nfc4ur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drG///////////////////////////////xxqOEaE0yGAAVq///////////////////////////uXxGGAAAAAAAAAAAcf///////////////////////9d8LwAAAAAAAAAAAAAAO+P/////////////////////32QJAAAAAAAAAAAAAAAADLX/////////////////////dAMAAAAAAAAAAAAAAAAAAI3////////////////////FFQAAAAAAAAAAAAAAAAAAAGr///////////////////+ZAAAAAAAAAAAAAAAAAAAAAEv///////////////////+2AAAAAAAAAAAAAAAAAAAAADD9///////////////////XAAAAAAAAAAAAAAAAAAAAABnn///////////////////2AAAAAAAAAAAAAAAAAAAAAAXT////////////////////DgAAAAAAAAAAAAAAAAAAAADB////////////////////LwAAAAAAAAAAAAAAAAAAAACv////////////////////UgAAAAAAAAAAAAAAAAAAAACe////////////////////eQAAAAAAAAAAAAAAAAAAAACO////////////////////pQAAAAAAAAAAAAAAAAAAAACA////////////////////2AAAAAAAAAAAAAAAAAAAAAB0/////////////////////zYAAAAAAAAAAAAAAAAAAABt/////////////////////3wAAAAAAAAAAAAAAAAAAABp/////////////////////9cNAAAAAAAAAAAAAAAAAABo//////////////////////9wAAAAAAAAAAAAAAAAAABh////////////////////////UDxGTlRZXWFkaGxwdn6J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v1buji3Nalf//////////////////////////+L+OZEEhBQAAAAAAUvz///////////////////////edVhgAAAAAAAAAAAAAF8H/////////////////////5WwWAAAAAAAAAAAAAAAAAI3/////////////////////YwAAAAAAAAAAAAAAAAAAAF7///////////////////+dAAAAAAAAAAAAAAAAAAAAADX8//////////////////+hAAAAAAAAAAAAAAAAAAAAABHZ///////////////////KAAAAAAAAAAAAAAAAAAAAAAC7///////////////////uAAAAAAAAAAAAAAAAAAAAAACh////////////////////DAAAAAAAAAAAAAAAAAAAAACK////////////////////LQAAAAAAAAAAAAAAAAAAAAB2////////////////////TQAAAAAAAAAAAAAAAAAAAABk////////////////////bwAAAAAAAAAAAAAAAAAAAABS////////////////////lAAAAAAAAAAAAAAAAAAAAABA////////////////////vAAAAAAAAAAAAAAAAAAAAAAw////////////////////6g4AAAAAAAAAAAAAAAAAAAAi/////////////////////0QAAAAAAAAAAAAAAAAAAAAV/////////////////////4EAAAAAAAAAAAAAAAAAAAAL9f///////////////////8gLAAAAAAAAAAAAAAAAAAAC7P////////////////////9eAAAAAAAAAAAAAAAAAAAA5f/////////////////////JHAAAAAAAAAAAAAAAAAAA2v//////////////////////nQEAAAAAAAAAAAAABw4Xxf///////////////////////9W5vMHHztXb4ebt9P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jfz//////////////////////////////sxqWIbVQ7IQcAMt7////////////////////////XklkpAAAAAAAAAAAAAKD//////////////////////4k2AAAAAAAAAAAAAAAAAGf/////////////////////ZgAAAAAAAAAAAAAAAAAAADL2//////////////////+VAAAAAAAAAAAAAAAAAAAAAAPI//////////////////+nAAAAAAAAAAAAAAAAAAAAAACg///////////////////XAAAAAAAAAAAAAAAAAAAAAAB8////////////////////AAAAAAAAAAAAAAAAAAAAAABe////////////////////JQAAAAAAAAAAAAAAAAAAAABD////////////////////SAAAAAAAAAAAAAAAAAAAAAAs////////////////////agAAAAAAAAAAAAAAAAAAAAAY////////////////////iwAAAAAAAAAAAAAAAAAAAAAF8///////////////////rwAAAAAAAAAAAAAAAAAAAAAA4f//////////////////1QAAAAAAAAAAAAAAAAAAAAAAz////////////////////yQAAAAAAAAAAAAAAAAAAAAAvv///////////////////1QAAAAAAAAAAAAAAAAAAAAArv///////////////////4sAAAAAAAAAAAAAAAAAAAAAn////////////////////8sOAAAAAAAAAAAAAAAAAAAAkv////////////////////9XAAAAAAAAAAAAAAAAAAAAhv////////////////////+qCgAAAAAAAAAAAAAAAAAAef//////////////////////bQAAAAAAAAAAAAAAAAAAZv//////////////////////91UAAAAAAAAAAAAAAAAARf////////////////////////9qIys1P0pVYGp1foeRn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6M+2nYNpTrn/////////////////////////7LKDXDodAgAAAAAAAHv//////////////////////8VtKQAAAAAAAAAAAAAAAED/////////////////////gxsAAAAAAAAAAAAAAAAAAAfL//////////////////+SAAAAAAAAAAAAAAAAAAAAAACY//////////////////+kAAAAAAAAAAAAAAAAAAAAAABq///////////////////dAAAAAAAAAAAAAAAAAAAAAABB////////////////////DgAAAAAAAAAAAAAAAAAAAAAd////////////////////OQAAAAAAAAAAAAAAAAAAAAAA6P//////////////////YAAAAAAAAAAAAAAAAAAAAAAAzv//////////////////hQAAAAAAAAAAAAAAAAAAAAAAt///////////////////qAAAAAAAAAAAAAAAAAAAAAAAo///////////////////ywAAAAAAAAAAAAAAAAAAAAAAkP//////////////////7xYAAAAAAAAAAAAAAAAAAAAAff///////////////////z4AAAAAAAAAAAAAAAAAAAAAbP///////////////////2kAAAAAAAAAAAAAAAAAAAAAWv///////////////////5kAAAAAAAAAAAAAAAAAAAAASf///////////////////9IWAAAAAAAAAAAAAAAAAAAAOf////////////////////9YAAAAAAAAAAAAAAAAAAAAKf////////////////////+iAAAAAAAAAAAAAAAAAAAAGf/////////////////////1VgAAAAAAAAAAAAAAAAAABP//////////////////////uy8AAAAAAAAAAAAAAAAAAPj//////////////////////6spAAAAAAAAAAAAAAAAAM/////////////////////////JRwAAAAAHEyAuPlJohO3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01cn////////////////////////////60rCSd11CKAwAAEr////////////////////////FfUUXAAAAAAAAAAAAABHY////////////////////xFAAAAAAAAAAAAAAAAAAAACf//////////////////+iDAAAAAAAAAAAAAAAAAAAAABo//////////////////+UAAAAAAAAAAAAAAAAAAAAAAA2///////////////////aAAAAAAAAAAAAAAAAAAAAAAAH7P//////////////////FQAAAAAAAAAAAAAAAAAAAAAAxP//////////////////SAAAAAAAAAAAAAAAAAAAAAAAov//////////////////dQAAAAAAAAAAAAAAAAAAAAAAg///////////////////nQAAAAAAAAAAAAAAAAAAAAAAaf//////////////////wwAAAAAAAAAAAAAAAAAAAAAAUv//////////////////5w8AAAAAAAAAAAAAAAAAAAAAPv///////////////////zMAAAAAAAAAAAAAAAAAAAAAK////////////////////1gAAAAAAAAAAAAAAAAAAAAAGP///////////////////4EAAAAAAAAAAAAAAAAAAAAABf///////////////////6wAAAAAAAAAAAAAAAAAAAAAAP///////////////////94iAAAAAAAAAAAAAAAAAAAAAPL///////////////////9cAAAAAAAAAAAAAAAAAAAAAN////////////////////+fAAAAAAAAAAAAAAAAAAAAAMz////////////////////oSgAAAAAAAAAAAAAAAAAAALf/////////////////////oBYAAAAAAAAAAAAAAAAAAJz//////////////////////3oCAAAAAAAAAAAAAAAAAHf///////////////////////96CwAAAAAAAAAAAAAABUz/////////////////////////oldodICNnKu80Of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7eP//////////////////////////9Kjelg6KSMcFg4GAACf/////////////////////6xSDgAAAAAAAAAAAAAAAABp///////////////////kQwAAAAAAAAAAAAAAAAAAAAA0//////////////////95AAAAAAAAAAAAAAAAAAAAAAAA4//////////////////NAAAAAAAAAAAAAAAAAAAAAAAAsv//////////////////EwAAAAAAAAAAAAAAAAAAAAAAhf//////////////////TwAAAAAAAAAAAAAAAAAAAAAAXf//////////////////gwAAAAAAAAAAAAAAAAAAAAAAOv//////////////////sgAAAAAAAAAAAAAAAAAAAAAAHP//////////////////2wMAAAAAAAAAAAAAAAAAAAAAAv///////////////////yoAAAAAAAAAAAAAAAAAAAAAAPv//////////////////08AAAAAAAAAAAAAAAAAAAAAAOf//////////////////3QAAAAAAAAAAAAAAAAAAAAAANT//////////////////5sAAAAAAAAAAAAAAAAAAAAAAMD//////////////////8QHAAAAAAAAAAAAAAAAAAAAAK3///////////////////AzAAAAAAAAAAAAAAAAAAAAAJr///////////////////9nAAAAAAAAAAAAAAAAAAAAAIb///////////////////+jAAAAAAAAAAAAAAAAAAAAAHL////////////////////jRAAAAAAAAAAAAAAAAAAAAFz/////////////////////kQYAAAAAAAAAAAAAAAAAAEH/////////////////////618AAAAAAAAAAAAAAAAAAB3//////////////////////8pLAAAAAAAAAAAAAAAAAAD////////////////////////LVwAADBgkMT9OYHSLp8f//////////////////////////9fn8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vUzcfCvrq3s7Ctqail////////////////////3X5TPzAjGREJAgAAAAAAAAAA2/////////////////92AAAAAAAAAAAAAAAAAAAAAAAAp/////////////////+6AAAAAAAAAAAAAAAAAAAAAAAAdf//////////////////BwAAAAAAAAAAAAAAAAAAAAAARv//////////////////TgAAAAAAAAAAAAAAAAAAAAAAGv//////////////////jAAAAAAAAAAAAAAAAAAAAAAAAP3/////////////////wQAAAAAAAAAAAAAAAAAAAAAAANv/////////////////8RkAAAAAAAAAAAAAAAAAAAAAAL7//////////////////0QAAAAAAAAAAAAAAAAAAAAAAKT//////////////////2sAAAAAAAAAAAAAAAAAAAAAAI3//////////////////5EAAAAAAAAAAAAAAAAAAAAAAHn//////////////////7cAAAAAAAAAAAAAAAAAAAAAAGb//////////////////94hAAAAAAAAAAAAAAAAAAAAAFP///////////////////9KAAAAAAAAAAAAAAAAAAAAAD////////////////////93AAAAAAAAAAAAAAAAAAAAACv///////////////////+sCgAAAAAAAAAAAAAAAAAAABb////////////////////nRQAAAAAAAAAAAAAAAAAAAAD/////////////////////igAAAAAAAAAAAAAAAAAAAAD/////////////////////1k0AAAAAAAAAAAAAAAAAAAD9/////////////////////6cuAAAAAAAAAAAAAAAAAADV//////////////////////+YKgAAAAAAAAAABhgtRWDg////////////////////////qGN0gY+cq7vN4vr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fLt6mdlY6JhIB8eHRwbGhlkP////////////////+8akgtGQoAAAAAAAAAAAAAAAAAMf//////////////////AAAAAAAAAAAAAAAAAAAAAAAAA///////////////////QgAAAAAAAAAAAAAAAAAAAAAAANz/////////////////jgAAAAAAAAAAAAAAAAAAAAAAALL/////////////////zgAAAAAAAAAAAAAAAAAAAAAAAI3//////////////////ykAAAAAAAAAAAAAAAAAAAAAAGv//////////////////1oAAAAAAAAAAAAAAAAAAAAAAE7//////////////////4YAAAAAAAAAAAAAAAAAAAAAADT//////////////////64AAAAAAAAAAAAAAAAAAAAAAB7//////////////////9QXAAAAAAAAAAAAAAAAAAAAAAr///////////////////o9AAAAAAAAAAAAAAAAAAAAAAD///////////////////9lAAAAAAAAAAAAAAAAAAAAAAD///////////////////+OAAAAAAAAAAAAAAAAAAAAAAD///////////////////+8GQAAAAAAAAAAAAAAAAAAAADv///////////////////xTgAAAAAAAAAAAAAAAAAAAADY////////////////////iwAAAAAAAAAAAAAAAAAAAAC/////////////////////zEMAAAAAAAAAAAAAAAAAAACh/////////////////////5EZAAAAAAAAAAAAAAAAAAB6//////////////////////J0CgAAAAAAAAAAAAAAABFf///////////////////////odBMfLDhFU2JyhZu00vX//////////////////////////9fo9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/fz8e7s6+vs8f//////////////////2bKZh3ltZF1WUUtGQTw4Mi0oI8T/////////////////SyULAAAAAAAAAAAAAAAAAAAAAJL/////////////////iAAAAAAAAAAAAAAAAAAAAAAAAGb/////////////////1wAAAAAAAAAAAAAAAAAAAAAAAD3//////////////////zMAAAAAAAAAAAAAAAAAAAAAABj//////////////////2wAAAAAAAAAAAAAAAAAAAAAAAD//////////////////50AAAAAAAAAAAAAAAAAAAAAAAD//////////////////8kMAAAAAAAAAAAAAAAAAAAAAAD2//////////////////E1AAAAAAAAAAAAAAAAAAAAAADf//////////////////9bAAAAAAAAAAAAAAAAAAAAAADL//////////////////+CAAAAAAAAAAAAAAAAAAAAAAC3//////////////////+pBgAAAAAAAAAAAAAAAAAAAACj///////////////////TLwAAAAAAAAAAAAAAAAAAAACN////////////////////XgAAAAAAAAAAAAAAAAAAAAB3////////////////////kwcAAAAAAAAAAAAAAAAAAABe////////////////////zUMAAAAAAAAAAAAAAAAAAABA/////////////////////4cQAAAAAAAAAAAAAAAAAAAc/////////////////////9heAAAAAAAAAAAAAAAAAAAA//////////////////////+/TgAAAAAADhwsPlJqhqXI////////////////////////wnyMmqe2xdbo/f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7uHXz8nDvrq2sa2pp6amp67/////////////////voZtW0xANy8oIhwWEAsEAAAAABT/////////////////1wUAAAAAAAAAAAAAAAAAAAAAAAD//////////////////zQAAAAAAAAAAAAAAAAAAAAAAAD2/////////////////3YAAAAAAAAAAAAAAAAAAAAAAADS/////////////////7AAAAAAAAAAAAAAAAAAAAAAAACy/////////////////+EkAAAAAAAAAAAAAAAAAAAAAACW//////////////////9RAAAAAAAAAAAAAAAAAAAAAAB8//////////////////95AAAAAAAAAAAAAAAAAAAAAABm//////////////////+gAAAAAAAAAAAAAAAAAAAAAABR///////////////////HIwAAAAAAAAAAAAAAAAAAAAA8///////////////////uSwAAAAAAAAAAAAAAAAAAAAAn////////////////////dAAAAAAAAAAAAAAAAAAAAAAQ////////////////////oxYAAAAAAAAAAAAAAAAAAAAA////////////////////2EwAAAAAAAAAAAAAAAAAAAAA/////////////////////4gPAAAAAAAAAAAAAAAAAAAA/////////////////////8tTAAAAAAAAAAAAAAAAAAAA//////////////////////+lOAAAAAAAAAAACR00TmuM////////////////////////mTlDUV9ufY6gtcvl/////////////////////////////+v5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vMuayhmZGLhoF8eHRwa2hmZmjx/////////////////2FFMiMYDgYAAAAAAAAAAAAAAACe/////////////////34AAAAAAAAAAAAAAAAAAAAAAAB1/////////////////8MAAAAAAAAAAAAAAAAAAAAAAABS//////////////////s3AAAAAAAAAAAAAAAAAAAAAAAy//////////////////9qAAAAAAAAAAAAAAAAAAAAAAAW//////////////////+WAAAAAAAAAAAAAAAAAAAAAAAA//////////////////+/GwAAAAAAAAAAAAAAAAAAAAAA///////////////////mQgAAAAAAAAAAAAAAAAAAAAAA////////////////////aQAAAAAAAAAAAAAAAAAAAAAA////////////////////kAIAAAAAAAAAAAAAAAAAAAAA////////////////////uSwAAAAAAAAAAAAAAAAAAAAA9P//////////////////6FwAAAAAAAAAAAAAAAAAAAAA2f///////////////////5EYAAAAAAAAAAAAAAAAAAAAvP///////////////////8pTAAAAAAAAAAAAAAAAAAAAnf////////////////////+YLgAAAAAAAAAAAAAQKUZmxP/////////////////////ufx0MGig3RldpfpWvzO7/////////////////////////56CqucjY6fz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99fDr5uLf29jU0tHQ0tfg/////////////////86einxxaWFbVlFMSEM+OjYyLy4x/////////////////9IlEQMAAAAAAAAAAAAAAAAAAAAA//////////////////9CAAAAAAAAAAAAAAAAAAAAAAAA//////////////////99AAAAAAAAAAAAAAAAAAAAAAAA//////////////////+wCwAAAAAAAAAAAAAAAAAAAAAA9v/////////////////dOQAAAAAAAAAAAAAAAAAAAAAA3P//////////////////YgAAAAAAAAAAAAAAAAAAAAAAxf//////////////////iQAAAAAAAAAAAAAAAAAAAAAAr///////////////////ryIAAAAAAAAAAAAAAAAAAAAAmf//////////////////1kgAAAAAAAAAAAAAAAAAAAAAgv///////////////////3IAAAAAAAAAAAAAAAAAAAAAaf///////////////////6EoAAAAAAAAAAAAAAAAAAAATv///////////////////9NcAAAAAAAAAAAAAAAAAAAAM/////////////////////+WLgAAAAAAAAAAAAAAFTJSd//////////////////////gchMAAAEPHy9CWHCLqMjs////////////////////////ym9ufo6esMPY7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54NLIwLq1sKyopaKfnZubnKCn//////////////////+CZFZLQzw2MCsnIh0YEw4JBAAA1P////////////////+SAAAAAAAAAAAAAAAAAAAAAAAArf/////////////////MHgAAAAAAAAAAAAAAAAAAAAAAi//////////////////7UgAAAAAAAAAAAAAAAAAAAAAAbf//////////////////gAAAAAAAAAAAAAAAAAAAAAAAUf//////////////////qRsAAAAAAAAAAAAAAAAAAAAAOv//////////////////0EIAAAAAAAAAAAAAAAAAAAAAI///////////////////9WgAAAAAAAAAAAAAAAAAAAAADP///////////////////48UAAAAAAAAAAAAAAAAAAAAAP///////////////////7g+AAAAAAAAAAAAAAAAAAAAAP///////////////////+VtAwAAAAAAAAAAAAAAAAAAAP////////////////////+fNwAAAAAAAAAAAAAAEC9QdP/////////////////////dchQAAAAABhcqQVp1lLba////////////////////////vFhEVGR1hpqvyOP//////////////////////////////9LN4fH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z7+vv9///////////////////////uuaidlo+KhoJ/e3h2dHJzdXh/kP/////////////////rTzowKCEbFRALBwIAAAAAAAAAI///////////////////aQAAAAAAAAAAAAAAAAAAAAAAAP//////////////////mwoAAAAAAAAAAAAAAAAAAAAAAP//////////////////yDkAAAAAAAAAAAAAAAAAAAAAAP//////////////////8GMAAAAAAAAAAAAAAAAAAAAAAP///////////////////4oOAAAAAAAAAAAAAAAAAAAAAP///////////////////7A0AAAAAAAAAAAAAAAAAAAAAP///////////////////9VbAAAAAAAAAAAAAAAAAAAAAP////////////////////+FGgAAAAAAAAAAAAAAAAAAA+z///////////////////+xSQAAAAAAAAAAAAAAGDldgf/////////////////////lex4AAAAAAAwhOFJvj7PZ////////////////////////u1gpOUlabICXsM3t/////////////////////////////7OetMXX6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rv5+Hc2dbU0tDQ0NHT2eDr9///////////////////uIp+d3FsaGRhXltZWFdXWV5lcf//////////////////vzEfFhAKBQAAAAAAAAAAAAAAAP//////////////////7VYAAAAAAAAAAAAAAAAAAAAAAOj//////////////////4IEAAAAAAAAAAAAAAAAAAAAAMz//////////////////6svAAAAAAAAAAAAAAAAAAAAALP//////////////////9JXAAAAAAAAAAAAAAAAAAAAAJv///////////////////d8EAAAAAAAAAAAAAAAAAAAAIX///////////////////+iNwAAAAAAAAAAAAAAAAAFK5T////////////////////LYQIAAAAAAAAAAAAMLFB2ntH////////////////////1jTAAAAAAAA0jO1d2mb7l////////////////////////w2MYKjtMX3SNp8bn/////////////////////////////6h/lqi70Of////////////////////////////////////9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iERBJQ0NfUFJPRklMRQAKCv///////////////////////////////////////////////////////////////////////////////////////////////////////////////////////////////////////////////////93Oxb+8uba0s7GysrW5wMnV4////////////////////5dsZF5ZVVFPTEpIR0ZIS1BZZqH//////////////////6cmDgcCAAAAAAAAAAAAAAAAAFb//////////////////85QAAAAAAAAAAAAAAAAAAAAADr///////////////////R5CwAAAAAAAAAAAAAAAAAAACH///////////////////+fMgAAAAAAAAAAAAAAAAAAAA7////////////////////EWAAAAAAAAAAAAAAAAAgxWoT////////////////////pfx8AAAAAAAAAAAYnS3Gawun/////////////////////p0kAAAAAAhcvSmiKrtX8////////////////////////03UeJjhKXnWPq8vv/////////////////////////////65yhZiswtv2///////////////////////////////////f7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/sqqmo6Ggn5+ho6astMDN3ez///////////////////+KWlNPS0hGRENCQUJDR05ZaX3///////////////////+eLgYAAAAAAAAAAAAAAAAAAAD////////////////////DVgAAAAAAAAAAAAAAAAAAFUH////////////////////nexoAAAAAAAAAAAAACTRgi7T/////////////////////nz8AAAAAAAAABCVKcZnC6///////////////////////xmYPAAAAEypEYoOnzfX/////////////////////////6441Kz5RaIGdvN7//////////////////////////////752f5Spwdz5///////////////////////////////////S2P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by8O/v7/Hz+P3////////////////////////////4sJ+al5aWlpibn6SstsLR4e7////////////////////+jlBKR0VERERFRkdLUVpog6n/////////////////////pkEBAAAAAAAAAAAHNmOPuuH/////////////////////xmUKAAAAAAAEJ0xznMTs////////////////////////5YgvAAATKkRigqbM9P///////////////////////////6tQNkphe5a01vr//////////////////////////////9KHfJixy+n////////////////////////////////////Uzu3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3l4+Pk5ujt8fn//////////////////////////////bGUkpKVmZ2jqbK80O3//////////////////////////51TR0lNUVZgc4qv1vz//////////////////////////7JWABo1UG2LrtL3/////////////////////////////81vPl97mbfX+f///////////////////////////////+6fg6bC4f/////////////////////////////////////jzu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AAAAAAAAAAAAAAAAAAAAAAAAAAAAAAAAAAAAAAAAAAAAAAAAAAAAAAAAAAAAAAAAAAAAAAAAAAAAAAAAAAAAAAAAAAAAAAAAAAAAAAAAAAAAAAAAAAAAAAAAAAAAAAAAAAAAAAAAAAAAAAAAAAAAAAAAAAAAAAAAAAAAAAAAAAP//////////////////////////////////////////////////////////////////////////////////////////////////////////////////////////////////////////////////////////////////////////AAAA/+EJ3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4bXA9Imh0dHA6Ly9ucy5hZG9iZS5jb20veGFwLzEuMC8iPjx4bXA6Q3JlYXRvclRvb2w+QWRvYmUgUGhvdG9zaG9wIENTNiAoV2luZG93cyk8L3htcDpDcmVhdG9yVG9vbD48eG1wOkNyZWF0ZURhdGU+MjAxNi0xMS0xMFQxMjowOTo1NjwveG1wOkNyZWF0ZURhdGU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BAQEBAQEBAQEBAQEBAQECAQEBAQECAQEBAgICAgICAgICAwMEAwMDAwMCAgMEAwMEBAQEBAIDBQUEBAUEBAQE/9sAQwEBAQEBAQECAQECBAMCAwQEBAQEBAQEBAQEBAQEBAQEBAQEBAQEBAQEBAQEBAQEBAQEBAQEBAQEBAQEBAQEBAQE/8AAEQgBwAE+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/rqycn/JFAB9OffjFBzz1zjnmj35x2yc1/zOW6I/p8BwM0eo/Hil74H+OKQZHr1xkUXYwHXvjNBz+vIpMj0/wFL2x2785p6rViAHoOoz36UenX2xSZPPPfsKcevsT680vIYnvzz6mge3FGDwTz3xR+voM8ijdAAPp+FLn2J9eeaAM/j17CkyO/X19aOoCHPU5+ppc+568Zo56foeRR247DntijcNQz7np2oz+XekPA74NKRwDjHueaenQA5A6cfzpDk9ee2KXtn09e9B5PuelC3FuHPPPGenYUeo7/SjnGBnjqO1LnjOe1HSwxO+DkD6YNGfrj88UvX3+buaTk9ew44peog6nHHXHrR+HT0OAKDx1OeaT69jimh6i9s8n14oyO45H60YPfIxS55Pf6HFDAQEk9+nWjnPuOmeTSZ/lzz1pfX36c0tU7gKTnr6de5pDn0xjtigZB7+vWgdST6+vAo0WwBkj1B79qDkHp/Wjk8nufxNHcY78YzTQB16cgDjPGKXkkce/tTcfjk444NKMj69AR2oAXkYzz+NN5GM/wA6Xr649D0pM5wMDnrnvS8wFOeOoFGSRnn046UfXnocUemBwDnIoskAAnsSOOnpTl57Z4700e469D0xSDqRkqR1p6ALnA9B79BR3zjikx3A/wDrUvfJx9DRogF4zwMc5AIxScAHg/yNH+ee9J09Pwot0AXjJHH9KXPfH58ik+g9x60d89fxxml1DUTvnn1z1o/Hv2o4JPbPT0FKO1MA4A+uRyKB0988HtQOnY44FA/TrjrRcNQU4+vag/Tr696AT+IPrij2x1560dbi1E9xz3xS59QOPwJpMfjxS+4+ooGGR19ue5NGfp/Wj37D8qM+o/xoEHPHt2I6Unbnn0xSng/hkY6UY6nI/OjTcAzjtgHvjmlzjHTpSZ9uo9OKD9O2aFvqMD6Zzj16UdcAAcj06Ud/Qe3Q0DpyccY+lFrAKfXqM4PGOKb9fzp3THPQYFNHXkZJ98GjzAX0H44FHTH/AOsUDnpxnjk0fpn8aLgAz0GP5Ud89h044o5OSeo79RQPoPfFG4Aef8cYzSjGOnOOnrR3wRnnoOaTPcccevNJK6sAZ79+vrRk9s/lk0g9gf8ACl4HI/Cn5CDHHb+dGSfbnrSf5x607GOP5HpRfUY0544+nvS5745zznpR7cf4Ucccf0zQAE88c/ypSRjvnv2BpP8AP0pTnA+n1NK1nYBB16D8eBSgbs+nbFJ6H379TQAT0ofcBDz9cU7PTHPrSfX04o598dee9HoAeg79eOKOv+BPSl+vSk7GmgFGSRj1pO3P59aAPm4APPpUH2m2+1fYftNt9v8Asv242PnqbwwCRY2m8rO/yw7KhkxtDMBnJFNRctlsK9tyb0OD6UoPrjGc0mT+HvzQT/PpQhi+uPTnjFIMZ5B56U4AthV3HJ4AGTVe1urW8tobuxube8s7qNbi1vLS4W7tbqNhuWSORSVdWHIZSQexpJNq/wDX9aP7hX1sTgn1I+lB68fX3owfy68U13SNHkkdY4o0aWWSQiOOJVBZmZjwAAMkngCi13oGvUU8cfjS88D2qKKWKeGG4t5Yri3uIluILiCRZoJ45FDRyRyAlWVlKsrLkEMCOKl4PHI/rTejs+g/QCTxn6460Z6e/PIprusau8jIiICzySOqRoO7Mx4AHcmq8N7Y3D7LW/sLqQDcY7W+huZAP721GJx70KMpLmitEFyz7/nR0/8A1VQOq6SuS2s6MoXli2r2wC49fn7VZe6tYntI5Lm2jlv5GisIpJ1jkvmWNpnWBScyFY1Z2CA4VSx4Gat06sdHF/d21/BCuticZx16jAA5pMnseMdKSnZ4P0x9KzuAE+uD6e1AHBP4CoftNv8AaWsxc2/21LZbx7MTL9rSFnaNZjFncEZ45FD42lkYA5BFTDHGePQ56U2nHdWBNPVBn8vag+nbp60ZOevfPTrScZHp6VKGLn9BjgdaPpyeo7kVBcXNtZW895e3NtZWlvEZbm7vJ1tLW2RfvPJIxCqo9WOKnIIJVgQVODkYxVWajzdH/wAAQgz/AFHal/8A1A0n6D27UFlVdzuqIB8zuwjQfVjxS3dg9RT6dPTtijqc9cH6UxJYpMiOeCXH3hDMsuPrtPH40/jn6c+go1WgXvqJn3xz2FKOOhxzx71GJ7bds+0W3mbtuz7TH5npt25zn2qToQenfmizWjQXTEB6ZzjOeRTh144564xTcHOMc+9L6Dt1NAAR9OnBzSZ7dvpQfT/JpenQ/U0LzGGe2fyFHoP070h98j19aUjgeuMYxQAZ7c5zQMn+ID9KB1z+nrQPYnP+yKVkthCfyHGD1pcf4+tJg578dDQAewzjmhPQYo6kHijPvj9aOeeD7+lJg88YxzijbcNRe/ce2a/ni/4LW/GT4qfs9fHX9jH4w/CHxJqXhDxboHhnxdaWurwQtPo2rI99oclxpOpQn9zdW88afvbST7yrvG1lV1/odHPIB9iOcV+ZP/BQT44fst6H4g+Fn7Lf7YvhKG6+Df7RWgateWvxLefyW+FeuaVdWNrp980wUy2YP29iupQk/Z2QCaN7eSXb/Qv0Wc2lkvjZleYSyOeb0Y0sZGvg6cYVKlbDzwdeGJ5KVT3a8qdGU6iob1+T2UbSkmfPcU0lXyWpT9sqUrw5ZvRKSnFxu18N5WXN03Os/YJ/4KHfDD9t3wibSFLLwJ8dPDWnLc+PfhTcXvmGRF2rJrGgSOd13pzseRzNaswSYfclk/QW4uLeztri9vLm3srOyt5Ly9vL2dLSzsoYlaSWaaZyEjjRVZmdyFUKSTgV/EF+1j+x38e/+CcfxZ8J/EfwX4u1m+8Bya3HrXwM/aN8FyLa5kZfOt7PUJIi0NvfNC3zREta30LM0XmRtJEnQftVf8FUf2lP2uPhf4P+DGp2um+BtEn0+3074m2vw7Fwl/8AG/VPN8uHz4Rl4LSQ+SRpFvvSW4ZizSL5USf1zxJ9A/KvEnibK+M/o95zRlwXmUnOc6kpSngIrWpCMJWqVkmnThRm4V6VX91iHFRlWPkcNx1Vy/DVMJn1GX1ynorfb7eS7trRrWPY+xv+Cmv/AAVzu/iNa+KP2ff2TPEN1pnw7kguNF+Ifxq0mV7LVviCu1o7jTfDkoxJb6Y3zJLfLtluxlYvLhJeb+hz9kxUj/ZW/ZmWMBVT4AeD1VVXCqB4f0/5R9K/hG/aI+AXxH/ZdvPC/h7426fY+CfEniz4bWfxKbw/qF/HFf8Ahax1Ke+t7O11ZmxHBeEWLSSW4ZjF5qIxDh1X+4r9hv4ifD74k/sk/s96p8OPH3gn4g6Zovwc8MeGNb1DwN4rsPF1no2pWehael1p15JayyLBdQt8slvKVkQ9VFZ/TO8M/Dbw18B+C8p8KacamWyxVec8VFxqSxU3RjH29WtFctRzcWoONqaiuWjGMEkVwbmeYZjnmMq5rK1TljaO3LrflUenn17n1f8AnjtgYBr8y/8Agrl8cvGfwK/Yp8cXngXT9UOsfE3V7X4QXfirT1xb+BbDWo7hb++mkB3I88EMthA4HE1+hyCFz+mbNGitJLLHBDEjSXE88git4EUFnkkc8KqgFiTwApNfz8/CX9urwL+3/wDtLftY/sX/ABOu7dv2e/j34buPB37OV5JEkc9hdeHYZFkvIWIBNxqRhbW7bJysmmRIPvYr+R/o8cGZnmfFVTxKq5X9dyPhyWHx+YU9few8cRDmjGKVqlSNNVcT7OVozpYarGT2jL6ziLG06WF/s1VOStiOaFN/3uX8Fe0b95I9/wD+CMH7VX/C8/2aE+D/AIn1L7T8Sf2b0tfCTfaZd97rfhWZWXw7fcnc/wBmWKbTZG7fY7cn/WCv2HP/ANbHpX8NX7NPxP8AHf8AwTV/bqWL4hR3NlD8P/F918I/jlplsGFtrfh26mjjuNQhTo6In2HWLU9xDGB981/cfbXVpf2lpqGnXdvf6df2kV/p2oWkons7+3nRZYJ4nHDJIjq6kdVYGv0z6bvhHg/D3xVXGfDHLLh/P4vG4adPWn7SfLLEQg1pyuU44inb3VTxEIx+BnncE5tPH5Z9SxOmIoe5JPey+Fv7uV+cWfOv7ZB/4xE/ajIyMfs++LiCDg/8gS8r+aP/AIIJs3/DYHjjdI5H/DOWsZ8yVmUf8TbQPU1/S3+2V8v7If7UrMQqr+z74uLFjtCj+w739BX8/wB/wSn+FbfsdfD/AMe/8FFP2mtbj+GPwh1b4aSeBvhz4Z1GxaTxr8Sl1C6s7yO8sLNirn7U2nrBYwbd9z5ks58u3jErfd/R3zHBUfojeI2QzlfHZliKGDwdGKcquJxVanFU6NGnFOdSpLV2inaKlKVops4OIac3xZl1f/l3TjKU5dIxi9ZN9EeX/sZ/sZ/DX4YeC9b/AOCgv7eTS+HvgT4U1241f4P/AAq1aFptb+MepfbJm026k01yGuLeWRAbKwIH2tlM82y0jzL7n+xD+2t8UP22f+CqXhDxr4zL+HfBHh/4V+NrH4XfC6yu/O0TwLYyWEO55GAC3GoXCrGbm7I+YqscYSJEWvzK/aj/AGoPj7/wUi+OunRWPhzV5tJ05b6H4O/BHw25vrDwVpdtbyXF5eXDDbHJd/Zbdpr3UJNqIkWxDHCiqfbf+CJDpL+394LkjYNHJ8J/GDo46MradCQfyr+3vEjw8zjF+EfHHip4uVKdXiyWT4yNDCwmqlHJ8HVoVVHD4f8AmrVuSaxWNsvbzhOlRaoU2p/E4DMKUc1weWZVdYX2seaTVnWkpL3pf3Y3XLD7Kab956f2c5+uRwMc/wCfpSxp5kkcZYIHcIHb7q5PU/SmkEnGPzPSvyT/AOCs37dev/sg/Df4e+GvhVqNpB8a/iR4rttesEmVZ10nw3od5b3WqSTIei6lKkOlqcZ8u4vGXmPI/wAUfDbw94l8VuNsv8P+EqaljsXPljzO0IRjFznUqSSfLTpwjKcnZu0bJNtJ/tGZZjhsqwVTH4t2pw+99El5tn5V2f8AwUg8aeB/+CtfjT4nfEqPWvCPwrm8STfsu+LfBGtboZfBfhXT9QktbG+uIclVuLbUAdYldc5S8ulDFWFf1gZHBR0lRgGjkiYSQyq3KsrDhlIIII6giv5Gf+Ct3wu8H/Fbw98E/wDgo38GrNZfhr+0p4YsdE+JltAgceH/ABJDatHaveY4WWWO1utNnLf8vGirnmYZ/YX/AII+ftXN+0Z+y/Y+BfFOqG9+KX7PX2XwB4ja6m8y/wBc0Mxt/wAI3qzZ+ZibeGSxlf8A566aSeZBX9wfSj8Mch4n8D+FPHPgPLvqn9n0aeU5phUvewtXDS+rpVevPRxEZ4edSf7yrGrhpPTU+I4XzOths6xWSY6pz+0k6tOX8yl72nrG0kltaR+sPAPQ49KPbnr0Ixmj8O3TNYfifxL4f8FeGvEPjLxZqdvovhbwloV34m8S6xdNst9LsbGCS5upmz/cjjY47nAHJr/OuhRrYmtDDYeDnUk1GMYq8pSbsopLdt6JLc/RJSUI889Ej8Zf+C6Xxw8Z/Dj9mPwn8K/C1hq9lpnx+8WzeHPGfjSzzDZ6dpukxQ6k2jCZTuSfUZPKbtm3sLoA8mvrD/gmV+1af2sf2V/CXiPXdRS7+KXw4KfDL4sIzg3d1qFjAn2LVmXOdupWnk3BboZhcr/BX5kfA39pC3/4K4eBP2yf2TPilJY6H4w8R6vdfGz9kyS/jjim8KWdi0cWmabuABZ7CRLRrg8s8Gu6h/CnH52f8Etv2lNX/Y8/bDj8EfEn7T4Y8GfE7Vj8Evi/pGqM0EfhLWLe+kt9K1C4U4CtY6j5ltI56QX9wc4Ar/UZ/R1ebfRnzzwdxuWxocecM1/7SkoPnljKWLoxqc1OVvfVTD03heSndfWsBTi3eWv5euIlS4ko5xCpzYHEx9n/AIXF217Wk+a7+zN9j+0/nOSCAeOa/PD/AIKwu8f/AATz/aVeOSSJ10HRiskLtE6/8VNovRgciv0SdHR3RwQysVYY5yK/Ov8A4Kyk/wDDvH9pbPU6Bo3/AKk2i1/BXgRr438F/wDY2y7/ANTKJ97nj/4RcZ/16qf+kM/Kr/g3vmnl8V/tXia4uZwvhbwgVFxcyT7f9O1z7u4nGfav6bbf/j4hz/z1Xt/tCv5HP+CQfxlk/Z4+Ff8AwUK+OMXh1PF0nwu+EvhfxWnhmTUzosetmHUtYj+zm7Echiz5md4jb7v3a+9v2Yv+C2moftCftDfB34HS/s12HhKP4o+NYfCreJovinLrUmieZDNN562h02MSkeTt2F1+9nPFf2R9LzwG8U/Efxz43464MytV8qy+GG+sVfbYen7P2OVYSvU/d1asKk+Wk1L3ISv8Mby0PjeEs/yrLcjweCxtXlqTcuVcsne9SSWqTW/c/GXQrm7/AOHs9hH9tvfK/wCHgLJ5X2yUxbf+E4f5du7GPbpX9wkv+sfOfvtx6c1/ClqHjLwd4B/4KqS6/wCO/F3hbwToeh/t6XGra3rPjDxDZ+GtK0i1t/G0klxdXVxcyIkUUaKzPI5CqqkkgCv6+PB/7fn7CHxH8W23gX4f/tq/sn+NPGmo3P2bTvCnhr9oPwrq2v6lIWwI7e1S+3zOdwASMMxyMCur6fmT5tmNXgPE5bhalWnTyiPPKnTlKMNYP33FNR76tBwLXo0ljo1ppXqu13bufWWfr7UDGR29utOaN0Z0kRo3Q4ZGXaw9sU3qRgY/Sv8ANjRn6OndXEPb9cUp6HHTNByeMHPU47UZOOM49+aT7gHPsfr2oORwOn60dSMfl2o9MDp6d6et7C1AZ6A8+/SlXjn9RScg+3bB4pQM8Z9+mKNOoxG+vXpjpR144xQR0wOccil/EEeh4o6CQ3nn3peffHvS8/nyc9aTPXvxyR1o66jAfxEfiM1/Mb/wcK4PjT9lEdQfBvi4EHn/AJiGi1/Tl/jwQK/C/wD4LFfsY/tIftYeKP2ftS+AvgK18aWfgbw34i0/xRLP4r0vw1/Z019eaXLaqq3c8Zk3rbTHMeQuznGRX9U/Qq4i4f4T+khkOe8T46jg8DTjjOetXqQo0o82CxEI81SpKMI80pRjG71k1Fas+V40w2IxfDlahhabnNuFoxTb+OPRH07/AME6PAvg/wCLf/BMH4A/D34n+HtO8deCPFXw81LQ9f8ADniVW1Cwv7VPEGsRwx/Md8bQCOMwyRMrwGKMxshVceSfAz/gm7+zl+wx8Ubv4n6QuufHf4u+MfFVxpf7LfgHxV9nhu/BMa26z3Mnn4dGbT43kkvPEdxGBZ2giEcJup40uPo79lC2b9iT/gnj4Bf9p6S2+G0fwG+HWra58UT9th8QjRIV1jUryOG3a1eRbu5uFurWG3trYvJPcXUMKK0jqteu/ALw34taw8Q/tJfH7T4fBnxX+JehLez+Edav4RY/s3eCYGa+0rwW10zCFLmBCuoa9eBgtxqs0y7mtrGxEfFxl4mcX5LxZ4hUOE86qQ4bzXM8cpU6FT9zjubFVJx9nKN/3cqTi69ShKPtMPKFGcuWtTFhsvwdfDZesTRTxNOnDWS1p2ir3Xe+yltLXofy1f8ABcLwhfQ/theHbvx7rFr458V3X7P+i399f3Onx23hjRXk1HXv9D0WxkDfZrSELhXnaS5kO+SaZmbav7N/8Eg/2WfDfwr074yftSeDvC0fw28H/taeBvhTbeFPh7pmlr4b0jU4/BPguPT9X8dSaWiqkE/ibWNS1i6RtivNaWttdMN161fFv/BUr9hz9qz9ub9oTSvi58A/hHeeI/g2nwj0vwfa69rninSfBd14yuLW81a4aSOxvbmK6j0+RbuExvNHG10vzBRCymT+hP8AZ78K654H+AvwN8DeKbNNM8TeDvhH4b8KeI7BbiO8j06+0/R7O0uoVliLI4jkhdd0ZKnblSRX7j48+JmSVfom8A8F5FmeGqY90fY47D0q1KVWjGHsa3LWoU5c1JqtRppc8YuPLKCSuzxciyyr/rTjcbWpyVNO9OTTtLdaSe+j6H51f8FkP2rn/Z9/ZjuPhr4W1Q2fxQ/aJ+1eB9KNrN5d/oXh2ONf+Ek1NccoXimi0+N/7+oORzGa/In/AIJU/D7wf8C/h18d/wDgpX8ZLCEeCfgP4avvB3wZ067Cwf8ACS+JLiFLe6ks93BkDXVnpULL92TUrojmE49X/by/YY/4KKftlftUeK/iND8IbHSfh3b3tv8ADz4Vvq/xK8P/AGfw54as52ji1G4tVvDKGuZJrrUp40Uyf6QIwpZFFf0J/DX9mb4Q/Dj4D/Dv9nR/Bvhnxn8Ovh7odnp1vpvjDw5a+INO1u+t901xrFxa3Ebxtc3F1NdXRcruVrg4Ne1iePfDPwE+i7k/hnkeY0cwzbiCtGtnX1DE0alWlhX7OWIwvtacpqjUlQ9ngoqV4vmxdWK11yjl+Z59xNWzGvTlTpUI2o88Wk5fZlZ2ur3n/wCAo/hk/ad/am8b/te/EuL4s/E/R/h1pPjibw7beGdRl+H2jSaHaa1BZtJ9ja8jkuJjNPDHJ9nEwKlooYlK/KK/p7/4Ip/tWf8AC6v2dbn4GeK9T+1fEX9nNbfRrBruffe654RumYaLccnc32F1m05z/CsNoT9+v0B8e/sY/stfELwT4u8B6j8CPhFodl4x8OXfh2bXfDXw00XRfEWh/aoWiS+sLuG2WWKe3dlljdGB3Rjtmv58/wBjj9gX/gor+xr+1b4Q+KGj/Cex8VeB9E8Q3Xgnxxd6T8SfD9rD488JXtx9lvLqK1lvEkV/LS31KCKVVdZrWJSAc19/xT4weA30n/o/5t4eYKlh+HMdk0aVbK6OMxVClCcqcJ8tHDzm6ceWcFPDyp7U/aUamqiuXiwuT57wzn1HHycsRCtdVHCMnbbWS16+9fyaP6Zfi7rXgjwz8KPiZ4m+J2lrrXw48O+BNV17x5oraausjV9Is7Oa41C1+xsQs/mxRyJ5LEK+7axwTX8V37SP7SX7Qf8AwU7/AGhvCvhvwr4V1W4sLjUm8OfAT4D+Hpll03wnaMoV7u6cbYDctDGst7qMm2KCKPYhjhjUN/ZP+034R8QePP2c/j74E8Haeda8U+NPhB4i8J+F9NE8dn/al9qGmXNraQ+bIVSMPJIgLuQqgkngV8qf8E8v+Ce3gf8AYg8Afa759O8YfH3xjpUUPxI+IkUO620+P5ZP7B0HcN0WnwuoLyfLJdyR+ZJhRFHH/N/0ZPF3w18COBs88SM1wscbxh7X6vldCbbjSjUor2+Icb/uofBCrVVq1WMVh6UoxlWlH6LibKcxzzH4fLqUuTCW5qku9n7sfN7tLZfE+hxv7Jf/AAT58B/sRfs5fFS4uX07xj8ePGHwj1yP4kfEiODdb20f9kXcn9haFvG+HToXALP8sl3JGJZMARxx/gP/AMEO/wDk/LwB/wBkd8Wf+muCv7GPHum3ut+AvHeiabELnUta8D6xo2mW5kWEXFzdabdW9vHvYhV3SSINzEAbsk4r+cD/AIJYf8E7P2v/ANmn9rPwj8UPjR8LrPwn4I0r4b+IPD99rEHjnQ/EDw3d9YxQ2sX2e1upJTvdWG4KVXua/RvBvxopcTeDfjPm3ihn9H+3s2wsfZRr1qdOpiJLC42CpYajKUXKMOaFOFKjHlgnCEYrQ8zOcllhs4yellmHl7ClLVxi2o+9HWT89W299z+lPWfEHh7w3p97q3iTXNJ8P6TplhPq2o3+q6hDZQWlraxtNdXDb2BKxRqzMV9K/hv+OnxD8d/8FLP26JJ/Czvar8U/Glr8OPhRbapKIbLwX4Vs5JI7S6udx2xrFbLearc5x+8mmHXbX7q/8Fiv2Lv2j/2svE/7P2o/AbwDb+NbLwN4a8Rad4plufFml+Ghp81/eaXLaoFvJ4jJvS2mOY9wXbg4yK/Gj/hz1/wUPwf+LGacMjBx8U/DIJ/8nq/SfoQ5L4KeHHB9bxPznjbLcNxPmWHqUadHFVsNCWXKNarH3qVTExnW9s6dCs1JUH7NezjLlqOb4ONa2dZjjI5ZRwVSWGpyTbjGT9pouqjpa8o/a116H9Vviz9l34EeIf2Rbz9jW2v/AA9YfDSP4aR/D/QbpdUs2vtJurONZrHXseZzdpfxx6g7dXkaQE4c1+Yf7B3/AATL+PP7F37QGh/Fpf2mPgH4l8JXujXXhD4m+D9KfUrG58VaTdKJF+ztJ+6W4trqG1uYWk+UGN1JAkY1+Rn/AA53/wCCh3/RDNP/APDq+Gf/AJOo/wCHO/8AwUOABPwN04AtsUn4reGRubBO0f6dycKxwOyk16/DfhrwbwxwnxBwTg/HzKauW51KpPGU69HL63tKlWPLUqxlUzKUqdWfuylUg4y54U535oRZjiMwxmJxWHxs8iqqpRsoOMqkbJbLSnqvLzfc/tjguba7jE1pc215CW2CazuUu4Sw+8A6EjI9K/BT/gun+1X/AMIP8LvDH7KXhLUfK8T/ABhSPxZ8TDay7Z9M8K2Nx/oljJjlf7TvoclT96DTZQeJK+4P+CXXwD+LH7MX7Iuk/C342eE38LePNO+IXiTxJc+HrbWLLXZntL64ims2juIJXgLSqh2qXG043ba/Er4uf8E2v+ChP7Xv7WOt/FX40fDWy+H3hL4n/ES3i13Wz8R9B1tvhr4ThkS2trW1t7e7eWV7PToVjRIlbfcMWPDM1fzZ9Gvgbwj4U+kRmec8bcUYGeQ8OVKlTD16lahTWYVqcpLDVMPS9tN1Yx5JYm1GVX95GjD3vaK/0fEeOzbGcPUqOCws1WxCSlFRk/ZxduZSdla9+XW2jb6F79hG20f9g39iX4xf8FGPHGmaZP8AEz4mwn4S/su6Dr6fJqCyXDR/bNmVcw3l5byzzGMqTY6A+GAmzX45/Hj43a/+0h8VvF3xg8a6d4L0nxl47khvPFEPgLS5PD+h6jdw28dtJfC1aeVknnWJHmdX+eQF8BmYn+/af4IfBu98F+DPhxqnwv8AAviPwN8OdLttE8C+GvFvhWx8T6b4bt7O1Sxg+zxXMUipJ5Eao0qgM3zZPzGvnL9o79gv9nr43/A74j/DHQvhJ8J/h/4n8S+HZV8H+N/C/wAPNJ8O6z4Y1i3xc6XdLdW1ukoi+0RRpNGGxJDJKpBzX654X/Tl8Osp8S82484xyHESzTNcV7N4xVYWweWc1Knh8NGlytyhQp01XrcrTrV3OS15Tycy4IzGrllLBYSvH2dKN+Tl+Kpq5Sv3k3ZdlY8//wCCWv7VzftVfsreGbzxDqQvfir8JWh+GHxQ8yTN9qM1rAv9k6xIOpGoWaxuz97i3uh2q1/wVlz/AMO8f2lc/wDQA0br/wBjNotflv8A8Ex/2PP+Cgv7Hf7SNj4h8afBqC2+D3xF0hvA/wAXFsfiT4f1NdOgVmuNM1qK1jvDJK9jdDO1FMjW95cgLlgK/Yz/AIKGfCjx98cf2NPjh8KvhboI8T+PvF+j6ba+HdC/tG10k6jJb65pl5Mv2i4kjhTbDbzP87rnZgckCvw/j7IPDjgD6YmR5xwRnWCr8N180wGOjVw+JoVKOFhLGU5V6VSdObhRjQnGpKKk0o4d0238R7mX18xx3CNajjaM44iNOcLSjJSk+R8rSa15tNvtH4Wf8EM/hv4N+MGnftt/C74h6KPEfgfx18P/AAnoHifQTeXGnf2rayahrTND58DpMmSi/NGytx1r74/Z0/YX/Yc+Lfxg8a+Pvgb8Nta+HvgP9mX436j8HtM8c+C/ib4m0zxX8TvGfh2KO28VG11H7eZLPRdJuL6TSN9mY7m+vLW/b7RFbwxLc89/wRk/Y+/aN/ZO8V/HvVfj58Oj4Es/GWkeGbfwzIfEuk+If7Uk0681Sa7TbZ3MxTYtxCcybQ2/jODje/4IoeI73wzpP/BQT9lfxVIYfGv7LX/BR74ixXVvPL5t7faB401JvEWg6m4+9tu2XVGVj97YDmvtvpN+JOdYvxQ8Qs+8L+KKsss5csusDjZPC1YVsHQwuIqyVCp7GrKMoUsLJy5uX2jTtKMXHzeHcupRy7L8NmeFSm3U+OHvpxlKUV7y5l/Mfz6eC/h54C0H/gqro+iaV4N8ORaVa/t5jSorW80yPWXkt4/GrRrDPcXIkmnG1cM07yM/O5mJJr+yP41/sU/shftI+GtU8BfHD9mj4J+PvDmuwSabcSaj8ONJsfEWmrMrRNcabrEEEd9Y3KBt0dzazRyRsoIav57dJ/4Jv/tn23/BRC0+Oc3wcZPhZF+2G3xTfxR/wm+gNjQf+EqbUvt32MXn2n/j2PmeV5fmdtm7iv6qJPmdschnJzjrXN9NnxDyTOM04Fx/AOeUq1bD5bGNSpg8TGcqNbmg7TlRm3Tqbu0mpGvBuW1IUsdTzDDtRlU0542utduZbeh8Pf8ABOL4X/Ej4LfsbfCf4WfFDx54k+JOs+CdS8VaH4T8WeMLh7zxXd+D4PF2uR+B4dQncB5ZodBXR13OMhdi9EFfb4//AFH0pxyxJJ3MeTn5i39aaO+OnrX8IZ1mtfPc5xed4mKVTEValWSilGKlUk5tRSSSS5tEkj7vD0Y4ehChDaKS+4X6kYPHpTc5459OTxS8kfU+nIo9MgHHpwa8xI2E5xz165peeODj8xSnuevPXrSH249qLsAB5yOtHTqD7UenbnrRtJ9yfej1ATI9OfY8UuQeOgz9aPT6d6McfTkjuKNAD9fag98dPWjHy+/8qO59/TtRr0AAM9vwzgmj1x2GT2oHP8q+Pv28f2q4/wBjX9mHx98aNN0aPxd8S5ZrH4bfAP4dgB7n4mfELxPcLpPhDRI4sqXWS9mS4uFXkWtjdN/DXo5RlWPz3NsPkuV0+fEV5xp047XlOSjG72Su9ZPSKu3ojGvWp4ejKvVdoxVz5M+Mvxb8LftE/tt6F8F9RuNQ1r4AfsPeKdL8d/EPwj4a0ybxHr37SHx4ks11jwR4C0vTY1zqEHgrT5F8V6oob7Pa6ldaC149vHZySL+h1h4J8UfES9s/EHxhtLS3sba7j1Pw58GNPvV1vw7os8beZBe+JLxR5esajGwV1iUf2daOoMS3UqLeV+PXhH/gll8GfBOu/sKfB/xJoz+P/wBprwd458Rftc/tl/tMaZ4l1fw18R/GFxqmjaza+JfM1uwure7trXxH4u1rS4rO0gkjWS18ITyFWa1kY+tftn+CP+E68ffCT/gnH8D/AIjfG/SvHX7R+hXnj74+eN7v49+LvFd58APgnol1HZ+I9UtI7zU5VXVfEl1LH4Y0p7hZlV7y/nK/6Opr9nzbLOGcyxmWZFwrj5xoU6FRyrSoLlp0qU6v1jFK1bm/fezniFzQWIdKVDD09FCE/nKFXE0o1sXjKd25K0ebeTS5Y7fZvb+X4pM/Sq7+Cem3v7RWnftH33j34p3GtaJ8Ibj4P6J8MD4xaD4L6dHear/amoeIG0JIwJ9auPLtrQ3txJII7e0RY40Ys59huLm1s0hlvr2y0+K5nFrBcajeR2FtLIekaySMqlu+Aelfnp+2D+2X4K/YS8CfCL4VfC34Z3vxm+NfjjXPDnwG/Zx/Zv0LxHJYX2s3VxDHYaJb6nrEqzPaWsVva+ZJdTh5Ps9rPcP8kbyV8EftpfDjVPGNt8Lf2DPEmueFP2gf+Cin7eNtcW3xc+NOpeEI9f8AAv7IHwxs1hn8fa94H0e6SaDw/Y2NncNpOgIvl6hqF7fR3t3dTXO1j8rkvBGacSPA4jN8Q6GCqKUaM5QjKSw2HvOviHTUo8mHw8OadSo5XnUvCiq0/aOHdiMypYTmhQhzVNHJJ6c0tIxvbWUnol21fKj9p/gP8evhX+0x8NNP+MXwT8Sv4y+Geta9rHh7QPFo0m60nT/EUmhateaLfXWn+eiNcWZurG6WC8jBhuEQPGzKc17Bz+PcjvXlPw80L4TfBHRPhd+zV8N7Ox8L6N4I+GtvpHw78AadFJdT6J4Z0GK302G4umVWEUZby4/tNyym6uHm2GSQS7ez8ZeMvCfw58H+LviH491yz8M+BfAPhjUPGvjPxJqEnlWOgaTpVpNfaheSseNsUEEr46naAOTXwmYUMNUzWpDJaVT6vUnL2EalpVZU3Nxp83LGKlO3utwjyuV1FdD1KVSSoKWIkuZL3rbJ9TpQCWjhUZmmXzIohzNKu7buVepXd8uRxnjrTFdHVWjaORGGVkikEsb+6sDg/hX8r2m+NvjV8Tf2LvjN+1lcr4u0L9of/gsd8a7X4L/sp+ArrxHqXh/xDBoOvyX+g/DXRI7q3f7Rpnhnwt4dXWvF+pSWBhOqXk05kkW1wbz9WfiP4m8I/wDBJb9hj4Afs9/AnRLv4o/E2a80P9lf9lbwbrkGoa3e/Fbx1rUk01xrutW9osl3/Z8EsmreIdTS0XKW8TW8PltJDj9Fznwtr5XiKGUYTFqvmdbEvDRoxglG9GnH61UdX2jiqdCvJ0VU5fZ1I06tVzpulUpx8rD50q0ZVqkOWlGPM5X11fuq1t5LW3TRa3ufqJJcW8VxBZy3NrFd3cTT2lpLcRxXd4kf+seGIne6r/EUBA714t+0d+0V8Jf2UPg14u+PPxv1+48O/DzwZ9jgvp9N0ubX/EGsXmo3cOn6bpek6bD++vL68ubiGGG2i+ZixYlUVmX460X9hiP4ifE39m34rfGK51PU9T/Zl8cSfG2z+IXi5LZf2gPj148k0q503+2PEVzbM0Hh7wvYpd3Etp4Q06Vod0Nks620Vo0Fz4r4z1rwB+3J+2bD8RPE/i/w6f8Agn7/AMEp9Qm+IPirxjqV/EPhr8Uvjslm1z5810w8m5074e6TNDdNPGxRtV11Il80RsK4Mp4QyHEZlCdXGTr4HD03VxcqdPlaftHClh6Mm589XFS9lCm3D92616kP3NaMXWzHERoNqmoVJPlhd+WspLSyjrfXW2m6P2YtpXuLOwvHs76wOoWEN+ljqlq1lqNos8ayrHcQnmOVN210OdrKw5xUxICh32qryeUrM2ze20ttX1bAJwOcAmvx+/4J+a58TvBKftV/Hr47638RtE0P9sr9pbWPjP8Asifsg+Ijda18U/h94Lle6FpqC+G5j9p0i48RmRdVu7Kcw2enIkL3MlrJJcBfirxJ+3Npp034sf8ABW/xBo8vjW51nxLefsJf8EXv2cry8S8/4WXrVxff2PrXjSK1inaCefxFrsM0TX8eGg0Pw+0EchN5H5nbh/CjNcdnWLyrL6yqwpOlTjUjH3auKrJcmGheSjeE1WVarzOlTpYbEVlKahGM4ed0oYenWqRtJ3bV9oreXz05Vu3KKP6V9p8wx8eYqK7p/GisMqWXqAR0z1pM9B27joK/m9+GXwWn+IPxd+HH/BLzSPifqnxBb4H67p37c/8AwWg/aC0TWCNZ+NnxM1LUIdW8N/DX+0oiHihutVt47ue2iCC20fw1ZQIY5hOtfrJ4r/ad1T4i/tnz/sO/B5p7bxJ4F+Ftv8cv2o/i3b2q3afCnSdYuo7Xwv4T0WMo0P8AwkWvtJLeLNdKYbHTbOaZIrieSJYfPz3w9q5Zio4TA4r29qNTFTk6bpxp4ROKo4ipzSlKP1hNVKVPl55U6uGavUxCpw2w2bRrU/aTp8quorW/NLrFf4er7qXRXPt8rtOGADDG5SfmTcoZdw6jKspGexB6GvnX4ofsufDH4w/GH4L/AB58Xz+Ol8f/ALPGkeJtP+EUmh+MrnR/DHhW+8W6adJ1DXm0tR5FzqkFo00VpcXAdYPNY+UzBCv5sfsL/s0a7q/7T3/BR79pT4afHP47/DL4TfE39qpfh18LvDuneKbHxx4C+IX/AAgnh7S/DfjDxTPb+I7PUzP5/iWDXrOG/t5YTt0mdVZoViVe/wD2Mjrn7W3x88b/ALe/iP4l+L/FP7PHwj/4ST9n39h2DXr7T9C0HxhY285074lfF28gsLe1tJINYvNNfSdJ89CsGm6HPcHD3SuvZW4Ulw3icdmGV5xanhsPTVSSp1IVPbYzD2eBcbuHtJOdajWSrStSpYibjLkdN5/Xli4U6dej8Unb3lblhL+Jfe2ia03cV5n35+zR+z14I/ZU+CHgb4C/D3WPHfiTwv4HhvXi8TfE/wAXXHjv4heJ7zU9QutV1LUdW1SbDTT3F3e3MpCLHHGGVI40RVWvdfwyeh7g1594B8cTfECLV9f03RmtfATXMVv4E8TXkzxX3j+JVf7Xq1vZsgMOnM/lpZzO2+7WOSdUSB7d5vnb9q79qmX4H+KP2efgZ8PNH0nxb+0r+1z8RLj4efBPwtrs7w+GPD1npNn/AGp4u8beIBGyzPpXh7Ts3L2tuyzXtxLa2ySQiSSeH45Zfn/EvEVShVvVx1aVSrUlKSvdRlWrVKkr2jyRU6lZyt7PllzWcWj0fbYbC4VTjpTVkrfdFLvfRLufZe0gKxGA+duTjftKhseoBZQSOm5fUUKCzBVUszHChRljntivxS8afs16p8Vf+Ctnw+8R+CPjR8e/COpfszfsU31z8evjB4N8Z29tdeJ/EHjzxNB/whvhW80e8tbvQ0t5NP0PXtXm0mCxSOOD+y3b5mt5j2+keJPip+1F+2z8T/2ZtB+PXxQu/wBmX9jbR9JT9qzxHpy6P4G8QfG7x94jt/7Q0X4bWep6Np1lPaaTpWnxm/1yaynW4uprq3sC0MJn836SpwFh/YU8VQzKDpxwkcXieanUjKhGVTkpxsuaM5Vuah7C8qbn9Yp88aceaceKOayblGVF8znyR1XvPr2tbW++ztc/XMMjNKqPE7QStb3CpKsjQSKFZo5ADlXAZTtbBwy+tP2kKD/CzbUJO0OQNxC+pA5OOgr8oPilqv7Mf/BMfX/EUf7Ovw40x/2m/wDgod8bPC3hH4b/ALOml+JbrSvBPi/xkbP+xYPEVxYRiRdE0e3tvP1HWtQhj8y7+yEJvmKbPK/2j/2Z/Efxl/4KTfsB6To/xs+Muk/Ej4B/CH4jfHr9ob40/DLxM3hCTSdJ1iDT/Cvg/RdP0WdLvRrG11jWhrjR6fNa3Ek+n6FqKzy3JDzUYDgbCY6rHFVcbOhl1ShiK1KtVo8spvD4d1Kl6Uas+Wm8QvqsKqqS9pUkvZwlJVKdMq5pUpr2ap81VSjFxUtFzSstbb8vvNW0X3n7Zcf561+IXw90G9+DP/Bwn+0Romi2DW3hb9sf/gnH4f8Ajx4uWJfLjPiPwJ4otPB8d1Kn95rRmG88lr0+vP0Lq/xA+KfxB/a8T9iL4UfHj4ja5P8ADb4e2Pxa/a++LUuneFNH1T4YaLrjSW/hPwVoY03SbfZ4m8SeXdXrahN8ul6VYyzxRtdXFq8Hx/49+L+l/BG7+Ov7d/wO8JQeMPGvxN0Xwr/wS1/4JV+B7q/uNc/4XJqn9v6vqWpeKI7m7mknu9Iv/FGoahfNezTN9q0n4ffafNMd9DI31XBXDuY5bDMMu5o1KmZYKNGNP3oxf1mtRnhZVJVFD2fvUljIqUf92ozxD5aai58eYY2lVlTq2sqU+a/+FNSSte+/L/ilbc/fYOm+WJZImlgPl3EaSK8kDMquFkUHKsVZWw2Dhgehp3oM8Y4r8VP2avBniP4U/E74Wf8ABPP9nj4w6hqGufs63Nn+1h/wVP8A2mxZWviHxP8AGXxh4ouJbi28FfaLyOYLd+K72HULy9m/12maD4ds7WKRJ5w0X7WdSeFHfgcV+a8UcP0+HcbDD0sSq1OpH2lN8soTdKT/AHVSdOV/Z+3hatSjzSl7GdOcuXnR6+CxbxlNzcOW2j6q/VJ9eXZ+d0Nzx3/xpRz1/HPSk5HT68DGKdzzgZz+lfNO9jtG+nT8e1H+cdzRj8aX0zjJbHPQ0XBCf4enWl9uOnrnFHJ56+pNKcYxnpR1ATPUjIzyPalGPp+OKTHTHOfbpSrj6cdaOguo3/DrS8dOhz0xQPyP0oyeTnv1HejyGH1PSjscH+lKMZHb68Un0POfoKNwAdx1OeD61+fn7eX7E3iz9sbUv2Rdf8F/HO3+CPiD9k/9pnTv2kdKudU+GcPxX0LxXdabayW9vbz6XLe2iCWEuzRTPIyqLib5dxVl/QMDnHXPPHWvDP2h/wBon4afswfDr/hY/wATLnW7i31HxJp/gLwL4L8G6K/ij4kfFfxRrM32fRPCvhfR0ZXvtUv5QyxQhljRI5ZppIYYpZU+g4Ux/EGW8Q4XFcLq+PvKNNKnGrd1Iypyj7OcZRlzRlKNpRa1v005cbTw1XDSjjP4e71a213VjuvA/gHS/BMWr3CX2oeIvFXiq+j1bxt4418wv4k8YXcMXkQvceUiQwwW8X7q1srZI7e1jJWOMFpHk+EIf2O/iT8Ov21v2oP2z5f2vtL8F/D79pTwN4J8Ban4S1z4WaWfFPwz0/wVZzW8On+HPGGo6gbGztrue7v72US6bcMZroMAHjWQ+8+GfDv7U3xWtbfW/i34s0/9mTQb9PPh+DPwUuLDxt8UdOiZQyweI/iFeQTWaXY6SweHbGOOJtyx6pcgCU+q6B8CvhP4fv49ZTwda+IvEiEMfF/xBv7z4m+MWf8A56Lqeqy3M8bE84haNR2UDivWw2a4rh2rjI/XoTqYmn7GtGFKliIOmqlOp7PnqR9lHlnRpuM8P7SKUUoS5dHySoxxcYKNG0Yvmi5Nxd7NXsve2b+K33n5XfG79nLwb4k/az/Zx/bK+DHx61DS/D/7Jvw38badr+mn4KTfGfw8LzxNbTDxF8QJ/HeranY6LbaqNOQQzalqc97HHDp0J8po4/JHf/sN/Cv4g/EXWvH37bf2SH4Z/wDDTWhafpfwj1nx+p+IPx50j4X2rC+0m6voJY49Ps9W8U3stx4jvZZnvES3utCtFs4otMgij3v2g/EE37d/7QV9+wb4Mubq+/Zt+Ct/pviv/gon47sLhl0nxTMskeoeG/gLY3S8ST6s0MOoeJkiP+jaRbpZSMsmoPGP1O+UYCJHGirtSKGIQwwqowqIijCqowFUcAKABivreIeLM3y/hfB5PjXfGVaEYpVFCU6OClUliKdOo1Tp88sRVqSxCVWMpQounJSlHESjHhwmBo1sZUr0/wCGpbq9pTtytrV2UUuXR7+hx3g3wH4b8DRamdEgvLjVPEF3HqPirxTrl9JrXi3xddRp5cdxqeoSfvJTGhKRRLtggQlIYYU+Wvn79sn9l5v2xfhbofwI1/x7eeDfg7rvxH0XxB+0BoGj6dJN4g+MfhXRrj+0n8Ew36zx/wBn2uqX1vpov7pVlkazt54ERTOZF+svw49ulB6d/wAuK/MMBnWZ5Zm1LPMFWccXTkpQm7SlGUfhkuZSXNDRwf2GouNnFNe3Vw1CrQeHnH9291/Xfr3Pyo/a1+A/7Ql9+3n/AME4v2kfhN8K9P8Ait+z/wDss6B8QvDHjT4UeGPGGh+AvEngXUPFmgx+H9J8RaLp+p3Frp93HZWiR2ot0njkt4Y5REv7wA7/AO1n+xz8df2qvij+yr+0H4E+LHhn9lz4q/sceNNY8bfCLTvFXgtf2gPD3imbxJYW+la5B4s0+31Cxt442srfyLf+zrqWaP7VcP8AaFby/L/Tjnv298Yp0aNI6xojO7sI0VRlmZjgADuSeMV9Lh/EHPMF/ZtbB06MK2BoVcNTqez53KjXniJ1Y1adWVShU5/rVaEr0ruE7O8lzHJLKsNL2sZylyzkpNXtZxUUrNWkrcqe5+OH7XPjr9uLwJceDPAP/Cr/AAb+0pf/ABNv9F8A+DtZbxnYfs4/s13PjPXrm6htbC58Exya54r8URaPbWdzr+o2+o3lnpA07Tbkv5jRtt9b/Z//AOCfvjHwB8Lvh/8ADP4yftH6r4z8O+BZx4lk8F/BvwNa/Cbwn4j8VXF5Jq2s+LtY1S7l1DW9Q1XUNTubvUGuRc2aW81wPssFt5ce32P4P3EP7Q/xu8T/ALSrul/8K/hO2tfAv9l5gwmsPEVyt0LL4jfEC3/hdb69sF8N6bcL1sNA1GaMmLVOfs/nBA59a9fOuMczynLKHDOAo0cPWjy1MRKnTXM63vcqtPmjRqUYScZuhGhJVJVYST5U3zYXAUcRWli6spSi9I3f2evqm9r30sfOnxH/AGcPDHib4DfHP4L/AA11O5+C+sfG/wCGmu/D/Ufi14dtn8RfEHS59b0+4sW1i4v7uc3uo3MP2mSRTd3RfOdsqHDD89R/wR48PReE/wDgnp4VtP2o/ijZS/sAatb6noXiW3+H3hd9X8drp2lw6ZodvaW8kD2Oi/2cPt1xHcR295cSXOpTXU8s10sNxH+yoxkf0HSjue/P/fVfPZNx9xfkNKVDLMY4xlOVSXNCnUcpToyw8nKVSEpSXsak48rfKr80UppSXZXyvA4iXNVp7K27Wz5unmj83fgx+wb4j/Zi+Pn7SHxI/Zu+J/gLwV8Mv2ptQ8K+JfHfgnxl8Jr3x9488Haz4X0M6E17oviD+2reO7Gpo0l9cnWre7k+3XNzO0kxmkVovhH+wH4o+DP7Xf7Y/wC0h4a/aI1rUfC/7a+heDYPiN4f13wn9p+LnhbUvB+lXGjrcaD4tju47e2gu4LqZhEdOLWbMgtfKEUZX9J/x5/I0cgfrWlbxB4sxDxUq+KUpYmhSw1aUqVGUqtGjKi6UZydNylKDw9Bqo3z/u9ZNynzEcrwUeXljblk5L3paOV721680tPM8L+JfwQsvE/7NPxE/Zv+FmuN8DdP8U/BPWPg14F8TeD9NWeT4Vx6lo9zpNrf2NqZE8x7QXHnYMiySMrMZQ7GSvB/2U/2OfEfwP8A2evgn+z78YPjDY/Grwn8DPh5o/w58N+F/Cvwzh+D/wANtat9Dt47ezu9e0tby9udWuG8lJpEurpbKSbdK1iXbcPuz0HBz26UfTn2NeXR4nzvD5VVyelW/cVKqryvCnKp7VRlFTVaUXVi+WUvhmviberZrLBYadWNaUfeS5Vq7W7W2/AUsxOSST69cV8FfHv9jXxN8U/2zf2SP20PAnxZ0bwR4q/Zi8I+Mfh1qPgrxf8AD6bx94a8a6P4ytPs11NatDqNlJY6hblmZZiZo5Qsaum1WD/evU+2enWmn865clzvM8hxcsdlVRQqTp1aMrxjNOnXpyo1YuM4yj71Oco7XV7xakkzSvhqOJgqdaN4pqXVaxd09PNHF+BfAWgfD6z1uPRkmutV8V+JLjxp428Tansm8QeNNYuo4YJtQ1CVVVWYQ2tpawxIqxW9rZ20EKJHEqj4U+Av7D/xV/Zt+MH7XXib4X/tE+HrX4VfteftAXn7S3iHQdf+DZ8SfFz4eeINWt4rfVrPR9fl1X+zJbKQQx/Z/t2lzNbBANkvzM36P/gOOfrTumBznPGK6cDxLnWX0sZQoVU4YqMY1Yzp06ikoTjOGlSMkuWUU4uNrL3fhbi86mCw9V03KNuT4bNrffY/OD9oX/gn6Pih8Xf2L/jn8Lfibb/D34hfsg/GPWvitcXHxE8L3XxYsfjU3iLR7fRdUbxDMuoWV21/HBbx/ZLtZvLt1d444I4xGifcngr4f6J4Lu/FWtxNJq3jHx9qsGt+PfGV/DHFrHia4tLdbOxiZV+WGzsrdfs9nZR/u7eNpCN0ss0svdfnnP5UDB4Pb25p5hxPnmaZfh8rzDEOdGhGVOHuxUlCVWVdwlNR55x9tOVRRnKSjJ6W5Y2KWBwtGrKtSjaT1+drXtstEfl98Lv+CcGpeEPi7+21408c/tD6/wCNPht+2x8cv+Fv+Pvht4d8H/8ACB+J7/T4bH+zdP8ABes+Lo76W8udCtrXdbG006LT5J4XkikuPIlmgk9d+Nf7Ell8Zv2k/wBjT442nxe1/wCFXg39jrSvFWmeGPhD4F8GaauiatL4n0e38PLeWd0526TLp+mRSWlrJaWzS28cn+jSWrZY/cff6d8c0da9Gtx7xZXzCOa1MX++VGVFNU6Kj7OeHWEkuRU+Tmlh7UXUcfacqj714xaxWVYFUnSUPdb5t3upc297/FrbY/Hf/gnH8Pf2o/gxd/tsn4s/ss6p4R+KHxr/AGyfEvxN0PxxqfxC8Lr8INZ8Gx2Om6H4EtbS9sr271gwaZpum+V5Emn+cxmeRnEk0hX9gbQXq2loNRazbUfssf299OSSLT2m2r5pt1kJcR792wOS23GSTVj37D24o9uTk8VxcUcS1uK82qZzicPTpVJ8t1T9py2hCNOKXtKlRxjGMUlFOyWi0Sttg8JHB0VRhJtLvbq79EhOefUetLnryOnOKT17gfgaXH19sjFfOdTqD0HYcE4pPX9KMZxz1/Kj27544pW1GKfwz3OMEUh7fTFL9D260YHvz0zxTEHXJ/H3oHTp+dAI69PajGeKWwwwegB9QOmKAOv/AOsUcf8A6utAGR3680dADnpjg8Z7UntjORx6070P8qTjPXAz6c0PuAAZ45GePpXwn+0x8Plvf2rv2A/jp4pxJ8K/gZ4k+I+n63c3Uu3RPBnijxj4Vs9H8H+ItQB+SOKP7PrelJeSYS3uPEVqSyeZuH3bxx1x0JPNQzwwXMFxa3MEN1a3UD2t5aXUK3NpdRSLtkjljYFXR1LKysCrBiCCK9bJc1rZNjvrtFX5qdalJbe5Xo1KFSz6S9nUlyvVKVrprR8+KoLE0fZvvF/OLUl+Q+7ZNO0+41bUJItN0mztmvLvVtQlWx0qzhVd7TTXLlY0jCjJdmCgc5xX5M/Ev9sn4lfte69rv7OH/BMLWLPVpob1vDnxv/4KFTaS2t/s6/s4WzZS+t/BN4wFt4w8XiPcttbac8thYytHLdXHysifZPiT9ij9kXxnereeMf2dPhZ4sRJ/PXSPEmgtrnhLeDuDf2DPI2mcHnBtse1fR+j6RpHh7R9M8PeHtI0nw74f0S0Ww0XQNA0yDRdD0a3T7kNpZwqkMMajokSqvtXtZXmXDORf8KFLDzxeMWtNV4Qhh6cv5501Oq8Ty7xpylSp8yXtYVqfNTly1qGNxP7mclCn15b8zXZPTl/F22tueN/s3fs5/C79lH4OeF/gl8IdN1G18LeHWuNS1LW/EOoNrnjf4ga1qEv2nWvE3iTU3HmX2ranctJc3V1J1ZlRAkUcUa+6c8cfQjoP/r0euM9MGk4wMfjXzWNxuMzPGVsxzGpKpXqyc5zk7ylKTvKUm923ud1KnCjTjSpRtFaJCgcegJox7Z70dOc9O9IT9QO2a5Vc0Ac+57Cvhz9s/wCJfiq5k+F/7IHwc1690D47fteX2o+Hk8WaKf8AibfA/wCHOkxRS/Eb4hBh/qZ7OyuodI0l3xv1rxFppG4Qy7fum3i+0TwwB1jM0yxb2+6m443H2Ga/n2/4Jq/taeAPj3+1V/wUP/aV+MC+NvD3xu1D4yx/sv8AwV+Fl/8ACzxTrPiTwJ8IvA6tJo8enx2+mSANresXmqalqKI5P2y2j37VWGv0DgbIMTjKOZcWQw7rU8tpwqezUXPmr1Zqnh1KNnenCXNWqcycJQoulK3tYnlZniYwdPBc3K6rtfa0V8Xzey9b9D94PB3g7wr8O/CHhT4feBNCs/DHgjwJ4bsfB3g7w1p6lbHQNL023js7GzizyRFDDEm5ss20liSSa6THPA6D61jaBrK+IdItNYXSfEGhJe+YU0zxVpDaBr1uqyNGrT2bkvFvC+YqyYbY6llUnaNj8x7Yr4SvKvKvOWIk3UbfM27tyvq2+rb3Z6UFFQiofD0FPHI5OOc96Dnn2P0o4OfzHajII5z+FZK5Yozx246gUh/L8MUYP047Dijr+ePUUddADvzxzycc0c8evWs/UtW0nRoEudZ1fStFtXlEMd3rOpwaTbPIV3CNZJXVSxCsdoOcKaxv+E68Bc/8V54Gx/2Oelj/ANr10UsHi60OehSlKPdRbRnKrTi7Tkk/U6n8D1pO+Bz+GK5f/hOvAQ/5n3wKR/2OemD/ANr0Hx14Dxj/AIT3wL/4WemY/wDR9af2dmH/AEDz/wDAJf5C9vR/nX3o6npkZH55Bpfr24wRxXKjx14D7ePfAv8A4Wemf/H6P+E78B8/8V74F5/6nPSyf/R9H9nZh/0Dz/8AAZf5B7ej/OvvR1GfxHp3NLjHPPXH0rlf+E68B/8AQ+eBf/Cz0v8A+P0v/Cd+A+h8eeBM+3jPTM/+j6f9nZh0oT/8Bl/kHt6P8y+9HVH0wMfqaT1H4egrlh468B448feBcjpjxnpn/wAfo/4TrwH1/wCE98CYPP8AyOel8f8Akel/Z2Yf9A8//AZf5B7ej/OvvR1H54+lL3HQ8/ga5YeO/AYH/I+eBc9v+Kz0s/8Atej/AITnwF/0Pvgb2/4rPS+P/I9P+zsw60J/+Ay/yF7ej/OvvR1Bz7/0pRjPfrkHHNcr/wAJ14EJ/wCR98Cnv/yOemf/AB+l/wCE78B5/wCR98CD0/4rPS+f/I9L+zswS/gT/wDAZf5D9vQ/nX3nU9h34o98H1561y3/AAnXgPr/AMJ74F/8LTTOf/I9H/CdeA+p8e+BevX/AITPTM/+j6P7OzD/AJ8T/wDAZf5B7ej/ADr70dT+v0FLjg8H24zXLDxz4D/6H3wKCP8AqctMOf8AyPSf8J14D7+PfAuccZ8Z6Z/8fo/s7MP+fE//AACX+Qe3o/zr70dTnP8AL2o55xwPXpXLf8J14Dzx498C47Y8aaZ/8fpV8eeA8f8AI++BT2/5HPSz/wC16Hl2Yf8AQPP/AMBl/kHt6P8AOvvR0/I7e+KO30/ClP5cdOtAx3GT79K49bGgZ4445FIOv+RS59hx1J60duvQcZNLYAH3u2f0oOD06/pRyTwPw6A0Z7c4x37U03uMOnBFHUdO+OnWk444+uO9L35HB49z3pW6i1Acg5xjuKT/AD7Uv4Hn360D/wCt7GnruMMj34GBzzR2B/DjrQOv+FHGehPHTND0C/YTHJHBqy93dPGY3ubh4/7jTM0Z/wCA5xVYHHPp+FHYflmi13qKyF7D270nqcCl/LrSdvxo8w6BjHP4Yo+nb9KU9T+eOtHb2J9KL9QE/Xv9KUdBjr370n1/LNLjPtk/lR6h6H4gf8F8oopf2PvhyssUcqj9ojSztkTeo/4kXiD1r+Vr4VfB3xr8cPiJ4T+Evwo8Ft40+IvjnUH0vwp4XsPstpdavPHbzXcirNO8cMYSG3nkZ5XVQsZy1f1Vf8F7v+TP/hz/ANnD6X2x/wAwLxBX4ef8E0/F1j8HPH/7SH7TMviHTPD3iT9nH9j3xx4q+Fb391bxXmoeNdetYfC/huOygkOZ5UfVLycpGrELAxIFf74/s98RWofRjw9Sj8SxmMstbXc4pfjY/COP4p8SyT/lgfH3wv8A2a/i/wDGjx34p+Gfwx+FuqeKvHHgbR9Y8Q+N9ChgtdMbwdY6DI0OsXWqXFy8dvbJbSr5LebIpaUqiBmIWvEo49JmjjmiisHilIWNxFHhyw3BenXHbrX9JcP7dPwb1T4J/wDBSv4s/s7+FbT4Vap8UP2WofEfx21DxPeWdj4w+J3xk+Jktn4Wm0nwzbFvtB8PeH428UalHFbhvNu9eubqUKscFR/tA/BT4E/CTw7+1B4+1DUP2eYvhhH+yB8Bv2Xv2f5vBureEfEvjXW7DXr/AMN2/j/4oWuj2ryXcF7Ai63GupzxrfSPFKQTGpc/2nDOcUqvJXg435UlfW/uX/8AS01b7KbfZfGeyja6P5uTFpQeSMx6eHiXfKhSPfGvqw7D3NIYtJG4mPTgEk8pyUjG1j0U+hPpX9O2p+GU8KftneFNO8e/Db9kDw//AME0Pg3qXir41fAjTfAlt8M9fuvitoPgfwPqd1ocl9rMUtx4h1BtauLqze8TVXaOe8bYImeFKj+B/wAdvg7cz/sHT/EL4IfsYWd3qv7JXxa/aJ/aRe1+EHhO2t9F8F2v9ut4G+HNjG4Zbe8kaz0vzbqTfrE4CBpsS3Pnt53W5FOEHLS+kvKTtt8S5bNdG0heyV7H8yBt9NWVYWgsRM4ykRijErfRcZNAt9NOMQWJ3SeUuIozuYdV6dfav6K/EsH7N3w0/wCCdehXXgP4K6D8Tvhj4+/Yqt7Xx18QbfUvhNCvh/4veJdkV1rmqX17P/wsKPV/C2pTQxQ6Rpca2i2NuWCSr5jr1H7Uv7LvhTQfDH/BS/xR8L/DvwC8Qpp37PPwg+F/7NWj+C/F/gvX9e07wTaS6Db+MPiw1nazs9j9ruIpoDeyeXfSvcT53LsaWo52+fkldXlyr3v70I69n712uyH7HS6P5q/J0vcE8mw3tuwnlx7jt+9x7d/SmMmkJGkzJpqwyHEcrLEI3/3W6Gv6Wfjd8V/gN8LvCv7eng34c/CP9jrxdov7P+k/BH9mz9n19X+Ffh3xHrHxT+JhhsYtZ8d3t8f3+oWumLYsXt1b+z5mhzdxzG6u/M+qfBfgj4C638fv2wvG/hKx+Eouh+0H8G/2er3xx8NPB3wfv9N8FaP4a8I2OqfE7xs2i+JpI9HstB1W+vG0++vtNgkuWW3xbRySq23KWfVYQ9pKnJLp73/Xt9tNJ+fwtB7JPZn8gDwaZFs8yGwj807Y98caeYfRc9fwqX7DZf8APna/+A6/4V/TX8EtN+Ec8+g/FX4F+Gf2Govhb4s/bm+It9/wUC8U+Nrbwjrnhb4WfCvRddhh8N6D4X07xCFv7bQ9a0X+0L+1m0W0W4uLy8gQGFUEafzn/EW68F33xF+Il98NbC70r4b3vj/Wrz4daXflze6boEmqXUmi2828798dm1qhD/MCuDzmu7C5lUxNSUFzLl8/O1n22uu8bS6kSgoo4T7DZf8APna/+A6/4UfYbL/nztf/AAHX/CrVFd3tav8AM/vJsVfsNl/z52v/AIDr/hR9hsv+fO1/8B1/wq1RR7Wr/M/vCxV+w2X/AD52v/gOv+FH2Gy/587X/wAB1/wq1RR7Wr/M/vCxV+w2X/Pna/8AgOv+FH2Gy/587X/wHX/CrVFHtav8z+8LH+kz6d8e3WlyegxR+HuaOMn0z0HSv+SBM/rAOenrx6ik7Hn36cUvY46UDj69D3BpgKO/rnsKTP8AL6UZ/D6dKCQOxpXaYCHnAx7e1Lz36UdsHjbR0I9sUK2wAcgHOfoBjNJz2/SnA/qMHuDScc+meKa7AGRjOOR6Hmjsc+nFJ+GSKX3PQ/rR5AJ+PPoe1Lxj07cjkUZ6Yzmjnn8vahoS7IOx6enApM/hx+dL/MfiKAc+noeKVxi/gBxnpx1pPb/JoHTv7djS5znrz68k0K6VmAgAxz/LANAz0OcdeBmj+o/A0Z/yelHoB+In/Be3P/DIHw56/wDJw2l9e3/Ei8QV/JjpPh/WPEt79h0HQNW8R6la2dxqxstD0efW7+1t7WJpbu6MUKM6RQxKzyzEBY0UszKOa/rP/wCC93/JoHw55z/xkPpffP8AzAvEFfg3+wd+0B8MP2Yof2sfip420fw3448dal+zHf8Awh+Dvwl8VR6xDonxNvPFurabZeILW6vtPMclpBDpFveGSQ3Fu7LcFYpN/Ff75fs96k6f0Z8POnHml9cxdl6zgv8Ah+yPwfxAV+JJJ/yR/I+P/DHwi+KfjvUPD1l4K+E/xJ8a6p4k0241vwla+E/h7q3ia+8QWNvL9mu77TVt7eRri2il/cy3EG6NJMIzBvlq/wDDD4GfEL4q/GDwz8DfBXg+WP4p+KPE0nhq30DXrb/hFZ9DuoY5ptRm1dp0VrGGyt7e6ubuWdV8mG1lZh8uD+6N7+1V+wb4n8W2moaV408MfCLS/gd+zB8L/g/8GvCOnJ8WtL+C0drcajfeJfi5Y6bY6Bd2eualqFvf3NjBptvrN/DZSvYrPLPLsWRPDdH/AG3fhG3/AAV5/aH/AGp5fGlr4c+GnxL07xx8O/hb8YT4Nvde0zwS+qeEI/C3hfxZqGimA3s8CG1he6jMDTlLyUtG/wAwP9pxx2MnGpahJWg5K6fxacsfPfVLVNNanxfJFPWR+f8A8Xf2VvCHgbxJ4M+HfwV+L2n/ALWPxe8Q3F0/iXwX8E/gV4xtrTQVhWOSxuNJvr+yin1yO4JunW5sbVYljt1kDssmV8c0r4FfGPxB4w1z4d6F8EvitrnxB8OM1/4n8BaR8Lta1Pxr4fMahjPqGkx2rXVvgbT5k0a8EYPSv2rl/ai/Zg8Yap8LvDXxd/agu/i98XP2YP2Ttf8AB/hn9rLx8PihoHgP44+MfFHitdS1LRtRuNDe18ZX2j6Losk9npsM8lnHfXE0ySGGEJu+ovi38XvhF8Vvhd+1X8e/h9+2Dpf7LngP44/Er4Kfsr/C79oS48OeObPxxrOh/Cbwfa+KfFlvpFvYrca2NQbUNYeAfbbjy5hpqxSX0u5Xkw/tLF0uWE6cm/5pRe/Mkvhir+6+bl5VLRp6plckXqmfzAf8Ibr5i17Wv+EP18QeE7+HSfFert4Zulh8K3dxJJb29pqlwYsWk8skUsUcNwyO7xOqqSpA9P8AC9p8ePh1p3xO8A+F/CPxE8MWvxWTT/gr8UvDkXw5uo9R8RSTXtnrmm+F7pZLM3EN3cz2dldJZRGO5uFhT5ZI+D+2/iH9rr9hn9pbVPj5rXj34sX3wH8NfEX/AIKHfDH40+MvD+ufDTWPEfjP45fDv4feFbDQ7OSNNNhe1g1DUNWhvNW1EXrr9njundVnlCxydJ4a/wCCjv7OMS+K4r/xlotj8QPjp+1F+0F+04fjZcaB4kvL/wDZa8R3Xh678H/BfWLHT/s7W+oSz6X+5Xzre5bTVvkkH2WZSy6SzDFyjrhZX00100Ut+Wzs+bb+7b3nYShH+Y/AS4+CHxe0/wAPeIfF118F/ilZeEvA+p3Hhjxb4ruPhlrFv4Y8G3lvM1vd6fqWoG1FvaTQyq0UsEzo0cilXVWGK+jPBH7HHgj4vfs3+NvjB8K/i5N4l+KXwb+Gt78WPin8EfEfwO1fwpo2m+H9Kvo7XWG8NeN3lk0zVrrTYri2vLiyCW7+TK5Tc0bCv0X+GH7Vf7KXwX/Y58caV4Q+M1x4i+M/xS/YK8XeDfEPhbx7f/FDxT8R5/i34ykeLxRDeGW5Pg610hzdG4s5YrW4u72WOW5ubyF1/f8AX/EL9uz9nzSPh94/svAv7S/jbUfgh8ZP2WPBf7Ivw6/Yh8G+E9c0jT/2aNLuodFs/id4q1yG5ii0S51aOC1119PuLNrue+n1r95Isa5qamNx8pctKlJWlvyvVJq91yvR3ve8dE/eurMUYLdn4Wan8Dfi9p0fgrUda+CnxU06H4gTpafDi/1b4Xa1ZReOppF8yKHQpZLUC+kdfmSO0MjOvKgjmuWk8NeJYdGuPEc3hvxDB4ds9fbwpd+IZ9DuoNBtdWjjM0mlSXjRiFb1EVna0ZhMqqSUA5r+g343/tK/sZ638KtO/Z9+Fv7WFn4K8N2f7aHh34vWHxZ8Mad8XfHXjzwL4D8EeH9Qm8O3tpeeJJbl7rxdLdLp9ps02LTtPguJI0KvbW8k1fB3/BSz9rHwL+1x4i+EfxC+E2uXvhXwHf6DrWs+Iv2Z7jR4dFl+D3jK81y8uNe8QX01naW+nare+KVmtdTk1KEyTK/nW7mNI41bow2NxVecYzouMXfVpq3bS3X10t/eimpQildSPzJooor0zMKKKKACiiigAooooA/0meP06AUuc9STgd+ppMjB69M/596cD6HH06V/yS+p/WAn16BcUnccH+dKf16jHFB/n+VC8gFA54zj160nf26fWgYPPOe/oaB+AOeBS66gJjn9Ae1LjjnoTS5GTxyPfikyeucevvTV7AGM9Cc9vWkP0we+aXjvS5x7nvmhNgHPbr05PIpvGcfNzx6GnZ9MDnkUn8qErABB46DtgdaB69Bjt3oyT+Pt1o47fXPpQrgBGP8AHrmj14PHWjJPXFAPGfw560tbagJg9cHHrjil7d8ZoGfX6DFJz07j8TVeoteg7GMHGQeTik5AA5/LOaOfxBzj1pec845GMdhUq/qM/Mf/AIKtfsu/GH9rT9nnwd8OvglpWg6x4q0b4v2PjG/tvEXiW38K2SWFvperWski3E3ys4kvIB5Y5IYn+Gv5+/8Ahyh/wUF/6EX4Yf8Ah4tL/wAK/s7659c8jFHfGM84Bzwa/rHwf+mV4t+CfBdPgTg/D4GeChUqVU69GtUqc1RpyvKGIpxtpp7vzZ8nnHB2V51jXjsXKam0l7rSWnrFn8Yf/DlD/goJ/wBCN8L/APw8el/4Uv8Aw5Q/4KCnp4F+GH/h4tL/AMK/s8wByR17AUn0GT+dfp//ABUm+kH/ANAmV/8AhNiP/mw8v/iHGRf8/Kn/AIFH/wCRP4xP+HKH/BQX/oRfhf8A+Hj0v/Cupvv+CRP/AAU41PwZ4d+HOo6d4LvfAHhDWtQ8R+FfBlx8cNNfw74e1DVRCup31rbbdqT3Qt4BLJ1YRKOgr+xIcjHt6Uo57D0wBwKb/aSfSCfxYPK9P+oXEf8AzYH/ABDjIrfxKn/gUf8A5E/jD/4cof8ABQX/AKEX4Yf+Hi0v/Ck/4cof8FBP+hG+F/8A4ePS/wDCv7PCR6fXnrRxn057dBR/xUl+kJ/0CZX/AOEuI/8AmwP+IcZF/wA/Kn/gUf8A5E/jE/4cof8ABQXn/ihfhfx1/wCLx6X/AIUn/DlD/goJ/wBCN8L/APw8el/4V/Z5nsB1PFHqMcelC/aS/SD/AOgTK/8AwlxH/wA2B/xDjIv+flT/AMCj/wDIn8Yf/DlD/goJ/wBCN8L/APw8el/4Uv8Aw5Q/4KC/9CL8MPT/AJLFpf8AhX9neRg5H19KUHjH4+lH/FSX6Qdv9zyv/wAJcR/82B/xDjIv+flT/wACj/8AIn8Yf/DlD/goL/0Ivww/8PFpf+FH/DlD/goL/wBCL8L/APw8el/4V/Z39foOxpc9OP6Zof7SX6Qn/QHlf/hNiP8A5sD/AIhxkX/Pyp/4FH/5E/jC/wCHKH/BQUdfAvwv/wDDx6X/AIUv/DlD/goL/wBCL8L/APw8el/4V/Z1yfr1p3b1GOo4FH/FSX6Qf/QJlf8A4S4j/wCbA/4hxkX/AD8qf+BR/wDkT+ML/hyh/wAFBP8AoRvhf/4ePS/8KP8Ahyj/AMFBP+hG+F//AIePS/8ACv7PSfYcCg+vHHHHahftJvpB/wDQJlf/AITYj/5sD/iHGRf8/Kn/AIFH/wCRP4wv+HKH/BQX/oRvhf8A+Hj0v/ClP/BFD/goKOvgX4X/APh49L/wr+zvGB2Pb1pfqAR1xnGKP+Kk30g/+gTK/wDwmxH/AM2B/wAQ4yL/AJ+VP/Ao/wDyIn+HrxQefoOaTtznPXFAzziv8/13P0AUenPPPtRj1wPT3o9fbjNH5dMgA4xS1EBGD/8AX5oHI5+po/qcnNKR64BxkUdLMY3r0wfpS9iM47ZHWk5/w9a+R/2nf25v2Zv2RLMp8YviFbQeLZ7b7Vpnwy8Kwf8ACT/EjVVP3GGmxsPs0TcYnvXgiPZjXvcN8LcR8Y5xR4e4TwNbGY6p8FKjTlUqStu+WKb5Y7yk/ditZNI58Ti8Ng6LxGLqKFNdZOyPrkgnn8cd6T+Wc1/Mt8R/+DgvxRNeXcHwe/Zp8PWOmBmWz1T4p+NrnUtUlH8Mklhp8ccSZ4OwXD4/vV8D/FH/AILA/t6fErU7S90z4sWPwj0+wkE1roPwl8MWmi2MjA5Bup7tbq5uB22SSeWR/BX9lcJfs8fpFcROMs5w+Fy2m1e+IxMZyWmi5MKsQ+byly269j4/F+IPD+HVqMpVH/djb8Zcp/bD/jR7da/nj0f/AIL2/D/w58FfhyuvfC7xh8UP2gD4Pto/iQNLFr8PvhtBrKK0c0kV1J50zrKFjmZLe38tWlZUbCjHwh8Wv+C4v7Zvj77TafD+D4cfA7Sp9yRt4U8O/wDCW+KI1/7CWpGWMN/tRW0ftivG4Z+gP9JDiPMq2Cr5ZRwWHp1JU/b4qvGFOXJJx56cKaqYiVOVuaEnQipxaktzXE8ecO4ekpxqSnJq/LGOvo27Rv394/sJuZYbK0l1C9mgsNPgUvPf306WdlbqOrSTOQigerGvjv4lf8FCv2JfhJcyWHjb9pb4YpqluSs2i+F9Xfx7q0bL/C0OmJcbD7OVr+IH4m/Hb43fGm7kvvi58XviR8SJpG3GHxd4wvdV01P+udiZPs0Y9o41A7CvJ0jjiUJHGkaDgKi7FH4Cv6z4N/Zf5LSjGv4h8VVasutPBUY0kvStXdZyX/cvBnyuM8Ta70y/Cpec3f8A8ljb/wBKP7//AIIftofsr/tI3/8AY3wX+OPgnxn4kELT/wDCIfaptA8YsijLNHpd5HDcShRyxhRwO5r6e7ZHrX+bhp+oaho+padrWj6jqGja1o17Hqej61pF5Jpur6RcwsHhuLW5jIkilRgCroQwIr+2/wD4Jbftd67+17+zNb6749uIr34r/DDX2+HPxG1KOJYP+Elkjt4brTdaaNQFWS8tZF84KApuLecgAMFH88/Sw+hZHwIyClx9wTmFXGZJ7SNKtCuoe3w8qn8ObnTjCnUpTl+7b9nTlTnKEbT5+aPv8K8Z/wBuYiWBxtNQrWvFxvyyturO9mvV3R+j+eO/vijPQ4/DNL+P5cmjHt+J6V/Ammx970A9T19/Wgdc9eeO2aT/AA9MUv60+gdRMHjtzzmjP8sUdf5e5pemc89h3FDDqGfTAH1zR0zzjB6460D06/Q4xR7478c9KnpYAH4dfoTSdP5deaPxpfX27dKaC9wGeRj9KMcduPfmk6Y6EdfpRz/nvQttBh+v4UuO3p1pMcfTmjigBfz49Dmk6HPr2pc/y7dRR0x0/Oj1AT6dvUdaUc/X2OM0g9h16d807p16g5PfNDATH0x9cA0nH1opckj+fajUSd9hPwo7DA6D60p46fypD69c+3Wi73APTr0pwGTjgfhmk49ue3pQAPUfjwKOl0G4np2+nalH8vxpMnHPX0zS8/T2oVxin3wD0ORyKb26e+fWl46ZP1xSD6+/rmhAH07fjXg/7Qv7TXwQ/ZZ8FHx58cPHWneENKuC8Gh6WqNqXizxbcIu5rXSNLj/AH91J2ZlAjjyDJJGOa+Yv21P+Ch/w6/ZatdU8F+GpNK8d/HFNP8AtZ8LG5ZtA8CRyLuS88QTR5ZX2/PHp8f76XC7zCjBz/Lz+0X8RL79pPw94o+LvjS/1nxT8SlS31H/AISPWr86hLZ2sEyrdWenxRrHb2diY5GkSzgj2xmE9yWr+6foyfQp4l8Y3h+LOO51Mu4blaUGklicXH/pxGacadF/9BFSMlLT2VOom5w/PeKePMHks/qGAXtcRs/5Yf4u7/urb7TXX7G/ao/4Lh/HX4nvqfhb9m3Rh8BPA8u+1XxfeGDXvjBq8RyvmLcYa00zcOQtsssy54uQa/EnVdU1TXdV1LXdd1TUtd13Wbtr/WNc1q/m1XWdWnkO55rq6lZpZXY9Wdiao0V/tV4beEXhx4RZT/Y3h7lNLB05JKc4rmrVbbOtWnzVar6rnm1G9oqK0PyLMc2zHNqvtsfVc307L0WyCiimSP5cbybS2xC+1fvNjsK/RzzhXkSMDzHVFLYG9toJP9a94/Z8/Zk+PH7VPjIeBPgH8Ntd8f63Ei3GrXlsI9K8LeF4GO0XWsaxcNHZ2UWQcGeRWfBCK54r97/2V/2dvhJ+yV4K8DeJNZ+Ec/xU+O3ijR9L8VXvxN8UWUOgeBPhx/aFrHdSWOn3N2XNxJbJMqsY4Y9siuzN+73r7p8bf23tAuLDU/AXhTX00vUr6cvql1o2lLYR6/NBI25pHt1UWxj8sWkcLIyGNsBQJHevG/tOtiJungqV1r7z208lrb5o8+pmNKF0t0fCngj/AIIU61caaJPi3+2H8JvAviDLRS6D4F8Dar8TrG2mXaBbf2q09lFLKSSAsMbA7TtZq4H4qf8ABDT9o3RNOv8AW/2fPiX8M/2m7TT7b7ZP4Z0KK8+G/wAR2j/6d9O1DdaXDcqNkV5vLNgLnivqPwL8QNU1po5Jdb1K0xLeWv226n+1ar5qTeTHNHGNryQIGbhWCuXRTz8tfoL8IJNN8MGw1jSfEvjK+8R2zl9P1WLxBHolvprwptm220JH+t3M213dZMjIXgjz8Tis2wsvae2Uv7riuX8LP/yY4sPm8q07cp/F/wCIfDviHwhr2r+FfFug6z4W8UaBetpuu+HPEWmTaNrmjXEfDw3VrKqyRuPRhyMEZBBr+nj/AIITaRa/DL9nT46fFv4ha/oXgjwd8Q/ihZab4X1Xxfrlr4a0zUo/D+nyQ311FNcyRoyCe/a33A432sg/hNcZ+0BpXw7/AGp/Fmu2fx08K6Z4i+I1t/aXhDRPiDY2zaX4u02O1S7FnIt1EsZmt7d2ieGBh5YVdhUoMV/Nnrljqtle3PhzxEbqS78MX1xokmnX8zXEGlzW88kc8cMTEpGPMWQ4QAEsT3zX5144+FtXx18NsR4bVMw+oU8RUw861RUvbydOlUjW5acXUpWcqkIe/JtRipLkbldfVcMcRUcBmP8AaFKnzygmuW/LrLTV2eyvp6an91/jL/gpF+wj4Cmmtte/al+FlxeQErJZ+FtRuPHFwG/u/wDEuhnXP/Aq8+0D/grX/wAE9vEOrRaPB+0Pp+kzXEnlRX/ijwX4g8N6IWJwN17NZiJBn+KRlX1Ir+H9VCgKqhQOgUYApa/k/C/syvBing5U8ZneaTxDXxxqYWEU+/I8LN28nN+p9xPxKzhzvCjTUfSTf38y/I/0hNC17Q/FGi6Z4k8L63pHiXw5rVqt9o2v6BqUOs6Jq0LfdltrqFmikTtlGPOR1rV9/wCfev4uv+CUv7bfir9mX48eEvhdr+u3Vx8APjH4otvCnijw3e3LSaX4N1XUZVtdO8Q6ehOLd1uJIYrtY8LNBKzMC8UbD+0oxuJPKKt5iyeWUQbmz6cd81/mT9JL6Pue/R245hw1j8QsVgMTD22FxCjye0pqXLKM4XkoVaUrKcVKUeWUKiaU+WP6Vw3xBQ4gwP1iEeWpF2lHez7p9U+n3dCPB64x/Og9z7YryP4l/Hn4N/B+01C7+I3xF8N+HJNKiE19pX2ttV8Q26sGZN2m24kuQW2tt3RgHBOcAmvzm8ef8Fg/gvpby2vw0+HvjLx7Og+XUPEN5b+A9KZdzRrKsRWe5dCy/wAUcZK5I+6cfI8DeBXjB4kU44ngzh7E4jDy2rOHscO/TEVnTov5VL+RvmHEWSZW3HHYqMZLeN+aX/gMby/A/Xb8STjmkHrn9a/DO3/4KWftH+K9NGs6T4D+EngnT7ndb2yX8F/r91FNt3IjSTXkKvgK3Cxrubaq8sAfPfFP/BVv9pT4QeIdKtfiN4E+EniDRtQnUxmTT9S8Gy6pEzbAbK8juJkUo6yRlpIZN3l7guGUV+8Q+gP9IuWCliXg8IqiV/ZPGUVUfkn/AAb+tVLzPm/+Ik8Lc38SfL39nK33fF+B/QcT2/Sj35z196+Wv2bf2v8A4NftPWuq2HgbX7C18e+GLKC/8ZfDm61W3vvEHh+K4UeVcq0ZxPbOWXbMqqwEkZkjj8yPd9TAMckAse+FyK/k7inhbiPgfPsRwxxdg6mEzChLlqUqi5ZRdk0+0oyXvRnFyjOLUoycWmfaYLG4TMsLDG4Gop0p6qS6/wBdt11E/mTg55FHr+vqaRMOTsIcr94Id5T/AHqXP4jPPHFfPppqy1OoAPqDnjI5NGOCeOD+NLn8eeTjmm9M/wD66euwCgc9O3XFGMcjv0ozx19sUvr06+nFF2AmOTn/ABpeSf1INNPfp9R0p3TPPfr3NKz3YCHg59+mOKTjPB78e9B9emeBR+HOeh6U0AvJ57Yo4x745oz649PY0nPHp9OBSS1AATjPIB4pRx15+ozik/w7c0AnHBqvQAGe3XPYUAkdsY7jvR0x1HYindz1GfzNLQNROnPOevFfnt+3H+0r4x+F1rpPww+FctzpXjXxTpp1TxB41t4I5rvwdpsjSRwx6b5mY11C68qdkmkV1gjiDBC8kRH6E4Pvj3Ffhd+3h+xn8fvjX+0r4k8V6D+0hovw3+FXijwXodlpvgvUrbXL6cXFnbfY7648u0j8kRGWKNj+8BywL4BGf6l+hzwNwlx9434PKuMacauGo0a2IhRmlKFerS5OSnKD+OMVKVaUHeMlStOMoc0T5XjHMq2V5HKvRT95qLafK0pdebp2v5n5V/EX9nKOWHxF4lkv7554ZpNZutX8V+beSa3Ky/arqW41ByJZZWe4V3aXazNgDcSa+evAXhC7PhvxlpERlvzf+H9Stbm5hkZcWjWbTMy9PMQp8/l/ePy8Men3xcf8E+xY6xdaZ4r/AGlPEWsXOlx299ez+HPh0bvTZmfaFRTquqnz2Y/LI6RsVBYHbyR6L4f/AGPfgr4GX7Xe+Nvi54stLwm0vUMeh+ENLkk1JZLeWMXEFrNIsSeWXR/MYjdt527q/wB9cLKOGjF0U3b5dtLdEuh/OuNr4ScL0ItOOurctfV+Z/OfExaONj1ZFY/lT6/d23/4J+fs2aal9d22geLdZtLO2zGvib4iXmE/fGP5ks4rfe+3YBh1UswIU8iuu0P9lf4E6M1pfaF8F/Ad0LeH7eLfxLby+NL+aB1C+ZN9qeYYikWQLIitu8tiU5Kr9h/aWHfw3/r5nG8zw6dld/I/nua5t0OHnhQ+jSqp/nXvn7Pvwln+K3i2+e98J+OfFHgjwfpS+IPGp8D2E0t1aQS3ENlaeddLBKkET3FxHudl3MkcgXB+Zf3V07w94c0Fk1Lwr4X8D6FqtlrDNd22i+A9GsIY3E0bRSC1NmkjxlBIqptUMquWT5I2a/c3/ihpp/t1zcva6e0+v3LwPeyW9l5khj33KRr5akPMwRs/IJkChuRUTx7lHlhGzfX+kclbOKaThGLUma37V3jvxPc/AvRHhsLixXRfDVvdQLa+DNQ8J38FqrS26yeTdP54gwuJm+YuZFJZU2tX853xT8a/2x49s9Ngg8Y6fbx6lZ6N/Ys+t+RdXeoLCsOpNatHCxmH2qaMweYHkCrsO8lSv9CusXItrKLU/PhvrTVdJm0nVYZLL7Ik8axrHfRkPKxRJVk2SEFzuw6BS21fcv2av2VP2ZfB3gaHSPDnwg8EeOpJnhuPEXjb4saRp/xQ8ZeJbz7OQwuGvo5LW3SE7Y7a3tYo1UKAzSOzSt81jFXwuGjRov3He/T+kysFjKUuZSj72x+GXwf+N80us6V4UPiXRo4/7NhSKd9UtrmabzI2O5oySd5kEL+W+4rIEGflFfrJ8FE8ba1bNpFyvi3W4rV1aCSyvJo3uE8uW3eS12KHMe1T8sT/ACl+rHK1+lGqeHNLs/C2uabomg+FfCEFr4eaWCPwR4W0rw3pxh+127LGYoII5CqiHa6KRmIsvzZ+b5c1651m9uY7mwv9VvdVbdYwyW+pN586xMvm3VvZyOH+TkLJgKN0JGCzh3hsVN0XSfKkcFTB0o1ZVaKfdpHyl8UPhL8Up/F2m+J4/BOv6ml9fKl03hvSJ2TTJrVYYVXUFdA0R2+Wqu3yMd25utfnX+0l+w7+0Vd/GXxhr3g74W32q+GvFlxa+I7C8TxJotmTc31nDNe2phmvEmWSO4+0BkZeK/bKX4k+EvDWp+DdG8U+K9A0K48W6tceEfAWj+It0WpeMdStYJLr+zVV13yPEI7jeswUsq5GXVIWwtd+Pn7P3hPwV8YvGurfEiEeDPgJ4g/4Rr4xLpmj3PiG++H2pyNAlrpd1p9uheSdjfW4VIf3ex33urLuHXHNK9CSfutJW/rXsdGEh9XqzqUY3k9Nfv2PwX0//gn9+1JfgiXwf4X0aUfL9n174i6NYTlsbvL+Wd1D4BO0kHitLS/2AvjTdOg1rxH8LPDEfniGZrzxPdatLartZmkdLWzkG1du04b7zKOtft74/wDEGkW8w0+waWC9k0W31BorRnstIu7G4aZZJI47geW8zRrcswk/eAsAxDBa5jR7BNettLVfD2tx2ep+HIfF+reJfFt9a6Cvh6SSWG30yyubeS4a9+1yNdrK1raRMI4LF5HaOIF29COZV+XmqWV/IcszxPPyxUfx/wAz8tPCv/BPHxGfEVhMfjP4VuF0pbbxTa3fhnwbq2tJcfZplnCqztCUw0W3c2G3YAXoa7T9sT/gp1+3J478ceNfhtqHxItPhH4b0bVZdKm8O/BGG48KjU7dlWSJ7jWJWbVZPNikjdkMsO0symMEEV+nWoeGLHQrvxJpsGs2/i7S1dZ7bXtPY6Wt3C52tNJCXYquySQ+VkujSgugKla+B/jj+zl4M/aB0mPXvDcd54M+KelardWEHiSa2/tXw94+sZLxJIbPVIoVEsV7Zi6mEd0iuWiVIpFBRQPlM64O4J4uzrA57xflVDGYjBKp9XnXpRqew9r7NzlCM04xlJ04e/y88eX3XG8jvy/P8xwntKLruFGe6jpe212tbavyPlP4AfHS58LfA74jeGWsL3xTrFz47bxB4jtzcLP4h1Gz1a2023/tTz5yXuvs9xpMcdzGW81YbqOVGASUN+3n/BLr9mHwSvwx0D9pDx1psPibxb8SoJ9c+GXhfxl4et20j4e6HJNc2mmXbWcjPbS6jfmH7YLmXzFgtJLdYVhlZpD/AC7ftAeCPHP7P3xD174S+MdLu9B8XeCdUWfU7bULf7J9tZVWSzvLVs7ntLlcvb3cLNHLE4YH5mC/2nfstajo8X7Jn7KkjahbyGH9nbwYkltfK9reRbfD1o3lyNu8x0USR7kXLHhlBJIrszTG0MRUdLCu9N7/APbun3Gc7vmqUW7Td/u9dT6u0gzQajFY6K0cSWcSwGZSIVV0kXeGyqxhY1IXjqyoCeBXmnjtb/T/ABFr+qX19IZrO4l+zT393Dc2lpEkYX5pARFboqx8b8MMr6EN0NlrNo7C5ivYntLaFrqK6t7gWf2Tyc8zEKSD91ccrJgg47/HP7b9z4R8efBr4/8Ahj/hBpPi3Jrvga6sJPh/pXiqTwHJ8QCPJl+zvrauq2Lho4X+1kf8sWUgllNcMIe9ojmU5/BLqfQelXF5ourabf6e8S67bSyTxQ2ENuzS/uxHKzKjKfI3sVkDLt+cD7xXdp+Kdf8AEuv3V3b/APCR3s1rp159mF1aSstn5s5ZbeOSJXjgcSDaRtTcFOQrE7V/PrwsI9M/ag+Cvi7W/gtqEDaD+y3ffDxvi7/wtS41fT/h1GmoacZPCf8AYG4i6WdijjXSm1/Lx5gDGsL4UW2iaN8EPgpp3iP4GX/w/wBK8LfFeTU4Pg5rvxpl8Qaj8N5bXU9Yv01yTWllNxqEVxHNCz2buUtkEUa48vYfn8ZwJwhmnEVPinMcow9bMqcFThiKlGnUqxhGTkowqTi3Fc0pP3ZLdnfSzHH4fBvCUMRJUW7uKk0rtLVpb7H1frep+KdE1P7Wmv6qsdnGZNPt4JrnTZopIkCKsbEKpEBLFSzAyiZdxypWvoH4E/H3U9cv7LwT8QL6G71a9l+w6D4j+ztazX92vmM2n3gCiPzdqgRy4QyNhShLBj+UPjL4lX15rn7RNzf/AApt5/Dnj6Kxl0ltO+IZ/tr4wxR2dut1G1rc7G0WSxuZiVjdibpFaYMQFjHNyeO4NK8T6drWi2Fxb67o2g6XY2erxay0ksP2PULW8s4bWPbsQs0Z3XTfK6q53FXxXw3jJ4B8G+NPBmLyjOcDThmHs5fVcUqcY1qFVL921USUnT57e0pN8lSP97llHpyDirMOH8wp4ihUk6N/fhzNxlHrptzW2e6fle/9InJ7H3wKCPrnOc46UyOU3EcM5j8triJJ2j6eWZFViv4EkfhTx1wOfU1/zj2a0eh/WoAkjnn680hyfU/rQTz/AI80uM44OO5PFPYBOT0z7Uoz749T0o56cjvzSf8A6+nFTfSzAP8AJ5oyenTnNH4c9aUA8fX05qgEOT6nHbpSnPoeB6ZowAf8elGMc9D27iloAgzz154pQP8AZzx9KB0+nTnpSZI6ZH0o1YC8duucYxzS8cnqcZ6dKTnv9Rmg/wBeQaSAOvIH5HpXnHxO07wleaAtz4qS5EmnSvPok2l/8h1Lhl2slouRu3jaJFJCbQCSpCsOr8Ra/Y+GdMk1TUC8iB1t7O0h5uNRnYMY4I/9ptrcnhQpJ6V8MeIPF/iXxTcXviHUrq6RVndLOztLdodPFlDMpnWKQSMY0VMgbl8yWZJDkgYX+wPok+AHGPihxfR4zweLrZdlOX1YuWLpS5K06sbP2OGlqudxf72bUoU4S96M3JQl8NxrxNgcowcsvnCNWvVjpCWsUv5p+XZbt9rXXh3j3Q9QnvdcGjwac+op4cj1JNH81bPUb+9toZjaQTTylvJF1J5UEj43RquQzLur5B0/xj8TI9N/Z78ReM7D4Aab/wAJvqbL+0D4fuPiXdahp9jcSabdTWug+DL6KQR6vcxXlvHC8hM6MFZd00Ykkr6a+If77W7iDVWjDJpsMqW0MrXyvp91btbPPMdqzFSJFXeXZo2dwpwG2/mn4V+G40b4X/s4LffB74FfD9Ph38YbZdH8HePfiKr2fws03+1L+0N/pmqwzN/xOpjNvSx3yySTXjKVLfu0/wB2oXjQim29Pn9nrb9fl2/nLkSm297n394b+KXwz8Xa74s0uTT/AA7ev4B8VPaeNfDngfxDNqk1sslrDd6XJfLMFa1nkhaKSW2DuicBZstIkfkniXxWjeI7kX8Or2q33hxiyaRYKY7Q/apEhaS+aMNJct53lmGURje5YMG2LXjl9q50PxT+1WIfFv7PHgy18J6HZ/EbTdR0qC6fxv4dt7jQ5Fk1rx4FV5pldLNZLaQZlkWNQvDqr6umeIbPxfqvw917QfGF74s0jxR4TbxPb2Fuf7O8L+JE+y2vl+IJMIx8mBJt0PzRSQyN8zYEmO7CwhKVvtL8r2POxUJUl7R/1oc7p9/b+JtK+DVzpumfFjxpPenVNAg1jxXZTCfw+0lrcedq3iqzykM8EzW7Q2Kx8+dJnZIGAb3nxN4s1Magmr6ffaZHqXifwxBpPirQtE0qPwhp880MP2GXzrWEvDcPGumw3kMsq4mkuoXSGIqdvxn4Uur7UPBXwv1qz1f9pj4oX2g/HfVNGedbeTRxfTzXOsWCyeKoVRJW0C2cKqzMcEW9tlVJWNfSvDWiX1xqPjtZ/DE+nSwfEa8uNIg8Sa9/aNp45uLGGwuILnZGpMFlvkZbaN5GjVbMtIrlvKrohUco/wBdl6mFemr8/Xp97T7He3kputSXTn1K3EkNjHf6hqF/ukMU0jIrExgFmC74t3lYAWSVvLztK/cPwF1jTLPRNM0fRLaKW7hjiWaXHk3FzcRrL5jeSVdpEQs2A25k/d52kDb8T36ae2pKUt9Pmu2uUeKO6knsPtyojbUt0RNrK0Tt5i5+byV2qDur6y+FDzNp+k3ttLciNWeCzgnvjeW1mu6RGjTDF2hO4DIZuZxuZslaxxutHUeDbjW0PsPUdc0+88Ia8kdm2oN/Zt46JcX8TWFzJHZybGSVmCCNZEkQKwfzOAMuVYfnh4v8ReI9O+LXw60u20vwzqHh3XdJ1zTPE/i3xB4qj0nxv4QWytbe6sdP8PaNcCN72e8WNjI1swa1gt23EJJivtu9bV5tJ1myhkae1t7aa8VdhsrSKZbTGNwGGLSxsMMjLhlBUBRn8x/ij4b1LW/GH7PXirT/AIT6B4/h+H/im4W68XeI9fudP1H4M6XrFjcJdavoao+y/vLgqttFCEkb/VsPL2C4rz8OlZ2XVfmvX+uqPTlV9i1Prr+Bx1r4t+Kvi7w/8L9d1LWv2XLPxRpP7Tt1YarqVm0PxDs/D+kvqGoWrWfh6TEl1D4ruLG8Cum5X8ySXsu2vUfiJd+N9J8K/tBQeHPG+i/DO51iwbUdD8TeHvhius6l4GuobO0N9qNxZtDGus3LpaITHJ58gWBAqqyLCvlOl/Dv4gz+HfiZoPhH4d/s8aP4kf8AaCXxz8KtP17T5NW8J6papqGnXlx4o1S0idZo9fu45b9lmG5Y5Y41Xbt2V9b6dZ+Jr3xH4hufHWq+FU+HN3aaadA8P22iPdeJLO7tfOXXZLr5PsklnPE0JhVcKpVkdFAVnVeMqXvRV/Lq9/Q1wrhXnJ1qnLzfaam0tV8UoxlFfN7HzXqureJNb1XwFenWPGfjjSdR8EW+tWOoR+HpLD4d21rKi28d7caysX2WyuLsRtHDZSbZm23CrHNH5grnHuvEfhCy8L+DL9PGV5a+LDp8kur3Glwz3+nSLYve2c17qRgV44kj1C4aaCLGJGSItN5C4+wNY8QeCz4B+KGiJ4G0ye/1dLO68G+KTqJsNS8BRw3EyzLDZIvkXHnQERsXZdoi25P3R4JrOjWmo61onmwPZ6cGE1vaw3FxHYQXMVnIFmtoUyqebJC+6JBsVv8AWFmBcephK1SdNe1jb7v7r7/1+fk4yGHp4h+zlzLWN1dxdm1dO2xwvg2fUJNottAvPCNoLqaGGK51WGXVtQFvdyKtxcvu+UyFvM8v7kcfyrzhq1fC+m27XOqWckh1KRp3jhv59La5M0TKzJtaaICCaNFlRejFXHJCla6NbGOy0sy6fazaCul2yfbdf8Nafb6adSjeX5r6+XfteRnLoT5e0iGNiQQ6nqfh7Fca/wCJ/GJna8vE0y9s72S2ivW+32LXH2wmaaQsolQJGysoWNgyjLKNu663tI0fdl6nJ7KUvkfJH/BQr4Jr8Zv2b9Q8falPY3HxB/Z70+TUvDmp2ml5l1nwZI6x6toxutommhtGkXULJJMCJGuljCpIRX6jfsvR6b/wz5+zJcanGDb6r8AvBf2WTTTLbJHcL4d09YjehTtcMot9jkDH2d87+CH/ABB8IWR+EXxD1fUHigsLf4S+KG1a3vt2p+bEul3ytIIXQRxSttjIud+QqcgnDNofsi6a3/DLf7OksEGnxtf/AAM8L3UaTp9ut5Y20G2a1WSNS+AQ0jJkv8qglAcV4lbl5nVj1PYws3HDewetup9D21moRbt7Ge6aAxmS9uZxFLd5kVm8uPyt7xq0atkBt3BPIzXxP+114euPG/w1+P8A4b0r4d+IfifbeJfCF5BbfDCLxPJ4K/4T66WG3WTTV1E7Xg85lmC3EEisr27KI5C/H3fBY2Gh+VeRC5N3qEKx3F6JBYXU6zQbjglyIzGyllxlQrAADbtHzz8RpXl17xBc31sbhxb20aatInnyiGWORY1jjkZQ5cxRv5iltoj3Agsqgoyk5NLt/kayvFX7HyJ4d+Erp+0V8JfFdn8Gb+BtC/ZlvvDNn8Qv+E8lvdP8DTrNp7N4Nk01X8m7cBXMeq4OfLkeV2Xe0fnXg/4YX/gX9nf4OeGZP2ZvFHhu48JfG+TX7n4eXXxdfxZfeABe6pqTv4hu9YaVXvIpxdC7h05mdYdwzlcM/wB5+FQtvp0kVm2o/ZYANQsbRrqSz3yxrHHKLhj8soWaZlXLuHbjawjFV/G91YHRl0uW0SI380VvKmrStsQTM20KiFvlnDLIqqoB+6Bne9bU9Kylvr/l2M1/AlF9T4x8WabrkI+M+pReBbm9uYismiTNrX+l+O7xbYs8sNquXt/L2zYYyx+YIWD54Rua8I6Xo9n8U/BfiLxd4MurrwKnh/7F4zjsdSa81PQ1tL3S7iPSl0mZlhuTd+ddJHdIwIaycv5fmxV9HavoVjp91d3X2iPULsxCS0kW/k1a3QY+YxqyorT4RY0VlaMK0gJGQBwEei22nHzZo4/D9tr6SXl/PY6ntjlne4Vbi1iVIlDNAVWZd5bash+YKpLdOOoLMsvrYCrOUY1IyjzQfLOPNHl5oS15ZK/uu3utJnBFyo1Y1oxT5XfXbR31P3i8A/EPwf8AFTwtp3jfwNq8Os6Bqylo5VRre8sJVx5lpeW7fPBcRH5ZIpMMp9RgnscegPTn1r8U/wBlP4m6n8OPjDp1jLLHH4W8fX1l4b8V2ktwwe4uLiNYbPWPIG5FZLl7dd6EK0d7Kdx5C/taQQWGMEHBFf8APH9JfwHxHgB4h/6tUK8q+WYimq+Eqytzum5OEqdXltH2tKUeWTikpRcKijDn5I/1dwZxRHirKPrsoqNaD5akVtzWTuv7sk7rtrG7tdmPTOPpnFHXHp0o5J46jt0pPr9PTFfzwm9j64U8DocZ+mKXHH4884BpBz7H2ozxxxz060tWAfr684o5GeOv50dgOPfnijr0x9B3p6gHcdh+dBzwc596T8AcjGKX04FAB7/kRSYz/wDX4o9j1zzzS5x04/HimADp/WnhTI6JGMu7BVUdSx4AqPp+IzXlvx08Val4D+B/xo8caNuGseD/AIS+JPE2klB80d1Y6PeXFu31WSNG/wCA12ZbgK+a5jh8swrXta1SNON9uaclFX8rszqzVKlKpLZK/wBx+QOh/te6x+03+3j+0F4I8K6rdT/Bv4BeBY/BPhCzsZgum63rEWtLb654hm+ZVcvcQtbQkk4t7FSAfMcN9YxrBplraWtpNqNw+rloTZSp9rjuNyq83mqqqibhL5jFFG75l27q/nl/4JD6zJp/xQ+MVzcXkJudT+Gmm2zPep9pN3PNrCv50ikEMEbdI5PXIHO7B/o7a20+6sVtb3UvtSxxq6t9iWGyVmBaONVQvKszmPczbgrLtyqg5r/pj4Z4DyPww4Zy/gHhumo4PBUYU4u1nOSjepVl3qVajlUqPrOcmfyhmeOrZpmtTHYh3nN39Oy9EtEfMnjaxkbxXY3R0qKWCOwDRWs+qzTrpbQ3DNCVVcPJxcSPjjauQysqFj4DpHwI+FGk+F9N8LP4L0C+8Mad8Tm+L2kaV4vlk1eGLX77VpNUfVJpJH85bhriSSSNfMEZR1QKoVc/S3xIkvfD/inTby2sIk0yezulgu7K8NhpumyW8bSwssbrsAcFg0LHcW2qXwAF537Fe6pd6c01ossM8UN5Zx/YzFf3rDb9qt4Wd4gJFS4kLSvKE4yAQgFfVw5Zxjft/wAOebUfI2/M8g1Hwt4a0LXfEOuSeEfDSeIPGtq1l421I+HLOK78Uw29vPD9l1OdlYXccEUjxCORXiRAwUYAjaz4e1Kyg01vNi0fRtPjhtdJt7PTbcWn9l2/lx+THiFC6xEbUeNYk/494jtTauNXxb5VxfNBayXC3Y04po0c4nvLUrJ5O3T5AB5EkamQuyDa25RxtZWPn62X9jNFbahbQ2yyefrEEvkxz6Ze2NxdLGrJ86uJ/MSTrvP3lPLbl7qcU46aM8yrOUqv90IZ9Rsl1CBdVN3DrLyQwqbiO6uWgk+RvtHljCxkq2DtSL5doYMxBqJpLHUBpAtJrWH/AI9DqMQkuvsLK0flRZjITe77mZoz8nJ+YEgR3UyG5klurmPUZFeNRNdqZLW4a2kYx+c0iqhtgi2hcpJu3SAbHJYiLUtREcWjXunzy3NhDPG1pbyJBNpIhmCs6wzmJhBIGllZ12kKqqRt2tjuSbjZHGrR0ka3iD7FYQXc95an7YFuNF0zUHYxeY1zD8ncvHEi/cWUkMzZXK7DXqfwPtboaQg1a6t7d/7dj0241WLSZLnfCLiKZoTOgeRXRJ95GwbTkNldrV4RrF6mp6zbW62Nz9h8zdZ2OjPNdaafLbbM+2RcpHL5O5ZhuIMMeFAbj234DXkulrfCP7Fp8qam1rC73Uc11KzpGdzhwSf3cMrn92ki9/mK7uPExaoNF0NcTFr4dfyPsg28V3BHarcRwM8syyR3tvA7XUnmT/6RJvCiFZ42LK5xgSAbQx+X4/1eGPQru50ez+zTXelagnnCzH2fSrhWi8t7dZAqkERMsaNwN0i43+ZsP2DpNzbxXN9DqEMU32S3RI2fT8pdXUCs3nLN8zKP3cccfLH59vPC18v+LLe20zxzr8N+gtZxrG+GCa3/ALVQTTeVeSTXU37w8lo32khcuu1R96vNwjtKSPRxPNyxaOP0u1ursXuqpc2I1qxj2aZbNdRra2BmjaGSMiQFo0dRI7ohk2SRqpYM+BuPqqaYIYbCxgtbf7WqXl5Zv9vNmbO1Me5II3GUlMY+VB+7ZQpT51xV1u91azeW0h/tbVNM/tg6fAPtEUoMctum1Z5kUGMuC0IEb8R8b9zjPPm5W2tr6WDTLfw/Nqmor9tS5lMcdyI7eaWFlij/AH+JW2gSPtKqRhdx211tupqzlU1TlFX2/r/gGreObiW4u7ZTe6gImQwR6gby3sgG5aNZm8x32ySNsjj3DztnK5YcPqsV7qqTQ2msTahcNa3AstUm09dMgALN5jeaQrqk8SNyGVQrDKPwVsJfXVq9hd39te6fFp08kz6fa3Uc6R3BjkkMDSSYeGRifKTD7SERWJcNuYt3bzaLqcElvHp13Lo3mafNBFJBqEduu1rdC7sNu9pYlVpMsqRJlWV2Dax0HVnzyvqjmr668PadBp+n6ppV88dxcw2clhcAyqi7jDJDbxuE80lYWfbgsVXJjBAFfQH7KXhiab4w/EmHS7SJLVvC9tq001lcyTs4S5+z3VwyrllE6SKFWIAjziecqo8P0bxXpZ8iO0WKK6tL6by77UdHt7y1aNY9uXZCPMbZHsDOyw5Y4AMvzYdr+2D4K/YD8SeL/jx4t8KeL/iidS+HCeHdH8L6YbTw7/a2oalqFrc6ZNcSuoNvaILEB3VWkVZkBjkYFVjGucqE+TsYxlPngqfWSPrT/grd8SvDX7NP7CfxDFldR2vxA+OAk+HHgm3+24vQ+pQ7dWvLfG4hLWw+0LI42qrSIoOWCnqP2NrUXH7IH7LNnDF9le5/Z78OTPeRXUMbuY9Ot1jTCclgIkiVmXaF3bd3U/yAftg/tlfG/wDbT+J9/wDFv4zX0MaRWraZ4H8DaIslj4L8AaS0jTx2Om2zjJydpmnk3SzNHuJ2hFT+xb9kKWIfsT/skXVu1wrD9m7wrPbJaW7TypH/AGfD5haePc0abiw4H7tT8oG4mvElKNOEYK7lpft8j2fZeyhr1PpC4tbgwXrSqA9jfxWqpA0dzKrKvlBmkwpGyLco2hQxBG0bQw+TvG2kuvxC8W28t9cXdvrWnW6st8iXMFpGqq0ccO9fMjSJ1QrHOdzCEk8bVb6p0GO3eKSXzNO8w6lcTQXDTzX7W7NGqeZDchty4dlVkkB27X+VSa+d9e1TSX8c6yLq8nvJlfE8kF+zzW32e3jbfAxf53RWiSNQOHkTIwVzeHlK8nH+tiVKK5ZTMRLiGDTLCxsYJorJk+2zacb64hWCS3XyY5UlMp3NsjmP2guR8xOO9ZWq2aXGg3NnZ2145hZVW30SWWRII7hWVY2n81UWOKKRUUszM4Q9T8q9gLuPTb22tNRnmsdXv28qSG90mOR7d9nnSKoDNiMQySB+wAfdtGdvCePxqNzc6hb21w+rWs7WdzpsWs2/m6YVkjEkk0McY4Qbd0aqwbzMtsO5mrsp6zMZW5TzoTQalfXitf3cMMWofYo9TNlFeyzNbxxv5EmMBJCYSrs2I/8AVhPmzu8uhiJuruSMalp91HNssFnaO50xYbiSOaZXjd5JGKIyyCNFkVFLZxzXX6lDFFdXU2ox6hcLZLPpV5Jc3badpcu5ori18xo1EwnKOy7mCqNxZsbSsnHyR61fXeqamL+18PX9ps1qKSC4nub+O3mmm8u4aUBlYs0ci7UGJPtAHG0NXpUodUedUd3ZmjoGmx3HjHwZpmhwm/utV8aaTZx3lvYi1ube6W+gZSijazRRsZAGGFYKeuwAf0IzH99MwIIMjYPUfer8E/2etU+Hvw++J9r43+Kt3PBP4KWW/wDDvh5Ldda8T6/q22SNGhYBYlSBpbi4klmePEnkrtLM+37fX9vWy1a/uoPDHwzkubSCbyon1vxZ/ZmpXO0bm22q2jFflyVwzK21juAAJ/zH+m34VeLHjX4gZVlPhzkFXFYXLMPNVMQ3SoUpVsROMpU6dTEVKUavs6dOm5Om5qMqkoStKMkv2Tw3zvIeHMrrV82xUYTrTXLH3pS5Yq13GKk43blbm3SutGj9COevp3z1peOPTpjNflb+zJ/wV6/ZY/aJ8VWfw51s6/8AAv4kajqTaPo+hfEqW1fwz4kuvMMK2tjr0DfZ/PkYYSG7W3ZzhU3N8tfqkVKMUcFGQ4ZWGCCPWv8AMHjvw4468Mc5/wBX+P8AK62BxbXNGNWNlON7c1OcXKnVjfTmpylG943uftuBzLA5nR9vgKqnHy6eq3T8mN59+nftTs4OeevHpTeOfXsR0pR09hwRXxLVzuD8OfTNJjv+FHP056Cg9f8A63WjUNRenODjtzijrgegz05FB5HXAx370hHPGOnalfuAA/XHY96cuc8elJnHfOeoHSgY6t0xjpijoAnToevpWbrWjaX4k0TWvDmuW/2vRfEWj3Wga1aZx9rtL6CS1uY/+BRTSD8a0icDHPvSnn1x0xjNaU6k6NSNWlJxlFpprRprZp9+wmlKNpdT+U/9kj9lrx/+yJ+2B+0P8I/GdjIltpHgG31T4c+LbmLy9M8d6DJrPl6fqNlIflkbY8cd1CuTFPC8cgC43frh4W1FW0e3uLs6dqMEkjWf2TC2d+GkkyN0cZbCqbeRC7EHaNqfMMH9HvE/hHw14ysU03xLpFvqltC/mWzTbobqxY7ctBOhWSMnapIVsNtG4ECvJ7X9nb4Z6VP9uh/tq3htd05abU4dlsgy0m6Zod4TG4sS394k5LE/6+8CftFOCcy4coQ8UcBiqec04RjUnhqdOrRxEoxS9pFSq05U5VH70qfK4xb92o1ovw/OPDHM3jpVsnqwdF7KTcZR8tIu6Xe/yPz++Ld7dajdwRW2nSXNvpMX9ou2xUu72N1zcMmQWIVpIMFl+ZoF3LjNeYXlxdtZQxWb+dayTrNpdlEjXFxpqKqs0dxHsjY7Vkkfag+ZSgwFYs31N8a7/wAMGzt9F8M+H7jStC1DVVS3u0a4TVPGfkwdbq6bc624LRhYywXGCy7nTHzxcW8jzzXNo9zp9jpksZ+1XTKItUWSNV3WsYIbbIZNiyMOMZbbuXH95cFZ/mXEuRUc6zLLamA9suaFCs4/WI038LrxjzRpVZbujGdR01pOXO5U6f5dmWCjhsTLD0qyq8u8o35b/wB2+sl/e0v0VrOXK38Wn3llqbqgvpC0q3fkGO52QmaEzPE2WG95IXOQyIryEZKqBXn95LbGdXmsZk06SBp4dNvplFq1vJMtxHDZsreYyqIdsmVRXEJAZRtJ7C8jub/xBp6388eoSRXU0bRWlrnylmhWOS8hEI2sIhHtaQbvk3bXJVgK15p0drLa2xulu760gNjJJf2L3VzaRwzRzOyzKdgZlmkZjs2KZQPm27x9tCVrI8aV2nocTrNrK8ZZZbcqZo9R+wzmOzVZPMP2z7OyKVMW2PdgyB1EIIQ5XdzEekaLpF2dUTVY5bhnNxq0WnWq6XbW48pVtLS3l3SDLPdSII0cNtkCjPf0aGaGGS4sWt7u2tolNrpWowX8mmSXlvKrNC1vk7JA8aNHIMAPuOS5rzRYbGe5uJLR9PSe6gxpUl2pt7mWVvLWHlY9zRYLhX/fbSEPBFdEJy2uYSSRm75by8TTdK1SV4kuGmtdVislQybYRKm53CyISEZWwxHmblLbVdR6V8LdQSbxLqkGnXML2N7qCSzR3YW7nLSMqss3SFkMMaxtGuMsozkbc+d+ItPhnWys9V8uXVre7tdOv/s6yQ6XFH5MKLH5hkL4JaTAdiHbcckOa7bwbqs1h4k0hLa6i0qa606TTYbO+0r7TMNt0qzRi1Q4DON582RWVVkm+ZTjLrLmpszpPlrRT0P0m8Hf2BEkWoXEt3Jqih5/szXUi/bZcSG42LG3lkQrkxr8oLKjD1r5h8daf9t+KWpagqQaEuY7u1lWeG0hvhLZxiabmYzOz/uwsixybT0xlTX0f4aukSC2eJonk1FQJEtrdtOngkkjLJEgHDsN21t3y9NoUqqt4nr3hKHV/jpofhO5MMA1vU9Da9LWs32zRYpHaOR7XJLSKbe32Y+VR5g/vMT83LE0cFCri8TLlpwjKUn2jHVv7rn0cabxHs8NCN5Tkor1e2vQ0PC/hb4Q6Votr42+Lfi7V9C8JeJ7uaw0PwJ4dfZ4n8ZrHFPayalcXE0JfT9MEiSQR3mdzFTsY5LH1zwt8Z/hR4qt5fDfwy/Zp+HviHwq8v2PUkvBcX9zBaqv2VpJr4iS8ldh5ZEkMm2NZAWychfyc+K/7Rd94l+Inj610/wtp19pd3cN4XtW1iaafTdI0uB2j0+yhgJ2xwxR28G3aAcRu7FjIornNI/aO8a+CBZaJZnT9S03VT5M3h2IPoemWmd0nDWzI8e3bvQI27aqswBZRJ/nBx34r+IvFOaVMfl2Mnh6HNelRhO1qa1jzONvet1e78rJf6/8B/QvyDIeEqVPMsHHE5pVpxlUdWdoe9FSnywg42Udoqco3snopOK/UbUPhP4C8Z6T4puPA2i+Kfhx478Mi41qP4OeIr6TxJo/jcQho7qTQbxUiuJpYo5JC2n3Mcksixq0ZYhs/GetS6w91otvFFa2LN56y3F4gtjbyxMsMN1JvZZI8eR8zsjKJJchl8tsc5f/ABg0W38JaH8QfDKa/qFt8O5oW8W+GpvE11p3jv4chpsWeuaHrEjvLeQIzGO4t7zeyvJFksu+voTxz4g8F/HHQdA+Pfwd8SXHiHRNVa38N/GPTL7Th4b1LwrrcynbNfWCvhY78K7rJbSLE01rdBMlsJ/QfgD4zZ3neKjwjxtL2laV/Y1tOZyUeb2dV3vzOPvRfV3i/s3/AJI+k99GetwFk0ePuEcHUhl/tfZYiCg3HDy0s5ScpuMZJxkuaWvMvZyqRaa8lGn3sM13pUSG4hiuiYtQN0byKMNHE00drgGNjAdzbTjdyWZuBX5z/t6aPqt/8EvGOn6iRdXNjNp+tXD3Nw0s9wyahDJI20logpikdhKdiMsa8HcrN94alq80c8VstvZ2Mqvam0slhZJ5njm+aTaSQVjWPHnFcBMKzD5lPyz+1PokurfBDx9HfQ/2deX3gjWVjmaVr+61ARRveRRRuTgDdawp5IRWHlxY2qdtf1zWb+r1POJ/DHtOWcFH+Zfmfzmasf3pZJTtgRVSCI7oozGhXy1yDn7y+6gE85r+7b9hXULVv2NP2VobrT7iK3tv2fvDU0EyPIkzLJp8cMU6sxIfLxhNqFV3MAqjJz/B+1sTNIC8+Dzn7Rnep3MoVV6HBbJHI45r+6X9gpdO1b9kj9mP7XfWWdP/AGc/DN5Z2SzLHfN5dtGk0cgMfKMqSFUXbIPKEitmvm5wnKt7T7J9LiV+7p2/rY+zpYYU0wJqN/aSiS6kkEunxtMblpI1/wBWqb2VkDSbo+VBchl+YCvjY6jPoHxi8U2VposVpBfQQTlluleRJvJt1lhuleaMv5iJvDoqpGGY5fbGB9JanrNjva0fUIXnvbidLrTbO7kKqZEAW3jmbcVYJ5r7+d20n72RXkF14N0+91LxHq8ZNneXl+Gi+1xSm4tmkhXzIRbyqfLEgh6OoGFdSfurXRQ9xST6r/I5bpSjLe3+R01lY6fZva/ZtQEBLyRXUM1m0zNIVeSSOGSRQoUjBAkUeWQ5CqSuPGvHS2dpcf2o1zqEsEafZJnspvMjijKsktxAmRskbbb7mbCRspJZWLbvQtK1fUPtswtZDtitYZ7q8mu4Zr67jjRWMbEli0cgO7afuttyw7eRaiX8U6tFHbtLFF9rSK8VI/3W6NWe3W4fAi8vKgsXGwrCQm3Ga6aS5Z3exnb2sLQ6HhOt+IZ9SsdN06eG4nt5ZlsrY6fYpHpyjdD9ne4Us8iKp6tOwZt3GOVrnF+122rST3djc28gvI1mto9RaztbNWUx3SSFmjaODJ8xk+U7XxuVevo2u276ffvZwtcX+mKYVvrvyRBaCONnut1wYyFlRpGYCZApIXIEW7nhrQrr99HaTQWkUk11c32qvFdMskV0kZtUjFuMM6gS5khDLv8AlOVO6Q+rTnG3unm1aU4NKRJceFtK1aKwkE82ItZa48m4f7ZqE7R8qskkZJ3MV+XylKkFc7gtYuopC11LbWOmXC2ujakk51Ge/wA2karJDJc+WV2APtW44ZRHGkgV2IatGwuP7IFj9p1DRxcXVgt4UZBDe3FrcKpaNIcNH5ip5LowSMx+SActuFcPfTvfX+rz+XfRrFIyR20Sm8stYZg1xOIVCtHtMI/5ZOSoQeYud265cz5XJ3Wn5nO+Skrtbo/nT1PZPf6oWAkSbUrhznkNumds8fnkfhX9jf8AwRu/a08R/tH/ALOereBviJq9zrvxJ+AGqWfhG71/UJjcar4m0C8hkk0K8upCd0k8Itrqyklb5pPscTsSzsT/ABxXQAu7wKSyi8mCsepHmNiv6JP+De3RtVbxj+1T4kCSjQIvCfhfw9LIQRbyX0l9q10i+hZYY5D6gSD1r+Wfp9cJ5BxB9G/Ns6zanH61l1TD18NUfxRnUxFHDzjF78tSnVlGUdnJQk1eEbfs3AeLr4fiGjRpfDUUoyXkouS+5r8+5/TfyfoBkZoBBOOxP1pPT3pf15/Ov+fayWh+/h0wM/pzSdfUge3NHXoPwApeccD8PWi+oBnjg9epx0o/TjjPSk5PH6UZOPw9M0aLVAFLkqeP15xSc4/+txR+HPT3o62YAOnTnGTntSnB6fX6UhyOvbtS/wA+xBoe+gAcdvTgnvXyv8evibBYyN4I03VILSVI/O1+QyhFdljWSO0dwSwUbo3lVFZm+Vfl+avorxT4gtfCnhvXvE160a2uhaXNqL+a6xxuyL+7QsSB8zlF/wCBV+ams32sf2mdbmGlXV7Pdfbb6SbddTRX1wuGaaNPnCyGFxH5eV80RgMWwa/vb6B3gzgeOeNcT4icQ0VUwOUuHsYyV4zxk/ehJ91h4r2lulSdGX2Wn+Y+JnENTLMuhlWElapXvzPqqa3/APAtvRSMLxLcOdItdUma8vUsr2E3FzaXYkvzC0IEkNqxdYy6h5tqFfm9WIVa87WS3OnLbJ9i1iCWZrTQ53tfs0+nQsqNHDLeqFJf/UqzABU8tU3IWDV6N4phvL3wbdTEw2up7YXtHdfLlvodzxmSdgCGk3rnyyob5QG3E5ryO51o22i7DDJfahaSNbTRPbg2Ls+66WLbMfMZVCR7pFRjmQEElQtf7RxSa0PweG12cnOn266v4miNppZZbW1jGtM8t7DIFjXy40Xlgv7yQA7lCsxYCR3rppdZszZLYaNpqw6nbwx3SR280J0iOKSeS1lVmQ+dLK7rJtuGUx42K7NgtWBplrDe6de21syz3z6ms2mpaWzGLTIFWb93A0h2sFdlQ+UzFFYj5t2DLfy6jaJdaPLPpr3epRNHMLAzabqNuLdlmuBqHKwI6j5QHC8SFQPm3V1pXOCo1zXRzF+Z4Z7X7JY6jrd/bWS3EOoJLJYnSEXyYwxtxtWFImLOywr8247Q5rkNSmviNNu2ms7+W1tZlt49I0z7DaXafapIY26RqGUrh0fGfnUovmLt7mQ6rd3pvzeajqVzb6f9muWnL6abZo/MjknWFVDNHGsah0jZhH5AZtoXL8pqFvb3UNxBPFYCz0+6W4gSF57ZopkhDSXQt2UIsOFbdufjan4dNOfK+Wxyzva6OOgV9U0TXI5tPXTrEXDamtldQyPc2/2VVigmmuJNsbSMAwa3/haFMYHzVU8BTLL8RtEubWK4u7+ziSaK4Fv9o02EQ2/75kRFwY2ZliWSGRsCQkoSCWz7aQakbeS8muYpb6BhHYXGopqqX8h8xbRpdjbFiQKspb95tXZhv4V0fDti2keJtL8r+z7e4m1FDpFzbukN4FWOFZUns/mOyNW3CNAd2XIDBN1dEklBo5Lyck0fpTpF7bnSklF9bX95fCa4LNqjMyRsoi8lt4UxswhO0bVwFCrtYAVmSX15D8U/C+u21/fS6pbWjTtFG0sFu08X2iGO3vIfLURxiGEsDETzkkMQxHMeG2uJbQeYJpHuZIrp1upI47mWT7PN8q7W42KIlZlwVKybjlQrWviWnifVrv4cSeG9O1fXNei1WTTtD0Pw1b+XrHiKSIrLcWMLM2/AMJb7PLsjkjVywILV+e8X4Kvj+F80wWFnGFarhq9OMpWUYynSlGMpX05U3d3aXc+24cxOHw2eYHE4uPNTp1ISlHvGM4ydvNrQ/IDXdG07xH4q1nTPD+n6wt/deLrrT7261CGSJ7WWNtm5trbeT8hXdjER7lM8zc/Dfxnpd4Vu7ebUb4TyyQ3it9pcNGc7gmcEs21iD1wi9uf1E+LHwm8M6J4117T5/GPgrwXN4jj0nTrbw5NcLrHiiHVZI44bpbqwtE3s8Xlskjxs0JmjlJfHNeAxfsc694wkS5sL7xNHDNdNaXOreIrbUPh54TvZ2lkhlmskP/EynSTy5JVkQRsy7T/FX+XmS1aleMYYm9CKW04uV/8At9NR393STT5T/Y7jD6amR8J0sPT4epU8XTlThKSlV95Nr4eblbTS0a5baao+Ip/tPw51OwvNSs9YmtLxfJ1WxnikMOsW0rK11byRng71aTcPX3Xj7x/Zhsvgv4eufiFb+DvGvif7H8Q/h7dWeo+FPEEI06PQJIIxfWuZoxGJYYJIo1M79mKsm47m++vgx/wT/wDgtpuli98c+KfFHiuys5o7mz8LQ+ILzT9LSaOTpJdXReaPzE2K/lMN3lt89eheO3+Gnh25i8KeBdI+CHhGfULK1srrSdO8J2+ta1/ZqzK8bX13cRyy3IM0KupyEZostJjNawzSphM3weLp+0UaVWnUlKnKMZONOpGalGLT1XLpeS17xZ+Y+I300eFOO/D7GcNzymvTxWMoVKNT99TdCTl/D5k6blJRl72ihNWstGfmVrA069v7nTkhgOhCb7Dp4nM326WGS3Ktsk3yGFEm87djamZFKshDGvBvjPoU934J8T+H52uriTUtBuNLiS3DXeniOS1urdY7WViWaRkx97y9rMQxO9Cv6lfF/wALeCtf07QLm11S1uPEmgWrXmpX/hTwD/wiej39x5Uzr/aaW072kzgrJi4tYbdSwy0TjZj86/iSqT6Pf6Rax6nBYT6JHZkXdwg8iO3lQSeXKz+Slz5ilB83mKI8uWDMK/018O/EvhvxOymWNyFyVSnaNSlNWqQclo97SjLXlkvNNRknFf5O5zl9XL69qtn1Tjs9Vt6dj+ZSD4fXr2aLDf8AmXloWMgNp5UIYfL5I+YsCPLZienyDJ5Ff2u/sEWT6j+yR+zBpNzIumPYfs8aRqCWdorRXWpNZxxyS+XIA2TKI2y2M5YEKfkJ/j9vvBOnLq8enXHxgs9Omnv/AOwLnVdTsJ7Pw7pnmXSWuJ9QUtdPbRrI8k72lvJIFjJSKQfLX9aP7Hsf/CEfs1fALRNE1/TPE+qeCfAVtaW3iTwtcT3XhnxUvmzWIvtPurmOKWS2njeKaNpYY5PLILRwn5B9ZiMPThNRo36dU1+DZ6lWcp0o1J/D6Nfoj7vsNE07QYh4l1DU9UludTtFgtLvUY7G30WFVZ2jukt0t1T7RuBBkmd5nWOMDaQSfGr7WNNstX8cXcy30c1lrJurm8a4jn0u3huvNhkmPl7SSqTRliQSNmAWwtdba6hqPiO4gnt9Qig09rd/t8uokT6dK3SZZo3DAxkyNtywALNsKhhXHeMLyWKz123trKHSLO38Q4trvTr8WH2qNY4pJt0ZURPF+8jULuZWYD73K1zUoq9k7mLkmrwPP/Et7b3lta2UOs6TqYihuYQh5jZZl2N5W9vnUhVw5JI2rjCsa8jvbo27a1rNqf7ORI5bVpIWuEXcYI1DXEoVgq2/zbW8gtucDeuxa2YZNEutTQatM13pEcUL3cc8L3t2Y47eFWikjTCFpJnm2QFj8kgLMFYip/EVlZ2uo3j28ummwvr+ZLRltUUazG1o12slxlAqtbr824iNA8eQXVi1elDlhocspSteJ554dsbC0vNX06UWlpuEN2F2stzHMf3dxdzIGG6KQOCSyjBZMRsOFNO8MaBDPqus38a+dIZtO80SR211cRyyM7SrI0YWKZwchSrqzgD5sIa4STRJrO3D6U1ukmnXT65PbyS/Z2t7O8QtbsJifmcSRrKFdsRtGVRWzmvSbO4hsYrm91TSZpVv/Lk1TUJb6S0e0O6NReXUuN6TAMifLtVhhAuCuN5XWsTnjLmdpdDgfEmjG41aKNvKhjs9OZFikJkTTGkdpN0jspE0ciM8aRBmiEh3YxXimuSQR2Wn2OkxXUA8u6vxHNdyLqUrTeYsOYY3ZXZT5RdmjQ7eBGfl2+5+J9eu5YDc/bbiMT3smm2UlzqH2vw99nlbDOj5aYFX3OI9oVFYk4G3d5rqtr4j1jVZ9N0TStS1jxPfzRWVjpelWUn2q+uPLKx3UbM++Vp2l8ndIFDSYRRHxV1a0KGHdavNRpws5Sk7KMY6ttvRJLVt6I5qkXOXLBXk9l+R/OrYaRrHiHX7Tw/oOlajrniHXtdXRtE0PS7RrzV9Zvbq48m3tbeBfmeWWRlRUHdq/uW/4Jzfsjv+xv8As0+H/h/ry2svxP8AFt+3j/4tXlm6zwR6xeQxRx6bHMOJItOt4obQOPleSOdxxJXzN/wTa/4JcaN+ykYPjR8a4dN8T/tH6nDM+lWELrqHh74MW90G8y3sZCMT6pIjlLi/HyxqzRQfKXll/Ycfy561/jd9OH6WGWeK9aPhb4c1vaZDhqqqV8RH4cZXhdQjS74ejdyjJ6VqnLOK5KdOdT+nuCOFamVx/tTMI2rSVox/li+/95/gvVgMnPGadn2759c0mex7dAaPxI7cc5r/ADm31Z+ih+I4GQfWkHcn88c0Yx/+qlz17/oTTauAYAx3/nR3yfr6Zo6ckZB5+tIRj+vFK9xBxx6Z59aUY74+lJ2pRkdOvcdafSwwyOO+OMHigYzjjr+FGfX06Ugz6/j6UJIVzx749yTxfCzX3gWFlW900XZuCFt0t21C2WZnyQMBTnmvi600uK4WaC9i0uW20fCJYxzbpTGrQ4k+RPOdlKsFjkkUqFymW4b9IdZ0m017SNS0S/Aay1Syksp/kWQorr98KeCUbawB4yor4K1vwBqnhu7/ALP1e2muNUsnW5n1UR7E1RYuTNZr5gLrKCryMVPlt5meVG3/AFg/Z28e5BHhjOPDWvWjDM/rLxlOMnaValOjRpS5P5nRlRvNLVRqRlspNfinillmJ+v4fOOVyo8ns32jJSclf/Fzaf4fQ4XxJbW83he90lblrVJJGuNQ09Y47e3v1mb9zDPMoM0WGaIidypJVWf5q8GGmXGlS3P2s2c++1k/sqOC7ebUrK7VWZpHtwnmSMomcRqzAg52NIeD9Ya/4dvb7S9TEb2J8zSbm2MbXDWt3HKm14n8kEGVFURlhyrrG21VJNfJPhvRF1iF7qwtr7TtI0OOSz1PxHdtNNZQM11JNBZmYyZeU+WpFvGjXPltkME+Zf8ASqrmODy3BSxmYVVCmnGN31lJ8sYxW8pylaMIRUpTk1GKbaR+VKMqtWNKjG8v8t35JLVvZbs5S4uZhp01zJd3trpzGZLSG0iF5EZC0ckcbKQZw21N4LKdzoQY8sHrOS8s7++ksbLS7rRPseltqpIBuQfkdbho8yKwVgscf7xmlZpXYYI2jurxi0mqf2tbzXNzDcQm0t2kjXUNPWVnVbiONQhUPGqpJuIbbtBaTDs3ml1p99Z31tf3jWV1FqEF9Z3V7IVvItR8rbNDZzSErEHkT76KnzMWLIc7k9bD1XVpqpOLjfo91626nmYqHJUtF3NlNYvr5TJc3djqMMaRwaZpN3eSyw3lz+9uJMxuyqoXzmRo1Z3aSUHbtG44uoac2n2EWpzpqKJdwKthp81usN6ZmXzmuGVPmch9wIkBUrswxVvl07a+utQhhl07UIrPYjsdNt9KXzo5IzGksbMQ0YRfPSL5F+ZVOVLBRXKa4+pSQfYrmXTZr3WLU6Pb2mi6jLPdpJMfOtZk4CTz7/N3sm0KrRYwEAPVBNS0OV6rUwL3zY7X7MLSzsftOj3TWt/5Frb2d5Aqxx71hRWdYraXzDJHKsbMYSDGUQg8lb3EVlqCbLiK5E+sxyLqOnQRm+uU2xGYNI6jBaSHYFZVdhG3IBr7+/YX+EPgj4wfH7S/BPxO0OXxj4WtPh9q2vS6Dq+o3ECL9h/s21sxcNBJiUbriVlxIdw5wUr9z9E/ZC/ZS0KVn0z9n74YCaZdsk+peG4dankAVUzuuBIxOEUZzn5RXiZtxFQyvFww043k1fe2+3R3/A7Mvyqrj6f1iEkop2PwZ8AC4146XYB7GCbWnttGfSPLuZ5H82Ty4VhlZ44n2SSImwAr8oZdwwa439oz4+toOs6l4Y+Gfxa8beCvDmh3L+CtWn0zxQ2gN4r1CO6lmu5bmGCAQuHHnuxbzt1qiRo0fQ/0ia/8L/BOjeF9fg+HXgX4a+D/ABUvhu6tvB+uf8ITZCx0DUPs8i6fcSIqKTHDP5LsqlTiPAPSv4h9V+D/AO2Z45ufEet/8KM8aaetldzadf8Ai7U9JmW0vb7T55LTVLi3mkKR3UK3NrPE/kqYzhRvwxYfzb4zZ2s6jhcDLEKjg6fNKpHnSjUk+WMFLmSvFJzXLdpuXw3UWvrcDg6mEd6a95/aWlkt9dz9GtF/aQ0iDTtCnnvfDvh20vri6aw1r7DZ6v46lZLdGuI11CVnkt5ziGVkDxhWjIQsHVR7z8PPHNj431uG+tNV8PeENX0+KG/XXfH19JqOta7bD92t1Z6NtGHV9sZ86RN5bPnNtdq/IFP2b/ito3hHQPiPrfxW+Adnq2oav5knwp8Q+Lbnw74tEMLJHDJuuY4bCZsq/wC4+0l1MhxvVTt+ofh5rlx4c8N32gaR8NfiNrXj2TVI4taurTTLHxTceJ2aNjZXST6XPcedBCvyLHJyq+Yx3sxr+XszyfKadH2mXSUpO8eiSV9d7Xj0b95N7W6epCNFTUajb+f+T0P6Jv2QvhTp3iqy1bx541tdQ8a6dHFFpHhq78e6HbiPU5tu++1K3tREbdgxcW4mWSX/AFMijaBufuP2ivgb8P8Aw5oWt/FHw/8AB/wBqFto2gXV74003TPD1zaeItUhiMLCSzjsniWTykWaSVXwSseVIbmov+Cfet+P5P2UPANn8Tfhvrnwr8YaPe6xp7eEvENk2nagtr/at1NZ3RhYl1WaKZWG/wCY8k+lfbDBrgRxlcpz5u/lm9ePSv6DyPw/4TzHw4o8OwpRlUqQjUdSMY80a0pc11LlkrRd4r7Lpq3wsuFedOv7bltHtK70ttrqfhv8IPh18GP2kfGdnpvwy07U/htdy2c99rsVlqU17ptxp0SrHc3ElnOZPtMtwLy0AuXnYKzIu1l3A/pD4G/YW/Zp8FXF9qM/w80zxtq2pLbG6v8Ax9FH4nhia2EZVrWzlX7Lbb3jWR/JjXe2dxYcVa/Zl/Zk+G/7Po8aL4SsZH1fUNfura41fUr99S1W10+S4a9t7GNmJ8mALNGdihfM8tGbdhcfWLHgooJ4x14ru8GOBqHD2TVc8x1OSx+Jc4y5pN8tONSyp8q9xLmhzvS/wp/DZTjpuc40NOSGsbLbTf1tpofK/h/9hb9jHwvqfjDWtB/ZZ+Allq3j7UrnV/F2of8ACrdHu7rWbi8aRrp2aSBiglaaZnSLarNIxK5JNbkP7IH7MlppGjaDpXwU8C+H9D8PaemlaFo/hfS/+EW0vSLaPdsht7e0aKNEG5vlVcc19GKrLg5/4D0FSV+3017NJQjypdv0+44Jrm0lqfAvj39jy08P6faX/wAHVeaew3m78O+I9Ue5lu4yPlWzvGG4MvzDZMTuVv8AWLtCn82PGdsugeNdd0fV9Fv9Mvzfwm+V7JzdW7sIW8u4imdPLUN+9crEBll8st1r+iGvH/i18EfA/wAX9OWLxDp6W+vWMMiaH4psY1i1rSGkXaQsmMvE3Rom+VhnG0/NXo0Mwq4VXmnP8/8Agnm1sup1GpUnytdOh/O7e6bHqGkXUEMzWU9kglit5rya7vY40mRTCMkRoscSh8wSFmydxLLgcHrFjol3YvaAzv8A2ujatb2t2n2K1ihWCSS8WKGMlfKmCyEFlAJZ0bndj3P4q+APF/wa1+fQ/EskVt4ji1RjYy6qjQp4ntfmja4tJH3BbdpViuB5XmeWW8vbuA2fNupWNl/wkEfiLUYYB9ls5bE32lz/ANn28iXUbRJb+VEI3YRyQ+YT8pX7O+7d5m4/V4arTrU41aUrxeqPn5Uqik4TjaS3ucs0ujmzurS9a2uZdNljvC2kwW8dwsO39zE0QHmSM67mjUh8tHk4bcKyYb25C3tzc29je6lDb2bTo1rNol1qFrLJ+5h8vgBQ6eWBFjy5GTG5WLCTxPb2dtdapN4ctIpY7O5Em+2hNykX2c7pZl2S7l3GTMm3dhrZQpcuz15Nr3iWz143MMcESRiHMGlRzx213cRrkTBmkZrhTy8ilvmXzCpY7trelRp8/wAznxElBxij0Oe6tk06OK1ie3uXvXguze30v2WxuLeRvL8m3jD7h5V1guwVi27LE5VfHvGt2t9oHiCztLG8tpLLR9QvbFIkQ2thZtGVaaGeKVVVGEkjpje0bBiORzd1DTtSt3W4tX1Ep56yXOryXChsSby0agqomXaYRjbwxZUkQ5SqHiixsND0HxldKRdTt4C1DWHaQywTt9ns3ZWt/wB6yEQh9sjv7FM8Y6/Yx+y7+uxw88pTUV0POP8AgmF/wVP+IPw18deDvgD+0Z4w1Pxv8G/GOoW3hXwn438V6g+peKPhPfXDLb2CzahKTLcaTLI0cMkdwzNa+YskbiNZIz/WW6MjlGXDI20r1wa/zWSCbHCsyN9l+WRTtdDt4YHsR1zX+h7+zd4o1bxv+zp8AvGWvPJJrnir4L+F9d1maXmWe6uNFs5J5GzyS7szk/7Vf5A/tGvBfhPgvOcn8SuE8LDDSzGVajiqVOKhTlWpxhOFeMI2jGdSMpqtypKUowm17SVSUv6b8PM5xeMo1suxUnL2dnFvV2ejjfstLf5WPZx3747Gl9e/pnk0cdzz+eaP8e/Jr/Mjc/TAPT3HfNHHbj0Gc0enf+lIM+n4Yo2DcUH656ZPSlHOR789hSDP+e9HXGB+HaiyADj6jp6UZ9fpgjNA/wD1YoHfpj+dHTUBOTnvn8c0o9Md+nWk/pSj68HqM0W0sAE8Y/r1rN1TSNL1u0ax1jT7XUrRgf3F3F5iruG1ijfeQkcbkIPvWl9DnI6ik9+QO1b4XFYnA4ini8FUlTrQalGUZOMoyW0oyVpRa6NNNEThCpFwqRTi90zzu6+Hnw7sIrnUtR0eEWVlbtcXLXuoXVxZwxx7mY+W0pB+8RjvwPQV+bfxU8a67441u9On2lvoHhPQYhZeEPCEGlCKDQIxIqzXwtE2RzSyK6B2JxvdI04RnP6DfGTWraz0W10m4OY9R82/uIcf6+Oz8sxx7s/Lumkh2nn5lXPFfmAk19a3GpX6COG1sZ5Jl8+WR98KNJ80sJO/H7nEkYkIO0ltyY2f7EfQc4JzviDh3/iNHiFmGIzDHVJ1KOB+tV6tdYejBulWq0/azny1K01Ok5RtKNKEoqXLWmj8M8Q8fh8Lio5DllONKmrSqckYx5pP3op8qV1FWl/id/soyJdOvbi0ubi1j1Gb7NKuqQwS3L6hfrayR2sLeZghV2p5czOSdgjHcua4zWbOe4iS70kyXEKFWEF6lrDBHYr5kirwrJG4aVt0ZC7/ACuSBkv3Mxubl7DVLMLPfIyTP80TXVyp8tluLaN8bNirhTt3Sbskgfd4nVtY+zTr/pkk1zcwXF/qFmjRyXNo0fmGGLc58pdgkUMgVd3lghjuAH+iVNyeh+RYrlT1Kl5OINSkhWN1vrfznW9jtxNJJeKsbnyMw5kMLLM4ix7hgdtcP4m8Qv8A6VFe2tu32q5hvIr2GRofEAlhjjCb0fa5UvuuEWPy1jHDbsYGt4f1C1t7C61aX7ekhuZ5YL6GD7VOGb/R1uFVgqSt5kjY2/dSVSVbEmOc8RajZi91LUtTnuIbLRdPa41nUbexTUr2beCvXb8k7zmHam1V3SBSyruMd18XhMuwtTHY6ShSprmlKT0SX9adW7JHI4VKtaOHhfmk7fefqf8A8EqfDkl58Tvit40isrZLLw/4BtfCyXETSCVrzVr5LqQSxyMXWUw6WufujbjG7jH7kJlEMjgAgYVRwF/OvxZ/4JxfHH9m/wCEfwL8aat8R/jT8N/h74l8QeP5tS1Tw/4z8Z2Ol+KraztrG1hsGksXk8zc4a4lKwh1UzFdxIIr9cPh58TfAHxn8DaN8R/hX4v0Xx54C8QJMdG8TeHbn7Vpd/8AZ55LW4UMQGDxSwyRPG4VlaNgQDX4nnOcYXPMzrZjgKinT5Y+z6e6or3uV2klzX3ij7XJqKwuCp4ab9/Vtf8Ab3/DHmf7RvxPsfhX8LPE3iy+tNS1FbW2jtYNO0QRz6xeNcyxwDyI3KqSnmGVmJCqsLFioyR+R2v/ALXHgH4gJqXhTTpfEGjTpaR6NbN4ltI9Cv8AQpC4hsvOVJmt28rYsm1JsSKihf8AWtn63/4KaeIYdG+Hvwo0V9FuNauPGHxHuLCFrPUbfSbuwFrot9M81vJK6l5UDeaII2DTRwzx7ZC4WvwclsfCXivU7v4d+KtOGi/EHTJrmLQfEmh3L6P4nsYJYZGhjtbxl+y6nZSGHcLG+SRSyLEdrhol/l/xNrLHZnLK8XF8sVGpeNm1rvy3+FaX233b0fpWvWlVcvdj7tlvqk/1/A+x/i+/wl+Mfwx+yeNvD/h3S9Sup5Td6haC1h1PT9S0u5ZGZljyGKzWybgzMPJYKdpYV+K9j4KS28RPN4P1O68G+INR+MDaPo3jTwpqNxovirStP0eKTWLy6s3gkjkUXBeNEmkG0naMJld32xoXxUm+F3i+9+EfiC80bxJJrmivrvgPxJpZj+1CWZTHeQ6np6v5lvLE5kZ1LGNfMYQnaRngtIutKuPBmteJ7+bUE1YSXllZXt1IyR6DbanefaI4YWVPPRRDaaXEssW4bGB2jlT8bk/1rKoVKceaVGfLyfy+9ezUX5pRlF9nFoqq8PGOnxavVdv63P3L/wCCaPxa+LfjDxl418I/EH4teLfiPo2gaHCNIsPFOsw6vNYM7Kwdbh1+1S5RtqNIxO3G75s1+20ccu0EOBwCMjdkV/L7/wAEcNQvLP8Aaj8drfrFb2GvfDnUri2Z3FpbQSW+rWcNvBaox+dZAsku4lpPmHCJtFf1CJIzOeQUHQ46DH/66/pDwqg1lVWeJrObdRKPkuSP3K99NuvUxg6ns+Se6b8+zHRJGGlZVVZJSGlIUb3wu0bj3OFA5qdEbtkZPU1WjkXzV5Y7+Bj+9j9O9aIGK/W8JyTg+Tv0+/8AEcpOIDOOeTS0UV3u62MQoooqt0B8qftffASH47/Cu5stNsrabx34PuP+Em8C3MttHcStcxqy3Fmu8hQLqFpIlYsNknlPnKV/On4kMumS6PbXN5deG/JuJYGt5BGXEl0skKeZGsbbnMqxwyB1UxyOEf5R8v8AWsc44HNfzT/8FD9B+H3w3/aK8TJYajB4cu/Glzp+rxf2rMdFtodU1WGZbi105Sm65+1PumxESpmuJlUeYm5fWyfFezqvCS+F6r9Ty8ype6q0N9j4rvJrnU57++0Kwh1CWe3aaWZkbTYFVpFZ2kWN9xG2ONoztSEtI4OV/d15Rf6boum+JopRZz2+oTWm0rayxXKMwWRoWgYhTshlaQszqGO0nom1+n17XtDsrKeK/wDEHhPSovC2nSax4hnv9ZtYtS0WO4kWS2k1i+SRTGrIkhSSeZVeKRwMBQa5ay1SC2vtF0+2TSdJ1Wa6/thbS4e3tdSv7Nrh421L7IGNwLQP5cEbr5gO1QeCrV9fRqKE1Fy/rY+bdqvvW2/4cl8Zx3N/4T/tHU9R1G1jVredkhkDQXbxyMxbhYY1nbdJGoJcIqsQpwN2F45v0X4SfEebSZo7bTI/AutATIQ9xBajTpIZo1OMK/mmFJCmxD5mdmAM639rQ+JE0NrLVbfxlouqsbjSZ9AeK6s9Sjjuo7CS8jut0jTwPK4HmK3l7E+coyqK8/8AjheRW3w38cWvh9k8QtL4UvLK1uLGN7+W+mudPa3VreKLLStO0sawxxb8M7qy5xXT9YhGVr9vzRz0oSVTmcd2kfjZ8DPg74p/aC+LHw3+Cfgy2kn8Q/EjxHa+G4ZIkZ49KtpPm1DUJsfdis7VLi5djwFgPciv9DPw14d0nwf4b8OeEdBi8jQ/Cfh6x8MaNAw2mO00+1js7dfr5cKZ/GvyM/4JN/8ABPCf9lTwXN8Zfi/pMUX7QvxH0NbKPRrlVmm+EegzbJv7K3cgahdlY5L5l/1YjjtwfklL/sW7YAA6kV/h39O/x/yrxh8QcLwtwjWVXJco9pCNaLvDEYmo4+2qQa+KlBU4U6UtpONSpGTp1Is/qbgXIauUYCWLxcbVq1nbrGK+FPz1bfyW6FLKOGwPTAyaQMG+719BVelBIORwa/hSx90WfQ4Ix0PrR16YBznFMLAAHJORnb0FRl29uO1K3cCfHQZx3o7DpgdvWmB91SZ659O460a3DYafz9PanLjnI9+aTHboQaBnH3sdjRpayATnH14xS8+n446Uh/H29KXv9KADPqe2Rik7UHg4I46EUfUe496FYD5s/aCimin8IailsJlC3lqsrsohiaPyrgq+7gBk3nk/8ssd+PzR8QI7XOqG1srae4W6bzDcs1rdXUy3UZkk87EkTQq3+rdRIWdhgqVav2c8YeFrHxjoF7oN/sVZ8S2lw8XnLZ3CBvLk2ggso3MrKCNyswyCc1+Wnxd0e9+D7+Jte8dWmpeH9B0fTLvxBeeIY5LjWrfULPTbWSaSS12q0Lr5YJ+zqIZiQ2VyhLf7KfQM8YuFs08OMP4VY3FQpZxgZ1vZ05yUZYijVqyrqdK/xyhKpOFSEbyjGMZtcstPwfxJyPG0s1eb04OVGoldpX5ZRio2l2ukmm9Ht0PK57q3KLPqq2jzJb/ZpY4IGsbqFZwojEZw0mFZmMKT+X+8XiNQzMakmkJqTxRPaXtjE9nHBHbWyNBPqAijmBubmYRpIHkDOXdG4Ug5YMteK6R8evhN4zi/Z01nw3Y+LPEGlftG215efDDxPaeEb59B0C30fTf7Qkv9fhmZZ9N3DzFguZcFpmkABTElZ2ofGHxxYfDT4meIfBP7N/xF1/W/A/xPX4X6D4Q8V3cHhBvG1j/aVvb3fjDS5JGbztHiguriRbjHzizkDEnBT/QaNVR1v/W5+XToc696J16adZ6MNW8OWtnbbbu3mv1LXU108eyOWXasMilVh2NI0cssgOFA+XqNaw0G5+IOg3XhmV9Pkvrzy7K6i1ez/s3QtDhRCsJuLiOHBmiLZiRdwkYEEoUO7xzxb4v+J+seMvj1oVl4b+Glv4W8HfBGDxr8NPEHjfxN/aKXF9Da3Kz/ANtWMm14NIt57WCL7XtVZEjnZG2Blj4B/jZ4qhh+CrXviHwxqdv4m8HW+v3WqeBvEkEXg+91C6Ef9qXmn2rku0Dn7NHaOZHhkhOB5bRyJX5h42Yir/xDbHYfDKXtJumrr7PLUjPmfl7lul3KNn31yvDVVjqdWM7ST09eh99W/wDwTn+GNx4Y8M6p4m8b+IPEVx4dSS88WaP4bl0zQLzVtLWZLrUIbO/lVp0khga4WGRm8yZtp+/tK/0b/APwt8HfAvwQ+G3hr4A6ZpOj/B2y8NQTeBbPREc25tbgtO00zSHzmuZZZJZLh7jMzTtMZTv3V/Nl8NP2ldM8K28+raNJYajqZZfKkvJWf7TdSBmt2vJCxWKCJdpnkbc67toDExrJ+gPw6+PN78BPBWteIfC/iDR/iDLrZufEvirQbm2uvCngTVdauJVmZ9Fhbc2mlwLiMkmRZFiSScBg0lfxn4e+IOM4RzCrhuKoynTxHuQqv/l2/wDCtoOT959Pd6J8v19WrzS5Hq472W9+q77bf07v/BUi+1/XfF/wc8FaDLpbtoXh3VfiRHpWpzravrzG6h0i7j0+YyRML2KzkuHhaK4gkjblBOWMVfih4j+IF68tz/wlsvxA8QfDZrqTQ4fHUulL4V+K/wAK9WkZisXiyw+UMk3kqVvYdyXUUamdY52kLfoZ8Vf2hPhV+2T4v034jRfDW80+98IfD+Dw3o/hr4zeELO6vtJurq6uL2+V7ORmjeB92ny2upwtIsmHxGBuB+HtRh0KHWNW1Sx8KWNhbLAvh7xb4fbw9FZ6tpUdxHJ59isyxf6VZSJ9neOJd627LGyHZIQvJxPm1HNuKsbXh78Vy8u3u+6laMt1rrF7XfvcyaibU5Qh70E1LW77pf8AA/I8O8YaBr/xa8bfCzwcnizwHoPi1viBD4N8OfEXUbBrbQrKa+nSzuJtQyPMMaxSSCXr88KlWUnzK/XN/wDgkf4pistHtPCn7QX7PdxZWnhW10aezv8ASLya01K6hhtbeS6bZdMGVoISgVgSB5eWYLz/ADvftMT6Xp8EOg6bNfjRILWAaWdQulkvEtWa4byrwAbZhb/6g3TEttAGBkmva9O8C2OsWFvr9zYae2ry+Bba1t4pilmLSK3j0xpDNsQB0uE3RuVAZVbbtUn5vosPTyjCYWnXzGjKpTfwxjN0+XrL4d+a97PSLT5dZHPVruMJVJWcbdYp/juvkf0J/s5/8Ezvi78Jfjv8O/ivffF74RaxaeEfEV5r2pweFptWmubmK7spIJLSHT3QQGKSeSO4IaRVRowVXOCP3VUE/cDZz8wLYz+FfyVfsR/EbQvgF+0L8JvG2rRQ6JpXjHUofh94qW1efT4rddZn/s61vZoQ7Q/Z1ka3k2rmMFVYFShz/WxFw0hjB2GZsljnPqfpX674XYnLMbgsRHLKcqUYzS5ZVHUsrbxvtrdP5a9FEZNtucUpu17eaVu3T8iBQImbKnCSbgSPvd/8TWtuGOoH41luux923eCxyD0UmiXULC3d4pry3jmitfts0UlwqSRQjgzMpOQgII3n5fev1TC1IYVTVZqMfP8Ar+rDkubQ1CwAzkfn1oDAgH9O4qossZClSCr/AHSvIo8xd23cQwOOnNdyxkHZ30ZPsy7RUEE3nB8jDRSGJx15H+IwfxqeumlVhVgqkNmZtNOzA8gg9Dwa/mR/4L0mLxFr/wAGfDmo/DL4ZfEIeE/FHh3xHYS+MvGF14Zn0mHUdSktXuPJEkcVze2ktk8liiLc7jfTqbeRtqP/AE3V/Ob/AMF2fh7deNtZ/Z4i0n4b+EfinqA12xu77RPGXiZ/C0Xhmz07WYZ31/TplkQtc2ZuSWiYSLIrBTHITtbswNKFTMKPP05u/wDLLpZ39GmvK9jix8pxwrcNNY/+lI/nw8faHb67H+2Stz8JPhVrur+NvBOmgXWq/ECTR7v4iw2unn7Q3jEtPE+lLAI4zbyeZFHJ5cmXdVE1dFqWhaLF8UtEktfh78MLU2X7O76HqPiaXxL5XjTzEmhjXR7W1GQdAcYP9o7OjMBIiuscm38SvhJrGr6t+1B/Z3wq8CeKJPit4V0rSPC8+q+L5rLVfjVcW+ltPLp/izDRHSYraUCCK4h8tflQM3zeekcngbW9O8eaL4rPwt+F+mwWv7Pk3htfEtzf3k2raTeSta7PDMVoRs/seULIhkC+YY1Uq3zCOT7JUpPERnKnaKfb+/L+7/X4v5OjV9nRtOWvr15Y/wB7+vwXn/wI0mzsdW+FPihvhB4DTTPD/wCzTqXg6LXfhz4+lufAmhrNeQGTwzo+mSSyfaLeWT982pLujEucu3Bk+p/2QviX4K/ZV+Cvh/4qeKP2dYG1n4Z+FLvVvDPw30P4lWt74d8KFbi6uJLoXjpcPd3bllkjldQtu1w+NzRqV+c/AXwq1bwb4g+EFzqfwg8LeGdS8P8AwG1Dwdfa94X8d7dA8KXV9qFtcf8ACK6dotx5stxbXEczSQ3zbi4jmYtwauR+GLjwD+yD4v8ACM3wy0fwElr8OtTP/CNaR4hfxzZeGYzJdSKv9pFfOln82RZjM/A+0SrlYo1rwc84Qy7jHJ8RwvxBTm8FiYezqqnUqUZTg/Z80Pa0fZ1IxmlyyUZx5o3hLmi5RPRo5jUweMp4rCyXtIzTjzJS6y15ZOUbro+XR6qz3/Wz4If8Fzv2U/iVrFloHxP8NeOvgDfahMsFv4g8UNb+L/AcbscL9q1KzxNbKSeZZrYRr1aRRzX7J2GoWGr2Fjq2k39jq2larZx6lpeq6XeR6jpmp28yiSG4t7iNmjlikVlZXRirAgg1/m8DoPpX9DH/AAQ0/a98Raf431L9jjxpq9xqPg/xDo194w+DAv5zM/hTUrFftWraLasxytreW/nXccA+WOazmKgecwr/ADf+lV9BDhPgzgfGeJXg7KrSjgYuricHUqSrRdCP8SrQqTvVjKjG9SpCpOopU1KUZQlBQqfuXC3HOLxmNhlub2fPpGaVve6KS212TVtfw/p5ooor/KM/VQooooAVTg5/+tUgkB6jHuKiooAsjk9AeOBSjb3H5dqZGSVxjJ3dakxnjr3BzUi2E6+nI6k0nb/AdaX047c96Mc++M+9F1YYdD0xjnFH+RkUnbp34o4z/h3o9AFxz9TwMc0jwpdIbSSCK6huD5bWs8Szw3G75drRsNpB9CKX27ZyDXlfxs8XnwP8L/Feux3S2d69mujaXcPuAiub51tY2XBB3KJGZSCMFAa9vhnIMw4s4ky/hjKFfFYuvSoUv+vlWpGEL+XNJXfRanNjMVSwWEq4yv8ABCMpP0irs/HH9rT45fDX4g/E39me9+FvxB+IGh+BJ/2gNT+EVloXwL8CW+q+AfjPeWq6ho+pWnjDyog66ZZ6hpUrQ3G2S1ZbJyq/MZofh34keHPDviTwV+3J4VPwx/at+KtjbfFTS/Edx4Mn8STeEIfGt4lrpsy6Z8MdVDbbfRYPsbO8ZEySfZ3AjdmhK+yaR8LPi9L4N8B+FvFX7RWuT+J/B3xH/wCE61XxV8MfB1p4TX4g+GbDVrm8tvAt7bgCOG3EEiQySRgzyPbyBlcDc1bxb8IfCvinVf2h/DXiT4gfFDxD4W+PWm2uiav4dbxZLp1r8PbWz0eSHb4MjMiPbM+7zZ8iUOQwfIZ93/STwDwTlnAHBuX8GZJGTw+FpqHNL4qkuX95Undy9+pUbnLpzSdvdVj+UMzzKpmWPqZjWlaU5bLZaqyW2iWnyMLx1oMT/tD+Ldef4P8Agmys/G/7KMfh3xb478UeIIX8SapJDdSRw+EdQ0lDt/s+0E+by+SIFwW/fN+7SsD4E/Y/HXi79gzwb4k1D4EWHhn4hH/hVHjLwB4S0Jb7SfE6TQ2q3Gk+DdWO+aGzsY7f55I7jG+G2kRiwBbs1+GfgCw8c+HPiNZ+Fb288X+DPhVcfCXRb7Wb25ublNCEdrI1lqVvNL5EjSzRyFrhmZplVN7FmZB0PwmutA8EfEj9njQvC/wihsrb4c/FrwzpvhSw0PQxpWk+FobrU7H7RLFeXG5bJEWW4B8pdzblDEpyPq8xy/65lOKw1amnGdOacXqnddVbW+vfzueTPFWrU4097r+tTD/bZ/Yi+M37Huvvqvhm21Lxj8CV1mK70Tx7DO1zL4Tl+2SfZ7LXrYEeTO29dl4D5NwxOSkmEqj8G/2stV086EviMaLKkk144XU71reOxnht41tzNprjaRJDLcQxuMlmjbHHB/sI+JPhDQ/Eeh+INH1rQdP1/S9S06fTNV0jUrVbzTtZs5Cyy2lxA3yvHIuQwP4c4Nfynftvf8EvfG3gvUPEXxT/AGc7LVvHPgXSYJdX1H4d2LtdfEbwk0fmTXFvHaBP9PtFtwDG8TfaFEbb45MmU/wrnfCuHnReCzWHPBJx5rPqteZ/+3aR7rTX7tydKr7OnL3ZLTv/AF+J0/xP+KOl/GPXPCHizUnl0D4i3+gXXgjVfGelP5esaLbwG1vNO84PtWWJbho41Uhk8uTJbaTjwzx7rHjPw/IvhK/1LTf+EgsNNbU4bW58628L6/CS0lxqfh+YJ9ot3R/NE1vO7CFriJiyx+W0nw38NvFmt+GZYVkK6j4fmMnmrb6pNNBYR30KMblpFdZMxvHsZWXcgGGWNjxJ8RPjxc+LPDOk6DrTpd6h4YvFksPE2sf8TOeWe3j+zxvau7M0YngwszlXWRckOpXI+RwnDKwdWng8FGLoQ0S35btuPdq3w8vRWtrqaQ0vUrSbk92+q6rX8zxf45+JdQ1jXAbm/tNQhguWYSTLHcatN9oVN0klwqD75bcrH7oznIzX6N/C3bqnw68M31lHHI39iXa6lealO1xcNbxw/vmjbMkRkWCJfLEQXfvY4cs6V+Qlxa6hq0mva3JHaT2PhuRLi9tnv4725SObzCJo4QfMEKPuRmIY4YZBr7x+APx+0vRdBs/B2s2tpexzTrNp6Ryf2XYW1vNGI2SNiNjfOvm+WcLyQWXivpuIcFiFlVGlgIc0qb1tZbr7uqepMYUZuVOqvda/Wx7JrknjzxfrrXtp4g0SP4feJmjW3ktNU8q40mJY8TKunnY6v5bTGdlQyIZmdAFZFr93P+Cc/wC2n8S9d+JfgT9mXx5qWm3PhHw54E17TvDniHxLqcmr+PPGup2uoQ3Gm2cN8i+RPFaaXI8WSWkk+xzO0jbNo/m78V6TP4c1mVJtf/tbwrr+osdM1O+0ySyGlq8jXBhklUssT58+NGj3b1jyDgLXTeAvih4q+F/jDwL488A+JLvS7vwz4is9e06bQ7X+0dVtGhuFa4t7dZA/yTQGW2ZCfma42qdprgyvEYzKMTRx+VVFG1toyjzJSjK0u/wrmi42dr275tww8nGrd31+7T/hj/QFVlmRXH3XXf8AN8rH+tfyN/tuf8FRvHf/AATk/wCCnv7aen6h8M9P+Mngj4rfDjwJc2Oj+IvFM2jXGhWem+BbyGO00tDDNGbKfU9Sa5u4l2lvstxtXfLvr9Yv2Av29b39rv8AaO+LenXnh258I6JB8HdL1rwFoTwSX0Bh07XNRtdYumvMLtaR9S0v9xNGkny5XKrk/hR/wdAfBxdf/aR/Zx8W6TFpWl6p4y/Zq8b6dqet3xOnWU8fge4/ttvtd0qk5S31a4SPq26SNcYOR/UnD2a4PifA0cbUpWbls37ydOV09Nb3SfL2fLLqjNylyyVPrpf9dT438Pf8HOH7c+kfAjwz8KtF8CfBbTviFoOkHw6/xrvdJvtb1O4s47dY9Pmh0N5BZi+gAG6WZpYpQiE265bP0v8Asy/8HBP7T/wXg0Lxv+1dro/aR8O+IrDZqfgHQNL8P/D7xf4PhkkX7Pf291FbxRXEyrl3WYrCySmNWDruH8lMa6joc8d1JECVcSwTTRq0XKgZVwCc5VuOqgc4NdyLi71eygFyfsyY3hYpvNvpVDbs+U+cbW2jtn6A19Lh8twtJSp+zupd25OL7x5m+XyUbR6WsY1E5Si4ytY/00f+CdH/AAVh/Z2/4KN678UfD/wX0T4r+GNf+Gmi6b4l8TaN8UPDen6OTDqVxdWkb2M1pfXIn2PZ4kyECCSLru4/WGNiVGfvdxX+SV+y1+058aP2SPjN4W+OHwJ8V+IPD3iLw7qtjNr+iaTrU+jaN8QtNgv7e/uPDWtRRun2qxvDZqssMmcFtynNf6qnwE+NPhD9on4K/C346eALkXXhD4r+B9P8c6IWbdPbRX1ukz20vAxJBI0kMg7PCwrlw+Ahk1b6nRcvYvmlHmk5auV5K710clbpZ2Wxo5yraz+I9kr8CP8Aguf+0VoHwG8AfCvWPHXwf+Lmt+GLTx5ZyQfFXwNYWM/hKy+2Q3yzaDfXcs6vb3VxLYWjIjR7ZFkUxy70dR++gbIOOoH51/Op/wAFe/BX/BOr9tL4UX/iH4l/t1+H/gv4t+BVn4msNPHgnx9pXiA+K5NN1OOwvtK1bwi7tPqjWup2LwwLa+XNHJcSMrMrCuyWZUcDiqE5yd7trlTbfLFtpRWsv8K1fRN6Pmr0Y1aMqdR2R/PFef8ABUr9nyK8lNl8P/ivLFc3jTQXmpWVjf38C/LFCrN9v3SJHE0i4CrlMJ84Y1jR/wDBSP8AZzvdcslsPC3xe8++ljtm3aZpbmfcn71py1//AMfAePesq7UVdoRFOWr8MpljW4uZITNfRLKyRzmFrWW4h3FRIyfwbhtbaSduDktmrFiNS0+/ivLRLcPFJ50by26yRO2z5dxwMBlZl68da+xw2ZYqNWMZawuru2tuvbU8j+x8IviTfzP2/vP28vh/NBNFa/Dnxikk0zTGS/v7C5jTG5Y1jjEg8tdrPuRTjMny42g15j8Wf2x9J8c+B/EfgzQPBGrWdxr+kr4dl17VtSgs0FmWWSTdY2+4eYjrtixJtCSSF9xIA+D8g8hSoPIVjll9j9KK/SYYejF8yX5mccswcZqoo6rzYV9yf8Ez5763/b9/ZRfTzIJpPimtvKI+rQS6bqMdyD7eU0mfbNfDdft1/wAEMf2etS+IP7Smu/HvUNPmbwf8CPDtxZaVePETb3/ifXbeSztYIm/ie1sZL+4cD7vnW2fvivx/6RXE2VcI+BXFmc5zJKj9QxNJJ/aqYilLD0af/b9WpCPzufT8P4ari88wtGj8XtIv5RfM38kmf1rUU25eOxAa+mgsAeQb64SyB/77Ip0RFxD9otnjurcHBuLWRbmAf8DUla/5jteT2n2e/Q/pe6CiiigYUUUqkA5IzQBMqkDHc84xmnj3HTt0poPAPUGnjkAAAn8qlgJwOnfuO1J06/l0NGMYz2GM9aXnpnp3xQgF7joM+2aT25APY8/5+tGPrx14o/yMikAp579+wr8l/wDgsR+1db/skfs9/Dfxjc+EdR8Zp4r+McPhmHTdN8QL4bktZodG1S+iuZLho5NyIYSPLCNuLLkYFfrN9fX6V+Mf/Bef4DeIfjZ/wT98Ta94T0y41jxB8AfHWm/GyTTbONpr240e1hvNN16SFV+Zmt7TUnvGVefLsZK/bfo3ZjgMo8eOFcfmclGlHGU1eVuWM5XhSbvorVZQd3tueBxTRlieHsZRgr3g9u3X8D+cLWf+CwvxBkgul8PfAjwlBFcqxs5/E/xD1bVZ7NZWj/ebbWG3RpVaKPDcErGA3PI+fvEP/BSj9pbxRdJc2sHwt8K3RgVBc6T4GluruXy1JR/MurqYhs5bKKAXkYleor4E8zaq+WiyeYgIZcpu3L91c9mHOSfpzUxjmJZljkmdVPmu7Ls46bpM546ZGMFgPav+g/8AtDGyV3Ua9NPyR/OUMDhKceWNP79f8z6pvv21/wBqzxNqMsFx8bfFmnWPlTT3Nj4csNO8MebJjk/6JbRysEO3Cs/AUY6cWvgn8QfG3jz9oX9niz8VeNvHGt3tz8evBFtF/afi7UtXsZWbxbpPytDJKygszdFAHUY7V8rafNb213qT3SyxyLp0jMFk8qMfMAfmbgADeWI9xX7g/wDBJb/glx8cf2lPiP8AC39p/wAa/wBofB39nn4cePNJ+JXhXXbvS0XxH8YLzQ9Rt9SsbXQbOThtPM9pELjU51ERVWSBZn3NH8Vx14h8MeHnDeI4p4yxyoYOCteTcpTk17tOnD4qlSVnywir7vSKk16GBymtmGIjhsBRvUfZbeb7JeZ/oQ/EvxfaeGVntoQt1rlwjz21oBvjtFy22a4XPQ/wR/ecjsuWry/WfBNxZ+GmkjkuW1+YNqes6ikjJem8mZZLiRHBADAARAfdUIvQCuAmvJb7UzqN/I8013qcd5eyyNuMmZlaTJ9AoIA6BVAHAr641Wzjla4V0V0YNFub5mO7/Gv4n8IfE3F+NudcQ8ZRp+xwWGqUqOGw91zRpzVSU6lZrSVWtyxXWNOMPZwvec6n2nEOS0sqwWHy2fvTqKUpS89ElHso/e73fRL8Gv2qf2NfhB8XWvtf8R6AvhPxVcmdL7xR4cS3sf7baQHdJqkQUQ3TKG5nYLPvYEPztr+br9pH9mrxD8MPGNl4OfxtZ6/aXPh+bxIt9a6U+l6rqJa4ktI4bqEkRGRXjWMMjOpG7JB5H9wfxu8DR3ejXc9raRy/al8toJD5dtyFVy3949eB/dxX89n7avw70G68c+BLZLt9P1O9trmEz/ZFla1t/Mbd5DsQkREl5cbcgqxMfC7Sa+pxNfE5Pm94ytRak1HlT2T12dv+G7I+EpKthsT9TrS5ou1n62PxM+EPw98LavqOpaN4sg1G9XUdMksbS70iaO4LyRLJItwsMiLvYGOFcL87MQvG7Jg+L3ww8XfCOfTrnVPtmt6CYXXRPGGmwS2Vnc3CwiVkurQo0lvPDGyiQf6vg7W+9j9L/DPwH8FeHr28W0i1p7e5umvLq6uPEU1zeNuYMWjltZNkiSNuEyFEIxgbuWHW/EL9nr4d+L9BuIptHcX8zI1mP7SurmF5VWRoHAaTMfliRWWJVJZI3HWvJlxnho5pGrKUnRl8Ssn81714+fR9Vs19FToSWHlS5fefX/M/JGz+Pwm0u00TxhpWkaoJ1F3d6jpsjyakJYlVRJGofyxxGrM3Cjghckirnhr4x+GtO+IOk65f6Lqmo2MGo/aZtL8xbf8AtCXdG8MlxJvRT80e6QK3KEq33sj6cvv2A4bmxt7nQZbya+vriSKxt7DUPKhuNikhreJoSTEZHUt+827R1HLn5w1j9kXxr4SlFzPZTSw3kaXQYWzyLGsysY5hkNjO2RNjNhfLQjIY4+jw+YcJ49VKdGra6a5btb6aa6fLtoc0sNiqdnOKf3H6N/swf8FNvDXwD+L8HxUtfBviSZIvCHiHTtd8K6FPa2Nl4xkktY10jSrqeQtJBCl4La6a6TzirW+EhkMnH6U/tG/E34c/8FEvgd+yZ+0t4d/srQPGHw+1rxr4N+IPhC+0/wD4S+PwJret6XpP9saLd2rLuuYbiC1We3do2jntbjLICzKn883w2+BF9r+rLpVxFqSXFrA95eXE0T2ltpNvujEzNsG3512IDuLfdXqyV9qeHrTxD8LNI1vQ/DFtq1v9j8O6hqkUGm2rDwJeXVjazNHJfNIcRz3CTTxLcSNHJGqEJNklW9nhXijL+Dc6wWCwUr0faxvGUm4xjKcVOa3d+XbpptsLG4eri8JUceVNr57H81HxB0yx8L+PdY09beJ7R7ltVTTrXm30xrqP7Y1nEysy7bRpvIUFmwsKqSSuaw2CXSJcW3ms+xTskkW3P3SyrHgYHzcsDye56mtDxl4d03w38Q/Hfh+zcWtt4T16+sLVdRWS9eZ4ZpI4Y5T1EjSKyMzcBslicFjzLvqktwLm3uYZfI2OWmVjF8o6+WOOQNuB0GRiv63lOMZyT7ng0l7SCkpdi7azXHzO9r5Ksp8393vlG3+82cZJXsP4sjpz/T5/wRf/AOC13gb9jn4P3v7M37R0/wASfF+n6j8ZtA0v4Fz6fHbX3hr4YaH4gnhsddF/dzSo1rp1hdudSWGFZ3b7fcBEQLx/LlNqZZU8+zeOU7ZzNNI37uTay5427SOduT9RU+kIutXlrpFu0clxet9m2NKqSv5cbTSSMr5O2NAZP9ry8DkjOOIoQxkVQXxP4Wt1J6aeZs+ZK60P9F7/AIKs/wDBXz4dfsg+FP2kfgF4E1XXdP8A2sdD+C2m6/8ADHUDocOreFYtV8UXUtjZr5nmkrdabb7dVkS5jWLy5rcjzstHX+dIoEjzPe3IurqeWS7vry6ZmuZJJXZppHbaQZHLMck/MTk47fUnifWtb8bX+oar4y1vWfFusatbQ2eqa14k1SfWdY1KO3tYbO3E91KzSv5cFvBEpZiVWFAPuivAPGXhvTtPmtDp7XJmMazXUDTNPNPtYYdmJ+XesbqSP7pIAJFe9ieF3klH67QlzXjFTvvfa0dPhu29Xff0WftHVdpGZDNZrcCM+eJyuDG0e5j8u5QpB/2iCw9s5xW1plvFNq9hFdllt5LqHzrCOTfbNt/1Pmc/MVkCAY7H3Nchc4tdSuLyC2ht0mVbqL7CJJLW2Dbm8mLf8xWP/V7jzlfvYwa2rPUhHJC8MM0qi6huWSMATp5bYCtx/st19SRXmUMSo1Yyt8LT9Umrlyp+7e573RSnqcEEdiOhpK/YTjCvp3w5+2V+0v4G+FekfBT4a/FTXPhV8NdKluLyfRPhksfgzUfEd5eP5l5qGratABf3VxLhFLNMEWOGJERVRVr5ioryM54eyHiKlSw/EGBo4qnTmqkI1qcKsY1IpqNSMZxlFTipSUZW5o8zs1c2o4ivh5OWHm4tq3utrTtp0NnWfEfiXxHdS33iPxN4m8RXszl5rzX/ABFe61dSsepaSaVmJ+prqvh78Xfix8JdZtvEPwu+J3j74fa1ZyCWC+8JeLL3R+Qc4khSTypV9UlRlPQqRXnlFdWIy3LsZgpZZi8PTqYaS5XTlCMqbj/K4STi4+TViY1asJ+0hJqXe+v3n9WP/BM7/grLqPx88S6P+zz+0u2k2Xxa1dfsvw4+JunW0ejaR8S540Lf2XqlouIrbVHVWaGWALDdFWTy45dol/d+v83rT9T1XRNR07W9Cv7jStd0TUINZ0TVLSQw3emXlrKlxa3ETDkPFLHG6kd1Ff6EH7OnxVPxz+APwX+Mbokdz8S/hrpPizUoohtjhvri1jGoIo7BblLgAdgBX+In0+Po58MeE+d5dx/wDh44bK8ynUp1cPDSnRxMY86dGO0KdaHO1Sj7tOVKXJaEowh+1cB8RYnNaNTAY+XNUp2ak95R2184vr1v31PZaKKK/wA7z9CJojwfb8qkzj+fHBqOMHH1P4VICc8ZHHYZpdQDv+HGaMnIzkEd+po6/T+VA9h14HepAM9f/wBVHTjtR3/mTxijrnPT1oTWwADz7kYx2qOaCG5hntrqCC6tbmB7S7tbuBbq0u4pFMckM0bAq6OrMjIwIZWIIINSf14GKAM/1NVdxd1oD10Z/Lf+2J/wb3G/+Il58T/2MtS8FN4Q1fVW1jX/ANmP4navd+F9Asmcs0lv4d8RwLI8VkSzMlldKpg4VLhowsa/mB4e/wCCGH/BS/VtcbS5Pg34P8IWZuVV9X8Q/GDw+fDkEfmDd80FxcXMioAGUrGzkAcZr+8714496Xr29vQ1/X3C/wBN7xw4ayKnkdaphcb7OKjGtiqU510krLmnTrUvaNL7VSMpy3lKTZ8biuBsixVd1480L68sZLl+5p2+VkfzrfsWf8G+vwj+EuuaV8SP2ufFWk/tCeMNNmi1DTPhZoen3GnfBTSbmNtySal5+LrWWRtpEUyW9rmMb4JhxX9EkEEFrb29pa28FpaWdvHZ2dnaQLa2dlDGoSKGGJQFjjRVVVRQFVVAAAFSn6Y4zSDvjmvwDxE8UuPPFXN1nXHOYSxFSN1Tj7saVKL3jTpRUacL6czUeaVk5yk1c+gy3KcBlNL2OBp8t93u36vd/kIwDBlIyrDaw6ZzX034A8Vw+I9Kh067kUa7pNsIbiKRgH1CGNdqXEefvHaqiQDO1sk8MtfM3Udx/WnxySwSxTwSywXEEnmQT28rQzwsP4kYcg+4r67wM8acy8GeJauYRo/WMuxMYwxNG/K5Ri24VKctlUpuUuXm92UZTg+XmU48ef5JTzvCKm5ctSOsZdu6fk/0T8n9L+MdDOraTcWAQbZk3YOWU7fmx7/dziv5lf2vNau/EP7QnxQ0Pw08F7f/AAxtoPAlrFD5ejw2+ofY7PUrpJLp2MUsatq0IzIp2hXQo6nFf0CD4heLfsptJ7q0vgybBc3dr5OoKP8ArtEVyfcqT65r8v5v2DbnW/GPj3xX4u+NOp6hF8QPHeqeONU0/TfBtvDNG2oahLfR2iXE88hCQiRItyqN/kqxXqtf2LxB9JDwbznA/X8BjalPEO37upQrc6jpzRfs4Tpvr8NTd/FY/N6nBmd/WY3oqVk/eUo2v03alv5fI/LXw34c+LtteX9jqPiT4bWdza26y29u1lqix21xOscpuGEfllmwuz5lGAJCWUqtex+HtK1r+xRbazrGjNPJC17bTPpaSiNi/wC8XHmyXBaRlBjj+VjsAxhubn7RepaD8IPjP4o+FngzRvF2ptoNho8kTPa3GvXN4bvS49RuLm4vPLMSB5ZgF+UKskIUR4Y54jRfHuqJqM0OraZ4yhgeONvtkfhSa1g0ySNSTFNJKEiyyM2SgCoRET5YK5vDY6vnuVYfOcNTUaNenTqwvGMZcsoxlF2V7XUr7vqtTya9Crha88LUl70W4vXS/wAz0fQNKe4jFtcQzXM9vp32CK4ima2byZsuzRgfdiRoyF34MYkwVKk7sDxbHY6oL+1U2d6sdrIbgRaXb3ctrJ80drMqHCuMTSjhi23co3J93e1DX5l0i4udM0ebVWnv2SXUdNP2OGRQjRtCp3eQit/rMLJuPzh4xww8P1KT4payl3aS+F9JsNNiga3klh8eQ3UulW6yRgrPHFDIkmxVRnQPthLOVYfMC8JRqVqvtpyjGz6yivXR6/l+hzyp8nuvX5/8ETSdFnt5brQ9I1aHQtNS/uHig+wSS7Vkgj8szTBlWcSEoUjk8zaAv3R0lj/tPUbh7OS/i0pBKqvBNpCaxZ6kd0skH75z5cqsJG3RNGduwBeMsfJdTs/HejGG18SeNPBFnZPLLa/2Pa3l7qM/nbmkKwTYUtEZY2C7ZGIMMRPDba1fBfjG21HXdU0fXvFl1qa6popnvrltEksWtzE7L5f2xZF+6/kRlc+YxeRxtIVT7lfCV5ReJpyUrK91G/Xf4bN9dfKzd2VBQ9nJxk4rru/8/wAD+df9rJbyy/aZ/aMfWpZYtT1fx/qWrziCFbBrk6pNHeXEbKPlEZa4mIZCdx5UAMcfNRuGYQqrPJIg8zzDK4ikDLtXv8pPXjvx0r9BP+CmHw+u/B/7Qlz4yN7HqulfFbQ7XWPDWp21p5NzYzaRDHpGoWuoRsDmQ+TFN5gxuFzGxGc1+eNvZXc8a4a3llVi4uN7bNoPzFl5GMgYA/u5yMEV/fvDucU8/wAiwecU3f21OMnb+b7a/wC3Zc0X6Hz8aSo/u462NjTHgljv5bi4aDz9NuI7cy2S3Mc0kirHHbMwO2IvmT9//wAs+3WvpuOIQxQwgD/R4Ft1wOiooXH0wvSvA/DGlJfahZ2GoPJDah18xLSRoftDbtu1wQOqblwccP8ALX0hpGj6tr18ulaDpWoazqRtLi/Gn6TZyX10lvaQvcXVw0aAlYYIo5JJJWwsaIWZgOa/UuEYQoUsRiqtoxXLdt7cqbk3fRLVamVdXlGEdzOrzb4gpOUsRDGoF0rRPcBSZQ0P7xI/TawkkPPeMY6V6QCGAZTkMMgjoawPFVsLrw/qcZwPLhF0uU8zmFhJ931IVh/wKvp82oPEZdVgtJJXX/buv42t8zCDtJNnhGjxzec32l8SXIVxBcFUUh1O1lz3B3HA4YYzXVT2a20Iia8tirTYkKbVZXVWyzbMnYpbkjgc5rj9McGZoJHDb4wGEkn+s+YLtbkYBPf6V3etQWUej6fNaWlpBPOjefKrMtzHtOzy29gEB2k5Y98V+RwaUZS8n+J0zl9lHsZi8jbD5kMwSJNs1u263nVkVlkjJAO1lZWXIHDDikqrY7/sNj5m3ebKFn2HcuWiVv61ar9poy5qMJPql+RyBRRRWgBRRRQA13VEZ2OFRSzH0Ar+9T/gn94Uv/BP7EH7K3hvVIpINQtvgvpOo3UEoxJC2pLJqiqwPQhbxRiv41/2Kf2aNT/a2/aT+Hfwat0nj8N31+fEnxJ1WFeNF8Naa0c2qybsYDzKY7OHPWa+ir++C2tbOwtbWw061isdO0+1jsNOsbddlvZW8EaxQQxr2VERUA9FFf5M/tOuP8tnheHPC7CzUsVGc8dWX/PuHLKhh7+dTmxDtulCL2lE/VvDTAVOfEZnJe7pCPn9qX3e795NRRRX+Rp+tE8bfLjPfpTxnJAAP61CjAA5OBnPuaDIT04H86m2ugEuP5Y9q434jeO9B+Fnw98c/E3xSL9vDPw98Jah408QjSbX7dqpstNtpLq5+zwFlEkuyNtqFl3Ngbh1rsvfHHp0r5q/bP8A+TP/ANqb/s3zxb/6ZbyvoOFMtw2c8U5Zk2Mv7GviKFKfLo+WpVjCVnbR2k7aM58VVlRwtSrD4oxk18kfAY/4Lr/sLuqsLX494K5XPwttx/7kaP8Ah+t+wx/z6/Hsgcf8kutx/wC5Gv5+vg9+wxJ4o8SfsY3/AI78cW0Hwm/av0DV7+61nwkqr4q+G1/puk+ItQg0nUbefdGHu10NLi3uFzHNC10oVZLdq8l0D9mbUNL8E/sp/FP4l61ZWnhL9pf4j/8ACMQ+FdAvFt/GvhrQlbTQviG7mlVreBbtL6a5tIHDM8FkJHKLPHX+4P8AxTx+jXzOEZZg/wDuaj/e0/3ff3JH4n/r/wASWv8Au/8AwH0/vH9MH/D9X9hjGPsvx7/8Nbb/APywoP8AwXV/YX7Wvx7/APDXW/P/AJUa/Bsfsgfsq+IrS78W+Ef25fAGm+Bm1TTdPiPi+30/T9b0KS/1LULSOz1JZL6FvtM1lpsmpxmKEwot5HDM8RhmkGdq/wCyp+yQsKXOk/t7fCuSSK3khuNGjhtbi9ne3jP+nLc3F7b26xSnMn2XeZwsLpEJ5HhSSP8Ainp9Gtu3/Cl/4Ubf+WxX+v3Ev/Tv/wAB/wDtj99f+H637DGT/ovx7x3/AOLW2+f/AE41698Bf+Cs/wCyf+0h8W/BvwU+HNv8Xk8a+Orm6tdDbxN4Bh0bQ1a0srnUJvtF0t5IUHlWs20hGy20d81/NrafsZ/s0wm/XWv+ChPwI87TJdQYw6NZzX9pqn2bVfsun20FwZlPmX1kwvGmCtDamGeNnkbyTN6b+wT4S8C+A/8AgrZ8LvB3wx8daf8AE34e+H/G2tWfhDx/pLtJpviqzbwdqU4uIWZUZgrzSQ7mRGJhJMaH5V+J8S/oH/R+4X8NuIuKcl/tD65gsBjMTS58QnD2lDDzqQ5k8PHmjzRV4qSvG+q3OzLuOOIMRmOHw1f2fJOpCLtHW0pJO3vH9mGePfHWkPp+dL056E8jtRjjp1r/ABX82fswn1/PrR06fSlwfYjv3o9MDn9aBCfn65HNL/hxk5NA5/H3pMnGD9R6UdQPzc/bX8Fpo2v6P8TTp8f9k+IIbXQdb1ua4aGx0i+tN8dn9sAU/u7iKRY1LfLut2G1m2A/G2naoypNZ/2oIUuA17HpltIsoIk2sreS42p5ZVpcSMp8pf4WGB+7OtaJpHiPSdQ0HxBptlrGi6rbG01LS7+ET2l5GedrL6ghWVlIZWUMpBANfB/i79hKze/S9+HXjyTSbBXUjw74ys5dXtUVIzHGv22Flkk8rLNG1xHI+fvO4r+ovDDxdyDBZDR4d4qqOjOiuWnU5ZThKC+GL5VKUZRXup8vK4pPmjLf4LPuFqmJxcsdg/e5t46b9e10999z4sSKKJhYXV20VzMqyCw+0RmJdpXaNq7UG3cBIRgEMp3DDY5TxCb61bTrAieNfOku5MqjafbqU3bUjyfPbGwonyqWVmbaVwv6F+Hv2IInubeTxp45X+yo5WlvPD3gmxks4dTHlxxxrJdXBLRqqpyEhJY7TuBUGvin4+eE9O8C/F74j+GoIJdM0lb6JdBt5/OksrPT75LCWFbZizbpHaRh5r/O0k7Y3Ffl/YuHOP8AhbifOZ5Pkdd1qkKbqSfJKMdJRhZc3LJv309Iyjb7V9D43HZBmGXUfrmKhywlJJK93s300tp958ZePvDFnfeO7CaZReRPp8c2pWlvvZLOO3Yq1wquUdnudu1UTDL5Um0H5SPTvC+gaJodyWs2n1XS7lVvxc6teNq8s4MYbzbGNyEEJk4i8plkeOGXOW21x+g6JrY8X6pf+I5be4W/vvsdnbLL/Z00Nnb3j7br7zLcyuk2GCFsMrIC3C16QdLs4ruWPT79YdIsLqGdWv7M373MjMxItZjKyxj95I2ZeMllCfLmv07GV2qUMI6jcVHpez+7W62WnS/mcdJNK5+bv/BVXwfL4h+A/gn4gFbefVPh/wCP4rC9l3N9tjsdUtJLeR2GzG03cdqnGB8sXViTX4I2jObi2kgMoMp8tpCxACnO7HHOBkg9sLmv6tP2pPCVr8Qf2ePi94Ckurr/AISDW/h9eanZ6deuqQR3Fiv9qWUatu2h1axjkZ9xDeYirn5MfIP/AAS0/wCCMPib9pS28K/tD/tQ2WvfD74A3Maaz4P8AJLJo3jz43QuqmG4k4WXTNFcFsTEC6u1bMIijK3DftnAvi3wh4c+FuJzfjbFKjh8LWlGEV71Sr7Re0hTo09HOcpe0tb3YxTlOUYRlKPHQyvF5jmH1TAx5pN/Jecn0Pjn9hD9gH9oT9tjxvBJ8O9LHhn4WaHqItfHPxq8S2Ult4M0D92Vns7NRtk1LUCr8WVscLvzNJAvzV/UV8VP2Hvg9+xt/wAE7P2s9E+B+gXOo/EDVvgLqsHjH4qa9HHd/EPxhCqRtfRtOoxa2nkC4K2NrtiUct5jfvD+rng3wb4R+HfhTQPAngHwzofgzwV4V09dJ8N+FfDWnR6ToWiW6dI7e3QbRk5ZmOWdmLMzMSx0ta0bSfEmi6z4c1+wh1TQfEWkXWga7plwMwajZ3sEltdW7+0kUsif8Cr+C/Ef6ZPHfH/F2X1aalheGsJjKGJ+o05a4hUK1OovrVTT2spezVqelGm7NRlOPtJfquXcG4LAYSpze9iZxlHnf2bq3u9vXf8AI/zgBjAxjGOMdKwvFKzv4b1tLfJlOnuVUcF9uGK57ZC4yK+7v24f2KfiJ+xR8VtS8La9p+o6l8Ktc1Kaf4RfEwW7PovifTS5aCzuLgDZFqVqjLFcWzkMzR+agaN1avii6h+02tzb/wDPxbyQDIyBuVl/rX+9PD3E3D/HvCdDifhTFRxOX4ulzUqkHdSjJWs+sZxfuzhK0qc1KEkpRaPwvE4bEYHFSw2Ljy1IOzT/AK27Pqj5k00SJdW4RsyE/MfL3HDbhnaRgjIxzzgc4rp5oYJLUTSAqbULJBvQmSFc7gNo6lst6cYxmsvR9HvL7VbDT7SzvtY1u7nW007R9ItZNX1jUZG+Vo4reJGkeRmO0JGrMfTNfs7+yx/wQ3/bD+Pw0zxD8SrK3/Zi+HV0vnHUviTZtd/EXUrdtpVrPwrG6zoxByr6jLabdowG6V+CcZeIXBfh5lf9qca5lRwdFp8vtJWlO3SnTV6lWX92nGUvI68LgcbmeI9jl9KVR/3VovV7L5s/NzSXWLRtNaV1RY9PhDPI4CriNRy3T8a+2v2ef2A/2tP2n2s7v4XfCLXIvCV2+D8RvHIPgf4fxrxl4765UNc4Bztso52PpX9UP7L3/BJ79jz9mG00a+t/BT/GTx/pEMez4g/GKK38Rz28yf8ALXT9GCDTrTB+6VhklXA/fE819K/tjftAxfsv/sy/Fn41/upNW8HeFvsPgixlA8i51zUJE07RIQnTYlzcQyso48u3ev5W4s/aH189zjA8BeAeQ/WcwxVSlhqWIx14U5Vqko04ezw9OSnKLlJWnVrU2vtUT7rBeHyw+Hljs+rctOEXJxhq7JXd5PT7k/U/iA/aY+Culfs6/F7xB8FrT4hab8TfEPgGKHSfiF4i8P6ZJpvhSy14r5l9pWmNIxmnjsQ8cElzKsZe4WdREoj58Dqze32oapfX2q6ve3Gp6vq19NquraneSGW71K6uZGnubiVjyXlkkkdj3LGq1f6b5JhMywOT4XB5zivrOMhTjGrW5Y0/a1FFc9RU4KMYKUruMIq0VaOtrn5tXnTnWlOjHli3ot7Lor9fUKKKK9QyPcvgL+0p8cP2YfFN74z+Bfj288Ca7qtpFpuuNDpllq+n+IbWGbz47O+trmKRJIfM+bYNpzznIBH9ZX/BNj/gpPpf7aml6v4B8faRpPgz9oHwXpK61qul6KzxeGPiDpaukMmsaRFIzSQyQySRLdWTM/l+dG8bsjFY/wCMOvuP/gmj4k1zwv8At7/st3egSzJcav8AEyPwnqUUJYfbNO1WzurPUIZMdU8mRnIPH7oHtX8l/Sw+j7wD4qeG2dcR4vA06Wf4PC1cRRxkYxjWcsNSlUVKtNWdWjOMPZ8tTm9mpc1PllFH1fCuf4/Ksxo4eE26E5KModPedrpdGt9N+p/dbRRRX/O2f0KFFFFAFn8/xr5q/bP/AOTPv2p/+zfPF2P/AAS3lfSpJwP85r5q/bP/AOTP/wBqcdv+GfPFx/8AKJeV9b4ff8l9kf8A2GYX/wBP0zkx/wDuNb/BL/0ln4yfsffDXRPGPwd/Yt1r7B4j8aX3gH4S6D8V/GPgOw8vwpqQsrX/AIW14P0JfDN/dqtjqdzqFx4x1K5vkN1btp9v4SjHk3BvEZPmH9qD4e3Hwmg/Yi+H+g+J/Dcvj34cfH/TfhTrtz4pgu0+DfhvVPCfgvwFoWm3EOvNDbnUNMvbG103WruSCPFlJrFxa+fcNbmSvgz9jv8Abu+L/wCyX4u03UbfUPE/xM+Fq+Hp/D2q/BHXviZ4g8PeCp4pG+1Ws+n/AGS4H9n3FvdrHN5lsg8xJLmJ1ImLL5X4n/aV+JPxT+MWjfFr48a1rPxlt7D4hf8ACd3nw+8XeIbzVvAxjku47i60fT9Punngs7KWOGO18lI2XyYo1cSbef8AqNhl2LhmFSq5Xp6ted+bS3lfy6avU/mP2kORLr/wx+2sWmftEa5qFvqMXi/9hvSrPR7XUb7xC/w0ea1N/o1tu0u6uvsaXC2t0rxW63cd5OEkRWl3sgaQs3U5/wBpDWxqCWPxN/YYstf8Q3txqGhaX4P1OPQdD8F2lx4f1nUL63t9NYCS1hvJL3T7WCaKZYlFraO0To25Pzlk/bL/AGa4dK1iPSv2BfhHp/iW90fVl0LxYuo2cWoeD9Yv5NRez1axWHTY1KWP9obobWTcoa1t/m2wxqPOfFH7Vnw7174Yar4E039mL4Z+G/EuvfDFPAviL4maZY6fH4u8R6k1veLqHiK7uVsVn8++ubi3u7iCOZY2ezTjkms44DEyetO3yj/8kautTt8X5/5HdRf8E2/HcUH2p/2g/wBmCPQxpEl5p+v3XxShjj1ea3nWGS0htyv2jzCjxziRoxGV3jcHXafff2Ifgcf2fP8AgqN+y54Cl8ceGPiBfy2eta5qet+Dr5b/AEG3mbSfFdj9lVh88cqDT98kMv7yMzBT0r8afslpkt9lt9x6t5C5P6V+jX/BJSOOL/goZ+zakUaRp/bOuHbGgRf+RX1odB7AV8J4508RHwR4ylVqc0f7JzLTlS/5g63mdOSODznBpR/5e0+v9+J/cR0/nyKPb2waTPc9u1KPX+nFf8wL8z+mQzxjHWk9P50o47jNH9enFPyYhPT6daXnjoe3TNB659+OaOP8jIo3GJ09enpij04/pQep56enelBI5/8A1U/NAB9ua+Nf2s/2e9X+J+lL4z+HsFtN8QtI01dOu9KmkWFfFljC000EcTMCgvrV5pzbtJhXW4kjLL+7I+yuc/5PvR0Oeo7n1r3OG+Isz4VzijneUytWh0esZR6xmtLxl1V1bSUWpJNcmOwVDMMNLC4he7L715rzP5udQgfQddvtC1e1m0zWLFFWSw13RvsGu2MsflLNDI7ruUStHgSOu3csYO7DVZlgTXdQ0/TdJ0OWa4skW40i2s3/ALWgeaYIGK2KiTbGHUEQhpT5ihzuDLt/oZ13w14a8URLD4n8N+HvEkSjaieINDtdZVB/dXzo2wPYVHoPhPwp4Y48M+FvDPhvP3m0HQLTRnP/AAKGNT04r+jl9JHDfVY1HlMvrKX/AD+9y+1/4d/+3eV779T4v/UiXtLLEfu/8Ov/AKUfA37Pv7Il0bq48X/GLR7W20uUWp0vwJKubvxE1sihr7xBFyESaREkFiGO7avmhFBhb9GD2AAVVUIqqoREVRtVVUcAAAAAcAAAUrNngdB+tNr+fuLOL864yzL+0c4qbaQhG6hTjorRV3vZc0neUurskl9hl2W4XLKHscNH1fV+oUUUV8ud5z3ivwj4T8eeHtR8JeOfC/h7xn4V1ePytV8N+KtGt9f0PUF7ebazo0ZI/hbG5eoINfBmp/8ABJn/AIJ7arqb6pJ+zppWnySS+c9hovjTxFo+jE5zhbSO+Ear/soFX0FfopRX2PC/iJ4gcEU6lHgzPMZgIVNZxwuJrUIyfeSpTipPzepx4nLsvxrUsZQhNr+aMZfmjwP4K/sr/s2fs5QtH8DPgd8NvhlcybjPrXhzw1D/AMJRd7vvedrE3mX0mc9GmIr30kkkkkknJJ5JpKK+ezTNs1zvGzzLOsVUxGJn8VSrOVSpL/FOblJ/Nm9GjRw9P2VCCjFdErL7kFfhT/wXv+I+m6L+zd8J/hUuorHr/wAQ/i5H4nbSUOZrjS/D1hdedcP6Rrd6jYKM/eY8fdOP3Wr+OX/gtx8QtS8X/tyar4RuJH/sj4TfDXQfCujWxbMcUmoW7a5fTKPWSTUI1J7i3T0r+tvoH8Ef65/SOyrEVXajltOrjpebpctOkl6V61KT/uxdtT5TjrG/U+HasVvUah9+r/8AJYs/Imiiiv8AoSP5/Ciivef2ef2ZPjh+1R4zHgf4IeBb/wAWahbsra9rkrf2Z4N8Hwt/y8axqrjybZccrHlppOkcUh4rzc5zrKOHcrr53n+Kp4bB0Y81SrVnGnTpxX2pTk1GK9Xvoa0aNbEVY0aEXKb2SV2zwR3SNGkkdY0Qbmd22ov1Jr+iT/gi7+wd42Tx5p37YvxZ8OX/AIY8L+HdKuoPgfomu2bWOr+LL6/ge1m8RfZ3AeOyt7aW4jtpHA+0S3BdMpEGb74/Yv8A+CQXwJ/Zvj0jxt8XItJ+Pfxpttt4mo63pvmfDPwXcL8yjRdHmBE8sZ6X1+rSZG6OKCv13ZmY5YknGMnnpwPwA4xX+Rn0qfp5ZTxZw/mPhf4O05SwuJjKjiMwqJw9pRl7tSnhaTXPy1Y3hKtV5ZckpxhSvKNVfrPC/AtXC4inmebu0o+9GmtbPo5Py3suvXoJRRRX+Vh+pBRRRQBZ9+fYnvXzV+2d/wAmfftT/wDZvvi78f8AiS3lfS3Huc+nAr5p/bP/AOTP/wBqf/s3zxcf/KLeV9Z4fX/1+yL/ALDML/6fpnJj/wDcK3+CX/pLP8/eH/VRf9c1/lUlRw/6qL/rmv8AKpK/6rXufy0FFFFIAr9Ff+CTH/KQ79m3/sM65/6jGtV+dVfor/wSY/5SHfs2/wDYZ1z/ANRjWq/KfHf/AJMfxl/2Kcx/9Q6x6mR/8jrB/wDX2n/6XE/uF68HkZ69KB9cZpOvOeg6UuBx1GeevFf8vatbQ/pwQfn+hpfb8OT0pB9cd6M4HX8e1HUSA/p9ODS849unXOKDwB/Q9aMe5x2oshiex6Z/Kl9M9vfNHHqOPajH8vwNCdwDnH0HHvTWJ2nr0p3vnoOOaBzjPTp9aNkBVop7IR05+nNMqgCiiigAooooAKKKKACiiigAr+Vz/gun+zF4n8OfGHQ/2rtD0q5vvh78QvD2neC/Hmp2sLTQeE/EGlxtaWLXhA/dw6hZrbpFK3ymazkTO5kDf1R1k6/oGg+K9D1fwx4p0TSfEvhrX7CTS9d8Pa9p0WraLrNtIMSW91ayq0ciN/dYehHIBr9t+j3405n4CeJmF49wGH+sUeSdHEUebl9rh6nK5xjKz5ZxlCFSDs1z04qS5XI8TiDJqee5bLAzlyy0lGXaS/pr0Z/nC1veFvC3ifxz4k0bwZ4J8Oa34v8AF/iK7Ww0Hwx4a0yXWNd1eZukdvbxgu3qzY2qMlioBNf2KeLv+CK/7BHirX5tdtPBnxD8EQ3E3nz+HPA/xKutO8MDJyVht7iO4eBP9iKRVHYCvtD9nz9kb9nL9lnT7mz+Bnws0Hwbfahb/ZdX8VyGXXvHOuR/887vWblpLpkJ58pGSL/pnX+pHFX7S7wnwfDzxPBuU43E5pKPu0q8aVClCX/T2rCtWk0u1OEua1uaF+ZfmGF8N81niOXF1YRp94tyb9FZfj+J+Ef7Jf8AwQr1/VJNJ8aftieJv+Ed0vCXq/BT4faotx4ju/4hDrmvJmK1HZ4NP82TqPtMZr+jL4b/AAz+Hnwe8HaX8PvhV4K8O/D/AME6MuNP8N+F9OXTtPRsYaaXHzzTP1eeZnlc8s5ruKK/y08YfpBeKnjlmCxXHmYuWGhLmpYWkvZ4Wj5wopvmkk2va1ZVK1vddS2h+oZRw/leSU+XA0/ee8nrJ/P9FZeQUUUV+KntBRRRQAUoUt0BNKqljirAG0YBwM8H1pNvoAdjgHp69K+af2z8/wDDH37U2e/7Pni3H/gkvK+ls/p6jkV80/tnn/jD/wDan/7N88W9Of8AmC3lfW+H3/Je5H/2GYX/ANP0zkx/+4Vv8Ev/AEln+fvD/qov+ua/yqSo4f8AVRf9c1/lUlf9Vr3P5aCiiikAV+iv/BJj/lId+zb/ANhnXP8A1GNar86q/RT/AIJMtj/god+zZwTnW9bHA6f8UxrVflPjv/yY/jL/ALFOY/8AqHWPUyP/AJHWD/6+0/8A0uJ/cMT/AI8dqB+PTGPWlJA4GenrSDHT9RxX/L2tj+m9RB9Paj6/kKUY9D9KCPoD16YpdRhjp2B4xnNHv09/WkGc5447UvoOvP4VQB7fzGKQYz7d/WjjHfn9aU8/056UgAccccHr3o7Y46560Y7D6c0d/wAOTQmAnT/PIpcnp/Ic0cZ5zyecnNGB756jIo8gGOu7nv396YI2/wD1c1Nzx9c/Wk47fTng01cCuRg4pKlkHRvUdu1RU1sAUUUUAFFFFABRRRQAUUUUAFFFFABRRRQAUUUUASR96lxx/nFMj6E+tSHr17Y5Gand2A//2QA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data:image/jpeg;base64,/9j/4AAQSkZJRgABAQEBLAEsAAD/4RF8RXhpZgAATU0AKgAAAAgADAEAAAMAAAABFykAAAEBAAMAAAABC04AAAECAAMAAAAEAAAIqgEDAAMAAAABAAUAAAEGAAMAAAABAAUAAAESAAMAAAABAAEAAAEVAAMAAAABAAQAAAEcAAMAAAABAAEAAAExAAIAAAAeAAAIsgEyAAIAAAAUAAAI0IdpAAQAAAABAAAI5OocAAcAAAgMAAAAn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AAgACAAIQWRvYmUgUGhvdG9zaG9wIENTNiAoV2luZG93cykAMjAxNjoxMToxMCAxNToyODoxOAAAB5ADAAIAAAAUAAARSpAEAAIAAAAUAAARXpKRAAIAAAADMDAAAJKSAAIAAAADMDAAAKACAAQAAAABAAAXKaADAAQAAAABAAALTuocAAcAAAgMAAAJP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IwMTY6MTE6MTAgMTI6MDk6NTYAMjAxNjoxMToxMCAxMjowOTo1NgAAAP/i8ABJQ0NfUFJPRklMRQABCgAIgHBBREJFAhAAAHBydHJDTVlLTGFiIAfQAAcAGgAFACkANWFjc3BBUFBMAAAAAEFEQkUAAAAAAAAAAAAAAAAAAAABAAD21gABAAAAANMtQURCRQAAAAAAAAAAAAAAAAAAAAAAAAAAAAAAAAAAAAAAAAAAAAAAAAAAAAAAAAAAAAAACmRlc2MAAAD8AAAAdGNwcnQAAAFwAAAAK3d0cHQAAAGcAAAAFEEyQjAAAAGwAACiBkEyQjIAAAGwAACiBkEyQjEAAKO4AACiBkIyQTAAAUXAAAI4tEIyQTEAA350AAI4tEIyQTIABbcoAAI4tGdhbXQAB+/cAACQkWRlc2MAAAAAAAAAGlUuUy4gV2ViIENvYXRlZCAoU1dPUCkgdjIAAAAAAAAAAAAAAAAAAAAAAAAAAAAAAAAAAAAAAAAAAAAAAAAAAAAAAAAAAAAAAAAAAAAAAAAAAAAAAAAAAAAAAAAAAAAAAAAAAAAAAAAAdGV4dAAAAABDb3B5cmlnaHQgMjAwMCBBZG9iZSBTeXN0ZW1zLCBJbmMuAABYWVogAAAAAAAAtVoAALxnAACSMG1mdDIAAAAABAMJAAABAAAAAAAAAAAAAAAAAAAAAQAAAAAAAAAAAAAAAAAAAAEAAAEAAAIAAAIkBB0F2gdpCNkKNguFDMcN/w8xEF4RixK3E+IVCxYyF1cYeRmYGrUb0hzvHiUfWSCHIbIi2iP/JSMmRCdmKIYppyrHK+gtCC4oL0gwaTGJMqYzwjTeNfs3GDg1OVE6bTuJPKU9wj7eP/hBEUIpQ0JEXEV1Ro9HqUjDSd1K90wSTSxOQ09ZUG9RhlKcU7JUyVXfVvZYDVkjWjpbUVxmXXheil+bYK1hvmLPY+Bk8WYCZxJoI2kzakJrUmxebWducW96cINxjHKUc5x0o3WqdrF3t3i9ecN6yHvNfM59zX7Mf8uAyYHHgsWDwoS/hbuGt4eziK6JqYqki56MmI2RjoaPe5BwkWSSWJNMlECVM5YmlxmYDJj/mfKa5JvWnMidu56tn5+gjqF8omqjV6RFpTOmIKcOp/yo6qnXqsWrs6yhrY+ufa9rsFmxR7I2syS0ErUAte222rfIuLW5o7qQu368a71Zvke/NcAiwRDB/sLsw9rEx8W1xqPHkch+yWzKWctEzC7NGM4BzuvP1dC+0afSkNN51GHVSdYx1xjYANjm2c3astuY3H3dYt5H3yzgEOD04djiu+Oe5HvlV+Yz5w7n6OjB6ZrqcetI7B3s8O3D7pbvdvBV8TPyD/Lq88P0nPVz9kn3Hvfz+Mb5lfph+yn76/yn/Vz+C/60/1r//wAAAegDpwUsBoQHvwjnCgQLFgwcDR4OHA8ZEBcRFBIQEwsUBBT8FfMW5hfYGMwZ1hreG+Ec4R3fHtsf1iDRIcsixCO+JLglsyauJ6oopimiKqArniydLZoulS+RMI0xiTKGM4M0gTV/Nn83fziAOYI6fzt+PHw9fD58P31Af0GCQoVDiUSNRZJGmEeaSJtJnUqfS6NMpk2qTq9PtFC6UcBSx1POVNVV11bZV9tY3lngWuNb51zqXe1e8V/1YPhh/GMAZANlAWX/Zvxn+mj4afVq82vwbO5t627ob+Vw4XHectpz1nTNdcN2uXeveKV5m3qQe4V8en1vfmR/WIBNgUGCNYMphByFEIX+hu2H24jKibiKpouVjIONcY5gj06QPZEskhuTCpP6lOmV2ZbJl7qYp5mTmoCbbZxanUieNp8loBShBKH1ouaj2KTKpb2msaemqJupkaqHq3+sd61vrmevYLBasVSyT7NMtEm1RrZFt0S4RblGuki7SrxOvVK+V79dwGPBasJyw3vEhMWKxpDHlsidyaXKrcu2zL/NyM7Sz9zQ5tHx0vvUBtUS1h7XKtg32UTaUdte3Gvded6G35TgnOGi4qjjreSy5bbmuue96MDpw+rU6+Xs9e4E7xLwIPEs8jjzQ/RO9Vn2Y/dq+G75b/ps+2T8Vv1E/i//F///AAACBQPYBWgGxggGCTIKUgtlDHINeA56D3oQehF5EnUTcBRoFV4WUhdFGDcZKRo0Gz0cQB0/HjofNCAsISMiGSMPJAQk+SXuJuMn2CjMKcEqtiurLJ8tky6HL3wwcDFkMlkzTTRBNTY2KzchOBY5CzoAOvY77TzjPds+0z/LQMRBvUK3Q7JErEWmRqFHnEiXSZRKkEuOTItNik6JT4hQiFGJUohTiFSIVYhWiVeKWItZjVqPW5Fck12WXphfm2CdYZ9ioGOhZKNlpGamZ6doqGmpaqprqmyrbatuq2+rcKlxqHKlc6N0oHWddpl3lXiReYx6h3uCfHx9dn5vf2mAYYFaglGDSIQ+hTWGK4chiBeJDIoCiveL7YzijdiOzY/DkLmRr5Klk5yUkpWJloCXeJhwmWqaY5tenFmdVZ5Sn1CgT6FPolCjUqRVpVmmX6dmqG6peKqCq46snK2rrruvzLDfsfOzCbQgtTi2UbdsuIe5pLrCu+G9Ab4hv0PAZcGHwqrDzsTxxhXHOcheyYLKpsvKzO3OEM8y0FTRdNKU07LUz9Xr1wbYHtk22kzbYdx03YfemN+n4LPhvuLH483k0eXS5tDnzOjE6brqrOub7Iftb+5Y71zwW/FW8kzzPfQq9RL19vbW97P4jfli+i/69Pux/Gb9Ef2z/k3+4f9x//8AAAHZA40FCQZUB38IlgmhCqQLnwyTDYIOcA9fEEwRNxIhEwkT8BTWFbsWnxeDGIEZfRp0G2YcVR1BHiwfFyAAIOoh0yK9I6YkkCV6JmQnTig5KSUqECr9K+os1y3ELrEvnjCMMXkyZzNVNEQ1MjYiNxE4ATjxOeI60zvEPLU9pj6YP4pAfUFvQmJDVURJRTxGMEcjSBdJC0n/SvNL6EzcTdBOxU+5UK1RoVKVU4hUelVtVl9XUVhDWTVaJlsYXAlc+l3rXtxfzGC9Yaxim2OJZHhlZmZUZ0JoMGkeagtq+GvlbNJtvm6qb5ZwgnFsclZzQHQpdRJ1+3bkd814tnmeeoZ7bnxWfT5+JX8Nf/SA24HCgqiDjYRyhVeGO4cgiAWI6onPirOLmIx9jWKOR48tkBKQ+JHeksSTqpSRlXiWYJdHmC+ZGJoBmuqb1Jy/naqelp+DoHGhX6JPoz+kMKUiphWnCKf9qPOp6qriq9us1a3Qrsuvx7DEscKywbPBtMK1xbbIt82407nbuuO77bz4vgS/EcAgwTDCQMNSxGbFesaPx6bIvsnWyvHMDM0qzkfPY9CA0Z/Sv9Pg1QPWJ9dM2HPZm9rE2+/dGt5G33PgoeHP4wLkTeWZ5ufoNumG6tjsK+2A7tfwMfGQ8u/0TfWq9wT4Wvmr+vb8Ov17/rv///8AgACAAOW0f81/VMw/f6V+w7KMf5R+aZh/f55+TH3jf8F+Y2JBf/5+kkRhgH9/BR9kgf6AHPy4fnSLeeQPfleJssrbfk+IFLE+flyGtJcvfoKFm3yTfr6EumDpfw+D9EMAf5aDeB2igOSD3/qjfSWXCOJIfRyUMclYfSWReq/OfUuPHpXWfYaNDXtOfdeLPF+0fjeJiUHLfsCILRwEf8+IEfi/fBeisOCCfBeeyceyfCubFK5FfFuXo5RzfKuUpnoOfQyR5l6VfXePT0C2ff+NLRqMfsSLyfcJe0eudd7ae0SpesYbe12kxKzSe5agZpMQe+qcWnjafFuYu12IfM+VTT+5fVKSixk8fcaO8PWFeqq6Xd1Zep+0SMSnerOui6t8evCpPZHie0ykTneye8CfulyLfD2bjz7TfLyYdhgXfNuQSfQ4ei/GctwNehu/O8Nieie4c6pNemSyNpDfesmscXbSe0SnEFuue8CiMD4MfDufDxccfAePoPMdedHSyNrxebTKYcJJebjCjak/efC7YY/nelm0znYGet2uxlsGe16phz1je9Ck0xZJe1KPEfIqeYzfhNn9eWbV08FVeWDM7qhWeZTE4o8Tef69knVLeoa3B1ppewyx3Dzae3qpJRWeesiOne3tiRN+K9Z+iAB9sb7NhwV9V6a1hjB9M44ahYR9SHTQhPx9jFprhJt96D2OhJ9+ixiLhnqAAevJh66JCNUAhqOHfb2NhbmGIaV+hPiFA4zQhGSEKnN9g/SDiFkPg6iDBzw5g7iC4Bb5hXeEA+n7hnCT+NNThXeRdbwQhJyPGaQUg/WNE4uJg3WLVnJVgxeJ1Vf/gtiIfDssguuHlBWIhHuHqOhShXOe+NGyhIObgbp/g7KYO6Khgw6VOoo4gqCSoXEpglCQQ1b3ghuOHDo0gi6MlhQ4g4mKyebIhKqqGNAyg7ulrbkGgvGhgqE/glWdpIjugeOaEnALgaOW51YCgXWT/zlTgYaSDBMVgpqM5+VjhAy1Ys7Wgx2wA7e1glKq6qAFgbmmLofVgU6hxm79gQmdvFUfgOOaMziJgPOYOBIfgbyMQeQvg4vA2s2sgpy6graSgc60ep70gTau34bogNOpsG4xgJOk7VRcgGWg2DfdgHSeWBFUgQOLt+MpgyTMlcyvgjbFO7WYgWW+Q54DgMq3y4YJgGmx3W13gDOsjVPGgAioVjdNgAqjXBCugGyLR+JOgtDYu8vagebQTrTEgRPIYZ01gHTBFIVOgBK6emzVf9+0zVM8f7qwSDbRf7ylEBAqf/SK7t08kmF8mMdrkHp8Q7FWjrJ8EJrHjRp8EYOXi7d8SWueioJ8sVJ1iYh9MjaOiSd+AREyi9Z/3ttGkS2Gy8YFj0KFhLAqjYOEb5myi/yDkIKDiq2C8mqMiY2CiFFeiKOCQDV6iEmCYBAEipiDhtmzkACRJMSdjiKO7a79jGOM35iAivGLJoFVibOJsmlqiKaIfFBKh8uHdjR2h3mHBQ76iVaGu9hHjwibksMujTKYe62Bi4aVl5ceihOS/YAXiOiQvmhTh+aOvE9bhxOM/zOdhsKMHQ4UiCiJhNbpjkqmFcHRjHiiJqwkitSec5XSiWibCn7miDKX6mdLhz6VLU59hm+SzDLZhhyRwQ1OhyWI/9WnjbGwx8Cbi+KsAKr2ij6nd5S0iNajQX3ih6SfXGZYhqeb2k21hd2Y+TIshYqX8gyohkuIj9SQjTO7pb+Si2e2BanyicKwppO+iFurpH0KhzCnCGWehjai500MhV+frzGdhQudPwwehZeIMdOjjMvGx76ziwPASakWiV66FJLnh/S0SXxChsyvBGT2hdyqd0yHhQWnZTEkhKKhOguuhQSH5tLgjHLSV737irDK8ahdiQ3D4ZIxh6O9U3udhnq3fGRphYuyx0wNhL2uZzC3hFyg8AtVhI6Hqcz7m/J7W7iTmUd7IaP2lrh7CY7elGB7JnkVkkV7eGJpkGV7+Upyjtp8ky9jjjV9fgp+kB9/wMs6muKE/bdmmCOD56MBlZmC/I36k02CS3grkUOB2GF8j3WBmkl+jfeBgS55jVeB4wnPjpuDCMnTmd+OrbYclyWMwqHllJiK+IzhkluJiXchkF6IVGCDjp6HXkiYjSqGoC2njIyGnQk1jUeF6MiomOeYjrTjlj2VzqCnk72TNIu7kXKQ7XYDj4aO/19/jdKNUkexjGaL+yzei8yLzQivjB+F38d8mCyihrPGlYSe+p97kwubrIqEkNKYqnTsjtmV9F6PjTGToEbui8WRxCw7iyeRvgg8iyGFkcZfl5uspbKylPWoWZ5skn6kSomEkEqgjXQBjlOdI124jJ2aJ0ZBizSX9yuuipSXOwfbikyFUMVmlya27LHJlICx3p2JkgitDoiqj9WomnNAjeWkj10TjDChE0WxirSe0ys6ihKbyAeLiZuFGsSSlsPBeLEHlB67pZzJkae2Fofuj3Kw7nKPjYWsVVx9i9qomUU+ilymQSrZiaic+QdKiQuE7sPilm7MebBnk8rF2JwokVa/hYdOjyO5s3H+jTa0qlwDi42xE0TVihqsQip8iWmcugcWiJmEy70/pdB6eqocomh6TZbRnxx6RYMUnAh6cm6dmTh61FkslrJ7ZEJTlKJ8Cifzk/N8/QSqk39/pruzpOKDlKkqoVqCnJYVngqB0IJgmv2BPm3bmDqA61hjlcKAzkGCk7yA2yc0kwuBdQRokgOCmrqIo+uMwqgXoGiLAZUknRWJboFrmheIKWzxl12HJ1eKlO+GZkC8ku6F6CaOkjiGWwQvkLSC1Ll8oxuV9ab9n6OTepP/nFmROYBfmU6PM2v1lp2NkVatlDSMMUACkjSLOSX5kXeL2QP9j5KCsriWolWfaKYKnumcM5L+m6qZP39WmKaWi2sEldiULlXZk3ySPz9SkX6Q7CVukL+RVgPTjpmClrejocipAqU1nlWlFZIumxGha36CmBGeGWo5lVabIlUikuuYrD7DkOyXPyUBkCeWCwOvjciCfbbLoVeyvaRtneGuHpFsmp2pxn3Kl6Cl0WmWlOuiUlSWkoCfgz5PkGyeVCSsj6CYzAORjRqCabYPoP68tqPGnYK3YZDKmj2yXH0slz+tzGkBlI6p4FQXki2nDT3vkBKkwyRljzCYmwN5jI2CWbVxoK/HLKM8nS3BF5BBmeq7X3yllvC2P2iIlECyElOzkeCvRz2bj9KpqCQfjvSYbANljB2CTK4er/555Jwpq955tooQp955sneKpBd55mRHoJh6UE/5nXN65jofmvZ7jSApmph8cQAAldN/yqzOryiCg5toquSBmYl+ptqA4Hb7oxOAY2Oon5uAJk9TnH+AIzl0mgWATB+hmZaBFwAAlI6AAKvfrj2LLpqKqf6JjYi9pe2IGnYxojCG+2LknryGIE6fm6aFjjjVmSyFSx8umKuGRgAAk3CAAKsSrWqT55mqqTeRmofMpTCPhHVQoWiNvWISnfyMUU3omuiLODhBmGqKoh7Kl9eLswAAkniAAKpBrMqctJjaqJiZwobzpJSXF3R1oM+UwGFNnUuSsE1Cmj2RKDe/l7iQax51lxSQYQALkZKAB6mQrCylzJgvp/yiMYZIo/me4nPKoDWb72CqnLKZXEyvmY+XazdNlwqW5R4oll+UWAAbkMSAEqjiq7mvA5eip32quIXCo3Kmw3NAn6yjQ2ApnDagT0xBmRyeOzb2loCdfR3zlciUQAAokBmAG6hCq2G4dJcZpxuze4VDow2u53LIn0iq5F+7m9anqUvhmMWl4zawliOi6x3MlU+UJgAzj4+AIqe5qxXCXpampsS8q4TWora3cXJinvay+l9jm4avukucmHWtHzZ7ld2k1h2nlQmUDQA8jyCAKJ+wuoR5dI7Vtat5On3RsPx5MmxkrIt5Z1o4qGR51EbvpK56ajHroeZ7BxfwonJ7vgAAkSiAAJ6mubaBpI5CtMKAvX1isAWADWvzq4x/nlm4p2R/ckZso65/gzFsoN5/wRewoTuAugAAkG6AAJ33uMuJ1Y2as96ISXzPrxqG7mtVqqOF7VkepnqFNEXhosaEzDD6n+yExBeBoByGBAAAj8uAAJ1ot/OSEIz4sw+P53warlKN+2qqqc6MY1h9pauLLUVZofaKVzCVnxOKLBdcnxyKsAAAjz6AAJzVt0aaaYxismGXpnt7raaVNGoGqSSTGFftpPCRXUThoT+QNTA+nlKQKhc+njaOuAAAjsSAAJw7tr+i7ovZsdGfknr6rQ+cj2mLqI+Z+Fd5pFqX1kR9oJKWcC/4nZ6WpBcnnWePqAAAjl6AAJvItjaroItwsUSnpXqYrIKkE2kvqAShBVclo9Sel0Q5oAidSS/EnPCcJxcVnKiPmwAAjgqAAJtKtde0jIsisNSv23pXrAOrq2jpp3moMVbfo0ulsEP8n5Wkni+cnIagMRcVnBePmwAAjcWAAJrZtYa964rLsHS4g3oOq6Gztmispxuv41ayou+toEPfnziqpy+RnC+gKRcfm7aPogAAjY6AAJHzxWN5GIIfv9J4y3IWunx4uWGjtWl46lBxsKd5Uz4LrHN55CmmqZZ6ag9mq1l7CwAAjUOAAJE3xIuA5oG2vvN/+HHCuZB/SmFKtG1+4lANr55+xD2tq19+5SldqGZ/Mg+FqcOARAAAjP6AAJDNw5KIqIFHvgiHJ3FeuJ6F3GDbs3WE80+hrp+EWT1SqlqEGSkjp0qETg+vqE+E7gAAjMGAAJCBwqmQa4DovSOOX3Dpt7yMlWBrsoaLJk86rbKKJT0AqWqJkyj2pkiJ4w/apwSJAgAAjIyAAJAsweiYT4CUvFuVtXCStvCTdGALsbuRlU7orNaQJjzDqJKPaSjXpWOQGxAEpeGK1AAAjF6AAI/HwVCgYoBCu7WdN3BNtkCac1/PsQmYLE6urCaWcTyVp9CVsijCpJaVvBArpOOK7gAAjDiAAI9mwNWolH/8uyqk0HAWtaqhh1+isG+e306Jq5OdBzx9pzqcrCi4o+CabhBOpAaLBgAAjBmAAI8mwFGw9X/MuqGsk2/2tR+oy1+Nr+Ol2E53qwmkGjxvpryi/yizo1ObhRBso0SLGwAAi/+AAI7Uv/C5yX+uui20m2/ttJuwLV+Hr1Gs+k57qnCrXDyApiCn9SjcosiboBCworiLSAAAi+uAAIS00J9483XXyll4g2auxG94W1cRvtZ4fUazuZN42jUHtQh5WCD2snd5rgfrstl7RQAAifmAAIRiz5+AbnWbyX5/Z2Zww4x+rVbOvdZ+REZxuHR+KTTZs8x+UCD2sP5+nwhnsOp/5wAAihaAAIRKzoWHxXVvyHyGQWZDwoWE+laZvL2EIUY/t0uDnjS+spGDgSELr5WD+AjmryiD/gAAii+AAIRGzXyPFnVfx2yNGWYgwXKLZ1Z2u5uKGkYktiiJSDS1sWaI/iEsrkmJ5AldrZuGVQAAikWAAIQ5zJiWhXVYxniUB2YdwHCR8FZqupeQSUYhtRWPJDTEsFWO3yFarSCPewnMrEKGoAAAiliAAIQdy9SeIXVQxaSbGmYov46YkFaDua+WmUY4tC+VSzTjr12VSiGSrBiUQAo0qxuG5gAAimiAAIP+yyylz3VKxO+iOWY3vsyfO1ahuOmc/UZcs26buTUOrpqbrSHNqzKW2wqRqh+HJQAAinWAAIPcypqtpnVFxFSpdmZKviimAVbCuD2jjkaEssKioTU9rfig6SIKqoKXBArnqU+HXwAAioCAAIO+yhK1xXVFw8Ww6mZkvZOs8lbyt6OqZkbCsiWo3zWIrVakMiJlqduXQQtHqLCHoAAAioiAAPKGe0Z5itr3e5x5pcL9e/Z50ap9fFh6HJFwfMN6ine7fTt7Flz2fcN7qj/Wfnh8XBsWf9F9D/BceZCE79k6egeD6MFxeoCDBKkVev6CTpAde4WByHZ5fBeBZFu6fLKBCj6XfWeA1Bl1fl+A2+5qeCaQdNdoeKyOUb/XeTeMUaeSecyKn468emmJJXU3exGH1VqRe7qGlT12fGuFiRf2fO+FGOyYdvicBtWfd4WY074geBqV0aYBeLyTDY1SeW+QpnP1eieOa1l1etuMTTxse4WKghaae4iI3+rwdgWno9QAdpOjbLyKdy2fb6SFd9ebuYvveJGYRnK+eVqVLFhneheSOTt1ereP1RVkeleMFOmCdUuzUtKZddWuIrspdmypKKM1dxmkfoq9d9qgInGYeKecE1dseWuYZjqWegKVrhRWeWeNwOhQdLm/HdFtdT249Ln+dc6y/6ITdnqtZIm5d0OoLHCzeBajTlaReNie6znWeWacKhNyeKaNJudXdEzLC9B5dMrD6rkGdVK9AKEZdfm2dojMdsSwaG/od56q4VXneGSmHDkzeOOh0RK5eAiMqOaRdAPXKc+4dHnPDLg6dPbHMaBFdZS/yIf/dly4928vdziy6FVGeACuLTimeHemTRIld4uMROHjhC535cwzg6N4O7Xygy54mJ7+gtF5DIdagot5nW7wgl16S1Vggk97Ajkmgpl70xPfhJ18juAfgqCCvcr3gimB97TdgcWBTZ3fgXmAzIYjgUOAdG2zgSmAQFQegTCAHjfugYOALBJ4gyCApt6EgUqNq8lOgOGL3rNRgIeKL5xngFGIw4TUgDKHjGyGgC6GgVMMgECFjjbngI2E4hE8gbKEc9zngCqYl8ekf8WV1bGqf3aTOprqf0aQ1IN8fzyOwmtYf0iM3lIIf2SLJDX6f6yJ4RArgHWHwdtgfz2jksYkftif6rAyfpCca5mBfmmZJIIvfmGWF2o6fn6TaFEVfqOQ8zUhfuKPSg9Af2WKUNoNfoWurcTafiCqJK7tfdWlvZhLfbGhj4EVfbCdqWkyfcuaG1A4ffmXCzRefjKVXw57foCJytjzffO56sPIfY60ga3afT6vMZc8fRiqIIAjfR6lb2hhfT+hJ098fWedjDO4fZmbZg3YfcOJXNgQfYXFWcLrfR+/DqzyfMi415ZQfJmy439EfKCtbWedfMuolU7afPek2TMsfRugWA1TfSiJAtdkfTXRF8I8fNDJ56wwfG7CxpWCfDS7936EfDi1zWb3fGWwl05UfJesljK6fLeiTAzofK2IutHBjVF2kr21i+t3BqkDiql3fpN+iY54CX0xiJd4smYFh8V5ek2ehyh6STI4hyV7MQzWiSR8edA8i/GAx7x8ipmAPqfaiWN/zpJoiFV/fnwfh25/V2T7hq5/UUyUhh5/XDE1hhp/mAvsh4uAWs7iiqmLG7shiV+JnKasiCuIN5EvhzCHDXryhliGE2PihamFRkuPhSaEljBEhSGERAsehiSDws1+iY+VdbmxiEmTF6UmhyWQ2o/Nhi6Oz3mxhWyNC2LHhMyLdkqchFGKFS9uhEaJWQprhOyGt8wmiLCf2rhXh2ycq6POhk6Zno6BhV2WwniEhJiUHmHChAiR0UnAg5OP0C6vg36O8QnSg+GGpMr2iACqaLcvhr2maqKqhZ6iiI1ohLCe2neCg++bb2DTg1iYXkj7guqV4y4HgtCVDQlRgwCGTMn5h3K1GbY3hjGwTqGxhQ+rl4x1hCCnGnang2ai92AXgtKfR0hVglicdS17gjiaSQjmgkaGBMkshwO//7VthcW6Z6DfhJ+03ouhg6mvknXegu+qwl9ngmampEfHge2j+S0EgbqecAiPga6FyciRhq7LPbTNhXTE2KAvhEm+eorqg0u4aHU1go6zAF7VggautUdKgZOq1iyXgV6eJghKgTWFm8IHlr11hK9ZlIp2C5wNkoN2l4fwkK53NnL4jwd3810GjZR4y0W5jHJ5pisDjE56jAapjP98nMC8lX1/LK5Tk1B+y5sUkVN+focBj4h+U3IJje1+T1wcjIh+bUTOi29+mSoni0N++gYsi2yAF7+OlFeI2K0YkjSHnZn7kDaGdYXkjniFiXD/jOqExlsoi5KEL0PxioGDuiljik2DuQW+igqDJr5vk0GSp6vkkSiQmZi5jzeOoYTIjXCM42/ri/SLZlowiqiKHEMZiZ6JESiqiWWI5wVfiNeDob1HkmecharPkE6ZspeZjmGXA4OVjKqUhW7ZiyiSQVlAieuQUkJTiOSOxygIiKCOygUNh9CDarw8kb+mhqnFj6mi+JaQjbyfh4KXjAecSm3wioeZUVhtiUCWu0GniDyU3yd8h/CUOwTIhvODPLtbkTmwp6jpjyWsX5W0jTWoLIHAi36kNG0sigSgmFfGiL2dg0EZh6mblScLh1WYvgSPhjyDFbqkkM+7Aag2jr22AJT5jMqxD4EEiw6sXmx5iZSoMFcoiFek10Cdh0Ci3CaqhtaaJARghaaC9roakHzFuqenjm3AA5RbjHi6UoBgira08mviiTewTlanh/utEkAthuyoxCZIhoGZ4gQ7hS+C3bLDoHp0w6FInYh1To88msd14nxomD12jGixlel3U1Pok9p4Mj2hkkV5DCNnkkl51AFKkFl8urGwn2B95qB9nGt9mI58max9Y3uqlyR9UWfslNh9ZlMkktJ9nTzbkUB94SK5kTN+VAEsjsx/3bC7nkaHDp95m1yF9I2PmJuE+Xq2liCEM2cFk92DnFJQkeGDMTwdkFOC7iIekDWDOwERjW+Aua+8nVOQMZ5omm2OYIxul7SMtnm3lTCLM2YTkvqJ+lF+kQWI8ztuj3iIOSGVj0qIswD6jECAqa7VnHCZip12mZOXBItyluKUp3izlGWSc2UxkhuQglC2kDOO7jrKjqeN3CEXjm2OLwDmiz2AnK3zm8yjCJysmO6f0Yqpljicvnfgk7yZ5WRjkX2XV0//j4qVPTo4jf6UEiCpjbeS4ADWimOAka0ym02soJvsmG+owYnolbek/nclkzqhfmO6kP+eZk9ujwqb8TnCjWqbAiBVjRaV3ADIia6Ah6yQmuu2aptQmA2x44lIlVGtdXaFks6pVmMgkJOly07mjqejSjlZjQChWyAMjJCVqwC9iRuAgKwUmpzAnZrTl767b4i+lQC2VnX3knixomKfkDmtzU56jkyrXTj8jK6mZR++jD6VdgC0iKWAeqQJqpF0OZOfpux0vIKxo3x1T3EFoEV1/F5znUp2xUq8mqh3ojVXmL54axtAmWt47AAAjZ5/EaMwqZZ845MLped8m4IkonB8c3B2nzR8cF3anDl8l0oimZt83jS/l619LRrQmDV9mAAAjGyAAKJzqIqFiJI/pOSEhYFsoWaDpG+ynjGC/l0fmzyCiEl5mKOCRDQslrKCKxptlxmCxgAAi2CAAKGwp5WOL5Fjo/aMg4B9oICK/m7bnUSJslxVmlmIq0jLl8WH4TOhldGHeBoTlhqIOAAAineAAKDjptSW5pCXozWUmn+pn8KSf24CnIiQn1ucmYmO9kgslv2NvzMmlQKNLxnIlS2M7QAAia+AAKA6piKf3o/toomc8378nxaaNW1Wm9qXtlr4mNqVhkegljmT5TK7lDuTiRmElFaQ6gAAiQeAAJ+dpaGo8o9nogWlZ353noqiBmzIm0ae81pumE6cW0cqlbKakzJik52aEBlQk6KRHQAAiHyAAJ8WpUOyNI7moaSuEH30niOqFWxImtqmeln1l+CjlEa+lUyiDjIRky6fdBkmkxCRAQAAiAuAAJ6qpPm73o59oVS3IX2EndCyi2vXmoOuelmQl4arg0ZslO+pQjHOktihrBj3krWQ4QAAh7CAAJXxtQhzxIZ9sLh0N3aQrKJ0wmXvqMV1bFRnpSt2MUGiogh3Ayzwn/h3rBJuohx3rAAAiX6AAJVVtCJ8AYYfr8V7tHY0q557kGWOp7J7llP7pBF7yEE4oOl8GiyPnsl8aRJUoJ18rwAAiMSAAJTVsxmELIWMrsODNHWwqpOCZWT8pqmB2FNvoweBf0C9n+CBWywvnbSBZxI/nz+CCQAAiCGAAJROsh+MU4Tsrc+KwnT7qaSJYGRZpbGIP1LWohiHaEA9nvKG2CvSnLqGwRIrngaGygAAh5OAAJO7sVOUkoRUrQSScHRZqNyQiGOypOmO31JKoUCNhD/Inh+MoSuBm9uMqBIbnO6K4gAAhxmAAJMqsLec+YPLrGaaS3PUqDiX1WMvpEGVrVHOoJST5T9mnVmSwytAmwuTExIQm/KMNgAAhrOAAJK+sCWlhYNgq9WiS3Nop6WfSmLGo62cp1FuoAGajj8bnL+ZeisQmkaYlBIJmwyMMgAAhl6AAJJTr8WuRYMbq2yqeHMmpyym42J4ox+jyVEdn22hjT7OnD2guiramcqc+RIHml2MMQAAhhmAAJH7r3q3bILKqxezEXLVptCu8WIqor+rfFDcnwmpcz6em9SmzSq8mWSc5RIGmeaMMAAAheKAAIh2v+VzUXnhuvVzrWrZtkN0K1snscp0zEqKrZ51hziTqhR2RiRSqCt2twpYqgd3FwAAhgyAAIgevwV7Lnm5ugh61GqutTx6rFr0sKt6tkpPrG567jhfqNV7QyQ0psd7gQqfqC58YgAAhbaAAIfevfKC6XliuP2B9GpetCaBLlqWr4+AtUn2q0yAdDgap6yAbCQTpYGAlArfpoOBJgAAhWuAAIeXvOeKmHkBt/WJG2nnsyKH1FosroGG10mUqkGGLTfPpp2F1SPypFuGGAsXpQeFUQAAhSmAAIc+vAqSYHiltxaQYmmEskGOplnArZ6NM0k/qU6MHDePpayLliPXo1aMPgtKo7mHogAAhPGAAIbfu2KaU3hQtmeX1mk1sYiVnFl1rN+TvUj5qIySVTddpNORxiPDomuR6At0opSHvwAAhMKAAIaHut6iX3gJtdqfZGj1sO+crlk5rD6aa0jCp+yY2zc5pCyYqiO6oZiWowucoZSH2QAAhJqAAIZNumKqlXfVtVqnHmjGsGuj9lkPq7OhZUiap16f5TcUo6afCiOqoPyYHQvAoLSH8gAAhHuAAIYNuhGzPnfAtPivOWi3r/Org1j1qyOoqEiIpr2nOTcTov2kDyPCoGCYLQvxoB2IEwAAhGGAAHtuyzFy/W2ZxbZzN19YwH9zmlBzu4J0J0Cett90yy9FsyF1ZBsGsfh1awNvsE13iQAAgySAAHtoykB6iG2rxMJ6EV9ev2t52VBwukl52kCZtYd6DS9Ssah6VhtHsDF6XwQLri98RgAAgyKAAHtyyRKB2W2Xw56A2F9Hvj2AD1BOuQt/oEB9tDp/bS9QsEd/dxt9rpJ/qwSXrEmAdQAAgyGAAHtwx+iJFG19wnOHnl8XvRGGZ1Alt9SFhUBeswGFAi9KrwKE3xutrR2FhAUSqpuDbgAAgx+AAHtbxuyQZW1lwXCOgF7+vASM6FACtsKLpUBPsd+Kzy9QrdyKrBvfq9CLMAWBqSSDuQAAgx6AAHs5xiWX5G1UwJqVkF73ux+TjlADtdWR9kBPsO6Q7C9hrNKRARwVqqaQCwXkp+GD+wAAgx2AAHsXxYSfdW1Hv+qcs173umCaR1AKtQyYZkBbsCWXXS95rACXeRxLqaOTIQY7ps6ENwAAgx2AAHr2xQanMG0/v1uj/V78ucGhLFAWtGGfFEBnr3WeWS+Nq1ac0xx4qOCTQAaHpeuEagAAgxyAAHrcxJ2vPm0+vuGrk18JuTioW1Aqs8ymM0CFrtekzi+5qrCgRRyzqDGTZwbIpUaElgAAgxyAAOYfdnBzGNAbd0tz8bmAeB90zKIqeOp1r4okebJ2oXFjen93o1eGe094nzsvfDF5lhadfSF56OQPdId+aM5rdYl+G7f6dnx95aDLd2V9yojdeEt9zXAueTN95FZbehV9+ToHeu9+EhUge1R9weIxcvCJ0syadAKIZLZfdQqHEp9GdgqF/Yd+dwiFEW7zeAaEQlU+ePaDeTj5ecSCxBPEedWCC+BpcZOVOMrNcq6Sv7Scc8CQbJ2xdNGOTIYRdeaMdm2ydvaKwlQqd/KJITf+eLKHtxKUeIuF7N7JcHWgnckycZKdL7MCcquZ55wrc8WW1YSudOWT+Gx8dgeRaVMjdwuO+jcVd7uM/hGPd3GJP91sb5isDcfZcLSnurGqccujf5rbcuifeoN3dA+btGtYdTWYM1IudkGVDzZCduGSxRC0doSLS9xObuu3jMbBcASyW7CLcRWtMZm+cjCoPIJyc12jmmpydIqfTFFadZSbdTWPdiWZJQ/+db+K0Ntvbm3DHsXlb4G9Fa+jcIi3BJjLcZuxI4GFcsmrrGmkc/2mtlCvdQmiezT0dYWetQ9qdR+KbNrLbhvOxsVEbynH5K7rcCHA85f/cSe6NoC7ck+z/Gjrc4OufVAKdI6qSTRjdP2jKA70dJ+KHNYVfw5xtsHlfxByyqz0fx1zz5cffzV00YB1f1Z13Wjuf4h29lAxf894CDSagFl5Bw9YgfJ5PNSMfVF8f8CyfXN8eqvOfZd8fJX+fcB8j39TffN8uWfTfjd8908efo19NDOQfxJ9cg5BgEh9g9MAe9KHUL8HfAKGQqpBfDOFRJSBfHGEb33+fLuDvWaifRWDJk4LfXaCmDKTfe2CJQ1MftKBg9FueoaSGL1leryQGaiheveOMJMNe0CMaXyqe6GK3WV4fAyJck0JfHaIITGtfN6HHgx4fY2E/M/zeXKc6bvveaqaC6ctee2XQZGkej+UmHtmeqWSHGRbeyKP50wZe5ON4TDce+qMfwvCfHeH886zeJun0rqzeNSkH6XyeRWgcZByeWqc5npKedaZkWNWelOWhEs+esyT5jAhexWSggspe42Hi82ud/Gy07mweCquTqTqeGWpv49seLmlVHlaeSyhNGKFea6dcUqEeiGaSy+DelyYcgqqesuHNszkd3O98bjjd6q4oKQQd9yzNY6LeCet63iBeJupCWHEeSekt0nleZyhay78ecGdTgpCei2G8MxVdx7JPrhKd1HDI6Nfd3e84I3Ld7W2wnfIeCSxL2EgeLCse0lUeSeo8i59eUGfbwnwea+GuMZ+iBhwirP8hzNxvqCShnJy2owbhdFz7na3hUd1C2BchNx2NUi0hJ53VS3FhPR4Ugjchk95YMVGhoB6uLLqhbt66p9zhQx7G4sHhHV7V3Wqg/l7p19bg5x8CUe6g2h8aSzYg7J8wAgvhKp9dcQShQ6E+bGohFyEMZ5fg7ODconZgyyC0nSHgrqCVF5RgmuB80bHgkSBnyv7goWBbgeYgzmBC8Ktg8ePKrAxgxaNjZzJgnyL94hxggCKfHNCgaiJNl01gWuIEkXVgUqHEyssgXiGfgcUgfiEKMFUgr2ZYa7Ygg2W/Zt1gXqUnYcpgQWSUXIbgLCQLVw1gISOVEUAgGiMvCp4gISMCQajgOaEfcAwge2jvq24gUCglppXgKudZIYUgDiaRXEcf+eXWltRf7aUwkREf6GStCnXf7CSEwZEf/6EPb9EgUmuN6zLgJ+qTplkgAWmS4Ugf46iW3A9f0SeuFqSfxibgkOmfvaZIilRfviXQgX2fz+ECL6QgM642qwQgCa0MpiZf4SvYIROfwKqn29zfremTlnYfpWiqUMMfnegcCjffl6bggW2fqOD3L4UgHjDwauCf9O+Y5fsfyS4wYOTfpOzNW7GfkCuSVlFfiCqc0KTfgenMCh5feabXgWDfiaDurdckVdvsaY1j55w7ZQhjhxyEoD0jMlzLmzLi5h0VFeTipV1hkDvieB2pCaBijt3gQMqiiR5vbZYj+F5U6VDjkd5npMejNR56X/5i4d6P2vWil96qVaqiWZ7JEAKiLV7mCWyiPp79ALbiIR9abVJjouC6qQMjQKCXZIDi5KB037XilOBaWrMiTeBGVW7iEqA4z82h56AuiT6h86AuAKVhxaAorQsjU2MlaLUi8uLPpC2imqJ6H25iSqItGm9iB+HrFTOhz6Gxz5rhpiGDSRQhraF5gJZhdmBlrMFjEuWSaHCisuUOI+ciW+SLXyLiDqQN2iwhzGOa1PfhmGM5T2lhb2LryOzhcSLuQIlhMqBc7IGi4WgH6C+igmdWY6YiKyaj3uSh3mX2mfKhnGVW1MShZiTMTz+hPeRriMshOyRIQH5g+WBVrE1iumqDp/riXGmlo3AiA+jDXq8htmfnWcFhdWce1JqhP2Z1Dx1hEqYPiLAhDCVnQHVgyeBPbCSinK0J59AiP6wAo0Jh5arvnoChlanl2ZRhVCj4VHGhIOg9Dvwg86fXyJhg5SXPwG4go2BKbAgihq+i568iKq5woxuhzu0xnldhe+v7mW5hOKrwFFEhBOo5jt/g2SlMSH/gyKW/AGgghKBGaibmulvCJiOmHNwQYelljxxaXWwlDxyjGK1kmhzt06SkNV05zjUj8J19B6jkIZ2hAAAinJ7RafKmZ14J5fSlz14gIbXlQ543XTkkw15R2HrkTt5xU3Qj6x6UDgZjpV6zB4GjzV7CwAAiNl+k6bvmFeBO5bRlgmAyoXpk9uAZXPtkeWAHGEFkB1/8U0Bjph/3zdjjYF/1h13jf5/8wAAh3KAAKX1lzaKQJXClOqJH4TGkseIDXL2kM2HD2AbjxOGQUw5jZaFlTbAjH6FGxz8jN2FZgAAhjuAAKULli6TcZTOk+yRo4PLkdCP4nH2j9yOM19GjhaMs0t+jKWLfTYqi4yKrhyPi9CK4wAAhTCAAKQ0lW+cxpQNky+aUYMKkQ6X3nEkjxqVhl53jVqTaErKi9+RrjWYisWQxxwjivKPkQAAhE+AAKOBlNqmLpNSkp6jGYJKkHqf+nBojoGc/F3JjMOaU0o2i0aYPzUlihaXlBvRiiySzwAAg5WAAKLxlGmvu5K9kjGsC4GrkAeoRm/HjgSkp10tjEShikmmis+fZDS0iZid2RuLiYeSnwAAgv2AAKKKlBa5mpJIkeC1W4Ejj66w8284jaGsv1yqi9ipUkk3imCnSDRSiTCi1xs3iRiSZwAAgoSAAJpSpNtuhIs8obpvr3tZnt1w0mp7nDhx9FiVmcZzG0Vul690PzBylmV1KBX/mE11KAAAhiB+aZmyo7t3Loq0oKR3hXrDncF36WnkmxF4Xlf8mJt450TdloJ5ei/qlSp57RWmltR53AAAhQCAAJkLooZ/wYnqn31/XnoKnJZ/DWkfme1+4FdGl3p+0EQ7lWZ+2S9ilAd+6BVUlXh/CAAAhASAAJhKoWWISokNnmOHRHkYm4aGU2hOmNmFhFaAlnOE40OTlGSEai7ekv+EKxUHlD6EgAAAgyiAAJd+oHyQ3YhDnXyPQnhHmqGNvWd0l/eMWFXRlYGLGkL8k3uKNS5skgyJ0RTKkxuJQAAAgmyAAJbXn7CZq4eXnLmXeneXmd+VV2bJly+TU1UvlLeRjUJ7kpuQQC4MkSeQDhSSkhSNRgAAgc6AAJZGnxyij4cYnCifz3cVmUSdDWY5loqadFSdlBWYQUH/kfyWyS20kG2WhRRhkTiNyAAAgUuAAJXOnrGrl4adm72oTnaSmNKk+WW2lg6h11Qek5WfUUGHkYKeEC1Yj+mb4BQ5kISNrAAAgOCAAJV1nmK08IY7m2uxKXYimHitRmVBlaqprlO0kyqnDkEvkRKlOi0Oj32edhQCkAyNhwAAgIuAAIycrzRuAH5Xq3tvF29dqANwL195pMBxS06MobtyaDxBnzdzdyfNnfd0JA0voLhzxQAAgn+AAIwsrjl2QX4Gqnp2jm8Apu128l8ao5V3bE4roIN3+zvonfR4jCeEnJl45A06nuJ40QAAgcWAAIu6rQ1+XX1zqVh9/258pcJ9u16Loml9ok2nn1Z9qDt5nMd9xiczm1d93g0/nTZ+OwAAgSGAAIswq+qGZ3zPqDqFd23DpKuEol3roU2D+U0RnkODgTsAm7SDNibgmjWDLQ0/m7WDEQAAgJOAAIqbqvmOg3w0p02NDW0eo8GLtF1BoGKKgUyJnUyJiTqNmsGI7CaUmTGI/w0/mlyHPQAAgBqAAIoQqkGWxHuuppaUzWyYowWS7Fy6n6GROUwJnIWP0Toymd2O9CZbmD+PWw1CmSeI9wAAgACAAImoqZ6fIHtApficq2wmomSaRlxInv2YGEuhm96WXDnjmS6VhiY2l16U3A1KmBGI/AAAgACAAIlLqTSnp3sFpYqkvWvnoeShzlv4nmKfI0tKmzmdOTmKmJmcrCXzlsuZcg1KlzmI/AAAgACAAIkDqOiwgnq8pTOtKmuVoYKpwFujnfamvUr/msWk+jlOmB+ixCXIllGZjA1DlqCI9wAAgACAAH9yuf9tbHHhtcBuaWOxsb1vcVSrrelwgESZqmBxjTMBp5NyeB67ptFywQW9pz9zbQAAgACAAH8zuR91UHHHtMl1jGORsJ516VSKrKl2YkR2qQl28DLrpiZ3dR7EpTB3kgYgpSF4xQAAgACAAH75t/F8/nFvs598nWNFr2d8XlQzq2h8VEQqp8J8azK2pNV8lh65o7V8oQZyozZ9owAAgACAAH6qtr+EknEFsnGDsGLGrj2C8VPKqjiCZkPJppaCFDJyo6SB8B6komKCFga2oX+B5AAAgACAAH5Mtb+MOHCksXKK4WJbrT6JsFNVqTeIrUN0pYaH8DIxopOHnh6QoTSIKwbxn/qEsQAAgACAAH3wtP6UBnBPsK2SQGIIrHGQl1MCqGKPJkMlpKqOEjH+oZ2NtR6BoCON4AchnqOE0gAAgACAAH2ftGmb5nALsBKZtmHGq8mXmVK+p6+VxELio/aUgjHSoN6Ueh5+ny6SpwdOnXiE8QAAgACAAH1qs+mj5W/Yr46hUGGQqz2ezVKGpxucqUKso1ybcDGcoEqa4h5mnnyUjQd5nHaFDgAAgACAAH02s5usR2/QryupVmGEqsGmXVJkpoKj60KQoq2iwzGUn4+f8x52ncmUmQegm8WFKAAAgACAAHKvxUhs3mWlwKxttFgdvDlun0nTt+xvlTp1tAFwgSlTsTRxLRSWselwuAAAqyl0ewAAgACAAHKixHd0cGXDv7F0i1g6uwR01UnxtoZ1QDqWsnZ1vymNr392IRUVr8R1uwAPqel45wAAgACAAHKjwzp7uGWqvnJ7RVgmubV6/UnWtSR69zqIsQN7EimerfJ7OBVurd57BACjp9N9LgAAgACAAHKVwe2C2mWAvSaB+FfnuGqBQkmos9KAzDpmr62AlimcrIqAkBWvrDCAzAEhpfiAxAAAgACAAHJ2wNKKC2VfvAeIyFfAt0WHtkl1sqiG2jpRrnOGUSmeq0eGSRXtqq+GkAGRpFWBDwAAgACAAHJRv/mRaGVKux+Py1eytk6OVElnsaiNIjpBrWyMXimoqiGMhRYnqViLgwHxouqBUAAAgACAAHIwv1CY02U/umKW4FeutX+VCkljsM+TjTo/rJCSwim2qTiTBxZgqC2PIQJHobSBigAAgACAAHITvtOgYGU9ucyeGlextNWb7klksBaaOjo6q9KZtim3qH2YeRaFp02POgKNoLOBugAAgACAAHH+vnaoNmVDuVClole7tEOjKElrr3ehazpFqymgUSnQp8qcRRaopo+PUgK6n/OB2AAAgACAANm1cYFsqsUOctduN6+/dBtvt5mbdUlxLYKsdmtyo2rrd4p0G1IFeKB1gjZ6eaB2wBICenl2rde3b1d33sNwcNx4R65JckF4t5hLc495NIF0dNJ5vmnHdg56UVDrdzR61jVoeCF7PhDOeMJ6rdXibYSDHcGkbxuCZ6y1cJmBwpbMcgCBSYAcc16A6miTdLKAnE/ZdeWASjRsdrx/7w/Ad0F/ItQZa+qOSr/VbY6MkKrubxmK8JU6cJeJdX6wcg6IMWdXc3aHBE7MdLSF4jOAdXKE2w7WdfODMNJ6apSZb747bECWzKlUbdaUP5Oub16R1X1ScOKPlGYlcl6NkU3Oc6SLqDKldEeKGA4OdNSGqNEmaYqknbzrazihI6gCbM+dqpJhblyaUXwcb+iXKmUKcWiUP0zjcraRpjHgcz+Pzg1lc+OJDtAVaLmv1Lvdameriqbra/mnK5FJbYWi53sYbxie5mQmcJ+bM0wZceiX7zE6clqWFAzZcxuIsM9HaB+7FbsQacu2AaYMa1Oww5BebNarmHovbmqmxmNXb/iibUtwcUOeyDCqcZebkAxncnmIYs65Z7zGYLqAaWHAfaVhatq6Y4+cbE20YHltbdquz2Knb2ip70rOcK6mUDAacOuf7gwMcfeIJcpaeeRri7d9emRtS6PBeuZu648Ce2hwdHlVe+5x+mK1fHxzf0rSfRV07i/hfdB2Hgs5f2R2N8jpd+h2PLZXeJF25KKkeS13g43secR4InhCel14ymGvev95eknZe6J6Gi71fEl6kAprfbF6qMdldiqA5LSuduaAh6Ecd5WALIxzeEN/6HbyePV/uWCFea1/mEjPelp/cy4HeuV/QAm2fDN+1sXTdKWLerMLdWuKM594dieI8osDduSHxHWid66Gv19feHiF0EfVeS2E7y0weZyENAkZeuiCd8Rbc12WE7GXdCqT9p4EdPCR2YmXdbePzXRldomN4V5Id2aMLUbteCCKnSxseHKJigiTecyFk8MkclugwrBicyyd15zOc/Ka3ohodL6X9HNKdZeVM11LdnSSrkYbdzSQiyu9d2uPeggieN2FgMIrcY+rfq9mcmGnzJvNcyOj+Ydoc+6gM3JddM+crFx9dbGZdkVqdmmW0SssdoeVVwfEeBeFQMFucPi2Ta6kccex2Zr6coGtMYaOc0Sok3GHdCakTVu9dRGgjETOdcmdwCqudceaIwd4d3aFDcDwcJTBNq4XcV68A5pScgm2iYXWcr6xHnDVc5msK1sedISoCEQ7dTulECoqdSOcggc7dvaE5LtugpRqnKoxgjhseJfrgfluKoR5gdFvv2/8gblxTVpwgbhy2UOAgd10RykEgoF1UwU8g7t2jbpMgL10s6kQgI11jZazgGV2VoNPgEt3F27lgEJ33VlwgFB4pkKTgHh5WigugPx5yATIggx60rkcfw5+zafCfvl+t5WYft9+nIIkfth+hm3Pftx+g1h5fvh+jUG6fyd+kiduf45+fARigJF+kre8fZSI1aZcfYaH7pQOfXyG/oDJfYGGFWyQfZ+FTFdhfcyEmEDMff+D9iaofkSDhAQJf0iB1LZtfFmS4aULfFCROJK/fFCPf3+EfF2NyGt3fICMLVZofL6Kxz/+fPSJkCX/fRiJBgO+fi+CiLVVe2KdDKPze16ao5Goe16YHn51e26Vm2p5e5WTPFWKe8+RHj9GfAmPdSVofA+PAAN+fUGCXLR1ep6nSaMNep2kJpC8epmg1X2KeqediGmgetSadVTOexKXvz6sez6VxiTseyqUIANJfH2CObPMeguxoKJYegytxo/4ef+pr3zCegSlmWjcejGh3VQaenmeuj4ZeqOc5CR/emqYUgMee92CHLNceae8IKHSeae3mI9WeY2yvnwUeYOt6Wg5eaipl1OMee6mQT2XehqjfCQLec2YXwL8e16CBKzYi71p2pz5ioBru4v9iX5tcHnAiKlvCGZph/FwmFHsh2JyJDvohyBzhSGxh/V0TgAAh4F3JKvzigJzZZwHiPh0VYruiAx1Mni5hz92CGVxho124lEHhgZ3vDsRhcB4eCD2hmp4xwAAhZV7FarwiGp825rVh3t8+YnZhph9C3edhdp9IWRxhTR9RlAphLh9dTpRhHJ9mSBVhPR9kAAAg+Z+iqnRhvaGWpmkhg+Ft4iQhT6FAHaLhIaEU2N5g+2Dw09cg3mDSTmmgziC4x/Gg5iCuAAAgm+AAKilhcOP25iYhOCOioeDhBeNInVig2eLtmJvgtaKZE5rgnWJSjjhgjKIbh8ygmaIewAAgS6AAKerhNeZfpeWg/qXfoaBgzCVXHRvgoCTM2GMgfGRME2qgYaPeDhFgUWOUh61gViN3QAAgCCAAKbihByjMpbIg0WgiIWtgnadrHOZgcKaymDEgTeYJk0AgM2V8jfHgHaUuh5RgGySVwAAgACAAKZKg4+tCJYjgr6puoT4geemJnLhgSaijGASgJefVkxTgDmc2Tc3f9+btR34f6eURAAAgACAAKXjgy23GpWkgmCzM4RegXyu63I8gKmqoF98gBCm70vXf6+kejbNf1iheR2efw2UBwAAgACAAJ6mlR5pTo/UkyZrI3/ukXls1G7MkANualyNjrBv9kkPjZ1xdDPWjRByshmHjqJy9gAAgxZ6vJ3sk5RyWo8WkchzTX8UkCd0M236jqx1FFvEjVh1+UhVjEV22TMoi613ihj9jQB3gwAAgaF+H50YkhN7To4QkGJ7fX4hjsZ7p20AjVh72FrgjA18GEeOiwF8XzJ+imN8kRh+i3x8bAAAgFqAAJwZkLeEK4z9jwuDs3z2jX6DNWwJjBCCuFn6itaCWEbOidOCCTHliTCBzRgRihKB2QAAgACAAJsmj4SNLIwAjeKMEHv4jF6K6WsIivaJv1ktibWIskYciL6H3DFZiBeHUBewiMaHWAAAgACAAJpSjqCWUYs/jQaUmHs3i36SxGo1ihSQ8FheiNWPRkVth9SN8TDLhymNTRdJh6yMBQAAgACAAJmkje+fgoqHjFqdMHp5is2atWl6iV6YPVetiCGWCkTVhxyUWzBehleT9Bb/hrKPjQAAgACAAJkcjWiozIn1i9il6XncikSizWjciMmft1cSh4idD0RAhoubSS/mhb2aKRa+heGPYQAAgACAAJi9jQiyVomEi3uu8XlWidyrOWhOiFKnkFaRhwaklEPVhgSi9i+GhTifHRZrhUiPKAAAgACAAJDYnuFozILXnExqjXPfmgJsNGPEl+9txVKHlgtvST/slIZwsStKk+hxsxBslt5xLwAAgAB90JBAnY1xY4JImxByUXM8mMNzOmMmlqN0IlHwlLZ1DD9lkyp16SrTknV2ehA4lPV18gAAgACAAI+YnCF52YF1mbp6EnJ9l216TWJglVN6lVE9k2p66T7LkeF7QCpZkRx7cRAGky97JQAAgACAAI7PmsyCPYCSmG6B23GEli2BeWGQlBOBJlB7kjeA6j4qkLOAwinej+KAqQ/SkZKAqgAAgACAAI4AmbSKqH/Gl1mJuXC0lR2Ix2C0kweH3k/WkRyHDD2bj6CGeil3jsGGPg+tkBaFewAAgACAAI1VmMaTR38XlniRy3ABlDyQQGAKkh+Ouk8zkDONYD0ljp+MaikijbaMXQ+LjsCJkQAAgACAAIzGmBib936alc+Z+G+Ck4mX1F96kWCVuU6ej3WT8TyljeKSzSjPjNiSxQ9pjZ2KawAAgACAAIxVl5mkv34ilVKiQ28AkwOfk172kM2c8U4djtya1DwmjU+Z3ChrjDiYGg9LjKyKVwAAgACAAIwBlz2txH3DlPSq3G6RkpqnqF6CkFakkU20jluiUTvPjMag9Sgfi6+bIQ8ci/mKNwAAgACAAIOJqRNoN3Y8pfZp4GgVox5reFjioHhs/kiLng5ucjaynDVvtyJem+NwWghYna9wIAAAgACAAIMSp/JwZ3XepNZxR2etoedyLFiBnydzFkgwnKtz/jZnmsN0yyIrmkd1HgiAm3R1MQAAgACAAIKWppZ4aHU/o4h4omcioJN45VfvndJ5PUewm1R5oDYAmWd5/iHrmMx6FQidmWd6pwAAgACAAIIApUKAUHSQojqAAGZfn05/tldOnIx/gkccmhh/aTWLmCl/XyGhl3V/WAiul4t/kwAAgACAAIFkpCWIR3PwoSSHeGW1njyGrVafm3mF8UaWmPqFXDUblw+FAiFalkKFFAi8ld+D0QAAgACAAIDYo0uQX3NooE6PGWUunWGNy1YVmpiMj0YTmBKLiDTIlgeK8SErlSSLYgjMlGCF8wAAgACAAIBtopCYh3L3n5mWzmS4nKiVAlWdmdqTTUWml1GR8jR3lTyRWyEVlB6Q6Ajikw6GAgAAgACAAIAUohSg03LDnxueuWR+nBecbVVRmSyaOEVQlpWYpjQXlI6YYSDGk2+VfwjokgCGBgAAgACAAH/RobypXHJ9nrem7GQum6akMlT6mK2hpUUClg2gLTPZk/yefCCZktiWCgjjkTuGAgAAgACAAHa0s8Fnf2n1sDhpCFyArOVqjE4YqbxsAj6HpuJtXC09pOtuaxi5pZdubAGJoqpwAgAAgACAAHZastBvUmnKryhwHVxXq6Zw+U35qFRx3T5wpV5yvC06o0lzahjjo6dzRgH+oDd1YQAAgACAAHYMsXx26Glgrdh3G1wCqkd3YE2gput3wz4oo+x4LS0Qocd4hBjuoel4VAJenfl6WAAAgACAAHWssB1+XWjprH1+Flt3qPN93U00pZR9wz3Hopl9xizQoGp90RjnoFp9vAKsm/p+rwAAgACAAHVErvSF4Wh/q1iFLlsFp8+Eh0y3pG2D8z1yoWSDjyyQnzKDaxjZnveDvwLtmjuB+wAAgACAAHTkrhONimgoqnWMclqvpuOLWExfo3mKWD0eoGiJmixfnhiJaBjSnbaJgwMjmLaCHwAAgACAAHSUrWWVPWfmqcGTylpupiOSQ0wYoq2Q3jzUn5qP7iwwnTuQBxjanJWOWQNWl2qCQgAAgACAAHRdrNedAmexqS2bO1oypYaZVkvYogaXozyUnuyWtSvrnJOWdhi7m8aQuQOJllOCZAAAgACAAHQurH6lF2e0qL6jGVoupPyg0Eu4oV2eyTx7nimd8yvrm76bkxjRmvKQyAOslYyCfAAAgACAAGoyvwNmtF3Ou0BoDlDjt5ZpcEMjtAVqxjQqsOhr9CMfrz5sog4hsUhr4wAAnwRzsAAAgACAAGntvj1uMl3Pujlu2FD1tkJvnENFsndwbjRbry5xMSNzrUpxnA61ruhw5gAAncB4KQAAgACAAGnNvOd1ZF2duNp1gFDVtM91uEMmsO12GTRRrZB2fCORq4h2rg8crMh2JgAAnIl8IgAAgACAAGmou3J8a11ht2Z8HlCHs1176ULyr3d73jQtrBR78COTqfJ7+A9nquJ72AAAm2h/oQAAgACAAGl6ujGDf101tiOC2lBWshWCS0K0riuB1zQUqreBmiOUqIWBng+pqTCBrgAAmmyAAAAAgACAAGlOuTyKu10etRyJyVBEsQCI3EKerQ2IEDP8qZGHkiOdpzqHwA/mp6uGuAAAmZCAAAAAgACAAGkpuH+R/l0UtEeQyFA/sBiPgkKUrBuObDPxqJuN4SOnpjKORRAiplmK6QAAmN+AAAAAgACAAGkNt/OZWV0Xs56X5lBEr1mWVUKSq02VCDPkp8eUtiOcpV6TzBA/pVmK/AAAmEiAAAAAgACAAGj6t4+g610jsxOfSVBRrrWdfEKWqpucJTPppwubbiOxpJSYIhBWpIOLDAAAl7KAAAAAgACAAM1QbG1mRLnnbjBodaXTb9hqkJDgcWNslHsOct9ujWRVdE9wfUxsdaRyUDGtdqlz1g3HeDFztstcae5xVLhYa+dyZ6RtbbZzd4+fb2d0hnnjcQZ1l2M+cpZ2pUthc/p3mzCxdNx4VQzmdnR35cmIZ8l8YLaRadx8XKLha8t8X44mbZl8fXiRb1Z8qmIScP983kpZcm99BC/Gcyt9BAwhdO58g8e7ZeKHULTCaAqGUKEbaguFYIyaa/KEh3cqbc2D02Dbb4yDL0lUcQWCjS7pcZmB6wt2c5uAuMYYZEaSNLMpZnyQVJ+DaI2OfosPaoOMu3XXbG6LF1+ybkOJokhgb8KIQS4ecCuHHwrkcniEUsTFYwCdIbHdZT+acJ44Z1WXtYnKaVOVCnSma0eShV6lbSGQM0eCbqaOKS1pbuaMxQpocYSHCcO2Yf2oE7DUZECkl50qZlWg+oi7aFSda3OpalKaE13IbDOW/0bHbbGUVCzSbcuS8woCcLmGxMLtYTyzCbANY3+uxJxTZY2qTIfbZ4Wl23LKaYShuFz/a22eBUYkbOqa/SxPbNmYXAmvcBSGjMJqYLu9/q+FYvq455uyZPizk4clZuKuTnIXaNqpc1xdasKlPkWLbDeiPivGbACcqAltcBKGX76vdI5lYK0EdYJnvppsdnFp74a+d1pr/XIPeEJt+1xaeSxv7kVTeg9xuysDet9zGQeAfRZzfb1Gcj1v8Kvpc2ZxO5ladHVycIW2dXZzmHEOdnN0vVtqd3F130R2eF125Co4eQV3kAb1e1t4FLvAcC56a6o+cXJ6tpfTcpp6+YQ/c7Z7Qm/BdM97lVpEdeR77ENzdtZ8MilYd058PwZ6edZ8bLopbl2Eyqiab7KEM5YxcOyDloLXchuC/m54c0+CgFkndHiCDkKFdW6BnyiRdbeBLgYPeIWAMbiubNGPKacnbjKNw5S/b3yMUIFscLiK321GcfeJhFgaczSIUkGodC2HOyfedESGeQW0d2SDbLd4a5aZmqX0bP+XbZOPbk2VI4BDb5GS2mwwcNmQr1cpchaOt0DicxONEic+cvuMVgVndt6Dp7aCapukFKT8bAihJJKSbVSeBX9Jbpqa5mtHb+uX+VZgcS6VVkA+ch+TOCa8cd6SIwUnd0qDfLXLad+ul6Q+a0yq55HFbJGm+H52bc+jBmp3byKfYVWjcG6cNz+mcV2Z8yZJcOqW4gT0d6GDWbVWaWK5JKO4asm0t5Eja/6v+H3GbS+rPmnPbnqm8lUPb8WjZz8YcK6hDSXHcBWZiwTKd+eDPbBwfP9krKBNfR1nHY8RfVRpV3yWfZxrZ2j+ffFtZVREflZvUz4RftVxDyQAf6tyJgH3gWd0Aa9TetFuoJ8zeydwE43fe3pxaHt1e9VyqWfzfDpz41NTfK91FD04fSx2HSNDfcl2nwG2f654ca4deNV4kZ3geU15GYy+ebZ5kXpLeiZ6AGbkepx6dlJmex967Txwe517TCKcfAJ7VAF9fit8V6y4dxCCZ5xzd5iCJYs3eBaBz3j6eJaBcmWueSeBJlFaebyA5TuPejqAoyHmemSAVgFLfdF/uqtmdZeMQJsgdiqLQInldrSKJXexdz+JAGScd9eH61BmeH2G+zrHePqGKyFJeOiFzAEgfhiAw6pPdGmWMpoJdQOUeIjRdZGSlnakdiOQqWOhdsGO1k+Sd2ONNzoZd9+L+SC/d5iLtgD9flWAq6lwc3igL5kldBedvofqdKObFnXBdTWYZWLMddqV4k7bdoCTsTmKduuSKCBRdnOQzADffoeAl6jKcsGqOZhzc2KnFocrc+ijrHT/dHKgOWIOdRidE04rdceaeDj9diyZEB/vdXqU9ADHfrCAhqhcckS0WJfwcuKwioaPc1usYnRac9eoOGFzdHakgU2ldSKhsDh8dYOfhh93dKiVRgC0ftGAeaJ/hcVkGZOghRZmiYOXhJxownI/hEdq0V+4hAtsykvxg/JurDaBhCBwSBxlhWFw5gAAgEx2uqGYg7htg5Kng0VvCYKAguhwbXE1gp9xvl7DgmtzBEsXglp0OzXAgn11OBvIg291ZgAAgAB6uaCLgdl21ZFmgYh3i4FdgTt4K3ASgQN4wF3AgN55VUo4gNd55DUFgPN6Txs3gZp6LAAAgAB+Op9mgBmAJZAzf92AIoAXf6eAA28Tf3l/3lzbf2R/wkmAf2Z/rTR4f35/lBrKf+F/VwAAgACAAJ47frCJfY8kfn2Iz38HflCH/23kfiuHHVvWfh6GSkiRfjKFmTOyfkKFDRo5flmFDAAAgACAAJ1EfZCS7o4kfWWRlX4KfTqQD2zyfRmOd1r1fQ6M+EfXfRmLsTMcfSSK3RnHfPuKZgAAgACAAJx9fKqcZ41ZfIaaaX09fFeYLmwmfDSV5Fo0fC6TyUc0fDiSCjKlfCuRJhlxe8eO2QAAgACAAJvle/ul84y2e9yjVXyOe6ega2t3e3mdclmJe3GayUaPe4OYwzIfe22X+RkgesSQ/QAAgACAAJt9e3+vn4w5e2Ksbnv8eyGo2WreeuSlPFj+etKiHUYZeuCgGjGvesadnxi4efKQtwAAgACAAJTRjwxjkobyjZ1l8XfwjHloIGefi4lqJ1YbirtsFUM9iipt4S52iilvRxPIjJtvFAAAgAB6QJQQjS1seoYri/dt/ncOiuVvaGbLifRwwFVZiSVyC0KRiJNzPy3fiH10HhNiin1zrAAAgAB9tpMxi191R4Ucik12DnYYiUh2xGXUiGR3cFR9h594GkHXhxN4uS1Jhu55HxMDiH94mgAAgACAAJIsibh9+4QLiLJ+JHTyh8F+NWTqhuJ+O1Ophi5+R0Euhal+VSzLhXZ+VBK5hqB+BgAAgACAAJEwiEyGzIMPh1OGV3P8hmuFw2P1hZKFHVL1hNmEgUCchFyEDCxbhCCDvxJ3hOiDhgAAgACAAJBXhzuPvoJUhkqOsnNDhWCNd2MihIWMJ1Ikg8yK8D/yg0SKACvSgv2JnhIfg2eIOgAAgACAAI+ohmKYtYGahXiXF3KFhImVOWJng6mTRlFtgvKRij9VgmWQQitvgfuQHRHlgh6MGQAAgACAAI8ghbyhvoEJhNmflnHpg+GdG2HMgvSai1DVgjeYWj65gbKW9CrwgTqWRhGygRGL9wAAgACAAI6+hUWq94CXhGWoV3Fjg2KlRWE/gmKiIVBYgZefmD5WgQqeZSqbgI6bNRFxgEWLywAAgACAAId8mJ1jFXpplphlWWxElONneFzhk2RpckxJkg9rTTo2kSBs9SXZkThuAQs8k5VtdAAAgAB9RobVlv1rinnPlR9tAmuZk2luZ1xFkdtvv0u8kHtxBjm+j4FyJyV4j3ZyyAsukRhyRQAAgACAAIYglUhz23juk4h0pWrSkdl1ZFt7kFF2HksMjvV21Dkujfp3dCUOjdR3uwscjsh3fQAAgACAAIVIk7B8Fnf+kfx8TGnMkF18c1qmjtp8l0pLjYx8wDiRjJR85SScjFh85gsBjLx9DAAAgACAAIRvkl2EWXcqkLGEB2j4jxiDoVnGjZqDMUmojEGCyTgFi1GChyQ4iv6CZwrtivGB7gAAgACAAIO6kUeMyHZyj6iL72g/jg+K9FkYjImJ60kGiy6I/TeciiWIWyPricCIawrZiWeGFAAAgACAAIMmkHSVRHXxjt2T8Ge8jTuSYliGi6iQxUhrik2PaDcUiUKOmCOeiLKOxgrGiB2HSQAAgACAAIKxj9adznV2jkKcBWc6jJeZ71gEivaXzEfqiZOWGjaPiIyVayM0h+mUFQq2hxCHPgAAgACAAIJaj2SmhHUWjc6kW2bLjBehx1eRimefL0eEiPedUjY8h+WccCLuhzmXngqVhkaHKAAAgACAAHqQoqVicG4ToCZklWCrne5moFIgm+doikJYmh5qTjDimP5rwxyBmcFsPwPfmKFsvgAAgAB/0Hn8oUFqe22gnsxr4mA0nH9tQVG5ml1ulUIBmIBv0jCjl0pw1Bxml89xBwQglhBx0gAAgACAAHlrn6JyWGzunUJzIV+dmvRz5lEhmNF0rEGClvJ1aDBElbF1/hw2lgV1+wRSk8V3TQAAgACAAHjEnhB6HWwym7t6YV7NmXh6nFB8l1h63EDslYF7HS/TlDx7Txv3lGd7MQR0kcB8TAAAgACAAHgbnL+B72uImnKBuV4emDWBdk/IlhOBLUBolDSA+C9kku+A3Bu1kvWA2ASOj/2AnQAAgACAAHeGm7qJ32r6mXOJOF2TlzCIdU86lQmHrT/ikyKHBy8ZkbmGsRuPkZ2HFgSojnaDJgAAgACAAHcRmt2R12qAmJ6QxF0VlliPhk66lCuOSD9tkkCNTi7EkMqM9BuGkGWMpATHjSmDOwAAgACAAHazmkWZ62pLmAaYg1zdla6Wy05zk2GVDD8ekWWT1i5jj/uT0hswj4yRPQTVjByDRQAAgACAAHZrmdaiK2oCl42ge1yLlSeeXE4cksycRD7SkMSbGS4nj0uZ8BsHjs2SRgTYi1KDRgAAgACAAG4GrTlhk2IDql1jklU6p7dlg0dppTtnVzhNox1o9yc2ohdqGxIqpH9ppwAAmNNuYgAAgACAAG2DrBBpP2G6qRtqj1T9pkZr4UdAo6BtKjg3oWBuUyc/oDFvGxJxoi1uigAAly1zaQAAgACAAG0XqoFws2E5p5Nxc1SYpLRyN0beogNzATftn7lzuicbnnJ0LhKSoBNzmAAAlaB4MAAAgACAAGyhqOp4CGCvpgN4U1P9oyx4nEZqoHp47zeJnjN5QSbdnNx5bBKXnjJ49QAAlDB8YwAAgACAAGwop5B/bGA4pK9/UFOBodl/K0XjnyZ/BDcxnNB+9Cadm3B+8hKSnIZ+4wAAkuiAAAAAgACAAGu9poeG8l/Zo6WGd1MloMeF5EWFnguFUDbYm6uE5SZvmiiE1RKSmwOEuAAAkcaAAAAAgACAAGtkpbeOfV+RotKNr1Lfn+eMskU6nR6LuzaGmryLGyY7mSWLShKlmaiJoQAAkNuAAAAAgACAAGskpQ+WEF9UoiaU9VKcnzOTn0TznF+SWTZAmfSRsyXpmGGRvBKCmK2MgwAAkCeAAAAAgACAAGrwpKGd419WoaScqFKZnpia90TYm6KZVjYzmReYzyX8l2qW5xKql6mMngALj4qACAAAgACAAGGzuHxgiVX0tXxiUkmhspBkGDxhr8Nlwy27rYxnJRySrURnuAhcrqRnawAAk1hy2AAAgACAAGEwt5Fn21XHtE9pAkmSsRVqODxvrgtrZi3lq59sZBzwqwpsugjxrAlsaQAAkhd3bgAAgACAAGDqtgtu7FV3sr9vkkldr3JwRTxDrFFxBy3Wqc5xpx0UqQVxyQlcqaVxnQAAkOF7gAAAgACAAGCqtGR12FUlsRp2GUj9rdB2YTwEqqt2ui2qqCB3Cx0XpzJ3Bgmop3p3OAAAj79/FgAAgACAAGBosvV80lTpr6x8v0i+rF18rTu5qTR8nC2OppV8oh0ZpY58mQnqpYh9GQAAjsGAAAAAgACAAGAusdqD8VTHroGDl0ijqySDKjubp/GCwS1vpUiCgx0lpBCCoAono8yCOQAAjeOAAAAAgACAAF/9sPyLFFS1rY2KfUiYqh+JvDuLpuGJCC1dpDGIth0rot6JIAplokqGiAAAjTOAAAAAgACAAF/ZsFeSRlSyrMuRfkiYqUiQdjuFpfmPiS1Lo0GPZR0YoeyOvAp8oR+HFwAAjJyAAAAAgACAAF/Br92ZoFS7rCyYvUijqJGXgTuHpTSWhC1Som2WLR0zoQGTTgqSoCKHJgAAjACAAAAAgACAAMETZxVf7a7TaTlitJvtaz5lYIgibSRn7nNpbvhqaV23cLls0UbHckVvECzPcyZw3QoEdipxFL8gZCVq0a1LZopshZqOaL9uLIboatJvy3JGbM9xYFyobrFy60XJcEl0UyvocPF1XQltdGh1a71JYZV1p6uGZCB2TpkHZn1284VzaLN3pXD4atJ4XFuBbNB5EUTKbnB5rysPbtl6Cgjpctx6Lbt3X0uAXam4YfWAD5dDZGx/yIPuZsF/jW+XaQF/aVpSaxh/TUPPbL5/KSpCbOR+7Qh2cbN+hrnMXVWLBKggYBeJ3JWyYqaItYJpZQyHl25SZ2KGjlk1aZCFp0LnazmEzSmJaxmEGggUclmCP7hxW8CVs6bUXpKTu5RwYS2RtYExY6KPtm0tZgON1Fg8aDeMHUIaaeOKoCjlaX6JsQfBcuWFPrdcWnmgY6XMXVadnpNqX/WauoAxYnCX3mw9ZN6VMVdqZxqSwEFxaLuQryhgaBePygd8c1mFELaOWX+rDqUFXGKnfJKcXv6jvn9fYXagCGtuY+ecmVatZiyZj0DWZ8mXJyfsZuKVIgdEc7iE6rYKWNS1rKR+W7WxP5IDXkSspX66YLGoIWrPYx2kA1YfZWCgfkBNZvCeHyduZciZXwcYdAOEzLM3buxfR6KZcE9iMZEOcadk6X5ocvZnd2q0dD9p7VXpdYFsTT+8dqRudyYCd1pv/AQyewlxErHCbCxpq6F7bc9rjJAAb1BtUH1rcL1u/2nDciBwn1UOc3hyMj74dKBzmiVXdQ90eAPheXJ1ybAxabVz9J/Na3503457bSB1uHv2bq12jGh6cDB3YFPtcaF4Lj3+csl43CSHcuZ5JgOZeet6Rq6SZ4J+H54maWZ+LYzaayF+LnqVbMd+KWc4bml+MFLZb+5+Oz0ccRd+PCPScOF+EANbelN+K60QZZ+IR5yzZ5iHi4tsaWmGunkuayCF4WYTbNGFFVHXbmyEZzxLb5KDxyMwbwaDUwMmeq2BgqvWZBiSfZuAZh+Q/IpBZ/qPWXgOab+Nr2UFa3qMGlD2bRaKrzuUbjqJiCKgbV2JHwL6evmCA6rcYtyctZqJZOyacolLZsuX/ncfaJWVhWQlalyTNVA2a/6RJjr/bRKPjyIva+qO3ALVezeB6qojYeym7ZnMY/6j6YiEZdmgqHZWZ5+dYmNgaWqaYU+AaxSX0TpubCGWFiHJaqqTkAK3e2qB1qmtYUWxH5lGY1StW4foZSKpTXWxZtylRWLFaKKhpE76akqetjnra0qc+iFPaYqWhQKfe5OBxaWkdxVew5Z6d69huoY0eFxkdHSneRRm+2HwedNpZ04GeptrtziLe2Ztvx7LfDtu0wAAgAByYKR4dHlojZVadVRqjoUBdiVsaXOLdvZuJ2Dud8tv1U0ieKNxbDfDeWZyxx4oedhzUQAAgAB3BaM2chdyUJQCcx9zboPkdA50dHJodPh1Zl/sdeB2U0xGdsd3NjcRd4V37R2dd5J4BwAAgAB7GKHEb/V795KNcRd8T4JYch98jHEZcx58uV64dCV86Us8dR59GDY1ddV9NhzzdXd9AwAAgAB+oqBsbiaFnJE4b1qFO4EIcHWEt2/UcYOEH120cpSDkEpVc5+DFzV8dE2CrRxqc4WCbwAAgACAAJ9QbK+PVpAgbe+OPn/4bxOM927NcCyLnVy9cUWKVUmNckyJNjTbcvKIYxvvccuISwAAgACAAJ5ta4CZE488bMiXR38Ube6VP23wbwuTJ1vucC6RNEjccTePiDRZccWOcRuQcF2NWAAAgACAAJ3Eapai046Ka+OgV35YbQWdkW01bh2avFs2b0KYK0gwcFKWGTPRcNSVHxs6bzWRegAAgACAAJ1UafGsl44Iaz2pcn3BbFSl8myXbV+ia1qlbn2fTUe1b4qdAzNWb/+beBrEbkeSGQAAgACAAJhQf5deWopJf3BhRnsYf3hj+GqWf55mdljYf9do1UXGgC5rDTDlgL5s3ha1gj1tNAAAgAB2XJdTfRtnmIlGfTlppHoBfWRrh2mRfZxtTVftfeNu/kT7fkFwjzA5fr1xyRY2f7NxuwAAgAB6Z5Y5etdwvogBeyByAXjle2JzJ2h4e7B0N1b6fAh1OkQvfHB2KS+XfNt22BXFfUh2hQAAgAB985UFeMR554a8eSp6cneXeYV622d5eeF7OVYQek57jkNxesB73C8Jext8ChVmex17pgAAgACAAJPTdweDDoWud3+C83aEd+qCsGZNeFKCUlUfeMeB+0KWeUiBtC5XeZKBdhTpeU2BUwAAgACAAJLUdaSMS4SpdiaLh3WEdpeKkWVYdwaJg1Q6d36Ig0Hgd/aHri3GeDCHLRSBd8aGpgAAgACAAJIHdIKViYPbdQyUI3S3dX2SfGSRde6QwVN9dmyPKUFBduKN4S1advyNUxQ5dn6LFgAAgACAAJFqc6CezIM3dDCcynQLdJ6aeGPndQiYE1LXdYaV80ChdgCUZizadgeT/hP1dXeNfgAAgACAAJD9cv2oHIK6c4+linN9c/Sik2NVdFGfj1JTdMac/UAzdTmbaixsdTOZjBOLdLSNNwAAgACAAIssiH5d8H4Rh61gx2/Thx1jamBHhrhl2090hnFoJz0rhmZqOyi8hu1ruQ4GiP5rRwAAgAB504pRhjRmrX06haRotW7shS1qml9zhM5sYk66hIpuDzyPhHxvjyhAhN9wjw3Xhklv9QAAgAB9WIlehAdvU3wdg6Rwo23tg0Jx2153gvNy+k3fgrt0CzvYgrF0+iezgvd1hw2eg+d07wAAgACAAIhPghR36Hr6gcV4l2y4gXh5Kl2EgTJ5qE0AgQ16HjsjgQd6gScsgTJ6qw1mgdF6XQAAgACAAIdKgFaAi3n9gBuAo2vCf9+AllyLf6aAbkxnf3uASTqof32ALSbcf46AEA1Sf/5/6AAAgACAAIZofweJT3k2ftiI02sCfpuII1vCfl6HVkuNfjeGlzn9fiyGCSZRfiSF2Q0NfnqEowAAgACAAIWxffOSEXh5fcyRBmpHfY2Pt1sNfU6OUErcfSmNDzlmfRaMLCX1fOOMOgzqfTKIlgAAgACAAIUifR2a1XfnfPuZRGmwfLeXX1p5fG+VYkpJfEaTsjjTfDSSsSWCe+aSSgzLfCeIpgAAgACAAIS4fH+jsXd0fGChrGkvfBOfOFn2e7ycsUnWe4earDh2e2uZ4CUmewyXIwyKe1+IegAAgACAAH5DkfldZnHakJFgGmRpj3FiplW6joNlB0W+jcNnOTQfjXJpGx/SjlZqFwZOjplqFAAAgAB8y317j+hlqHEqjrBnoGOyjZlpf1UZjKRrQ0U2i9xs5TO1i31uRR+OjCdu4AZqi/Zu8AAAgAB/3nyujddt0XA6jMVvI2Lki7xwYlROitBxjkSLig1yozMuialzhh82iiNzzAZ3iZ90KwAAgACAAHvJi+116W9Eiu52qmHeifl3VFOFiRN38UPXiF14ezKjh/Z45x7diEZ47QZ8h5J5vwAAgACAAHrpikp+BW54iVh+RGEZiGt+ZFKwh45+akNRhst+bTI2hmd+dx6dhox+YwaMhcZ+rwAAgACAAHoiiPqGRG25iBaF+2BehyqFh1ILhkKE+EK6hXyEcTHyhPeEIB5uhPmEOwaRhDyC2wAAgACAAHmDh/SOjG06hxqNzl/jhieMylF3hTCLp0IZhGmKsjFgg96KMh4pg6OKiQaLgvOEbAAAgACAAHkEhyqW3Wy5hlSVsV9dhVmUJ1D1hFWSfEGag4ORMTDUgviQyB24gpuP1gaJgeWEawAAgACAAHiihpKfTWxShb6dy17qhLibxlCCg6WZokE2gsKYJTCGgiaXth2Bga+T8wZ9gRSEYwAAgACAAHGvm9hcsmXxmfdfQlk7mGBhtEtOlvxj+zwKldpmByrilX1nnhYul4VnxwAAkw1pvwAAgAB/SnD3mg5kjGVnmEdmb1i0lqJoQErhlSNp+Du2k+prgyqvk25sqxYwlRdslAAvkL5utgAAgACAAHBPmBNsQmSilmptjlgOlMtuzEo/k01v+zs0khFxCSpWkYJxyhYVktxxhQBzjnB0MwAAgACAAG+TljFz42PRlJZ0rVcrkwd1ZUmNkY92EjqZkFt2qCnlj8F3CRXekNl2rQCijGt5RAAAgACAAG7XlJt7kGMXkwx74lZxkYJ8HUjQkAl8QzoSjs98Zyl1jjF8fBWcjw58OgDDiqp9pgAAgACAAG4yk1uDWmJ8kdaDPlXckEiC+0g7jsqCoTmEjYaCVikwjL6CNxV2jWSCaADgiSeAlwAAgACAAG2skk+LJ2H1kNWKoVVUj0WJ5Eezjb+JFTkGjHaIdijPi52IURV1i+OIBAEDh9+ArwAAgACAAG1CkYuTCmGxkBeSNVUSjnmRAUdpjNOPsTi8i3SO0yhwip6PBBUZiseMoAEahtGAvgAAgACAAGzvkPibDmFfj32Z+FS5jdSYX0cQjCCWsThyirGV0Sg5icWVJxT8icmOMAEnhgOAyAAAgACAAGVipldbsFoSpB9eFU3woiNgZUCroFtijTHynwVkaCDnnxNligv7obtlGgAAjZRt0gAAgACAAGSzpMxjJ1mmoo5k8U2ToG1msEBsnntoVjHSnP9pvyDznNVqigxPnvpp/QAAi/tyzAAAgACAAGQrouhqdVkMoLhruE0ZnpRs8T/4nJpuHjF/mxFvGiDQmsFvlQx9nGxvBgAAint3ogAAgACAAGOdoQdxq1hrnuJyekxonMlzPD91mtFz9TERmUh0jSCQmN50wwyOmhl0VQAAiRR75QAAgACAAGMOn2548FfhnVN5WEvemzt5rT7jmT957DC0l6l6JyBNly16MQyOmAF6KgAAh9F/nAAAgACAAGKQniyAVldxnBaAYUt1mfiASD58l/OAGjBVlk5/+iAllaJ/+AyVlh6AEQAAhrSAAAAAgACAAGImnS2Hv1cZmxiHeUskmPCG+D4oltyGZi/6lTKGDh/mlG2GRAyslHSFDQAAhc6AAAAAgACAAGHVnF6PK1bMmkqOm0rTmByNvj3Ylf2M2y+ulESMdh+Lk36MrwyJkyWIegAAhSGAAAAAgACAAGGVm8uWzVa/ma6WJErFl2yU7z29lSiTrC+rk0qTZx+xkluR7wy/keyInwAAhJyAAAAAgACAAFkjsa1aZE4ar1JcjUJkrRleqjWcqxhgnicsqeNiIxWTq2FiaANFqbZjWgAAiOdx/QAAgACAAFhwsGdhfU26reJjG0Ijq2pkuTV/qS5mOic6p71nYBXqqM9ncAPSpr9oUQAAh6B2sgAAgACAAFgIrpJoaE1KrAtpkEHQqYlqtDU4pzhrzicYpaxsmhYKpnNsfAQ5o/NteAAAhmd63QAAgACAAFeurKdvOkzfqiZv/UFXp6hwuTTnpVVxbSbfo7xx7BYKpE5xqwSEoVxy/AAAhUF+igAAgACAAFdSqv12HEyKqIJ2ikEEpf926jSKo6Z3Mya6ofV3bRYJol13KQTCnwZ44QAAhD6AAAAAgACAAFb/qa19I0xQpyp9SkDVpJ19TjReojd9PyaSoHR9MxYboJd9FgT/nO9+FgAAg16AAAAAgACAAFa6qKCELUwpphKEFkC5o3WDxzRBoQKDbCZ0nzSDRxYdny2DhwU+myGCegAAgq2AAAAAgACAAFaFp9KLQ0wTpTKK/UCqooOKZzQyn/6JzyZdniGJyhX/nhGJNgVNmauDlgAAghaAAAAAgACAAFZipzSSfkwMpHqSIkCnobqRVTQunyOQpCZnnS+QmRYmnPaN5AVqmHCDqQAAgYCAAAAAgACAALUmYVNZsqP+Y9FdA5I2Zi9gN3+GaHFjTGveap9mRlcobK5pJUEqbmJrzyfrbtpt3Qa5dKNuxbMqXc5kYaJxYJpmrJDUYzZo5n5LZa5rEGq6aA1tKFYeakBvLkA1a/xxBicYbBJyXgZjdTVzQbFOWrFvAaCqXbNwSo9NYINxjHzWYyZyzmluZax0DVT7Z/51Qz8+abt2ViZRaWV3CgYXdbV4Iq90V+V5gZ7dWxZ53I2MXgl6OXtZYNJ6l2gUY397AVPUZep7az5OZ6h7xCWXZt176wXVdiR8mq2+VXiD8p1GWM6DdYwEW+OC9nneXsWCeWbiYYyCCFLIZBGBrz12ZcqBWCTyZISBEQWddoOAbaxSU3aOZpv3VumNGIrMWhSLwHi4XQ2KamXOX+SJKFHnYnCICjy+ZCWHGSRiYnWGnQVudtODpqstUc+Y1ZrqVViWtonQWJGUg3fKW5iSWWTvXoCQVFEkYRSOhTwpYriNDCPwYMiMogVGdxaDkapQUISjNpoeVBugQ4kKV1qdN3cMWmSaO2Q3XVSXgFB4X/GVHjucYYqTViOOX2yR7AUmd0yDe6nBT5itdZmSUzSpoIh4VmyluXZ5WXCh+GOwXF6emVAEXvqbxTsoYH+aBSMiXkWWHgUNd3eDaqgXaNtZSZhjaqlcr4fPbGtf5nYlbh9i8GNlb8pl3E9/cV9opzoicq9rKiDocvFszAFMfc9u86aBZYhjd5c0Z6Vl5Ia9aZpoMXUta3ZqY2KAbUJsfU6zbvFufzl0cD5wRSBbcAJxTAEufgFzx6TeYohtjpV/ZNlvDoU3ZvtweHO4aP9x1GE4au9zJk2WbLh0aTiBbf11fB+dbS51+QEUfi14ZaM0X9d3iJPVYlB4MIOWZJR4x3JfZrh5UV/+aM153EyMaqp6Yzera+Z6zx76ap164QD9flR8ZqGoXX+BfZJgYBmBXYItYnyBJnD+ZLiA4l7oZuGApEuXaNSAdzboagOASx5raHSAHQDqfnV/1KBjW5CLe5ErXkKKloEJYLiJkm/pYwmIg13mZUCHgkrJZzWGozZDaFiF+B3uZquF2gDZfpGAk59fWfmVdJAyXLyTzIAaXz6R+28GYZuQJF0RY+KOb0oTZdyM8zW/ZuWL4R2PZTOLjADMfqiAip6dWLufYY9zW4ic939ZXg2aW25KYGyXv1xaYriVYUloZLmTaTU3ZbKSNx06ZASQNgDBfrqAgp4dV9ipNo7qWqWmDH7DXSOip22yX3ufTlvQYcScWEj1Y8KaBzTDZKKY5RzLYw2TeAC4fsmAfJs2cLJY94zVccxcYH1ncvFfkGy8dBtijFrhdURlZEfBdmdoEzLyd2hqYBled81rWgAAgAByHZnhbYdijYujbu5lD3wxcEFnaWujcYxpoVnlctFrvkbmdAdtujI4dPVvYBjSdMlv3AAAgAB2yJiFaqFsIIo/bEBtx3sRbb1vVWqFbyZwxljucINyKEYYcclzdDGZcqV0fBhjciZ0kwAAgAB64pcEaAV1mYjBact2fnmDa2d3Rmk6bOx3+Ve+bmx4o0UWb8J5QTDHcIl5txfKb+x5jAAAgAB+cZWgZcZ/DodnZ6Z/PHgzaV5/Rmf4avl/OVbGbIh/LEQ5be1/KDAabp5/HhdSbgZ+8AAAgACAAJR7Y+qIkoZMZd+ICncmZ6aHVmb3aVOGjFXWau2FzEN/bE6FKy+IbOeEvxbpbHKEwAAAgACAAJOPYmKSEoVlZGaQ2HZGZjaPZmYhZ+2N4lUNaZKMfULWavSLVi8Va2qKrBadayOJxwAAgACAAJLeYS6biYSyYzuZoXWOZQ6XdWVuZsOVOlReaG2TPUIvadKRsi6Tai6RJRZWahWN5QAAgACAAJJmYE2k84QuYl2iZ3T7ZCmfhGTZZdacnFPYZ3qaF0HBaNmYUy4iaRiXYBXlaUyOzgAAgACAAI58eOdYsYEneVJcCXK3eeFfKGL+eoRiE1IBezFk1D+de+9nXis8fMVpWxDeflBpYAAAgAB2CY1SdeFhuoAQdplkQHGcd1Jmm2H9eA9o01EfeM9q6z7deZVs0yqfekduQBCIe4Vt9gAAgAB6H4wdcxtqtX69dAlseXB7dONuHWDldbtvolAydo9xEj4ad11yXSoLd+1zRRA9eRByywAAgAB9tYrVcJNzsn1rcah0wG8pcqF1rV/oc412h09PdHp3Sz1ndU93+ymOdb14aRADdux38AAAgACAAImTbmt8rnxQb5l9Fm4LcKl9V164caV9ek5dcp59mjyKc319uijdc8Z9ww+hdSV9ngAAgACAAIiJbKSFtntHbeOFem0Obv+FDF3HcAmEgk1/cQeD/zvjcduDmShbcf+DZQ9ac6GC+gAAgACAAIeyayyOunp1bHmN3mxBbZyMw10CbquLkUzGb7CKeztIcH6Jpif6cHCJaQ8uclmHcAAAgACAAIcMagKXuXnNa1iWRGuVbHyUgVxdbYmSqUwjbo6RDzqqb1uP9ieAbyeP7A8AcVCKJQAAgACAAIaXaSSgs3lPan+etGsKa56cUVvQbKGZ3kunbZ2X0jpFbl+WricVbgmVZQ6ncJGJ6AAAgACAAIHXgYtYXXVYgVhbl2fGgVpeoVjsgX1hd0jBgbhkGzcDgidmcSLRgx1n+AjnhKRn3wAAgAB5c4DLfrZg4nRofspjX2bUfu1ltVgXfx5n50gLf2Bp8jZwf8pruSJngIRsyQjfgelsmgAAgAB9Bn+6fA1pXXM5fFZrKWXNfJds2FcZfNxuZkcyfS1v2DW+fZZxEyHmfhhxtgjFf4ZxmwAAgACAAH6YeaZxynIOeg1y92SWemh0BVYuert090ZbeyB10zUXe4d2iCF0e9R20AiyfXB3CwAAgACAAH2Ad4l6S3D5eAt63GOMeHl7SVUseNp7mUW0eT974TSLeal8GyEZecB8IAiqe6F8lgAAgACAAHyPddeC3nAsdmuC32LNduGCrVRfd0aCXETld6yCEDPyeAKB3yCfd+OB1QiDeh+BXAAAgACAAHvLdHGLam9mdRCK3mIMdYmKEFOldfGJKEQ0dliIXTNcdqCH2SBKdjuIDwhyeNiFVQAAgACAAHsxc1KT8G7Oc/uS4GFzdHORf1MTdNWQBEOjdTmOzDLLdXqOKx/cdOCODQhjd86FqwAAgACAAHq+cnicfG5Xcyea/WDzc5uZEFKTc/KXDkM1dEmVgTJ0dHqVEh+Bc7aS1ggsdwqFhgAAgACAAHVOirdX2mmAifta8FyyiXxd3k6kiSdgmz80iP5jGy3ziUplKRl/ivll8wH1ihRnGAAAgAB8X3RYiBtf52izh5liU1vohy5knk34htlmxT6phqtouS2OhuJqSxlPiDBquwIsh2xr+gAAgAB/g3NqhZFn52eshT5ps1sLhOlrZk0jhKFs+T34hHhuZC0HhKFvfRkAhZlvoAJOhRNxNgAAgACAAHJwgz9v32ahgwhxGVn2gsdyOExKgoxzPj00gnB0Iyxtgo50yhicgzZ0sgJdgwp2zQAAgACAAHF9gUJ34GW5gR14kVkOgOp5IktdgLd5mDyZgJN5/CvogKl6QhhIgP96EwJugUR7wAAAgACAAHCmf5B/8mTvf3+AI1hSf1WAJ0q1fyGADDwHfvh/8Cuzful/5RgzfvN/6AKNf71/+AAAgACAAG/2fjmIC2RhfjqHxlfPfg2HPUorfcqGlDtyfZuGCyspfX2F1Bf3fSqGHQKWfnaBwAAAgACAAG9pfSaQJGPXfS+PcldFfQCOZ0mqfLWNPDr1fHyMYCqkfFGMPBeQe7SLWwKffWqBxgAAgACAAG79fFOYS2NqfGCXQlbTfCyVv0k7e9aUIjqXe42TEipbe0mS/xdRenWPjwKQfKCBvAAAgACAAGkDlH9XCl3Qk0hZ91GuklVcxURRkZVfYjV5kSVhsCRykaJjVQ9PlIxjJwAAiAlpmgAAgAB+1GgdkiNeqF0fkRRg/VEJkCFjOEPMj1FlTjUXjsxnHyQ+jxxoWw9pkW1n+gAAhiJuZAAAgACAAGdRj7ZmN1xAjsxn/VBQjedprUMcjRtrPTSNjJFslSPijMJtbg9ejoJs6QAAhF5zpwAAgACAAGZ+jXFtvFtejJ5u/09ii8lwKkJliwVxPDPsioByICNviphynQ83i89yDgAAgrx4mgAAgACAAGWvi311TFqWirx2FU6bifF2wkGeiS53UDNmiJ93yCMDiKJ3/Q8MiVN3lAAAgU585QAAgACAAGT3ieJ88FnuiTB9S04AiGd9e0EJh599jTLehwR9mSLZhsx9ow8LhxJ9tQAAgBuAAAAAgACAAGRaiIiEi1lSh+aEd01ohyCEL0B2hlSD0DJahbCDiiKAhViDiQ8zhSGDRwAAgACAAAAAgACAAGPeh4CMRVkNhu+L5U0vhh+LJEA/hSyKOzIvhGeJsCI2hAaKAQ7lg6CH8gAAgACAAAAAgACAAGN8hrGUGVithiGTfEzLhU2SUz/hhE+RBjHjg3OQbiICgu2QKg7bgl2KCwAAgACAAAAAgACAAFzgnvFV31JCnVlYn0bAnAhbRTn5mvtduCuJmn1fvhpJm81guAaEnEphBAAAg6NtSQAAgACAAFwGnN1dHVGsm1lfVUY3mfRheTmVmMBjcitRmBRlDBpQmRFltAbfmN1l4wAAghByMQAAgACAAFtfmoVkQ1D1mRtl/EWfl71nojkFloRpJirqlcVqVhomlodqtQcXlZxq5AAAgJd3FAAAgACAAFq2mEBrWlA4ludsnkTRlZdtzjhqlGFu4ypqk59vsRndlDNvzgcukrFwIwAAgAB7ZQAAgACAAFoMlkxygU+SlQRzW0Qwk7d0HDfGknx0tyoCkat1LRmUkhx1IQcxkCp13gAAgAB/LgAAgACAAFlzlLd5yE8Gk316Q0Oxki56lTdRkOl6wymYkAR63xlxkC16zAc7jfh70QAAgACAAAAAgACAAFjwk2uBE06Wkj6BO0NMkOqBIzbtj5eA7CkujqWAzhkgjqmA6wdQjByA4AAAgACAAAAAgACAAFiIklyIYE4vkTqIO0Lnj+aHxDaQjoaHNijcjX6HBhi3jXOHRwcriqOE2QAAgACAAAAAgACAAFg3kY6P5U4JkHKPo0LDjxWOzjZvjZCN2yjijFeNwhj5jAiMoQdyiVSFCQAAgACAAAAAgACAAFCmqmFUTUZiqJhW0jtNpw1ZPS7speRbaSCGpdlc9w6XqKNdCAAAoAhgfAAAgABxLgAAgACAAE/GqJRbKkXEpsxdNzq/pR5fMi6Fo8Fg9yBbo21iKw7HpbJiBwAAnWxlFQAAgAB1+AAAgACAAE89plNh70UtpJZjjjpBoutlGC4RoX5meSAToQdnVg7RouFnCgAAmt5p7gAAgAB6PAAAgACAAE7HpAtop0Sjollp3jmkoLZrAS2hn0lsAB/Anr9skQ7GoD9sKAAAmHdvKwAAgAB9/wAAgACAAE5LogtvcUQroGtwTjkznsVxES0rnUxxpB+MnKVx9g7AndlxjgA1lgB1CQAAgACAAAAAgACAAE3XoGp2YEPKntN28DjknSh3VSzrm553kR9Ymtd3nA7Ym6l3XgBxk9p6VAAAgACAAAAAgACAAE1znxN9VUN/nYN9ojirm899sCy3mjd9nh8mmV19jA7RmeV9tQCwkgl+zgAAgACAAAAAgACAAE0kngOEWUNKnHOEcTiBmraEMiyZmQiD3x8KmBKD5A6qmHeDewC1kJmAewAAgACAAAAAgACAAEzxnSmLj0Mom5SLhjhkmdCLCCyGmBCKjh8TlvOKrw7Zlx6IRADdj2eAlgAAgACAAAAAgACAAKnOWupTqZmtXcdXfIjzYIZbNXdQYyxezGSoZbpiQ1DhaBVllTvCad1ooyMlaXBq6QPneWdsy6fCVqNeIJgUWeBg/oeHXO5jxnYNX9hmeGOAYp9pEE/WZSJrjTrTZudt0CJlZdhvbAPIeZxxZ6XcUsxojZZHVlVqc4X7WadsTHSVXMZuHGIyX7tv3062Yl5xkDnlZBhzFSGxYrF0GQOtecp2YqP5T1Ny3ZR6UyBz2oQ8VqF01HMfWfF1yGDhXRR2u02ZX9B3qDkBYXx4eCEKYAR4+QOVefJ69aIyTEB9HZLgUEh9RIK+U/x9aHGvV219hl/EWrN9qkyeXYh92Dg6XyF+ASB6Xcl+HQOBehR+36CwSaSHWZGLTd2GsIGRUbmF/3CdVU6FTl7DWKmEqUvYW4mEHjeYXQ2DsyABW/SDoANwejCCK592R3GRipB4S9OQDYCeT8+Oh2/EU3+NCl33VvGLqksnWdiKdjcaW0CJjx+kWnWJlgNiekiCSZ6ERaybpI+jSi6ZTH/gTj+W8G8aUf+Uq11XVX+Sn0qOWGyQ3zabWbmPsB9VWUCO1QNWelyCQp3iRF+lho8PSPCiSX9VTQmfFW6bUM6cFlzrVFOZcko1Vz+XSDZAWGmWIB7+WESS/wNNemuCPJ2HYiZTgI6kZGVXWH72ZpVbBm46aLdeiFxhasVh5klRbKllFzSzbgZn7RvXbYJpmwAAgABt8JvEXhBddI1eYLFgZH3aYydjNW1CZX5l5luEZ7dod0iSabZq5DQXawNtARtnak1uIAAAgABy05oLWlpnWYueXUNpZnxPX/VrXGvMYn5tPFo8ZOJvCUd3ZvtwvDMraC1yLhq6Z5FyzwAAgAB3g5hSVv1xJonuWiJyX3quXQNzh2p4X7Z0nVkIYkV1p0Z1ZHF2pDJhZYV3dhorZTt3tgAAgAB7lpa4VAV67Ih1V117X3lJWmp7vWkeXT58ClgCX+p8VkWOYih8pDGtYxt85RmwY0R87gAAgAB/EpVkUYKEtYc8VQGEZHgrWDGD+mgVWyWDglcMXeODEkTVYCSCuTEaYPSCgRlIYaWCoQAAgACAAJRRT2iOc4Y/UwaNX3dDVk+MK2c/WVqK8lZCXCuJ1EQrXm6I5jCpXxSIUhj8YE2ISQAAgACAAJOBTbiYGoV7UW2WRHaIVMWUSWaRV9uSUlWdWreQk0OMXPqPLTAsXXiOfBi5XzmM7QAAgACAAJL0THehl4TtUDefBHX3U5OcRGYHVquZmVUlWYiXSUMsW8aVjS/JXBOU+xhZXmaQdgAAgACAAJFYaaxTYoOea0xXL3TzbPBazGUbbpBeN1QQcCNheEGscZhkgC11cqVnCRPRc8ZnxwAAgABx5I/KZcNcvoJTZ8Bft3O2aaFiiWQDa29lN1MZbSdnwEDYbq5qGizHb5JsAhNhcOdsUgAAgAB2lY5LYipmIIDdZHJoSXKPZoxqV2LoaIFsQ1IpalZuF0AWa+tvxSw5bKVxFRMSbl1xDwAAgAB6s4y3Xuhvbn9TYWhw13D+Y6tyJWGhZcZzWFD+Z8N0eD8baWN1gCtxaet2RRKSbEd2DAAAgAB+R4tFXAx4uH3yXrV5aW+tYSB5/GBgY1l6dVAQZWx65j5HZxd7USrQZ2h7nRI0anp7bwAAgACAAIoRWaCCCHzSXGqCB26iXvKB319lYUaBoE8nY2eBZD2dZQuBOypNZSSBLBHmaPeBOwAAgACAAIkZV5mLT3vnWn2Knm3FXRiJvF6WX3+IyE5kYa6H7Tz6Y0uHQinpYyeG/xGzZ7CGQwAAgACAAIhcVfaUgnsxWO2TJ20RW5WRjl3sXgKP6k2/YDaOezxbYc6NcSlvYW6NSRGCZqqKYgAAgACAAIfZVLqdmXqqV72bn2yCWmeZVl1eXNKXCE1FXwOVFjv6YI+T0ykJX++TaBEkZe+LlwAAgACAAIUwcZJTQHhqcpZW82qlc7NaeFuldNhdyUtedfdg5zmXdw5juyWZd/ll1wu6esRmAgAAgAB1woPHbdJcDnc3bzBfA2mBcIRhzlqlcc1kc0qCcwZm7TjhdCJpJCULdMhqtguNd/dqqgAAgAB54YJwal1k3XXSbAFnF2hYbYNpMlmNbu5rKUmYcEBs/zgjcV5uniSCcbxvsgtldYJvigAAgAB9gIEOZzNtsHRwaQxvN2cAarZwoViVbEBx8ki9ba5zIjd9bsx0KyQXbuF0ywtOc150swAAgACAAH+6ZHJ2gHNIZnN3Y2XcaD54Ildgad14wUfPa1p5VDakbHh50yNtbDl6FQsKcZt6ZQAAgACAAH6gYh1/WXI3ZDl/mmTcZht/rVZwZ9B/o0b0aVR/mDYGal9/mCL3acp/owrfcBh/xwAAgACAAH28YCiIJnFeYlqHymQPZEyHNFWuZg2GhkY9Z5iF6zVwaJOFgiKkZ6SFigrLbs+EQwAAgACAAH0KXpGQ5XCzYNSP9mNkYtCOu1UMZJSNa0WfZh6MUDTUZwqLpSIuZdiL6QqzbeqHPAAAgACAAHyLXVeZknAyX6iYIGLbYaWWSlSEY2SUYUUpZOWS1jR4Zb6SGyHJZGKRUQprbmSHCwAAgACAAHj9ee5S/m0EemJWj2ANewBZ9lHXe7BdKUJHfGhgHzD/fUFirhzifmxkIwSEgOlk7QAAgAB5IHezdmBbSGv1dyheL18Od/Jg71D/eLhjhUGUeX1l5jB0ekdn6hyIewVo8QSbfilpsgAAgAB8wHZ9cw1jl2qwdBdl1F38dQln80/8depp60C5dr9ruC/Fd31tNRwQd8tt1gSce8VuuQAAgAB/73VEcAVr32lzcTptfVy6ck9u/k8Qc0VwYD/idC5xmi8hdN9ylhumdLpy4gSfebF0KAAAgACAAHQTbVd0N2hLbrB1Oluib952HU4FcOd23j88cdZ3jC6Zcnt4EhtYce54IgSteBl5swAAgACAAHMOaxh8nmdvbI99E1rabc99Wk0ybuJ9fj5qb859nC4AcFJ9vRrhb4h9wgSYeDx+ggAAgACAAHI6aTOE+Wahar6E5FoWbAqEkUx4bSWEIj26bhCDxC1ubnWDlxqYbYiD3gSaeDiCgwAAgACAAHGSZ6eNRmYAaUOMsVl4apaLzUvka7CKzj0obJOKBizcbN+Juhora/aJzASZeDqDHAAAgACAAHEVZnGVjWWEaBqUjlj3aXCTIktlaoORnjy9a1iQgCyKa4WQXxnQarSOiARseIeC/QAAgACAAGzFgtlSe2GCgs1V51VIgvRZLEfLgzlcPTjWg6FfASfZhHhhLBL0hrthlQAAgzplrgAAgAB8A2uWf4RaTmCQf8FdIVRmgAdf0EcQgFViUzhDgLlkkCd0gWtmRBLXgvtmXwAAgQlqYgAAgAB/NmqEfFNiI19vfMtkXlN2fTJmfEYufZBobjeLffhqJybqfoprZxKUf4lrPwAAgABvegAAgACAAGlteWZp+F5OegRroVJReoVtLUVLevdumDa/e2hvziZMe9twoRI5fI9wSAAAgAB0/gAAgACAAGhjdtVx011Ud5By9VFdeCVz9URReKJ00TYjeQt1jSXIeWB2AxH1efh1ngAAgAB54gAAgACAAGdzdKB5xVxwdXh6YlCIdh561UOadp17JTV/dv97ZCV9dx97khHXd7l7YAAAgAB+CQAAgACAAGaucsiBs1vLc72B20/2dGuBxUMLdOOBjDTpdTmBYyT3dS+BZBGpddqBiQAAgACAAAAAgACAAGYScUmJmls0ck2JVU9icwGIvUKCc3SIBTRnc7uHiyRyc4mHmxFLdGqGwQAAgACAAAAAgACAAGWYcBaRhlq+cSiQ6k7rceCP20ITckuOszQLcn6OAiQvciGONhERcz+K8AAAgACAAAAAgACAAGCmjG9RmFYHi+1U3Ep3i6lX/T2ci5Va5C8ai9ddZR4IjSle+gmAjmpfKQAAgABpaQAAgAB+cF+PiVJY/lUriRFbu0mqiN5eVTz1iMRgvC6hiO5ixh3Jiflj+Amkiqhj/QAAgABuKQAAgACAAF6fhkFgY1QthjFimEjXhhdkrzwvhgRmli4FhiRoKR1ihvVo/Qmjh1Fo6wAAgABzZAAAgACAAF2wg2hnyVMyg3dpekfVg3FrDTtng2psei1Vg4ltnBzjhCRuGAmGhGduDAAAgAB4WwAAgACAAFzGgOhvPVJOgRJwcUb0gRxxhTqLgRVybyzAgSdzLRxngY5zYwlhgeNzigAAgAB8rAAAgACAAFv0fsd2xFGIfwp3hUY9fx94HDndfxd4jiwjfxR44hwlfyh48Qlaf7R5mQAAgACAAAAAgACAAFs8fPB+PVDXfU9+kkWZfW9+tDlHfWR+tyubfU9+uhvRfSR+xAmNfdJ/MwAAgACAAAAAgACAAFqse3mFy1B0e/mFzkVGfBuFeDkGe/GE/Stve7aEwxuNe1qFGwlSfFyD3wAAgACAAAAAgACAAFo7ekqNbFAFeteNK0TZev+MbTines2LkisnenWLSBtiedmLMglMeyqGSQAAgACAAAAAgACAAFSlltxQPUqMlfFTVT+JlU9WSjMmlQJY+iTPlXdbFhLvmFJbqAGClKVdjQAAgABtFAAAgACAAFOek/1XP0m8k0RZ4D7FkqdcXTKIkkRemyRnkohgTxLYlOdgmQHUkQpiaQAAgABx+AAAgACAAFLLkQxeP0jckHlgZz4Kj+xibTHYj4dkOSPkj69lhxKbkaRljgIGjctnZwAAgAB25AAAgACAAFIAjkJlQEgGjchm8T0ojUtogTEvjOlp4SNUjQFq0BJKjpNqnQIfivBspAAAgAB7PAAAgACAAFE5i8hsVUdEi2ltljxrivdutTB0io9vniLjiopwPRH+i75v5gItiHhyWgAAgAB/BgAAgACAAFCCiatzgEaZiWd0XDvSiP11DS/qiIx1jyJpiGh11xHiiR91iAJFhlV4SgAAgACAAAAAgACAAE/ih+J6qUYMh7h7LTtYh1R7dS+AhtV7lyIEhpN7phGohuV7iwJwhIJ9VwAAgACAAAAAgACAAE9ghmOBxEWIhlKB8DrYhfaB1y8MhXCBpyGbhRGBphEvhRiBwwJhgxGBdQAAgACAAAAAgACAAE74hTSJM0VahUaJQDq5hPOIvS8QhDiIFCHtg4OIGhHkgx2HJALXgbSB7AAAgACAAAAAgACAAEhYonFOXz7foTxRQjRpoGdT9ihZoChWThnDoXNXvwijoxtYZQAAkZRf5AAAgABwegAAgACAAEdHn+ZU/j34nuxXdzN4nhpZxSePna9bvBlFnqFc2Ainn3NdWQAAjtxkfgAAgAB1UQAAgACAAEabnQ1bnT00nC1drDLCm29fjibbmvlhJBjDm71h6giXm85iUAAAjENpUQAAgAB5qQAAgACAAEYHmjxiOjyEmW9j3DH2mLxlViZAmEdmixhHmO1nBgiAmExnXwAAid5ufAAAgAB9gAAAgACAAEVkl7ho6DvdlwxqKTFellhrQCWoldJsChf7lkxsSwh1lQ9srwAAh8Z0LwAAgACAAAAAgACAAETFlZNvvjtKlQpwpzDklFtxXyVMk75x0xe4lABx0AiSkilyZAAAhhB5ZwAAgACAAAAAgACAAEQ7k8J2nDrPk1p3OTCCkq53liT4kgF3vBdokh53mQiCj9J4mwAAhLJ9ygAAgACAAAAAgACAAEPJkkF9kDptkfZ97TAykU99+CTDkIh92hdCkHN9yAhSjfB+eAAAg0WAAAAAgACAAAAAgACAAEOAkQSExjolkM6E9C/xkDKEsySZj1mEZRdKjwWEhwiFjFmDWAAAgnGAAAAAgACAAAAAgACAAJ77U9VN1Y/IVwhSHYAEWiJWUG9cXSxaY12lYBleUUq/YrViETZxZGNlgR5fY5Zn9AF7fYBrGZzRToVYCI4UUi5bb36EVbJevm4IWRFh8lxvXENlBkmrXwdn9jWAYJhqnx2tYDJsdgGLfWRvz5raSaxiPow7TcBkuXzvUZxnImyKVUFpe1sgWKhrvkiNW4pt6DSaXPNv2h0OXUpxJAGafUt04pjoRTxsZIprSbNt+XsyTdRviGsfUblxDVnaVVZyhUd+WE5z8DPIWYV1NBx/Wtp2BgGmfTZ5i5cKQTZ2eIjLRgp3OHm+Snl39Wm9To94qljYUlx5XkacVWh6EDMXVmZ6sxwKWNN7KgGxfSR9iJVnPamAfodrQtSAbHibR4uAXGjDS9yAS1fvT8aAPkX3Ut6AQzKRU6CAWBurVymAqAG6fRSA5ZQKOpaKcYZKQA+JiHexRQaIp2gBSYmH1Fc7TZOHFUVcUK2GezIuUTWGIRtnVcqGkgHCfQiBMJL1OAaUP4VlPcCSdnb5Qu2QxGduR5iPNVa5S7uN1kTcTtSMtjHDTxiMGxsxVK+LywHIfP2BNJIzNg+dtIS+O/KbB3ZxQUKYhmcERgmWS1ZsSj+UY0SlTVmS4zGJTV6SUBr3U8+P8AHNfPWBOJODWr5N7oVDXWFSIHZbX/1WOWZ9YopaL1WBZPld+0M9Zxdhjy9PaEBksRaqaXVmVAAAgABt0pF5VZlXmYPVWLta/nUtW7ZeSmV/Xo1hdlSjYTFkeEKAY2pnSi65ZF1ptxZOZmBq2gAAgABysI+aUORhSYICVG1j13OZV7lmUGQCWs9or1NWXaVq8kFjX/FtEC3RYJ1u2hWxY+BvigAAgAB3Yo3KTJNq64BHUHNsp3H1VAFuVmK0V1Jv8lIpWllxeEBqXK9y5y0TXQp0GBU4Ybh0cwAAgAB7dowcSK50hn7FTNt1e3CSUK12Y2FgVCx3PFE0V1x4DT+UWbt41CxxWbp5exTVX+d5rAAAgAB+84qxRUh+G32ESbh+TW96TcR+cmBmUXZ+jFBOVL9+qT70Vx1+1Cv1VsB/CRSHXmR/WAAAgACAAImIQluHnnx+RwaHDW6XS0SGbV+eTx6FzU+UUn6FQz5YVNSE3yubVEyExBRVXaKE+gAAgACAAIihP/CQ/3uyRMqPrW3iSTCOSl8BTSaM808DUJWL0D3LUtyK+SstUkeKxhQqXeuJmwAAgACAAIf/PhGaHnscQwyYFm1WR4qV9V6GS5KT8k6gTwqSRT2CUUWRHSrhUK2RExPfXmmNQAAAgACAAIgdYexODHrDZAdSHWyxZiZWF12baDlZ7E1Wai5dkTuka9pg7yfybJhjqQ6TcOtkaAAAgABxtIYnXPlXG3lIX4tad2tjYf5dtlx7ZFFg00xZZnJjwzrMaClmdSdCaIdolA5DbhFo/wAAgAB2aIRuWGJgRne0W1ti32otXhxlY1tcYKNnxUtpYuhqAzoLZKFsDSa5ZJJtmQ4Ta4dtxQAAgAB6i4K7VDBpaXYXV3lrQmiVWnRtC1oUXTBuuko/X6BwSjkUYVVxtCX5YMhyvQ24aXhyzwAAgAB+I4EyUGtyiHSqU/RzqmdBVyl0uVjUWg91sklcXJ92nThMXkt3cSVnXYN4CQ1+aTF4OgAAgACAAH/rTSF7p3OAUOF8F2Y2VEd8b1ffV1Z8tUh7WfZ8+TeyW5B9QyT2Wsx9iQ1SaXx+CQAAgACAAH7hSk2EtHKOTjyEeGVbUcqEGVcYVPiDsEfAV6WDWTcZWSaDKSSmWJGDRA08aaGDEwAAgACAAH4TR/WNpXHSTAqMw2SqT7aLslZ3UviKnEcnVaqJuDaEVwqJKyQ3VsKJYg0laciHNgAAgACAAH2CRiCWZ3FISlOU8mQfThGTNlXzUVuReka6VAuQFzYxVU+PUSPfVVCPZAzhajyItQAAgACAAHyVaXNOE3AGaw1R/GK6bLdV0lRhblhZg0TGb91c+zOPcStgEx/UcaxiOQczd7ZjEAAAgAB1hnqzZLJWkW6cZrdZ3GGDaKldC1NYan1gFUPibCFi6jLSbWVlaB9EbU9nCgcfdOpnvwAAgAB5rXkdYEVfK20XYqZhyWBJZNpkTlI3Ztpmr0LxaJlo5DIQacpqzh66aU1r9wcNdBVspQAAgAB9UneSXC5n02uaXtppvl7kYURrl1E7Y3JtWEIXZUtu6zFtZmVwRR5YZd5xAQcOdBNxzgAAgACAAHYjWIdweGpeW29xvV21Xgly7VACYFR0AUEtYkF1ADCaYzt11h24Yvt2PQbndFV3hAAAgACAAHTzVVN5IWlCWGl5x1ywWyt6Tk8RXZZ6vEBUX4l7IjAHYFh7gx1PYIl7uwbWdHJ86gAAgACAAHP9UpGBuWhgVc+BxlvhWLGBpk5QWzKBcz+gXSaBTy91XcSBSx0MXn6BiAbYdG+BaQAAgACAAHM9UEOKOWevU6OJuVs2Vp6I+E2zWSqIJz8HWxaHhi7eW3yHQRydXOSHxQbTdHiEnQAAgACAAHKzTnCSmmctUe2RolqwVPWQS00vV4KO4j6YWWGN0i6KWZSNeRxAW56NGQaddNOEeQAAgACAAHDRcXNN4mUGcpNRpFh4c81VVUrRdQZY3jvNdi1cICrnd0Ne2RadeDBgFgCnfuZiWgAAgAB42m8PbOtV3GO7bmpZE1dfb9xcLknpcTZfITsNcmph0CpSc1pkAxZDdAlk1wDOfqRnIQAAgAB8hG2WaKdd92JSanhgkVY2bCNjEUjYbZ1laTombt1niCmab59pNxXHcH1prQDgfoZsKgAAgAB/vGw1ZLRmF2D4ZsRoElTiaJxp90feajZrvTlGa4RtTSjwbBFughVdbW5uqQDzfmVxlgAAgACAAGrjYSNuRl+4Y2ZvpFO7ZWRw7UbKZxdyFjijaG5zIihtaMNz5xUbaslz2gETfi53HgAAgACAAGnFXgN2gF7IYHZ3UFLnYpZ3/0X0ZFx4kDfNZaN5ESfZZap5eBSuaJp5ZwESfjB79AAAgACAAGjcW0t+q13tXeN+9FIbYB9/DEU2YfJ/CzcbYyt/EydHYt5/LxRxZrt/ZgEkfhN/+gAAgACAAGglWQOGwF1EW7uGj1F5XguGF0SgX+OFiTaJYQiFKSa0YGGFJhQGZVSFRAEwff6AzgAAgACAAGeeVy2OxlzFWgCOM1D3XF6NNkQiXjKMIjYgXz+LaiZnXmGLiROwZDiJ8wEPfjWAuAAAgACAAGTjegxNWlncerhQ+E4He4hUgkEDfGRX3TJ0fUxa2yGUfoBdDQzMgKBdeAAAgABlnQAAgAB7tGNFdcJU31iodsFYAkz9d7pbBUAqeKRd2DHIeYJgUyEcemdiEQy0fKxiPQAAgABqSAAAgAB+9GHxcadcg1ddcu5fF0vudBJhkD8vdQ9j1zD6deZl0CCBdnhnHgx8eUFnGgAAgABvVgAAgACAAGCwbdVkMlYbb1FmNEqwcJdoHT43caxp3zAecn5rWR/VcrNsPwwwdlhsIAAAgAB00QAAgACAAF+Ealxr6FUDbARtX0mkbWluvD0sbotv8y94b09w+R9Lbx1xiAv+c9BxbgAAgAB5sgAAgACAAF52Z0ZzslQGaRl0pEi+apx1dDxqa8d2Ii7PbHR2sB8Da9t2/Qv0cZl3HwAAgAB90wAAgACAAF2YZJN7eFNLZpV780gbaDN8OjvSaV98Yi4zaeh8ix56aR18rAvXb8J9PQAAgACAAAAAgACAAFznYkqDMlKkZG2DQUd9ZiGDBztDZ0yCsy2rZ7OCih3sZuqCtwuKblyCewAAgACAAAAAgACAAFxiYG2K7FImYqqKpUb/ZG6J9TrMZZWJLS1LZdiIzB2oZSaJKgtZbT6GqgAAgACAAAAAgACAAFjzg1xMYE6rg5ZP3UOEhARTPjcKhJpWYSi8hYBZAhdWh4laXARxh9VbogAAgABpNQAAgAB+Gld4f05TfE2Ef9VWikJ5gGBZcTYsgPFcGygTgbFeSRbxgzNfQwSNhAhgbgAAgABt8QAAgACAAFZIe1pas0xUfB9dQEF7fMlfqjU+fV9h1ydTfgJjkRZrfvtkLwSKgLZlVgAAgABzJAAAgACAAFUrd6Jh9UsxeJJj/UBWeVVl5DRYefdnmiaIen9o5hXTevhpLwRzfdxqbwAAgAB4IAAAgACAAFQadDlpR0opdVJqzj9Vdi9sNjNidtBtbCXidzduWBVHd4RuXgRae2lv4wAAgAB8cgAAgACAAFMmcSxwq0lDcm9xuz6Ec2RypjKhdAZzZyU3dD1z6xUFdIdz0wRieUN13wAAgACAAAAAgACAAFJRbnd4Ckhzb+d4qT3EcPZ5GjH1cZZ5ayShcZt5nxSiciZ5gASQeEp7cwAAgACAAAAAgACAAFGmbCd/dEfvbcx/uD1Ybvd/sTGob4l/jSRlb1J/iRRCcDp/sARceKKAJwAAgACAAAAAgACAAFElaj+G8kdvbAGG6TzcbUGGeDE5bc6F8yQRbWSF2xQQbqSFuARReLWC6wAAgACAAAAAgACAAEzvjaBK10NgjWpONjjVjYNRaSy9jf9URB5Vj19WVwyAkd1W9gAAiYpcNAAAgABsrQAAgACAAEuTictRlEI4ieZUize1ihdXUCvFin9Zvh2Zi5hbbAw5jRVb1gAAhk5g3wAAgABxjgAAgACAAEqFhfpYZ0Echkta6Ta8hpRdPCrXhvNfOxzch9RghAvkiJ5gvwAAg1RlugAAgAB2iAAAgACAAEmNglRfR0AXgshhTzWrgyNjKyoBg4FkvxwghDFlqwuIhLdlwgAAgKpq3gAAgAB66wAAgACAAEibfvFmPD8nf49nzjTCf/5pNykegE9qVxuVgMFq+As7gWBq/QAAgABweQAAgAB+vgAAgACAAEe6e+JtTD5NfLBucDP+fTZvaChxfX1wIhr7faZwbAsTfoZwhwAAgAB2VQAAgACAAAAAgACAAEb4eTF0XT2Vei11HTNcest1pyfmewV2Axpyeud2EwrUfDZ2bAAAgAB7RwAAgACAAAAAgACAAEZPdtB7bDzreAN70DK9eLx7+CddeO18ABn6eIR7+wptem98rQAAgAB/eAAAgACAAAAAgACAAEXTdNuCvDyHdkSC4DJvdyCCnyc6dzmCSxokdnKCWwrOeLWCBgAAgACAAAAAgACAAAAAgACAAECZmUVIqzeymK1L5S2jmJRO1CGqmVFROxJ5nDJSUwNSmb5UYAAAhLJfigAAgABwDQAAgACAAD83lbxPBDZUlY5R2SwslZlUYiBLlkBWZhFumKFXLwMJlRVZPwAAga5kQAAAgAB1AQAAgACAAD5BkhZVeDU6khlX4Ssekj5aAh86ktdboBCglMNcHwLSkM9eLgAAgABpIwAAgAB5dAAAgACAAD1vjn1b/TRQjp9d9ioYjtVfqR5nj2Rg6A//kNdhKgKqjQZjOgAAgABuVgAAgAB9WAAAgACAADyaixRimjN0i2lkJilEi61ldB2ZjCJmSw+njRBmZwKZicVohwAAgAB0BAAAgACAAAAAgACAADvLh/JpXTKmiIdqgSiQiOVrax0GiUJr8Q8/iaRr1gKmhwNuMAAAgAB5OwAAgACAAAAAgACAADsVhSlwKTH0hf5w7yf4hndxeRyNhr9xtA7nhq5xhgKWhMV0UwAAgAB9mAAAgACAAAAAgACAADp8grt3CjFdg893fCd2hGV3rhwuhJd3qA6jhEl3kgJugwJ6KwAAgACAAAAAgACAAAAAgACAADoNgKp+JzDngfZ+TycLgqx+MRvjgsx+AQ6Rglx+LgKJgYh+/wAAgACAAAAAgACAAAAAgACAAAAA//8AAP//AAD//wAAbWZ0MgAAAAAEAwkAAAEAAAAAAAAAAAAAAAAAAAABAAAAAAAAAAAAAAAAAAAAAQAAAQAAAgAAAiQEHQXaB2kI2Qo2C4UMxw3/DzEQXhGLErcT4hULFjIXVxh5GZgatRvSHO8eJR9ZIIchsiLaI/8lIyZEJ2YohimnKscr6C0ILigvSDBpMYkypjPCNN41+zcYODU5UTptO4k8pT3CPt4/+EERQilDQkRcRXVGj0epSMNJ3Ur3TBJNLE5DT1lQb1GGUpxTslTJVd9W9lgNWSNaOltRXGZdeF6KX5tgrWG+Ys9j4GTxZgJnEmgjaTNqQmtSbF5tZ25xb3pwg3GMcpRznHSjdap2sXe3eL15w3rIe818zn3Nfsx/y4DJgceCxYPChL+Fu4a3h7OIrompiqSLnoyYjZGOho97kHCRZJJYk0yUQJUzliaXGZgMmP+Z8prkm9acyJ27nq2fn6COoXyiaqNXpEWlM6Ygpw6n/KjqqdeqxauzrKGtj659r2uwWbFHsjazJLQStQC17bbat8i4tbmjupC7frxrvVm+R781wCLBEMH+wuzD2sTHxbXGo8eRyH7JbMpZy0TMLs0YzgHO68/V0L7Rp9KQ03nUYdVJ1jHXGNgA2ObZzdqy25jcfd1i3kffLOAQ4PTh2OK7457ke+VX5jPnDufo6MHpmupx60jsHezw7cPulu928FXxM/IP8urzw/Sc9XP2Sfce9/P4xvmV+mH7Kfvr/Kf9XP4L/rT/Wv//AAAB6AOnBSwGhAe/COcKBAsWDBwNHg4cDxkQFxEUEhATCxQEFPwV8xbmF9gYzBnWGt4b4RzhHd8e2x/WINEhyyLEI74kuCWzJq4nqiimKaIqoCueLJ0tmi6VL5EwjTGJMoYzgzSBNX82fzd/OIA5gjp/O348fD18Pnw/fUB/QYJChUOJRI1FkkaYR5pIm0mdSp9Lo0ymTapOr0+0ULpRwFLHU85U1VXXVtlX21jeWeBa41vnXOpd7V7xX/Vg+GH8YwBkA2UBZf9m/Gf6aPhp9Wrza/Bs7m3rbuhv5XDhcd5y2nPWdM11w3a5d694pXmbepB7hXx6fW9+ZH9YgE2BQYI1gymEHIUQhf6G7YfbiMqJuIqmi5WMg41xjmCPTpA9kSySG5MKk/qU6ZXZlsmXupinmZOagJttnFqdSJ42nyWgFKEEofWi5qPYpMqlvaaxp6aom6mRqoerf6x3rW+uZ69gsFqxVLJPs0y0SbVGtkW3RLhFuUa6SLtKvE69Ur5Xv13AY8FqwnLDe8SExYrGkMeWyJ3Jpcqty7bMv83IztLP3NDm0fHS+9QG1RLWHtcq2DfZRNpR217ca9153obflOCc4aLiqOOt5LLltua6573owOnD6tTr5ez17gTvEvAg8SzyOPND9E71WfZj92r4bvlv+mz7ZPxW/UT+L/8X//8AAAIFA9gFaAbGCAYJMgpSC2UMcg14DnoPehB6EXkSdRNwFGgVXhZSF0UYNxkpGjQbPRxAHT8eOh80ICwhIyIZIw8kBCT5Je4m4yfYKMwpwSq2K6ssny2TLocvfDBwMWQyWTNNNEE1NjYrNyE4FjkLOgA69jvtPOM92z7TP8tAxEG9QrdDskSsRaZGoUecSJdJlEqQS45Mi02KTolPiFCIUYlSiFOIVIhViFaJV4pYi1mNWo9bkVyTXZZemF+bYJ1hn2KgY6Fko2WkZqZnp2ioaalqqmuqbKttq26rb6twqXGocqVzo3SgdZ12mXeVeJF5jHqHe4J8fH12fm9/aYBhgVqCUYNIhD6FNYYrhyGIF4kMigKK94vtjOKN2I7Nj8OQuZGvkqWTnJSSlYmWgJd4mHCZappjm16cWZ1VnlKfUKBPoU+iUKNSpFWlWaZfp2aobql4qoKrjqycrauuu6/MsN+x87MJtCC1OLZRt2y4h7mkusK74b0BviG/Q8BlwYfCqsPOxPHGFcc5yF7Jgsqmy8rM7c4QzzLQVNF00pTTstTP1evXBtge2TbaTNth3HTdh96Y36fgs+G+4sfjzeTR5dLm0OfM6MTpuuqs65vsh+1v7ljvXPBb8VbyTPM99Cr1EvX29tb3s/iN+WL6L/r0+7H8Zv0R/bP+Tf7h/3H//wAAAdkDjQUJBlQHfwiWCaEKpAufDJMNgg5wD18QTBE3EiETCRPwFNYVuxafF4MYgRl9GnQbZhxVHUEeLB8XIAAg6iHTIr0jpiSQJXomZCdOKDkpJSoQKv0r6izXLcQusS+eMIwxeTJnM1U0RDUyNiI3ETgBOPE54jrTO8Q8tT2mPpg/ikB9QW9CYkNVRElFPEYwRyNIF0kLSf9K80voTNxN0E7FT7lQrVGhUpVTiFR6VW1WX1dRWENZNVomWxhcCVz6Xete3F/MYL1hrGKbY4lkeGVmZlRnQmgwaR5qC2r4a+Vs0m2+bqpvlnCCcWxyVnNAdCl1EnX7duR3zXi2eZ56hntufFZ9Pn4lfw1/9IDbgcKCqIONhHKFV4Y7hyCIBYjqic+Ks4uYjH2NYo5Hjy2QEpD4kd6SxJOqlJGVeJZgl0eYL5kYmgGa6pvUnL+dqp6Wn4OgcaFfok+jP6QwpSKmFacIp/2o86nqquKr26zVrdCuy6/HsMSxwrLBs8G0wrXFtsi3zbjTudu647vtvPi+BL8RwCDBMMJAw1LEZsV6xo/Hpsi+ydbK8cwMzSrOR89j0IDRn9K/0+DVA9Yn10zYc9mb2sTb790a3kbfc+Ch4c/jAuRN5Znm5+g26Ybq2Owr7YDu1/Ax8ZDy7/RN9ar3BPha+av69vw6/Xv+u////wCAAIAA5k9/zn9YzZl/qH7NtNp/mX55nBR/o35lg0x/xn6FaoV//n7AUb+AY389OQCBEoAP/MV+fIs05LV+Y4lszEB+XYfMs5p+boZmmth+mIVDghh+2YRPaVp/L4NnUK5/r4KhOBSAdoHm+rx9NpZx4vt9MJOSyst9PpDPsjp9aY5emZN9rIwsgO9+B4oiaE5+dYgTT8F/DIYAN0F/6IOs+ON8LqG34UF8M52/yTN8TZnwsMJ8hZZXmEV835Maf8t9T4/zZ1Z90Yy1Tu9+fIlNNod/Z4Vc9zd7Y60D36V7Zqfrx6p7h6MKr2B7yZ5plvh8K5n4frJ8r5W3Zm59Q5FBTi59/Yx7NeV+9Ibv9bx6yrhV3i96x7IUxkN65KwUrhl7LKZhldx7maDafaR8JJtZZZV8yJWoTYJ9kY+BNVt+kYhf9Hd6UsOq3Ox6RrwyxQl6XbUKrPl6p647lOl7H6ebfNl7tqDoZNh8YJndTO19NZJQNOh+PYmn82N5988B29h548ZAw/p58r3kq/d6OrXslAJ6uK4kfCB7W6ZAZEh8EJ3lTG986pTjNIl994rF8nV5tNpa2ut5l9Ayww95n8aUqxh5471qkzt6ZLRqe3d7DatAY8J7zKGWTAl8r5czND19vou27lOI234214aHxH3CwJ+Gw31wqYyF5n1VklKFKn11eweEhn3GY8SD8X41TI+DeH7pNZKDKIAA7D2HfYjL1hSGcIdAv2uFg4XjqGOEu4TBkR6EG4PfedSDlIMtYpyDHYKNS5KCw4IWNNiCkIHB6nqGR5Nl1HSFTZDavfyEb45zpwuDxIxYj+2DOYp3eMqCyoi9YbaCaYcDSs2CJoVMNDOCB4Nv6NuFT53+0uCEX5p0vHqDjpcUpauC55PojrSCcpELd7uCFY5BYNaBx4tkShiBl4hoM6KBi4UE51yEi6ig0WyDnaQVuxCC1J+6pFuCN5uUjYCBwpeVdrqBeJO7YAiBOY+ySXWBGotlMySBH4Z75gCD8bNL0BuDBK26uc2COqhYozKBo6MtjHuBNp4gdciA7pkUX0qAvpPbSOSAr446MrmAwYfP5NWDc734zvqCh7dWuLWBvLDioi+BJqqoi5+AxKSKdRGAg55VXqeAVJfRSGmAU5DZMmCAcoj749aDDsilzgWCJMDit8aBV7lToUqAv7H6itCAYaq7dGuALqNcXimAB5uVSAKAB5M7MheAMIn+4wCCvdNUzTeB1spZtvqBB8GaoIiAbrkTiiOAEbCic9p/4qgGXbd/xp79R6t/0JVWMdx/+4rX3hKR4nywyO6P8Xxjs7GOGHw6njuMaHxHiI2K3nyPcsWJaX0KXRGH/H2oR3uGmX6TMlGFOX/x3CqQtIaXx5SOwYVSspKM9IQ8nTaLV4Nbh46J5IK2cdKIiII9XCuHM4HYRrmF6YGiMcuEooGd2qOPjpCVxjmNqI5XsXKL3Yw+nBWKV4pwhniI+IjZcNCHtYdoW0iGd4X8RgWFRoSfMVSEGYM02UKOm5qXxNiMv5dssAeLB5RrmsiJgpGkhVKIOY8db9mHBYyoWoOF2IomRW+EuoePMOyDoISv1+6N4aSUw4eMCaCBrrqKW5ybmY+I3pjkhDqHjZVPbvCGa5HVWc6FSo40ROiEPYpbMJGDNYYL1rWNS66cwlyLd6mdrZmJyqTEmIKIUqAXg0yHCJt+bhqF4ZbiWSuEzpIdRHOD0Iz/MEWC2odE1aeM0LijwVyK/7KwrKGJUazal5uH3acqgoaGm6GKbXeFepvQWKGEYpXQRBKDc49sMAWCjYhW1MKMasKmwIaKnbuyq8+I8bTUltGHe64Sgc6GPadbbOOFKaCCWDaEFplOQ8GDJ5GcL9GCTolB1ASME8ypv9WKTcSgqx+Io7yllieHLbS+gTeF8azebGeE4KTVV9SD2ZxtQ3iC9JOFL6eCG4oFzk+bG3uAuqKYWXtRpu+VrHtGkwqTJ3tzfuiQxnvaaqiOdXx3VoiMIn05QpaJwn5QL0KHQn/izJ2aD4TSuYGXPIO+pgaUl4LVkjSSIIIkfhOP04GtadqNmIFjVcaLWYExQfyJEYE3Lu+GpoF6y0KZEY4huESWRYwupPmTnYpakS6RN4jVfSCO+od9aQKM0YZKVQ6KpYUfQXSIcIQKLqWGG4L6yiGYHpeOtxiVY5S5o8uSyZIBkBuQV4+MfB2OLY1RaCCMFIspVFiJ+Yj5QPKH24bBLmWFn4ReyP+XZqD2tgeUrZ1Eoq+SG5m/jvqPvZZpeyCNiZMzZ1GLf5ARU76JbYzNQIqHXYlhLi6FNIWhx+yW2KpgtP6UIqXXoa6RkqFwjguPOZ0xekyNCZkCZpeK+JTOUzaI8JB0QDCG74vTLf+E2IbBxvuWZLO/tCCTrq5WoNeRH6kFjUGOyKPReZ6MoZ6nZgqKk5ljUsaIgpPiP+eGj44NLdiEjIe7xi6WA70Zs2WTTrbEoCGQwLB8jJKOaapEeP6MRqQRZYmKRJ26UmuINpcWP6qGQZALLbiETIiQxYWVr8Zxss2S/L8cn4mQcrfGi/6OHbB3eHuL+6koZSCJ/qGyUhqH/ZnsP3CGEZHCLZ+EGolAvyCkh3qtrMmg+nqNmn+dfHqWiBSaH3rYdXKW3ntWYrSTpXwMUCqQW3zpPeGM7n4gLGqJO3/TvaKjnINwq+Kf8oJ8mc6cc4G1h26ZH4EldMWV74DSYgqSx4CuT4mPj4CmPW6MNYDcLEmIl4FZvIOiqYw2qtyfBopumOybhYjPhoyYQYd1c/OVHIZQYVKSA4VQTvOO2YRbPQqLkIOFLCyIBYLEu4Kh3ZTsqdCeRJJbl9mazI/5hZWXfo3CcxOUZIvNYJiRVInmTmaONIf6PLKK+4YQLBOHhIQRuqWhGp3DqOmdjppllueaIZc0hKGW2pQmcjyTqZE/X+aQqY5rTeGNlIt9PGGKb4h2K/2HFYU9ubygj6aaqB6c/aJpliSZjJ5gg9+WSZp/cYiTK5avX02QIpLaTXaNFY7jPCKJ/oq3K+qGt4ZFuO2gIK9ap2CciqpYlW6ZGqVxgzWV26CqcPeSxJvrXtePv5cVTR6Mp5ILO/CJm4zAK9uGaIcquDefx7gJpsGcLbInlNaYvKxYgqWVfqaccHOSa6DkXm2PcJsMTNeMWZTzO8eJS46MK8+GKIfrt6CfecC0pj6b2bnelFaYarMOgimVMKxKcAiSIKWJXhqPKp6kTJmMIJeBO5+JHJAUK8WF9IiJsJ2uKHomn4qpzXoJjo6lfnobfYChSHpqbEqdIXr4WwWY8HvASgmUoHyxOWqQEX3/KdCLHH/Er1ytUoJmntSo2YGCjgakhIDQfP6gUIBaa7+cMoAiWn2YD4AdSY2TyoA2OSGPS4CTKeCKa4E5rnesa4qfngKn94j3jVKjnYd7fEefc4ZHaxObXYVIWemXRYRzSRqTC4OuOOSOm4MQKe6Jz4KRrbSrm5LPnS6nNJBqjHOi444ye3uesYw1alyao4pwWVSWkojBSLCSYIcSOK+N/oVuKfqJR4PJrO2q/Zr1nGqmlpfUi6qiSZTnerSeGZIsabCZ+Y+DWM2V8oz4SFSRxYpWOIKNcYelKgSI0YTgrESqYqM3m8ml/Z9SiwuhsJuZehqdhJgIaSOZZpSFWFaVUZEFSAKRMI1rOFqM8ImvKg2IboXUq56p76tem0SlgKaoio6hLaIYeZ2dAJ2vaLOY75lUV/2U5pTlR8WQu5BNOD6MiIuHKhSIHIalqwapl7NomsOlH63aihmgyqhseTGcnqMfaFSYk53bV7CUlZh8R5OQapLsOCqMNY0lKhmH2IdUqoOpTLtkmlekybToibSgda6FeNWcTahBaAeYRqIJV3iUS5u1R26QL5UzOBeMA46CKh6Ho4fjouG3/HnHkwGyzHmjgzytqnm4c3WolnoRY5mjfXqsU7+eSHuDREaY33yGNUqTHH3nJ3+M2X+2oeS3LYGNknex6ICwgtasvIAMcxGno3+oYyuijH+HU1idXX+eQ/GX+n/WNSySRIBVJ7yMGYEcoT+2RolCkduxCYewgk+r2IZNcoSmwoU5YqihroRcUuuchoOuQ6WXKoMUNRaRg4KoJ/KLcIJioLe1cpDmkUSwPo6lgamrEoyVceyl8orEYiCg54ktUoGbxoexQ2CWcYY6NQWQ2YTaKCGK3oOIoCy0x5iHkLevkpWUgRmqaZLZcVulTJBPYaagM43pUiObHIubQyeVzolANPiQQ4bkKEiKYYSNn5u0QqAlkDevBJx5gKOp1pkCcO6kupW8YUSfpJKJUdWafo9VQvmVOIwUNO2Pv4jBKGmJ94Vuny6zuqewj9aueqNAgEmpTJ8DcJykNZryYP2fJZbuUaGaApLbQtaUq46qNOWPRopmKIWJoIYvnrezXK8Zj42uDKnNgA6o0qS0cF6jsZ/NYMKepZr6UXGZmpYRQryUVJEFNOWO7ovaKJuJWYbPnk2zCrZnjzytrrA0f8uoc6owcCijV6RkYJyeUJ60UVuZSJjvQrSUEJMNNOqOto0SKK2JIIdRlezB/Xl/hzK78nlQeJG1+Hliafyv/3nCW2ep63poTOyjoXtPPuudDnxiMYWWBX3TJXSOb3+plTzBJoDYhtG7GH/5eEW1FH9caa6vD38HWxWo8378TKaip38sPr2cE3+AMZOVFoAfJdyNnYEBlNnAMogPhmu6M4aLd+u0K4U7aU2uIoRBWryoA4OETGKhvIL6PpqbLYKJMaWUQIJLJjaM5oI4lJG/UI8uhhS5VI0Id4KzT4sZaO2tPIltWminJYgCTCWg5Ya1Pn6aX4V0MbiThIRTJoSMSINOlEK+k5ZIhca4kpN5dzOyipDqaJmseo6TWiWmWIxlS/igJ4pUPmuZrIg8McuS4oYzJseLwoRCk+S9/Z1dhXu38JncdvWx4ZabaGar0pOSWfaltZClS9affY3BPl+ZDYrTMd2SVYfmJv6LUoUVk4m9g6ROhTq3aKAPdsSxUZwQaD+rQZhLWdilL5SiS8Se/JDxPliYg40tMeyR3IllJyyK9YXGk029AasThQ625aYKdqewzaFGaCyqv5y/Wcmks5hSS7qekZPVPlWYGY9EMfqRcYqvJ1GKqYZakwC8orG1hPK2dKu/dp+wUaYSaCeqOaC5WcykLJuOS8eeEpZXPm6XupERMhiRMIvGJ2+KbobRiZXMJHlwe/XFNnkobma+aHkvYOy3jnmPU5CweHo8RmmpCXsuOdqhN3xMLgaY1H3JI6SP4X+ciUnLKoBle7/EYn92bi+9jn7VYLS2nH6IU1uvcH6LRkmn9n7ROdmgHX88LkOXx3/0JDOO/IDpiTPKGocie5fDaoWgbgi8k4RXYIe1lYNwUzSuYYLLRjam6oJgOeWfF4ISLoCW1oH8JLCONoITiS/JHY2+e4nCZ4unbei7kInPYGq0iIhAUx+tXIb6RjCl8IXXOfeeLITFLrmWBYPdJRuNjYMaiSPIQpRQe4LBgJGabea6n48uYF+zmo0CUx2saosFRjqlEokqOhGdYIdRLu6VUYWVJXWM/YQAiQnHhJrYe3vAtpd3bfC5zZRkYHWyyZGVUy+rpI7nRlCkTYxJOi+cr4mrLx+UuYcgJcGMhYTFiOzG4aEve3bACp0Ybf25GplUYI6yGJXaU0urAJJ/Rm6jtY8nOlCcGYvIL0uUOYh5Jf+MIoVqiM3GVKdQe3G/d6J2bg24gp34YKqxgJnKU2uqcJXCRo+jOZG2OnKbqo2kL3ST0YmhJjKL0oXziLHF0K0ye3G+8aeHbiW3+qI9YNKw+Z1XU5up8JijRsOixZPuOqSbS483L6GTh4qWJlqLk4Zh8s97Y3mw2917vHnSxKh8HHoHrSV8g3pelXF893rdfa19fHuCZfB+FXw+TkR+2X00Nst/6X598LJ5uYTP2i16NIPKwyp6s4Loq897O4IylDR70IGqfIh8doFCZOF9LoDjTVV+EICfNgF/OoBo7sx4WZAC2Gp45Y3awZ95eIvSql56GYoQkup6yYh9e2R7i4cFY+R8X4WGTH19W4P+NUx+m4I/7QZ3M5sx1q53yJfvv/h4aJTYqOB5GZHykZh54Y9UekF6u4zDYvJ7p4oaS7h8uYdHNK1+DIP962l2R6ZV1Rt23qIDvnJ3hZ3ep3d4QZnskE15FpYdeSh6BpJyYg17Bo6WSwJ8LIpvNCR9jYWd6gR1k7Fv0792J6wRvR52zabXpjd3j6HPjy94bpzmeB95aZf9YTl6fJLrSl97so1tM699H4cX6Np1Bbx70p11lbYOu/92N6+6pSR2+6mUjj135KONd1F46p1zYIF6BpcMSdR7S5AzM018woho5+d0nMdx0bB1J7/uuxB1wrh7pDd2grErjWB3can4dpt4g6KuX/J5qpr8SV569pK7Mvx8dImM5yd0VdJB0PZ02cmbukx1asD/o252JLiAjKJ3E7AVdfR4K6eIX2p5W56OSPl6sZT6Mrx8NoqB4pmEEXgbzY2DhXh4uByDDnjhojiCq3lkjAmCXHoMdbyCH3rZX4CB8HvDSVWB4nzsM3yCBH514OGCjoKpzFyCF4HmtxKBs4E/oSiBZYDBiumBK4BrdKCBCYA5XnOA/oAZSHWBFYAfMuCBWoBJ31GBQY1BysGA2YtutZaAgom4n8WATYg+ibKALobwc5SAKYW+XY+ANYSKR7qAZINYMlaAv4IH3b+AKJfFySV/x5T0tAF/fJJCnlx/UI+5iHR/S41ucod/XIsxXLd/f4jjRxN/xYZ0Md2ANIOs3ER/QqJBx7N+4p57spp+oJrSnQd+gJdKh0F+gpPdcYl+qpCTW+9+4I0gRnt/OYltMXR/uoUw2vp+kKy+xnR+MagEsWN97qNYm+N9057Fhj1935pIcJ5+DJXQWzl+VpE2RfR+wow7MRt/UYaO2eh+ArcyxWx9pLF+sFx9XqvHmuR9Q6YhhV59WqCRb+Z9kpryWp594ZUXRYF+XI7RMNB++YfD2Q19l8GYxJZ9Orrir3987bQWmgZ8za1NhJF856abbzl9LZ/XWhp9h5jDRSF+CJErMJN+r4jO2GZ9Ssvuw+587sQnrsV8mLw1mUR8b7Q7g+B8iKxYbqZ81aRgWax9O5wURNN9yJM9MGN+dImt0u+M63bZv5KLfHdXq72KLXfdl1+I/nh8gqmH5nlDbdGG3no0WRiF3ntGRHuE8XyhMFqEGn5r0XWLlIDBvmSKNYA8qqOI9H/RllqH1X+Gga+G0n9lbOiF439nWECE/X97Q8yELH+6L+6DboAq0CaKVIq5vRaJBYk1qYOHyYfKlTSGv4aTgJuF0IWDa/GE+YSRV22ELIOiQyuDd4K/L42C1IHSzs6JQpSlu7SH+JI3qBCGzo/ik+mFy42zf3aE9Yu0avqEM4nCVqqDfIfDQp2C24WvLzmCS4NdzYGIaZ6EumiHIps0psmGAJf6krKFBpTZfmSEMZHOahaDhY7aVfqC3ovEQh+CUIh5LvGB04TGzFuHvqhpuUyGeqQ2pbSFV6AJkayEYpvtfXmDlZffaUeC6ZPOVV2CVI+cQbKB2IsXLrOBbIYLy2aHM7JEuF6F8q0npMeEzqf/kMmD2qLffLKDF53KaKSCc5igVNmB3ZM9QVeBco1+LoCBFocnyqCGx7wPt5yFirYBpACEY6/VkASDaqmhe/yCqqN3aAuCFJ0yVGmBh5alQQuBHo+nLlaAzogaygqGdcXNtwOFPL7Ao1mEELd9j1mDErAle2KCUajUZ42BwKFoVAaBP5mwQMWA4ZGILjSAlYjkw7uV+HXescqTsnZyn2+RkHcQjJSPkXfJeVyNqXiqZf6Ly3m4UsuJ63rqP8SIDXxrLWmGJH5gwnyUwX80sNCSg37YnoSQbX6Ti7aOen5yeIWMon55ZTWK2X6lUhSJD37nPzuHR39bLSuFdIAMwVmTooh/r6KRb4dAnXuPWoYSiq+Nd4Ubd5aLsIREZGWJ/IOKUWiIRoLXPsGGlII2LPSE14GdwEWSk5HYrnyQbI+6nEuOZY2qiaeMfYvHdp6KzIoNY5GJKYhiUMKHh4avPlCF74TyLMWES4MQvyeRvpsmrXSPmJgxmzyNl5VRiIuLwJKJdaiKDo/XYsWIgI01UCmG7Yp2Pe2FZIeQLJyD0oRivieRG6RzrHaO+KCrmkKM+Jzoh6GLJZk1dNeJeJWLYhKH55HcT6aGYo4OPZmE64n+LHmDa4WOvU6QmK2uq6WOeKkNmXOMdqRghtqKpJ+2dCiI/psSYYWHc5ZYTzmF6ZFsPVWEgow1LFyDFYaSvJ+QMbbZqvqOE7FXmMOMEKu1hi2KOaYHc4iIlqBaYP+HF5qUTtuFlJSOPRuELI4uLEWCzodwvBmP37/3qnKNxrmGmC6LwLLbhZaJ5awXcwGIQaVTYJOGxp50ToaFT5dVPOGD84/fLDKClYgntQ6fPXUypGOcKHXOk2KZN3Z6gfGWZXdFcCyTo3g6XkaQ4XleTJ2OEXqoOzaLLHxEKq2IHn5UtAeeKX38o6ObFH23kq6YJ32OgUSVW32Kb36SpH2yXaOP8n4BTAqNMn5qOtSKYH8LKp2HZX/usx2dF4a8oq2aDYWgkdGXIISggGSUYoPRbrKRuYMpXPOPGYKfS36MaYIfOn2JqYG7Ko+GwYFrsimcKY9ioaqZJY1/kMKWQYu8f3uTfooUbd2Q5IicXEWOUYctSv2LsYW8OjGJBIRKKoOGMYLIsUybS5gfoMWYUZV0j9eVdpLifo+Su5BibReQFI37W6CNlIulSoWLA4k4OeyIbIayKnmFtIQDsHSaq6DaoAaXsJ1ljx2U0pn6fc6SGZahbGKPgJNSWwqM/I//ShuKd4yRObCH74jyKnCFSoUYr7uaLql5n1GXNaU6jmmUVaDzfSWRnZyya86PCZh1WpOMiZQmScWJ/Y+sOYKHhIr5KmmE8oYIryGZzrH+nr2W1KzrjdST8qe+fJORNqKIa0iOpJ1UWiOMLpgHSXqJpZKHOVuHK4zEKmOEqobSrqqZgbp2nkaWiLSBjVSTo65ZfBKQ46gcateOUKHhWcuL3ZuOSTaJYZUKOTCG8o5JKl6EcId4pwGounTBl36k3HVbh7ihHnYMd5uddXbiZzmZznfmVsSWGXkcRqGSRXp4NuCORHwqKC+J/n5IpjKnxH0KlvOj4HzPhzagHXy3dxqcc3zJZrWY0X0LVkmVJ314RjeRXn4BNqiNbX7IKEuJOH/RpX+mv4U9ljOi5IQ6ho2fHoNYdmqbfIKsZhSX44IqVcGUR4HKRdGQjIF6NniMq4FMKGSIioE7pMalz41blWah/IuehbGePooAdaqamYiOZWeXDodGVTeTfYYQRXGP0ITbNkyL/4OvKHqH8oKFpASlEZVqlKahP5L4hO6dhZCldOeZ445xZMiWSoxKVLmSyIo7RR2PJYgYNiiLZIXqKI2HcIOro2OkY52PlAegmJpghE+c3pdDdE6ZPJQ5ZDyVppE3VEqSGY44RNSOg4snNgiK2Yf1KJyHAYSsos+j5aWWk4qgF6Gkg9ScVp20c8+Yr5nOY8aVIpXyU+2Rn5IJRJeOAo4ANe+KZ4nPKKmGpoWJok6jiK16kxGft6jAg12b8qP1c12YRp8rY1+UuppnU5iRQZWQRGCNp5CWNduKC4tuKLSGW4ZCoeijP7VIkq6faq+4gvaboan/cviX8qQ+YwmUZZ6HU1eQ7pi/RDONX5LXNcSJz4zKKLyGH4bZmayybHRpizytx3T6fJ2pOnWtbb6ks3aMXrCgGnedT6KbYHjiQP6WdnpPMtyRRHwUJfaLt348mRqxi3w8iuWs3HwBfEqoQnv0bWmjsXwYXlafF3xyT1GaY3z7QL+VgH2jMtGQW36MJjyK43+2mKGwiYPqil2r4oL2e9KnQoIqbOiitIGdXeGeIIE+TvOZd4EGQIKUn4DiMsePioDnJnqKKYEQmCKvlot7icmq9Inbey6mWohibFmhx4cbXWKdP4YDTpKYoYUBQEeT1IQGMr+O0oMfJq+JiIJHl5iuzpMDiTyqL5C6epyll46Xa8ehBoyWXO2cdYqxTjqX5IjhQBOTIYcHMriOLoUvJtyI/oNblxCuNZqGiL6pk5eQeiOk95S0a1WgZZH0XIeb1I9CTfCXNYyRP+qSfYnYMrONnocQJwKIioRLlqutpaHwiFqpBp5FecKkapqoavmf2JcdXDibSpOZTbiWrpALP82R5oxqMrCNHIi6JyGIKoUXlketRqk3iBqooKTMeYaj9aBZarWfUZvxW/WawpeZTX6WOpM4P6uRg47BMq+Mu4oyJzuH3IXClfSs/LBhh9CoTaspeT2jnKXUanGe9aCGW7+aZZtRTVqV3pYUP5iRNJDHMq+MeYtsJ0+HnYZMjRG8UnQcf6K243SgchaxhHVRZGSsF3Y3Vpymf3dUSOugrnirO7yamHoqLzCUI3wCJAGNSX4wjL+7eHuCf322AXtCcfCwjXs7ZDmrDXtvVm2lbHvfSMafnXyFO6uZi31ML1KTI35XJG6MZH+ejIS6boKyfy60/4HHcamvhIEMY+mqAoCaViakY4BdSJSenIBNO5iYlYBUL3CSP4CMJM2LnYDpjEG5bIm+ftW0AYg1cT+uiobaY46pAoW6VdejboTQSF+dsoQBO4WXt4M/L4qRdYKcJR+K8YIRi++4lZC+foKzKo6YcOetsoygYzKoK4rSVZSikIkoSDGc44eYO3aW9IYGL6KQxoSDJWSKX4MVi5e38Ze4fjSyf5TwcKGtAZJLYvOneI/JVVuh3o1eSA6cKYr/O2qWR4icL7aQLYY8JZ+J5IP2i0W3cJ6MffOx95sbcGmsb5e+Yr+m4JR/VTChTJFWR/SbnI4rO2WVr4r3L8iPqIfDJc6Jf4S0ixC29qUyfcWxfKEPcD+r8Zz2YpumX5jzVRCgzZUDR9qbKZENO1yVPI0QL9mPNYkTJfWJLYVSitS2pqu9fbGxHqbTcDGrgaHaYoWl25z6VQKgP5hDR9maoZOQO2qU047eL/CO64ovJhSI64XRgQ3GZHP2dIrANHRkZ/66BXULW2mzrHXzTtytB3caQoKmC3h/NsOetHoOK8qW5Xv1IkWOtn4lgQfFf3r5dJm/T3qnaAS5BnqeW2eykXrbTtir3HteQouk3HwdNuOdh30ALBqVyX4qIteNwH+HgRDEYIGwdIe+O4DBZ/C37IANW0qxbX+xTsOqtn+QQomjvn+lNv6cdH/WLGCUzYA7I1WM6oDFgQ/DRIg3dHC9IIa6Z8a20oV0WymwUIR0TqypooO0QoWit4MVNxabfYKKLJ6T8IIlI8CMM4HfgPvCU46vdFu8KoyjZ7C114rPWwyvVoktTqCopoe5QomhzYZlNy+apIUYLNaTMIPmJByLmILWgNzBlJUfdEu7YJJ+Z6q1BJAJWw2ugY3CTqCn1ouYQpSg/ImDN0qZ5od1LQeSjIV7JGiLFoOqgL3A+ZtidEC6upgjZ6q0U5UFWxOtzpIQTqmnK481QqSgWoxkN2WZQ4mXLTOSAYbdJKeKrIRcgJ/AfqFydDm6M52MZ6+zwpm7WxytNZYOTrOml5KBQrKf1476N3yYyot5LViRkIgOJNqKVYTvgIfAGadQdDi5wKKzZ7qzRJ4eWy2sspm0TsmmFZVyQs+fXZE9N5qYY40TLXiRPYkIJQKKEYVl5rd2sXNo0VV3k3RLu4Z4cHU0pTp5SHYqjqF6JHc5d+97D3hlYU98D3mqSs99PXsoNK9+u3z/5LV0135zz7N14X4rug924H36o+13233njXB42330dtp56n4aYFN7Dn5KSfd8X36WNAZ9+3784uVzTYmKzfF0aYgauIV1f4bEon12lYWojCt3s4Svdb944oPLX2R6JoLiSTR7lYH1M3B9TIDk4Shx/JSNzDNzI5IIttR0Ro+loP11cY1rith2rItqdKB394lzXn15V4dpSIB64YU8Mux8r4Ky35Rw6J96yqZyE5vztUtzQZiIn4x0eJVCiY91xJIXc4t3Ko8KXaJ4oovVR9t6Q4hfMnp8JIRe3kFwE6pVyVlxP6XXtAJybqFhnk5zrJ0GiHB1BJjAcod2d5R8XNd4BpAYR0Z5vItWMhl7rYXj3StvbbUZyEpwmK+lsu9xwqognUFzAqSph390ZZ9Hcbt15pnVXCd3gZQlRsh5So4VMcl7R4c73FJu87+6x3ZwG7lNshFxPrK2nFxyeawZhqRz4aWOcQN1cJ7yW5p3GJgARlx465CUMYZ684hm27NupcojxtpvxsKysWFw3bsCm5xyDrM7hepzdat+cGB1CqOnWxN2vZt3Rfd4nJLGMVF6r4lh1yB/FXIaw5p/GXM5r4B/KHROmsl/QHVohap/ZHaXcGJ/lnflWzN/2HlORh6APnr1MX6A3nz91aN9ZnyZwnJ9i3yarmh9s3yjmbh94nzBhJ5+Hnz7b2l+bX1PWlF+0X2yRWZ/XX43MQCAIX7k1CN784cUwNd8KIYErO18YIUCmFJ8qYQog2V9AYNrblx9cILCWXF98YIYRLh+mIFwMJF/dYC00p56spF0v0R6749pq2B7NY1ulvV7jIuMgi58AYnUbVV8iYglWJ99JYZmRB1954SLMC9+3IJn0S55qJvGvd156pjNqf56OZXdlaJ6nZL8gQV7HZAtbFt7wI10V918c4qXQ5B9TIeBL9p+VYP3z/l42aYSvKx5HaIwqNJ5bZ5ClIN52JpagAJ6ZJZ9a3d7EJKcVy172Y6eQxN8yIpJL5J94oVhzv14NbBMu7N4eqt9p9d4x6aMk455NKGUfyd5y5ymasF6hJelVph7VpJtQqt8V4zZL1d9gYafzjl3vLpouu94ALSqpwh4R66ukrx4r6ibfmF5S6KOahl6E5xtVhh68ZYEQlJ7+o8pLyZ9MIexza93asReulx3rL2mpl936LaUkgh4Ra9afbl44KgkaYl5r6DWVaR6mpk8Qf97sJEuLv9874iVyAmH0nEFtjqG6HJGo7eGH3N2kHaFb3SnfMGEznXwaN+EO3dcVSWDsXjqQYeDQ3q8LnuC+Xz5xtyGR3rltTSFfnsfoqeEyXtaj3SEKXule82Dm3wKaAGDIXyLVF+CtH0gQO6CZn3cLieCOn7LxbOE4YTKtACELYQCoaKDgYNCjlqC9YKeesWCeYIaZxuCF4GsU5+ByoFEQGGBnYDmLd6BjoCDxFqDpY6OspmC9IzkoCKCWYs8jQyB3ImneZ+Bf4g2ZieBOIbOUuKBA4VeP96A7oPYLZ2A9oIeww6CpJhAsU6B9pW+nuCBZZM2i9uA8pCweJWAno42ZUuAcYvTUjuAUYlSP22AU4agLWaAcYOVwfWB26H1sDuBMp6bndKAopskituANJekd7B/6ZQpZIh/wJCuUal/t40bPwl/zok6LTd//4TkwRKBPaubr1mAmKdinO2ABKL2ifl/l55xdud/V5nyY+V/OpVlUS5/M5CtPrd/XoudLRB/oIYJwGSAxrUqrqaAJbANnC1/i6qhiTZ/FqUJdjJ+2Z94Y0d+zJnXULh+0pQAPnB/Ao3CLPB/UYcEv+2AdL6hrh5/1biYm4p/MbIaiIl+r6tfdZZ+b6SvYsp+aZ3yUFt+fZb8PjJ+u4+dLNd/EofVuXeQrnBGqRKO5nGSl/iNTHLQhh6L1HQRc9GKaXVuYVqJB3byTxmHpXibPQOGUHqPK6aFB3zzuH6PRHmVqCyNnHnqlwWMFHpDhTeKp3qucveJSns2YJWH/HvdTmyGsHyaPImFdX2IK36EQ36yt3qN+YLLpwSMY4I/lfuK4YG2hCyJhYFLcguIO4D5X82HBIC+TcyF0ICMPB2EroBqK1qDk4BUtmiMxYwApduLOYqdlMOJyIk2gyaIcIfpcRqHPYa2XwaGGoWPTTSE/4RiO7uD+YMsKzqC+YHXtU6LzJUmpNeKQ5L2k7uI2ZDBghKHj46PcCyGZIxoXj6FW4pPTKCEUogdO2GDXoXIKyCCc4M2tFqLDZ5Jo+CJiZtNksiIIJg5gS2G25Ucb2CFtpIBXZSErY7hTCSDt4upOxWC2Yg0KwmCAIRts5KKdqdVoxiI96OHkf+HjJ+MgGqGRpt8brKFKZdqXQmEKZNGS7+DMo76OtiCZopoKvaBoYV8svaKArBIoneIiKukkVSHGaa5f8CFzKGmbhSEsZyRXICDwJdnS12C0pILOqKCCIxeKueBUoZisoiJrrkhofqIOLOfkMKGwq2zfymFbKePbY6ETqFqXBaDYZswSwmCgZTEOmuBxI4LKtqBE4cfq1qZwG+7nCOXK3EKjE6Ux3JRe9KSgXOiauuQQ3URWd+OAnapSRqLtnhmOJqJZHpzKQaHA3zsqpOYf3iBm3GWAXjni4+Tp3lYexqRZXneajqPL3qEWUGM/ntLSJSKwnwsOEiIhH1CKQeGNX6ZqcOXQ4Esmn+U2IC+irKSgoBeejqQT4AaaXKOKX/zWJmMC3/lSBKJ43/iN/6Hun/5KQiFf4AnqNWWK4m0mYCTxYiHiaWReodleVuPSIZPaKeNNoVZV/eLKoRrR56JFoN9N7+HA4KOKQmE34GTp/aVK5JLmJuS0JBdiL2Qj45xeHSOZoyEZ++MT4qmV2CKWYjVRzWIWIbyN4iGXYT5KQqEVYLcpyqUcprfl+WSGpgxiAuP15Vwd7eNsJKpZzyLo4/kVtCJrY0dRs+HvIpBN1GF1Ic4KQqD4IP+pn+T4aNTlzaRj5/jh1qPSZxJdw6NIJidZqeLGZTuVliJKZExRn6HNY1SNyiFXok+KQuDf4T3pfeTdKullqqRJadshseO26Lydn2Mq55UZiCKppmyVeWIwZT8Ri+G0pAgNwWE/YsIKQuDL4XKpZWTI7PeljyQ167WhkmOh6lqdfyMTqPKZa+KRJ4nVY2IYphzReuGgZKZNtuEuYyLKQuC74Z3nc2jC29bj6WftXCjgPmci3HuccKZc3NKYjSWU3THUpGTI3ZwQ0qP2Hg+NGiMcXpfJqKI4XzknTah9HejjyeeqngOgHCbfXiNcTyYYHknYbOVQnnmUh+SHHrLQu+O3XvMNEGLhn0GJsuICH6AnJmgyX/Ejmqdjn9pf8eaYH8icI6XTH8AYRmUOn7/UaKRJH8aQpWN9n9GNB2Ksn+SJvCHSH/7m+KfsofGjZ2cfoa3fuqZW4W4b9WWSYTUYHOTSIQOUSCQQ4NYQj6NJoKkM/uJ9YH7Jw+GoYFUmyKez4+0jOGbno35fiyYgIxIbxSVc4qjX9+Sa4kEUKuPeId4QfSMaYXeM+CJTIQ5JyqGEYKJmoWeCJexjEKa4pVEfY2XxpLObn6Ut5BUX1eRso3dUEiOuItoQbWLuojnM8mItYZIJ0CFmIOXmfydeZ+Pi8yaVpxufRaXMpkpbf+UHJXUXt2RHpKDT+mOLo8pQXyLLIu4M7SIOYgjJ1OFM4R+mYydEadEi1qZ76NpfJ+WxZ9QbYuTppsZXnOQqJbkT46NwpKiQUGKxY5HM6KH1InEJ2KE4YVAmTicxK7aiv+Zn6o8fDmWbqVAbSSTSKAZXhqQRpr1T0qNYZXGQRCKcZCCM4uHjoshJ26EoIXfkO6sjm8Fg7eofnBCdh6kjXGOaBugmnL0WdqcinR/S5iYV3Y5PcqT+XgaMIOPZXpOJIGKmXzbkIWrm3bag2yniXdDdcqjh3fLZ8mfhXh4WYqbcXlQS1eXRHpSPZ2S73tyMIiOanzQJNCJsX5okBuqeX55guamcn4pdVWia332Z02ebH3zWR+aYH4VSwWWQX5aPW2R+n6yMIuNiH8zJRWI5n/Tj5qpYIXwglClXoT7dK+hX4QdZsSdYYNkWKaZZYLPSqyVVIJNPTuRHYHVMIqMv4FxJVGINoEbjw+odo1YgcKkeYvDdBugf4o/ZjGcg4jNWDeYg4dxSlmUg4YlPQ6QWYTUMIqMDoOGJYSHn4I9jo6nw5S5gUejyZKDc6Sfy5BLZb2bzY4bV9CXzYvyShaTwonMPOyPpoejMIyLcoVsJa6HIYM6ji2nJJv7gOKjMJkecz6fMZYrZVubMpMyV3yXNZA6Sd2TLY08PNePBIozMI+K54ccJdKGuIQRjdemvaMZgK2ix5+RcwaeuJvSZReaopf7VzeWoJQuSZ2SrJBfPK+OlYyGMJCKfIiYJe6GY4TFjZOmcqoSgGqicqXVcr6eWaE/ZM6aPZyHVvqWN5ffSXGSRJM3PJaOOo6KMIyKMYnUJgWGH4VXhLu2Rm6qeGGxg2/aa8asyHEmXumn73KWUeui33QxRQSdk3X/OKeYDHf1LPSSOHo9IqKMJ3zShIG1bnYWeEqwmXZ4a6urvncIXs2mzXfHUdChs3i4RPWca3nZOKyW63sbLSWRJ3ydIxWLMH5ThEy0TX07d/qvfXzxa2iqmnzOXoWlpXzoUZSgkH0vRNCbVX2eOKaV4n4mLU6QM37bI3iKWH+vhAOzKIQud5uuXINNavmpfoKNXi2ki4H8UUqfg4GYRKKaVoFNOJuU9IERLW+PW4DyI82JnoDng62yMIsRd0OtaImeapyojYhGXcyjmocGUQiekIXnRHaZdITeOJCUIIPYLYyOnoLgJBaI/4H7g1mxdZHsdvesq4/malOnyo3lXYai1IvzUMudy4oTRFOYqYhAOIiTZIZvLaSN+IShJFKIeoLogw+w5ZiedrqsFpYAahqnK5NQXU6iL5CiUJedKo4DRDaYDYtoOIeSv4jMLbqNaYYvJISIDYOygt6waZ8edoyrmJvhaeump5h8XSChppUNUG6coJGqRBGXkI5GOHqSQormLc+M74eHJK2HtIRZgq6wHKWCdoWrO6GgaeCmNZ1pXQOhG5kZUFicCZTrRAyW/ZDKOIORz4y1LeKMm4imJM2HbYTheRrAMG5lbX26y2+AYc61SnDHVgqvgHI9SkepXHPmPrii4XXJM8qcF3fUKaiU7XoxIPqNkXzJeQ6/aXVvbZe55HXBYee0M3ZRViKuR3ceSl+oFHgnPtuhm3lnNAGa2HrLKgaTwnxxIY2MiH4+eRC+PnwebYG4uXvPYday/3u1VgytCXvpSlWm2HxSPuaganzsNCiZtX2jKlWSuX6LIgyLo3+OeQO9A4KQbVy3gYG5YaGxyYEPVeer14CiSjylsYBtPuWfUoBYNEWYsIBZKpiRz4B+InmK34C5eOe79YjtbT+2c4eVYYCwuoZhVb+qyYVRSi2kpYRrPuaeWYOmNGCXyYLqKtKRAoJIItaKOIG/eMa7Jo9EbS21mY1nYXSv2IuZVbSp5YnjSiKjxYhHPuydeYbDNHqW/YVLKwWQUoPlIyOJrIKgeKi6hZVsbSS06ZMGYXCvHJCWVbCpJY4ySiCjDYvlPvScyommNJOWTodxKzKPvYVRI2KJOoNdeI66DZthbSK0XZhqYXOugZVQVbGog5I2Shyibo80PvWcO4w/NKSVyYlZK1aPQoaJI5WI3YP6eHu5tKEmbSez6p2RYXyt/pnAVban+JXoSiSh45IvPwWbuI6JNLSVWYr3K22O6IeJI76Ik4R52qVx8G0qxqZzUW7Esit0pHBXnSB16nHph7R3MHOJciZ4hXVCXLV583cVR217lHkjMq19inuT2LZv23gZxRdxa3iJsMZy43kFm+R0T3mShpR1vno0cSJ3PXrrW8x41HuvRq16nnyUMiV8uX2k1u9uGIMFw1tvv4JRr0RxVIGumnty3oE1hVd0b4DXcBJ2FICKWup30YA9Rf15v3/0Ma17+3+d1TRsj43PwZ1uRYwNrZJv7IpjmQBxkYjWhAlzQ4d1bvt1CoYcWg926YS2RVp4+IM4MUR7UYF606JrR5h9wBJtCJXFrApuvZMbl4xwcpCFgshyO44Fbe10IYucWT92HokURMV4SoZYMOl6vIMy0lhqSaMYvs9sD592qshtyZvIllRviJgjgatxX5SMbPRzVpD2WIB1b41HRD93tYlKMJx6O4TB0VBpga2XvctrSakNqb9tAqRYlU1uxZ+dgL5wqprubC1yspYyV9102pFDQ893NowEMFt5z4Yi0Iho77fsvQZqtrJ3qOtsaKy5lHFuJ6bef+lwFKENa3hyK5stV1V0ZJUIQ292zo57MCd5dYdTz/5okMIDvHxqU7uUqEhr97TEk7ttra3HfzhvmKbNat5xuJ+/VtJz/ZhnQw92dpCiL/15LIhTy8R6GWwkuZd6nm3ypr17KG+okyx7tnFUfyJ8THMMaup88XTfVtZ9q3bQQul+j3kAL5p/t3uYymB4L3aLuH144Hc8pa15iHfpkid6MHidfih64nlkagZ7qXpCVg58iXsyQk59l3xJLzl+532TyOh2goDdtuV3SYCBpDl4B4AqkMd4zH/qfPZ5n3+/aQN6i3+mVTp7jX+QQbJ8vH+DLuN+K39zx2R1DYsLtVN14Ym8oqt2sIhwj3B3iYcwe8V4fYYQaAR5h4T2VHR6qYPTQSZ7+YKdLph9hIE1xflz05Uns/B0sJLyoUt1jpC2jh52d459eqZ3e4xPZxR4pIoxU7154Yf3QKl7TYWQLlh88oLSxM5y3J85ssdzv5wkoCZ0oZjxjQR1lJW2ead2p5J+Zjp33Y9DUxh5NYvwQDp6uohVLiF8dYRGw91yGqkysddzAKU6nzNz4aELjBZ02JzHeNF1+JiEZYl3PpQwUo54oo+uP956PorgLfR8C4WNwydxibMFsR1yb64onmtzS6j4i0x0P6OfeBB1Zp5GZOV2vZjaUhR4MZMxP4952I0qLc57tIamwq5xKrylsJZyDLbZnc1y3LCciqFzxqond2907aOuZF12TJ0hUaJ3zpZTPz15hY8kLbF7boeQvWCCe2tSrN2CHm0/m4mB3G8LiV6BrnDIdq2BjHKUY8iBeHR/URGBcnaLPoeBjXjdLLOB2HubvEmAtnUbq8mAh3YAmmOAX3baiEuARne2dbKAO3iiYu6ARHmnUFuAXXrBPgSAmnwELHmBBn2AuyZ/F37Zqox/Bn7GmVh+8X6whzZ+736jdLl++36rYhx/IH7FT7R/Wn7mPZB/vH8ULEaASX9JudN9rYh0qTZ9pYeFl+Z9pIaKhfd9tIWRc5194YSvYTB+JYPUTv9+e4L0PRp++oIELBl/ooDyuJJ8f5H8p/Z8f5A5lqt8i45ghMx8qox7cqJ85IqcYF59RYjITmJ9tYbePLZ+T4TMK/J/EYJ2t4Z7k5uBpux7mpjqlaZ7qZYng9J70JNPccF8FpBzX6N8gI2STdh9CoqbPF19vIdjK9J+lYPQtq962KTuphJ65KF/lMl68p3Ngvt7G5n3cQB7bpYdXwZ75pIxTWV8eI4ePBV9QInCK7d+LYT+tgx6S644pWZ6WqntlBF6ZKVEgkN6iKBmcFN64ZuCXnB7a5aKTPZ8CpFgO9Z824vgK6B914YBtaF57LdXpOZ5/LIqk3p5+qx9gaR6FKaMb8J6a6CUXfl6+5qITJZ7qpRGO5N8i42xK499k4bXr2aLO2qyoE6J9GyokFmI4G5+f4OH7nBHbimHB3IjXKCGKXQjS1eFUXZJOkCEkHi7KfuD7HucroqJknPqn2qIf3Tpj12HhHXcfpSGn3bUbU+FyHfhW+OFAHkJSrmEQXpKOdmDnXu7KeeDE31trZOICnz/nkiHE30jjluGJX0+fZGFVn1ibG+ElH2ZWyyD5n3lSi2DRH47OYKCv36kKdaCUn8grIKGpYYLnSiFuoVgjSmE4YShfJiEHoPna5aDcYNEWoSC24KpSbGCWIINOTWB9oFpKcaBqICxq2OFf47+nCyEmo2UjC+DzYwLe4yDFopxaq2CeojcWb+CA4dVSSOBloW8OOaBSoQEKbmBFoIcqnaEnZfxmzmDwJXAiz+C9ZNeeq+CQ5DdaeiBsY5YWSKBPovTSLOA6Yk9OKSAtoZvKa6AmINfqbaD6qDHmnaDFZ3NinuCSJqKee6Bl5cZaTmBDpOjWJiAp5AiSFmAVIyDOG+AOIiiKaWAMIR3qSWDZKmAmduClaW4idSBw6GKeUiBCZ0caJ+Ag5iqWAyALpQoR/N/6Y+GOEF/0oqXKZ5/24VlqMSDBrIXmWSCPK19iUWBYKhVeLOAmKLcaB6ADp1iV6h/vpfdR6h/iZI0OBJ/g4xDKZh/loYpoeWUFGpOk++SAmw/hS2QLW4YdZyOdm/sZZeMwXHVVW2LCXPmRZaJTHYeNgmHl3imJ3aF6XuboTWSmnMBkz6QtXQIhGWO7nULdOCNOnYZZOqLjXc/VNqJ5niFRR+IPXnmNceGn3t+J4iFCH1ZoGyRKXuNkkmPYHvFg4aNo3v+dAGL/3xFZCiKZHyjVDyI1X0YRKqHRH2cNYyFwH48J5eEQH73n3qP24PvkUiOGYNygnSMboLucySK0oJqY2SJUIH7U6WH2IGWREOGX4E0NVmE94DVJ6SDkYBynpWOtIxYkFyM/4sjgYuLX4nbckCJz4iFYrWIUIc2UxmG8YXzQ+SFkYSkNSyEQ4NDJ7CC+oHInc2N2pS/j6iMLpLTgNqKjpC9cYWJAI6OYgWHi4xcUpCGMIoqQ4WE5IfqNP2DrIWCJ7qCeoL1nSmNL50CjvyLippbgC2J6JdycN6IWZRiYXCG7JFMUhqFmY4rQzyETYryNNuDK4eJJ8KCEIP4nKmMr6UcjnWLEKG2f52JaJ30cFKH0Zn5YO2GZpX1UaaFIpHiQuyD3422NL6CwYlTJ8iBuYTTnE+MU60TjgyKt6jsfyOJB6RBb9WHZZ9MYIGF9JpRUVOEtJVJQq2DgJAmNJiCc4rWJ82Bc4WHlOOdJGn9h9uaXWvkei2XyG2/a9eVQ2+eXSCSsnGWTlWQEHO4P/GNW3YBMfmKmXibJSuHyXuXlFWb3XIzh1iZMHM9eZmWnHROa02UEnVwXKSRg3avTe+O7XgSP6aMRnmSMeKJl3tMJWGG231Fk7eagXo4hpWX63qCeO6VW3rTaqCS3Hs7XBCQW3u+TXyN2XxcP1qLR30MMcyIr33fJZCGCn7QkvuZOoIXhcSWroG1eA2ULYFTaeuRtYD/W3CPSoDATQOM3YCRPw2KYYBoMbWH4IBMJbmFVIA4kjqYLInghQmVpojad1KTLYfKaSyQvYa2WuiOUIWmTJiL+YSmPs2JkYOeMaSHKIKPJduEt4F5kZqXSJGzhGeU0JADdrGSWY40aJiP6YxQWmONgYprTEGLJ4iKPpmI1IaiMZWGhoSiJfmEM4KTkRWWoZljg/WUMJcLdj+RspR0aByPOpG5WemM2Y79S+KKi4w9PmeIOIlvMYaF/oaAJhGDxoOEkKuWJ6Dmg4aTuJ3fdcqRNJp8Z6qOspbkWYCMUpNKS4SKEI+nPimHxIv2MXmFkIgiJiSDbIRPkF2Vzqg/gy+TXqSGdWeQ0aBLZ0aORZvLWSqL4JdJS0SJoZLBPfuHY44tMWOFQImAJjSDJYT0iICmbGmnfFGi+GuBb6OfpW1dYnacSW9HVQWYynFQR5WVKXOFOqGRZnXiLjuNf3iQIyGJgHuTiBKlV3Fse/yh6HJzb0eegnONYiObFnTDVLyXlHYcR1+T+3edOoSQQ3k+Lk+Mb3scI3mIhH0xh6CkCnjye2ugqnlFbsydRHmrYaiZ3XoyVFeWZnrZRxeS3nuiOmCPOHyALlyLen2HI8aHqH6shxaixIBKes2fbIAAbiCcEn+/YSCYsn+WU+KVTX+IRsaR2H+POjeOR3+jLmWKoH/LJAiG6YAChoWhs4eRejyeY4avbYubEIXLYIyXs4TrU3mUUYQeRneQ8INeOhCNcYKgLmyJ4IHmJECGRoEyhgWg4Y7OecKdl41UbRWaQYvDYBiW5IooUxKTg4iQRj2QHIb+OfeMr4VtLnOJOIPSJG+FvII7haKgLZXmeVyc65PPbKyZlJGJX7OWNo8qUryS2YzJRgWPeIplOeqMAof9Ln6IpYWIJJaFS4MchVCftpzXeSycdJopbHqZDpcgX3SVmJPlUnqSNpCwRcOO6Y1/Ob+LhYpNLoGIMIcIJLWE74PZhRKfYaOceO6cFaBLbDSYo5x3XyuVJJhiUj2RvpRXRZiOc5BSOaeLH4xPLn6H24hGJM6EpYRyfL6v62k/cUur12sLZYunwmzoWXyjgm7fTUifBHD8QS+aTHNJNaeVY3W/Ks6QRHiEIVeLDHuNfG2vA3CdcSWq2HGdZWimnXLBWWKiQnQLTTedu3WBQS2ZCnclNbuULHjrKwuPH3ruIc6KAX0ffCWtv3escMipmXgFZR+lWHh8WRqg/HkkTQKcfXnyQRKX3HroNcCTD3v5Kz2OGn01IjaJGX6Le86scX6EcF6oUX5NZKikGX4qWMKfxH4sTLmbVX5TQOmWxn6TNb2SDX7lK2aNMn9UIo+IUH/Se3CrVYVJcACnPISKZEejCIPTWF2etoMnTHqaSoKYQMCVz4IfNbeRKYGsK4eMZ4FJItuHpYDzexmqfowGb7OmZYq+Y/6iLIlkWBad2IgJTDuZb4a7QKGU8oV9NbOQXoRFK6OLtoMRIxqHFoHtetCp15KWb3mlu5DDY8aheo7BV9ydH4ytTASYu4qjQIOURYiiNbePrIalK72LHYSmI06GoYLBep+pT5jvb0ulL5aKY5Og6JPdV6mciJEMS9WYJI5CQFeTvIt8NaiPJYjAK9eKnIYFI3iGQYNxenSo+Z8mb02kyZw5Y4+gbJjHV46b8pUXS8OXgpGCQFaTH44ANbOOqIqRK+mKQIcpI5qF9YQAcYG5o2jcZqu1BGqSW8WwMWxtUMqq/25wRdClaXCiOw2fgXMLMPKZWHWcJ6OS6Xh6H8KMcnuHcUS45G/XZqu0EnDIW9SvAnHxUOSpqnNORfGkCHTjOz2eJXasMTWYBniZKAqRrnrEIFeLV30NcSi3onZzZoCyynbJW7qtsHdMUMyoT3gTReuis3kKO06c3noxMWOW0nt2KF+QlXzoINeKYn5tcQe2Q3zPZkyxb3yiW3msW3yZUKOnA3zDRdKhdH0fO0+bsn2bMYWVvH4vKKaPnX7kIUWJkH+ncN61FIMUZiawQoJwW1GrL4HgUHSl24FnRcGgU4EYO1CapoDoMaOUxoDDKOOOxIC3IaOI3oC6cLi0LIlSZhOvT4g2W0KqNYcRUGOk4YX1RbCfYITwO1WZt4QFMb6T64MqKReOCIJeIfCISIGncJezeY9gZguui43IWz6pZowJUFukEIpBRamel4iMO1qY+IbpMdmTMIVVKUaNaoPSIjCHzoJvcH6y9ZU3Zg2t8JMhW0KovJDAUFmjX45F/+LwAElDQ19QUk9GSUxFAAIKRZ+d6YvcO1SYXImFMeaSoIdDKWuM54USImSHaoMVcG2ylprZZhetcpg9W02oLJUxUFyix5H8RaOdU47cO2CX0IvUMfCSJ4jlKX2MhIYXIo2HHIObzqFtGGb6u+hu7Gk9qLVwrWtxlOpyXm2cgLV0Em/ObFZ12nIXWCB3v3R/RB1533cnMMl8WXo+zL5qtHHFumpswXLkp2BurXQGk75wi3Uwf6RybnZna2J0Z3ezV0l2fnkSQ3R4z3qbMGJ7eHxiyvlop3x+uLRq0nyBpehs5HyNkl5u5ny2fnBw8nzzalxzF31BVnR1W32WQtd32n37MAd6rH5syTtm14cNtvhpG4YKpDlrRIUWkOttaIQ1fSlvnIN2aU5x6oK/VaV0WIIDQkV2/4E9L7d594BWx6dlUJF7tXFnpo+LorZp5Y2ej3xsHou7e/Vub4noaExw44goVOJzdYZTQcF2QIRaL3J5WIIbxl9kHJvWtDJmfZkDoX1oxpYajk1rEJMveuFtdJBMZ2Rv/o1qVDNysop4QUt1nIdJLzh4z4O0xVtjJqYSszVlj6JboH1n3J5yjVFqLpp4ef1spZaGZqVvRJKIU59yDI5kQOp1Eon+Lwh4XIUdxJlicLAgsnZk3KuBn7JnJaaUjIBpd6GEeTNr+Jx5ZfhurJdiUx9xiZITQJd0oIxvLuB3/YZVxBph97nrsfRkYLRSnxlmn65Xi9ho6KgteJFra6IHZW1uKZvQUqdxFZVcQD90QI6MLsB3sIdawIJ0/2Y0r491/mimneV2/2r1i3h4AW0weIp5Dm9zZWt6LnHQUnx7aXRQP8R81ncULdN+kHpLvydyyHB7roFz/3HUnON1I3MeioR2RnRnd6N3dHW9ZJ14vncqUc96JXiuP0V7xHpiLY59r3xYva9w0XqfrOpyJ3rym3NzantAiSh0r3uZdnh2BXwDY6N3eXx/UQd5Cn0EPrp6032cLVJ85H5IvChvF4SZq1lwgoP+melx3YNeh9tzPYLBdVB0uoI7YrB2U4G8UFB4C4E8PkF5+4C2LR18MIAYurttn457qfhvG40EmI1wi4t6ho1yAInodD9zk4heYcx1UYbiT6Z3K4VUPdR5PoOoLO97k4HCuZJsdZhTqNRt/JYAl29vdZOGhXtw+pD5c0dyoI5sYQF0cYvdTxB2a4k/PXR4nYZqLMl7DYNAuKZriKILp+htFp7cloJukptshJZwH5fdcnhx2JRNYFdzvJCvTpN1yIzvPSZ4FYjxLKl6nYSPt/dq16uYpzRsZ6eIlcFt4aMcg9RvbZ6Ccb9xMJnlX7lzKpU5TiB1SZBfPOJ3pYs2LI96QIWvt4ZqYbToprNr7a/tlSltXKp8gzJu4KTPcSlwpZ8gXzxyqplgTbZ02pNsPJV3So0pLHp59YaestV9IWWko3V9RGgskzl9gWqJghx90GzPcHB+Lm8fXpJ+nXGOTPB/IXQiO41/z3cBKwiAunpVscR7DG9Lomp7aXDPkht7x3I+gRN8MnOnb4R8rXUdXcp9QHasTE996nhUOyJ+wnotKuZ/1XxMsJx5KHjhoSp5q3lykQ16JHn5gAJ6q3p+bpV7RHsUXQV7+nu8S7p8y3xyOsN9zX0/Ksh/CX4lr0Z3eoJLn9B4EYIHj6F4pYGufs95RIFRbYV6A4ECXCd63YC8SxV70oB3Ol58+IAwKq5+VH/brgR2FYuhno92uoqOjmZ3YIlcfaR4EogXbJV45IbVW1554YWcSoN69YRWOgd8PIL2Kpd9t4FrrPp0+JTwnYh1qJMOjWZ2VpD4fLB3Fo7Ga7h3+IyOWrB5BYpSSgR6N4gHObx7m4WMKoR9MYLQrCZ0FJ4fnLF0zJtrjI91fZhse+F2RJVFav53N5IWWhp4VY7YSZ15lIt8OYB7E4fnKnV8wYQHq4dzaKcknAl0JKOZi91005+rezJ1mZuFall2lpdWWYt3yZMVSTd5GY6uOUt6pIoBKmh8ZYUQqx9y8q/xm45zrquJi010VKaiepx1EaF1adJ2D5w+WR53S5b2SNt4rZGCOQt6TIvMKl58HIXspYuFfGU7l3+EyGfIiI2ERGoseLaD3mx7aFGDg27YV72DM3FXR3KC8HP+N3KCzHb0KGqC1HpcpK+DiG5TlpWDEm/vh4yCr3F0d8aCXHL2Z36CGHSIVw2B5XY0RuqBwXf8NyOBwHn5KGuB6Hw+o7CBwHdFlWiBcHgJhn+BI3i7dsCA6XlvZp+Av3ovVlqArXsDRmiAqnvmNtuAzXzkKGuBFn4BopuAGIAjlEh/34AghVN/roADddx/h3/iZdp/en/LVcd/hn++RgV/pn+1NqZ/8X+sKGuAXn+goX9+wojvk0t+logvhFl+c4dJdMx+XYZKZPp+ZIVNVQl+koRYRX1+z4NZNl9/NYJHKGt/v4EYoJZ9spGzklx9kZAxg3F9dY52c/R9aoyXZDl9foqxVHZ9t4jHRRZ+D4bRNih+k4SxKGt/OIJln9l82ZpSkZ58wpgMgrV8p5V2cz58oJKxY5V8wo/gU/V9Co0BRMV9a4oLNf5+CYbiKGt+x4OGn0p8NKLIkQZ8JJ+7ghR8BpxDcqJ7/JiMYwN8JJTIU3N8gJDyRGp88Y0ANdh9mIjUKGt+a4R7nuh7wKsMkJF7s6c0gY57jaLRchp7eZ4eYo17oZlfUxd8BJSORB58h4+eNad9Qop5KGt+IYVFmJ2OMWTpi6mMrmdsfd2LaGnQbzqKQWwoYB2JHG6RUN6H+XEgQfqG13PZM3KFyXbmJf+E1Xphl+iMam15ivCLIW8afRCJ8nCubn+I03JFX3qHvHPvUFmGr3W5QZiFqHehM0aEuHnFJiGD4HwwlxeKtHXfifWJkna5fDGIdHeKbaaHa3hfXsOGa3lGT8uFenpEQTaEkXtVMx2DwXyHJj6DB33dliKJI34aiPmIEH5HeyaHDH5fbNmGEH5xXhKFLn6PT0qEW364QOaDkX7qMv2C438lJliCSX9mlTWHy4ZXiBCGyIXSekeF0oUrbAKE5YRuXXyEDIOxTtuDVoMDQJ6Cq4JQMuCCH4GTJm6BpoDIlGuGyY6Ph2OF0Y1aeaCE3ovsa0mD9opWXM+DKYi8TlqCfIcpQEeB6oWOMrmBeYPUJoCBHIIAk8eF+5afhreFDZS2ePWEGZJ6aqaDM5AKXDeCcY2TTeOB0IsYQAiBQ4iQMqCA7IXdJo+AqYMMk0eFX56BhjKEeZvieGiDgZjTah+Ck5V+W7mB1JIhTW6BRo68P7iAxotKMoqAeIepJpyAS4PvkuyE76Y6hcmEDqLld++DDZ73aaWCE5qvW1OBT5ZkTSOAx5IUP4OAWY21Mm2AHoktJqaAAISpjCiXA2StgB6U0Gcgc1mS1GmDZd+Q6GvjWASO625XShmM4XD2PKCKzXPAL5yIvHbfI8yGt3pji46VeGzCf5GTbm5gcsGRd2/9ZVmPh3GmV5KNj3NnScKLl3VMPGeJmHdTL5WHoXmZJA6FtXwhiuaT2nSkfsSR8HWJchCQBnZvZKyOJXdhVwWMQHhrSVqKYXmQPCmIfXrNL42Go3wyJEiE0327ih6SV3xdfemQfHyecSeOp3zVY/aM1H0SVmmLC31eSOqJRn28O+eHfn4mL4CFwn6lJHmEDn8xiVWRFoQCfSmPR4OlcGuNe4MxYzeLtYKxVeeJ8oIzSIWISYHHO62Gm4FYL3eE+oDsJKSDZYB+iK2QD4uqfIKOToqpb8iMiYl9YqSKw4gyVWaJCYbkSDuHY4WfO4GFzoRaL22ETYMDJMiC1oGiiCWPR5MtfAyNkpGMb1SLx4+eYieJ+42BVOuISotiR9qGtIlFO1WFI4cjL2SDuoTkJOWCYIKdh7mOs5p+e56NAZg4buGLMZWFYbqJXpKRVIWHr4+aR3yGJ4yhOxmEoomlL12DQoaJJP2CAINvh2iORqGee0aMlZ6ybn+KvJsyYVmI35ddVDSHLJOHR0KFqY+xOvGEM4vYL02C54fqJRCBs4QbgEKgDGRbdPadOGa/aSSagmkhXMuXwmuNUC2U3W4VQ5SR23DLN4COv3OrLAOLlXbeIdiIbnpkf7qeumv9dJCb9G2ZaL2ZMm9BXHaWZHD/T+uTf3LcQ2qQinTiN3ONgHcKLCSKbXlzIjiHX3wSfzadMnNjc/Gag3RTaDqXx3VOW/iVAnZhT4mSLHeRQyuPTXjjN1uMW3pOLD6JY3vlIoyGcn2cfp6btXqbc0mZE3rzZ4eWaHtMW3CTsHu1TxeQ8nw0QuCOK3zJNzuLU31vLE+IeH4wItWFpH7/fgSadoHBcrGX4IGIZu+VPYFCWtySjYD2TrOP2YC7QpaNKoCQNxqKaYBqLFyHqYBQIxKE9YA7fX2ZfojdcjSW8YgSZniUT4ciWmiRoIYfTk2O8IUeQmWMQIQoNweJl4M4LGmG9YJBI0aEYYFOfRKYro/OcceWKo5sZguTiYzNWgCQ24sMTfWOMolIQi2LjIeGNwKI34XHLHmGWYP9I3CD54I5fL2YHZaVcZeVnpSoZduS75JOWcaQKo+1TbqNfY0iQe6K7YqYNtiIVYgVLICF24WBI5KDhIL9fHyXtJ0ocVeVLJqmZZWSc5eMWX+PppQhTYGM9pC+QceKao1lNsOH4ooXLIGFfYbDI66DNYOddOupUGPoak+l42Y9X2CicmihVB+e0GseSLma7m2+PW+W2XCQMr6Sn3OMKMCOSHbZICKJ+HpidHWoNWsjahCkuGy6Xy2hJG5uU/+danBESKmZg3JCPXSVeXRuMt2RT3a9KQeNDnlMIJ6I23wDdBWmvHIUaZ+jSXMNXtmftXQcU7Gb/XVTSHSYI3atPV+ULngwMuuQGnnOKUKL9nubIQqH4n1+c6ylPHjRaSeh1Hk/XleeTHm5U1aaonpPSC2W3HsFPTqS/nvWMu6PBHy8KXCK/X3BIWeHC37Tc0Cj9n98aMCgl39nXfCdFn9PUu2Zcn86R+6Vtn9BPRSR739eMuyODn+FKZaKJH++IbWGVX//cuGi+4YeaG6foIWFXaOcHYTPUqOYeYQOR6+UwoNaPPiQ/4K4MuyNM4IgKbSJaIGOIfeFvIEEcpKiN4yPaC+e24t1XWqbUoocUmiXqoimR3aT+oc6PNmQQYXZMvSMdoSDKdKIxoMqIi2FPYHhclmhmZLFZ/uePJEiXTKar48kUjGXAoz2R0STVIrPPKmPq4ivMuWL5IahKfCIP4SQIlmE14KZciuhMJjVZ/2dyJa9XS+aJpQEUhyWYJD8RzuSpo4MPLSPA4s0MvaLXoh1KgSH2oW5InyEhYMvagmy12NqX/yu6GWpVeGquWgNS7CmJGqbQYChK21YN4mb6HBNLj2WdHNrJb2Q2XbTHqCLXHpgaZix8mpAX9et0mvLVdapaW2JS7qksW94QZyfrnGbN7madHPzLoWVD3ZwJiiPjXkoHzaKMHv1aVuwhHDCX5OsYHG7Vayn8nLbS5mjNXQ3QZKePHXBN8uZFXd6LriTx3lRJoKOY3tWH7eJK31kaSSu+XcIX0+q23eDVV+mdngaS2uhyHjfQXac4XnQN82X0nrjLt2Sn3wOJsyNXH1bICeIS36qaOqton05Xxypi31BVS2lKX1USzSggX13QWSbqH3EN86WsH4uLvyRl36nJwuMdn82IIWHjX/KaLesmYNjXwCoeoL5VRekFYJ7Sx6fb4H+QU+an4GXN9SVsIFMLxmQsIETJ0GLsIDmINOG7oDCaI6ryolbXvGnnoh+VQ6jMIdqSxKei4ZFQUOZxIUxN9eU4oQxLzeP6YNEJ3KLCYJiIRSGa4GTaG6rL48bXu+m8I3JVQ+idYwbSw2dyopFQTiZCIiBN82UOYbQL0GPT4U3J5iKf4OrIUiGAYJBaFqqvpShXvamYpLZVReh2JCISw+dJ439QTyYZ4uDN9uTo4kkL0yOzYbfJ6qKFIS2IXKFrYLNws9oDmDgsUpqTmO/n1FseWaMjMJumWlNecNww2wTZpZzCG7wU591cnHyQOh4IHU8Lwh7LHkCwO5lRWt/r9NnyG1FngZqKm8Hi59sgHDMeLxu43KaZa5xZHR/Uth0CnZ8QFV29XixLsF6PXs5vyli2HYEriJlhna3nJVoGHdsikVqm3g2d49tMHkQZLFv5nn8UhFyxHr3P8x153wRLoF5ZX1TvWlgsIBZrGpjg4AOmupmNn/MiN1o43+WdlJrqX95Y65ukH9nUU5xoX9ZP0t0+H9TLkp4pX9Mu89e2YqMquZhyYlZmXFkm4glh3ZnZob0dS9qT4XOYrxtZoS7UJtwpYOdPtl0KIJvLhp3/oEcuoFdXpSrqalgY5KXmENjSJBshlZmK447dClpMIwPYehsZInnT/5vzIe1PnRzd4VbLfJ3boK/uXdcLZ6mqK5fQZuul01iMJiJhWtlI5VTc1NoQZIhYTdrkY7nT3xvFIuSPiNy4YgLLdB29oQwuLFbRKhup/BeYaSMlothU6BohKpkTJwlcptne5fnYJhq5ZOfTwdugo8tPdxyZop2LbV2koVtuDNapLHqp3Bdwq0LlftgrqfchBJjpKKNcg1m2J1DYCBqUpfrTp9uApJiPZFx/oyOLZ92QoZ3tX5vrmBepaNxJmNjlRZynWZCg8d0GGkLcfV1o2vaX/R3SW7FTjF5EXHYPLh7FnU4LC19cHkXtBhtE2p5pJRuzmxwlBlwdG5Sgt5yGHAvcR9zz3IVXzt1qHQUTZ53p3YyPFR56XiJLAR8fns2splqv3RuovxspnVmkq1udHZUgYlwRXdGb/xyK3hGXkp0OHlaTOJ2a3p/O9t44HvFK+B7pn02sQxor340oWxqtn5GkShspn5MgEZumX5Rbt9wsH5lXWVy6n6GTDp1TX6tO3N39H7fK8B65n8Ur5tm6ofhoA1pDIcaj9JrGYY8fv9tKoVSbd5vX4RuXI9xx4OYS6B0VYK6Oxd3JoHPK6V6QIDJrm9lfpF/nupnso/gjrxp0Y4Yffhr+Yw6bPBuSIpbW9Vwyoh+SxlzgIaZOsZ2d4SPK455soJRrYFkWJr5ngFmmph/jddowpXHfR9q+ZLwbCxtYZAWWzdv/o00Sqxyyoo6OoZ144cTK3t5O4OorNBjeKRAnU9lwKDnjR1n7J05fGhqKJlga4BsoJWFWqFvWJGfSkJyPY2YOk51aYlUK2t42YTOrF9i3q0/nNBlJqj+jI1nSqRSe9Jpg59yavhsApqTWjRux5WnSeNxwpCUOgp1B4tBK194ioXDqId3iGAGmi54MGMbivh472YDeuJ5wmjRaj96pmunWW17o26eSOV8vXHAOLB+DXU1KX1/pHkpp2p1EWmEmR91/mueidx26G2eeeF332+UaV547HGVWLN6FnOySFZ7YHXtOFp85HhlKXJ+rXsxpjhy03Ltl9tz8XQciNR1AnU7eNt2HXZTaH93Tnd5WAF4pXi1R9h6H3oFOBJ713t4KWh90n0ZpNpw03wqln1yEXyIh2ZzQ3zOd610fn0KZ3R1331RVyt3Y32kRz15Cn4BN7t67n5qKWB9EH7do5JvI4VOlT1weITihjFxxYRTdolzG4OuZpR0loMLVnJ2RYJyRrt4FIHWN3R6IYEwKVl8aYB4ooVtx45nlDdvLY0vhTZwiYvDdZ1x9Yo2ZcBziIilVdJ1TYcTRkt3QIV8Nzd5coPFKVN72oHmoa9srZdbk2FuIJVVhGVvhZMFdNdw/pCMZQ5yqI4LVUV0hYuBRfB2jIjkNwh43oYeKU57Y4MloQ9r1KAdkrttT51Eg7hut5oLdDBwNJacZHFx7ZMlVLxz5I+jRZJ2AowGNt14ZIg1KUp7AYQ2oKVrPKickkJsuaTtgy1uG6DDc6NvlZxXY/VxU5fmVFtzV5NoRT51io7LNqN4BIn8KUd6s4UXm+h/nV/RjsN/emLjgL5/g2XMcdp/qWifYm1/3mt+UtaAJG6BQ5eAf3GxNLmBBnU3JviBxHk3mvp9R2i/jdN9a2rpf799n2z6cPN94m8FYaZ+OHEeUjd+pXNUQyN/KnWrNIB/3nhBJwyAxnsqmfB7JnGHjKR7e3Lgfrx7znQmb/p8MnVnYNl8q3a0UZh9QXgWQrh98XmPNE5+0nsuJx1/5Xz7mM95Nno/i3d5rXrTfYx6IXtMbxh6n3vBYBR7P3w5UQV7/HzAQlp81X1SNCV94331Jyx/H36ml693mILdinx4JYK6fJJ4sYJubhB5SIIJX0p6AIGmUF165oFMQeZ75YDxM+59F4CSJzl+dYAplr92TotviYt26oqNe6p3g4lxbTl4K4gyXop4+IbsT9J58YWnQYh7EYReM8F8ZoL8J0N95IGAlf91QZPYiMx16pI1evF2ipBFbIp3Po4mXe14Hov9T1h5LInMQUJ6XIeNM6N70IUrJ0x9bIKplWx0cZwPiDV1I5mpelV1xZbea/Z2e5PXXWN3aJDFTt54j42mQPB50op2M4V7VYcbJ1N9CYOllQZz2qQGh8F0kqDeedR1MJ0xa3Z14pk6XPZ20pU4Tot4BJEqQKl5XI0GM1d694i9J1l8uoR1j5eH71+pg3eHEWKvdoiGaWWWaM2F22hvWpiFUmtYTEWEz25pPluEV3GmMOWD/XU8JKWDy3lCjsuFyWgQgrKFLmpAdbiEpmxeaBaELG57Wf+DunCqS9GDWHL6Pg+DA3VsMNCC0XggJNaCw3shjemDwHBRgayDVnHAdNWC63MhZzyCjXSBWU2CO3XxS0uB/Xd5PbqBz3kaMLaBxHrlJQGB2nzcjO2B73hwgKKBnnkuc8GBUHnYZmqBCHp5WJiA2nslSsaAwXvePWmAuHymMJyA1H2DJSeBDn5yi/qAUICBf7uAGYCUcuV/4oCFZZV/s4BeWBx/lIA7Sm1/oIAhPTl/vIAKMJN//3/1JUaAX3/fiyh/GYiPfwZ+8of1cjp+w4cjZOl+m4YrV2x+kYUuSfB+roQ4POZ+6INAMHN/TII2JWF/y4Egin9+GpBuflp9/48lcZR91I2LZE59tYvBVt19u4nuSYN96YgXPLB+MYY5MGN+soQ/JXd/UII1ifp9VJgWfdV9QpYccQ59GJO4Y9B8+JESVmh9CI5iSRl9TIuqPG19pIjqMFV+NIYJJYl+7IMeiZh8w5+EfWx8tpzccJx8iJmlY2B8Y5YcVgx8c5KISNZ8wY7uPDd9LYtIMDd91IeKJZd+nIPeg6WQnF9zeFqPCmJjbGeNq2VGX8uMWmgpUtCK/WshRciJmm5EOTuIN3GULTyG5XU+IomFr3lLgu2OrWdYd7yNT2mEa8eMAWutX0WKuG3fUmWJa3AnRX+IJHKUOReG33UmLUqFsHf9ItaEm3sXgjGMvm8VduWLi3CQaxOKVHIJXpuJIXOJUeCH73UeRSKGyHbPOOiFpnidLVCEm3qaIxqDqHy/gWCK9naudgiJ23eIai+IvnhWXfSHoHknUVSGj3oCRMSFinrxOLmEjHvyLVODpn0QI1WC1X5BgJOJcX4wdVGIaH5yaYOHXH6ZXUKGUn6uUO2FTX7HRHqEa37yOJeDjn8iLVqCzH9cI4eCIH+Zf96IOYWtdKaHQ4VMaOGGP4S9XLqFOIQNUHmEQoNYREuDaIK1OH+CrIIYLV2CD4FyI7CBiIDHf0yHRo0FdDWGXowKaHeFWoq/XD+ET4lAT/2DZ4fBQ+mCoYZOOFqB74TfLVqBcYNXI9OBCoHKftiGjJQnc8GFq5KQaAKEpZCFW9SDl440T5yCs4vmQ4uCAYmeOCCBXodeLVmA7oUBI++Ao4Kjfn+GAZsUc2WFIpjkZ5+EF5YSW3WDA5LmT0+CHI/BQ1eBcYylOAOA4ImPLVOAiIZmJAWAUYNVeDOZZl8pbb+XMmIIYsGVIWTpVzqTBWfWS2+QxGreP6+ObG4XNH2MCHF9KemJqnU9IKqHaHlQd46XuGafbUaVpWjFYk6TkGr3VuKRbW08SzKPM2+fP5CM8XIsNH6Kp3TfKheIaXfaIRKGRnsNdveV4W3hbJmT729lYcKR63DwVmCP1nKRStONs3RKP1iLjnYoNHKJZXgjKjyHSnpTIW2FSHykdk6UIHT5a+KSQXXpYQKQVHbYVdKOVnfTSmGMUXjgPxKKS3oHNFmIRHtDKlWGTHyjIbuEbX4TdaaSp3wAa0CQ2XxhYGWO+XyzVTuNB3z9Sf+LFH1XPs2JL33ENDyHRn49KmaFbn7IIf6DsX9adRORfoL8armPvoLPX+mN44J7VMWL9oIQSZmKDoGqPqKIL4FVNCuGZIELKnWEroDAIjWDFIB3dJuQhonKakOO1IkLX3eM/YgMVFmLFIbnST2JNoXDPmeHZ4SqNCuFn4ObKoiECYKBImOCkoFqdDyP0ZBsagiOKY8oXz+MSo10VB6KT4t9SQmIb4mSPi2Gt4e2NAOFBoXpKpSDgYQLIoiCKII1c/KPSZbWacGNnpUIXvWLuZKaU9mJuY/XSNOH2I0iPguGJYp/M/aEhofsKpuDGYVSIqaB04LbbUKib16wY3ifpGGAWVqc1mRjTuaZ2mdiREyWomqHOdGTQW3iL/WPyXFpJs+MS3VCHweI8nlUbKmg/GW9YxyeNGfiWQ+bUGojTraYRGyDRDaVDG8KOdiRvHHBMByOW3SeJx+K+3e+H4iHwnsCbDGfOmyNYpmchW4dWKyZrG/CTl6WqXGJQ/6ThXNwOcWQT3WBMDGNDHexJ2GJz3oUH/eGuXyKa7WdfHMwYhGa2HQ5WB2YEXVMTfyVInZ3Q7SSGXe+OaKPAXkjMDmL3nqgJ5WIxXxBIFeF1X3qazicAHnDYZyZbHpKV62Wr3rMTY2Ty3tQQ3aQ03vuOX6N2nylMDmK1X1qJ72H3n5FIKmFE38iasqa1oBLYT2YTIBSV1iVkoA6TUCSsoAUQzaPxH/8OWiM03/8MDyJ64AIJ96HFoAbIO2EcIAwam2Z6YakYPOXZoYsVxeUqoV0TQGRyYSeQvmO5YPTOUaMA4MZMEeJIYJuJ/6Ga4G/ISWD6YEVaieZKoy/YLKWrIvDVtaT8IppTMaRDYjfQseOLYdeORWLXYXrMDeIhISOKB6F3YMrIVKDfIHUae+YopKyYKeWIpFJVsuTWY87TLKQYIzcQsWNdYqZOSqKrYhzMFCH9IZnKDaFb4RaIXaDJYJwYqyryl4aWX2oc2DXUDek42O9RtGg8WbQPWmcpWoZNDiYHW2dK7WTd3FNI/qOx3VFHZWKVHlVYhWqkGTBWS+nImbhUASjZ2kwRr2fXGuvPXGbCm5iNF+WjnFLK/yR+3RaJGiNaHejHi2JFnr4Yb2o3mskWNSldGy8T8WhwG54RouduHBqPV2Zd3KHNG2VE3TVLDGQnHdAJMWMLHnZHrCIAnxzYXCnGnFWWH2jvHJzT2mgFXOpRlOcI3UJPTuX+naSNG2TtXg9LFePX3oBJRGLFXvmHyCHFX3FYSOlknd4WDiiQXghTymeonjTRhOauXmUPSWWpXp+NGySfXuGLHaOR3ydJVGKI33KH3+GS37vYN2kXX2SWAqhDn3KTwadcX3tRfSZjX4QPQ2VhH5KNHWRaX6kLJWNUX8OJYiJUn+CH8+Fo3/wYKOjZoN6V+qgFYNBTvCcdYLRReCYlIJPPPuUloHhNHWQi4GJLLSMfoFFJbmIooEGIBCFGIDKYHaiqIkqV9ifT4iATuWbqId4RdaXxIZKPO6TzIUvNGiP14QqLLyL24M+JeCIEYJXIESEqIF/YFmiGI6kV9Oer42HTuKa/4vhRdOXF4oAPPOTIYg0NHmPN4aDLMqLUITtJfWHn4NpIG6EToIRt1lit1rppvdlXl5Ylitn9mG5hM5qjWUNcv5tOmhnYQBwDWvbT0ZzDW95Pdx2W3NoLXF6CnfjtXJfamVUpX5iZGe5lOBlQ2oXg6xoHmx1cftrEW7bYB9uLXFbToxxeHP7PV11E3bgLUZ5Dnoss6lcgW+ko85fuXEBk3Fi1XJcglZl63PFcNNpG3U8XytsenbITdJwCnhsPOdz7XpALSF4K3xVseRZ6XnGohldVnorkc1goXqVgPlj63sHb6JnWnuNXjZq9nwjTR5uxnzFPHly6X2CLQB3Y35bsEFXq4PEoJdbRYNEkGBevILBf59iL4JAbpRlzIHJXVZppIFkTH1trYD+PBlyCICdLOR2tIA3ruVV042pn1tZj4xIjz1dJorWfpNgvoldbaFkgYfoXJxof4Z7S/RsvYULO8VxSYOHLMx2H4Hjrc5UT5dmnl1YJ5UfjlNb1JK3fbtfh5BDbN1jbY3TW/tnkItfS4Zr8YjaO4RwqIY0LLl1ooNbrPtTIaDnnZxXC52yjZpaxppPfQ1eiJbbbDxih5NtW21mzY/2Sx5rUIxjO0xwI4ibLKl1O4SerHNSSaoMnRhWPKXYjRNZ+KFzfIhdv50Ba8Vhy5iYWw1mJpQiSspqw4+GOw9vtYqtLJx06IWsqtxqDFqsm/pr/V41jHZt8WGefDxv7mTza4RyBGhQWqF0P2vLSgt2pG90OdJ5U3N1Kq58WngAqVpm8GSTmt1pNGcci3drZGmTe1ttmWwCarxv6G56WfpyZHEOSYx1D3PGOYV4CnbHKp97Wnowp8xkJW5WmUFmpm/rig1pDXF1egprenL/aZ9uBnSXWRJwwnZESN5zrngMOR926XoFKpF6dnw/pjdhqHftl7FkWXihiI1m7nlJeNJpinntaI5sUXqfWDpvSHthSEVycXwyOMh16X0fKoV5rH4ppL9fgYFpllNiWoFHhz9lGYEPd5Vn3YDLZ55qz4COV3Rt/oBgR7txXoA1OH11C4APKnp4/X/po4pdvIrRlTFgs4nYhjJjkIi7dpxmd4eLZr9pjYZbVs9s4YUyR0ZwcYQIODx0TYLOKnJ4aIF6opRcSZQPlEhfWJI7hVZiSZA0ddBlSo4TZghogovyVj1r+YnNRupvqIedOApzrYVPKmt364LYodxbKJ0Rk5VeRZpfhKRhQpdodShkUpRQZWtno5E5VbRrO44cRotvC4rqN95zKoeMKmV3hYQEoWNaWaW9kxVdfKIohBpgep47dKBjjpopZPVm7JYcVVhqmZIHRjpug43WN6ZywIl1KmB3M4T+nqVxmFqOkSJyzV4fgtt0GGGKc8R1d2TfZCh27mg9VGR4h2u/RPl6Rm9yNfV8SXOBKBZ+mXganWJupWPakAZwLGZ+gb9xr2kKcslzQWuMY1J07m4aU7h2w3DHRHt4wHOZNbN7BXa0KCF9k3oxnBpr9W0VjrltvG7XgLdvcnCKccxxM3I0YoBzEnPsUxZ1IXW9RA93W3epNX954HnIKCt8qnwnmrBpj3YmjVZrhHcaf0xtZ3f5cKZvU3jOYX9xbXmsUkxztHqcQ4J2KHudNTh45Hy7KDN73X33mWFngH8cjBVpmX9Kfhpron9Xb4lttX9QYK1v9X9NUaBycX9YQw91GH9pNQF4Bn+BKDp7LH+dmExlz4gCiw5oA4dmfSZqJoabbqZsWoW0X+NuvITKURFxWYPmQq50LYMENNF3SIIVKEB6lYEVl29kbJC9ijlmtI9VfFpo642sbeprNovfXzttuIoOUI5wdYg7QmJzZYZhNK92p4RtKEV6GIJblsljVZk8iZNlrJcHe7Nn7pR8bU1qRpHBXqhs348FUA5vvYxEQg1yyol1NI92JIaBKEl5sYNxllliiqFuiRlk6Z5rey5nLJr3bMlpiZdMXjlsLZOgT7pvHo/wQcNyRowsNF11vYhFKE15X4RYkq55YVqIhk153F4QeSJ6f2F3ayp7O2TMXLJ8C2gvThp89Wu6P+h9/W92Mix/QHOSJamAwngvkZd2lGNEhU13YWXzeCN4OWiLakl5IWseW/d6H22/TYl7PnCBP4Z8f3NrMgZ9/HafJc9/s3owkHh0BmvjhBV1EG3Hdx52FG+baVZ3KHFoWzN4VnNDTPd5q3U3Pyl7I3dJMeV82XmPJfB+w3wPj0VxtHRygt5y7XWVde90G3ahaHt1VXeoWnl2tXizTHJ4PHnRPtx56XsDMct71nxVJgx98X3GjhpvvXzngdtxGH1TdPByaH2dZ3RzxH3QWbN1SH4IS853A35NPm944H6aMZ96+X7zJiV9PX9UjSJuIYVIgOlvk4T6dA1w/IR5ZqRydYPYWP90F4M0S1N17oKYPiB39YH/MX96OoFeJjl8o4CzjFpszo18gCluVIxyc1ZvzYshZftxWomnWGlzGYgoSuF1DoanPeV3LYUkMWt5l4ONJkp8JIHki8FrwpV2f5BtV5Ovcr1u2pGKZW1wco8vV+VyRozPSm50WYpsPZt2kogCMVd5EYV7Jlh7vILmi1Rq+p0mfx1smZqmckFuH5eoZPRvu5RnV4Fxl5EiSiRzvI3aPVt2EIqGMS94rIcbJmN7aYO7hvCBbVqEe4KBOF38b1yBMmFcYn6BRGS1VS+BXmggR86BiGu2OuGBx29+LoCCMnOmI2yCz3hBhfl+0GK4eql+6GVpbod/DmgLYcl/QWquVJ9/gm1jR2Z/2nA9OqaASnNALnyA6naOI6yBtXouhP58YGrSeZd8s2zIbaB9Am60YPN9XHCdU/N9yHKZRul+UXSxOl5+9HboLnB/xXlVI+OAvXv2g/N6LnLLeIl6qHQUbI97HnVNYC57mHZ+U0t8NHe6RnR87HkKOh99v3puLmd+wXv1JBN/5H2XgvJ4RHq9d5B44HtZa6Z5dXvYX1V6D3xFUsh6x3y6RhN7rn07Oe18rX3ILmN93X5mJDx/Kn8OghV2vIKedth3cYKRawB4GYJTXql4yYH1UiZ5nIGYRal6nYFGOap7w4D5LlB9G4CqJF9+jYBYgWF1eopOdiZ2QYmVald29oiUXg93uIdqUZx4o4Y8RUJ5voUSOXx6+YPqLkh8dYKzJHt+C4F0gNV0eZHAdZ51T5BbadF2DY6VXZR214yYUSx31IqWRN95CoiUOUB6XIaSLkF77YR8JJJ9oYJkgGxzt5jvdTR0l5bkaWJ1WZRUXSt2JZF8UNd3KY6gRKR4bovFORB52ojnLiZ7hoX8JKR9TIMpe3mJwVppcOSI5l3NZbaINGEpWe2HjmSITcqG4GgBQaWGNWupNgWFlG+CKweFEnO5IWSEt3hPepuHXGIecC6GwWTOZQqGL2d6WWKFn2ovTWKFEGz9QWOEjG/zNe6EFnMSKyODwnZ8Ib2DkXopecSFC2m3b0aEpWu8ZEyENm2/WLSDx2/HTN6DXXHmQQyDBnQlNcmCvXaFKzWClnkcIgqCj3vdeOGC73E0bluCrHKYY2CCX3PyWASCEXVOTEyB0na5QKqBpXg8NZqBiXnVKz2Bj3uVIk2Brn1qeAeBInidbY6A+nlkYpuAx3oWV0WAk3q9S9mAbHttQFWAbHwvNXKAeHz+K0aAp33hIoaA7n7Md0Z/m3/0bN1/j4AeYft/cIAhVr5/TYAKS21/Pn/0QDN/UH/vNWl/hH/1K1V/3X/8IrWATYADdqd+aIcibGF+c4a0YY1+W4YAVlB+PIUiSwB+QYRHP9x+b4N5NUx+tYKzK1p/M4HhItx/x4ENdil9co4Xa+h9i40PYRh9eouiVel9Yon6SqV9dIhXP4l9uoa9NR1+FYUsK19+p4OLIvx/WoHsdch8tpTLa4h815MvYLh8ypEEVZB8tI6NSmB8y4wbP1t9HYm0NQB9jodVK1d+O4TuIxV/A4KjcHWSXloeZqyQ2l1wXG2Pc2DKUbOOBGQ2RrmMemfEO8+K42uGMXqJTW94J9mHy3PFH5mGcXhab6mQNGFgZhSO4GQNW+SNiWbGUUyMJGmSRnSKrmx9O7GJOW+XMYaHyHLZKBSGcHZlIAmFPnojbvaN/miAZVWM12qSW0yLnGysUMSKUW7YRhSI/XEfO3yHr3OMMYGGZ3YbKEKFO3jiIGqEMXvGbjuL8G+CZJOK5nEAWomJyXJ/UDeInXQKRaWHb3WpOzqGSndkMW+FLXk5KGKEK3s1IL6DSH1AbYWKLHZwY+iJPXdeWeaINnhBT5+HH3kgRUmGDXoSOv2FD3sZMVyEGHwwKH2DPX1fIQWCgX6RbOSIun1NY1mH4n2vWWiG6X3vTy2F4X4eROyE4X5VOuaD8X6iMVyDH378KJeCbn9aIUCB2n+2bFqHhYPyYtSGwoPAWOyF14NZTr2E2oLWRJKD7IJYOrODEIHmMW6CRoGDKLKBvYEcIXGBUYCwa+6GmIp1YpqF7InEWL6FAYiqTpSD9IdVRHWDBoYTOoqCSYTnMUuBnoPSKMOBKoKrIZmA4IGCa5iF4ZC/YkmFOY+KWG2EU426Tk2DSIucREGCW4mYOm2BpoetMUaBD4XXKNGAuIP2IbiAh4ItZd6bMVmhXOeZCFzlU5mW52BBSe2Un2O/QBmSImdoNmaPiWtMLVeM529fJQOKV3PHHgeH/HhiZSKZR2B9XGuXP2MpUy6VGmXxSaWSzGjaP/WQWGvpNmqN2W8rLYSLV3KXJVuI7nZKHoyGu3odZJSXJ2csW9SVP2lMUreTM2uAST2Q+W3WP7SOoXBKNlaMRHLqLZ+J6XWsJaSHrHimHwCFo3uwZASVGm23WziTS29QUhaRWXD3SM2PPXK1P2SNCnSONjKK1XaHLaqIpHiaJdyGkXrYH2OEsn0bY3OTV3QzWrCRonVJUZqPwHZgSFiNtnd6PySLoHiwNg+JkXoCLayHh3tkJgeFnHziH7eD5H5bYvCR6nqlWj2QS3s6UTeOdXu4SAWMd3wrPuKKcHywNf+Icn1ULbCGi34FJiiEyH6/H/2DOH9yYoKQwYDpWeKPNYEAUOmNZ4DfR76LbYCmPqGJdoB+NdiHjYBuLbuFs4BuJkiEFIBpIDeCqYBfYiqPz4bwWY6OU4aEUJuMjoXBR32KmITXPm6IqIQANaaG1YM9LamFCYKSJmiDfYHdIGaCNoEkYeWPGIzTWW+Np4v4UH+L44qER2aJ3YjLPnKH5Ic4NcaGGIXHLcyEbIRxJoWDBoMRIIuB2oHFW5OkXFj5U1ChlFwxSuWepl+RQkibaWMmOZyX4Gb4MSeULGsLKV+Qa29MIl6MvXPTHKWJXnhoWtqirF9wUtSf9GIeSn2c9mT6QgSZq2gGOYWWIGtHMT2SfG7AKaSO03JgIs+LR3Y6HT6ID3oWWmugomW1Ul6d/WfmSiGbFGo4QbiX1my+OV6UZG9tMUGQ4HJNKdeNWnVLIy2J+Hh3HcKG7HucWgqelmvVUfOcBG2LSa+ZMW9bQXCWE3FSOTGSwnNxMTyPY3W0KfyMB3gOI3qI0XqLHjSF8nz4WaWcy3HoUZWaU3MmSV6XjnRyQSOUf3XNORaRTHdUMTqOEnj6KhuK3XqtI7uH0nx2HpSFHn4sWUabVHf0UUuY8Xi+SSWWOHl8QPqTM3o8OPqQD3sYMUWM6HwXKjqJ2H0jI/GG9342HuSEbH81WPaaIn3QURGXz34nSPyVHX5RQNmSIX5xON+PDH6pMUKL+n77KlyI+H9gJCKGPn/CHyaD2YAWWLWZL4N6UOeW54NbSN6UOILuQMWRPYJlONCOMYH1MTCLOIGeKl+IS4FfJEqFpYEaH1uDY4DRWIuYb4j1UM2WKYhhSMmTfodTQLmQhYYZONaNeoT8MUWKjYP9KnSHtoMVJGOFLII0H4WDBIFprH9c41UrnTJf/VkmjYVjEV0VfUxmMGD7bJ9pdGTnW8Rs6mjvSztwlW0oOxB0mXG7LAd4+nblqotY7V9hm7Bcb2JgjDNf32VXfCdjV2hMa5xm9GtJWuhqxm5hSoxu0HGiOqVzNHU0K/d38nk+qL1VZ2mAmf1ZPmuAisRc/21+etFgw2+Danhkr3GWWfxo1XPBSd5tN3YMOkBx9XiWK+p3B3t2pvJSPXNzmEtWY3SCiSZaZHWUeYBebHaraVNipnfSWRRnG3kNSTprznpdOeVw3nvZK952N32IpUJPd31ClstT4H1uh8VYIn2ZeDRcZH3EaFtg3H34WEllm34+SKtqln6OOZZv7H70K9N1g39uo9RNIIbxlYtRwoY9hq9WOIV/dz1asYS7Z31fXYP7V6hkUYNFSDhpjYKSOVRvIIHdK8p06YEioqlLKZBzlIlP+47Xhc9Um40qdnpZQIt1Zs1eHonEVxpjQ4gRR95orYZWOSJudISHK8N0aYKhocRJl5mwk8JOjpckhSFTTZSCdeJYEJHaZkRdE483Vp9iZYyNR4Rn+4nPOPlt5obrK710AIPpoStIcKKBkzdNe573hKBSS5tcdXBXIZfFZedcO5Q4VlhhqpCdR0RnYozkOMptcoj6K7lzq4T7oNVj81U1ktRmaVk6hElo510ndRlreGEGZXFuLGTuVaJxEGj5Ri90KG03Nyt3lXHWKVt7WHcKnytgMF7lkaNjD2H7g0Vl4GUCdDxovGgCZLRrvWsKVQpu9W4xRcNyZXGCNvN2L3UqKWN6S3lJnYpczmh5kAFgAGqlgdtjG2zHcu5mQW7nY5tpj3ETVCptGXNaRSFw3XXCNp50+HhrKWp5W3tlm+pZxHHljm9dPXM0gF1gl3R6ccBj/XW7YpZnmHcHU19rbXhoRJdvfnnhNlhz5XuGKW94iX1bmmhXG3s1jQ9a0HuvfxdeZ3wZcI1iBXx5Ybhl23zfUqpp+H1YRB1uTn3cNh1y9n52KXR3038lmShU34Rqi+1YxIQPfhNci4Oab6NgXoMVYOhkZoKRUhlotoIYQ7ptSYGmNetyK4E0KXl3OIC+mCZTAY1wiwJXD4w8fT9a+4ribuVe94l0YD5jMIgIUZVnroadQ25sbIUwNcdxgIOzKXx2t4Ijl2JRhZYxik1VsJQifJVZt5Hebk1d0I+DX7NiLI0sURpm1orTQxtrvYhwNadw84XuKX92TYNVlt1Qap6PicpUp5ujfBJYvZhzbdNc55UqX09hWpHqUNBmIY6mQtlrKYtPNXpwg4fUKYF1+YRSlVtrNVVWiJRtBFlWeydu6l09bQRw52EWXmdzA2T7T6l1TGkHQVN3xG1JM3Z6jXHxJtl9oncrk+Zno15qh2Jp12GQeghsCWSjbA5uTGewXZlwsWrJTwhzSW4EQON2E3FrM0Z5L3UnJvh8jXlRkoFkYWd4hglm6mnGeP5pYWwHaxdr5G5CXNNujXCKTnVxcHLuQIh0iHV0MyN38ng8JxN7mHtTkQdhdHBhhJ9kQHHjd5Rm9HNXaflptHTCW9xsqHY1Tbdv03e/QAlzNHliMut243sxJyp6wX0uj61e6Xkug1th6nnrdmZk1XqQaONnzHslWxhq93vATRluZ3xsP6RyCX0mMsN19X34Jz56CH7ejo9cxoHkglJf8oHbdXdjCYGsaAlmMYFnWllpjIEiTJltK4DpP1JxBoC5MqB1KYCLJ095a4Bdjala/oppgXteTYmYdLFhhoiRZ1dk1IdtWbpoXYZJTCFsKIUpPxRwKoQMMop0fYLiJ1146IGrjPlZkJKsgNRc+pESdBBgTI8vZsRjtY0nWTNnYIshS6trVYkcPslvfYcUMnRz74T1J2l4fYLGjH9YfJqVgFlb+Zg3c5BfWZV2Zkpi0pKGWNBmko+bS2RqooyyPopu7InAMktzgoa2J3J4J4OxigdytlWAfkxz3llxced1KV1PZNB2jmEjV0Z4C2UISaZ5rGkZPHp7dW1hL9d9hXIRJIF/1HdHiLlvT14FfTVw2WEvcOVybGRKY/V0DmdiVpZ1zWqKSSN3t23XPCd5y3FSL8J8JnUiJLd+tXlWh31sNGZ7e/BuDmjjb95v3ms/Ywdxvm2XVdpzvm/9SJt17nKCO9h4SnUqL6967HgTJOZ9uHtAhjZpYm7jerBrfXCNbq5tiHInYjRvnnO+VSxx33VaSCV0UXcOO5p28XjdL6R51XraJQ983H0ChP1m9XcxeaRpQnglba1rf3j/YS9txnnJVHBwPHqZR4ty8Ht8Ozl1zHxuL4R46H16JTJ8HX6Zg/pk6n9neK5nXn+kbMxpwn+3YGRsN3+yU8Nu2X+uRxxxt3+3OvZ0yn/LL3B4G3/lJU97fYAAgyljNodpd+tlyobvbBloTYY4X8Jq5IVfUzNtr4SHRrJwt4O0Oshz7YLoL2d3bIIUJWh694E3goZh1Y8rd1FkhI37a4NnHox2XzppzYrEUrdsuIkTRkZv54dmOoZzQIW9L1t23IQBJXt6ioI/ghFgx5abdt1jipS8awtmMpJnXsho74/XUltr7Y1KRgZvNorCOk5ysIg4Lzl2b4WgJYt6M4MYftJ6fFWfdAR7AVl9aJt7sF1RXI98c2ElUCB9Q2UQQ6h+LGkqN7F/NG17LFeAdXI0IliB53dffaZ3Sl2dcxN4K2DHZ795FmPoW916DWcNT5d7FmpHQ0t8QG2pN4R9i3E6LGJ/EXUfIqSAvXlYfIx0UmWPcfJ1gGgGZtJ2pmp3Wwh302zoTvB5GG9tQtZ6hHITN0d8EXTeLGN91XfpIud/t3sse3BxpG1ncNhzCm8zZb10ZXD0WkZ1w3KyTk13SHR8Qmp48XZfNxJ6vnheLGR8vnqKIyF+03zXelxvTHU1b9Jw4nZUZM5yandgWWxz9nheTdB1qHlnQhF3jXqDNut5knuxLGx7yXz7I1N+D35XeXFtWXzvbxBvF31oZCNwwX26WMByc33zTTN0TX4xQa12Wn6BNrF4kH7dLGF6+n9CI3x9an+oeLFrt4R0blptk4RFY3xvWoPZWCpxLINLTK9zKYLAQU91XIJANo13soHILGJ6SIFMI5584YDLeBpqZIu1bc1sWorhYvVuNom1V7JwHYhbTENyN4cDQPB0joWyNlh3BIRqLGJ5tYMWI7p8coHBd6lpXJKubWBrZpE7YodtUY9NV0xvRY0gS/NxcIr1QLxz3ojUNix2dYa3LEt5R4SVI898GYKKc8yCjFWaad+CcVlnX2yCe100VGyCj2ENSRuCoWUEPdGCv2kwMxaC8W2RKQuDT3JUIGOD1Hdzcr5/kl0caQx/ymBGXq+ABmNvU9mAQ2alSLKAhGn2PZSA2210MwqBSXEfKTSB43UbIMaCnXlZccp8vmSQaBJ9PGcWXed9rGmdUyd+GWwsSC5+kG7SPUF/InGeMu1/zHSQKVCAoHe/IRuBjXsYcNN6LWvuZxl63m3VXPR7fW+3UnV8G3GeR558y3OWPON9l3WrMsV+e3fcKWB/hno6IWWAoXyub+h38nM4ZkF4zXSDXCp5lHXAUbN6W3b2RzB7M3g5PJZ8N3mUMqd9UHsBKXJ+jnyJIaR/1n4ZbxR2C3pzZX13DnshW3t393uwUSZ43nwsRr1523ywPGl7AH1LMpp8SH3zKYR9uH6lIdl/LH9XbmZ0eIF+ZPB1oIGVWwJ2ooFyULd3nYEvRlR4uoD1PBx6A4DMMoZ7aICvKZB9AoCNIgR+n4BobdxzMohKZG90c4fJWol1iobxUE52l4XsRfp3zITxO895NoQDMlx6toMiKZl8bII4Iid+LYFNbXJyMI7SZApzhY3AWid0rIwwT/h1xopjRbp3CYihO6h4h4btMkN6JYVFKZN7+4ObIkN90YIIaSCK5FVcYAyKI1kcVo2JfVzpTJmI0GDNQmWID2TaOEmHTWkgLsmGlm2bJgmF/3JvHqiFkXeDaC6IIFxtX1SHql+ZVemHKmLRTB2Gm2YeQhaGAWmOOCmFb20vLtuE63D9Jk2EinUVHx+ETXlYZ1+FbGNrXn+FM2YDVUGE4mijS4uEfWtXQbGEEm4mN/ODtnEgLtqDaXQ9JoGDP3eVH4aDMnsEZpGC8GpTXa+C5GxYVHSCvW5gSviChXB3QT6CT3KjN7KCKXTwLsyCEndZJqeCHHnsH9+CPXyIZceAx3EsXPGA43KgU8KA4HQNSleAynV6QN+AvncAN3OAy3ieLruA5npOJsWBIHwZICqBbH3hZRN+9XfyXE1/NXjWUzN/T3mjSdl/WHpmQHt/ans3N1J/lHwfLrd/3H0VJuGARX4WIGmAvH8NZHZ9ZH59W7t9y37SUrJ+AX77SW1+IX8RQCR+UH8wNyh+mH9fLtB+9H+fJwR/iX/cIJ2AK4AOY/t8KITfW2p8tISvUnF8+4QqST59HIN7QAh9VYLhNwZ9v4JbLrR+PYHqJxd+74FrIMd/tYDlY5p7KosFWw97yopPUh18I4kaSPl8UYesP9t8lYZVNvB9DoUWLrF9poPqJyR+eIK3IOh/V4GUXuOTiFTZVp6SFViTTgqQqlxmRR2PJWBhPASNfmSOMxSLyGj6KsuKFm2YI02If3KFHSaHHHeQXgiQ+1uDVfePxl63TXeOdmIDRLGNBmVwO8iLeWkJMwqJ6mzYKvaIZHDSI6qG/nUMHa+Fy3lVXViOZ2IVVUWNZGTDTOuMPWeDRDqK72piO32JjW1kMvCILnCVKxCG2XPnI/WFp3dsHiaEpXryXLGL+2iSVJuLIGq4TEOKHmzrQ8iI+282OyuHyHGhMsyGm3QuKx2FenbWJDCEe3mjHo2DqHxlXA2J2m8DVAKJJnCiS7eIRXJFQ0uHQXPxOuuGNXW+MquFOHenKySERnmgJGGDd3uwHuOC0H2uW3WIC3VhU3uHfnZ8S0eGuneIQu+F0HiVOqaE4Hm2Mp+D/3r2KzGDN3xAJImCl32QHyuCG37MWvKGh3uNUw2GH3wnSu2Fc3yYQqmEm3z+Om6Dw313MoWC/n4IK0eCTX6nJLCB2H88H2eBhX+/WoeFRoFwUqWE/YGBSo+EaIFUQlyDooESOjSC3YDlMlCCN4DKKz+Bk4DEJNuBMoCwH5eBDICKWjOESIdIUoGEJ4brSnmDpoYJQl+Cz4T0OmKB+4QOMqCBWoNNK3yA34KlJP2AsoHqH72ArIEvVNychlQjTYuaWlfXRfuYIFuvPh+Vrl/ANiaS/mQWLmCQNWixJ0WNbW18IO+KzHKKG9KIfneaVASaPFpqTN6YU12nRVWWKmEKPaSTuWSeNemRD2hoLmGOXWxsJ4WLtXCVIWGJP3T3HG2HIHlSU32Xv2CUTEyV/GNaRNmT/WY9PTmRp2lSNayPIWyNLlqMmW/7J7eKH3OFIcKH3Hc7HPKF73rhUwiVUmajS8mTr2jsRE6R0GtRPNyPqG3aNXKNUHCLLk6K+nNfJ9uIs3ZKIhCGpnlVHWSE6XxGUomTKWylS06Rs250Q+eP7nBTPION3nJFNU6Ls3RkLkmJi3aiJ/eHd3jrIlCFmntGHcWECn2BUg2RVHKjSuKQC3P4Q5aOY3VKPE2MaXamNS+KVHgfLleISXm9KBiGYXtkIoWEtH0NHhaDUH6SUaGPynh1SoiOrHlRQ1SNG3oQPByLNHrPNQuJNnuqLlCHRnyhKDuFc32mIrWD8n6gHliCt395UUqOh34ZSkGNjX56Qx+MEn6hO/2KNX66NPmIRX70LjiGdX9FKDiEun+qIt2DUH//Ho6COoA5URGNf4ObSg2MoIN9QvSLPYMAO+WJa4JrNP2Hf4H8LlGFvIGpKFSEG4FpIv2C0YEgHrmB14DVojVWm0+qk+RaKVQjhUJdv1iYdh1heF0LZodlaGGHVsZpmmYjR2ZuCmr2OHdy2nAtKsd3+3YEoChRylmfkk1V2l0wg+FZ7GC6dOxeGGRDZX1ifGfUVepnI2uFRr5sDW9nOBpxWHOnKs926nhsnk1NcWOLkJNR+WYogm1Wd2jDc5dbC2tiZF5f1W4OVQZk6nDYRh1qRHPKN8hwAHcLKtd1+HqxnHdJg21VjuJOfG8FgNZTWHC6clRYSHJyY0hdeXQ4VC9i8nYXRYxos3gVN4Bu1HpPKt51InzOmrRF/nb7jWBLYHfJf4JQnHibcRpV4HltYm1bZnpLU31hP3s8RRNnW3w/N0Rt031qKuN0an69mSpC7oB2jBlIr4BlfnhOQIBUcDxT14BCYahZp4A0UvxfyYA0RLdmN4A8NxVs+oBTKuhzzYB5l+JATIm9iw1GYYjCfaRMPofJb5FSG4bRYQ9YMYXcUoNelYTqRHRlQYP3NvNsQ4L8KuxzSoH+lt8+H5KzijlEepDGfP1Klo7gbw9Qq40DYKJW+osrUh9dmYlMRCxkfYdiNthrrYVeKu9y3oNLlig8dZshiZ5DAJg7fIFJR5VqbrJPhpKyYGFV/pADUfRcx41DRARj14prNrtrNIdqKvJyiIRhl2RdZU/+ihlgYVRpfG1jc1jRbjtmqV03X5xqEGGrUN1ttmZFQolxmWsYNLR13HBWKC96Z3YwlXpYx1lqiMdcSVz/e1tfzWCPbVtja2QeXuJnO2e1UExrTmtuQiZvoW9YNIt0WHOoKEx5T3h9k7pUmmLMhxhYkmWDee5cfGg2bA1gfWrqXcxks22qT3JpMXCKQY9t8HOSNEZzDXbsKGV4V3qmkghQ0mwQhX9VMm3seHNZd2/Iauld0XGkXNJia3OKTrVnS3WLQRRsbXerNBBx5noIKHt3fXymkHZNdXU3hBxSMHY/dzNWzndDacFbe3hDXAhgaHlNThNlpHpsQKxrHnufM+Zw6Hz5KI52wX55jyNKjn48gvVPl35xdjhUg36aaOhZfn69W0petX7lTZpkOH8dQF1p/39iM8RwEH+3KJ52IYAZjg9IFIcLggZNY4ZodW1SkIWyaDtXzYT1WrFdR4Q9TSZjCoONQCRpDILjM65vWYI1KKt1nYGEjTlGDI+LgUtLk44QdMtQ9ox5Z7NWZ4rYWjtcFolATLxiFIerP99oSoYWM5xuw4RuKLV1MIK7jKJEepeWgMFKK5VIdE5PtJLPZ0lVS5BOWetbIY3bTIZhR4tmP69nqojpM3xuToZRKL502YO8jL5kXVBjgHBmyVS3c7ppVFkOZn5sAV1oWN5u2GHVSyVx6GZtPeB1MWs/MSV413CAJcB8vXZYiuxf+Fkyfxdi5VzIcpFl22BaZYdo6GPuWBBsJGeRSoZvnmtbPXZzUm9YMQF3X3O2JfF7m3iLiVRb8WINfadfU2TYcX1iqWegZJFmEWpoV09pqG0/SfpthHA2PSRxnXNXMOt2C3bKJhx6nHqZh8JYUWrOfC9cFGzPcBNfwG7PY3pjfXDNVmBnd3LVSUhrsnT6PLNwKHc/MMJ063nBJkF5vHx+hlhVGnN0euRZLXSwbuddK3XjYmphOncRVaplg3hKSLhqF3mYPF1u4Hr8MKhz7XyJJmF4/H42hSpSU3v8eddWrXx0bfxa8nzYYZpfSn0yVPhj2n2SSEposX4FPBttw36IMJNzFH8dJnt4WX+9hDZP94RNeP1UjIQCbTxZDYOTYPJdpIMUVGRidIKdR91niIIyO+1s0IHSMIlyW4FyJpF30YEQg3lOBoxUeFRSzYtGbKBXf4oCYGtcRYinU+thSYdXR3RmloYQO61sEITQMH9xxIODJqN3YoIwgvRMgpP0d9dRcpIwbCdWRpAWX/xbL43dU5VgV4uyRzply4mQO3prcodwMF9xUYVCJrF3CoMfghtrjlDDdrZtbVT+au5vcFlDXqtxj12UUg5zzmH+RWV2PmaXOTx432tqLa170nCvI3t++HZ7gGJnYVkAdXFpuFySad9sG2AlXc5uk2O/UV1xL2duROR0AmtHOO93B29TLaN6WXPAI8B9zHiWfu9ji2FIdBVmTmQjaM9pCmb+XN5r12ncUKNuzGzORGBx/W/jOKZ1YHMjLZp5CXaxI/x8w3qLfYhgDWmJcsJjLWuoZ5pmO23HXA5pVm/qT/tspHIWQ/JwK3RgOHNz5HbMLZt333l2JDF73XxWfDpc/HGxcalgZ3MZZpVjwHR6WwxnJnXWT0lqwHc/Q2RunXjAOB9ypHpYLYh25HwZJF17Fn31eydaU3m7cK1d/XpwZbVhmHsOWkZlRHugTqRpIXw8QwJtPHztN+pxiX2vLX92CH6FJIJ6b39jekhYDoGOb+Vb8IGQZQNfwoFoWaljqIEtThxnwID7QqJsFoDYN8dwlYDELYB1TIC0JKF55ICgeZtWLokZb0laQIhuZHFeP4d+WSliUYZwTalmm4VuQj5rJ4R5N49v1IOQLX10soKgJLp5c4GteR5UtJBKbtZY7Y79Y/5dDo1FWL5hQItgTVVlq4mJQgdqXYfBN2BvN4YCLWN0QIQ+JM55GIKKd2xzBlEFbPF0V1UrYhx1zFlkVtV3VV2xS0J48GIdP7J6sWa9NK98mGuYKld+xHDgIWSBE3aZddhvGFi9a89w1VxMYS5ynl/iVht0c2OFSrZ2YmdDP1Z4fmswNIZ6wW9PKmx9RHPLIb1/2niddIdrcWCCapRtkmNqYDRvrWZWVUFx0WlLSg50E2xYPuN2hm+MNE95IXLsKnV78naWIgp+yHp7c0xoHmg5aWdqkmp1Xxds+Wy1VHxvZG77SWxx/HFTPnt0wnPLNCF3rnZlKn96yXk4Ik192Xwvch9lKW/jaFJn5XFzXiBqkHMAU6JtQnSLSPZwHnYpPipzMnfhNAR2ZnmwKpB5xHupIoV9DH23cSFinHd2Z4Jll3hhXXBof3k3UvprcHoESF5uiXrePdFx2HvSM9V1S3zYKpB45n3yIrV8YH8PcFNga37SZsVjnH8ZXMdmuX81UmVp4H9AR99tMX9XPXlwtX+CM7p0V3+9Kpl4KH/9Itx70YA4b7BemYXlZjRh94WNXEFlQYTvUfBok4QzR3hsEYOEPSFvyYLnM41zlYJZKqB3ioHHIvx7XYEybzldJIyqZcdgqou/W9ZkFoplUY5niIjbRy5rJYdgPPNvAIX5M2dy+ISfKo53F4NGIxV7AIH/bNJ6zVEVY0p7h1UuWW18YllgTyl9RV2vRKR+LWIlOjB/LWbVMFWASmu+JziBmnEOH4CDBHaya2h3H1hVYkR4PFvlWJV5Xl+DToR6gmM1RC97s2cJOe59BGsPMEp+cm9HJ2iAEnPWH+yBv3iiakBzp1+gYS11H2KXV7t2i2WYTcZ39GioQ6V5cGvWOZp7Em8vMDB80HKyJ4p+uXZ7IEmAoXpraShwembfYB1yPWk4Vrtz7WuXTQ11nm4EQxF3aHCJOT15V3MxMA17YXX6J6F9jXj4IJl/qnwKaCRtpG4LXzNvqW/GVeRxmXGCTEZzjHNDQqR1lXUYOPN3zncOL/Z6G3kZJ7p8hntIIN5+1318ZztrKnUmXl9tbXZEVS1vmXdUS7dxxHhhQjV0B3l9OM12cnq5L/J4+nwGJ9R7oH1mIRd+JX7BZnxpB3wRXcNrh3yYVKtt53z4S0ZwQX1LQc5ytX2wOIR1VH4uL+R4BX6+J+d63n9PIUZ9kn/XZeRnPYK5XTlp7oKsVC9sfIJcSt5u/oHyQXZxnIGcODp0aoFcL8B3QoEuJ/V6P4D7IWx9GoDBZXJly4kcXNBopIiDU8trWIeASodt+4ZTQThwt4U7OBdzpYQ7L6l2pYNMJ/F5yIJfIYt8uoGAYoSC3FDhWfSC8VT3URSDIFkqR9ODS12DPluDbmINNQODm2bWLE2D22vYJGKEQ3E1HdWExHbHYUN/ale3WQN/3VtPUEeASl77RzaAqmLEPfSBCGa2NNWBe2rfLFuCAm84JKqCsXPeHlKDcXilYEN8HV6QWAx84WGeT4R9kGS5Ro9+LmfsPYB+0GtDNJh/jG7JLFqAXHJ2JOKBT3ZhHr6CSXpbX1R5DmVeVyJ6F2fZTqV7A2pfRfB75Gz6PQd8zm+yNFR90nKRLE5+6XWPJQ2AHHi7HxyBSXvnXnB2T2wfVk53mG4GTeN4wW/zRUZ53HHqPKV7BnQANBd8TnY2LEJ9o3iBJTB/EXrqH2uAbn1HXaVz5HLLVZd1bHQhTUd2znVuRMJ4IXbBPEF5fngoM/p69HmuLEV8gXtGJVN+KHzpH61/t356XPRxyXlEVPJzj3oITLd1KHqyRE52q3tZO+p4NXwUM9B52HzmLF17hX3KJXl9X36vH+N/H3+AXGZwAn+MVIhyB3/HTGdz0X/GRBl1c3+yO8d3HH+7M6Z47H/dLEJ6wYAUJY98vIBAIA9+pIBcW/xukIWaVCRwv4VMTAtytISeQ890eIPRO5d2PIMjM5F4KYKPLD16IoIPJZt8QoGMIDJ+QoEPWIqLOlBhUPiKlFSBSRqKAFi+QN2JXl0rOHGIp2HTMDKH7mbBKJ2HQmvkIdiGtnFVHGCGUXbZV3GH/VbXUBWHuFqBSEyHWl5FQD6G4mIuOBCGWGZIMBKF12qeKL+FZm8gIjWFG3PiHO2E8XinVpiE1V1JTzuE2GB1R5yEuGOzP6iEdmcTN6+EKGqcL+qD6G5YKNWDuXI2IoGDr3ZGHWeDvnpMVdKB3WOvTnaCHWZTRtyCN2kHPyOCNGvYN1CCKG7PL7+CLHHsKOCCP3UlIr6CcniBHdCCtnvHVRF/KWoNTcF/q2wmRjl//m5MPpeAMXCCNwqAYXLhL5uApHVfKOiA9HfuIvGBYHqRHimB1H0XVF98xHBbTR19inHqRbF+F3N6Pi1+fHUVNr5+3HbNL4h/TXinKPN/0nqLIxyAdHx0HnOBF347U8V6s3Z5TJR7uHeARUJ8e3h0Pdl9DHluNnt9l3qDL2t+MnuyKQh+1nzuI0R/qn4hHrCAe38zU0F453xZTBZ6L3zWRNV7Jn0tPYZ74H2CNkB8jH3yLzp9Un54KQN+D38OI29+/3+WHuF//YADUuB3cYIeS8x49oIXRKB6H4G/PXF67YFYNlV7o4EaL2h8fID4KSd9Y4DoI4p+foDOHwh/mICsTtiT/U+jSEqShFPSQXGREVgdOj2PhVykMuGN2WF2K7uMI2aTJUGKemvkH5SI9nFvGxmHtHbnTcyQ+lW5R1KP7Vl9QICOr11fOX2NP2FxMmyLrWXBK5aKHWpPJWyIn28DIACHUnPlG7WGR3inTRSN+FvLRoyNLF8cP9WMKWKEOOqK6GYcMhGJiWnjK3mIMW3gJZCG7XH3IFuF3XYvHDuFCXo+THiLEWHQReqKfGSkPzGJr2ePOHuIrGqfMcmHiW3gK2WGb3FGJa+FanTAIKiEl3hNHK+D+HuqS9qIXmfORVOIEGohPq6He2yIOBCGqG8IMaKFv3G5K1yE4nSKJc+EF3diIOyDfXpBHRCDEHzsS0GF723HRMaF8W+VPkCFmXFuN8SE9nNeMXOEOXVwK2ODiXekJfCC8XnaISaCjHwJHWGCTn4DSryD0HOTREyEIHTcPeSEAnYiN4aDi3d7MUyC9XjyK1qCbXqCJhKB93wXIVuBwH2cHaSBrn7vSkyCAHkvQ+eCl3nyPZWCr3qfN1aCXntYMS2B6nwyK0WBi30gJhqBMn4WIYSBGX75HdqBLH+0SfuAfH6lQ5eBUn7bPVWBnX7mNzGBbH75MSSBD38wK1SAyn98JiiAln/RIZqAnoAbHgWAxIBUAAD//wAA//8AAP//AABtZnQxAAAAAAMEIQAAAQAAAAAAAAAAAAAAAAAAAAEAAAAAAAAAAAAAAAAAAAABAAAAAQIDBAUGBwgJCgsMDQ4PEBESExQVFhcYGRobHB0eHyAhIiMkJSYnKCkqKywtLi8wMTIzNDU2Nzg5Ojs8PT4/QEFCQ0RFRkdISUpLTE1OT1BRUlNUVVZXWFlaW1xdXl9gYWJjZGVmZ2hpamtsbW5vcHFyc3R1dnd4eXp7fH1+f4CBgoOEhYaHiImKi4yNjo+QkZKTlJWWl5iZmpucnZ6foKGio6SlpqeoqaqrrK2ur7CxsrO0tba3uLm6u7y9vr/AwcLDxMXGx8jJysvMzc7P0NHS09TV1tfY2drb3N3e3+Dh4uPk5ebn6Onq6+zt7u/w8fLz9PX29/j5+vv8/f7/AAEBAgIDAwQEBQYGBwcICAkJCgsLDAwNDQ4PDxAQERESExMUFBUWFhcXGBkZGhobHBwdHh4fICAhIiIjJCQlJiYnKCkpKissLS0uLzAxMjIzNDU2Nzg5Ojs8PT4/QEJDREVGSElKTE1PUFJTVVdYWlxeYGJkZmhqbW9xdHZ5fH6Bg4aJi46QkpWXmZudn6Gjpaeoqqytr7Cys7W2t7m6u7y9v8DBwsPExcbHyMnKy8zNzc7P0NHS0tPU1dbW19jZ2drb29zd3d7f3+Dh4eLj4+Tl5ebm5+jo6enq6+vs7O3u7u/v8PDx8vLz8/T09fb29/f4+Pn5+vv7/Pz9/f7+/wABAQICAwMEBAUGBgcHCAgJCQoLCwwMDQ0ODw8QEBEREhMTFBQVFhYXFxgZGRoaGxwcHR4eHyAgISIiIyQkJSYmJygpKSorLC0tLi8wMTIyMzQ1Njc4OTo7PD0+P0BCQ0RFRkhJSkxNT1BSU1VXWFpcXmBiZGZoam1vcXR2eXx+gYOGiYuOkJKVl5mbnZ+ho6WnqKqsra+wsrO1tre5uru8vb/AwcLDxMXGx8jJysvMzc3Oz9DR0tLT1NXW1tfY2dna29vc3d3e39/g4eHi4+Pk5eXm5ufo6Onp6uvr7Ozt7u7v7/Dw8fLy8/P09PX29vf3+Pj5+fr7+/z8/f3+/v/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GSv2gTWDxpExy5qdMhNqoUJbPplmmx6VkscSnb7bBp3i7vaeBwLqlh8a2o4fLs6CH0K+diNarmovdpZeV5qWXleall5XmpZeV5qWXleall5XmpZeV5qWXleall5XmpZeV5qWXleall5XmpZeV5qWXleall5XmpZeV5qWXleb/pjky/6JFSv2hTGDypUtx5qlKg9qqTZXPqValyKhhsMWqa7XCrHW6vqt9v7qqg8W2qIfKsqaH0Kuih9aknoncmpqP4Zqaj+Gamo/hmpqP4Zqaj+Gamo/hmpqP4Zqaj+Gamo/hmpqP4Zqaj+Gamo/hmpqP4Zqaj+Gamo/hmpqP4Zqaj+H/pjgy/6NFSv2iS2Dypklx5qpIgtutSpPQrFKjyaxdr8avZ7PDsXG4v7N5vbivgcSyqofLrKaG0KWjhtWdn4bak52L3pOdi96TnYvek52L3pOdi96TnYvek52L3pOdi96TnYvek52L3pOdi96TnYvek52L3pOdi96TnYvek52L3pOdi97/pzgy/6NFSv2iSl/yp0hw56xGgdyvR5LSsE6hyrFXrci2YrDFumy1urN4vrKugcWtqofLp6eFz6CkhNOYoYXXj5+I2o+fiNqPn4jaj5+I2o+fiNqPn4jaj5+I2o+fiNqPn4jaj5+I2o+fiNqPn4jaj5+I2o+fiNqPn4jaj5+I2o+fiNr/pzgy/6NES/6jSV/zqUZv6K5EgN2zQ5DTtkifzLdRqsrAXKy9uGy3s7J4wK2ugcapqobKoqiEzpulhNGUo4TUjKGH14yhh9eMoYfXjKGH14yhh9eMoYfXjKGH14yhh9eMoYfXjKGH14yhh9eMoYfXjKGH14yhh9eMoYfXjKGH14yhh9f/pzcy/6NES/6lR17zqkRu6bFBf9+4Po7WvUKbz8NKpMK+XK+2t2y5rrF4wamugcalq4XJnqmEzJing8+RpYTSiqOG1IqjhtSKo4bUiqOG1IqjhtSKo4bUiqOG1IqjhtSKo4bUiqOG1IqjhtSKo4bUiqOG1IqjhtSKo4bUiqOG1IqjhtT/qDcy/6RES/6mRl70rUJt6rQ+feG9O4vaxjyWysZIpLm8XLKvtm27qbF5waWugsWhrITIm6qDy5Wpg82Pp4TPiaaG0YmmhtGJpobRiaaG0YmmhtGJpobRiaaG0YmmhtGJpobRiaaG0YmmhtGJpobRiaaG0YmmhtGJpobRiaaG0YmmhtH/qDcy/6RDS/+oQ131rz9s7Lg6euTDN4fd0zWQwcRJp7G6XrWptW68pLF6wKKvgsSdrYTHmKyEyZKqhMuNqYXNiKiGzoiohs6IqIbOiKiGzoiohs6IqIbOiKiGzoiohs6IqIbOiKiGzoiohs6IqIbOiKiGzoiohs6IqIbOiKiGzoiohs7/qTYy/6VCS/+qQVz2sjtq7r02d+jLM4DQ0jOTuMNLqKq5YLaktXC8obJ7wJ6wg8OaroTFla2Ex5CshMmLq4XKh6qGzIeqhsyHqobMh6qGzIeqhsyHqobMh6qGzIeqhsyHqobMh6qGzIeqhsyHqobMh6qGzIeqhsyHqobMh6qGzIeqhsz/qTUy/6VCS/+sPVr4tzdn8cQxcd/XLHvF0DWVsMJOqaS4Y7eftXK8nbN8v5uxg8GXr4TDkq6ExY6thcaKrIbIh6yHyYesh8mHrIfJh6yHyYesh8mHrIfJh6yHyYesh8mHrIfJh6yHyYesh8mHrIfJh6yHyYesh8mHrIfJh6yHyYesh8n/qjQy/6ZAS/+wOVj5vTFi584tadDgJH+5zzeXp8JSqZ66ZrWatXO7mLN9vpeyg8CUsYXBkLCFw42vhcSJrobFhq6Hxoauh8aGrofGhq6Hxoauh8aGrofGhq6Hxoauh8aGrofGhq6Hxoauh8aGrofGhq6Hxoauh8aGrofGhq6Hxoauh8b/qzMy/6o7Sf+2MlPwxypa2N4hZsLfJIKtzjyYn8NWp5m8aLKWt3W4lLR9vZOzg76RsoW/jrKGwIuxhsGIsIfChrCIw4awiMOGsIjDhrCIw4awiMOGsIjDhrCIw4awiMOGsIjDhrCIw4awiMOGsIjDhrCIw4awiMOGsIjDhrCIw4awiMP/rTEy/7AzRfjAKUzf1iNNx+ggarPeJoShz0GWl8ZZpJPAaqyQvHWyj7l9to+3g7iMtoS6irWFvIi0hr2Gs4e+hLOIv4SziL+Es4i/hLOIv4SziL+Es4i/hLOIv4SziL+Es4i/hLOIv4SziL+Es4i/hLOIv4SziL+Es4i/hLOIv4SziL//ry8y/7kpP+jOHj/M5htSt+4hbaXeLIOX0kWSkMtbnYzFa6WLwnWqir98rYe+f7CEvICxg7yCsoG7g7N/uoS0frqGtX66hrV+uoa1frqGtX66hrV+uoa1frqGtX66hrV+uoa1frqGtX66hrV+uoa1frqGtX66hrV+uoa1frqGtX66hrX/sioy8cYcM9HiFDq88xtWqO4mbZjhNX+O2EqMiNBdlYbMa5uEyXSggcd4o37Fe6V8xH2me8R+p3nDgKh4woKpd8KDqnfCg6p3woOqd8KDqnfCg6p3woOqd8KDqnfCg6p3woOqd8KDqnfCg6p3woOqd8KDqnfCg6p3woOqd8KDqnfCg6r6vhwo1t0OI8DwFD+s/R5XnPAtao/lPnmG3k6Dgdhfi3/Ua5B60XCUd890l3XOd5hzzXmacs17m3HMfZtwy3+cb8uAnW/LgJ1vy4Cdb8uAnW/LgJ1vy4Cdb8uAnW/LgJ1vy4Cdb8uAnW/LgJ1vy4Cdb8uAnW/LgJ1vy4Cdb8uAnW/LgJ3Z0gsYxO0OKbD9FkGf/yRVkfQ1ZYfrRnB/5VR5e+Fhf3bdaIRy226Hb9lxiW3YdItr2HeMatZ5jWnWeo5o1XyOZ9V+j2fVfo9n1X6PZ9V+j2fVfo9n1X6PZ9V+j2fVfo9n1X6PZ9V+j2fVfo9n1X6PZ9V+j2fVfo9n1X6PZ9V+j2fVfo/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dUFX6oFBl76NRdeSkU4baoluW0KBlpMidcLDFnHu1wpyDub+aib68lYvCupCMxbiMj8m2iJLMs4SXz7KBn9Ktf6LTrX+i061/otOtf6LTrX+i061/otOtf6LTrX+i061/otOtf6LTrX+i061/otOtf6LTrX+i061/otP/ozkq/59GQP+eT1T6oU5k76RPdeWmUYXapViV0aJio8mfba/Fn3e1wp6Aub+diL68mYnDuZSLx7aPjcuzipDPsYaW1K6DoNengaHVp4Gh1aeBodWngaHVp4Gh1aeBodWngaHVp4Gh1aeBodWngaHVp4Gh1aeBodWngaHVp4Gh1aeBodX/ozkq/6BGQP+eTlT6ok1k8KVOdOWoT4Tbp1WU0qVfocqjaa3FonS0wqF9ub+ghb67nYjDuJiJyLWTi82xjo7TromW2KeFndqhhaDWoYWg1qGFoNahhaDWoYWg1qGFoNahhaDWoYWg1qGFoNahhaDWoYWg1qGFoNahhaDWoYWg1qGFoNb/ozkq/6BGQP+fTVT7o0xk8KdMdOapToPcqlOS0qlboMumZqvGpXCzw6V6uL+kgr27oofDuJ2HybOYic+wlI7Vq5KX2qCKnNybiZ/Ym4mf2JuJn9ibiZ/Ym4mf2JuJn9ibiZ/Ym4mf2JuJn9ibiZ/Ym4mf2JuJn9ibiZ/Ym4mf2JuJn9j/ozgq/6BFQP+gTFT7pEtj8ahLc+arTIPdrVCR1KxYnsyqYqnHqmyxxKp2tsCqfry8qITCuKSGybOhiM+snI3Vo5aU2pqRnNyWjp7Ylo6e2JaOntiWjp7Ylo6e2JaOntiWjp7Ylo6e2JaOntiWjp7Ylo6e2JaOntiWjp7Ylo6e2JaOntj/pDgq/6BFQP+gS1P7pUpj8alJcuetSoHesE2Q1bBVnM6wXqfJsGivxrJzs8OyfLi9sIDBtqyCya6nhc+loYrVnJyR2pWZnNyRlJ7ZkZSe2ZGUntmRlJ7ZkZSe2ZGUntmRlJ7ZkZSe2ZGUntmRlJ7ZkZSe2ZGUntmRlJ7ZkZSe2ZGUntn/pDgq/6BFQP+hSlP7pkhi8qtIceivSIDfs0qO1rVRmtC2WqTMuGWryr1xrsG5e7a3soDArqyEyKaohc6dpIfUlKCO2I6fmduMm57ZjJue2YybntmMm57ZjJue2YybntmMm57ZjJue2YybntmMm57ZjJue2YybntmMm57ZjJue2Yybntn/pDgq/6FFQP+iSVP8p0dh8q1GcOmyRn/gt0eM2btOl9O/V5/QxWOkxcBwrbq4ebewsoDAqa2Fx6CohM2XpYXSjqGJ14egktmHoZzYh6Gc2IehnNiHoZzYh6Gc2IehnNiHoZzYh6Gc2IehnNiHoZzYh6Gc2IehnNiHoZzYh6Gc2IehnNj/pDcq/6FEQP+jSFL8qUVh865Eb+q1Q33ivESJ3MJKk9jKVJnKxmKkvL1usLK2eLmqsYDBpK2Fx5uphMyTpoTQiqOH1IOijtaCopbWgqKW1oKiltaCopbWgqKW1oKiltaCopbWgqKW1oKiltaCopbWgqKW1oKiltaCopbWgqKW1oKiltb/pTcq/6FEQf+kRlL9qkRg9LFCbuu4QXvkwUKG38xGjdPPUpfBxGGns7tts6u1eLulsYDBn66ExpirhMqQqITOiKaG0YKkjNOApJLTgKSS04CkktOApJLTgKSS04CkktOApJLTgKSS04CkktOApJLTgKSS04CkktOApJLTgKSS04CkktP/pTcq/6FEQf+lRVH+rEJf9bQ/bO28Pnjnx0CB4NZGh8nNUZq4wmCqrLpttaW1eLygsYDBm66ExZWshMiOqoTLh6iGzoKni89/po/Qf6aP0H+mj9B/po/Qf6aP0H+mj9B/po/Qf6aP0H+mj9B/po/Qf6aP0H+mj9B/po/Qf6aP0H+mj9D/pTYq/6JDQf+nQ1D/rj9d97c8afDCO3Pm0D9509k/ir7LUZ2vwGGspblutqC1ebycsoHAmK+Ew5KuhMaMrIXIh6qHyoKpisx/qY7Nf6mOzX+pjs1/qY7Nf6mOzX+pjs1/qY7Nf6mOzX+pjs1/qY7Nf6mOzX+pjs1/qY7Nf6mOzX+pjs3/pjYq/6JCQf+pQE//sjtb+b04ZezLOG3c3DV4x9Y+jrPJUqCnwGOtn7lwtpq1eryYsoG/lLGFwo+vhcSLrobFhq2Hx4Ksish/q43Jf6uNyX+rjcl/q43Jf6uNyX+rjcl/q43Jf6uNyX+rjcl/q43Jf6uNyX+rjcl/q43Jf6uNyX+rjcn/pzUq/6NCQf+sPE3/tzZX8sUzX+HWNmPN4zF8utM/kanIVKGfwGWtmbpytZa2e7qUs4K+krKFwI2xhsGJsIfDhq+IxIKuisWArozFgK6MxYCujMWArozFgK6MxYCujMWArozFgK6MxYCujMWArozFgK6MxYCujMWArozFgK6MxYCujMX/qDQq/6Y+P/+xN0r5vjBS588vVdHiLGjA4TB/rdJCk6DIV6GYwWerlLxzspK4fLeQtoK6jrSFvIuzhr6IsofAhbGJwYOxisGBsIzCgbCMwoGwjMKBsIzCgbCMwoGwjMKBsIzCgbCMwoGwjMKBsIzCgbCMwoGwjMKBsIzCgbCMwoGwjML/qTIq/6s4Pf+4L0XuyClI1t8lUsPsKWyx3zGCodJFkpfKWp+Rw2mnjr90rY28fLGLuoG0iLmDtoW4hLiDt4a5gbaHun+1ibt+tYu8frWLvH61i7x+tYu8frWLvH61i7x+tYu8frWLvH61i7x+tYu8frWLvH61i7x+tYu8frWLvH61i7z/qzAq/7EvOPbCJjzc2h87xusjV7PsKm+j3zWCltRKkI/NXZqLyGuhicR1pobCe6qDwH6sgb+Arn++grB9vYOxe7yFsnq7h7N5u4izebuIs3m7iLN5u4izebuIs3m7iLN5u4izebuIs3m7iLN5u4izebuIs3m7iLN5u4izebuIs3m7iLP/rS4q/rslMOPSGi3J6BtBtvcjWqXsLm+W4Tx/jNhPi4fSX5OEzWyZgcp0nn7IeKF7x3ujecZ9pHjFf6V2xIGmdcODp3TDhKhzwoapc8KGqXPChqlzwoapc8KGqXPChqlzwoapc8KGqXPChqlzwoapc8KGqXPChqlzwoapc8KGqXPChqn/tCQl7MoWI83lEyy59htGp/omW5juNWyM5UR6hN5Tg4DZYop81WyPeNJxk3XQdZVzz3iXcc56mHDNfJlvzX6absyAm23Mgpxsy4ScbMuEnGzLhJxsy4ScbMuEnGzLhJxsy4ScbMuEnGzLhJxsy4ScbMuEnGzLhJxsy4ScbMuEnGzLhJz1wRUZ0d8MGLzzEzGq/x5HmvwsWY7yPGeE6ktyfeVYenngY4B03mqEcNtvh23ac4lr2XaKath4i2nXeoxo1nyNZ9Z+jmbVgI5l1YGPZdWBj2XVgY9l1YGPZdWBj2XVgY9l1YGPZdWBj2XVgY9l1YGPZdWBj2XVgY9l1YGPZdWBj2XVgY/S0goJv+gNHa3/FTOd/yNFkP8zVIX3Q19+8VFod+xcb3DpYnRr52d3aOVteWbkcHtl43N9Y+J2fWLheH5i4Xl/YeF7f2DgfYBf4H+BX+B/gV/gf4Ff4H+BX+B/gV/gf4Ff4H+BX+B/gV/gf4Ff4H+BX+B/gV/gf4Ff4H+BX+B/gV/gf4H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xGNv+aUUr/nVJZ959Uae2gV3jjn1yH2pxnldKZcKHMlnurxpSEs8STi7bCj4+6wIuSvL6Hlb+9g5jBvIGbw7t+oMS6fKbGt3qsxrV6rMa1eqzGtXqsxrV6rMa1eqzGtXqsxrV6rMa1eqzGtXqsxrV6rMa1eqzGtXqsxrV6rMb/oDkh/51GNv+aUEr/nlFZ96BSaO2hVnjkoVqG255klNKbbqDMmHiqxpWBssSVibbBkY66v4yQvb2Ik8C8hJfDuoGbxbl+oMe4fKfIsnuqyLB7qsiwe6rIsHuqyLB7qsiwe6rIsHuqyLB7qsiwe6rIsHuqyLB7qsiwe6rIsHuqyLB7qsj/oDgi/51GN/+bT0r/n09Z+KJQaO6jU3flpFeF3KJgk9Oeap/Nm3Spx5h9scSXhrbBlIy6v4+OvryKksK6hpXFuIKayLd/oMu0fKfMrHypyqp9qcqqfanKqn2pyqp9qcqqfanKqn2pyqp9qcqqfanKqn2pyqp9qcqqfanKqn2pyqp9qcr/oDgi/51FN/+cTkr/oE5Y+KNPZ++lUXblplWE3aVdkdSiZp3Nn3CoyJx6sMSagrbBmIq6vpKMv7uNj8S4iJPItoOZzLSAoc+sfaXPpn6nzKR/qMukf6jLpH+oy6R/qMukf6jLpH+oy6R/qMukf6jLpH+oy6R/qMukf6jLpH+oy6R/qMv/oTgi/51FN/+dTUn/oUxY+aVNZu+nT3XmqVOD3qhakNWmYpzPo2ymyaB2rsWef7XBnIe6vpeKwLqQjca2i5LLtIiazrKGpNGmgKTRoIGnzZ+Bp8yfgafMn4GnzJ+Bp8yfgafMn4GnzJ+Bp8yfgafMn4GnzJ+Bp8yfgafMn4GnzJ+Bp8z/oTgi/55FN/+eTEn/oktX+aZMZvCpTnTnq1GC36tXjteqX5rQqGmky6VzrMajfLPCoIS5vpyIwLmWjMa1kZLLr42Yz6qKodKghKPTm4SmzpqEp82ahKfNmoSnzZqEp82ahKfNmoSnzZqEp82ahKfNmoSnzZqEp82ahKfNmoSnzZqEp83/oTgi/55FN/+eS0n/o0pX+qdLZfCrTHPorU+A4K9UjdmuXJjSrWahzatwqciqebDDp4G3vqGEwLWbicaulY/MqJGVz6KOntKaiaLTloelz5WHps6Vh6bOlYemzpWHps6Vh6bOlYemzpWHps6Vh6bOlYemzpWHps6Vh6bOlYemzpWHps7/oTci/55EN/+fSkn/pElW+qhJZPGsS3LpsE1/4bNRi9qzWpXUs2Oez7NupcuzeKvDrHy3uKWBv6+ehsaomYzLoZWS0JuSm9OVjqLUkYyl0JGLps6Ri6bOkYumzpGLps6Ri6bOkYumzpGLps6Ri6bOkYumzpGLps6Ri6bOkYumzpGLps7/oTci/55EN/+gSUj/pUhW+6pIZPKuSXHqskx94rZPidy4V5LWumGa071toMm4dau+sHq2s6l/v6qihMainYrLm5qQz5WXmdKQlaLUjZCl0IyQps+MkKbPjJCmz4yQps+MkKbPjJCmz4yQps+MkKbPjJCmz4yQps+MkKbPjJCmz4yQps//oTci/55EN/+gSUj/pkdV+6tHY/OwSHDrtUp85LpOht6/VY/aw2CV0sRtnMW7c6q5s3i2rq19v6WngsWdoojLlp+Oz4+cltKLnKLTiJWk0ImUpc+JlKXPiZSlz4mUpc+JlKXPiZSlz4mUpc+JlKXPiZSlz4mUpc+JlKXPiZSlz4mUpc//ojci/59EN/+hSEj/p0ZV/KxFYvSyRm7suEh65r9Mg+HHU4rczWKOzshsm8C/caq0t3e1qbF8vp+sgcWXp4bKkKSMzoqildGGoqHShJul0IWapc+FmqXPhZqlz4Wapc+FmqXPhZqlz4Wapc+FmqXPhZqlz4Wapc+FmqXPhZqlz4Wapc//ojYi/59DN/+iRkf/qERU/a5DYfW1RGzuvEZ36cRLf+PPVITZ1GWIyMtrmrrCcKmuune0o7R8vZqvgcOSrIXIi6mKzISnks+AppzQgKOlz4Chps6AoabOgKGmzoChps6AoabOgKGmzoChps6AoabOgKGmzoChps6AoabOgKGmzoChps7/ojYi/59DN/+jRUf/qkJT/rFBX/a4QWrxwURz6sxLeeDaVnzP1V6NwMxpm7PDcqinu3mznrV/u5exg8KOrYXGh6uIyoGpjc18qJbOe6iizXupps17qabNe6mmzXupps17qabNe6mmzXupps17qabNe6mmzXupps17qabNe6mmzXupps3/ozYi/59DN/+lQ0b/rEBS/7Q+Xfm9P2buyENt49ZNb9XdToHE01mRtclmn6nBcaugu3mzmbaAupSyhcCMr4bEhq2Ix4CrjMl8qpLKequcynmrn8p5q5/Keaufynmrn8p5q5/Keaufynmrn8p5q5/Keaufynmrn8p5q5/Keaufynmrn8r/ozUi/6BCN/+mQUX/rz1Q/rg7WfPEPGHm0UNk2d9Dc8jcSoW30FeVqsdloqDAcKyZunm0lLaAupGzhb6LsYbBhbCIw4Gui8V9rZDGeq2XxnqtmsZ6rZrGeq2axnqtmsZ6rZrGeq2axnqtmsZ6rZrGeq2axnqtmsZ6rZrGeq2axnqtmsb/pDQi/6FBN/+pPUP/szlN+b43VerMOlnb3Ttiy+U/d7vZSImrzleYoMZlpJjAcayTu3qzkLiBuIy1hLuIs4a+hbKJwIGxi8F+sI/Ce7CUw3qwlsN6sJbDerCWw3qwlsN6sJbDerCWw3qwlsN6sJbDerCWw3qwlsN6sJbDerCWw3qwlsP/pDQi/6M+Nv+tOUH/uDRI8MYzTd/ZNlDN5TZnvuQ7e63XSIygzViZl8ZnpJLBcquOvXuwjLqBtIi4g7eEt4W5grWIu3+0ir18s42+erORv3qzk796s5O/erOTv3qzk796s5O/erOTv3qzk796s5O/erOTv3qzk796s5O/erOTv3qzk7//pjIi/6Y6NP+yMz33wC5C5NIvQc/kLlW/7zNrr+E7fqDWSo2WzluZkMhpoYzDc6iJwHushr5/r4K8gbKAu4SzfbqGtXu5iLZ5uIu3d7ePuHe3kLl3t5C5d7eQuXe3kLl3t5C5d7eQuXe3kLl3t5C5d7eQuXe3kLl3t5C5d7eQuXe3kLn/pzEi/6wzMf+5KzbqzCY20uEmQcHvLFqw7TNuoeE9f5XXTYyN0F6WictrnYbHdKKDxHqmf8N9qXzBgKt6wIKseb+ErXe+hq91vomwc72MsXO9jbFzvY2xc72NsXO9jbFzvY2xc72NsXO9jbFzvY2xc72NsXO9jbFzvY2xc72NsXO9jbH/qS4h/7MqK/LFIizW3hwtw+0jR7L5K12i7DZvleJCfYvaUoiF1GCQgtBsln7Mc5t7yneeeMl7oHbIfqJ0x4Cjc8aCpHHFhKVwxIembsSKp27Di6duw4unbsOLp27Di6duw4unbsOLp27Di6duw4unbsOLp27Di6duw4unbsOLp27Di6f/rCog+r0fItzZEhvF6xoztPojSqP5Ll6V7jxtiuVJeYPfVoJ+2mSJetZsjnbTcZFz0nWUcdB5lW/Pe5dtzn6YbM6AmWvNgppqzYSbacyHnGjMiJxozIicaMyInGjMiJxozIicaMyInGjMiJxozIicaMyInGjMiJxozIicaMyInGjMiJz/th4Y5NAOE8jpESC1+Rs3pf8mS5f6NFyL8UJogupPcnzlW3p34WR/ct5qg27ccIZs23SIatl3iWjZeYtn2HyLZtd+jGXWgI1k1oKOY9WFj2LVhY9i1YWPYtWFj2LVhY9i1YWPYtWFj2LVhY9i1YWPYtWFj2LVhY9i1YWPYtWFj2LVhY/pxw0MytoLD7f3EiSn/x05mP8rSYz+OleD9klhfPBVaXXsXm9u6WN0audpd2flbnll5HJ7Y+N1fGLid31h4nl+YOF7f1/hfX9f4H+AXuCCgV3fg4Fd34OBXd+DgV3fg4Fd34OBXd+DgV3fg4Fd34OBXd+DgV3fg4Fd34OBXd+DgV3fg4HL0AkDuuILE6j/FCaa/yE3jf8xRYT/QFB8/E5YdPhXX230XWRn8mJnY/BoamHubGxf7XBtXe1yb1zsdW9b7HdwWut5cVrrenFZ6nxyWOp/cljqf3NY6n9zWOp/c1jqf3NY6n9zWOp/c1jqf3NY6n9zWOp/c1jqf3NY6n9zWOp/c1jqf3P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Dga/5pGLf+XUUH/mlNP/pxVXvWcWmzsm1965Jlnh9yWcZLVk3ucz5CEpMuOjKvIipCwxYeUtMOEmLfCgZu5wX+eusF9orvAe6a8wHmrvb94sr27eLO9u3izvbt4s727eLO9u3izvbt4s727eLO9u3izvbt4s727eLO9u3izvbt4s73/nTga/5pFLv+XUEH/m1FP/51UXfWeWGvsnV155JtkhtyYbpLVlXic0JKBpMuPiavHjY+xxYmTtcOFl7jCgpq6wX+eu8B9or2/e6e+v3mtvrt4sb62ebK+tnmyvrZ5sr62ebK+tnmyvrZ5sr62ebK+tnmyvrZ5sr62ebK+tnmyvrZ5sr7/nTga/5pFLv+YT0D/nVBO/59SXPagVWrtoFp45Z9ghd2capHWmHOb0JV9pMuShavHj42xxIyRtsKHlbnBg5m7v3+dvr59or+9eqjAvHmvwbR5sMGwerDAsHqwwLB6sMCwerDAsHqwwLB6sMCwerDAsHqwwLB6sMCwerDAsHqwwLB6sMD/nTca/5tFLv+ZTkD/nk5O/6FQW/eiU2nuo1d35qJdg96fZo/XnG+a0Zh5o8uVgqvHkomxxI6PtsKJk7q/hJi9vYCdwLx9o8K7e6rEtHqtxK17rsOqe6/Bqnuvwap7r8Gqe6/Bqnuvwap7r8Gqe6/Bqnuvwap7r8Gqe6/Bqnuvwap7r8H/njca/5tELv+aTUD/n01N/6JOW/ekUWjvpVV156Vagt+jYo3YoGuY0px1ocyZfqnIlYawxJKNtsGMkbu+hpa/vIGcw7p+pMW3fKvHrXurxqd8rcSkfa7DpH2uw6R9rsOkfa7DpH2uw6R9rsOkfa7DpH2uw6R9rsOkfa7DpH2uw6R9rsP/njca/5tELv+bTED/oExN/6RNWvimT2fwqFN06KhXgOCnXozapGiW06Fxn86deqfJmYOvxZWKtcGPj7u9iZXBuoWdxLaCpMewgKrIp32qyKJ+rMWff67Dn3+uw59/rsOff67Dn3+uw59/rsOff67Dn3+uw59/rsOff67Dn3+uw59/rsP/njca/5tELv+cSz//oUpM/6VLWfmoTmbxqlFz6atVf+KrW4rbqWWU1aZunc+jd6XKn4CsxZmGtL+TjLy4jZPBsomZxa6GociqhKnJoYCpypyBrMabga3Em4GtxJuBrcSbga3Em4GtxJuBrcSbga3Em4GtxJuBrcSbga3Em4GtxJuBrcT/njYa/5xELv+cSj//oklM/6ZKWfmpTGXxrE9x6q5UfeOvWYjdrmKR1q1rmtGqdaLLpX2rwZ2DtLmWibyykZDBrIyWxqeJncijh6bKm4Ooy5iDq8eWhK3FloStxZaErcWWhK3FloStxZaErcWWhK3FloStxZaErcWWhK3FloStxZaErcX/njYa/5xDLv+dST//o0hL/6dJWPqrS2Tyrk5w67FSe+SzV4XftGCO2bNqltGxdZ7GqHurvKCBtLOah7yslI3CppCUxqCNm8mci6TLloeoy5OHq8iSh6zFkoesxZKHrMWSh6zFkoesxZKHrMWSh6zFkoesxZKHrMWSh6zFkoesxZKHrMX/nzYa/5xDLv+eSD//o0dL/6hIV/utSWPzsExv7LRQeea4VoPhu16L2rtqks20c57Bq3mqt6R/tK6dhLymmIrBoJSRxpqRmMmWj6HLkYyozI+KqsiOiqzGjoqsxo6KrMaOiqzGjoqsxo6KrMaOiqzGjoqsxo6KrMaOiqzGjoqsxo6KrMb/nzYa/5xDLv+eRz7/pEZK/6pGVvyuSGL0s0tt7rhPd+i9VX/hwV6G1sBsjsi3cZ29rneqsqd9tKmhgruhnIjBmpiPxpSWlsmQlJ/LjJKozIqPqsmKjqzGio6sxoqOrMaKjqzGio6sxoqOrMaKjqzGio6sxoqOrMaKjqzGio6sxoqOrMb/nzYa/5xDLv+fRj7/pUVK/6tFVfywRmH2tklr8LxOdOfCVXvfyGGA0cNqjcS6cJ24snWprat7s6OlgLuboYbBlJ2NxY6blMiKmZ3Khpmoy4aUqsmGkqvGhpKrxoaSq8aGkqvGhpKrxoaSq8aGkqvGhpKrxoaSq8aGkqvGhpKrxoaSq8b/nzUa/51CLv+gRT3/p0RJ/61DVP6zRF/3ukdo78FNcOXJVnXczmR6zMZpjb6+bpyytnSop7B5sp6rfrqVpoTAjqOLxIihkseEn5rJgJ+nyoGaqsiCmKvGgpirxoKYq8aCmKvGgpirxoKYq8aCmKvGgpirxoKYq8aCmKvGgpirxoKYq8b/oDUa/51CLv+hRD3/qEJI/69BU/+2Ql33vkZl7MdNa+PSWG3W02F6x8pnjLnCbZusvHKnobZ3sZixfbmPrYK+iKqJw4KokMZ9p5nIeqelyXuiq8h9nqzGfZ6sxn2erMZ9nqzGfZ6sxn2erMZ9nqzGfZ6sxn2erMZ9nqzGfZ6sxn2erMb/oDUa/51CLv+iQjz/qkBH/7I+Uf26QFnzw0Rg6M9OY9/cWWfP2GB5wM9mirLIa5qmwnCmm7x2r5G4e7eJtYG8grKHwH2wjsN4rpbFdq2hxnWsrMZ3pq3Fd6atxXemrcV3pq3Fd6atxXemrcV3pq3Fd6atxXemrcV3pq3Fd6atxXemrcX/oDQa/55BLv+kQDv/rD1F/7U7Tve/PlXsy0RZ4dpPWtTfUWzG2lp9uNNii6vOaZifxnGklcB3rY67frSHt4O5gbSHvXyyjL95sZPBdrCbwnSwpsJysK3CcrCtwnKwrcJysK3CcrCtwnKwrcJysK3CcrCtwnKwrcJysK3CcrCtwnKwrcL/oTMa/55BL/+nPTr/sDpD/bo4SvDGO0/j1UVO1eFGX8jiS3G63VKBrNVbj5/MZpuWxnCkj8B4q4q8f7GEuYO1gLeHuHy2i7t5tJC8d7SXvXa0ob10s6W+dLOlvnSzpb50s6W+dLOlvnSzpb50s6W+dLOlvnSzpb50s6W+dLOlvnSzpb7/ojMa/6A+Lv+qOTf/tDU/9sA1ROfPOUXX3zxQyedBZLvlRnas3E6Fn9NakpXMZ5yOxnGkisJ5qoW/fq6AvIKyfbqGtHq5irZ3uI64dbeTuXO3mrlzt6C5c7eguXO3oLlzt6C5c7eguXO3oLlzt6C5c7eguXO3oLlzt6C5c7eguXO3oLn/ozIa/6M6LP+uNDT+ujE67cowO9rdMj/K5zhVvOw9aa3lRHmf206HlNNcko3MaJuIyHKhhMR5poDCfap8wIGteb6Fr3e9iLB0vIuycruQs3C7lbRvupq0b7qatG+6mrRvupq0b7qatG+6mrRvupq0b7qatG+6mrRvupq0b7qatG+6mrT/pDAa/6c1Kv+0LzD0wyox3tgrLczmLkW98jVare47bJ/kRHuT21GHi9RekIbPapiCy3Odfsh4oXrGfKR3xICmdcODqHPChqlxwYmrb8CNrG3Akq1sv5WtbL+VrWy/la1sv5WtbL+VrWy/la1sv5WtbL+VrWy/la1sv5WtbL+VrWy/la3/pS8a/60tJfy8Jyjl0CEkzuQkM77xLEqu+DNdoO09bZPkR3qK3VSFg9dhjH/SbJJ7z3KXd813mnTLe5xyyn6ecMmBoG7IhKFtx4eia8aKo2nGjqRoxZGlaMWRpWjFkaVoxZGlaMWRpWjFkaVoxZGlaMWRpWjFkaVoxZGlaMWRpWjFkaX/pywa/7UlH+zJGhzQ4hkhv/AiOK/9K02g+DVek+5BbInmTXeB4FiAfdxkhnjYa4tz1XGOcNN1kW7SeZNs0XyUatB/lmnPgpdoz4WYZs6ImWXNjJpkzY6aZM2OmmTNjppkzY6aZM2OmmTNjppkzY6aZM2OmmTNjppkzY6aZM2OmmTNjpr/riQW9cEXFNTfDhDA7xgmsP0jPKH/LU6U+TpdifFHaIHrUnF65l14dOJkfXDfa4Ft3XCEatx0hmjbeIhm2nuJZdl9imTYgIti2IOMYdaFjWDWiY5f1YuOX9WLjl/Vi45f1YuOX9WLjl/Vi45f1YuOX9WLjl/Vi45f1YuOX9WLjl/Vi47+uRYN1NILBsLuDhax/Bkqov8lPZT/MkyJ/EBZgfZNYnrwWGlz7F9vbOlkc2jnanZm5W95ZORzemLjdnxh43l9YOJ7fl/hfn5e4YB/XeCDgFzghYFb34iBW9+IgVvfiIFb34iBW9+IgVvfiIFb34iBW9+IgVvfiIFb34iBW9+IgVvfiIHUyAkDxNcKB7L7EBmj/xwrlf8oO4r/OEiB/0VSevxSWnL3WWBr9F5kZvJkaGLwaWpg7m1sXu1xbVztdG5b7HZvWux5cFnre3FY631xWOp/clfqgnNW6YRzVumEc1bphHNW6YRzVumEc1bphHNW6YRzVumEc1bphHNW6YRzVumEc1bphHPEzQgBtN0IC6T/EhqX/x8qi/8uNoH/PUF5/0pJcf9SUGn/WFVj/V1YX/tjW1z5Z11a+GtfWPduYFf3cWFW9nRhVfZ2YlT1d2NT9XljU/R8ZFL0fmRR9IBlUfSAZVH0gGVR9IBlUfSAZVH0gGVR9IBlUfSAZVH0gGVR9IBlUfSAZVH0gGX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SUTf/l1NF/5lXU/2ZW2D1mGFt7ZVoeeWScoTfj3yO2oyFltWHi5zRg5Chz4CVps19mqnLe56rynmhrcl3pa/Idamwx3Suscdzs7LGc7qywXW7ssF1u7LBdbuywXW7ssF1u7LBdbuywXW7ssF1u7LBdbuywXW7ssF1u7L/ljMU/5VDJf+TUTf/l1NF/5lWUv2ZW2D1mGBt7ZZneeWTcYTfkHuO2o2EltWIipzRhJCiz4CVpsx9manLe52syXmhrsh3pa/Idqqxx3SussdztLLEdLqyv3W6sr91urK/dbqyv3W6sr91urK/dbqyv3W6sr91urK/dbqyv3W6sr91urL/ljMU/5ZDJf+VUDf/mVFE/5tUUv6cWF/1m11s7ZlkeOaWbIPfk3aN2o+AltSMiJ3Rh46jzYOTqMuAmKvJfZyuyHqhscZ4pbLGd6q0xXWwtcV0uLW9d7i1uHe4tbh3uLW4d7i1uHe4tbh3uLW4d7i1uHe4tbh3uLW4d7i1uHe4tbh3uLX/lzMU/5ZDJf+WTjf/mk9E/51SUf6eVV72nlpq7pxgdueaZ4LglnKM2pJ7ldSOhJ3QioujzYaRqcqClq3Ifpuwxnugs8V5prXEd6y2w3azt753t7e3eLa4snm2uLJ5triyeba4snm2uLJ5triyeba4snm2uLJ5triyeba4snm2uLJ5trj/mDMU/5dDJf+XTTf/m01D/59QUP+gU133oFhp759ddeidZIDhmm6L25Z3lNWRgJzQjomjzImPqcmEla7HgJqyxX2gtcN6p7fCeK65wHe1ubh4tbmxebW5rHq1uax6tbmserW5rHq1uax6tbmserW5rHq1uax6tbmserW5rHq1uax6tbn/mDMU/5hDJf+YTDb/nExD/6BOT/+iUVz4o1Vo8KJbdOmhYX/inmqJ3Jpzk9aVfJvRkYWjzIyMqcmHk6/Ggpmzw36gt8J6qLnBeLG7uXizvLF5s7urerS7p3u1uqd7tbqne7W6p3u1uqd7tbqne7W6p3u1uqd7tbqne7W6p3u1uqd7tbr/mTMU/5hDJf+ZSzb/nktC/6FMTv+kT1v5pVNm8aVYcuqkXn3jomaH3Z5wkdeZeJnSlYGhzY+JqcmKka/Fg5i0wn+fuL18p7u6erC9snqyvqt7sr2mfLO8o320uqN9tLqjfbS6o320uqN9tLqjfbS6o320uqN9tLqjfbS6o320uqN9tLr/mTMU/5hDJv+ZSjb/n0pC/6NLTv+mTln6qFFl8qhWcOuoXHvlp2KF36NsjtmfdZfTmn6fzZOGqMWNja+/h5S1uYOcubV/o7yxfay+rHyxv6V8sb+hfrO9nn60u55+tLuefrS7nn60u55+tLuefrS7nn60u55+tLuefrS7nn60u55+tLv/mTMU/5lDJv+aSTX/oEhB/6RJTf+nTFj6qlBk86tUbu2sWnnmrGCC4Kppi9qmc5TPn3ydxpeDqL6QirC4i5G2soaYuq2DoL2pgai/pYCwwJ9/sMCcgLK9moGzu5qBs7uagbO7moGzu5qBs7uagbO7moGzu5qBs7uagbO7moGzu5qBs7v/mjMU/5lDJv+bSDX/oUdB/6VITP+pSlf7rE5i9a9SbO6wWHbosV5/37BoiNWsdJDKo3qdwJuBqLiUh7Cxj462q4qVu6aHnb6ihaXAn4SvwZmBr8GXgrK+lYOzvJWDs7yVg7O8lYOzvJWDs7yVg7O8lYOzvJWDs7yVg7O8lYOzvJWDs7z/mjMU/5lDJv+cRzX/okZA/6dHS/+rSVb9r0xg9rJRau60V3Plt1583bZqg8+vcpDFpnidu55+p7KYhbCrk4u2pY6Tu5+Lmr6biaLBmIiswpOFr8KShrG/kYazvJGGs7yRhrO8kYazvJGGs7yRhrO8kYazvJGGs7yRhrO8kYazvJGGs7z/mjMU/5lCJv+cRjT/o0VA/6hFSv+tR1X+sUpf9bVQaOu5VnDjvV532btqgMuycJDAqXadtqJ8p62cgq+ll4m2npOQu5mPmL6UjaDBkYypwo2KrsKNibG/jYmyvY2Jsr2NibK9jYmyvY2Jsr2NibK9jYmyvY2Jsr2NibK9jYmyvY2Jsr3/mzMU/5pCJv+dRTT/pEQ//6pESf+vRVP8tEld8rlPZem+Vmzhw2By075pgMa1bo+7rXScsKZ6p6eggK+fm4a1mJeOu5OVlb6Okp3BipKnwoiQrsKIjrDAiI2yvYiNsr2IjbK9iI2yvYiNsr2IjbK9iI2yvYiNsr2IjbK9iI2yvYiNsr3/mzMU/5pCJv+eRDP/pUI+/6tCSP+xRFL6t0ha8L1OYebEVmfeyWJtzsFnf8G5bY62sXKbq6p4pqKlfq6ZoIS1kp2Luoyak76HmJvAhJekwoKWr8KDk7DAhJGyvoSRsr6EkbK+hJGyvoSRsr6EkbK+hJGyvoSRsr6EkbK+hJGyvoSRsr7/mzMU/5pBJv+fQjP/pkA9/61AR/+0Qk/3u0dX7cNNXeTMWGDZzWBsycVmfry9a42wtXGapa92pZyqfK2TpoK0jKKJuYagkL2Bnpm/fZ6iwXuer8F9mbDAf5ayvn+Wsr5/lrK+f5ayvn+Wsr5/lrK+f5ayvn+Wsr5/lrK+f5ayvn+Wsr7/nDMU/5pBJv+gQTL/qD88/7A+Rf+3QU30wEVT6slOVuLVWlfS0V5rxMlkfbbBaoyqu2+Zn7V0pJaweqyNrICyhqmHt3+njrt6ppa+d6Wgv3Smrb93obG/ep2yvnqdsr56nbK+ep2yvnqdsr56nbK+ep2yvnqdsr56nbK+ep2yvnqdsr7/nTMU/5tBJv+iPzH/qjw6/7M8Qvu7PknwxkRN5tJPTdzcV1bM1V1qvs1je7DHaIukwW2Xmbxzoo+4eKqGtH6wf7KFtXmwjLh0r5W7ca6fvG6vq71xqrO8dKWzvHSls7x0pbO8dKWzvHSls7x0pbO8dKWzvHSls7x0pbO8dKWzvHSls7z/nTMU/5tAJv+kPDD/rTk4/7Y5P/XBPEPpzkRE3t1NR9LgU1jF21xot9NheqnNZomcyGuVkcRxn4jAdqd/vX2teLuEsXO6i7RvuJS3bLeduGq3qLlptra4ba+1uW2vtbltr7W5ba+1uW2vtbltr7W5ba+1uW2vtbltr7W5ba+1uW2vtbn/njIU/50+Jf+nOS7/sTY1+7w2Ou3JOjzg2kQ60uJHTMfiTV653lRurNlbfJ/UYoiU0GiTisxvm4LHd6J8w36odsCErHK+iq9vvJGxbbyYsmu7obNqu62yZ7q2tGe6trRnura0Z7q2tGe6trRnura0Z7q2tGe6trRnura0Z7q2tGe6trT/nzIU/6A6JP+qNCz/tTIx88MyM+PUODDT4Tw/xuhCUrnlSGOs4k1yn99Uf5PZXYqJ0meTg81wmn3Jd594xn2kdMSDp3DCiKluwY6rbMCUrGq/m61pv6WtaL+urWi/rq1ov66taL+urWi/rq1ov66taL+urWi/rq1ov66taL+urWi/rq3/oDAU/6M2Iv+vMCj7vC0r6M0sKNXgMDDH6ThEuew+V6zpRWee50t1kuBTgInZXomC1GiRfNBxlnjMd5t0yn2ecMiCoW7Hh6NrxYulacSQpmjElqdmw56oZcOlqGXDpahlw6WoZcOlqGXDpahlw6WoZcOlqGXDpahlw6WoZcOlqGXDpaj/oS8U/6gvH/+1KiLwxiQh2N0jIMjpLTW68jVJrPE8Wp7wQ2mS6Ex1iOFVf4HbYYd712qNdtNxkXLRd5Vvz3yXbM2AmmrMhZtoy4mdZsqNnmXJkp9jyZigYsieoWLInqFiyJ6hYsieoWLInqFiyJ6hYsieoWLInqFiyJ6hYsieoWLInqH/oy0U/64pGvi/IBre1hgTyegiJbr0Kzqs+DRNnvc8XJLxRmmI6VBzf+NZe3rfZIJ03GuGcNlxim3Wdo1q1XuPaNN/kWbSg5Jk0YeUY9GKlWHQj5Zgz5SXXs+ZmF7PmZhez5mYXs+ZmF7PmZhez5mYXs+ZmF7PmZhez5mYXs+ZmF7PmZj/pygS/7cfEubOEQ3L5hUWu/QhKqz+Kz6e/zROkvo/XIjySmZ/7FVveehedXLkZHtu4Wt+at9wgWjedYRl3HmFY9t9h2LagYhg2oSJX9mHil3Yi4tc15CMW9aUjVvWlI1b1pSNW9aUjVvWlI1b1pSNW9aUjVvWlI1b1pSNW9aUjVvWlI3/sB4L7cYOCM3bCwi78xUarP8hLp7/LD+S/zdNh/1EWH/2T2F48Vloce1fbWrrZHFn6Gp0ZOdvd2LldHlg5Hh6X+N7e13jfnxc4oF9W+GEflrhiH9Z4IyAWOCPgVjgj4FY4I+BWOCPgVjgj4FY4I+BWOCPgVjgj4FY4I+BWOCPgVjgj4HzvQ0EzM8JAb3lDAys/xcenv8kL5L/Lz2H/z1Jf/9JUnj8VFpw+FpfafRfZGTyZWdh8GppXu9ua1zucm1b7XZuWux5b1jsfHBX635wVuuBcVXqhHJU6ohzU+mLdFPpi3RT6Yt0U+mLdFPpi3RT6Yt0U+mLdFPpi3RT6Yt0U+mLdFPpi3TMxggAvdQIA631Dg+f/xofk/8nLYj/NDl+/0JDd/9NSm7/U1Bn/1lVYvxeWF77ZFtb+WhdWfhsXlf3cGBW93NhVfZ2YlT1eGJT9XtjUvR9ZFH0gGRQ84NlT/OGZk/zhmZP84ZmT/OGZk/zhmZP84ZmT/OGZk/zhmZP84ZmT/OGZk/zhma9ywYArtsGBJ//EBCT/x0diP8qKH7/ODJ2/0Q6bf9LQWX/UUZf/1dJW/9dTFj/Yk5V/2ZQU/9qUVL/bVJQ/3BTT/9yVE7/dVRN/3dVTf95VUz+e1ZL/n5XSv2BV0r9gVdK/YFXSv2BV0r9gVdK/YFXSv2BV0r9gVdK/YFXSv2BV0r9gVf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w+Hf+KTC7/klM7/5RXSP+VXFT9k2Jg9ZFqa++NcnbpiXx/5IWEhuCAi43cfJGS2nmXlth2nJnVc6Cb1HGlndNvqZ/Sbq6g0m2zodFsuaLRa8CjzWzFo8huxqLIbsaiyG7GoshuxqLIbsaiyG7GoshuxqLIbsaiyG7GoshuxqL/jS0O/40+Hf+MTC7/lFM7/5VWR/+WW1T9lWFg9pJoa++PcHXpi3p/5IeDh9+Cio3cfpCS2XqWl9Z3m5rVdKCd03Kln9JwqaHRbq6i0G20o9BsuqTQbMKkym7EpMRvxKTEb8SkxG/EpMRvxKTEb8SkxG/EpMRvxKTEb8SkxG/EpMRvxKT/ji0O/44+Hf+OSy7/lVE6/5hUR/+YWFP+mF5f9pVkau+SbHXpjnZ+5IqAh9+Fh47bgI6U2HyUmNV5mpzTdp+f0XOkotBxqqTPb6+lzm62ps5tvafKbsKnw3DCp71xwqe9ccKnvXHCp71xwqe9ccKnvXHCp71xwqe9ccKnvXHCp71xwqf/jy0O/44+Hv+QSi3/l086/5lRRv+bVlL+mlte95hhafCVaHTqkXF+5I58ht+JhI7bg4uU13+SmtR7mJ7Sd56h0HSkpM5yqqbNcLGozW+5qctvwanDccGpvHLAqrdzwKq3c8Cqt3PAqrdzwKq3c8Cqt3PAqrdzwKq3c8Cqt3PAqrdzwKr/jy0O/48+Hv+SSi3/mE05/5tPRf+dU1H/nVhc+JteaPGZZXLqlW185JF3ht+MgY7bh4mV1oGQmtN9lp/QeZ2jznWjps1yq6nMcLOqy2+9q8Vyv6u9c7+stnS+rLF1vq2xdb6tsXW+rbF1vq2xdb6tsXW+rbF1vq2xdb6tsXW+rbF1vq3/kC0O/5A+Hv+TSS3/mUw5/51ORP+fUVD/n1Zb+Z5cZvKcYnHrmGl75ZRzhOCPfY3bioaU1oSNm9J/laDPepylzXajqMtzq6vKcbWtxnG+rb50va62db2usHa9rqx3va6sd72urHe9rqx3va6sd72urHe9rqx3va6sd72urHe9rqx3va7/kC0O/5A+Hv+VSSz/m0o4/55MQ/+hT0//olRa+qFZZfOgX2/snWZ55phvg+CTeYzbjoKT1oeKm9KBkqHPfJqmyniiqsd1q63Dc7Svv3O8sLd1vLCwd7uwqni7sKd5vLCnebywp3m8sKd5vLCnebywp3m8sKd5vLCnebywp3m8sKd5vLD/kS0O/5E+Hv+WSCz/nEg3/6BKQv+jTU3/pFJY+6VXY/SkXW3uoWN36J5rgOKYdYnckn6S04yHmsyGj6HGgJenwXyerL15pq+5dq+xt3a6sq93urKqebqypXq6sqJ7u7Gie7uxonu7saJ7u7Gie7uxonu7saJ7u7Gie7uxonu7saJ7u7H/kS0O/5E+Hv+YRyz/nUc3/6FIQf+lS0z/p1BW/KhVYfWoW2vtp2F05aRpft6fc4fUmH2Qy5GEmsSKjKK+hJOouICarbR8orCwequzrXm1tKh6ubSke7m0oH25s519urOdfbqznX26s519urOdfbqznX26s519urOdfbqznX26s519urP/ki0O/5I+Hv+YRiv/nkY2/6NHQf+nSUv/qk5V+qtTXvKsWWjprGBx4qloetmlc4PNnHqPxZWBmr2OiKK3iJCpsYSXrqyAn7Gofqe0pX2xtaF9uLadfri1mn+5tJmAurOZgLqzmYC6s5mAurOZgLqzmYC6s5mAurOZgLqzmYC6s5mAurP/ki0O/5I+Hv+ZRSv/n0Q1/6RFQP+pSEn/rExT+K5SXO+wWGXmsV9t3rBpdtKpcYLIoHiPv5h+mreShaKwjIypqoiUrqSFnLKggqS1nYGutpqAt7eXgbe2lYK5tJSCubOUgrmzlIK5s5SCubOUgrmzlIK5s5SCubOUgrmzlIK5s5SCubP/ky0O/5I9Hv+aRCr/oEM1/6ZEPv+rRkj/rktR9bJQWey1V2Hkt15p2rRpc82sb4LCpHaPuZx8mbGWg6KqkYqpo4yRrp6JmbKZh6G1loWrt5OFtreRhLe3kIW4tZCFubSQhbm0kIW5tJCFubSQhbm0kIW5tJCFubSQhbm0kIW5tJCFubT/ky0O/5M9Hv+bQyr/okI0/6hCPf+tRUb8sUpP8rVPVum6Vl3hvWBk1LhncsivbYG9p3SOtKB6mauagKKklYepnZGOrpeOlrKSi5+1j4qot4yKs7iLibe3i4i4tYuIubSLiLm0i4i5tIuIubSLiLm0i4i5tIuIubSLiLm0i4i5tIuIubT/ky0O/5M9Hv+cQSr/o0Az/6lBPP+vREX6tEhM8LpOU+e/VlnewmBgz7tmccOzbIG4q3KOrqR4mKWefqGemoSol5aMrpGTlLKMkZy1iI+mt4WPsbiFjra3ho24toeMuLWHjLi1h4y4tYeMuLWHjLi1h4y4tYeMuLWHjLi1h4y4tYeMuLX/lCwO/5Q9Hv+dQCn/pD4y/6s/O/+xQkL4uEdJ7b5OT+XGV1Paxl5fy75kcb62aoCzr3CNqal2mKCjfKGYn4KokZuJrYqZkrKFlpq1gZWkt3+Vrrd+lLe3gZG3toKQuLWCkLi1gpC4tYKQuLWCkLi1gpC4tYKQuLWCkLi1gpC4tYKQuLX/lCwO/5Q9Hv+ePyj/pj0x/60+Of+0QUD0vEZF68RNSeLOWEvTylxexsJjcLm6aH+utG6Mo650l5qpep+SpYCniqGHrISfj7F/nZe0e5yhtnibrLd3m7e2epe4tXyVubR8lbm0fJW5tHyVubR8lbm0fJW5tHyVubR8lbm0fJW5tHyVubT/lSwO/5U9Hv+gPSf/qDsw/7A8N/24PzzxwURA6MtOQt7TVUrOzVtdwMZhbrS/Z36ouW2KnbRylZSveJ6Lq36lhKiFqn2mjK94pJWydKOftHGjqrVwo7i1c565tHabubN2m7mzdpu5s3abubN2m7mzdpu5s3abubN2m7mzdpu5s3abubP/liwO/5c8Hv+iOib/qjku/7M6NPm9PDjuyEM549VQN9faUkjI0llcustfba3FZXyhwGuJl7pwk422dpyEs3yifbCDqHeuiqxyrZOvbqydsWusqLJprbaybKi7sW+ju7Fvo7uxb6O7sW+ju7Fvo7uxb6O7sW+ju7Fvo7uxb6O7sW+ju7H/lywO/5o7Hf+kNyX/rTYr/7c3MPPDOjHm0EMw3N9KNc/fUkfB2Fhas9Fea6bLY3qax2mGj8JukIa/dJh9vHqfdrqBpHC4iahrt5KraLecrWW3p65kt7SuZbO9rmitva5orb2uaK29rmitva5orb2uaK29rmitva5orb2uaK29rmitva7/mCwO/505HP+nNCP/sTMo+b0yKurLNync3T4p0ONGOsXiTUu43lVarNlcaJ7TYneSz2eCiMttjH7Jc5R2x3macMWBn2rEiaJmw5KlYsOcp2DDpqhfw7SoX8HCqGG6walhusGpYbrBqWG6walhusGpYbrBqWG6walhusGpYbrBqWG6wan/mSwO/6A1Gv+qMSD/ti4j8MUtIt/YMxzQ4zouxOhCQLjlSVCr4U5fnt5VbJLbXHeH2GOBftVqiXbUcY9v0XmUa86AmGfMiJtkypCdYsmYn2DJoaBfyaugX8m5n1zIw6JcyMOiXMjDolzIw6JcyMOiXMjDolzIw6JcyMOiXMjDolzIw6L/mywO/6QwGP+vLBv4vicb5NEmF9HiLSDE6zczt+s+RarpRVSe50xikuVSbobjWHh94GB/dtxphnDYcYtr1XiPaNN/kmXRhpRiz42WYM6UmF7Om5ldzaOaXM2tmlvNt5pbzbeaW823mlvNt5pbzbeaW823mlvNt5pbzbeaW823mlvNt5r/nSwO/6grFP+3JBXryhwR0+AeE8TrKya38TQ4qvA8SZ3vRFeR7ktjhu1SbX3oW3V142J8cOBrgWvdcoVo2niIZNl+i2LXhI1f1YqOXtSQkFzTlZFa05ySWdKkk1jSrJNY0qyTWNKsk1jSrJNY0qyTWNKsk1jSrJNY0qyTWNKsk1jSrJP/oSsN/68jD/TCFwzW3RAHxeseGLf2KSup9zM8nfY8S5H3RFiG9k1iffBWanbrXnFu52R2auRrembicn1k4HeAYd99gl/egoRd3YeFW9yMhlrbkYdY2paIV9mdiVbZo4pW2aOKVtmjilbZo4pW2aOKVtmjilbZo4pW2aOKVtmjilbZo4r/qCMJ/bkWB9bRCwPG6hALtvceHan9KS6c/jQ+kP8+S4b+R1Z9+FFedvNZZW7wX2po7WVuZOprcmHpcXRf53Z2XeZ7eFvlf3lZ5IR6WOOIfFfjjH1W4pF+VOGXf1PhnH9T4Zx/U+Gcf1PhnH9T4Zx/U+Gcf1PhnH9T4Zx/U+Gcf1PhnH//sRUD1McJAcbWCgO29xIPqP8fIJv/KzCQ/zY9hf9ASH3/S1F1/VRYbflaXWf2YGJj82ZlX/JrZ1zwcGla73RrWO54bFftfG5V7IBvVOyEcFPriHFS64xxUeqRclDplXNQ6ZVzUOmVc1DplXNQ6ZVzUOmVc1DplXNQ6ZVzUOmVc1DplXPWvgcAxcsIALfbCQWo/xQSm/8iIZD/Li6F/zk6fP9EQ3T/Tkps/1RQZf9aVGD9X1hd+2VaWvpqXFf5bl5V+HJfVPd2YFL2eWFR9n1iUPWAY0/0hGRO9IdkTfOMZUzzkGZM85BmTPOQZkzzkGZM85BmTPOQZkzzkGZM85BmTPOQZkzzkGbEwgYAttEHAKjtCwab/xcTkP8lH4X/MSp8/zw0c/9GO2r/TEFj/1NGXv9ZSVr/XkxW/2NOVP9oUFL/bFFQ/29ST/9yU07/dlRM/3lVS/98VUr+f1ZJ/oJXSP2GWEf9ilhH/YpYR/2KWEf9ilhH/YpYR/2KWEf9ilhH/YpYR/2KWEf9ili2yQQAqNkEAZv/DgeP/xoRhf8nG3v/MyRx/zwsaP9DMmH/Sjdb/1A7Vv9WPVP/XEBQ/2BBTv9kQ0z/aERK/2tFSf9uRkj/cUZH/3RHRv92SEX/eUhE/3xJQ/+ASUL/g0pC/4NKQv+DSkL/g0pC/4NKQv+DSkL/g0pC/4NKQv+DSkL/g0r/gigJ/4I5Fv+BSCX/ik8x/45WPf+PXEn/jmNU/opqXviFcWjygHpw7nyDd+p4i33ndJKC5HGYheJvnYjhbaKL4Gunjd9prI7eaLGQ3We3kd1mvZHcZcWS3GXNktRm0ZLPaNKSz2jSks9o0pLPaNKSz2jSks9o0pLPaNKSz2jSks9o0pL/gigJ/4I5Fv+BSCX/ik8x/45WPf+PXEn/jmNU/opqXviFcWjygHpw7nyDd+p4i33ndJKC5HGYheJvnYjhbaKL4Gunjd9prI7eaLGQ3We3kd1mvZHcZcWS3GXNktRm0ZLPaNKSz2jSks9o0pLPaNKSz2jSks9o0pLPaNKSz2jSks9o0pL/gigJ/4I5Fv+BSCX/ik8x/45WPf+PXEn/jmNU/opqXviFcWjygHpw7nyDd+p4i33ndJKC5HGYheJvnYjhbaKL4Gunjd9prI7eaLGQ3We3kd1mvZHcZcWS3GXNktRm0ZLPaNKSz2jSks9o0pLPaNKSz2jSks9o0pLPaNKSz2jSks9o0pL/gigJ/4I5Fv+BSCX/ik8x/45WPf+PXEn/jmNU/opqXviFcWjygHpw7nyDd+p4i33ndJKC5HGYheJvnYjhbaKL4Gunjd9prI7eaLGQ3We3kd1mvZHcZcWS3GXNktRm0ZLPaNKSz2jSks9o0pLPaNKSz2jSks9o0pLPaNKSz2jSks9o0pL/gigJ/4M5Fv+DRyX/jE4x/5BVPf+RW0j/kGFT/o1oXviIb2jyg3hw7X6CeOl6in7mdpGD5HOXh+JwnYrgbqKM32unjt1qrJDdaLKR3Ge4k9tmv5PbZseU2WbQlM9o0JPLadCUy2nQlMtp0JTLadCUy2nQlMtp0JTLadCUy2nQlMtp0JT/gygJ/4M5F/+GRiT/jk0w/5NUPP+UWEf/kl5T/5BlXfiMbWfyhnVw7YF/eOl9h37leY+E4nWViOBym4zeb6GP3WynkdxrrJPbabOU2mi6ltlnw5bZZs2X0GnOlshqzpfEa82XxGvNl8RrzZfEa82XxGvNl8RrzZfEa82XxGvNl8RrzZf/hCgJ/4Q5F/+IRST/kUww/5VRO/+WVkf/lVxS/5NiXPmPambzinJw7YV7eOmAhH/le4yF4neTit9zmo7dcKCR222mlNprrZbZabSX2Gi9mNhnyJnRacyZyWvMmcJszJq9bcuavW3Lmr1ty5q9bcuavW3Lmr1ty5q9bcuavW3Lmr1ty5r/hSgJ/4U5F/+KRCT/k0sv/5dPOv+YVEb/l1lQ/5ZgW/mSZ2Xzjm9v7ol4d+mDgX/kfoqF4XmRi951mI/ccZ+T2m6mlthsrpjXaraa1mjBm9Npy5vKa8ubwm3KnLtuyp24b8qduG/Knbhvyp24b8qduG/Knbhvyp24b8qduG/Knbhvyp3/hSgJ/4Y5F/+MRCP/lUov/5lNOv+aUUT/mlZP/5ldWvqWZGT0kmtu7o10dumHfn7kgYeF4HyPi913l5Dbc56V2G+mmNZsr5rVarmc1GnGnctsyZ3DbcmevG/In7VwyJ+yccifsnHIn7JxyJ+yccifsnHIn7JxyJ+yccifsnHIn7JxyJ//hicJ/4Y5F/+OQyP/l0ku/5pLOf+cT0P/nVRO/5xaWPuaYGL1lmhs75FvdeqLeX7lhYOF4H+MjN15lZHZdJ2W1HClmtBurp3NbLefy2vDoMNux6C7b8ehtXHGoa9yxqGsc8ahrHPGoaxzxqGsc8ahrHPGoaxzxqGsc8ahrHPGoaxzxqH/hycJ/4c5F/+QQiP/mEct/5xJOP+fTEL/oFFM/6BXVvueXmD0m2Vq7ZZsc+eQdnzhioCE24SJi9N+kZLOeJmYyXShnMZxqZ/CcLKiwG+9o7pwxaOzcsWkrnPFpKl0xaOmdcWjpnXFo6Z1xaOmdcWjpnXFo6Z1xaOmdcWjpnXFo6Z1xaP/hycJ/4g4F/+RQSL/mkUs/55HNv+hSkD/o1BK/qNVVPaiXF3voGJn6JxpcOGWdHnakH2C0YmGi8qCjZPFfZWZwHmdnrx2paG4c62ktXK4pbJyw6asdMOmp3bDpqN3xKWheMSloXjEpaF4xKWheMSloXjEpaF4xKWheMSloXjEpaF4xKX/iCcJ/4g4F/+TQSL/m0Qs/6BFNf+jST//pU5I+6dUUfOmWlvrpWBk46Jobdydc3bRlXqCyY2Ci8KHipO8gpGat32Zn7J6oaOvd6mmq3azp6l2wKikd8KooXnCp516w6ebesOmm3rDppt6w6abesOmm3rDppt6w6abesOmm3rDppt6w6b/iCcJ/4k4F/+VQCH/nUIr/6JENP+lSD3/qExG+KpST++rWFfnq19g4KhpadShcHXLmXiBwpJ/i7uLhpS1ho6ar4KVoKp+naSme6ano3qwqaB5vKqdesGpmnzBqZh9wqiWfcKnln3Cp5Z9wqeWfcKnln3Cp5Z9wqeWfcKnln3Cp5Z9wqf/iScJ/4k4F/+WPyH/nkEq/6NCM/+nRjv+q0tE9a5RTOywV1TksV5c261oZs+lbnXFnXWBvJZ8i7WQg5SuioubqIaSoKOCmqWegKKom36sqph+uKuWfsCrlH/AqpOAwaiSgMKokoDCqJKAwqiSgMKokoDCqJKAwqiSgMKokoDCqJKAwqj/iScJ/4o4F/+YPyD/nz8p/6VBMv+qRTr8rklB8rFPSem1VlDht19X1bFlZcqobHTAoXOAt5p6i6+UgZSoj4ibooqPoJyHl6WXhKColIKpqpGCtauPgr+rjoPAqo2DwamNg8GojYPBqI2DwaiNg8GojYPBqI2DwaiNg8GojYPBqI2Dwaj/iicJ/4s4F/+ZPiD/oT4o/6ZAMP+sQzj5sUg/8LVORee6VUveu15U0LRkZcWsa3O7pHGAsZ54iqmYfpOik4Wam4+NoJaMlaWRiZ2ojYenq4qHsqyIh7+siIfAq4iGwKmIhsGoiIbBqIiGwaiIhsGoiIbBqIiGwaiIhsGoiIbBqIiGwaj/iicJ/4w3F/+bPR//oj0n/6g/L/+uQjb3tEc87bpNQeTAVkbZv1xTy7djZMCvaXO2qG9/rKJ1iqScfJOcmIOalZSKoI+RkqWKjpuoho2kq4OMr6yBjb2sgoy/q4OKwKmDisGpg4rBqYOKwamDisGpg4rBqYOKwamDisGpg4rBqYOKwan/iycJ/443F/+cPB//ozsm/6o9Lf+xQDP0uEU46r9MPOLHVUDTwlpSx7phY7uzZ3KwrW1+p6dziZ6hepKWnYCZj5qIn4mXkKSElJiof5OiqnySrat6krqse5HAq32Pwal+jsGofo7BqH6Owah+jsGofo7BqH6Owah+jsGofo7BqH6Owaj/jCcJ/482Fv+dOh7/pTol/607K/y0PjDxvEM058VMNt7LUj/OxllRwr5gYra4ZnCrsWx9oaxyiJineJGQo36YiaCFnoKdjaN9m5aneJmfqXWYqqpzmberdJjAqneUwal4k8KoeJPCqHiTwqh4k8KoeJPCqHiTwqh4k8KoeJPCqHiTwqj/jCcJ/5E1Fv+fOB3/pzgj/685KPm4PCzuwkIu5c1MLdjQTz3JyVdQvMNeYLC8ZG+lt2p8m7JwhpKtdo+KqXyWgqaDnHyki6F2opOlcqGdp2+gqKltoLWpbaDBqHCbwqdymcKncpnCp3KZwqdymcKncpnCp3KZwqdymcKncpnCp3KZwqf/jSYJ/5Q0Ff+hNhv/qjYh/7M2JfW+OSfqyUAm4NZJKNHVTjzDzlZOtshcX6rCY22fvWh6lLhuhIu0dI2DsXqUfK6BmnWsiJ5wq5Gia6mbpGippqZmqbOmZqrDpWmkxKVrocSla6HEpWuhxKVrocSla6HEpWuhxKVrocSla6HEpWuhxKX/jiYJ/5czFP+jNBr/rTMe/rgyIPDFNSDj0z8c2N5FJsrbTTq901RMsM5bXaPJYWuYxGd3jcBsgYS9col8uniQdbh/lm+2h5pqtZCdZbSaoGKzpaFhtLGiYLXCoWKvxqJkq8aiZKvGomSrxqJkq8aiZKvGomSrxqJkq8aiZKvGomSrxqL/kCYJ/5sxEv+mMRf/sS4a974tGufOMRfZ3jkZzeNEKMLgTTi121NKqNVZWpzQX2iQzGVzhslrfX3GcYV1xHeLbsN+kGnBhpRkwI+XYMCaml3ApZtbwLGbWsHBm1u8ypxdt8qdXbfKnV23yp1dt8qdXbfKnV23yp1dt8qdXbfKnV23yp3/kSYJ/58vEf+qLRT/tygV7cgmEtrcKQ7M5DYdweZALrbjSD6q4E5Mnt1WWZLaXWWI1mNvftRqeHbScH9u0HeFaM9/iWPOh41fzpCQW82aklnNpZNXzrKTVs/Ck1bL0JRXxc+VV8XPlVfFz5VXxc+VV8XPlVfFz5VXxc+VV8XPlVfFz5X/kyYJ/6MsDv+wJg/1wB8N39UbB83kJxPB6zQjteo9M6nnRUKd5UtQkeNSXIbiWGZ84F9udN9mdWzebXpm3nV/Yd19gl3choVa24+IWNmYilbYoYtU2KyLVNi3jFPYyYtT1taLU9bWi1PW1otT1taLU9bWi1PW1otT1taLU9bWi1PW1ov/lyQJ/6kmCv64HAnmzhEFzuMXCMDuJhe08DIoqO47OJztQ0aR7EtShuxSXHzrWWRz615raupkcGXobHVh5nR4XuR8e1vig31Z4It/Vt+SgVXemoNT3qKDUt2qhFHdtoRR3b+EUd2/hFHdv4RR3b+EUd2/hFHdv4RR3b+EUd2/hFHdv4T/nyEG/7AbBenFDQPQ2QsCwO4YDLP2Jhyn9TEsm/U7OpD1REeF9UxRfPVTWnP1WWBr819mZfBmamHtbW1d63RwWup6c1jogXRW54d2VOaNeFPllHlR5Jt6UOShe0/jqnxO47B8TuOwfE7jsHxO47B8TuOwfE7jsHxO47B8TuOwfE7jsHz/qBwC67wMAc3MCQDB4AwEsvoZEKX8JyCa/TIuj/09O4X+RUV7/01Ocv9UVWv7Wlpk+GBfYPZnYlz0bWVZ8nJnV/F4aVXwfmpT74NsUe6JbVDtj25O7JRvTeuacEzroXFL6qZyS+qmckvqpnJL6qZyS+qmckvqpnJL6qZyS+qmckvqpnL3sw0AzMMIAL/RCACx7w4GpP8bE5n/KSGO/zQuhP8/OXv/R0Fx/05Iav9UTmP/WlJe/mBWWvxmWFf7bFpV+nFcU/l2XlH4el9P939gTvaEYUz1iWJL9Y5jSvSUZEnzmmVI855mSPOeZkjznmZI855mSPOeZkjznmZI855mSPOeZkjznmbNuwUAvccGALHYBwGj/xAImP8fFI3/LCCD/zcrev9BNHD/Rzto/01BYf9URVz/WklY/19LVf9lTVL/ak9Q/25RTv9yUkz/d1NL/3tUSf9/VUj+hFZH/ohXRv2NV0T9k1hE/JZZRPyWWUT8lllE/JZZRPyWWUT8lllE/JZZRPyWWUT8llm9vwQAsM4EAKLgBgKX/xMIjP8iE4P/Lh15/zglbv8+LWb/RTJf/0w3Wf9SO1X/WD5R/11AT/9iQkz/ZkNK/2pESf9uRUf/ckZG/3ZHRf96SEP/fkhC/4JJQf+GSkD/i0s//49LP/+PSz//j0s//49LP/+PSz//j0s//49LP/+PSz//j0uvxgIAotYCAJb3CgKL/xYHgv8kD3f/LRds/zMeY/86JFz/QihW/0ksUf9PL07/VTFL/1ozSP9eNUb/YjZE/2Y3Q/9pOEH/bDhA/3A5P/9zOj7/dzo9/3s7PP9+PDr/gzw6/4Y9Ov+GPTr/hj06/4Y9Ov+GPTr/hj06/4Y9Ov+GPTr/hj3/dSQG/3Y1EP93Qxz/gEon/4VSM/+GWT7/hWBI/4FoUv98b1r8d3li93ODaPRvjG7xbJNy72qade1noHjsZaV662SqfOpir33pYbV+6GC7f+hfw4DnX8uB5l7VgeBg24HXYt6B1GPfgdRj34HUY9+B1GPfgdRj34HUY9+B1GPfgdRj34H/dSQG/3Y1EP93Qxz/gEon/4VSM/+GWT7/hWBI/4FoUv98b1r8d3li93ODaPRvjG7xbJNy72qade1noHjsZaV662SqfOpir33pYbV+6GC7f+hfw4DnX8uB5l7VgeBg24HXYt6B1GPfgdRj34HUY9+B1GPfgdRj34HUY9+B1GPfgdRj34H/dSQG/3Y1EP93Qxz/gEon/4VSM/+GWT7/hWBI/4FoUv98b1r8d3li93ODaPRvjG7xbJNy72qade1noHjsZaV662SqfOpir33pYbV+6GC7f+hfw4DnX8uB5l7VgeBg24HXYt6B1GPfgdRj34HUY9+B1GPfgdRj34HUY9+B1GPfgdRj34H/diQG/3c1EP95Qhz/gkkn/4dRMv+IWD3/h19I/4NmUf9+blr7eXdi93WCafRxim7xbZJz7muZduxon3nrZqR76mSqfeljr3/oYrWA52G8gedgxILmX86C41/Xg9xh24PSY92Dz2Tdg89k3YPPZN2Dz2Tdg89k3YPPZN2Dz2Tdg89k3YP/dyQG/3g1EP98QRz/hUgn/4pPMv+MVj3/i11H/4dkUf+CbFr7fHRi93h/afN0iG/wcJB07WyXeOtqnnvpZ6R+6GaqgOdksILmYraD5WG+hOVgx4XlYNOF3WLZhdNk3IXMZduGyWXbhsll24bJZduGyWXbhsll24bJZduGyWXbhsll24b/eCQG/3g1EP9+QBv/iEcm/41OMf+PVTz/jltG/4tiUP+GaVn8gHFi93t7afN2hXDvco517G6VeeprnH3oaaOA52apguVlsITkY7eF5GLAh+Nhy4ffYtWH1WTah81l2YjGZ9mJxGfYicRn2InEZ9iJxGfYicRn2InEZ9iJxGfYicRn2In/eSMG/3k0EP+APxv/ikYm/5BNMP+SUzv/kVpF/49gT/+KZ1n8hG5h9354afJ5gnDvdIt263CTe+ltm3/naqKC5WephORlsIbjZLmI4mLDieJi0IrYZNiKzmbYisdn14vAaNaMvmnWjL5p1oy+adaMvmnWjL5p1oy+adaMvmnWjL5p1oz/eSMG/3o0EP+DPhv/jUUl/5NML/+VUTr/lFdE/5JdTv+OZVj8iGth94J0afJ8f3Dud4h263ORfOhvmYDma6GE5Giph+JmsYnhZLuL4GPHjNxj1IzPZtaMx2jVjcBp1I66atSOuGvUjrhr1I64a9SOuGvUjrhr1I64a9SOuGvUjrhr1I7/eiMG/3s0EP+FPRr/j0Qk/5ZKLv+XTjj/l1RC/5VaTP+SYVb8jmlf9odwaPKBenDte4V36naOfOZxl4HjbZ+G4Gqoid1nsIzaZruN1mXHjtFm1I/HaNOPv2rTkLlr0pGzbNKRsm3SkbJt0pGybdKRsm3SkbJt0pGybdKRsm3SkbJt0pH/eyMG/3w0Ef+IPBr/kkMk/5hILf+aTDf/mlJB/5lYSvyXX1T2k2Zd8I1uZuuHd2/mgIF24XuLfdx1k4PXcZyH0m6ki89rrI7MabWRyWjAksdoz5O/a9GTuGzQk7Jt0JStb9CTq2/Rk6tv0ZOrb9GTq2/Rk6tv0ZOrb9GTq2/Rk6tv0ZP/fCMG/300Ef+KOxn/lEEj/5pGLP+cSzX/nVA//51WSPibXVHxmGNb65NrZOSNdW3ehn512ICHfNF6j4PMdpeJx3KfjcRvp5HAbbCTvmy7lbtryJa2bc+WsG/Olqtwz5amcc+VpXLPlaVyz5Wlcs+VpXLPlaVyz5Wlcs+VpXLPlaVyz5X/fCMG/300Ef+MOhn/l0Ai/5xFK/+fSTT/oE48+6FURfSgWk7snWFY5ZlpYd6Tc2rVjHt0zoWDfch/i4TCepOKvnabj7pzo5O2cauWs2+2mLFvwpitcM2YqHLNmKRzzZigdM6Xn3TOl590zpefdM6Xn3TOl590zpefdM6Xn3TOl590zpf/fSMG/38zEf+OORj/mT8h/55DKf+hRzL/o0w6+KVSQ/CkWEvoo19U4Z9oXdeYcGjOkXh0xoqAfcCEiIW6f4+LtXuXkLF3n5StdaeXqnOxmadzvZulc8uboHXLmp12zJqad82ZmXfNmJl3zZiZd82YmXfNmJl3zZiZd82YmXfNmJl3zZj/fiIG/4AyEP+QOBj/mz8g/6BCKP+kRjD+pks49KhQQOypV0fkqV1Q3KVmWtCdbmjHlXVzv459fbmJhIWzg4yMrX+Tkal8m5WkeaSZoXetm553uZycd8icmXjKnJd5y5uVesyalHrMmZR6zJmUesyZlHrMmZR6zJmUesyZlHrMmZR6zJn/fiIG/4IyEP+SNxf/nD0f/6FAJ/+mRC77qUk18axPPOmuVUPhr11L1ahkWcuha2fCmXNzuZN6fbKNgYWsiImMpoSQkaGAmJadfaCamXyqnJZ7tp2Ue8SeknzKnZF9ypyPfcubj33Mmo99zJqPfcyaj33Mmo99zJqPfcyaj33Mmo99zJr/fyIG/4QxEP+TNhf/njwe/6M/Jf+oQiz4rUcy77BNOea0VD/ds1tJ0KxiWcakama8nXFytJd3fKyRfoWmjIaMoIiNkZqFlZaWgp6akoCnnY9/sp6NgMGejIDJnouAyp2KgMubioDLm4qAy5uKgMubioDLm4qAy5uKgMubioDLm4qAy5v/fyIG/4UwD/+VNhb/nzsd/6U9JP+rQSr1sEUv7LVMNOO6VDnYt1lIy69hWMGoaGa3oW9yr5t1fKeVfISgkYOLmo2LkZSKk5aPh5uai4WlnYiEsJ+GhL6fhYXJnoWEyZ2FhMqchYTLm4WEy5uFhMubhYTLm4WEy5uFhMubhYTLm4WEy5v/gCIG/4cvD/+XNRb/oDoc/6c8Iv6tPyfzs0Qs6bpLMOG/UjXTulhHx7NfV7ysZmWypW1xqZ9ze6GaeoSaloGLlJKIkY6PkJaJjJmahIqinYGKrZ9/irufforInn+JyZ2AiMqcgIjLm4CIy5uAiMubgIjLm4CIy5uAiMubgIjLm4CIy5v/gSIG/4kuD/+ZNRX/ojgb/6k6IPuwPSTwuEIo5r9KKt3DTzTOvVZGwrZeVrewZWStqWtwpKRxepyfeIOUm36KjpeGkIiVjpWCkpaZfpCgnHqPq554j7ifd5DJnnmOyp16jMube4zLm3uMy5t7jMube4zLm3uMy5t7jMube4zLm3uMy5v/gSIG/4stDv+bNBT/pDcZ/6w4Hvi0OiHtvUAj5MZJI9fHTDPJwVVFvbpcVbK0Y2Oormlvn6lveZaldoKOoXyJh52Dj4Gbi5R8mJSYd5edm3OWqJ1xlrWecJbGnXKUypx0ksubdZHLmnWRy5p1kcuadZHLmnWRy5p1kcuadZHLmnWRy5r/giIG/40sDf+dNBP/pjQY/681G/S4Nxzpwz4c4M1FH9HLSzLExVRDuL9bU625YWGitGhtma9ud5CrdICIp3qHgaSBjXuiiZJ1oJGWcJ6bmW2dpptqnbOcaZ7DnGucy5tumMyab5fMmW+XzJlvl8yZb5fMmW+XzJlvl8yZb5fMmW+XzJn/gyEG/5ArDf+gMxH/qTIV/bMxF/C+NBflyzsV2tQ/HcvPSTC+yVJCssRZUae/YF+cumZrkrZsdYmycn6Br3iFeqx/i3Sqh5BvqI+TaqeZlmempJhkprGZY6fBmWSlzZhnoM2YaJ/Nl2ifzZdon82XaJ/Nl2ifzZdon82XaJ/Nl2ifzZf/hCEG/5MpC/+iMA//rS4S+LgsEuvGLxDg1TgL0to9HMXUSC64z1BArMpYT6DFXl2VwWRoi71qcoO6cHp7t3aBdLV9h26zhYtoso6PZLGYkmGwo5ResLCVXbG/lV2x0JRgqtCUYajQlGGo0JRhqNCUYajQlGGo0JRhqNCUYajQlGGo0JT/hiEG/5coCv+mLA3/sSgO8sAmDOPQKAfU3zILyd8+Gb3bRyyx1k89pNFWTJnNXFmOyWJlhMZobnvEb3Z0wXV8bcB8gmi+hIZjvY2JX7yXjFu8oo5ZvK+PWL2+jle+1I5ZttOPWrTTkFq005BatNOQWrTTkFq005BatNOQWrTTkFq005D/iCEG/5wnCP+qJwr8uCEJ6cobBdXeIATJ5TAPvuM9HbThRiyo3k46nNpVSJHWW1WG02FgfNBnaXTObnBtzXV2Z8t8e2LLhH5eyo2CWsqXhFfKo4ZVyq+GVMu+hlPM1YZUxNmIVcHZiVXB2YlVwdmJVcHZiVXB2YlVwdmJVcHZiVXB2Yn/jR0F/6IlBv+wHwXywhQD2dsOAcnmIAe96C8Usuc6IqflQzGb40o+kOFQSobfV1R83l5ddN1lZGzbbGpm23RvYdp8c1zZhHZZ2Y55VdmYe1Pao3xR2rB9UNu+fVDc03xQ1OB+UdDgf1HQ4H9R0OB/UdDgf1HQ4H9R0OB/UdDgf1HQ4H//lRoD/6kfA/u6EgLUzQsAyeYPArztIAuw7S4Zpew5J5rrQjWP6klBhelQS3voV1Ny6F1aaudjYGTnamVf53JpW+d6bFfngm5T54txUOeVck7on3RM6Kp1S+i1dkrnw3ZK6N12S+TgdUvk4HVL5OB1S+TgdUvk4HVL5OB1S+TgdUvk4HX/nRYB/7ESAdPDCQDH0QoAu/IRBK/zIQ+j8y4dmfM5Ko7zQjaE80pBe/NSSXLzV1Bp81xWY/NjWl3zaV5Z83BhVfN3Y1Lzf2ZP8odnTfCPaUvvmGtK76BsSe6pbUjus21H7cBuRu3Hbkbtx25G7cduRu3Hbkbtx25G7cduRu3Hbkbtx27/pw8A07oHAMXHBwC61gkArfoTBqL6IhKX+i8fjfs6K4P8QzV6/Uw+cf1RRWj9Vkth/ltPXP5iU1f+aFZU/W9YUft1Wk76fFxM+YNdSviKX0j3kWBH9plhRvagYkX1p2NE9LFkQ/S1ZEP0tWRD9LVkQ/S1ZEP0tWRD9LVkQ/S1ZEP0tWTWsgQAxL4GALfMBgCs3AkBoP8WCJX/JRSL/zIfgv88KXn/RTJv/0o5Z/9PP1//VUNa/1tHVf9hSlL/Z0xP/2xOTf9yT0v/eFFJ/35SR/+EU0X/i1RD/5FVQv6YVkH9nldA/aZYQPypWED8qVhA/KlYQPypWED8qVhA/KlYQPypWED8qVjGuAQAtsQEAKrTBQCe8g0ClP8aCYr/KBOB/zQdd/88JW3/Qixl/0cyXf9NNlf/UzpT/1k9T/9fP0z/ZEFK/2lDSP9uREb/c0VE/3lGQv9+R0H/hEg//4pJPv+QSj3/lUs8/5xMPP+fTDz/n0w8/59MPP+fTDz/n0w8/59MPP+fTDz/n0y3vAMAqcsCAJzbAwCS/xACif8dCID/KhB1/zEYa/84H2L/PiRb/0QpVP9KLFD/US9M/1cySf9cM0b/YDVE/2U2Qv9pN0H/bjg//3M5Pf93Ojz/fDs7/4I8Of+HPTj/jD03/5M+Nv+VPjb/lT42/5U+Nv+VPjb/lT42/5U+Nv+VPjb/lT6qxAAAnNIAAI/nAgCG/xECfP8bBXH/JAto/ysRX/8yF1f/ORtR/z8eTP9GIUj/TSNF/1IlQv9XJ0D/Wyg+/18pPP9jKjr/Zys5/2ssN/9vLDb/dC01/3guNP99LjL/gi8x/4gwMf+KMDH/ijAx/4owMf+KMDH/ijAx/4owMf+KMDH/ijD/aiQE/2kyCv9sPhT/dkYe/3tNKf98VTP/el09/3ZmRv9xbk3/bXlU/2qEWv5mjV/7Y5Vi+WGcZfhfomj3Xqhq9lyta/Vbs2z0Wrlu81nBbvNYyW/yWNRw71jgcOlZ5HDjWuZw3F3ocNxd6HDcXehw3F3ocNxd6HDcXehw3F3ocNxd6HD/aiQE/2kyCv9sPhT/dkYe/3tNKf98VTP/el09/3ZmRv9xbk3/bXlU/2qEWv5mjV/7Y5Vi+WGcZfhfomj3Xqhq9lyta/Vbs2z0Wrlu81nBbvNYyW/yWNRw71jgcOlZ5HDjWuZw3F3ocNxd6HDcXehw3F3ocNxd6HDcXehw3F3ocNxd6HD/aiME/2kxCv9uPhT/d0Ue/3xNKP9+VDP/fFw8/3lkRf9zbU7/b3hV/2uCWv1oi1/7ZZRj+WKbZvdgoWn2Xqdr9V2tbPRcs27zWrpv8lnBcPJZynHxWNhx7FnhceZa5HHgXOdx2F3ocdhe6HHYXuhx2F7ocdhe6HHYXuhx2F7ocdhe6HH/ayME/2oxCv9xPBT/ekMd/4BLKP+BUzL/gFo8/3xiRf93ak7/cXRV/25/W/1qiWD6ZpJk+GSZaPZhoGv1X6dt816tb/Jcs3DyW7px8VrDcvBZzXPuWd1z6FridOFc5XPZXuZz0F/ndNBf53TQX+d00F/ndNBf53TQX+d00F/ndNBf53T/bCME/2sxCv9zOxT/fUId/4JKJ/+EUTL/g1k7/4BgRf97aE3/dHFV/3B8W/xsh2H5aJBm92WYafVjn2zzYaZv8l+scfFds3LwXLt071vFde9a0HXqWt924lzidttf5XXRYOZ2ymHld8ph5XfKYeV3ymHld8ph5XfKYeV3ymHld8ph5Xf/bSIE/2wxC/92OhT/gEEd/4VIJ/+ITzH/h1c7/4ReRP9/Zk3/eG5V/3N5XPxuhGL5ao1n9meWa/Rknm7yYqVx8WCsc+9etHXuXbx27lvHd+1b1njlXOB43F/jeNJg5HjLYeR5xGPjesRj43rEY+N6xGPjesRj43rEY+N6xGPjesRj43r/biIE/20xC/94OBP/gz8c/4lHJv+LTjD/i1U5/4hcQ/+DY0z/fWtU/3Z1XPxygGL4bYpn9WmUbPNmnHDxY6Rz72Gsde5ftHftXb557FzLeuhc3HreX+F60mHje8pi4nzEY+J9vmXhfb1l4X29ZeF9vWXhfb1l4X29ZeF9vWXhfb1l4X3/biIE/24wC/97NxP/hj4c/4xFJf+PTC7/j1M4/41aQf+IYUv/g2lT+nxxW/d2fGLzcYdo8G2Qbe1pmXHqZqF16GOpeOZhsnrkYLt74l/HfOBf2n3UYuF9ymPgfsNk4H+9Zt+At2ffgLdn34C3Z9+At2ffgLdn34C3Z9+At2ffgLdn34D/byEE/28wC/9+NhL/iTwb/5BEJP+TTC3/k1I2/5JZQP+OYEn5iGZS9IJuWu98eWHrd4No53KMbuRtlXPgap133WemetplrnzWY7h+02LDgNFi04HKZN+BwWXegrtn3YK1aN2DsGndg7Bp3YOwad2DsGndg7Bp3YOwad2DsGndg7Bp3YP/cCEE/3IvC/+BNBL/jDsa/5NDIv+XSyv/l1E0/5ZXPfqTXUbzjmRP7ohrWOiCdWDjfH9o3neJbtlykXTTbpl50GuhfcxoqYDJZrKCx2W9g8Vly4TBZtyEuWjbhbNp24Wua9uFqWzbhals24WpbNuFqWzbhals24WpbNuFqWzbhals24X/cSEE/3QuCv+EMxH/jzoZ/5ZDIf+aSSn/mk4y/JpUO/WYW0TulGJN549pVeGJc17bgnxm03yFb813jXXJcpV6xW+df8FspYK+aq2Fu2m4h7lpxIi3adiIsGvZiKts2YinbdmIo2/ah6Nv2oejb9qHo2/ah6Nv2oejb9qHo2/ah6Nv2of/cSAE/3YsCv+GMhH/kjoY/5lCIP+cRyf/nkwv+J5SOPCdWEDpml9J4pVnUtqPcFzRh3hmyoGBb8V8iXbAd5B8u3SYgLdxoIS0b6mHsW2zia5sv4qsbM+LqG7Xi6Rv2IqgcNiKnXHZiZ1x2YmdcdmJnXHZiZ1x2YmdcdmJnXHZiZ1x2Yn/ciAE/3grCv+IMBD/lDkX/5tBHv+fRSX9oUot9KJQNOyiVjzkoFxF3JtlT9KTbVzKjHVmw4Z9b72BhXa3fI19s3iUga51nIarc6WJp3Gui6Vwuo2jcMmNoHHVjZxz1oyadNaLl3TYipd02IqXdNiKl3TYipd02IqXdNiKl3TYipd02Ir/cyAE/3oqCf+LLw//ljkW/50/HP+hQyP6pEgq8aZOMeinVDjhp1xA1Z9iTsuYa1vDkXJmvIt6b7aFgnewgYl9q32RgqZ5mYaid6GKn3WrjZx0to6adMWPmHXUjpV21Y2Td9WNknfWi5J31ouSd9aLknfWi5J31ouSd9aLknfWi5J31ov/cyAE/3wpCf+NLw//mDgV/589G/+kQSH3qEYn7atMLeWtUjPcqlk/0KNhTcacaVq+lXBlto93b6+Kf3aphYZ9pIGOgp9+loebe56Ll3mojpR4s4+SeMGQkHnTkI961I+OetWNjHvWjIx71oyMe9aMjHvWjIx71oyMe9aMjHvWjIx71oz/dB8E/34oCf+OLg7/mzgU/6E8Gf+nPx/0q0Qk6q9KKeKzUS7Wrlc+y6dfTcGgZ1q5mW5lsZN1bqqOfHajioN9noaLgpmDk4eUgJuLkH6ljo19sJCKfb2RiX7QkYh+04+IftSOh37VjYd+1Y2HftWNh37VjYd+1Y2HftWNh37VjYd+1Y3/dB8E/4AnCP+QLg7/nTcT/6M6GPypPRzxr0Ig57RIJN+3TizRsVU9x6peTL2jZVm0nWxkq5dzbqSTenaejoF8mIuIgpKHkIeOhZmLiYOijoaCrZCDgruRgoLMkYKC05CCgtSPgoHVjYKB1Y2CgdWNgoHVjYKB1Y2CgdWNgoHVjYKB1Y3/dR8E/4ImCP+SLQ3/nzYS/6U4FvmsOxrusz8d5blGH9q7SyvNtFQ8wq5cS7inY1ivoWpjppxxbZ+Xd3WYk358kpCGgoyNjoeHipaLg4igjn+Hq5B9h7iRe4fJkXyH05B8htSPfYXVjX2F1Y19hdWNfYXVjX2F1Y19hdWNfYXVjX2F1Y3/dR8E/4QlCP+ULQz/oDUQ/6g2FPavOBfrtz0Y4r9FGdW+SSrIuFM7vbFbSrOrYleqpmhioaFvbJmcdXSSmHx7jJWDgYaSi4aBkJSLfI6ejnmNqJB2jLWRdI3GkXWN05B2i9SPeInVjXiJ1Y14idWNeInVjXiJ1Y14idWNeInVjXiJ1Y3/dh4D/4YkB/+XLAv/ojIP/6szEfKzNRPovDoT3sU/F9DBSCnEu1E5ubVZSK6wYFWlqmdhnKZta5SidHONnnp6hpuBgICYiYV7lpKJdpSbjXKTpo9vk7OQbpPDkG6T049wkdSOco7VjXKO1Y1yjtWNco7VjXKO1Y1yjtWNco7VjXKO1Y3/dx4D/4kiB/+ZLAr/pTAN/K4vDu+4MQ7kwzcN2co7FsvFRie/v1A4s7pYR6m1X1SfsGVflqxraY6ocnGGpXh4gKJ/fnqfh4N0nY+Ib5uZi2yapI1pmrCOZ5vAjmeb1Y5pmNWNbJTWjGyU1oxslNaMbJTWjGyU1oxslNaMbJTWjGyU1oz/eB4D/4whBv+dKwj/qCwK+LMqC+q/KwngzDIG0c45FcXJRSW5xE42rr9WRaO7XVKZtmNdkLJpZ4evcG+ArHZ2eal9fHOnhIFupY2FaaSXiGWjoopjo66MYaO+jGCk0otjoNeLZZzYimWc2IplnNiKZZzYimWc2IplnNiKZZzYimWc2Ir/eh0D/48gBf+gKQf/rCcH8rgkBuXHJATZ1ScFy9M3E7/OQyOzykw0p8VUQpzBW0+SvWJaibpoZIG3bmx5tHRyc7J7eG2wg31or4uBY66VhF+toIZdra2HW628h1qu0IdcqtqHX6Xah1+l2odfpdqHX6Xah1+l2odfpdqHX6Xah1+l2of/fhoD/5QfBP+lJgX9sSAE7MEaA9/TFwHQ3CUExNk1ELjVQSGs0EsxoMxSP5XJWUyLxWBXgsNmYHrAbGdzvnNtbLx6c2e7gndiuop7XrmUflq4n4BYuKyBVrm7gVW6z4FWtt6CWLDdgliv3YJYr92CWK/dgliv3YJYr92CWK/dgliv3YL/hBcC/5kcAv+qHwP1uRUC3s0MANDfEgDF4CYFu982DrDdQB2k2UktmNVRO43RWEiDz15Se8xlWnPLa2FsyXJnZsh5bGHHgXBdxop0WcaUdlbFn3hTxqx5Usa7elHHz3lRxON6U7zifFO84nxTvOJ8U7zifFO84nxTvOJ8U7zifFO84nz/ihQB/58YAf+wFAHYwwoAztEKAMTlFAG55CYIruQ0E6TiPyCZ4Ectj95POYXcVkR72l1Mc9lkVGzXa1pm1nJfYdV5ZFzUgmdY1ItqVdSVbVLUoG5Q1K1vTtW8cE3W0G9N1ehwTszpck7M6XJOzOlyTszpck7M6XJOzOlyTszpck7M6XL/khEB/6cRANi5CQDLxggAwtUKALfqFgOs6icMouk0GJjoPiSN50cwg+ZOOnrlVENx5FpKaeRhUGTjaFVf43BZWuN4XFbjgF9T44liUOOTZE3knWVL5KlnSuW2Z0nlxmdI5t9nSuDsZ0rf7GdK3+xnSt/sZ0rf7GdK3+xnSt/sZ0rf7Gf/nA0A27EGAMq9BwC/ygcAtdoKAKrvGQWg8CgPlvA1G4zwPyaC8EcxefBOOXDvVEBo71pGYe9gS13vZ09Y725SVO91VVHwfVdO8IVZS/CPW0jxmVxG8aNeRPKvX0Pyu19C88xgQfPnYEHz6GBB8+hgQfPoYEHz6GBB8+hgQfPoYEHz6GDepwIAy7YFAL3BBQCyzwcAp+oNAZ33HAeU+CsSivg2HIH5QCZ4+kgvb/pNNmf6Uzxg+lhAW/tfRFb7ZUdS+2xJT/xyS0v8eU1I/IFPRf2KUUP9k1JB/pxTP/6mVD3/sVX/4vAASUNDX1BST0ZJTEUAAwo9/rxWPP7NVjz+zlY8/s5WPP7OVjz+zlY8/s5WPP7OVjz+zlbOsAIAvboEALHHBACl1gcAm/0QApH/IAmI/y0SgP85G3b/PyNt/0UqZf9LMF7/UTVY/1c4U/9dO0//Yz5M/2hASf9uQUb/dUND/3xEQP+ERj3/jEc8/5RIO/+dSTr/pUo5/61LOP+5Szj/uUs4/7lLOP+5Szj/uUs4/7lLOP+5Szj/uUu+tQIAsMACAKTOAwCX3gUAj/8UAob/Iwh9/y4Qc/81GGr/PB5i/0IkW/9IKFX/TixQ/1QvTP9aMUj/XzNF/2Q1Qv9qNj//cDc9/3Y5O/98Ojn/gzs4/4s8Nv+TPTX/mj40/6E+M/+qPzP/qj8z/6o/M/+qPzP/qj8z/6o/M/+qPzP/qj+xugEAo8gAAJbWAACL9AkBg/8WAnn/IAZv/ygMZ/8wEl//NxdY/z4bUv9EH0z/SiJI/1AkRP9VJkH/Wic+/18pO/9kKjr/aSs4/24sNv90LTT/ei4z/4EvMf+IMDD/jzAu/5YxLf+eMi3/njIt/54yLf+eMi3/njIt/54yLf+eMi3/njKkwgAAls8AAIjfAACA/wwBdf8SAmr/GANi/yEHWv8pC1P/MQ9N/zgSSP8+FUP/RBc//0oZPP9PGjn/Uxs3/1gcNf9cHTP/YR4x/2UfMP9qIC7/cCAt/3YhK/98Iir/giMo/4gjJ/+QJCf/kCQn/5AkJ/+QJCf/kCQn/5AkJ/+QJCf/kCT/YCUE/1swBv9hOg3/akEW/29KH/9xUin/b1sy/2tkOv9nbkH/ZHpH/2CETP9djlD/WpZT/1ieVv9XpVj/Vata/1SxW/9Tt1z/Ur5d/lHHXvxR0V/7UOBf+FDpX/NR7V/uU/Bf6FTxX+RW8l/kVvJf5FbyX+RW8l/kVvJf5FbyX+RW8l//YCUE/1swBv9iOQ3/bEAW/3FJH/9yUSn/cVoy/21jOv9obUH/ZXhH/2GDTf9ejVH/W5ZU/1mdV/9XpFn/Vqpb/1WxXP9Ut13+U79e/VLHX/xR02D6UOJg9lHpYPFS7mDrVO9g5VbxYOFX8mDhV/Jg4VfyYOFX8mDhV/Jg4VfyYOFX8mD/YSUE/1wwBv9lOA3/bj8V/3RHH/91UCj/dFgx/3BhOv9rakH/Z3ZI/2OBTf9gi1L/XZRV/1qcWP9Yo1r/V6pc/lawXv1Ut1/9U79g/FPJYfpS1mL4UeRi81LqYu1U7mLmVu9i4FjwYttY8WPbWPFj21jxY9tY8WPbWPFj21jxY9tY8WP/YiUE/10vBv9nNg3/cT4V/3dGHv94Tij/d1Yx/3RfOv9uaEH/anNI/2Z+Tv9iiVP/X5JW/1ybWv9aolz+WKle/VewYPxVt2H7VMBi+1PKY/lT2mT1UuZk71TrZOhW7mThWO9k2VnwZdNa8GbTWvBm01rwZtNa8GbTWvBm01rwZtNa8Gb/YiQE/14vBv9qNQ3/dDwV/3pEHv98TCf/e1Qw/3dcOf9yZUH/bG9I/2h7Tv9khlP/YJBY/12ZW/5boV79Wahg/FiwYvtWuGP6VcFk+VTNZfdT3mbyVOdm6lbrZuJZ7mbaWu5n0VvvaMxc8GjMXPBozFzwaMxc8GjMXPBozFzwaMxc8Gj/YyQE/18uBv9tMwz/dzoU/31CHf+ASib/f1Iw/3xbOP93Y0H/cGxI/2x3T/9nglT/Y41Z/WCWXPxdn1/6W6di+FmuZPdYtmb1V8Bn9FbLaPFV3WjtVulp41nsaNpb7WnQXO5qyV3ua8Ve7mvFXu5rxV7ua8Ve7mvFXu5rxV7ua8Ve7mv/ZCME/2EtBv9wMgz/ezgU/4FAHP+ESSX/hFEu/4FZN/98YUD/dmlI/3BzT/tsf1X4aIla9mSSXvNhm2HxX6Nk8F2rZu5bs2jsWrxq6lnHa+hZ2GvkWehr2lvrbM9d7W3IXuxuwl/sbr5g7G++YOxvvmDsb75g7G++YOxvvmDsb75g7G//ZSME/2QrBv9zMAz/fjYT/4U/G/+JSCT/iU8t/4ZXNv+CXj78fGZG+HZwTvRxe1XwbYVa7WmOX+pll2PoYp9m5mCnaeNer2vhXbls4FzEbd5c027ZXeZuzl7rb8Zf6nG/YepxumLpcrZj6XK2Y+lytmPpcrZj6XK2Y+lytmPpcrZj6XL/ZiME/2cpBv93Lgv/gjUS/4k+Gv+NRyL/jU4r/4xVM/yIXDz2g2RF8XxsTex3d1TocoFa5G6KYOFqk2TdZpto2mSja9ZirG7TYLVw0F+/cc5fzXLLX+JzxGHoc71i6HS3ZOd0smXndK9m53SvZud0r2bndK9m53SvZud0r2bndK9m53T/ZyIE/2onBf96LAr/hjQR/409Gf+RRSD/kk0o/ZFTMfaOWjrwiWFC6oNpS+V+dFPgeH1a2nOGYNRuj2bQa5dqzGifbslmp3HHZK9zxGO5dcJixnbAYtp3umTmd7Nl5XeuZuV3qmjld6ho5neoaOZ3qGjmd6ho5neoaOZ3qGjmd6ho5nf/ZyIE/20mBf99Kgr/iTQQ/5E8F/+VRB7/l0sm+JZSLvGUWDbqkF4/5IpnSN2EcVDVfXlaz3iCYcpzimfGb5JswmyacL9qonO8aKp2uWe0eLZmwHm0ZtB6sWfjeqto43qnauN6o2vkeaFr5Hmha+R5oWvkeaFr5Hmha+R5oWvkeaFr5Hn/aCEE/28kBf+AKQn/jDMP/5Q7Fv+ZQxz9m0kj9JtPKuyZVTPlllw73pFlRdSJbVDMg3Zax31+YcF4hmi9dI5tuHGWcrVunXWxbKZ4rmuve6xqu3yqacp9qGrhfaNs4nyfbeJ8nG7ie5pu43uabuN7mm7je5pu43uabuN7mm7je5pu43v/aSED/3EjBf+CKAn/jzIO/5c7FP+cQhr5nkYg8J9MJ+ifUi7gnVo21pVhRM2Oak/GiHJZv4J6Yrl9gmi0eYpusHaSc6xzmneocKJ6pW+rfaJutn6gbcV/nm7bf5tv4H6YcOF+lnHhfZRx4nyUceJ8lHHifJRx4nyUceJ8lHHifJRx4nz/aSED/3QiBP+FKAj/kTEN/5o6Ev+fPxf1okQd7KRKI+SkUCnboVc1z5pfQ8eTaE+/jHBZuId3YbKCf2itfoZuqXqOc6R3lnigdZ57nXOofppys4CXccCBlnLTgZNz34CRdOB/kHTgfo904X2PdOF9j3ThfY904X2PdOF9j3ThfY904X3/aiED/3YgBP+HJwf/lDAM/505Ef2iPRXypUEa6ahHH+CqTSXUpFQ0yp1dQsGXZU66kW1Ysot1YayGfGingoNuon+LdJ18k3iZeZt8lXelf5J2r4GQdr2CjnbOgo133oGLd9+Ainjgf4p44H6KeOB+injgfop44H6KeOB+injgfop44H7/aiAD/3gfBP+JJgf/ljAL/583D/qkOhPvqT8X5q1FGtyuSiTPqFMzxqFcQb2bZE20lWtYrY9yYKeLeWihh4Fum4OIdJeAkHiSfpl8jnyif4t6rYKIerqDh3rLg4Z73oKFe96BhXvfgIV74H+Fe+B/hXvgf4V74H+Fe+B/hXvgf4V74H//ayAD/3oeBP+LJgb/mC8K/6E1DfenOBDsrTwT47JCFtexRyPLq1IywaVaQLifYkywmWlXqJRwYKGPd2ebi35uloiGc5GFjniMgpZ8iICfgIR/qoKBf7eDgH/IhH+A3YN/f96Bf3/fgIB+4H+AfuB/gH7gf4B+4H+AfuB/gH7gf4B+4H//bCAD/3wcA/+NJQb/mi4J/6MzC/SqNA3psTkP37c/EtK0RiLHrlAxvahZP7OiYEurnWdWo5huX5yUdWeWkHxtkI2Dc4uKi3iGiJR8gYadgH6EqIJ7hLWDeYTFhHiF3YN5hN6BeoPfgHqC4H96guB/eoLgf3qC4H96guB/eoLgf3qC4H//bR8D/34bA/+PJAX/nSwH/qYwCfCuMQvltjUL27w5Ec63RSDDsk8wuKxXPq+nX0qmoWVVnp1sXpeZc2aQlXpsipKBcoWQiXeAjZF8e4ubf3eKpYJ0ibKDconCg3KK2oNzid6BdIffgHWG4H91huB/dYbgf3WG4H91huB/dYbgf3WG4H//bx4D/4AbA/+SIwT/oCsG+qksB+2yLAfivDEH1cA2EMm7Qx++tk0utLBWPKqrXUmhpmRUmaJqXZGecWWKm3hrhJh/cX+WhnZ5k496dZGYfnGQo4FukK+CbJC/g2uR1YJtj96Bb43fgHCL4H9wi+B/cIvgf3CL4H9wi+B/cIvgf3CL4H//cRwD/4MZAv+VIQP/oykF9q0nBei3JgTewyoD0MM1DsS/QR25ukwtrrVUO6WwW0ebrGJSk6hpW4ulb2OFonZqfp98b3ichHRzmox5b5mWfGuXoX9ol62AZpe8gWWY0YBmlt9/aJPgfmqR4X5qkeF+apHhfmqR4X5qkeF+apHhfmqR4X7/dRoC/4cYAv+YIAP/piUD8rIgA+S+HgLXySICysczDb7DQByzv0orqbpTOZ+2WkWWsmFQja9nWYWsbWB+qXRneKZ6bXKkgnJtoop2aKGUeWSgn3xhn6t+X6C6fl+gzn5fn+F9YpvhfWOY4nxjmOJ8Y5jifGOY4nxjmOJ8Y5jifGOY4nz/eBgC/4sXAf+dHQL9qx4C7LgXAd7IEQDPzR8CxMwwC7jIPhmtxUgoo8FRNpi9WEKPuV9NhrZlVn+za114sXJkcq95aWytgG5nrIlyYqqSdV+pnXhcqap6Wqm5elmqzHpYqeR6W6Tkel2h5HldoeR5XaHkeV2h5HldoeR5XaHkeV2h5Hn/fRUC/5AUAf+hGAH2sRQA2cELANLPCwDI0hwBvNEuCbHOOxemy0YlnMhPM5HEVj+IwV1JgL9jUni8allxunBfa7l3ZGa3f2lhtodtXbWRcFm1nHJWtKl0VLS4dFO1y3RTteR0VLDndVas53VWrOd1VqzndVas53VWrOd1VqzndVas53X/gxIB/5YRAP+oEQDZuAoAzsQJAMfSCgC/2RkBtNgrB6nWORSf00QilNBNL4rNVDuByltEeMhiTXHHaVNrxW9ZZcR2XmDDfmJcwodmWMGRaFXBnGtSwahsUMG3bU/Cym1PwuRsT73sblC57G9QuexvULnsb1C57G9QuexvULnsb1C57G//iRAB/50OANqvCADNuwgAxMcHALzWCwCz3xoBqt8rB6DeORKW3UMejNpLKoLYUzV51Vo/cdNhRmrSaExl0W9SYNB2VlvQflpXz4ddU8+RX1DPnGFOz6ljTM+4Y0vQy2NM0OViSs7yZUvI8mZLyPJmS8jyZkvI8mZLyPJmS8jyZkvI8mb/kg0A3qYEAM60BgDCvwYAucwIALDdDACn5R0DnuUtC5TlORaK5EIggeNKKnfiUDNv4Vg7aeBfQWPgZkZe325KWt91TlbffVFS34ZTT9+QVk3fm1dL4KdYSeC1WUjhxllI4d9ZR9/wWUbc9VtG3PVbRtz1W0bc9VtG3PVbRtz1W0bc9VvtnAQA0a0EAMK4BQC3wwUArdEIAKTtEAGb7SAFku0uDonsOhiA7EMhduxKKm7sUDFm61Y3YOtcPFvrZEBX62tDU+tyRlDreklN7INLSuyMTUjslk5F7aFQQ+2uUULuvFFB78xSQe/lUkDt8VFA7fFRQO3xUUDt8VFA7fFRQO3xUUDt8VHUpQAAxLIDALa8AwCryQUAoNgIAJf0EwGP9SQHh/UxD372Oxh09kIgbPZIJ2X2Ty1e91UxWfdbNVX3YjhR92g7TfhvPUr4dj9H+H5BRPmHQ0L5kUVA+ptGPvqmRzz7sUg7+75JOvzPSTn840k5/ONJOfzjSTn840k5/ONJOfzjSTn840nHrQAAt7cCAKrDAgCe0AQAk+MJAIz9GAKE/icHe/8xD3L/OBZp/0AcYv9GIlz/TSZW/1MqUv9ZLU7/XzBK/2UyR/9rNET/cTVB/3k3P/+BODz/ijo6/5M7OP+dPDb/pz01/7E+NP++PjP/yj8z/8o/M//KPzP/yj8z/8o/M//KPzP/yj+4sgAAqr0AAJ3KAACR2AIAiPsNAX//GQJ2/yQGbv8tDGb/NRJf/zwXWP9DG1P/SR5O/08hSv9VJEb/WyZD/2AnQP9mKT7/ayo7/3IrOf95LTb/gS40/4ovMf+UMDD/nDEu/6UyLf+vMyz/tzMs/7czLP+3Myz/tzMs/7czLP+3Myz/tzOruAAAnsUAAJDSAACD4AAAff8PAXL/FgJo/x4EYf8nCFr/LwxU/zcQTv8+E0n/RBZF/0oYQf9PGT7/VRs7/1kcOf9fHTb/ZB40/2kfMv9wIC//dyEt/38iK/+HIyj/kCQn/5klJv+hJiX/pyYl/6cmJf+nJiX/pyYl/6cmJf+nJiX/pyafwAAAkc0AAIPbAAB49gIAb/8NAWT/EgJc/xkDVP8gBE7/JwZI/y8IQ/82Cj//PAw8/0IOOP9HDzX/TBAz/1ERMP9WEi7/WhMs/18UKv9lFCj/axUm/3EWI/95FyL/gRgg/4kYHv+RGR3/lxkd/5cZHf+XGR3/lxkd/5cZHf+XGR3/lxn/VicE/1EyBf9WNQf/Xz0O/2RFFv9mTh//ZFgn/2FiL/9ebjX/Wnk7/1eEP/9Uj0P/UZhG/0+gSP9Op0r/Ta5L/0y1TP9LvE3/SsRO/0nOT/9J3k//SOlQ/0jyUPxJ9lD3S/lQ8Uz6T+tO+1DqT/tQ6k/7UOpP+1DqT/tQ6k/7UOpP+1D/VicE/1EyBf9YNAf/YjsO/2dEFv9pTR//Z1Yn/2NgL/9gazX/XHc7/1iCQP9VjUT/U5ZH/1CfSf9Ppkv/Tq1N/020Tv9MvE//S8VQ/0rPUf9J4FH/SetR/knyUvlL91LzTflR7U/6UeZQ+lLlUPpS5VD6UuVQ+lLlUPpS5VD6UuVQ+lL/VycD/1IxBf9aMgf/ZDoO/2pCFv9sSx//alQn/2deL/9iaDb/XnQ8/1qAQf9Xi0X/VJVI/1KdSv9QpUz/T61O/060T/9NvFH/TMVR/0vRUv9K4lP/Se1T+0vzU/VM91PuT/hT6FD5U+FS+lTgUvpV4FL6VeBS+lXgUvpV4FL6VeBS+lX/WCYD/1QwBf9dMQf/ZzgO/21AFv9vSR7/blIn/2pcL/9lZjb/YXE8/119Qf9ZiEb/VpJJ/1ScTP9SpE7/UKtQ/0+zUf9Ou1L/TcRT/03PVP5M4FX7TOtV+Ez0VfBP91XpUfhV4lL4VttU+VfZVPlX2VT5V9lU+VfZVPlX2VT5V9lU+Vf/WSYD/1cuBf9gLwf/ajYN/3E+Ff9zSB7/clEm/29aLv9qYzb/ZW48/2F6Qv9dhUf/Wo9K/1eYTf9VoFD/VKhS/lKvU/1Rt1X8UMBW+k/LVvhP3Ff1T+lX8k/zV+pS9lfhU/dY2lX4WdFW+FrPVvhaz1b4Ws9W+FrPVvhaz1b4Ws9W+Fr/WSYD/1osBf9kLQf/bjMN/3U9Ff94Rh3/d08l/3RYLf9wYDX/amo8/2Z2Qv9igUf+XotL+1uUT/lZnVL4V6RU9lasVvVUtFfzU7xY8lPHWfBS1VrsUuZa6VPyWeFU9VvXVvZcz1f3XchZ+F3HWfhdx1n4XcdZ+F3HWfhdx1n4XcdZ+F3/WiUD/10qBf9nKgb/cjIM/3k7FP98RRz/fE0k/3pVLP91XjT/b2c8/GpyQvlmfUj2Y4dM81+QUPFdmVPvW6FW7VmoWOtYsFrqV7lb6FbDXOZW0VzjVuRc31bwXdVX9V/MWfZgxlr2YMBb9mG+XPZhvlz2Yb5c9mG+XPZhvlz2Yb5c9mH/WyUD/2AoBf9rKAb/dzAL/346E/+BQxr/gksi/39TKv97WzP5dmQ69XBuQfFseUjtaINN6mSMUedhlVXlX51Y412lWuFbrVzeWrZe3FnAX9pZzmDVWeJg0VnvYcpa9GLCXPRjvF30ZLde82S2X/Nktl/zZLZf82S2X/Nktl/zZLZf82T/XCQD/2MmBP9vJgX/ey8L/4I5Ef+GQRj/h0kg/4VRKPiCWTDyfWA47XdqQOhydUfkbn9N4WmIUt1mkVfZY5la1WChXdJfqGDPXbFizVy7Y8tcx2TJXNtlxV3rZb9d8ma4X/Fns2DxZ69h8WeuYvFnrmLxZ65i8WeuYvFnrmLxZ65i8Wf/XSQD/2YkBP9yJAX/fi4K/4c3EP+LPxb/jEcd+YtPJfKIVi3sg1025n5nPuB4cUbbc3tN1W6DU9BqjFjMZ5RdyWWcYMZjo2PDYaxlwWC1Z79fwWi9X9BpumDmabVh72qvYu9qq2Pvaqdk72mmZfBppmXwaaZl8GmmZfBppmXwaaZl8Gn/XiMD/2kiBP92IwT/giwJ/4s2Dv+PPhT9kUUb9JFMIu2OUyrmiloy34VlO9d+bUXQeHZNy3R/VMZwh1rCbI9ev2mXYrtnn2W4ZadotmSwarNju2uxY8psr2PhbKtk7W2mZu1so2ftbKBo7mufaO5rn2jua59o7mufaO5rn2jua59o7mv/XyMD/2sgA/95IgT/hSsI/440DP+TPBL4lkMY75ZKHueVUCbgkVgu14phOs6EakXIfnNNwnl7Vb51g1u5cYtgtW6SZLJsmmevaqNqrGisbKlntm6nZ8RvpWfab6Jo62+eaexvm2rsbplr7W2Ya+1tmGvtbZhr7W2Ya+1tmGvtbZhr7W3/XyMD/24eA/97IQT/iCoH/5EyC/+XOg/0mkEV65tHGuObTSHallUtz49eOciJZ0TBg29Nu353VbZ5f1uxdodgrXOPZalwlmimbp9so2yobqBrsnCda8BxnGvScpps6XGXbepwlG3rcJJu7G+Sbuxukm7sbpJu7G6Sbuxukm7sbpJu7G7/YSED/3AdA/9+IAP/iykG/5UxCfubOA3wnj4R56BEFt+gSh3TmlIrypNcOMKNZEO7h21NtIJ0VK9+fFuqeoRhpneLZaJ0k2mecpttmnCkcJdvr3KVb7xzk2/Nc5Jw5nOQcOlyjnHqcY1x63CMcetwjHHrcIxx63CMcetwjHHrcIxx63D/YyAD/3IbA/+AHwP/jicF/5cvCPieNgvtojsO5KVAEtqkRhzOnlEqxZdaN72RYkK1jGpMr4dyVKmCeVukf4Bgn3yIZZt5kGqXd5htk3WhcJBzrHONc7h0i3PJdYp04nSJdOhziHXpcod16nGHdepwh3XqcId16nCHdepwh3XqcId16nD/ZR8D/3QaAv+DHgL/kCYE/5otBvShNAnppjcL4Ko9DtSnRBvJoU8pwJtYNriVYEKwkGhLqYtvU6OHdlqeg35gmYCFZZR9jWqQe5ZujHmfcYl4qXOGd7V1hHfFdoN433WDeOh0gnjpc4J46nGCeOpxgnjqcYJ46nGCeOpxgnjqcYJ46nH/Zx0D/3cZAv+FHAL/kyQD/50rBfGkMAbmqjMI3K43DM+qQxrFpU4ovJ9XNbOZX0GrlGZKpJBtU56LdFqYiHtgk4WDZY6Ci2qKgJNuhn6ccYJ9p3R/fLN1fXzDdnx923Z8feh0fXzoc3186XJ9fOpxfXzqcX186nF9fOpxfXzqcX186nH/aRwC/3kYAv+HGwL/lSMD+6ApBO6oLATjry8F17I0C8utQRnBqEwnt6NVNK+dXUCnmWRJn5RrUpmQclmTjXlfjoqAZImHiGmEhZFtgIOacXyCpHR5gbF2d4HAdnaB1nZ2ged0d4Hoc3iA6XJ4f+pxeH/qcXh/6nF4f+pxeH/qcXh/6nH/axsC/3sXAv+KGgH/mCEC+KMmA+qsJwPftCkD0rUyCsewQBi8rEsms6dTM6qiWz6inWNImplpUZSVcFiOkndeiI9+ZIONhml+io5teomYcXaHonNzhq51cYa9dm+H0nZwh+h0cYXoc3KE6XJzhOpxc4TqcXOE6nFzhOpxc4TqcXOE6nH/bRkC/34WAf+NGAH/mx4B9KciAuawIAHauiEBzbgxCcK0Phe4sEkkrqtSMaWmWj2domFHlZ5oT46bbleImHVdgpV8Y32ThGh4kIxsdI+VcHCNoHJtjKx0aoy7dWmNznVpjeh0a4vpc22J6nFtiOpxbYjqcW2I6nFtiOpxbYjqcW2I6nH/cBcC/4EVAf+QFgH/nhoB8KsbAeK2FgDTvR0ByLsvCL24PBWztEcjqbBQMKCrWDuYqF9FkKRmTomhbFWCnnNbfZx6YXeZgWZyl4pqbpaTbmqUnnFmlKpzZJO4c2OUy3NjlOZyZZLqcWeP6nBnjupwZ47qcGeO6nBnjupwZ47qcGeO6nD/cxUC/4UTAf+UFAD8oxUA6rASANm+DADNwRsBwsAtB7i9OhOuuUYhpLVPLZqxVjmSrl5DiqtkTIOoalN8pXFZdqN4X3Ghf2Nsn4doaJ6Ra2SdnG5gnKhwXpy2cV2cyXFdnORwXprrcGCW629hlexvYZXsb2GV7G9hlexvYZXsb2GV7G//dxIB/4kRAf+ZEQDzqA4A17UKAM/BCgDGxRgAvMQqBbLCOBGnv0QenrtNK5S4VTaLtVxAhLJiSXyvaVB2rW9WcKt2W2uqfWBmqIZkYqePZ16mmmpbpaZsWKW1bVemx21XpuJsV6TtbFqf7Wxanu1sWp7tbFqe7Wxanu1sWp7tbFqe7Wz/fBAB/44QAPaeDQDYrQkAzbgJAMfECAC+yhQAtconBKvINg+hxUEbl8JLKI2/UzOFvVo8fbphRXa4Z0twt21RarV0VmW0fFtgsoRfXLGOYlixmWVVsKVmU7CzZ1KxxmdSseFnUa/xaFOq8GhUqfBoVKnwaFSp8GhUqfBoVKnwaFSp8Gj/gg4A/5QMANulBgDOsQcAxbsHAL3HBwC10BAArNAjA6PPMwyZzT8Yj8pIJIbIUS59xlg4dsRfP2/CZkZpwWxLZMBzUF+/e1RbvoRYV72NW1S9mF1RvKRfT7yzYE29xWBNveBfTLzwYU239WJNtvViTbb1Yk229WJNtvViTbb1Yk229WL/iQsA4ZwDANCqBQDFtQUAu78EALLLCACr2A0Ao9kgAprYLwmQ1jwUh9RGH37STyl20FYyb89eOWjNZD9jzGtEXsxzSVrLekxWyoNPUsqNUk/KmFRNyqVWS8qzV0rLxVdJy+BWScnwWEfH+llIxftaSMX7WkjF+1pIxftaSMX7WkjF+1r3kQQA1KICAMevBAC6uQMAsMQFAKfQCQCf4RAAmOEhA4/gMAmG4DsSfd9EG3XeTSRu3VUrZ9xcMmLbZDdd22s7WdpyP1XaekNS2oNFTtqNSEzamEpJ2qVLSNuzTEfcxExG3N5MRtrtTETY+U9D2PtPQ9j7T0PY+09D2PtPQ9j7T0PY+0/bmgAAyqkCALuzAgCwvQMApckFAJvWCQCU6BQBjOklBIToMwt76DwUc+hEG2voSyJk51IoXudZLVnnYDJV52g1UudvOE/ndztM54A9SeeJP0folEFE6J9CQumsQ0HpukRA6s1EQOrkREDo9URA5/hDQOf4Q0Dn+ENA5/hDQOf4Q0Dn+EPNowAAva4BALC4AQCkxAIAmdAFAI/hCgCJ8RoBgfEoBXjyMgxw8jsTafJDGWLySh9c81AjVvNXJ1LzXitP82UtTPRsMEn0czJG9Hs0Q/SENkH1jjc+9Zk5PfakOjv2sDs69788OfjPPDj36Dw49+w8OPfsPDj37Dw49+w8OPfsPDj37Dy/qgAAsbMAAKS/AACYygEAjNgEAIT6DgB8+xsCdPsmBWz8MApl/DgQXv1AFVj+RxlT/k0dT/9UIEv/WiJI/2ElRf9nJkL/bShA/3UqPf99Kzr/hi04/5EuNv+bLzT/pjAz/7IxMv++MjH/0DIx/9YyMf/WMjH/1jIx/9YyMf/WMjH/1jKyrwAApboAAJjGAACL0gAAf98CAHn/EQFv/xkCZ/8iBGD/LAda/zQMVP88D0//QxNK/0kVR/9PF0P/VRlA/1sbPv9hHDv/Zh45/20fNv90IDT/fSEx/4YjL/+RJC3/myUs/6UmK/+vJir/uycp/74nKf++Jyn/vicp/74nKf++Jyn/viemtgAAmMIAAIvOAAB+2wAAdfkHAGv/DwFi/xYCW/8eA1T/JgVO/y4GSf81CEX/PAtB/0MNPv9IDjv/ThA4/1MRNf9YEjP/XhMx/2QULv9qFSz/chYq/3oXJ/+DGCX/jhkk/5gaI/+gGiL/qhsh/60bIf+tGyH/rRsh/60bIf+tGyH/rRuavgAAi8oAAH7XAABw4wAAZ/8EAF7/DQBW/xIBT/8ZAkn/IAND/ycEP/8uBTr/NAY3/zoHM/8/BzD/RAgu/0kJLP9OCSn/Uwon/1gKJf9eCyP/ZAsh/2wMH/90DR3/fQ4b/4cOGf+PDxj/mQ8Y/5sQGP+bEBj/mxAY/5sQGP+bEBj/mxD/TCoD/0gzBf9PNAb/VDcI/1pBDv9cShb/WlQd/1dgJP9Uayr/UHgv/02EM/9Kjzb/R5k5/0ahO/9FqTz/RLA+/0O3P/9CwD//QslA/0HVQf9B5EH/Qe5C/0H2Qv9B/UL/Qv9B+UT/QfRG/0LvR/9C70f/Qu9H/0LvR/9C70f/Qu9H/0L/TSkD/0oyBP9RMgb/VzYI/1w/Dv9eSRb/XVMd/1peJP9XaSr/U3Uv/1CBNP9NjTf/Spc6/0ifPP9Hpz3/Rq4//0W1QP9EvUH/RMZC/0PRQv9D4kP/Q+xD/0P1Q/9D/EP8RP9D9Uf/Q+9I/0TrSf9E60n/ROtJ/0TrSf9E60n/ROtJ/0T/TSkD/0wwBP9UMQX/WTQI/189Dv9hRxb/YFId/11cJP9aZyv/VnMw/1N/NP9Pijj/TZQ7/0udPf9KpD//SKxA/0izQf9Hu0L/RsND/0bORP9F30T/RepF/UXzRftF+0X3Rv9E8En/RepK/0blS/9H5Uv/R+VL/0flS/9H5Uv/R+VL/0f/TikD/08uBP9XLgX/XTIH/2M7Dv9lRhb/ZVAd/2FZJP9dZCv/WnAw/1Z8Nf9Thzn/UJE8/06aP/9NokD/S6lC/0qwQ/9Kt0T/ScBF/0jKRv1I20b6SOdH+EjyR/VI+kbxSf9H6kv/SONM/0neTf9K3k3/St5N/0reTf9K3k3/St5N/0r/TygD/1IsBP9aLAX/YS8H/2c6Dv9qRBX/ak4c/2dXJP9iYSv/Xm0x/1t4Nv9Xgzr/VI09/1KWQP9QnkL+T6VE/E6tRftNtEf6TLxI+UzHSPZL1EnzS+VJ8EvwSe1M+UjpTP9K4U7/S9pP/0zTUP9N01D/TdNQ/03TUP9N01D/TdNQ/03/UCgD/1UqBP9dKQX/ZS0H/2w4Df9vQhT/b0sc/2xVI/9oXir/Y2kx/190Nv1cfzv7WYk/+VaSQvdUmkT1U6JG9FKpSPJRsUnxULlK70/DS+5Pz0vrT+JL50/uS+RP+E3fT/5O1VH/T85S/1DJU/9QyVP/UMlT/1DJU/9QyVP/UMlT/1D/UScD/1gnBP9hJwT/aiwG/3E2DP90QBP/dEka/3JSIv9uWyn9aGQw+WVwNvZhezvzXoVA8FuOQ+5ZlkbsV55I6lWmSuhUrUznU7VN5VO/TuNTzE7hU99O3VPtT9hS91HRU/1SylT+U8RW/1O/V/9Tv1f/U79X/1O/V/9Tv1f/U79X/1P/UicD/1slA/9lJAT/bioG/3Y0C/96PRH/ekYY/3hPIPt0WCj2b2Ev8WtsNu1ndjzpY4BA5mCKReRdkkjhW5pK31miTd1Yqk/aV7JQ2Fa8UdVVyFLSVdtTzlbrU8tW9lXGVv1Wv1j9VrpZ/Ve2Wv1Xtlr9V7Za/Ve2Wv1Xtlr9V7Za/Vf/UyYD/18iA/9pIQP/cygF/3syCv9/OxD/gEQW+35MHvR7VCXudl0t6XFoNORtcjvgaXxB3GWFRthijkrUX5ZN0V2dUM5cpVLMWq1UyVm2VsdZwlfGWdBXwlnmWL9Z81m7WvtZtVv7WrBd+1qtXftZrV37Wa1d+1mtXftZrV37Wa1d+1n/ViQD/2IgA/9tIAP/dyYE/38wCP+EOQ39hkEU9YVJG+6CUSLnfVoq4XhkMtxzbjrUbndB0GqAR8xmiUzIZJFQxWKYU8NgoFXAXqhYvl2xWbtdvFu5XMlct1zgXLRd71ywXvldq1/5Xahg+VylYflcpWH5XKVh+VylYflcpWH5XKVh+Vz/WCID/2UeA/9xHwP/eyQD/4QuB/+JNgv4iz4R74tGF+iITh7hhFcm2X5hMdF4ajrLc3NCxm98SMJshE2+aYxRu2aTVbhkm1i1Y6Nas2GsXLBgt16uYMRfrGDYX6lh61+nYfdfomP3X59k91+dZPhenWT4Xp1k+F6dZPhenWT4Xp1k+F7/WyAC/2gcAv90HQL/fiMD/4grBf2NNAnzkDsO6pBDFOKPShrailQl0INdMMl+ZzrDeG9CvnR4SLlxgE61bohSsmuPVq9pl1qsZ59cqWWoX6ZksmGkZL9iomTQYqBk52KeZfVimmb1YZhn9mCWaPZglmj2YJZo9mCWaPZglmj2YJZo9mD/XR8C/2oaAv93HAL/giEC/4spBPmRMQfvlTgL5pY/EN2URxfSjlEkyohbL8KDZDm8fmxBt3l0SLJ1fE6ucoRTqm+LV6Ztk1uja5teoGqkYJ1ormObaLpkmWjLZZdo42SVafNkk2r0Y5Fr9WKQa/VhkGv1YZBr9WGQa/VhkGv1YZBr9WH/Xx0C/20YAv96GwL/hR8C/44nA/WVLgXrmTUI4Zw7DNaYQxbMk08ixI1YLr2HYTi2gmlBsH5xSKt6eU6nd4BTo3SIWJ9xkFubb5hfmG6hYpVtq2SSbLdmkGzGZo9s32aObfFljG7zZItu9GOKbvRiim70Yopu9GKKbvRiim70Yopu9GL/YRwC/28WAv98GgH/iB4B/5EkAvKZKwTnnjEF3aA2CdGcQRXHl00hv5FWLbeMXzexh2dAq4JuSKV+dk6ge31TnHiFWJh2jVyUdJVfkXKeYo5xqGWLcLRniXDDaIdw22eGce5mhnLyZYVy82SEcvRjhHL0Y4Ry9GOEcvRjhHL0Y4Ry9GP/YxoC/3EVAf9/GAH/ihwB/JQhAu6cJwLjoiwD2KQyCMyfQBTDmksgupVVLLOQXTesi2U/pYdsR6CDc02bgHtTln2CV5J6ilyOeJJginabY4d1pWaEdLFngnTAaIB01WiAdexnf3byZn9182V/dfNkf3XzZH9182R/dfNkf3XzZH9182T/ZRkC/3QUAf+BFwH/jRoB+ZceAeugIwHfpiYC0qcwB8ijPhO/nkkftplTK66UWzanj2M/oItqRpuHcU2VhHhSkIF/V4x/h1yIfZBghHuZY4B6o2Z+ea9oe3m9aXp50Wl5eupoenryZnp58mV6efNkennzZHp582R6efNkennzZHp582T/ZxcC/3YUAf+EFgH/kBcB9ZsaAeekHQHbqx8BzqovBsSmPRK6oUgesp1RKqqYWTSilGE+nJBoRZaMb0yQiXZSi4Z9V4aEhVuCgo1ffoCXY3p/oWZ3fqxodX27aXN+zmlzfuhodH7xZnR98mV1fPNkdXzzZHV882R1fPNkdXzzZHV882T/aRYB/3gTAf+HFAD/kxUA8Z4VAOOoFgDVrhsByq0tBsCpOxG2pUYdraFQKaWcWDOemF88l5RmRJCRbUuLjnRRhox7VoGJg1t8h4tfeIaUYnSEn2Vxg6pnb4O4aW2Dy2ltg+ZoboPyZm+C8mVwgfNkcIHzZHCB82RwgfNkcIHzZHCB82T/axQB/3sSAf+KEgD/lhIA7aIQAN6tDgDQsRkAxbArBbutOQ+yqUQbqaVOJ6ChVjKZnV47kppkQ4uXa0qGlHJQgJJ5VXuPgFp3jYlecoySYW6KnGRriahnaYm2aGeJyGhnieNnaInyZmmH82VqhvNkaobzZGqG82RqhvNkaobzZGqG82T/bhIB/34QAP+NEAD3mg4A26cKANOwCwDKtBYAwLQpBLaxNw6trkMapKpMJZumVTCTo1w5jKBjQYadaUiAmnBOe5h3U3aWflhxlIZcbJKQYGiRmmNlkKZlY5C0ZmGQxmZhkOFmYZDyZWOO82RkjPRjZIz0Y2SM9GNkjPRjZIz0Y2SM9GP/cRAB/4IPAP+RDQDenwkA06oJAMyzCQDEuBMAurgmA7G2NQyns0EYnq9KI5asUy6OqVo3h6ZhP4CkZ0Z6oW5MdZ91UXCdfFVrnIRaZpqOXWOZmGBfmKRiXZiyZFuYw2RbmN5jW5jwY1yV9WJek/ViXpP1Yl6T9WJek/ViXpP1Yl6T9WL/dQ4A/4YNAOuWCADVowcAzK0IAMW2BwC9vBEAtL0jAqu7MgqhuT8VmLZIIJCzUSuIsFg0gK5fPHqrZkN0qWxIb6hzTmqmelJlpYJWYaOMWl2illxaoqJfV6GwYFahwWBVotxgVaHvYFaf919XnPdfV5z3X1ec919XnPdfV5z3X1ec91//egwA/YsJANqbBADOpwYAxLAGALy5BAC1wQ4ArMIgAaTBMAiavzwTkb1GHYm6TyeBuFYwerZdOHO0ZD9usmpEaLFxSWSweU1froFRW62KVFitlVdUrKFZUqyvW1CswFtQrNpaT6vuW0+q+ltRpvpbUab6W1Gm+ltRpvpbUab6W1Gm+lv/gAkA4ZIBANGgBADGqwUAvLQEALO9AwCrxwsApMkcAZzILAaTxzkPisVEGYHDTSN6wVQsc79bM22+YjlnvGk+YrtwQ166d0dauYBLVrmJTlO4lFBQuKBSTbiuVEy4v1RLudhUS7ftVEq2+VVKs/5WSrP+Vkqz/lZKs/5WSrP+Vkqz/lb6hwIA1pgAAMmlAwC9rwMAs7gBAKnCBAChzQgAmtAWAJLQKASKzzYMgc5BFXnMSh5yy1ImbMpaLWbJYTJhyGg3XMdvPFjGdj9Vxn9DUcWJRU7FlEhLxaBKScWuS0jFv0tHxthLR8XtS0bD+U1Fwv9ORcL/TkXC/05Fwv9ORcL/TkXC/07fkAAAzJ8AAL+qAQCzswEAqb0CAJ/HBQCW0gkAjtoSAIjbJAKA2jIIeNk+EHHYSBhq11AfZNZYJV/VXypb1GcvV9RuM1PTdjZQ0385TNOIO0rTlD5H06A/RdSuQETUv0FD1dhARNPsQELS9kJB0f5EQdH+REHR/kRB0f5EQdH+REHR/kTRmAAAw6UAALWuAACpuAAAnsMCAJTNBgCK2QoAhOMYAX3kJgN15DIIbuM8D2fjRRVh400bXONVIFfjXSRU42QnUOJrKk3icy1K43wwSOOGMkXjkDRD45w1QeSpNkDkuDc/5cs3P+XkNz/j8zY94vs4PeL7OD3i+zg94vs4PeL7OD3i+zjGoQAAt6sAAKq0AACevgAAk8kCAIjUBgB/7g4Aee0bAXHtJwNq7jIIZO47DV7uQxNY7ksXU+5SGlDvWR5M72AgSe9nI0fvbyVE8HcnQfCAKT/wiio98ZUsO/GhLTnyri448r4vN/PQLzfz5y828fMvNvHzLzbx8y828fMvNvHzLzbx8y+5pwAAq7AAAJ+7AACSxgAAhtABAHvdBQB09xEAbfccAWb4JgNf+C8GWvk4ClT5QA5Q+kcRTPpOFEj7VRZF+1sYQvtiGkD8aBw9/HAdOv14Hzj9giA2/Y0iNP6YIzL+pCQx/7ElMP+/Ji//zyYu/+MmLv/jJi7/4yYu/+MmLv/jJi7/4yatrQAAn7cAAJLCAACGzQAAedoAAHDyCABo/xEAYf8aAVr/IwNU/ysET/8zBkr/OwhG/0ILQ/9JDUD/Tw49/1UQOv9bETj/YRM1/2gUM/9vFTD/eBYu/4IXLP+NGSr/mRop/6QaKP+vGyf/uhwm/8ccJv/HHCb/xxwm/8ccJv/HHCb/xxyhtAAAk78AAIbKAAB41gAAbOIAAGP8BwBc/w8AVf8WAU//HgJJ/yYDRP8uBED/NAU8/zsGOf9BBzb/Rggz/0wIMf9RCS7/Vwos/10KKv9kCyj/bAwl/3UNI/9/DiH/ig8g/5UQHv+gEB7/qBEd/7ERHf+xER3/sREd/7ERHf+xER3/sRGVvAAAhscAAHnTAABr4AAAXu0AAFb/AwBP/wwASf8SAUP/GQE+/yACOf8nAzX/LQMy/zMELv84BCv/PQUo/0IFJv9HBST/TAYi/1EGIP9XBh3/Xgcb/2UHGf9uCBf/eAgV/4MIE/+NCRP/lgkS/54JEv+eCRL/ngkS/54JEv+eCRL/ngn/Qi0D/0IyBP9IMgT/TDYG/048CP9QRw7/UFIV/05fGv9Lax//SHck/0WDJ/9Cjir/QZcs/z+gLv8/py//Pq4w/z21Mf89vDL/PMUy/zzOM/873zP/O+o0/zvzNP87+zT/PP8z/jz/M/w9/zT2P/819T//NfU//zX1P/819T//NfU//zX/QywD/0QwBP9KMAT/TjQG/1E6CP9TRg7/UlEV/1FdGv9OaSD/S3Qk/0iAKP9Fiyv/Q5Ut/0KdL/9BpTD/QKwx/z+zMv8/ujP/PsI0/z7MNP8+3DX/Peg1/z3xNf8++jX9Pv81+z//NPg//zbyQf838EH/N/BB/zfwQf838EH/N/BB/zf/RCwD/0cuA/9NLgT/UTIF/1Q5CP9XRA7/Vk8V/1RaG/9RZiD/TnIl/0t9Kf9IiCz/RpIu/0WbMP9EojL/Q6kz/0KwNP9CtzX/Qb82/0HJNv9A1zf/QOU3/UDwN/pA+Df3Qf829kH/N/JB/zjsQ/856kT/OepE/znqRP856kT/OepE/zn/RSsD/0ksA/9QLAT/VS8F/1k3CP9cQg7/W00V/1hXG/9WYyD/Um8l/096Kv9MhS3/So8w/0iYMv9HnzT/RqY1/0WtNv9FtDf/RLw4/kTGOPxE0jn5Q+I59kTuOfNE9znxRP8570T/OutF/zvkRv8840b/PONG/zzjRv8840b/PONG/zz/RisD/00pA/9UKQT/WSwF/141B/9hQA3/YUoU/15UGv9aXyD/V2sm/1R2Kv9RgS7/Tosx/kyUNPxLnDX7SqM3+kmqOPhIsTn3SLk69kfCO/VHzTvyR9877kfsO+tI9jvpR/8950f/PuFI/z/aSv9A2Er/QNhK/0DYSv9A2Er/QNhK/0D/RyoD/1AnA/9YJgP/XioE/2MzB/9mPQ3/ZkcT/2RRGv9gWyD/XGcm/VlyK/pWfS/4U4cz9lGQNfRQmDfyTp858U2mO+9MrTzuTLU97Eu+PetLyj7pS9w+5UzqPeJL9T/fS/5B3Er/QtRM/0PNTf9Dy07/Q8tO/0PLTv9Dy07/Q8tO/0P/SigD/1QkA/9cIwP/YygE/2gwBv9sOwv/bEQS/2pOGf5mWB/5YWIl9V5tK/JbeDDvWII07FaLN+pUlDnoU5s75lGjPeVRqj7jULI/4U+7QOBPx0DeT9hB2U/oQdRP9EPQTv5Fzk7/RshQ/0bCUf9HwFH/R8BR/0fAUf9HwFH/R8BR/0f/TSUC/1chAv9gIAP/aCYD/24uBf9yOAr/ckEQ/XBLF/dtVB3yaF4k7WRpKulhdDDlXn404luHOOBZjzvdV5c+21WfQNhUpkLVU65D0lK3RNBSwkXOUtBGy1LlRshS8kjFUv1JwlL/SrxU/0q3Vf9KtlX/SrZV/0q2Vf9KtlX/SrZV/0r/UCMC/1seAv9kHgL/bSQD/3MrBP93NQj+eD4O9ndHFPB0UBvqb1oi5GtlKeBnby/bY3k11mCCOtJdij7PW5JBzFmaQ8pYoUXIV6lHxlayScRWvErCVclLv1XfS7xW7ky5VvpNt1b/TbJY/02uWf9NrFn/TaxZ/02sWf9NrFn/TaxZ/03/UyAC/14cAv9oHAL/cSIC/3goA/98MQf4fjoL8H1DEel6TBjidlcf3HJhKNRtay/PaXQ2y2V9O8dihUDEYI1DwV6VRr9dnEi8W6RLulqtTLhZt062WcNPtFnVT7Fa6lCuWvdQrFr/UKhb/1CkXP9QpF3/T6Rd/0+kXf9PpF3/T6Rd/0//Vh4C/2EZAv9sGgL/dSAC/3wlA/2BLgXzhDcJ6oQ/DuKBSBXbfVMd0XddJ8tyZzDGbnA3wmp4PL5ngEG6ZYhFt2OQSLRhmEuyX59Nr16oT61dslGrXb5SqV3OU6Zd5VOkXvRTol7/U59f/1KcYP9Sm2D/Uptg/1KbYP9Sm2D/Uptg/1L/WBwC/2QXAf9wGQH/eR0B/4AjAviGKgPtiTIG5Io7CtyIRRLRglAcyn1aJsR4Yy++c2w3uW90PbVsfEKyaoRGrmeMSqtlk02oZJtPpWKkUqNhrlShYblVn2HIVp1h4VabYvFVmWL9VZdj/1SVZP9UlGT/U5Rk/1OUZP9TlGT/U5Rk/1P/WhoC/2cVAf9zFwH/fRsB/4QgAfOKJgLoji4E35A2B9SMQRHLh00bxIJXJr19YC+3eGk2snRxPa5xeEKqboBHpmyISqNqj06gaJhRnWegU5pmqlWYZbVXlWXEWJRl21iSZu9XkWb8V49n/laOZ/5VjWj+VY1o/lWNaP5VjWj+VY1o/lX/XBgB/2kTAf92FgH/gBkB/YgdAe+OIgHkkykC2pQxBs6QPw/Gi0savoZVJbeBXi6xfWY2rHluPKd2dUKjc31Hn3CES5xujE6YbJRSlWudVJJqp1eQabJZjWnAWoxp1VqKauxZimr6WIlr/VeHa/1Wh2v+Vodr/laHa/5Wh2v+Vodr/lb/XhcB/2wSAf94FAH/gxcA+YsaAOuSHQHgmCMB05gvBcqUPQ7Bj0kZuYpTJLKGWy2sgWQ1pn5rPKF6ckKdd3pHmXWBS5VziU+RcZFSjm+aVYtupFiIba9ahm29W4Rt0FuDbulag274WYJv/FiCb/1Xgm/9V4Jv/VeCb/1Xgm/9V4Jv/Vf/YBUB/24RAf97EwD/hhQA9o8WAOeWGADbnBwAz5stBMWXOw28k0cYtI5RI62KWSynhmE0oYJpO5x/cEGXfHdGk3l+S493hk+LdY5SiHOXVYRyoViCcaxaf3G6XH5xzFx9cudbfXL2Wnxy/Fl8cvxXfHL9V3xy/Vd8cv1XfHL9V3xy/Vf/YhQB/3ERAf99EQD/iBIA8pISAOOaEgDVnxkAyp4rBMGbOQy4l0UXsJJPIqmOWCuiil8znIZnOpeDbkCSgHVFjX58Sol8hE6FeoxSgniVVn53n1h7dqpbeXW4XHd1ylx3duVcd3f1Wnd2+1l3dvxYd3b8V3d2/Fd3dvxXd3b8V3d2/Ff/ZBIB/3MQAP+AEAD/ixAA75UOAN+eDQDQohcAxqEpA72eNwu0mkMWrJZNIKSSViqdjl4yl4tlOZKIbECNhXNFiIN6SoSAgU6Af4pSfH2TVXh8nVh1e6hbc3q2XHF6x1xxeuJccXvzWnF7+1lyevxYcnr8WHJ6/FhyevxYcnr8WHJ6/Fj/ZxEB/3UPAP+DDgD0jg0A25kKANShCwDMpBUAwqQnA7iiNgqwnkIVp5pMH6CXVCmZk1wxk5BjOI2Naj+IinFEg4h4SX6Gf016hIhRdoKRVXOBm1hvgKZabX+0XGt/xVxrgN9ca4DyWmuA+1lsfvxYbX78WG1+/FhtfvxYbX78WG1+/Fj/aRAB/3gOAP+FDADikggA1ZsJAM6jCQDHqBIAvaglArSmNAmrokATo59KHpubUieUmFowjpVhN4iSaD2CkG9Dfo52SHmMfUx1ioVQcYiOVG2HmVdqhqRZZ4WxW2WFwltlhdxbZYXwWmaF+1lng/xYZ4P8V2eD/Fdng/xXZ4P8V2eD/Ff/bA4A/3sMAPKJCQDZlQYAz54IAMmmCADBqxAAuKsiAq+qMgimpz4SnqRIHJahUSWPnlguiJtfNYKZZjx9lm1BeJR0RnOSe0tvkINPa4+MUmeOllVkjaJYYYyvWV+MwFpfjNlZX4zuWV+M+1hhiv1XYYn9V2GJ/Vdhif1XYYn9V2GJ/Vf/bwwA/38JAN+NAwDSmAYAyqIGAMKpBgC6rw4AsrAgAamuLwahrDwQmKlGGpGnTyOJpFYsg6JdM32fZDl3nWs/cptxRG6aeUhpmIFMZZeKUGGVlFNelaBVW5StV1qUvVhZlNRXWZTsV1mT+VZbkf5VW5D+VVuQ/lVbkP5VW5D+VVuQ/lX/cwkA9YQEANiRAwDMnAUAw6UFALutBACzswwAq7UcAaO0LAWbsjkOkrBEF4qtTSCDq1QpfalcMHenYjZxpWk8bKRvQWiid0VkoX9JX5+ITFyekk9Ynp5SVp2rU1SdvFRTndFUU53rU1Oc+FNUmv9TVJn/U1SZ/1NUmf9TVJn/U1SZ/1P/eAYA4YkAANCWAgDGoQMAvKkDALOwAQCruAgApLoYAJy6KQOUuTYLjLdBFIS1Sh18s1IldrFaLHCvYDJrrmc4Zq1uPGKrdUBeqn1EWqmGSFaokUpTqJ1NUaeqTk+ouk9OqM9PTqfpT02m909Npf9PTqT/T06k/09OpP9PTqT/T06k/0/6fwAA2I4AAMmbAQC+pQIAtK0BAKu1AAChvwQAm8EUAJTBJQKMwDMIhL8+EXy9SBl1vFAhb7pYJ2q5Xy1luGUyYLdsNly2dDpYtXw+VbSFQVG0kEROs5xGTLOpSEqzuUhJtM5ISbPpSEix9klIsP9KSLD/Skiw/0pIsP9KSLD/Skiw/0rihgAAzpQAAMKhAAC2qQAAq7EAAKG6AQCYwwUAkMkQAIrJIAGDyS8Fe8g7DXTHRRRuxk4baMVWIWPEXSdew2QrWsJrL1bBcjNTwXs2T8CEOUzAjzxKwJs+R8CoP0bAuEBFwM1ARcDoP0S+9kFDvf9CQ7z/Q0O8/0NDvP9DQ7z/Q0O8/0PWjQAAxpsAALilAACtrgAAorYAAJi/AgCNyAYAg9ELAH/SGgB50ioDctI3CGzRQg9m0UsVYdBTGlzPWx9Yz2IjVM5pJ1HOcSpNznotSs6DMEjOjjJFzpo0Q86oNULOuDZBz801Qc7oNUDN9Tc/y/45Psv/OT7L/zk+y/85Psv/OT7L/znKlgAAvKIAAK+qAACjswAAmLwAAI3GAwCCzwcAeNkLAHPeGABu3iYCaN4zBWLePgpd3kgPWd5QFFXeWBdR3mAbTt5nHkvdbyBI3ngjRt6BJUPejCdB3pgpP96mKj7ftSo94MgqPd/jKjzd8Ss73PstOtz9Ljrc/S463P0uOtz9Ljrc/S7AnwAAsacAAKSwAACYugAAjcMAAIHNAgB21wcAbugPAGnoGwFj6CcCXukyBVjpOwhU6UQMT+pMD0zqUxJJ6lsVRupiF0TrahlB63IbP+t7HTzrhh467JEgOOyeITftrCI27bsjNe7PIzTu5iM06/UjNOv4IzTr+CM06/gjNOv4IzTr+COzpQAApq0AAJm3AACNwQAAgMsAAHXVAQBp4QYAZPMRAF7zHAFZ9CYCVPQwBE/1OAZL9UAIR/ZHCkT2TgxB91UOP/dcDzz3YxE6+GoTN/hzFDX4fRYz+YgXMfmUGC/6oRku+q8aLfu+Giz7zxsr++cbK/vrGyv76xsr++sbK/vrGyv76xuoqgAAmrQAAI2/AACAyQAAdNMAAGfeAABe8ggAWf4RAFP/GgFO/yMCSf8rA0X/MwRB/zoFPv9BBjv/Rwc4/04INf9UCTP/Wgkx/2EKL/9pCyz/cgwq/30NKP+IDib/lQ8l/6EQJP+uESP/uhIi/8oSIv/QEiL/0BIi/9ASIv/QEiL/0BKcsgAAjrwAAIHHAABz0QAAZ90AAFnjAABT/QYATf8OAEj/FgBD/x4BP/8mAjr/LQI3/zMDM/85AzD/PwQu/0QEK/9KBSn/UAUn/1YGJP9dBiL/ZQcg/24HHf95CBv/hQga/5IJGf+eCRj/qAkX/7MJF/+3CRf/twkX/7cJF/+3CRf/twmQugAAgsUAAHTQAABn3AAAWOMAAE3wAABH/wIAQv8MADz/EQA4/xgBNP8fATD/JQEs/ysCKf8wAiX/NQIj/zoCIP8/Ax7/RAMc/0kDGf9PAxf/VgQV/14EEv9oBBH/cgUP/34FDv+KBQ7/lAUN/54FDf+iBQ3/ogUN/6IFDf+iBQ3/ogX/OS8C/zwwA/9BMQP/RDQE/0Q6Bv9ERQj/RVEM/0NdEf9BaRb/PnYZ/zyBHP86jB7/OZYg/zieIf83pSP/N6sj/zayJP82uSX/NsAl/zXKJv811yb/NeUm/zXvJv81+Cb/Nv8m/jb/Jvw2/yb8Nv8n+jb/KPo2/yj6Nv8o+jb/KPo2/yj/OS8C/z4vA/9ELwP/RjIE/0g4Bv9IQwj/SE8N/0dbEv9EZxb/QnMa/z9/Hf89ih//PJMh/zubI/86oiT/Oakl/zmwJv84tib/OL4n/zjHJ/840yj/OOMo/zjtKP449yj7OP4n+Tn/J/g4/yn4OP8q9jj/KvY4/yr2OP8q9jj/KvY4/yr/Oi8C/0EsA/9GLAP/Si8E/0w3Bf9NQQj/TEwN/0tYEv9IZBf/RnAb/0N8Hv9BhyD/P5Aj/z6YJP89oCX/PaYm/zytJ/88tCj/O7sp/zvEKf87zyn+O+Aq+zvrKvg79Sn2PP4p9Dz/KvM7/yvyO/8s7zv/Le87/y3vO/8t7zv/Le87/y3/PC0C/0QpAv9KKQP/TiwE/1E0Bf9SPgj/UkoN/1BVEv9NYRf/Sm0b/0h4H/9FgyL/Q40k/0KVJv9BnSf/QKMo/0CqKf4/sSr9P7gr/D/BK/o/yyv3P9ws9T/pLPE/9CvvP/0s7T//Lew+/y/rPv8w5z//MOc//zDnP/8w5z//MOc//zD/QCoC/0gmAv9OJgP/UikD/1YyBf9XPAf/V0cM/1VREv9SXRf/UGkc/010IP9KfyP9SIkm+0eRKPpGmSn4RaAq90SnK/VErSz0Q7Ut80O9LfJDyC7wQ9cu7EPnLulE8y3mQ/ww5EL/MeNC/zLhQv8z3EP/NNxD/zTcQ/803EP/NNxD/zT/QycC/0sjAv9SIgL/WCcD/1wvBP9dOQf/XkMM/1tOEf9YWBf+VWQc+lJvIPdQeiT0TYQn8kyNKfBKlSvvSZwt7UmjLuxIqi/qR7Ev6Ue6MOdHxTDmR9Iw4kjlMN9H8jLbR/s02Eb/NdVG/zbSRv83zUj/N81I/zfNSP83zUj/N81I/zf/RiQC/08gAv9WHwL/XSQD/2EsBP9jNQb/ZEAL/2JKEPpeVBb1W18c8VhrIO5VdSXrU38o6FGIK+ZPkS3kTpgv4k2gMOFMpzHfTK4y3Uu3M9tLwjTZSs811UvkNdBL8DbNSvs4ykr/OshK/zrGS/87wUz/O8FM/zvBTP87wUz/O8FM/zv/SiEC/1MdAv9bHAL/YiIC/2cpA/9pMgX/ajwJ+WhGD/JlUBXtYVsa6F5mIORbcSXhWHsp3laELNtUjC/YUpQy1FGbNNJQozXQT6o3zk6yOMxOvDnKTsk6yE7dOsRP7TvBTvk9vk7/PbxO/z66T/8+tlD/PrZQ/z62UP8+tlD/PrZQ/z7/TR4C/1YaAf9fGgH/ZyAC/2wmAv9vLgT5cDgH8m9CDOtsSxLlaVcZ32ViH9phbCXUXXYq0Ft+L81ZhzLKV481yFaWN8ZUnTnEU6U7wVOtPL9Stz69UsM/vFLTP7lS6D+1UvZBs1L/QbFT/0GvU/9BrFT/QaxU/0GsVP9BrFT/QaxU/0H/UBwB/1oXAf9kGAH/bB0B/3EjAv11KgPzdjMF63Y9CuNzRw/cb1MX1GteH85mZybKY3ErxmB5MMJegTS/XIk3vVqROrpZmDy4WKA+tleoQLRWskKyVr1DsFXMQ61W40SrVvNEqFf+RKdX/0SlWP9Eolj/RKJY/0SiWP9Eolj/RKJY/0T/UxkB/10UAf9oFgH/cBoB/3YgAfd6JgLtfC4D5Hw4B9x6RA3SdU8Wy3BaHsZsYybBaGwsvWZ1MbljfTW2YYQ5s1+MPLBdlD+uXJtBq1ukQ6larUWnWrhGpVnHR6Na3kehWu9Hn1v8R51b/0ebXP9Gmlz/Rppc/0aaXP9Gmlz/Rppc/0b/VRcB/2ASAf9rFAH/dBcA/3ocAfJ/IgHngSkC3oIzBNN/QAzLekwVxHZWHr5xYCW5bmgstGtxMrFoeTatZoA6qmSIPadij0ClYJdDol+gRZ9eqUedXrRJm13CSpld1kqXXuxKll/6SZVf/0mTYP9IkmD/R5Jg/0eSYP9HkmD/R5Jg/0f/WBUB/2MRAf9uEgD/dxUA+34YAO2DHQDihyMB1ocuA8yDPQvFf0kUvXtTHbd2XSWyc2UsrW9tMqltdTemanw7omiEPp9mjEGcZZREmWOcR5dipkmUYrBLkmG+TJBh0EyPYuhMjmP4S41j/0qMZP9Ji2T/SYtk/0mLZP9Ji2T/SYtk/0n/WhMB/2YQAP9xEQD/ehIA94IUAOiHFwDdixwA0IssA8eIOwq/hEcTuH9RHLF7WiSsd2Irp3RqMaNxcjafb3k7m22AP5hriEKVaZBFkmiZSI9mokqMZq1MimW6TYhlzE6HZuZOhmf2TIZn/0uFaP9LhGj/SoRo/0qEaP9KhGj/SoRo/0r/XBIB/2gPAP90EAD/fRAA84UQAOSLEQDWjxcAy44qAsKMOAm6iEQSs4RPG6x/WCOnfGAroXhoMZ11bzaZc3Y7lXF9P5JvhUKObY1Fi2yWSIhroEuFaqpNg2m3ToFpyE+AauNPgGv0Tn9r/0x/a/9Lf2v/S39r/0t/a/9Lf2v/S39r/0v/XhAB/2sOAP92DgD7gA0A6ogNANuPDADQkhUAx5InAr6PNgi2jEIRrohNGqiEViKigF4qnH1lMJd6bDWTd3M6j3V7PoxzgkKIcotGhXCTSYJvnUx/bqhOfW61T3ttxlB6buBQeW/yTnlv/k15b/9MeW//S3lv/0t5b/9LeW//S3lv/0v/YA8A/20NAP95DADugwsA24sJANSRCgDMlRMAwpUlArmTNAexj0EQqoxLGaOIVCGdhFwpl4FjL5J+ajWOfHE5inp4PYZ4gEKDdohFf3WRSXxzm0x5cqZOdnKzUHVyw1Bzct1QdHPwT3Rz/U10c/9MdHP/THRz/0x0c/9MdHP/THRz/0z/Yg4A/28MAPx7CgDehgYA1Y4IAM+UCQDHmBEAvpgjAbWWMgatkz8PppBJGJ+MUiCYiVook4ZhLo6DaDSJgW85hX92PYF9fkF9e4ZFenmPSXZ4mUxzd6ROcXexUG92wVBud9lQbnfvT253/E5ud/9Nb3f/TG93/0xvd/9Mb3f/TG93/0z/ZA0A/3IKAPB+BgDaiAUA0JAHAMqXCADCmxAAuZshAbGaMAaplz0OoZRHF5qRUB+UjVgnjotfLYmIZjOEhm04gIR0PXuCe0F4gIRFdH+NSHF9l0ttfKJOa3yvT2l7vlBofNVQaHztT2l8+05pfP9Nanv/TGp7/0xqe/9Manv/TGp7/0z/ZgoA/3UIAOGBAgDUiwUAy5MGAMSaBgC9ng4AtZ8fAayeLgWkmzsMnZhFFZaVTh6Pk1YliZBdLISOZDJ/i2s3eopyPHaIeUByhoFEb4WKR2uDlUpogqBNZYGsTmOBvE9igdFPYoHrTmOB+U1jgf9MZID/S2SA/0tkgP9LZID/S2SA/0v/aQgA+3gEANyEAQDPjwQAxpcFAL+dBQC3oQwAr6McAKeiLASfoDkLmJ5DFJGbTByKmFQjhJZcKn+UYjB6kmk1dZBwOnGOdz5tjX9CaYuIRmWKkkliiZ5LX4iqTV6Iuk5ciM5OXYjpTV2H+Exdh/9LXob/S16G/0tehv9LXob/S16G/0v/bQUA6nwAANWIAADKkgMAwZoDALmgAwCxpgkAqacZAKKnKQOapTYJkqNBEouhShqEn1Ihfp1aKHmbYC50mWczb5duOGuWdTxnlH1AY5OGQ2CRkEZckZxJWpCpS1iQuExXkMxMV5DnS1eP90pXjv9KWI7/SViO/0lYjv9JWI7/SViO/0n/cQEA4IAAAM+MAADElgIAu54CALKkAACpqgUAoqwVAJusJgKUqzQHjKo/D4WoSBd+plAeeKRYJXOiXituoWUwap9sNGWeczlhnXs8XpuEQFqajkNXmZpFVJmnR1KZtkhRmcpIUZjmSFGX9UhRl/9HUZb/R1GW/0dRlv9HUZb/R1GW/0f2dwAA2IUAAMmRAAC/mwEAtKIAAKuoAAChsAAAmrIRAJSzIgGNsjAFhbE8DH6vRhR4rk4bcqxWIW2rXCdoqWMsZKhqMGCncTRcpnk4WKWCO1WkjD5Ro5hAT6OlQk2jtENMo8hDTKPkQ0uh9ENLoP9ES6D/REug/0RLoP9ES6D/REug/0TjfQAAz4sAAMKWAAC3nwAAraYAAKOtAACZtQAAkLkOAIu6HgGEui0Dfbk5CXe4QxBxtkwXa7VTHWa0WiJis2EmXrJoK1qxby5WsHcyU7CBNU+vizhMr5c6Sq6kPEiusz1Hrsc9R67jPEat8z1Gq/4+Rav/P0Wr/z9Fq/8/Rav/P0Wr/z/agwAAx5EAALucAACvpAAApasAAJqyAACQugEAhsEJAIHCGAB7wigCdcI1Bm/BQAxpwEkSZL9RF1++WBxbvl8gV71mJFS8bidRvHYqTbt/LUq7ijBIu5YyRbujNEO7sjRCu8U1Q7viNEK58zVBuP03QLf/N0C3/zdAt/83QLf/N0C3/zfOiwAAv5gAALKhAACnqQAAnLAAAJG4AACGwAIAe8gHAHTLEgBwzCIBa8swA2bLPAdhy0UMXMpOEVjKVhVUyl0ZUclkHE7JbB9LyXQiSMh+JEXIiCdDyJUoQciiKj/IsSs+ycQrPsnhKj7H8is9xvwtPMX/LjzF/y48xf8uPMX/LjzF/y7EkwAAtp8AAKmmAACdrgAAkrcAAIa/AAB7xwMAcM8HAGfWDQBk1xoAYNgqAVzYNgNY2EEGVNhKClDYUg1N2FoQStdiE0fXaRZF13IYQtd8GkDYhxw92JMePNihHzrZsCA52cMgOdnfIDnX7yA41fkiN9T/IzfU/yM31P8jN9T/IzfU/yO5nAAAq6QAAJ+sAACTtQAAh74AAHvGAABwzgMAZdYHAF3jDgBa4xsAVuMnAVLkMgJO5DwESuREBkflTQhF5VUKQuVcDEDlZA4+5mwQO+Z2EjnmgBQ354wVNeeZFjTnqBcy6LgYMujMGDHo5Rgx5vQYMeX8GDHl/Bgx5fwYMeX8GDHl/BiuogAAoaoAAJSzAACIvQAAe8YAAG/OAABj1gEAWN4FAFTuEABR7xsATe8mAUnwLwJF8DgDQfE/BD7xRwU88k4GOvJVBzfyXAg182QJM/NtCjH0dwwv9IINLfSPDiv1nQ8q9qsQKfa8ECj2zhEn9+YRJ/XxESf18REn9fERJ/XxESf18RGjqAAAlrIAAIi7AAB7xQAAb84AAGLXAABW3gAATvAHAEr6EABG+xkAQvsiAT/8KgE7/TICOP05AjX+PwMy/kYDMP9MBC7/UwUr/1oFKf9iBif/awYk/3YHI/+CCCH/kAgg/50JH/+rCR7/ugkd/8kJHP/dCRz/3Qkc/90JHP/dCRz/3QmYsAAAiroAAHzEAABvzQAAYtgAAFXeAABJ5AAARPsFAD//DgA7/xUAOP8cADT/JAEx/ysBLf8xASr/NgIn/zwCJf9CAiP/SAIg/04DHv9VAxz/XQMZ/2cEF/9yBBX/fwQU/4wFE/+aBRL/pgUR/7IFEf+8BRH/vAUR/7wFEf+8BRH/vAWMuAAAfcIAAG/MAABi2AAAVN8AAEflAAA+8QAAOf8BADT/CwAw/xAALP8WACn/HAAm/yIAIv8nAR//LAEc/zEBGv82ARj/PAEV/0EBE/9IAhH/TwIQ/1cCDf9hAgz/bAIK/3kCCf+GAwj/kgMH/50DBv+lAwb/pQMG/6UDBv+lAwb/pQP/MTEC/zYuAv86LwL/OzID/zs5BP87QwX/OU8H/zhcCv82aA3/NHQQ/zKAEv8xixT/MJQW/zCbF/8vohf/L6gY/y6vGf8utRn/LrwZ/y7FGv8uzxr/LuAa/y7rGv8u9Br/Lvwa/C//Gfsv/xr6Lv8b+i7/HPou/xz6Lv8c+i7/HPou/xz/My8C/zksAv89LQL/PjAD/z82BP8/QQX/PU0H/zxZCv86ZQ7/OHIR/zZ9E/81iBX/NJEX/zOZGP8zoBn/MqYZ/zKsGv8xsxr/Mbob/zHCG/8xzBv/Md0b/zHpG/0x8xv6Mvsb+DL/G/cy/xz2Mf8d9TH/HvUx/x71Mf8e9TH/HvUx/x7/NSwC/zwqAv9AKgL/Qi0D/0M0BP9EPwX/QkoH/0FWCv8/Yg7/PW4R/zt6FP85hBb/OI4Y/zeWGf82nRr/NqQb/zWqHP81sBz/Nbcd/zW/Hf81yR38Ndgd+jXnHfc18R30Nfod8jX/HvE1/x/wNf8g7zT/Ie80/yHvNP8h7zT/Ie80/yH/OCoC/z8nAv9DJgL/RikC/0kyA/9JPAX/SEcH/0ZTC/9EXw//QmoS/0B2Ff8+gBj/PIoZ/zySG/87mhz9OqAd/DqnHfs5rR76ObQf+Tm8H/g5xh/2OdMf8jnkH+858B/sOvof6jn/Iek5/yPoOf8k5zn/JOc5/yXnOf8l5zn/Jec5/yX/PCcC/0MjAv9IIgL/TCYC/08vA/9QOQX/TkMH/0xPC/9KWw//SGYT/0VxFvxDfBn6QoYb+EGOHPZAlh71P50f8z+jIPI+qiDxPrEh8D65Ie4+wyHtPs8h6j7iIeY/7yHjPvkj4T3/Jd89/yfePf8o3D3/KNw9/yjcPf8o3D3/KNw9/yj/PyMB/0cgAf9MHgH/USQC/1UsA/9WNQT/VT8G/1NKCv5QVg/6TmIT9kttF/NJdxrwR4Ec7kaKHuxFkiDrRJkh6UOgIuhDpyPmQ64j5UK2JORCwCTiQ8wk30PgJNtD7SXWQvgo00L/KtFC/yvPQf8rzkH/LM5B/yzOQf8szkH/LM5B/yz/QyAB/0ocAf9QGwH/VyEB/1soAv9cMgP/WzsG/FlGCfZWUQ7xVF0T7VFoF+lPchrmTXwd5EuFIOJKjiHgSZUj3kicJNxHoybaR6sn2EazKNVGvCjTRsgp0UbcKs1H7CrJRvcsx0b/LsRG/y/DRv8vwkb/L8FG/y/BRv8vwUb/L8FG/y//Rh0B/04YAf9WGAH/XB4B/2AlAv9iLQP8YjcF9GBBCO5dTA3oWlgS41hjF99VbhvbUncf2FCAItRPiSTRTZAnz0yXKM1MnirLS6YryUqtLMdKty3GSsIuxErRL8FL5y+9SvQxu0r/MrhK/zK3S/8ztkv/M7ZL/zO2S/8ztkv/M7ZL/zP/ShoB/1IVAf9aFgH/YRsB/2YhAf5oKQL0aDID7Gc8BuVkSAvfYVQQ2V5eF9JbaRzOWHIgy1Z7JMhUgyfFUosqw1GSLMFQmS6/T6EvvU+oMbtOsTK5Trwzt07KNLVO4TSyTvE1r0/9Nq1P/zasT/82q0//NqtP/zarT/82q0//NqtP/zb/TRcB/1USAf9fFAD/ZhgA/2sdAfhtJAHtbiwC5W02BN1rQwjUZ08QzWRaF8hgZB3EXW0iwVt2Jr1Zfim7V4UsuFaNL7ZVlDG0VJwzslOkNLBSrTatUrc3rFLFOKpS2jinUu05pVP6OaNT/zmiU/85oVT/OKFU/zihVP84oVT/OKFU/zj/TxQB/1kQAP9jEgD/ahQA/28ZAPJyHwDmdCYB3XQxAtNxPwjLbUsPxWlWF8BmYB27Y2kit2BxJ7ReeSuxXIAurluIMaxZjzOqWJc1p1efN6VXqDmjVrM6oVbAO59W0jydVuk8m1f4PJpX/zyZWP87mFj/O5hY/zqYWP86mFj/OphY/zr/UhIB/1wOAP9mEAD/bREA+nMUAOt3GADgeR8A1HktAst2PAfEckgOvm9TFrhrXB2zaGUir2VtJ6xjdSupYXwvpl+EMqNeizWhXZM3nlybOZxbpDuZWq89l1q7PpZazD+UWuU/klv1PpFb/z6QXP89kFz/PI9c/zyPXP88j1z/PI9c/zz/VREA/18NAP9pDgD/cQ4A9XcQAOZ7EQDZfRgAzn0qAsV7OQa+d0UOt3RQFbFwWRytbWIiqGppJ6VocSyhZngvnmSAM5tihzaYYY84lmCYO5NfoT2RXqs/j164QI1eyEGLXuFBil/zQIlf/z+JYP8+iGD/Pohg/z2IYP89iGD/PYhg/z3/Vw8A/2IMAP9sDAD4dAwA6XoMAN5+DADSgRUAyIEnAcB/Nga4fEINsnhNFax1Vhuncl8iom9mJ55sbiybanUwl2h8M5RnhDaRZYw5jmSVPIxjnj6JYqhAh2K1QoVixUKEYt5Dg2PxQoJj/UGCZP9AgmT/P4Jk/z+CZP8/gmT/P4Jk/z//WQ4A/2QLAP9uCgDqdwgA230IANSCCgDMhBIAw4UkAbuDNAWzgEAMrXxLFKZ5VBuhdlwhnHNkJphxayuUb3IvkW15M45rgTaLaok5iGiSPIVnmz+CZqZBgGayQ35mwUR9ZtlEfGfvQ3xn/EF8aP9AfGj/QHxo/z98aP8/fGj/P3xo/z//WwwA/2cJAPdxBwDeegUA1IAHAM6FCQDHhxEAvogiAbaHMQSvhD4LqIFJE6J9Uhqcelogl3dhJpN1aCuPc28vi3F3M4hvfjaFboY6gm2PPX9rmT98a6NCeWqwQ3hqv0R2atRFdmvtQ3Zr+0J2a/9Bdmz/QHZs/0B2bP9Admz/QHZs/0D/XQoA/2kHAOx0AwDafAQA0IMGAMmIBwDDig8AuosgAbKKLwSriDwKpIVHEp2BUBmYflgfk3xfJY55ZiqKd20uhnV0MoJ0fDZ/coQ5fHGNPXlwlkB2b6FCdG6uRHJuvUVwbtFFcG/rRHBv+kNxb/9BcW//QHFw/0BxcP9AcXD/QHFw/0D/XwgA/2sEAOF2AADUfwMAy4YFAMWLBgC+jQ0AtY8eAK6OLQOmjDoJn4lFEZmGThiTg1YejoBdJIl+ZCmFfGstgXpyMn14eTV6d4I5d3aLPHN1lT9xdJ9CbnOsRGxzu0Vrc85Fa3PpRGtz+ENrc/9CbHP/QWxz/0Bsc/9AbHP/QGxz/0D/YQUA+m4BAN15AADQggIAx4kEAMCOBAC5kQwAsZIbAKmSKwOikDgIm41DD5SKTBeOiFQdiYVbI4SDYiiAgWktfH9wMXh+dzV1fH84cXuIPG56kj9reZ1BaHiqQ2Z4uERleMxFZXjnRGV490NmeP9CZnj/QWZ4/0BmeP9AZnj/QGZ4/0D/ZAMA7nEAANh8AADLhQIAw4wDALuRAwCzlAkArJYYAKWWKAKdlDYHlpJBDpCPShWKjVIchItaIn+JYCd7h2csd4VuMHODdTRvgn03bIGGO2l/kD5mfptBY36oQ2F9tkRgfclEX33lQ2B99kJgff9BYX3/QGF9/0Bhff9AYX3/QGF9/0D/ZwAA43QAANJ/AADHiAEAvo8CALaVAQCumAYAppoVAJ+aJgKYmTMGkZc/DIuVSBSFk1Aaf5FYIHqPXyV2jWUqcotsLm6KczJqiHs2ZoeEOWOGjjxghZk/XYSmQVuEtEJahMdDWoTjQlqD9EFbg/9AW4P/QFuD/z9bg/8/W4P/P1uD/z//agAA3ngAAM2DAADCjAAAuZMAALCYAACnnQIAoJ8SAJmfIwGTnjEFjJ08C4WbRhJ/mU4YepdWHnWWXSNwlGMobJJqLGiRcTBlkHk0YY6CN16NjDpajJc9WIykP1aLskBUi8VAVIvhQFSK8z9Viv4/VYn/PlWJ/z5Vif8+VYn/PlWJ/z7vbwAA1nwAAMiHAAC9kQAAtJgAAKqcAACgogAAmaQQAJOlIAGMpC4DhaM5CX+iQw95oEwWdJ9TG2+dWiBqnGElZppoKWOZby1fmHcwW5eANFiWijdVlZU5UpWiO1CUsD1PlMM9T5TfPE+T8jxPkv08T5L/PE+R/zxPkf88T5H/PE+R/zzkdAAAz4EAAMKMAAC4lgAArZwAAKOhAACYqAAAkKoNAIurGwCFqyoCfqo2BnipQQxyqEkSbadRGGmmWBxkpF8hYKNmJV2ibSlZoXUsVqF+L1OgiDJPn5M1TZ+gN0uerzhKnsE4SZ7dOEmd8DhJnPw4SZv/OUmb/zlJm/85SZv/OUmb/znbegAAyIcAALySAACxmgAApqAAAJymAACRrAAAh7EIAIGyFgB8syYBdrIzBHGyPQlrsUcOZrBPE2KvVhherl0cWq1kIFesayNUrHMmUKt8KU2qhixKqpIvSKmfMEaprTJFqb8yRKraMkSo7zJDp/szQ6b/M0Ol/zRDpf80Q6X/NEOl/zTQgQAAwY4AALWYAACpnwAAnqUAAJOsAACIsgAAfLkCAHa6EQByuyEAbrsuAmi7OgZkukMKX7pMDlu5UxJXuFoWVLhhGVG3aRxOt3EfS7Z6Iki2hCVFtpAnQ7WdKUG1rCpAtr4qP7bYKj+07io+s/osPbL/LT2x/y09sf8tPbH/LT2x/y3HiQAAuZUAAKydAAChpAAAlqsAAIqyAAB/uAAAc78DAGrEDABnxRoAY8UoAV/FNQNbxT8FV8VICVTEUAxQxFgPTcRfEkrDZhVIw24XRcN4GkLDghxAw44ePsOcHzzDqyA7w7whOsPVITvC7iE5wPkiOL//JDi//yQ4v/8kOL//JDi//yS9kQAAsJsAAKSiAACYqgAAjLEAAIC5AAB1vwAAasYEAF7MCABZzxIAV9AhAFXQLgFR0DkCTtBDBEvQTAZJ0FMIRtBbC0PQYw1B0GsPPtB1ETzRgBM60YwUONGaFjbRqRc10bsXNNLSFzXQ7BY0z/cYM87/GjPO/xozzv8aM87/GjPO/xqzmQAApqEAAJqpAACOsQAAgbkAAHXAAABqxwAAXs0DAFTUCABM3Q0ASt0YAEjeJgBG3jIBRN88AkLfRQM/300EPeBVBTvgXQY54GYIN+BvCTXhegoz4YYMMeGUDTDiow4u4rMOLuPHDi3j4w4t4PIOLN/7Dyzf/RAs3/0QLN/9ECzf/RCooAAAnKcAAI+wAACDuAAAdsEAAGrJAABezwAAU9UBAEncBgBF6Q8AQukZAEDqJAA96i4AOus2ATjsPgE27EYCM+1NAzHtVQMv7l0ELe5lBSvucAUp73sGKO+JBybwlwcl8KcIJPG4CCPxzAgi8uUIIvDzCCLv9Qgi7/UIIu/1CCLv9QiepgAAka8AAIS4AAB3wQAAaskAAF3QAABR1wAARt0AAD/qBQA89g4AOfYXADb3IAAz9ygAMfgwAC75NgEr+T0BKfpEASf6SgIl+1ICI/taAiD8YwMe/G4DHP17Axv+iQQZ/pgEGP+oBBf/twQW/8gEFv/gBBb/5AQW/+QEFv/kBBb/5ASTrgAAhbcAAHjAAABqyQAAXdIAAFDZAABE3wAAOuQAADX3AwAy/wwALv8SACv/GgAo/yEAJv8nACP/LQAg/zMAHv85ARz/PwEZ/0UBF/9NARX/VQET/18BEf9qAhD/eAIO/4cCDv+WAg3/pAIM/7ACDP++Agz/wgIM/8ICDP/CAgz/wgKHtgAAeb8AAGvJAABe0wAAUNsAAEPgAAA45QAAL/AAACv/AAAn/wgAJP8OACH/EwAe/xkAG/8eABj/IwAV/ygAE/8tABH/MgAQ/zgADv8/AAz/RgEK/08BB/9ZAQT/ZQEB/3IBAP+BAQD/jwEA/5sBAP+nAQD/qQEA/6kBAP+pAQD/qQH/LC8B/zAsAf8yLAL/MzAC/zE2A/8wQQP/L00E/y1aBv8rZgf/KXMI/yh+Cv8niAv/J5EM/yeZDf8mnw3/JqUO/yarDv8msQ//JrgP/ybAD/8myQ//JtcP/ybmD/8m8A/+JvkP+yf/D/kn/w/5Jv8R+Cb/Efgm/xL4Jv8S+Cb/Evgm/xL/LiwB/zMpAf81KgL/Ni0C/zY0Av81PwP/M0sE/zJXBv8wZAf/LnAJ/yx7Cv8shQz/K44N/yuWDv8qnQ//KqMP/yqpEP8qrxD/KbYQ/ym9Ef8pxxH/KdMR/injEfsq7xH4KvgQ9iv/EPQq/xL0Kv8T8yr/FPMp/xTzKf8U8yn/FPMp/xT/MSkB/zYmAf85JgH/OikC/zsyAv87PQP/OUgF/zdUBv81YAf/M2wJ/zJ3DP8wgg3/MIsO/y+TD/8vmhD/LqAR/y6mEf8urBL/LrMS/i66Ev0uxBL7Ls8T+C7hEvUu7RLxL/cS7y//E+4u/xXtLv8W7C7/F+wu/xfsLv8X7C7/F+wu/xf/NCYB/zkjAf89IwH/PiYC/0EvAv9BOQP/P0UE/z1QBv87XAj/OWgK/zdzDf82fg7/NYcQ/TSPEfw0lhL6M50T+TOjE/gzqRT3M7AU9jO3FPQzwBTzM8wU8DPeFO0z6xTpNPYV5zP/F+Yz/xjkMv8Z5DP/GuMy/xrjMv8a4zL/GuMy/xr/OCMB/z0gAf9BHwH/RSMB/0csAv9HNgP/RkAE/0RMBv9BWAj/P2QL+z5vDvk8eRD2O4MR9DqLE/M5kxTxOZkU8DigFe44phbtOK0W7Di0Fuo4vRbpOMkW5zjbFuM56hbgOPUY3Tj/Gts3/xzZN/8d1zf/HdY3/x7WN/8e1jf/HtY3/x7/OyAB/0EcAf9FGgH/SyAB/00oAf9OMgL/TTwE/0pHBvpIUwj2Rl8L8kRqDu9CdBHsQX4T6kCHFOg/jhXmPpYW5T6cF+M9oxjiPaoY4D2yGN89uxndPcYZ2z3YGtY96RrSPfUdzj3+H8w8/yDLPP8hyTz/Ick8/yHJPP8hyTz/Ick8/yH/PxwB/0UXAf9LFwH/UB0B/1MkAf9ULQL/UzcD91FCBfFOTQjsTFoL6EplD+VIbxHiR3kU30WCFt1EihfaQ5EZ2EKZGtVCnxvTQaYc0UGuHc9Btx7OQcEezEHQH8lC5R/FQvMhwkH+I8BB/yS+Qf8kvUH/Jb1B/yW9Qf8lvUH/Jb1B/yX/QhgB/0kTAP9QFAD/VhkA/1kgAf9aKAH3WjIC71g9BOhVSQfjU1UK3lFgDtlOahLUTHQW0Et8GM5JhBvMSIwcykeTHshHmh/GRqEhxEapIsJFsSPBRbwjv0XJJL1G3yW5Ru8mtkb7J7RG/yizRv8oskb/KLFG/yixRv8osUb/KLFG/yj/RhUA/00RAP9VEgD/WxYA/14bAPlgIwHvYCwB5l42A99cRAXYWVAK0VdbD8xUZRTIUm4YxVB3G8NPfx3AToYfvk2OIbxMlSO6S5wkuEqkJrZKrCe0SrYos0nDKbFJ1imuSuoqq0r4K6lK/yuoS/8rp0v/K6dL/yunS/8rp0v/K6dL/yv/SRIA/1AOAP9ZEAD/XxIA/2MWAPJlHQDnZSUA3mQxAdRiPwXNYEsKx11WD8JaYBW+WGkZu1ZxHLhUeR+2U4Eis1KIJLFQkCavUJcorU+fKatOqCupTrIsp06+LaZOzi6jTuYuoU/1Lp9P/y6eT/8unU//Lp1Q/y6dUP8unVD/Lp1Q/y7/TBAA/1QNAP9dDgD/Yw8A+WcRAOtpFQDfahwA02osActoOwTFZUcJv2JSD7pgXBW2XWUZslttHa9ZdSGsWHwjqlaDJqdViyilVJMqo1ObLKFToy6fUq0vnVK5MJtSyTGZUuIxl1PyMZZT/zGVVP8xlFT/MJRU/zCUVP8wlFT/MJRU/zD/Tw4A/1gLAP9gCwD7ZgwA8GsNAORtDgDWbhYAzG8oAcRtNwS9a0QJt2hPD7JlWBWuYmEaqmBpHqdecCGkXXgloVt/J59ahyqcWY4smliXLphXoDCVVqoyk1a1M5FWxTSQVt00jlfwNI1X/TOMWP8zjFj/MoxY/zGMWP8xjFj/MYxY/zH/UQwA/1sJAP9jCADragcA3W4IANhxCgDPchMAxnMlAb5yNAO3cEEIsW1MDqxqVRSnZ14Zo2VlHqBjbSKcYXQlmmB7KJdegyuUXYstklyTMI9bnDKNWqY0i1qyNYlawTaHWtY2hlvtNoVb+zWFXP80hFz/M4Rc/zOEXP8zhFz/M4Rc/zP/UwoA/10GAPVmBADfbQMA1XIGANB1CQDJdhEAwHciALh2MQOxdD4Hq3FJDqZuUhShbFsZnWliHZlnaiKWZnElk2R4KJBjfyuNYYcuimCQMIhfmTOFX6M1g16vNoFevjiAXtE4f1/qN35f+jZ+YP81fmD/NH5g/zR+YP80fmD/NH5g/zT/VQgA/2AEAOhpAADacAMA0HUFAMp4BwDDeg8Au3sfALN6LwKseDwHpnVGDaFzUBOccFgYl25gHZNrZyGQam4ljWh1KIpnfCuHZoQuhGSNMYFjljR/Y6E2fGKtN3piuzl5Ys45eGPoOHhj+Dd4ZP82eGT/NXhk/zV4ZP81eGT/NXhk/zX/VwUA/2IBAOFsAADUcwIAy3gEAMV7BQC+fQ0Atn4dAK9+LAKofDkGoXlEDJx3ThKXdFYYknJdHI5wZCCKbmskh2xyKIRreiuBaoIufmmKMXtolDR4Z582dmaqOHRmuTlzZss6cmbmOXJn9zhyZ/83cmj/NnJo/zVyaP81cmj/NXJo/zX/WQIA9mUAAN1uAADPdgEAx3sDAMB/BAC5gAwAsYIaAKqCKgKjgDcFnX1CC5d7SxGSeFQXjXZbG4l0YiCFcmkkgXFwJ35vdyt7bn8ueG2IMXZskjRza5w2cGqoOG5qtzptask6bGrkOm1r9Thta/83bWv/Nm1r/zZta/82bWv/Nm1r/zb/WwAA62cAANlxAADMeQAAw34CALuCAwC0hAkArYUYAKaFKAGfhDUFmYJACpN/SRCNfVIWiXtZG4R5YB+Ad2cjfHVuJ3l0dSp2c30uc3KGMXBxkDRtcJs2a2+nOGlvtTpob8c6Z2/iOmdv9Dhob/83aG//Nmhv/zZob/82aG//Nmhv/zb/XgAA5GoAANN0AADIfAAAv4EBALeFAQCvhwcAqIkVAKGJJQGbiDMElIY+CY6ERw+JgVAVhH9XGn9+Xh57fGUieHpsJnR5cypxeHstbneEMGt2jjNodZk2ZnSlOGRzszlic8Q6YnPgOmJz8zhjc/83Y3P/NmNz/zZjc/82Y3P/NmNz/zb/YQAA4G0AAM93AADEfwAAu4UAALOJAACqiwMAo4wTAJyNIwGWjDADkIs8CIqJRQ6Eh04Tf4VVGHuDXB13gmMhc4BqJW9/cSlsfXksaXyCL2Z7izJjepc1YHmjN155sThdecI5XHndOV158ThdeP43Xnj/Nl54/zVeeP81Xnj/NV54/zX1ZAAA3HAAAMp6AADAgwAAtokAAK6NAACkjwAAnZEQAJeSIACRkS4DipA5B4SOQwx/jUwSeotTF3WJWhtxiGEgboZoI2qFbydnhHcrY4N/LmCCiTFdgZQzW4ChNll/rzdXf8A4V3/aN1d/8DdYfv02WH7/NVh+/zVYfv81WH7/NVh+/zXpaAAA1HQAAMZ+AAC7hwAAso0AAKiRAACelAAAlpYOAJGXHACLlysChZY3BX+UQQp5k0kQdJJRFXCQWBlsj18daI5mIWWMbSVhi3QoXop9LFuJhy9YiJIxVYefM1OHrTVSh741UYfWNVGG7jVShfs0UoX/NFKF/zNShf8zUoX/M1KF/zPjbAAAznkAAMGDAAC2iwAArJEAAKKVAACXmQAAj5sLAIqdGACEnScBfpw0BHmbPghzmkcNb5lPEmqYVhdml10bY5VjHl+UaiJck3IlWZJ7KFWRhStSkZAuUJCdME6QqzFMkLwyTJDTMkyP7TJMjvoyTI3/MUyM/zFMjP8xTIz/MUyM/zHccQAAyH4AALuIAACxkQAAppYAAJyaAACQnwAAh6IGAIGjFAB8pCMBd6QwA3KjOwZtokQLaKFMD2SgVBNgn1oXXZ5hG1mdaB5WnXAhU5x5JFCbgydNmo4pSpqbLEiaqS1HmbotRprQLUaY6y1Gl/kuRpb/LkaW/y5Glv8uRpb/LkaW/y7RdwAAwYQAALaOAACqlQAAoJsAAJWfAACKpAAAfakAAHerEABzqx4Ab6wsAWqrNwRlq0EHYapJC12pUQ9aqVgTV6hfFlOnZhlQp24cTaZ2H0qlgSFIpYwkRaWZJkOkqCdCpLgoQaTOJ0Gj6idAovgoQKH/KUCg/ylAoP8pQKD/KUCg/ynJfgAAuosAAK+UAACjmgAAmKAAAI2lAACCqgAAdbAAAGyzDABptBgAZbQnAWG0MwJetD0EWrRGB1azTgpTs1UNULNcEE2yYxNKsmsWR7F0GEWxfhpCsIodQLCXHj6wpiA8sLcgPLDMIDyv6CA7rvchOq3/Ijqs/yM6rP8jOqz/Izqs/yPAhgAAs5IAAKeZAACcnwAAkKYAAISsAAB5sQAAbbcAAGG8BQBdvRIAWr4gAFi+LQFUvjgCUb5CBE6+SgZMvlIISb5ZCka+YAxEvmgOQb1xET+9fBM8vYgVOr2VFji9pBc3vbUYNr3KGDe85xc1u/YZNbr/GjS5/xs0uf8bNLn/GzS5/xu4jwAAqpgAAJ+fAACTpgAAh6wAAHuzAABvuQAAY74AAFjEBABQyAwATcgXAEzJJQBKyjEAR8o7AUXKRAJDykwDQcpUBD7KXAY8ymQHOstuCTjLeAo2y4UMNMuSDTLLog4xy7IPMMzHDzDL5Q4vyfUPLsj9ES7H/xIux/8SLsf/Ei7H/xKulwAAoZ4AAJWlAACJrQAAfLQAAHC7AABkwQAAWcYAAE7LAwBF0AgAPtUOAD3VGgA81iYAO9cxADnYOwA42UUBNtlNATXZVgIz2l4CMdpoAzDbcwQu238FLNuNBSrcnQYp3K0GKN3BBijd3gYn2+8HJtn5CCbY/gkm2P4JJtj+CSbY/gmknQAAmKUAAIutAAB+tAAAcbwAAGXDAABZyQAATc0AAEPTAQA62QYANeQNADPkFgAx5CAAMOUqAC7mMwAt5jwAK+dEACrnTAEo6FQBJ+hdASXpZwIj6XMCIuqBAiDqkQMf66EDHeuyAxzsxwMc7OEDG+rxAxvp+QMb6fkDG+n5Axvp+QOapAAAjawAAH+1AAByvQAAZcUAAFnLAABM0AAAQdUAADjcAAAv4QIALfENACvxEwAo8hwAJvIkACTzKwAi9DIAIfQ5AB/1QQAd9UkAG/ZRABn3WgEX92UBFfhyART5gQET+ZIBEvqiAhH6swIQ+8YCEPvdAhD76QIQ++kCEPvpAhD76QKPqwAAgbQAAHO9AABmxgAAWc0AAEvTAABA2QAANd4AACzjAAAm8QAAJP4KACH/EAAf/xYAHP8cABn/IgAX/ygAFf8uABP/NQAS/zwAEP9DAA7/TAAN/1YAC/9iAAn/bwAI/38BB/+QAQX/oAEE/64BBP+8AQP/xwED/8cBA//HAQP/xwGDtAAAdb0AAGfGAABazwAAS9UAAD/cAAAz4QAAKeUAACHsAAAe/QAAGv8FABf/DAAV/xAAEv8UABD/GQAO/x4ADf8jAAv/KAAI/y4ABv81AAP/PQAA/0YAAP9RAAD/XQAA/2sAAP97AAD/iwAA/5kAAP+lAAD/rAAA/6wAAP+sAAD/rAD/JywB/yoqAf8rKgH/Ki4B/yY0Av8lPwL/I0sD/yFYA/8gZAT/HnAE/x17BP8dhQX/HY4F/x2WBf8dnAb/HaIG/xyoBv8crgf/HLQH/xy7B/8cwwf/HM4H/x3fB/8d6wf8HfUH+R3+Bvce/wf3Hf8I9h3/CfYd/wn2Hf8J9h3/CfYd/wn/KSoB/ywnAf8uJwH/LSoB/ywyAf8rPQL/KUkD/ydVA/8lYQT/I20E/yJ4Bf8iggX/IYsG/yGTBv8hmgf/IaAH/yGlB/8hqwj/IbEI/yG4CP8hwQj/IcsI/CHcCPkh6Qj2IfQI8yL9B/Ii/wnxIv8K8SH/C/Ah/wvwIf8L8CH/C/Ah/wv/LCYB/zAkAf8xIwH/MSYB/zIvAf8xOgL/L0YD/y1SA/8rXgT/KWkF/yh1Bf8nfwb/J4gH/yaQB/8mlgj/Jp0I/iajCf0mqQn8Jq8J+ya2Cfomvgn4JsgJ9ibZCfIm6AnvJ/MJ7Sf9Cusm/wvqJv8N6Sb/Degm/w7oJv8O6Cb/Dugm/w7/LyMB/zMgAf81HwH/NyMB/zgsAf84NwL/NkIC/zROA/8yWgT/MGUF/y5wBv4tewf8LYQI+iyMCfgskwn3LJkK9iugCvQrpgrzK6wL8iuzC/EruwvvK8YL7izUC+os5gvmLPIL5Cz8DeIs/w/hLP8Q4Cz/EN8s/xHfLP8R3yz/Ed8s/xH/Mx8B/zcbAf86GgH/PSAB/z8oAf8/MgH/PT4C/ztJA/85VQT7N2EG9zVsB/U0dgjyM38J8DKHCu8yjwvtMpYL7DGcDOoxogzpMakM6DGwDeYxuQ3lMcMN4zLRDd8y5QzcMvEP2DH8EdUx/xLSMf8T0TH/FNAx/xTQMf8U0DH/FNAx/xT/NxsB/zsXAP8/FgD/QxwA/0YkAf9GLgH/RDkC/EJEA/Y/UATxPVwG7TxnB+o7cQnoOnoK5TmDC+M4iwziOJIN4DeZDd83nw7dN6YO2zetD9k2thDXNsEQ1TbOENE34xHNN/ETyjf7Fcg3/xbGN/8XxTf/GMQ3/xjEN/8YxDf/GMQ3/xj/OxcA/0ATAP9FEwD/SRgA/0wgAP9MKQH6SzMB8kg+AuxGSgTnRFYG40NiCN9BbArcQHUM2T9+DdU+hg/TPY0Q0T2UEc88mxLNPKITzDypFMo7sRTIO7sVxzvIFsU83BbBPO0Xvjz5Gbs8/xq6PP8buTz/G7g8/xu4PP8buDz/G7g8/xv/PhQA/0QQAP9KEQD/TxQA/1EbAPtSIwDxUS0B6U84AeJNRQPcS1EF1klcCNFHZgvORnAOy0V4EMhEgBLGQ4cUxEKOFcNClRbBQZwXv0GkGL1ArBm8QLYaukDCGrhA0hu1QegbskH2HbBB/x6uQf8erUH/HqxB/x6sQf8erEH/HqxB/x7/QhEA/0cNAP9PDgD/UxEA/1YVAPNXHADoViUA4FUxAddTPwLPUkwFylBXCcZOYQ3DTGoQwEpyEr1JehW7SIIWuUeJGLdHkBm1Rpcbs0afHLFFpx2wRbEerkW8H6xFzB+qReMgp0bzIaVG/yGjRv8iokb/IaJG/yGiRv8hokb/IaJG/yH/RQ4A/0sKAP9TDAD/Vw0A+VoQAOtbFADfWhwA1ForAMxaOwLGWEgFwVZTCbxUXA25UmURtVBtFLNPdRewTnwZrk2EGqxMixyqS5IeqEqaH6ZKoyGkSawio0m4I6FJxiSfSt4knUrwJJtK/SWZS/8kmUv/JJhL/ySYS/8kmEv/JJhL/yT/SAwA/08IAP9WCAD1WwkA6V4KAOReDQDVXxUAy2AnAMRfNgK+XkMFuFtOCbRZWA6wV2ESrFVpFapUcBinU3gapVJ/HKJRhh6gUI4gnk+WIpxOnyOaTqglmE6zJpdOwieVTtYnk07sJ5FP+yeQT/8nkFD/Jo9Q/yaPUP8mj1D/Jo9Q/yb/SgkA/1MFAPhaBADiXwMA2mIGANRjCQDNYxIAxGUjALxlMgK2Y0AFsWFLCaxeVA6oXF0SpVtlFqFZbBifWHMbnFZ6HppVgiCYVIoilVSSJJNTmyaRUqUnj1KwKY1SviqMUtAqilPpKolT+SmIVP8ph1T/KIdU/yiHVP8oh1T/KIdU/yj/TAUA/1YBAOldAADcYwIA0WcFAMxoBwDGaBAAvWogALZpLwGwaDwEqmVHCaVjUQ2hYVoSnV9hFppeaRmXXHAclVt3HpJafiGQWYYjjViOJYtXlyeJV6EphlatK4VWuiyDVswsglfmLIFX9yuAWP8qgFj/KoBY/ymAWP8pgFj/KYBY/yn/TwIA/VkAAOJgAADVZwAAzGoDAMZsBQDAbA4At20dALBuLAGqbDkEpWpECKBoTg2bZlcRl2ReFZRiZRmRYGwcjl9zHoteeyGJXYIkhlyLJoRblCiBW54qf1qqLH1aty18WskuelrjLnpb9S16XP8seVz/K3pc/yp6XP8qelz/Knpc/yr/UQAA8lsAAN5kAADPagAAx24CAMBwBAC6cAwAsnEaAKtxKQGlcDcDn25CB5psSwyWalQRkmhcFY5mYxiLZWkbiGNwHoVieCGCYX8kgGCIJn1fkSl7X5wreF6nLXZetS51XsYvdF7hL3Rf8y50X/8sdGD/K3Rg/yt0YP8rdGD/K3Rg/yv/UwAA6F4AANlnAADLbQAAw3EBALtzAgC1cwkArXUXAKd1JwGhdDQDm3I/B5VwSQuRblIQjGxZFIlqYBiFaWcbgmhuHn9mdSF9ZX0kemSFJndkjyl1Y5orcmKlLXBisy9vYsQvbmLeL25j8i5uY/4tbmP/LG5j/ytuY/8rbmP/K25j/yv/VQAA5WAAANNpAADIcAAAv3QAALd3AQCwdwcAqHgVAKJ5JACceDIClnY9BpF0RwuMck8PiHBXE4RvXheAbWQafWxrHXprcyB3anojdGmDJnJojSlvZ5csbWejLmtmsS9pZsEwaWbbMGln8C9pZ/0taWf/LGpn/ytqZ/8ramf/K2pn/yv+WAAA4WMAAM9sAADEcwAAu3gAALN6AACregQApHsSAJ58IgCYfC8Ckno7BYx4RQqHd00Og3VVEn9zXBZ7cmIaeHBpHXVvcCBybngjb22BJm1siylqbJYraGuhLmZrry9kar8wY2vYMGNr7y9ka/wtZGv/LWVr/yxla/8sZWv/LGVr/yz0WwAA3WYAAMtvAADAdgAAt3sAAK9+AACmfgEAn38QAJmAHwCTgC0CjX85BYh9QwmDe0sNfnpTEnp4WhZ2d2EZc3VnHHB0bh9tc3YianJ/JmhxiShlcJQrYnCgLWBvrS9fb70vXm/UL15v7S9fb/stX2//LGBv/yxgb/8sYG//LGBv/yzrXgAA2GkAAMdyAAC8eQAAs38AAKuCAAChggAAmYMOAJSEHQCOhCsBiIM2BIOCQAh+gEkMeX9REHV9WBRyfF8YbntlG2t6bB5oeXQiZXh9JWJ3hydgdpIqXXWeLFt1qy5adLsvWXXRL1l07C5ZdPotWnT/LFp0/ytadP8rWnT/K1p0/yvmYQAA0W0AAMN2AAC5fQAAr4MAAKaGAACchgAAlIgMAI6JGQCJiSgBg4k0A36HPgd5hkcLdIVPD3CEVhNtgl0XaYFjGmaAah1jf3IgYH56I119hCZafI8pWHucK1Z7qSxUe7ktU3vOLVR66i1UevksVHn/K1V5/ypVef8qVXn/KlV5/yrhZQAAzHEAAL96AAC0ggAAq4cAAKGKAACViwAAjY0JAIeOFgCCjyQBfY8xAniOOwVzjUQJb4xMDWuKVBFniVoVZIhhGGGHaBtehnAeW4V4IViEgiRVhI0mUoOaKVCCpypPgrcrToLMK06C6CtOgfgqT4D/Kk+A/ylPgP8pT4D/KU+A/ynbagAAx3UAALp/AACwhwAApowAAJyPAACPkQAAhpMFAICUEgB7lSEAd5UtAXKVOARtlEIHaZNKC2WSUQ5ikVgSXpBfFVuPZhhYjm0bVY52HlKNgCFPjIsjTYuYJUuLpSdJi7UoSIvKKEiK5ydJifcoSYj/J0mH/ydJh/8nSYf/J0mH/yfRbwAAwXsAALWEAACrjAAAoJAAAJWUAACJlwAAfpoAAHebDgBznBwAb50pAWucNQJmnD8FYptHCF+aTwtcmlYPWJlcElWYYxVTmGsXUJdzGk2WfR1KlYkfR5WVIUWVpCNElLMjQ5TII0OU5SNDkvUkQ5H/JEOQ/yRDkP8kQ5D/JEOQ/yTKdQAAu4EAALCLAACkkQAAmpUAAI+ZAACDnQAAdKIAAG6jCwBqpBcAZqUlAGOlMQFfpDsDW6REBVikSwhVo1MLUqNaDU+iYRBNomgTSqFxFUegexhEoIYaQp+THECfoh0+n7IePZ/GHj2f4x09nfQePZz/Hzyb/x88m/8gPJv/IDyb/yDCfAAAtYgAAKmQAACelgAAk5sAAIefAAB7pAAAb6gAAGOsBABfrREAXK0fAFquKwBXrjYBVK5AA1GtSAVOrU8HS61XCUmtXgtGrGYNRKxuD0GseBE/q4QTPKuRFTqroBY5q7AXOKvDFziq4Rc3qfMYN6f+GTam/xo2pv8aNqb/Gjam/xq6hAAAro8AAKKWAACXmwAAi6EAAH+mAABzqwAAZ68AAFq0AABTtgwAUbcXAE+3JABNuDAASrg6AUi4QwJGuEsDRLhSBEG4WgY/uGIHPbhrCTq4dQs4t4EMNreODjS3nQ8zt60PMrfBDzG33g8xtvIQMLT8ETCz/xIws/8TMLP/EzCz/xOyjgAApZUAAJqbAACOogAAgqgAAHWtAABpswAAXrcAAFO7AABHwAUAQ8IQAELCGwBAwycAP8MyAD7EPAA8xEQBOsRNATjEVQI2xF0DNcRmBDPFcAQxxXwGL8WKBi3FmgcrxaoIKsW+CCrF2ggqxPAIKcL7CSjB/woowf8LKMH/CyjB/wuolQAAnZsAAJGiAACEqQAAeK8AAGu1AABfuwAAVL8AAEnDAAA/yAQANs0JADPOEQAyzxwAMc8nADDQMQAv0DoALtFDAC3RTAAr0lUAKtJfASjTaQEn03YBJdOEAiTUlAIi1KYCIdW5AiHV0gIg0+sCINL2Ax/R/wQf0f8EH9H/BB/R/wSfmwAAlKIAAIepAAB5sQAAbbgAAGC+AABUwwAASccAAD7LAAA10AEALdUGACXbCwAk3hIAI94cACLfJQAh4C4AIOA3AB/hQAAe4UoAHeJTABzjXgAb42oAGuR4ABjkiAEX5ZoBFuasARXmwAEU590BE+XvARPj+gET4/oBE+P6ARPj+gGWogAAiakAAHuxAABuuQAAYcAAAFTGAABIygAAPc8AADPTAAAq2QAAIt4CAB7rCgAc7BAAG+0XABntHwAX7iYAFe4tABTvNQAT8D0AEfBGABDxUAAP8lsADvJpAA3zeAAM9IoAC/WcAAr1rgAJ9sIACfbZAAj17QAI9e0ACPXtAAj17QCLqQAAfbIAAG+6AABiwgAAVckAAEfOAAA70gAAMdgAACfdAAAf4QAAGegAABb4BgAU+g0AEvsSABD8FwAO/B0ADf0jAAz9KQAK/jAACP84AAb/QQAD/0wAAP9YAAD/ZgAA/3cAAP+JAAD/mwAA/6sAAP+7AAD/zgAA/88AAP/PAAD/zwB/sgAAcboAAGPDAABWywAASNEAADrWAAAv3QAAJeEAABzlAAAU6QAAEfcAAA//AQAN/wkAC/8NAAj/EAAG/xQAA/8YAAD/HgAA/yMAAP8qAAD/MgAA/zwAAP9HAAD/VAAA/2MAAP9zAAD/hQAA/5cAAP+kAAD/sgAA/7IAAP+yAAD/sgD/IikB/yMnAf8jKAH/ICsB/xwxAf8aPQH/GEkB/xZWAv8UYgL/E24C/xJ4Av8SggL/EosC/xKSAv8SmQL/Ep4C/xKkAv8SqQL/Eq8C/xK2Av8SvQL/EscC/xLUAv0S5QL6EvEC9xL6AvUT/wL0E/8D9BP/A/QT/wP0E/8D9BP/A/QT/wP/JCcB/yYkAf8mJAH/JCcB/yIvAf8gOgH/HkYB/xxTAv8aXwL/GGoC/xd1Av8XfwL/F4gC/xePAv8XlgL/F5wC/xehAv8XpwL/F60C/xezA/4XuwP9F8UD+hfRA/cX5AL0F+8C8Rj6Au8Y/wPuGP8E7hj/BO0Y/wXtGP8F7Rj/Be0Y/wX/JyMB/ykgAP8pIAD/KCMA/yktAf8nNwH/JUMB/yNPAv8hWwL/H2YC/x1xAv8dewP/HYQD/x2MA/4dkwP8HJkD+xyfA/ocpAP5HKoD9xyxA/YcuQP1HcID8x3OA/Ad4QPsHe4D6R75BOge/wXmHv8G5R7/BuUe/wflHv8H5R7/B+Ue/wf/Kx8A/y0cAP8tGwD/LiAA/y8pAP8vNAH/LD8B/ypLAv8oVwL/JmIC/SVtA/okdwP4I4AD9iOIA/UjjwPzI5UE8iObBPEjoQTvI6gE7iOuBO0jtgTrI78E6iPMBOcj4ATjJO0E4CT5Bt4k/wfcJP8I2yT/Cdok/wnaJP8J2iT/Cdok/wn/LhsA/zEXAP8yFgD/NRwA/zYlAP82LwH/NDoB/zFGAfsvUgL3LV0C8yxoA/ArcgPuKnsE7CqEBOoqiwToKpIF5ymYBeYpngXkKaUF4ymsBeEptAXgKr0F3irKBdsq3gXWKu0H0ir4Cc8r/wrNKv8LzCr/DMsq/wzLKv8Myyr/DMsq/wz/MhcA/zUSAP84EgD/OxgA/z0gAP88KgD+OzUB9zlBAfE2TQLsNFgC6DNjA+UybQTjMnYE4DF/Bd4xhwXcMI4G2jCVBtgwmwfWL6IH1C+pCNIvsQjQL7oJzzDGCc0w2AnJMeoKxjH3DMMx/w7BMf8PwDH/D78x/w+/Mf8QvzH/EL8x/xD/NhMA/zkPAP8+EAD/QRQA/0MaAP9CIwD1QS4A7T46Aec9RgHhPFMC3TpeA9k5aATUOHEG0Th6B883gQjNN4gJyzaPCso2lgrINp0LxjWkDMU1rAzDNbUNwTXADcA2zw69NuYOuTb0ELc2/xG1Nv8StDb/E7M2/xOzNv8Tszb/E7M2/xP/ORAA/z0LAP9DDQD/RxAA/0gUAPVHHADrRiYA40QyANxEQQHUQ00Cz0FYBMtAYgbIP2sIxT50CcM9ewvBPYMMvzyKDb08kA67PJcPujufELg7pxC2O7ARtTu7ErM7yRKxO+ATrjzxFKs8/RWpPP8WqDz/Fqg8/xanPP8Wpzz/Fqc8/xb/PQ0A/0IIAP9ICgD/SwwA+kwPAOxMFADhSh0A1kosAM5LOwHJSkgCxEhTBMBHXQe8RmYJukRuC7dDdg21Q30Os0KEELFBixGwQZISrkCaE6xAohSqQKsVqUC2FqdAxBemQNkXo0HtGKBB+xifQf8ZnkH/GZ1B/xmdQv8YnUL/GJ1C/xj/QAkA/0YFAP9MBQDxTwcA5lAJAONPDQDVTxUAzFEnAMVRNgG/UEMCuk9OBbZNWAizTGEKsEppDa1JcA+rSHgRqUd/EqdHhhSlRo0Vo0aVFqFFnhifRacZnkWyGpxFvxqaRdEbmEXpG5ZG+ByVRv8blEb/G5NG/xuTR/8bk0f/G5NH/xv/QgUA/0oBAPJQAADhVAEA2VYFANNVCQDMVRIAw1YiALxXMgG3Vj8CslRKBa1TVAiqUV0Lp1BkDqRObBCiTXMSn0x6FJ1MgRabS4kXmUqRGZdKmRqVSaMbk0muHZJJux6QScwejkrlHo1K9h6LS/8ei0v/HYpL/x2KS/8dikv/HYpL/x3/RQAA/00AAOVUAADZWQAAz1sDAMpbBgDEWg8Au1seALVcLgGvWzsCqlpGBaZYUAiiVlkLn1VgDpxTaBGZUm8Tl1F2FZVQfReTUIQZkE+NGo5OlhyMTp8eik6qH4hOtyCHTsghhU7iIYRP8yCDT/8gg0//H4JQ/x+CUP8eglD/HoJQ/x7/RwAA81EAAN9YAADRXQAAyWACAMNgBAC9Xg0AtWAaAK5hKgCpYDcCpF5DBJ9dTQibW1ULmFldDpVYZBGSV2sTj1ZyFo1VeRiLVIEaiFOJHIZTkh6EUpwfglKnIYBStCJ/UsQjfVLeI3xT8SJ8U/4he1T/IXtU/yB7VP8ge1T/IHtU/yD/SgAA6VQAANpcAADMYQAAw2QAALxkAgC2YwoAr2QXAKllJwCjZDQCnmNABJlhSgeVX1ILkV5aDo5dYRGLW2gTiVpvFoZZdhiEWH0agViGHH9Xjx59Vpkge1akInlWsSN3VsEkdlbaJHVX7yR1V/0jdVj/InVY/yF1WP8hdVj/IXVY/yH/TQAA5VcAANNfAADIZAAAv2cAALdoAACxZwcAqWgUAKNpJACeaDIBmWc9BJRlRweQZE8KjGJXDYhhXhCFX2UTg15sFoBdcxh9XXoae1yDHXlbjB92W5chdFqiI3JaryRxWr8lcFrVJW9b7SVvW/wjb1v/Im9b/yJvW/8hb1v/IW9b/yH6TwAA4VoAAM9iAADEZwAAu2sAALNsAACsagQApGsSAJ5sIQCZbC8BlGs6A49pRAaKaE0JhmZVDYNlXBCAZGITfWJpFXpicBh4YXgadWCAHXNfih9wX5Qhbl6gI2xerSVrXrwmal7RJmle7CVqX/skal//I2pf/yJqX/8ial//Impf/yLwUgAA3V0AAMtlAADAawAAt24AAK9vAACnbgEAoG8QAJpwHwCUcCwBj284A4ptQgaGbEsJgmpSDH5pWQ97aGASd2ZmFHVmbhdyZXUacGR+HW1jiB9rY5IiaWKeJGdiqyVlYromZGLPJmRi6iZlYvokZWP/I2Vj/yJlY/8iZWP/ImVj/yLrVQAA2GAAAMhoAAC8bgAAs3EAAKtzAACicQAAm3IOAJVzHACQdCoBinM2AoVyQAWBcEgIfW9QC3ltVw52bF4Rc2tkFHBqbBdtaXMaa2l8HGhohh9mZ5AhZGecI2JmqSVgZrkmX2bNJl9m6CZgZvkkYGb/I2Bm/yNhZv8iYWb/ImFm/yLoWAAA02MAAMRrAAC5cQAAsHUAAKd3AACedQAAlnYNAJB3GQCLeCcAhnczAoF2PQR8dUYHeHNOC3VyVQ5xcVwRbnBjFGtvahZpbnEZZm56HGNtgx5hbI4hX2uaI11rpyVba7cmWmvKJlpr5yVba/ckW2r/I1xq/yJcav8iXGr/Ilxq/yLjWwAAzmYAAMBuAAC2dAAArHkAAKN7AACYeQAAkHoLAIp7FgCFfCQAgXwxAXx7OwR3ekQGc3lMCnB4Uw1sd1oQaXZhE2d1aBZkdG8YYXN4G15ygR1ccYwgWnGYIlhwpiRWcLUlVXDIJVVw5SVVcPYkVm//I1Zv/yJXb/8iV2//Ildv/yLfXwAAymkAALxyAACyeAAAqX0AAJ9/AACSfgAAin8HAISAEwCAgSEAe4EuAXeAOQNygEIFbn9KCGt+UQtofVgOZHxfEWJ7ZhRfem0XXHl1GVl4fxxXeIoeVHeWIVJ2pCJRdrMjUHbGJFB24yNQdfUjUXX/IlF0/yFRdP8hUXT/IVF0/yHYYwAAxW0AALh2AACufQAApYIAAJqDAACNgwAAhIQDAH2FEAB5hh4AdYcrAXGHNgJthj8EaYVHB2WETwpig1YNX4NcD1yCYxJagWsVV4BzGFR/fRpRf4gcT36UH01+oiBLfbEhSn3EIkp94SFLfPQhS3v/IEt7/yBLe/8gS3v/IEt7/yDQZwAAwHIAALR7AACqggAAoIYAAJWIAACHiAAAfIoAAHaMDgByjRoAbo4nAGqOMgFmjTwDY41EBWCMTAhci1MKWotaDVeKYRBUiWgSUYhxFU+IehdMh4UaSoaSHEiGoB1Ghq8eRYXCHkWF3x5FhPIeRYP+HkWC/x5Fgv8eRYL/HkWC/x7KbQAAungAAK+BAAClhwAAmosAAI+NAACBjgAAdJEAAG6TCgBplBUAZpUiAGOVLgFglTgCXJVBBFmUSQZWlFAIVJNXClGTXgxOkmYPTJJuEUmReBRGkIMWRJCQGEKPnhlAj60aP4/AGj+P3Bo/jfEaP4z9Gz+L/xs/i/8bP4v/Gz+L/xvCcwAAtX4AAKqHAACfjAAAlJAAAIiTAAB7lQAAbJkAAGWbBABgnBAAXZ0dAFueKQBYnjQBVZ49AlKdRQNQnU0FTZ1UB0ucWwlInGMLRpxrDUObdQ9Bm4ARPpqNEzyamxQ6mqsVOZq9FTma2RU5mO8WOZf8FjiW/xc4lf8XOJX/FziV/xe7egAAr4UAAKSMAACYkQAAjZUAAIGaAAB1nQAAaKAAAFukAABWpQwAU6YXAFGnIwBPpy8ATKc4AUqnQQFIp0kCRqdQBEOnWAVBp18GP6ZoCD2mcgo6pn0LOKaKDTalmQ40pakPM6W7DzOl1A8zpO4PMqL7EDKh/xEyof8RMqH/ETKh/xG0ggAAqIwAAJ2SAACSlwAAhpwAAHmhAABtpQAAYakAAFWsAABLrwUAR7AQAEWwHABEsScAQrEyAEGyOwA/skMBPbJLATuyUwI5slsDN7JkBDWybgUzsnkGMbKHBy+xlggusqYILbK4CSyy0AgssOwJK6/5Ciuu/wsqrf8LKq3/Cyqt/wutiwAAoJIAAJWYAACJnQAAfaMAAHGoAABkrQAAWbEAAE20AABCuAAAO7oKADi7EwA3vB4ANbwpADS9MgAzvTsAMr1EADG+TAAvvlUBLr5eASy+aAEqvnQCKb6CAie/kQMmv6IDJL+0AyO/ywMjvugDI7z3BCK7/wUiu/8FIrv/BSK7/wWkkgAAmJgAAIyeAACApQAAc6sAAGewAABbtQAAT7kAAES8AAA6wAAAMMQEACrHCwAoyBMAJ8kdACbJJwAlyTAAJMo5ACPKQgAiy0sAIctVACDMXwAfzGwAHc16ABzNigAbzZwAGc6uARjOxQAYzeQAGMz0ARjK/AEYyv8CGMr/AhjK/wKbmQAAj58AAIKmAAB1rQAAaLMAAFy5AABQvQAARMEAADnEAAAwyAAAKMwBACDQBgAZ1QsAFtcQABXYGQAV2SIAFNkrABPaNAAT2j0AEttIABHcUwAR3V8AEN1tABDefgAO35EADuCkAA3guAAM4NIAC9/tAAze9wAM3fsADN37AAzd+wCSnwAAhacAAHeuAABqtQAAXbwAAFDBAABExQAAOMkAAC7NAAAl0QAAHtUAABbaAQAR3gYAEOcNAA7nEgAN6BkADOghAAvpKQAK6jEACeo7AAfrRQAF61EABOteAAPrbgAB64AAAOqUAADqpwAA67wAAOvSAADr6QAA7O8AAOzvAADs7wCHpwAAea8AAGu3AABevgAAUcUAAEPJAAA3zQAALdEAACPWAAAb2wAAE98AAA7jAAAM7gIACvYKAAf2DgAF9hIAA/YYAAD1HgAA9SUAAPUuAAD1NwAA9kIAAPZOAAD2XQAA9m4AAPaBAAD2lQAA96cAAPe3AAD4xwAA+NAAAPjQAAD40AB7rwAAbbgAAGDAAABSyAAARM0AADfRAAAr1wAAIdwAABjgAAAR5AAADOcAAAfvAAAE+gAAAf8DAAD/CAAA/w0AAP4QAAD+FAAA/xoAAP8hAAD/KQAA/zMAAP8+AAD/SwAA/1sAAP9sAAD/gAAA/5IAAP+hAAD/rQAA/7MAAP+zAAD/swD/HCYA/xwkAP8aJQD/FScA/xEuAP8QOgD/DkcB/w1TAf8LXwH/CmsB/wp1Af8KfwH/CocB/wqOAf8KlQH/CpsB/wmgAf8JpQD/CasA/wmxAP8JuAD/CcEA/gnMAPwJ3gD5CesA9Qn2APMJ/wDyCv8A8Qr/AfEL/wHxC/8B8Qv/AfEL/wH/HyMA/x8hAP8eIQD/GSQA/xcsAP8VNwD/E0QA/xFQAf8QXAH/DmcB/w5yAf8OewH/DoQB/w6LAf8OkgH/DpgB/w6dAf8OowH+DqgB/A6uAfsOtQD6Dr4A+A7JAPUO2wDyDuoA7g71AOwO/wHrD/8B6g//AeoQ/wHpEP8B6RD/AekQ/wH/Ih8A/yIcAP8hHAD/HyAA/x8pAP8cNAD/GkAA/xdMAf8VWAH/FGMB/xNuAf8TdwH+E4AB/BOIAfoSjgH5EpUB+BKaAfYSoAH1EqYB9BKsAfMSswHxErwB8BLHAe0S2AHpE+gB5hP1AeQU/wHiFP8C4RX/AuEV/wLgFf8C4BX/AuAV/wL/JRsA/yYXAP8kFgD/JRwA/yYlAP8kMAD/ITsA/x9IAP8dVAH9G18B+RppAfcacwH0GXwB8hmEAfEZiwHvGZEB7hmXAewZnQHrGaMB6RmqAegZsQHnGboB5RnFAeMZ1QHfGugB3Bv1Atgb/wLVHP8D1Bz/A9Mc/wTSHP8E0hz/BNIc/wT/KRcA/yoTAP8pEgD/LBgA/ywhAP8sKwD/KTcA/SdDAPclTwHzI1oB7yJkAewhbgHpIXcB5yF/AeUhhgHkIY0B4iCUAeEgmgHfIKAB3iCnAdwhrwHaIbgC2CHDAtUh0wLRIucCzSL0A8oj/wTII/8FxyP/BsYj/wbGI/8GxiP/BsYj/wb/LBIA/y4PAP8wEAD/MxQA/zMbAP8yJQD6MDAA8i48AOwsSQDnKlUB4ypfAeApaQHdKXIB2ih6AdcoggLVKIkC0yiQAtEolgPPKJwDziijA8woqwPKKLMDySi+BMcozATFKeIEwSrxBr4q/ge8Kv8Iuir/CLoq/wi5Kv8JuSr/Cbkq/wn/MA8A/zILAP82DQD/OBAA/zkVAPk3HgDvNSgA5zM1AOAyQgDbMk8A1TFaAdAxZALNMG0CyzB1A8kwfAPHL4MExS+KBMQvkQXCL5cFwS+eBr8vpga9L68GvC+5B7ovxwe4MN0HtTDuCbIw+wqwMP8LrjD/C64w/wutMP8LrTD/C60w/wv/MwwA/zYGAP88CQD/PgwA/T0QAO88FQDkOR8A2zktANI6PADNOkkByDlUAcQ5XgLBOGcDvzdvBL03dgW7Nn0GuTaEB7c2iwe2NZIItDWaCbM1oQmxNaoKrzW0C641wQusNdQLqTbqDKY2+A2lNv8Oozf/DqI3/w6iN/8Oojf/DqI3/w7/NwcA/zsCAP9AAwDyQgUA6UIJAOU/DgDYPhYAzkAnAMdBNgDCQUQBvUFPArlAWQO2P2EEtD5pBrE9cQevPXgIrjx/Caw8hgqqO40LqTuVDKc7nQ2lO6YNozqwDqI7vA+gO80PnjvmEJs89RGaPP8RmTz/EZg8/xGYPP8RmDz/EZg8/xH/OgEA/0AAAO9FAADhSAAA2UgFANNGCQDMRRIAxEciAL1IMQC4SD8Bs0dKArBGVASsRV0FqkRkB6dDbAilQnMKo0J6C6FBgQygQYgNnkCQD5xAmBCaQKERmECsEpdAuBKVQMgTk0DhE5FB8xSQQf8Uj0H/FI5C/xOOQv8TjkL/E45C/xP/PAAA+UQAAORKAADYTgAAzk8CAMlNBgDDSw8Au00dALVOLQCvTjoBq01GAqdMTwSkS1gGoUpgCJ5JZwmcSG4Lmkd1DZhGfA6WRoMPlEWLEZJFlBKQRZ0TjkWoFIxFtBWLRcQWikXcFohG8BaGRv0Whkb/FoVH/xWFR/8VhUf/FYVH/xX/PwAA7EgAAN1PAADPUwAAxlUAAMBTAwC7UQwAs1IZAK1TKQCoUzYBo1JCAp9RSwScUFQGmU9cCJZOYwqUTWoMkUxxDo9LeA+NS38Ri0qHEolKkBSHSZoVhUmlF4NJsRiCScAYgUrWGX9K7Rh+S/wYfkv/F31L/xd9S/8WfUv/Fn1L/xb/QwAA5kwAANZTAADJWAAAwFkAALpYAQC0VgkArFcWAKZYJQChWDIBnVc+AphWSASVVVEGklRYCI9SXwqMUmYMilFtDohQdBCFT3sSg0+EE4FOjRV/TpcXfU6hGHtNrhl6Tr0aeE7RGndO6xp3T/oZdk//GXZP/xh2T/8Xdk//F3ZP/xf4RgAA4lAAANBXAADEXAAAu14AALRdAACuWgYAplsTAKBcIgCbXC8Al1s7ApJaRQOPWU0Gi1hVCIhXXAqGVmMMg1VqDoFUcRB+VHgSfFOAFHpSiRZ4UpQYdlKfGXRSqxpyUrobcVLNHHBS6BtwU/kacFP/GnBT/xlwU/8YcFP/GHBT/xjvSQAA3VMAAMtaAADAXwAAt2IAAK9hAACoXgIAoV8QAJtgHgCWYCwAkWA4AY1eQgOJXUsFhVxSB4JbWQqAWmAMfVlnDntYbhB4WHUSdld9FHRXhxZyVpEYb1acGm5WqRtsVrgca1bLHWpW5hxqV/cbalf/GmpX/xlrV/8Za1f/GWtX/xnrTAAA2FYAAMheAAC8YgAAs2UAAKtlAACjYgAAnGIOAJZjHACRZCkAjGM1AYhiPwOEYUgFgGBQB31fVwl6Xl0Ld11kDXVcaxBzXHIScFt7FG5bhBdsWo8YalqaGmhapxxmWrYdZVrIHWVa5B1lWvYcZVr/G2Va/xplWv8ZZVr/GWVa/xnoTwAA01kAAMRhAAC5ZgAAsGgAAKdpAACeZQAAl2YNAJFnGQCMaCcAh2cyAYNmPQJ/ZUYEe2RNBnhjVAl1YlsLcmFhDXBhaQ9tYHASa195FGlfghZnXo0ZZV6YGmNepRxhXrQdYF7HHWBe4x1gXvUcYF7/G2Be/xphXv8aYV7/GmFe/xrkUgAAz1wAAMBkAAC2aQAArGwAAKNsAACZaQAAkmoLAIxqFgCHayQAgmswAX5qOgJ6aUMEdmhLBnNnUghwZ1kKbWZgDWtlZg9oZG4RZmR2FGRjgBZiY4sYYGKXGl5ipBxcYrIdW2LFHVti4R1bYvQcW2L/G1xi/xpcYv8aXGL/Glxi/xrgVQAAy18AAL1nAACybAAAqXAAAJ9vAACUbAAAjG0IAIZuEwCCbyEAfW8tAXlvOAJ1bkEDcm1JBW5sUAdra1cKaWteDGZqZQ5kaWwRYWl0E19ofhZdZ4kYW2eVGllmohtXZrAcVmbDHVZm3x1WZvMcV2b/G1dm/xpXZv8aV2b/Gldm/xrbWQAAx2IAALpqAACvcAAApnMAAJpzAACPcAAAh3EFAIFyEQB8cx4AeHMqAHRzNQFwcz8DbXJHBWpxTgdncVUJZHBcC2JvYw5fb2oQXW5yElptfBVYbYYXVmyTGVRsoBtSa68cUWvBHFFr3BxRa/EbUmv+GlJq/xpSav8ZUmr/GVJq/xnUXAAAw2YAALZuAACsdAAAoncAAJZ2AACJdQAAgXYBAHp3DwB2eBsAcnknAG95MgFreDwCaHhEBGV3TAZid1MIX3ZaCl11YQxadWgPWHRwEVVzeRNTc4QWUXKQGE9ynhlNca0aTHG/G0tx2RtMcfAaTHD9Gk1w/xlNb/8ZTW//GU1v/xnOYAAAvmoAALJyAACoeAAAnXsAAJB6AACEegAAensAAHR8DABvfhcAbH4kAGl/LwFmfzkCYn9CA19+SQVdfVAHWn1XCVd8XgtVfGUNUntuD1B6dxJOeoIUS3mOFkl5nBdIeKsYRni9GUZ41RlGd+8YR3b8GEd2/xhHdf8XR3X/F0d1/xfJZQAAum8AAK53AACkfQAAmH8AAIt/AAB+fwAAc4EAAGyDCQBohBMAZYUgAGKGLABfhjYBXIY/AlmFRgNXhU4FVIVVB1KEXAlPg2MLTYNrDUuCdA9Ign8RRoGME0SBmhVCgKkWQYC6FkCA0hZBf+0WQX77FkF9/xZBff8WQX3/FkF9/xbCagAAtXUAAKp9AACfggAAkoMAAIWEAAB5hQAAaokAAGSKAwBgjBAAXY0bAFuOJwBYjjIAVY47AVOOQwJQjkoDTo1SBUyNWQZJjGAIR4xoCkWLcgxCi30OQIqJDz6KmBE8iqcSO4q4EjqKzxI7iOsSO4f6EzuG/xM7hv8TO4b/EzuG/xO8cQAAr3sAAKWDAACZhwAAjIgAAH+JAABzjAAAZZAAAFyTAABXlQwAVJYWAFKWIgBQly0ATZc2AEuXPwFJl0cCR5dOA0WWVQRDll0FQZZlBj6Vbwg8lXoJOpWHCziVlQw2lKUNNZS2DjSUzA00k+kNNJL4DjSQ/w80kP8PNJD/DzSQ/w+1eAAAqoIAAJ6IAACTjQAAho4AAHmQAABtkwAAYZcAAFWbAABNngYASZ8QAEefGwBGoCYARKAwAEOhOgBBoUIBP6FJAT2hUQI7oVkCOaFhAzegawQ1oHYFM6CDBjGgkgcwoKIILqCzCC6gyQgun+cILZ33CS2c/wotm/8KLZv/Ci2b/wqvgAAAo4kAAJeOAACNkwAAf5UAAHKYAABmnAAAW6AAAE+kAABFpwAAPqkMADyqFAA6qh8AOaopADirMgA3qzsANatDADSsSwAyrFMBMaxcAS+sZgItrHECK6x/AyqsjgMorJ4EJ6ywBCasxQQmq+QDJan1BCWo/wUlp/8FJaf/BSWn/wWniQAAm48AAJGUAACEmQAAeJ4AAGuiAABfpgAAU6oAAEitAAA9sAAANLMDAC+1DgAttRYALLUgACu2KQAqtjIAKbc6ACi3QwAnt0wAJrhVACS4XwAjuGsAIrh4ASC4iAEfuJkBHbmrARy5wAEcuN8BHLbyARu1/AIbtP8CG7T/Ahu0/wKfjwAAlJUAAIibAAB7oQAAbqYAAGKrAABWsAAASrMAAD+2AAA1uQAALLwAACS/BgAfwg0AHcIUABzCHgAbwyYAGsMvABnEOAAYxEEAF8RKABbFVQAVxWEAFMZvABPGfwASxpEAEcekABDHuQAPx9QAEMbuABDE+gAQw/8AEMP/ABDD/wCXlgAAi5wAAH6iAABxqQAAZK8AAFi0AABLuAAAQLsAADW+AAArwQAAI8UAABvJAQAUzAYAENALAA7REQAN0RkADdEhAAzRKgAM0TQAC9I+AArSSQAJ01UACdNiAAjTcgAG1IQABdSYAATUqwAD1cAAAdXcAAHV7QAB1fYAAdX2AAHV9gCOnQAAgKQAAHOrAABmsQAAWbgAAEy9AAA/wAAANMMAACrHAAAhygAAGc4AABLSAAAN1gEACdsFAAbcDQAE3BEAA90YAAHeIAAA3igAAN8xAADgPAAA4UcAAOJUAADjYwAA43QAAOSIAADkmwAA5a4AAOXBAADl1QAA5ucAAObnAADm5wCDpAAAdawAAGizAABauwAATcEAAEDEAAAzyAAAKMwAAB/QAAAX1AAAENkAAAvdAAAF4QAAAOQAAADlBwAA5g0AAOcRAADoFgAA6R0AAOolAADrLgAA7TkAAO9FAADwUwAA8WQAAPF2AADyigAA85wAAPOtAAD0uwAA9MgAAPTIAAD0yAB3rQAAarUAAFy9AABPxAAAQMkAADPNAAAn0QAAHdYAABTcAAAO4AAACOMAAAHmAAAA6gAAAO4AAADuAAAA7wQAAPAKAADxDgAA8xIAAPQYAAD2IAAA+CoAAPo1AAD9QwAA/lIAAP9jAAD/dgAA/4kAAP+aAAD/pgAA/7AAAP+wAAD/sAD/FiMA/xUhAP8RIQD/DSQA/wkrAP8GNwD/A0QA/wBRAP8AXQD/AGgA/wByAP8AewD/AIMA/wCKAP8AkQD/AJYA/wCcAP8AoQD9AKYA+wCsAPkAswD3ALsA9QDFAPMA0QDyAOQA8QDxAO8A+gDuAP8A7gD/AO0A/wDtAP8A7QD/AO0A/wD/GSAA/xgdAP8VHQD/EB8A/w4pAP8MNAD/CkEA/wdNAP8FWQD/BGQA/wRuAP8DdwD/A4AA/wOHAP8DjQD9ApMA+wKZAPkCngD3AqQA9QKqAPMBsADxAbgA7wHCAO0BzwDrAeMA6gHvAOgC+wDnBP8A5gX/AOYG/wDmBv8A5gb/AOYG/wD/HBsA/xsZAP8XGAD/FR0A/xMlAP8RMAD/ED0A/w5JAP8MVQD/C2AA/wtqAP0LcwD7C3wA+QqDAPcKigD1CpAA9AqWAPMKmwDxCqEA7wmnAO0JrgDrCbYA6AnAAOYJzQDkCeIA4grwAN8L+wDeDP8A3A3/ANwN/wDbDf8B2w3/AdsN/wH/HxcA/x4TAP8bEgD/HBkA/xsiAP8YLAD/FTgA/xNEAP4SUAD5EVsA9RBmAPMQbwDwEHcA7hB/AOwQhgDqEIwA6RCSAOgQmADmD54A5Q+lAOMPrADhD7QA4A++AN4PzADaEOEA1RHwANIS+wDPEv8BzhP/Ac0T/wHNE/8BzBP/AcwT/wH/IhIA/yIPAP8hDwD/IhQA/yIcAP8gJwD/HTIA+Bs+APIZSwDuGFYA6hdgAOcWagDkFnIA4hZ6AOAWggDeFogA3BaPANsWlQDZFpsA1haiANQWqQDSFrEA0Be7AM4XyQDMGN4AyBnuAcUa+wHDGv8CwRv/AsAb/wLAG/8CwBv/AsAb/wL/Jg4A/yULAP8oDAD/KRAA/ygWAP4mIAD0JCsA7CE4AOYgRADhH1AA3R9bANkeZQDVHm0A0h91ANAffQDOH4MAzB+KAcsfkAHJH5cByB+eAcYfpQHFIK0BwyC3AcEgxAHAIdYBvCLqArki+AO2Iv8DtSP/A7Qj/wSzI/8EsyP/BLMj/wT/KQsA/yoFAP8uCAD/LwwA/y0QAPMrFwDoKCIA4CYvANkmPQDSJ0oAzSdVAMooXwDHKGgBxShvAcMndwHBJ34BvyeEAb4niwK8J5ICuyeZArknoAK3J6kDtiizA7QovwOzKM8DsCnmBK0p9gSrKv8FqSr/Bqgq/waoKv8GqCr/Bqgq/wb/LQUA/zAAAP8zAgD2NAYA7zIKAOguEADcLBgA0S4oAMsvNwDGMEQAwTBPAL4wWQG7MGIBuDBqArYvcQK1L3gCsy9/A7EvhgOwL40Dri6UBK0unASrLqQFqS+uBagvugWmL8oGpDDiBqEw8wefMP8InjH/CJ0x/wicMf8InDH/CJwx/wj/MAAA/zUAAO84AADiOgAA2zkEANY1CQDONBMAxjYiAL84MQC6OD8AtjhKAbM4VAGwN10CrTdkAqs2bAOpNnMEqDZ5BKY1gAWkNYcFozWPBqE1lwefNaAHnjWqCJw1tgibNcUJmTXdCZY27wqUNv0Kkzf/CpI3/wqSN/8Kkjf/CpI3/wr/MwAA9joAAOQ/AADYQgAAzkIBAMk+BgDEOw8Auz4dALU/LACxPzoArT9FAak/TwGmPlgCoz1fA6E9ZwSfPG0FnTx0Bpw7ewaaO4IHmDuKCJY7kwmVOpwKkzqmC5E6sguQO8AMjjvVDIw87A2KPPsNiTz/DYk8/wyIPP8MiDz/DIg8/wz/NwAA6j8AANxFAADOSQAAxUkAAL9GAgC6QwwAs0QZAK1FJwCoRjUApEVBAaBFSwKdRFMCmkNbA5hDYgWWQmkGlEFwB5JBdgiQQH4JjkCGCo1AjguLQJgMiUCiDYdArg6FQLwPhEDPD4JB6Q+BQfkPgEH/D4BC/w6AQv8OgEL/DoBC/w76OwAA5UQAANNLAADHTgAAvk8AALhMAACySQkAq0kVAKVLIwCgSzEAnEs9AZhKRwKVSU8DkklXBJBIXgWOR2UGi0drB4lGcgmIRnkKhkWCC4RFig2CRZQOgESfD35EqxB8RbkRe0XLEXpF5hF5RvcReEb/EHhG/xB4Rv8PeEb/D3hG/w/wPwAA30kAAM1PAADBUwAAuFQAALFSAACrTgUApE4RAJ5PIACZUC0AlVA5AZJPQwGOTkwDi01TBIlNWgWGTGEGhEtoCIJLbgmASnYLfkp+DHxJhw56SZEPeEmcEHZJqBJ0SbYSc0nIE3JK4xNxSvUScUr/EXFL/xFxS/8QcUv/EHFL/xDsQwAA2UwAAMhTAAC9VwAAtFgAAKxXAAClUgEAnlMPAJhUHACTVCkAj1Q1AItTQAGIU0gChVJQBIJRVwV/UF4GfVBkCHtPawl5T3ILd057DXVOhA5zTY4QcU2ZEW9NpRNtTbMUbE3FFGtO4RRrTvQTa07/EmtO/xJrTv8Ra07/EWtO/xHoRgAA01AAAMRWAAC5WgAAsFwAAKZaAACfVgAAmFYNAJJXGQCOWCYAiVgyAIZYPQGCV0UCf1ZNA3xVVAV5VFsGd1RhCHVTaAlzU3ALcVJ4DW9SgQ9tUosQa1GXEmlRoxNnUbEUZlHDFWVS3hVlUvIUZVL/E2VS/xJlUv8SZVL/EmVS/xLkSgAAz1MAAMBaAAC1XgAArGAAAKJeAACaWQAAkloLAI1bFgCIXCMAhFwvAIBbOgF9W0MCeVpLA3ZZUgR0WFgGcVhfB29XZgltV20La1Z1DWlWfg9nVokRZVWVEmNVoRRiVa8VYVXBFmBV2xZgVvEVYFb+FGBW/xNhVv8SYVb/EmFW/xLgTQAAy1YAAL1dAACyYQAAqGMAAJ1hAACVXQAAjV4JAIdeEwCDXyAAf18sAHtfNwF3XkACdF5IA3FdTwRvXFYFbFxcB2pbYwloW2sLZlpzDWRafA9iWocRYFmTEl5ZoBRdWa4VW1m/FltZ2BZbWe8VW1n9FFxZ/xNcWf8SXFn/ElxZ/xLcUAAAx1kAALpgAACvZAAApGUAAJlkAACQYAAAiGEGAIJiEQB+Yx0AemMqAHZjNAFzYj0Bb2JGAmxhTQRqYVQFZ2BaB2VgYQhjX2kKYV9xDF9eeg5dXoUQW16RElldnhRYXawVV129FlZd1RZWXe4VV138FFdd/xNXXf8SV13/Eldd/xLWUwAAxFwAALdjAACsaAAAoGgAAJVnAACKYwAAg2UCAH1mDwB4ZhoAdGcnAHFnMgBuZzsBa2ZDAmhmSwNlZVIFY2VZBmFkXwheZGcKXGNvDFpjeA5YY4MQVmKPElRinBNTYqoVUmK7FVFi0hVRYe0VUmH7FFJh/xNTYf8SU2H/ElNh/xLRVgAAwF8AALNmAACpawAAnGsAAJBqAACFZwAAfWkAAHdqDQBzaxcAb2skAGxsLwBpbDgBZmtBAmNrSQNha1AEXmpXBlxqXQdaaWUJWGltC1Vodg1TaIEPUWeNEU9nmhJOZ6kUTWe5FExnzxRMZusUTWb7E01m/xJOZf8STmX/Ek5l/xLMWgAAvGMAALBqAAClbwAAmG4AAIxtAACAbAAAd20AAHFuCwBtbxQAaXAhAGZxLABkcTYBYXE+AV5xRgJccE0DWXBUBVdwWwZVb2IIU29qClBucwxObn4OTG2KEEptmBFJbKcSSGy4E0dszRNHbOoTSGv6Ekhr/xJIav8RSGr/EUhq/xHHXgAAuGcAAKxuAAChcgAAk3IAAIdxAAB6cQAAcXIAAGt0BwBmdREAY3YdAGB3KABedzMAW3g8AVl3QwJWd0sDVHdSBFJ2WQVQdmAHTnVoCEt1cQpJdHwMR3SIDkVzlg9Dc6UQQnO2EUFzyxFCcugRQnL4EUJx/xBDcP8QQ3D/EENw/xDBYwAAs2wAAKhzAACbdgAAjnUAAIF2AAB1dgAAaXgAAGN6AgBefA4AXH0ZAFl+JABXfy8AVX84AVN/QAFQf0gCTn5PA0x+VgRKfl0FSH1lBkZ9bghDfHkKQXyGCz97lA0+e6MOPHuzDjx7yA48euYOPHn3Djx4/w48eP8OPXf/Dj13/w68aAAAr3IAAKR5AACWegAAiHoAAHx6AABwfAAAY38AAFyCAABXhAsAU4UUAFGGIABPhioAToc0AEyHPAFKh0QBSIdLAkaHUwJEhloDQoZiBECGbAY+hXYHO4WDCDmFkQo4hKALNoSxCzaExgs2g+QLNoL2CzaB/ww2gP8MNoD/DDaA/wy2bwAAqngAAJ9/AACQfgAAg38AAHeAAABrggAAXocAAFWKAABOjAYASo4QAEiPGgBHjyUARZAvAESQOABCkEAAQJBHAT+QTwE9kFYCO5BfAjmQaAM3j3MENY+ABTOPjgYxj54HMI6vBy+OwwcvjuEHL4z0CC+L/wgviv8IL4r/CS+K/wmwdgAApX8AAJiEAACKhAAAfYUAAHCHAABligAAWo4AAE+SAABGlQAAQZgMAD6YFAA9mR8AO5koADqaMQA5mjoAN5pCADaaSgA1mlIBM5paATGaZAEvmm8CLZp7AiyaigMqmpoDKZqsBCiawAQnmd4DJ5fyBCeW/QUnlf8FJ5X/BSeV/wWpfgAAnoUAAJKJAACEigAAdowAAGqPAABekwAAVJcAAEmbAABAnwAAN6IEADKjDgAxoxcAMKQhAC6kKgAtpDIALKU6ACulQwAqpUsAKaVUACilXgAmpWkAJaV2ASOlhQEipZYBIKaoAR+luwEepdcBHqTvAR6i+wIeof8CHqH/Ah6h/wKihgAAl4wAAIuPAAB9kQAAb5QAAGOYAABXnQAATaEAAEOlAAA4qAAAMKsAACiuBwAkrxAAI68XACGvIQAgsCkAH7AxAB6wOgAdsUIAHLFMABuxVgAasWEAGbJvABiyfgAWspAAFbKiABSytgATss4AE7HrABOv+QATrv8BE67/AROu/wGajQAAkJIAAISXAAB1mgAAaJ8AAFujAABQqAAARawAADuwAAAxsgAAJ7UAACC4AAAYugcAFLwOABO8FQASvB4AEb0mABG9LgAQvTcAEL5BAA6+TAAOvlcADb5lAAy/dAALv4YACr6ZAAi+rAAHvsIAB77fAAi+8AAIvfoACL38AAi9/ACTlAAAh5kAAHqfAABspQAAYKoAAFOvAABHswAAPLYAADG4AAAnuwAAH74AABfBAAARxAEADMgIAAjJDgAHyRQABskcAAXJJAAEyiwAA8o2AALKQAAAy0wAAMtZAADLaAAAy3kAAMyMAADLnwAAy7MAAMvIAADM4gAAzO8AAMzxAADM8QCKmgAAfKEAAG+nAABirQAAVbMAAEi4AAA7uwAAML4AACbBAAAdxAAAFcgAAA/LAAAKzgAABNICAADTCgAA0w8AANQUAADVGgAA1iIAANcqAADZNAAA2j8AANxLAADcWgAA3WoAAN19AADdkQAA3aQAAN62AADeyAAA3t4AAN7iAADe4gB/ogAAcakAAGSwAABWtwAASbwAADzAAAAvxAAAJMcAABvLAAATzwAADdIAAAfWAAAA2wAAAN4AAADfAwAA4AkAAOEOAADiEgAA4xcAAOUeAADmJwAA6DEAAOo9AADsSwAA7FoAAO1sAADugAAA7pQAAO6lAADutAAA7sIAAO7GAADuxgB0qgAAZrIAAFi5AABLwAAAPcUAAC/JAAAkzQAAGdEAABHWAAAL2wAAA94AAADhAAAA5QAAAOgAAADpAAAA6gAAAOsGAADtCwAA7w8AAPATAADyGgAA9CMAAPcuAAD5OwAA+0oAAPxbAAD9bQAA/YAAAP6TAAD+ogAA/q0AAP6vAAD+rwD/EB8A/w4dAP8KHQD/ASAA/wAoAP8ANQD/AEEA/wBOAP8AWgD/AGUA/wBuAP8AdwD/AH8A/gCGAPwAjAD7AJIA+QCXAPgAnAD3AKIA9gCnAPUArQDzALUA8gC9APEAyQDvANwA7gDrAO0A9wDsAP8A6wD/AOoA/wDqAP8A6gD/AOoA/wD/ExwA/xEZAP8NGQD/BhwA/wMlAP8AMQD/AD4A/wBKAP8AVgD/AGEA/wBrAP0AcwD6AHsA9wCDAPUAiQD0AI8A8gCUAPEAmQDwAJ8A7gCkAO0AqwDsALIA6gC6AOgAxgDnANYA5QDoAOQA9QDjAP4A4gD/AOEA/wDhAP8A4QD/AOEA/wD/FRgA/xMUAP8PFAD/DRkA/wsiAP8ILQD/BDkA/wFGAP8AUQD+AFwA+gBmAPYAbwDyAHcA7wB+AO0AhQDrAIsA6gCRAOgAlgDnAJwA5gChAOQAqADjAK8A4QC4AN8AwwDdANEA2wDmANkA8wDXAP0A1QL/ANQC/wDUA/8A1AP/ANQD/wD/GBMA/xUQAP8SDwD/EhUA/xEdAP8OKAD/DDQA/wpBAPkITAD1BlcA8QZhAO0GagDpBXIA5gV6AOQFgQDiBYcA4AaNAN8GkgDdBpgA2waeANkGpQDXBq0A1Aa1ANIGwADQB88AzgjlAMwJ9ADKC/8AyAz/AMcM/wDHDP8Axgz/AMYM/wD/Gw4A/xkMAP8YDQD/GBEA/xcYAP8UIgD7ES4A8xA6AO0ORgDoDVIA5Q1cAOENZQDeDW0A2w11ANgNfADVDYIA0w2JANENjwDQDZUAzg2cAM0OowDLDqsAyQ60AMgOwADGDs8AwxDmAMAR9QC9Ev8AvBL/ALsS/wC6Ev8BuhL/AboS/wH/HwoA/xwEAP8fCAD/Hw0A/x0SAPgaGwDuFiYA5hQzAOATPwDaE0sA1BNWANATXwDOFGgAyxRvAMkUdwDHFX0AxhWEAMQVigDDFZEAwRaYAMAWnwC+FqcAvBewALsXvAC5F8sAtxjiALMZ8gGxGv8Brxv/Aa4b/wGuG/8BrRv/Aa0b/wH/IgQA/yIAAP8lAgD8JAcA9yEMAOwdEgDhGhwA2BoqANAbOADLHUUAxx1QAMMeWgDAHmIAvh5qALwfcQC6H3gAuR9+ALcfhQC2H4wAtB+TALMfmgGxIKMBsCCsAa4gtwGsIcYBqyHdAaci7wKlIv0CoyP/AqIj/wKiI/8CoSP/AqEj/wL/JQAA/ygAAPIqAADlKwAA3ygFANwhCwDSIRQAySQkAMMlMgC+Jj8AuidKALcnVAC0J10AsidkALAnbACuJ3IBrSd5AasnfwGqJ4YBqCeOAacnlgKlJ54CoyioAqIoswKgKMECnyjVApwp7AOaKvoDmCr/BJcq/wSXKv8Elir/BJYq/wT/KAAA9S4AAOUzAADaNQAA0DMBAMwtBgDGKhAAvi0eALguLACzLzoAry9FAKwwTwCpL1gApy9fAaUvZgGjL20BoS9zAqAuegKeLoECnS6JApsukQOZLpoDmC6kBJYvrwSVL70Eky/PBJEw6AWPMPgFjTH/BY0x/wWMMf8FjDH/BYwx/wX/LQAA6jUAANw6AADOPQAAxjwAAMA3AgC7Mw0AszQZAK42JwCpNzQApTdAAKI3SgCfN1MBnTZaAZs2YQGZNmgClzVvApU1dQOUNXwDkjWEBJA1jQSPNZYFjTWgBYs1qwaKNbkGiDXKB4c25QeFNvYHhDf/B4M3/weDN/8Hgjf/B4I3/wf0MgAA4zsAANJBAADGRAAAvUMAALc/AACxOwkAqjsUAKU8IgCgPTAAnT07AJk9RQCWPU4BlDxWAZI8XQKQPGMCjjtqA4w7cQSKO3gEiDqABYc6iAaFOpIGgzqcB4E6qAiAOrUJfjvGCX074Ql7PPMJezz/CXo8/wh6PP8Iejz/CHo8/wjuNwAA3UEAAMtGAAC/SQAAtkkAAK5GAACpQQQAo0ERAJ1CHgCYQysAlUM3AJFDQQCOQkoBjEJSAYlBWQKHQV8DhUFmA4NAbQSBQHQFgEB7Bn4/hAd8P44Iej+ZCXg/pQp3QLIKdUDDC3RA3QtzQfELckH/CnJB/wpyQf8JckH/CXJB/wnpPAAA1UUAAMVLAAC6TgAAsE4AAKdLAACiRgAAm0YOAJZHGgCRSCcAjkgzAIpIPQCHR0YBhEdOAYJGVQKARlwDfkViBHxFaQR6RXAFeER4BnZEgQh0RIsJckSWCnBEogtvRK8MbkTADG1F2Q1sRe8Ma0X9C2tG/wtrRv8Ka0b/CmtG/wrlQAAAz0kAAMFPAAC1UgAAq1IAAKFPAACbSgAAlEoMAI9LFwCLTCQAh0wvAIRMOgCBTEMBfktLAXtLUgJ5SlgDd0pfBHVJZgVzSW0GcUl1B29JfghtSIgJa0iTC2pInwxoSK0NZ0m9DWZJ1A5lSe0NZUr8DGVK/wtlSv8LZUr/C2VK/wvgRAAAy00AAL1SAACyVgAAplUAAJxSAACVTgAAjk4JAIlPFACFUCAAgVAsAH5QNwB7UEABeFBIAXVPTwJzTlUDcU5cBG9OYwVtTWoGa01yB2lNewhnTYUKZU2RC2RMnQxiTasNYU27DmBN0Q5gTewOYE37DWBN/wxgTf8LYE3/C2BN/wvcRwAAx1AAALlWAACuWQAAolgAAJhWAACQUQAAiVIGAINTEQB/Ux0Ae1QpAHhUNAB1VD0BclNFAXBTTAJtUlMCa1JZA2lSYARnUWcGZVFvB2NReAhiUYMKYFGPC15Qmw1dUKkOW1G5DltRzg9aUeoOW1H6DVtR/wxbUf8MW1H/C1tR/wvWSgAAw1MAALZZAACrXAAAnloAAJNZAACLVAAAhFYDAH5WEAB6VxoAdlcmAHNYMQBwVzoAbVdCAWpXSQJoVlACZlZXA2RWXgRiVWUFYFVtB15VdghdVYEKW1WNC1lUmg1YVKcOVlW4D1ZVzA9WVekOVlX5DVZV/w1XVP8MV1T/DFdU/wzRTQAAwFYAALNcAACnXgAAml0AAI9cAACGWAAAf1kAAHlaDQB0WxcAcVsjAG5bLgBrWzcAaFtAAWVbRwFjWk4CYVpVA19aXARdWmMFXFprBlpZdAhYWX8KVlmLC1RZmA1TWKYOUlm2DlFZyg9RWecOUVj4DVJY/w1SWP8MUlj/DFJY/wzNUQAAvFkAALBfAACjYQAAlmAAAItfAACBWwAAeV0AAHNeDABvXhUAa18gAGhfKwBmYDUAY2A9AWFfRQFfX0wCXV9TA1tfWgRZXmEFV15pBlVecghTXn0JUV2JC1BdlgxOXaQNTV20DkxdyA5MXeYOTV33DU1c/wxNXP8MTlz/DE5c/wzJVAAAuVwAAK1jAACfYwAAkmMAAIdiAAB8YAAAdGEAAG5iCQBpYxIAZmMdAGNkKABhZDIAXmQ7AFxkQwFaZEoCWGRRAlZkWANUZF8EUmNnBVBjcAdOY3oITGKGCktilAtJYqIMSGKyDUdixw1HYuQNSGH2DEhh/wxIYP8LSWD/C0lg/wvEWAAAtWAAAKpmAACbZgAAjWYAAIJlAAB2ZAAAbmUAAGhmBQBjZxAAYGgaAF1pJQBbai8AWWo4AFdqQAFVakcBU2pOAlFqVQNPaV0ETWlkBUtpbQZJaHgHR2iECUZokgpEZ6ELQ2exDEJnxQxCZ+IMQmb1DENm/wtDZf8LQ2X/C0Nl/wu/XAAAsWQAAKZqAACWaQAAiWkAAH1pAABxaQAAZ2oAAGJsAQBdbQ0AWW4WAFdvIQBVcCsAU3A1AFFwPQBQcEUBTnBMAUxwUwJKcFoDSHBiBEZvawVEb3UGQm+CB0Bujwk/bp4KPW6vCj1uwgo8buAKPW30Cj1s/wo9a/8KPmv/Cj5r/wq6YAAArWkAAKBuAACRbQAAhG0AAHhtAABsbgAAYXAAAFtyAABWdAoAUnUSAFB2HQBOdycATHcxAEt4OQBJeEEASHhJAUZ4UAFEd1cCQndfA0B3aAM+d3MEPHZ/Bjp2jQc5dpwIN3WtCDd1wAg2dd4IN3TyCDdz/gg3cv8IN3L/CDdy/wi1ZgAAqW8AAJpxAACLcQAAfnEAAHNyAABocwAAXHYAAFR5AABOewUASn0PAEh+GABGfyMARX8sAEOANQBCgD0AQYBFAD+ATAE9gFQBPIBcAjp/ZQI4f28DNn98BDR/igQyf5oFMX6qBjB+vQYwftoGMH3wBjB7/QYwe/8GMHr/BjB6/wawbAAApHUAAJR1AACGdQAAeXYAAG53AABjeQAAV30AAE+BAABHhAAAQoYMAD+HEwA9iB0APIgnADuJMAA6iTgAOIlAADeJSAA2iU8ANIlYATOJYQExiWwBL4l4Ai2JhwIsiZcDKoinAymIugMpiNQDKYbuAymF/AQphP8EKYT/BCmE/wSqdAAAnnsAAI56AACAegAAdHsAAGh+AABdgQAAUoUAAEmJAABBjAAAOZAFADWRDwAzkhcAMpIhADGSKQAwkzIALpM6AC2TQQAsk0oAK5RSACqUXAAolGcAJ5RzASWUggEklJMBIpOkASGTtwEgk88BIZLsASCQ+gIgj/8CII//AiCP/wKkfAAAl4AAAId/AAB7gAAAboIAAGKFAABXiQAATY4AAEKSAAA6lgAAMpkAACqcCQAonREAJp0ZACWdIgAknioAI54yACKeOgAhnkIAIJ5LAB+fVQAen2AAHJ9tABuffAAan40AGJ+fABefsgAWn8kAFp7oABac9wAWm/8BF5v/AReb/wGdgwAAj4YAAIKGAAB0hwAAZ4sAAFuPAABQkwAARpgAADycAAAzoAAAK6MAACOmAAAcqAsAGqkRABipGAAXqSEAFqopABWqMQAUqjkAE6pDABOrTQASq1gAEatlABCrdAAOq4YADquZAA2rrAAMq8EADKrfAAyp8gANqPwADaj/AA2o/wCWigAAiYwAAHqNAABskQAAYJUAAFSaAABJnwAAP6MAADWnAAArqgAAI64AABuwAAAUswEAD7UKAA22EAAMthYAC7YfAAq2JwAJti8ACLY5AAe3QwAGt08ABLdbAAO3agACt3sAALeOAAC3oQAAtrQAALbLAAC25QAAtfEAALX3AAC19wCPkQAAgZQAAHKXAABlnAAAWKEAAEymAABBqwAAN68AACyyAAAjtQAAGrgAABO7AAAOvQAACcAFAAPBDQAAwREAAMEXAADCHgAAwiYAAMIvAADDOQAAxEQAAMRQAADEXgAAxW8AAMWBAADFlQAAxagAAMW8AADE0QAAxOYAAMTuAADE7gCGmAAAeZ4AAGujAABdqQAAUK4AAESzAAA3tgAALLkAACK8AAAZvwAAEcIAAAzFAAAGyAAAAMsAAADMBwAAzA0AAM0RAADNFgAAzh0AAM8kAADQLQAA0jgAANREAADUUgAA1WEAANVzAADWhwAA1psAANatAADXvwAA2M4AANjdAADY3QB7oAAAbqYAAGCtAABTswAARbgAADi8AAArvwAAIcIAABfGAAAQyQAACswAAALQAAAA1AAAANcAAADYAAAA2gUAANsLAADcDgAA3hMAAN8ZAADhIQAA4yoAAOU2AADnQwAA51MAAOhkAADpdwAA6YwAAOqfAADqrgAA6roAAOrDAADqwwBwqAAAYq8AAFW2AABHvAAAOcAAACzEAAAgyAAAFswAAA7QAAAH1AAAANkAAADdAAAA4QAAAOMAAADkAAAA5gAAAOcBAADpBwAA6wwAAOwQAADuFQAA8B0AAPMnAAD2MwAA90MAAPhUAAD5ZgAA+XoAAPqOAAD6ngAA+6kAAPuwAAD7sAD/CxsA/wcZAP8AGQD/ABwA/wAlAP8AMgD/AD8A/wBLAP8AVwD/AGIA/wBrAP8AcwD9AHsA+wCCAPoAiAD4AI0A9wCSAPYAmAD1AJ0A9ACiAPMAqQDxALAA7wC4AO4AwwDsANEA6wDmAOkA8wDoAP4A6AD/AOgA/wDoAP8A6AD/AOgA/wD/DhgA/woVAP8BFAD/ABgA/wAiAP8ALgD/ADsA/wBHAP8AUwD9AF4A+gBnAPcAbwD1AHcA8wB+APIAhADwAIkA7wCPAO4AlADsAJoA6wCfAOkApQDoAKwA5gC0AOQAvwDjAMwA4QDiAN8A8ADeAPsA3gD/AN0A/wDdAP8A3AD/ANwA/wD/EBMA/w0RAP8GEAD/AhUA/wAeAP8AKQD/ADYA/wBCAPoATgD0AFkA8QBiAO4AawDsAHIA6gB5AOgAfwDnAIUA5QCLAOQAkADiAJYA4QCcAN8AogDdAKkA2gCxANgAuwDVAMgA0gDdANEA7QDQAPkAzwD/AM4A/wDNAP8AzQD/AM0A/wD/EQ8A/w4NAP8MDQD/CxIA/wcZAP8CJAD/ADAA9gA8AO8ASQDqAFMA5wBdAOQAZgDhAG0A3wB0AN0AewDbAIEA2QCGANYAjADUAJIA0gCYANAAngDOAKYAzACuAMoAuADIAMQAxgDXAMUA6gDDAPcAwgD/AMEB/wDAAv8AwAL/AMAC/wD/FAsA/xAGAP8QCQD/EA4A/w4UAP8KHgD1BikA6wQ2AOMDQgDfA04A2wRXANYEYADTBGgA0ARvAM4FdgDMBXwAygWCAMkFiADHBY4AxgWUAMQFmwDCBaMAwAarAL4GtQC9BsIAuwjUALoJ6QC3C/gAtQz/ALQM/wC0DP8AtAz/ALQM/wD/FwQA/xQAAP8WAwD/FAkA/xEOAPIOFQDoDCEA3gouANYLOwDQDEcAzAxRAMkMWgDGDWIAxA1qAMINcQDADXcAvw19AL0OgwC8DooAug6RALkOmAC3DqAAtg6pALQPtACyD8EAsRDUAK4R6wCrEvoAqRL/AKgT/wCnE/8ApxP/AKcT/wD/GgAA/xsAAPkbAADrGQAA5RQGAOUQDgDZDhcAzxEmAMgSNADEE0AAvxRLALwUVAC5FV0AtxVkALUVawC0FXEAshV4ALEWfgCvFoUArhaMAKwWlACrF5wAqRemAKcYsACmGL0ApBjPAKIa5wCfGvcAnRv/AZwb/wGcG/8Bmxv/AZsb/wH/HQAA9yEAAOgkAADdJQAA1CEBAM8bCADKFxEAwhogALwcLQC3HToAsx5FALAeTwCtHlcAqx5fAKkfZgCoH2wAph9zAKUfeQCjH4AAoh+HAKAgjwCfIJgAnSCiAJsgrAGaIbkBmCHKAZYi5AGUI/UBkiP/AZEj/wGQI/8BkCP/AZAj/wH/IgAA6ykAAN0uAADPLwAAxy0AAMEnAwC9Ig0AtiMaALAlKACsJjQAqCZAAKUnSQCiJ1IAoCdaAJ4nYQCcJ2cAmydtAJkndACYJ3sBlieCAZUniwGTJ5QBkSieAZAoqQGOKLUCjSnGAosp3wKJKvIChyr/AoYq/wKGKv8Chir/AoYq/wL0KAAA4zEAANE2AADFOAAAvDYAALYwAACyKwkAqywUAKYtIgCiLi8Ani46AJsuRACYL00Ali9VAJQuXACSLmIAkC5pAY8ubwGNLnYBjC5+AYouhgKILo8Chy6aAoUvpQODL7IDgi/CA4Ew2gN/MO8DfTH+A30x/wN8Mf8DfDH/A3wx/wPtLwAA2zcAAMk9AAC+PgAAszwAAKw4AACnMwQAojIRAJ00HQCZNSoAlTU1AJI1QACPNUkAjTVQAIs1VwCJNV4BhzVkAYU0awGENHICgjR5AoA0ggJ+NIsDfTSWA3s1oQR5Na4EeDW+BXc21AV2Nu0FdDf8BXQ3/wR0N/8EdDf/BHQ3/wTnNQAA0j0AAMNCAAC4RAAArEIAAKQ+AACfOQAAmjgOAJQ6GQCQOiYAjTsxAIo7OwCHO0QAhDtMAII7UwGAOloBfjpgAX06ZwJ7Om4CeTp1Anc6fgN2OogEdDqTBHI6ngVxOqsFbzu7Bm47zwZtO+oGbTz6Bmw8/wVsPP8FbDz/BWw8/wXiOQAAzEIAAL5HAACxSAAApUYAAJ1DAACXPwAAkj4LAI0/FQCJPyEAhUAtAIJANwB/QEAAfUBIAHtATwF5QFYBdz9dAXU/YwJzP2oCcT9yA3A/egNuP4QEbD+QBWs/nAZpP6kGaD+4B2dAzAdmQOgHZkD5BmVA/wZlQP8GZUD/BWVA/wXcPgAAx0YAALlLAACsTAAAoEoAAJdHAACRQwAAi0MIAIZDEgCCRB4AfkQpAHtFNAB5RT0AdkVFAHRETAFyRFMBcERZAW5EYAJsQ2cCa0NvA2lDdwRnQ4EFZkONBmRDmQZiQ6cHYUS2CGBEyghgROYIX0X4B19F/wdgRf8GYET/BmBE/wbWQQAAw0kAALZOAACnTwAAm00AAJJLAACMRwAAhUcEAIBHEAB8SBoAeEgmAHVJMABzSToAcElCAG5JSQFsSFABakhWAWhIXQJmSGQCZUhsA2NIdQRhR38FYEeKBl5IlwddSKUIW0i0CFtIxwlaSOQIWkn2CFpJ/wdaSP8GWkj/BlpI/wbRRQAAv0wAALJSAACjUQAAl1AAAI1OAACGSgAAgEoBAHpLDgB2TBcAckwjAG9MLQBtTTYAakw/AGhMRgBmTE0BZExTAWJMWgJhTGECX0xpA15McgRcTHwFWkyIBllMlQdXTKMIVkyyCFVMxglVTOIJVUz1CFVM/wdVTP8HVkz/BlZM/wbMSAAAvFAAAK9VAACgVAAAk1MAAIlRAACBTQAAek4AAHVPDABwTxUAbVAgAGpQKgBnUDMAZVA8AGNQQwBhUEoBX1BRAV1QWAJcUF8CWlBnA1lQcARXUHoFVVCGBlRQkwdSUKEIUVCxCVBQxAlQUOEJUFD0CFFQ/wdRT/8HUU//BlFP/wbJSwAAuVMAAKtXAACcVgAAj1UAAIVUAAB8UAAAdVEAAHBSCQBrUxIAaFQdAGVUJwBiVDEAYFQ5AF5UQQBcVEgBWlRPAVlUVgFXVF0CVlRlA1RUbgRSVHgFUVSEBk9UkQdOVKAITFSvCExUwglLVN8JTFTzCExT/wdMU/8HTVP/Bk1T/wbFTgAAtlYAAKdaAACYWQAAi1gAAIFXAAB3VAAAcFUAAGpWBgBmVxAAYlcaAGBYJABdWC4AW1k3AFlZPwBXWUYAVllNAVRZVAFTWVsCUVljAk9YbANOWHYETFiCBUpYjwZJWJ4HSFiuCEdYwAhHWN0IR1jyCEdX/wdIV/8HSFf/BkhX/wbBUQAAslkAAKNcAACUWwAAh1sAAH1aAAByWAAAa1kAAGVaAwBgWw4AXVwXAFpcIQBYXSsAVl00AFRePABTXkQAUV5LAVBeUgFOXlkCTF5hAktdagNJXXQER12ABUVdjQZEXZwHQ12sB0JdvghCXdoIQlzxB0Jc/gdDW/8GQ1v/BkNb/wa9VQAAr10AAJ9fAACQXgAAg14AAHhdAABtXAAAZV0AAF9fAABaYAwAV2EUAFViHgBSYigAUWMxAE9jOQBOY0EATGNIAEtjTwFJY1YBR2NeAkVjZwJEY3EDQmN9BEBiiwU/YpoGPmKqBj1ivAc8YtYHPWHvBj1h/QY+YP8GPmD/Bj5g/wa5WQAAq2EAAJphAACLYQAAf2EAAHRhAABpYQAAX2IAAFlkAABUZgkAUWcRAE5nGgBMaCQAS2ktAElpNgBIaT4ARmpFAEVqTABDalQBQmpcAUBpZQI+aW8CPGl7AztpiQQ5aZgFOGioBTdougU3adMFN2juBTdn/AU4Zv8FOGb/BThm/wW0XgAAp2UAAJVlAACGZAAAemUAAG9lAABkZgAAWWgAAFJqAABNbAQASW4OAEduFgBFbyAARHApAEJwMgBBcDoAQHFCAD9xSQA9cVEAPHFZATpxYgE4cWwCNnB4AjVwhgMzcJUDMnCmBDFwuAQwcNAEMW/sBDFu+wQxbf8EMWz/BDFs/wSvZAAAoWkAAI9oAACBaAAAdWkAAGtpAABgawAAVW4AAE1xAABGcwAAQnULAD92EgA9dxwAPHclADp4LQA5eDUAOHk9ADd5RQA2eU0ANXlVADN5XgAxeWgBMHl0AS55gwIteZICK3ijAip4tQIqeMwCKnfqAip2+QMqdf8DKnT/Ayp0/wOqagAAmm0AAIlsAAB8bQAAcG0AAGZuAABbcQAAUHUAAEh4AABBewAAOn4FADZ/DgA0gBYAM4EgADKBKAAwgTAAL4I4AC6CQAAtgkgALIJQACuCWgAqgmQAKIJwACaCfwElgo8BJIKgASOCsgEigskBIoHnASJ/9wEifv8CIn3/AiJ9/wKlcQAAk3EAAINxAAB2cQAAbHIAAGB1AABWeAAATHwAAEOAAAA7gwAAM4YAAC2JCgAqihEAKYsZACeLIgAmiyoAJYwxACSMOQAjjEIAIo1KACGNVAAgjV4AH41rAB2NeQAcjYoAG42cABmNrgAYjMQAGIzjABmK9QAZif8BGYj/ARmI/wGddwAAjHYAAH12AABydwAAZXkAAFp8AABQgAAARoQAADyJAAA0jAAALZAAACWTAgAflQwAHZYSAByWGgAblyIAGpcqABmXMgAYmDoAF5hDABaYTQAVmFgAFJhkABOYcwARmIQAEJiWABCYqQAOmL8ADpfdAA+W8gAQlfwAEJT/ABCU/wCVfQAAhXwAAHh8AABrfgAAX4EAAFSGAABKigAAQI8AADaTAAAtlwAAJpoAAB6dAAAXoAMAEqIMABCjEgAQoxkAD6MhAA6kKQAOpDEADaQ6AAykRQALpFAACqRcAAmkagAHpHsABqOOAASjoQACo7QAA6LLAAOi5gADofMAA6H7AAOh+wCNgwAAf4IAAHGEAABkhwAAWIwAAE2RAABClgAAOJoAAC+eAAAmogAAHqUAABeoAAARqwAADK4HAAevDQADrxIAAq8ZAAGvIQAArykAALAyAACwPAAAsEcAALBTAACwYQAAsHEAALCDAACvlwAAr6oAAK+/AACu2QAArusAAK70AACu9ACHiQAAeIoAAGqOAABdkwAAUZgAAEWdAAA7ogAAMKYAACeqAAAergAAFrEAABC0AAALtgAABbkDAAC6CgAAug4AALoTAAC7GQAAuyEAALwoAAC8MQAAvTwAAL5IAAC+VgAAvmUAAL53AAC+jAAAvp8AAL2zAAC+xwAAvt4AAL3rAAC96wB/kgAAcJUAAGKaAABVnwAASaUAAD2rAAAyrwAAKLQAAB62AAAVuQAADrwAAAm/AAACwgAAAMQAAADFBAAAxgoAAMYOAADHEgAAyBgAAMkfAADKJwAAzDAAAM48AADOSQAAz1kAAM9qAADPfgAAz5MAAM+mAADPuAAAz8gAAM/bAADP2wB3nAAAaKEAAFunAABOrgAAQbQAADS3AAAougAAHb0AABPAAAANxAAABscAAADKAAAAzgAAANAAAADRAAAA0gIAANMIAADVDAAA1hAAANkVAADbHAAA3SQAAOAvAADiPAAA40sAAORcAADkbwAA5YMAAOWYAADlqQAA5bYAAOXDAADlwwBspQAAX6wAAFGyAABEuQAANbwAACjAAAAcxAAAEsgAAAzLAAADzwAAANMAAADYAAAA3AAAAN8AAADfAAAA4QAAAOMAAADkAwAA5ggAAOgNAADpEQAA7BgAAO4iAADxLgAA8zwAAPRNAAD1XwAA9nMAAPeHAAD3mQAA+KUAAPiwAAD4sAD/AxcA/wAVAP8AFQD/ABgA/wAjAP8ALwD/ADwA/wBIAP8AVAD/AF4A/wBnAP0AbwD7AHYA+QB9APgAgwD2AIgA9QCOAPQAkwDyAJgA8QCeAPAApADuAKsA7QCzAOsAvQDqAMsA6ADhAOcA8QDmAP0A5QD/AOQA/wDkAP8A5AD/AOQA/wD/BxMA/wARAP8AEQD/ABUA/wAfAP8AKwD/ADcA/wBEAP4ATwD6AFoA9wBjAPQAawDyAHIA8AB5AO8AfwDtAIQA6wCKAOoAjwDoAJQA5wCaAOUAoADkAKcA4gCvAOAAuQDeAMYA3ADaANoA7ADYAPkA1gD/ANYA/wDXAP8A2AD/ANgA/wD/ChAA/wMOAP8ADQD/ABIA/wAaAP8AJgD8ADIA9wA/APQASgDxAFUA7QBeAOoAZgDoAG4A5QB0AOMAegDiAIAA4ACFAN4AiwDcAJAA2wCWANgAnADVAKMA0wCrANEAtQDOAMEAzADRAMsA5wDJAPUAyAD/AMgA/wDIAP8AyAD/AMgA/wD/DAwA/wYIAP8CCgD/AA8A/wAVAPwAIADxACwA7AA5AOkARQDlAE8A4QBZAN4AYQDbAGgA1wBvANQAdQDSAHsA0ACAAM4AhgDMAIwAywCSAMkAmADHAKAAxQCoAMMAsQDBALwAvwDLAL0A4wC8APIAuwD9ALsA/wC6AP8AugD/ALoA/wD/DgUA/wkAAP8JBQD/BgsA/wEQAPAAGQDmACUA4QAyANwAPwDWAEkA0QBTAM4AWwDLAGMAyABqAMYAcADFAHYAwwB7AMEAgQDAAIcAvgCOALwAlAC7AJwAuQCkALcArgC1ALkAswDIALEA3wCwAe8ArwH7AK4C/wCtA/8ArQP/AK0D/wD/EAAA/w4AAP8NAAD2CwMA8gcKAOIBEQDbAh0A0gMrAMwDNwDIBEMAxARNAMEEVgC+BV0AvAVkALoFawC4BXEAtwV2ALUFfACzBoMAsgaJALAGkQCvB5kArQehAKsHqwCpCLcAqAnGAKYK3QClC/AAowz9AKIN/wChDf8AoQ3/AKAN/wD/EQAA/BIAAOwTAADiEwAA2w8DANYJCwDOCBQAxgoiAMAMMAC8DTwAuA1GALUNTwCyDlcAsA5fAK4OZQCtDmsAqw5xAKoOeACoDn4Apw+FAKUPjQCkD5YAohCfAKAQqQCfELUAnRHFAJsR3gCZEvEAlxP/AJYU/wCVFP8AlRT/AJQU/wD/FQAA7RsAAOAfAADSHwAAyRsAAMQUBQDBEA4AuhIbALQTKQCwFDUArBVAAKkVSQCmFVIApBZZAKIWYAChFmYAnxZsAJ4WcgCcFnkAmxeAAJkXiACYF5EAlhibAJQYpgCTGbIAkRnBAJAa2ACNG+4Aixz9AIoc/wCKHP8AiRz/AIkc/wD0HQAA5CUAANMpAADHKgAAvCYAALYgAAC0GQsArhoVAKgcIwCkHS8AoR46AJ4eRACbHkwAmR5UAJcfWwCVH2EAlB9nAJIfbQCRH3QAjyB8AI4ghACMII0AiiCXAIkhogCHIa4AhiK9AIUi0QGCI+sBgST7AYAk/wF/JP8BfyT/AX8k/wHsJQAA2y0AAMkxAAC8MQAAsS4AAKspAACnJAUAoyMRAJ4kHQCaJSoAliY1AJMmPwCRJkcAjyZPAI0mVgCLJ1wAiSdiAIgnaQCGJ28AhSd3AIMnfwCBJ4kBgCiTAX4ongF9KasBeym5AXopzQF4KugBdyv5AXYr/wF2K/8BdSv/AXUq/wHlLAAA0DQAAME4AACzOAAAqDUAAKIxAACdLQAAmSoOAJQrGACQLCQAjS0wAIotOgCHLUMAhS1KAIMtUQCBLlgAgC5eAH4uZAB9LmsAey5zAXkuewF4LoUBdi6PAXQvmwFzL6gCcS+2AnAwyQJvMOUCbjH3Am0x/wJtMf8CbTH/Am0x/wLfMgAAyTkAALs+AACsPQAAoToAAJo3AACVMwAAkDEKAIwxFACHMiAAhDMrAIEzNQB/Mz4AfTNGAHszTQB5M1QAdzNaAHYzYQB0M2cBcjRvAXE0dwFvNIEBbjSMAmw0mAJqNaUCaTWzA2g1xgNnNuIDZjb1A2Y2/wJmNv8CZjb/AmY2/wLYNwAAxD4AALVCAACmQQAAmz8AAJM8AACNOAAAiDYHAIQ3EQCANxwAfDgnAHo4MQB3OToAdTlCAHM5SQBxOVAAcDlXAG45XQBsOWQBazlrAWk5dAFoOX4CZjmJAmQ5lQNjOqIDYjqxA2E6wwNgO+AEXzvzA187/wNfO/8DXzv/Al87/wLROwAAwEIAALBFAAChRAAAlUMAAI1AAACHPQAAgjsCAH07DgB5PBgAdT0jAHM9LQBwPTYAbj0/AGw9RgBrPU0AaT1TAGc9WgBmPWEBZD1oAWM9cQFhPnsCXz6GAl4+kwNcPqADWz+vBFo/wQRaP90EWT/yBFk//wNZP/8DWT//A1k//wPMPwAAvEYAAKtIAACcRwAAkUYAAIhEAACCQAAAfD8AAHdADABzQBUAb0EgAGxBKgBqQTMAaEE7AGZCQwBkQkoAY0FQAGFBVwBgQl4BXkJlAV1CbgJbQngCWkKEA1hCkANXQp4EVkOtBFVDvwRUQ9oEVEPxBFRD/gNUQ/8DVEP/A1RD/wPIQgAAuEkAAKdLAACYSgAAjUkAAINHAAB9QwAAdkMAAHFECgBtRBIAakUdAGdFJwBkRTAAYkU4AGBFPwBfRUcAXUVNAFtFVABaRlsBWUZjAVdGbAFWRnYCVEaBA1NGjgNSR5wEUEerBFBHvQRPR9YFT0fvBE9H/QRPR/8DT0f/A1BH/wPERQAAtU0AAKNNAACVTAAAiUsAAH9KAAB4RgAAcUcAAGxHBwBoSBAAZEgaAGFJJABfSS0AXUk1AFtJPQBZSUQAV0lKAFZJUQBVSlkBVEphAVJKaQFRSnQCT0p/A05KjANNSpsETEuqBEtLvARKS9MFSkvuBEtL/QRLSv8DS0r/A0tK/wPBSAAAslAAAKBPAACRTwAAhU4AAHtNAABzSQAAbEoAAGdLBABiTA4AX0wXAFxNIQBaTSoAWE0yAFZNOgBUTUEAU05IAFJOTwBQTlcBT05fAU5OZwFMTnICS059AklOiwNITpkER0+oBEZPugRGT9EERk/tBEZO/ARGTv8DR07/A0dO/wO9TAAArlIAAJxRAACNUQAAgVEAAHdQAABuTAAAZ04AAGJPAABdUA0AWlAUAFdRHgBVUScAU1EwAFFSOABQUj8ATlJGAE1STQBMU1UASlNdAUlTZQFIU28CRlN7AkVTiQNDU5cDQlOnBEFTuARBU88EQVPsBEFS+wNCUv8DQlL/A0JR/wO6TwAAqlQAAJhUAACJVAAAfVMAAHNTAABpUQAAYlIAAFxTAABYVAoAVFUSAFJVGwBPViQATlYtAExXNQBLVzwASldEAEhXSwBHWFIARlhaAURYYwFDWG0BQVh5AkBYhgI+WJUDPVilAzxYtwQ8WM0EPFfqAzxX+gM9Vv8DPVb/Az1W/wO2UwAApVcAAJRXAACFVgAAeVYAAG9WAABlVQAAXFYAAFdYAABSWQcATloQAExaGABKWyEASFwqAEdcMgBFXDoARF1BAENdSABCXVAAQF1YAD9dYQE9XWsBPF12AjpdhAI5XZMCOF2jAzddtQM2XcsDNlzoAzdc+QM3W/8DOFv/Azha/wOyVwAAoFoAAI9ZAACBWQAAdVkAAGtZAABgWgAAVlsAAFFdAABMXgIASGANAEVgFABEYR4AQmImAEBiLgA/YjYAPmM+AD1jRQA8Y00AO2NVADljXgA4Y2gBNmN0ATVjgQEzY5ECMmOhAjFjswIxY8gCMWLnAjFh+AIxYf8CMmD/AjJg/wKuXAAAm10AAIpdAAB8XQAAcF0AAGZdAABcXgAAUmAAAExiAABFZQAAQWYKAD5nEQA8aBoAO2giADlpKwA4aTIAN2o6ADZqQQA1akkANGpSADNqWwAxamUAMGpwAS5qfgEtao4BLGqfAStqsAEqasYBKmnlASpo9gIrZ/8CK2f/Aitn/wKpYQAAlWAAAIRgAAB3YAAAbGEAAGJhAABYYwAATmYAAEdoAABAawAAOm4FADZvDgA0cBUAM3AeADJxJgAwcS4AL3E1AC5yPQAtckUALHJNACtyVwAqcmEAKXJtACdyewAmcosAJHKcASNyrgEjcsMBI3HiASNw9AEjb/8BI27/ASNu/wGhZQAAjmQAAH9kAAByZAAAaGUAAF5mAABUaQAASWwAAEJvAAA7cgAANHUAAC54CgAreREAKnkYACl6IQAneigAJnowACV7OAAke0AAI3tIACJ7UgAhe1wAIHtoAB98dgAdfIYAHHuYABt7qgAae78AGnveABp58gAbeP4AG3f/ARt3/wGZaQAAiGkAAHlpAABtaQAAY2oAAFlsAABPbwAARXMAAD13AAA1egAALn0AACeBAwAigw0AIIQSAB+EGgAdhCIAHIUqABuFMQAahTkAGYVCABiGTAAXhlYAFoZjABWGcQAUhoEAEoaTABGGpgARhbsAEIXWABGD7wARgvsAEoL/ABKB/wCRbgAAgW0AAHRuAABpbgAAXXAAAFNzAABJdwAAQHwAADeAAAAvgwAAJ4cAACGKAAAajQYAFY8NABOQEwASkBoAEpAiABGQKgAQkTIAEJE7AA+RRAAOkU8ADZFcAAyRagALkXoACpGNAAiQnwAHkLMAB4/JAAeP5gAHjvQACI38AAiN/wCJcwAAe3MAAG9zAABjdQAAV3gAAE19AABDgQAAOYYAADCKAAAojgAAIZEAABqVAAATlwAADpoIAAucDgAJnBMACJwaAAecIgAGnCoABJwzAAOcPQACnUgAAJ1UAACdYgAAnHIAAJyEAACclwAAm6oAAJu/AACa2wAAmuwAAJr1AACZ+ACCeQAAdnkAAGh6AABcfgAAUYIAAEaHAAA8jAAAMpEAACmVAAAhmQAAGZ0AABKgAAAOowAACaYFAAOnDAAApxAAAKcVAACoHAAAqCMAAKgrAACpNAAAqT8AAKlLAACpWQAAqWgAAKl6AACpjgAAqaEAAKi1AACoywAAp+QAAKfvAACn8wB9gAAAb4EAAGGEAABViQAASY4AAD6UAAA0mQAAKp4AACGiAAAZpgAAEqkAAA2sAAAHrwAAALIAAACzBwAAswwAALMQAAC0FQAAtBsAALUiAAC2KwAAtzUAALdAAAC4TgAAuF0AALhuAAC4ggAAuJcAALiqAAC3vgAAt9IAALfmAAC36gB2iAAAZ4sAAFqQAABOlgAAQpwAADeiAAAspwAAIqsAABmvAAARswAAC7YAAAS5AAAAvAAAAL4AAAC+AAAAvwYAAMALAADBDwAAwhMAAMMZAADEIAAAxSkAAMc0AADIQgAAyVEAAMliAADJdQAAyYoAAMmfAADKsQAAysEAAMnRAADJ2QBukwAAYJgAAFOeAABGpAAAOqsAAC+wAAAktQAAGbgAABC8AAAKvwAAAcEAAADEAAAAyAAAAMoAAADKAAAAzAAAAM0DAADOCAAA0A0AANEQAADTFgAA1h4AANooAADdNAAA3kMAAN9UAADfZwAA4HwAAOCRAADgpAAA4LIAAOC+AADgwwBmnwAAWaYAAP/i8ABJQ0NfUFJPRklMRQAECkytAAA/tAAAMrgAACS8AAAYvwAAEMMAAAjHAAAAygAAAM0AAADRAAAA1QAAANgAAADZAAAA2wAAAN0AAADfAAAA4QQAAOMKAADlDgAA5xMAAOocAADtJwAA8DUAAPFGAADyWAAA82sAAPOAAAD0lAAA9KMAAPSuAAD0sgD/ABMA/wARAP8AEQD/ABUA/wAfAP8ALAD/ADkA/wBFAP8AUAD/AFoA/gBjAPsAawD5AHIA9wB4APUAfgD0AIQA8gCJAPEAjgDwAJMA7gCZAO0AnwDsAKYA6gCuAOgAuADmAMUA5QDbAOMA7QDiAPsA4gD/AOEA/wDhAP8A4QD/AOEA/wD/ABAA/wAOAP8ADQD/ABIA/wAbAP8AKAD/ADQA/gBBAPsATAD3AFYA9ABfAPEAZgDvAG0A7AB0AOoAegDpAH8A5wCFAOYAigDlAI8A4wCVAOEAmwDgAKIA3gCqANsAtADZAMAA1gDQANMA6ADSAPcA0QD/ANEA/wDQAP8A0AD/ANAA/wD/AA0A/wAJAP8ACgD/AA8A/wAWAPsAIgD3AC8A9AA7APAARwDtAFEA6QBaAOUAYgDiAGkA4ABvAN4AdQDcAHoA2gCAANgAhQDVAIsA0wCRANEAlwDPAJ4AzQCmAMsArwDJALoAxwDJAMUA4gDEAPIAwwD+AMIA/wDBAP8AwgD/AMIA/wD/AwYA/wABAP8ABgD/AAwA+QARAPEAHQDrACkA5wA2AOMAQQDfAEsA2wBUANUAXADSAGMAzwBqAM0AcADLAHUAyQB7AMgAgADGAIYAxQCMAMMAkwDBAJoAvwCiAL0AqwC7ALYAuQDEALcA2gC2AO0AtAD6ALQA/wC0AP8AtAD/ALQA/wD/BAAA/wAAAP8AAAD/AAYA7AANAOUAFgDeACIA1wAvANEAOwDNAEUAygBOAMYAVwDEAF4AwQBkAL8AagC9AHAAvAB1ALoAewC5AIEAtwCHALUAjgCzAJUAsgCeALAApwCuALIArAC/AKoA0QCoAOgAqAD3AKcA/wCnAP8ApgD/AKYA/wD/BgAA/wUAAPEDAADoAAAA4QAHANUAEADNABsAxwAnAMMAMwC/AD4AvABIALkAUQC2AFgAtABfALIAZQCwAGoArwBwAK0AdgCsAHwAqgCCAKkAiQCnAJEApQCaAKMApAChAK4AoAC7AJ4BzQCdAuYAnAT0AJsE/wCaBf8AmgX/AJkF/wD/CgAA8Q4AAOQQAADZDwAAzgsAAMgDCwDCABMAvAIfALcDLACzBDcAsAVCAK0GSgCqBlIAqAdZAKYHXwClB2UAowdrAKIIcQCgCHcAnwh+AJ0IhQCbCY4AmgmXAJgKoQCWCqwAlQu6AJMLzACSDOUAkA32AI8O/wCODv8Ajg7/AI0O/wD2EQAA5hcAANYbAADHGQAAvhUAALkQAAC3Cg0AsQsXAKwNJACoDjAApQ47AKIORACfD0wAnQ9TAJsPWgCaD2AAmBBmAJcQbACVEHIAkxB5AJIQgQCQEIoAjxGUAI0RnwCLEaoAihK4AIgSywCGE+YAhRT3AIMV/wCDFf8AghX/AIIV/wDtGgAA3CEAAMolAAC7IgAAsR8AAKsaAACpFAYApRIRAKAUHgCcFSoAmRU1AJYWPgCUFkcAkhZOAJAWVQCOF1sAjBdhAIsXZwCJF20AiBd0AIYYfACFGIYAgxmQAIEZmwCAGqcAfhq1AH0bxwB8HOIAeh31AHkd/wB4Hf8AeB3/AHgd/wDlIgAA0CkAAL8sAACwKgAApycAAKAjAACdHwAAmhoOAJUcGACRHSQAjh4vAIweOQCJHkEAhx9JAIUfUACDH1YAgh9cAIAfYgB/H2kAfSBwAHwgeAB6IIEAeSGMAHchlwB1IqQAdCKyAHMjwwByI98AcCTzAG8k/wBvJP8AbiT/AG4k/wDdKQAAyDAAALcyAACoMAAAni4AAJcqAACTJwAAkCMKAIwjEwCIJB8AhCUqAIIlNACAJj0AfSZEAHwmSwB6JlIAeCZYAHcmXgB1JmUAdCdsAHIndABxJ30AbyiIAG4olABsKKEAaymvAWopwAFpKtsBZyrxAWcr/wFmK/8BZir/AWYq/wHULwAAwjYAAK82AAChNQAAljQAAJAwAACKLQAAhyoGAIMpEAB/KhoAfCslAHkrLwB3LDgAdSxAAHMsRwBxLE0AcCxUAG4sWgBtLGEAay1oAGotcABoLXoAZy6FAGUukQFkLp4BYi+sAWEvvQFhMNUBYDDvAV8w/QFfMP8BXzD/AV8w/wHNNAAAvDsAAKk6AACbOgAAkDgAAIk1AACDMgAAfzABAHsvDgB3MBYAdDAhAHExKwBvMTQAbTE8AGsxQwBqMUoAaDJQAGcyVwBlMl0AZDJlAGIybQBhM3cAXzOCAV4zjgFdNJwBWzSqAVo1uwFaNdIBWTXtAVk1/AFYNf8BWDX/AVk1/wHIOAAAtz4AAKQ+AACWPQAAizwAAIM6AAB9NwAAeDQAAHQ0CwBwNRMAbTUdAGo1JwBoNjAAZjY4AGQ2PwBjNkYAYTZNAGA2UwBeN1oAXTdiAFw3agBaOHQBWTh/AVc4jAFWOZkBVTmoAlQ5uQJTOs8CUzrrAlM6+wFTOv8BUzn/AVM5/wHEPAAAskEAAKBAAACSQAAAhj8AAH49AAB4OgAAczgAAG45CABqOREAZzkaAGQ6JABiOiwAYDo0AF46PABdO0MAWztKAFo7UABYO1cAVztfAFY8ZwBUPHEBUzx8AVI9iQFRPZcBTz2mAk4+twJOPs0CTj7pAk0++gJOPv8BTj3/AU49/wHAPwAArkMAAJxDAACOQwAAgkIAAHpAAABzPQAAbTwAAGg9BQBkPQ4AYT4XAF4+IQBcPikAWj4xAFg+OQBXPkAAVT9GAFQ/TQBTP1UAUkBcAFBAZQBPQG8BTkF6AU1BhwFLQZYBSkGlAklCtQJJQssCSULoAklC+QJJQf8CSUH/AUlB/wG9QwAAqkUAAJhFAACKRQAAf0UAAHZDAABvQAAAaEAAAGNBAQBfQQ0AXEEUAFlCHQBXQiYAVUIuAFNCNgBRQj0AT0JDAE9DSwBOQ1IATURaAExEYwBKRG0BSUV4AUhFhQFHRZQBRUWjAkVGtAJERskCREbnAkRF+AJERf8CRUX/AkVF/wG6RgAApkgAAJRIAACGSAAAe0cAAHJGAABqQgAAY0MAAF5EAABaRQsAVkUSAFRGGwBRRiMAT0YrAE5GMwBMRzoAS0dBAEpHSQBJSFAASEhYAEdIYQBGSWsAREl2AUNJgwFCSZIBQUmiAkBJswI/SscCP0rlAj9J9wJASf8CQEj/AkBI/wG2SQAAokoAAJFKAACDSgAAd0oAAG5JAABlRQAAXkcAAFlIAABVSQgAUUoQAE9KGABMSiEASkspAElLMQBHSzgARkw/AEVMRgBETE4AQ01WAEJNXwBBTWgAQE10AT5NgQE9TZABPE2gATtOsQI6TsYCOk7kAjtN9gI7Tf8BO0z/ATxM/wGzTQAAnkwAAI1MAAB/TAAAdEwAAGpMAABgSgAAWUsAAFRMAABQTQUATE4OAElPFQBHTx4ARU8mAERQLgBCUDUAQVA9AEBRRAA/UUsAPlFTAD1SXAA8UmYAOlJyADlSfwE4Uo4BN1KeATZSrwE1UsQBNVLiATZS9QE2Uf8BNlD/ATdQ/wGuTwAAmU8AAIlPAAB7TwAAcE8AAGZPAABcTgAAVE8AAE9RAABKUgEARlMMAENUEgBBVBsAQFUjAD5VKwA9VjIAPFY6ADtWQQA6VkkAOVdRADhXWgA2V2MANVdvADRXfAEzV4wBMVecATBXrQEwV8IBMFfgATBW9AExVv8BMVX/ATFV/wGoUgAAlVIAAIRSAAB3UgAAbFIAAGJSAABYUwAAT1QAAElWAABEVwAAQFkIAD1aEAA7WhcAOVsgADhbJwA3XC8ANlw2ADVcPgA0XEYAM11OADFdVwAwXWEAL11sAC5degAsXYkAK12aASpdqwEqXb8BKV3eASpc8gEqW/4BK1v/ASta/wGjVQAAj1UAAH9VAAByVQAAZ1YAAF5WAABUVwAATFkAAEVbAAA/XQAAOl8EADZgDQA0YRMAMmIcADFiIwAwYisAL2MyAC5jOgAtY0IALGNKACpkUwApZF0AKGRpACdkdgAmZIYAJWSXACRkqQAjZL0AImTaACNj8QAjYv0BJGH/ASRh/wGcWAAAiVgAAHpZAABuWQAAY1kAAFpaAABQXAAASF4AAEFgAAA6YwAANGYAAC9oCgAsaRAAKmkXAClqHwAoaiYAJ2ouACZrNQAlaz0AJGtGACNrTwAibFkAIGxlAB9scgAebIIAHWyUABxspgAba7oAGmvUABtq7gAcafwAHGj/ABxo/wCVXAAAg1wAAHVcAABpXQAAX10AAFZeAABMYQAAQ2QAADxnAAA1agAAL20AAChwBAAjcg0AIXISACBzGgAfcyEAHnMoAB10MAAcdDgAG3RAABp0SgAZdFQAF3VgABZ1bgAVdX4AFHWQABN0ogASdLYAEXTPABJz7AAScvoAE3H/ABNx/wCOYAAAfWAAAG9hAABlYQAAW2IAAFFkAABIZwAAPmsAADduAAAwcQAAKXUAACJ4AAAcewcAF30OABZ9EwAVfRsAFH4iABN+KgASfjEAEX46ABF+RAAQf04AD39aAA5/aAANf3gADH+KAAt+nQAKfrAACX3GAAp95AAKfPQAC3v9AAt6/wCGZQAAd2UAAGplAABhZgAAVmgAAExrAABCbwAAOXMAADF3AAAqegAAI34AAByBAAAVhAAAEIcIAA2JDgAMiRQADIkbAAuJIwAKiSsACYkzAAiJPQAGiUgABYlUAASJYQACiXEAAYmDAACJlgAAiKkAAIe+AACH2gAAhuwAAIb1AACG+gB+agAAcWoAAGdrAABbbAAAUHAAAEZ0AAA8eAAAM30AACqBAAAjhQAAHIgAABWMAAAQjwAADJIGAAaTDAACkxEAAJQWAACUHQAAlCQAAJUsAACVNQAAlUAAAJVMAACWWQAAlmkAAJV6AACVjgAAlKEAAJS1AACTzAAAkuYAAJLyAACS9wB4cAAAbXAAAGByAABUdQAASXkAAD9+AAA1gwAALIgAACONAAAbkQAAFJQAAA+XAAAKmgAABJ0DAACeCQAAnw4AAJ8SAACgFwAAoB0AAKElAACiLQAAojcAAKNDAACjUAAAo18AAKNxAACjhAAAopkAAKKtAAChwgAAodwAAKHrAACg8gBzdgAAZncAAFl7AABNgAAAQoUAADiLAAAukAAAJJUAABuaAAAUngAADqEAAAmkAAACpwAAAKoAAACrBAAAqwoAAKwNAACtEQAArRYAAK4cAACvJAAAsC0AALE5AACxRgAAslUAALJmAACyeQAAso4AALGjAACytwAAscoAALHgAACx6QBsfgAAX4IAAFKHAABGjQAAO5MAADCZAAAmngAAHKMAABOnAAANqwAAB64AAACyAAAAtQAAALcAAAC4AAAAuQIAALkIAAC6DAAAuxAAALwUAAC9GwAAvyMAAMEtAADCOgAAwkkAAMNaAADDbAAAxIIAAMSXAADEqwAAxLwAAMTLAADE2gBliQAAWI4AAEuVAAA/mwAAM6IAACioAAAdrQAAFLEAAA22AAAGuQAAALwAAAC/AAAAwwAAAMQAAADFAAAAxgAAAMcAAADJBAAAygkAAMsNAADNEQAAzxgAANIhAADVLQAA1jwAANhNAADZXwAA2nMAANqKAADbngAA264AANu6AADcwwBelgAAUZwAAESjAAA4qgAALLEAACC3AAAVuwAADb4AAATCAAAAxQAAAMkAAADNAAAA0AAAANIAAADSAAAA1QAAANYAAADZAAAA2wAAAN4FAADgCgAA4g8AAOUWAADoIAAA7C0AAO0+AADtUQAA7mUAAO96AADvjwAA8J8AAPCrAADwswD/ABAA/wAOAP8ADgD/ABIA/wAdAP8AKQD/ADUA/wBBAP8ATQD+AFYA+wBfAPgAZgD2AG0A9AB0APIAeQDxAH8A8ACEAO4AiQDtAI8A6wCVAOoAmwDoAKIA5gCqAOUAswDjAMAA4QDSAOAA6gDfAPkA3QD/AN0A/wDdAP8A3gD/AN4A/wD/AA0A/wAKAP8ACQD/AA8A/wAYAP8AJAD+ADEA+wA9APgASAD0AFIA8ABaAO0AYgDrAGkA6QBvAOcAdQDlAHoA4wB/AOIAhQDgAIoA3gCQANwAlgDaAJ0A2AClANUArwDSALoA0ADKAM4A4wDNAPQAywD/AMsA/wDLAP8AywD/AMsA/wD/AAgA/wADAP8ABQD/AAwA/AAUAPcAHwDyACsA7wA3AOsAQgDnAEwA5ABVAOAAXQDdAGQA2gBqANgAcADVAHUA0gB6ANAAgADPAIUAzQCLAMsAkgDJAJkAxwChAMUAqgDDALUAwQDDAL8A2gC+AO4AvQD8ALwA/wC8AP8AvAD/ALwA/wD/AAAA/wAAAP8AAAD5AAcA8QAQAOoAGgDkACUA3wAxANsAPADXAEcA0gBQAM4AVwDLAF4AyQBlAMYAagDFAHAAwwB1AMEAegDAAIAAvgCGALwAjQC6AJQAuQCcALcApQC1ALAAswC9ALEAzwCvAOgArgD4AK4A/wCtAP8ArQD/AK0A/wD/AAAA/wAAAP0AAADuAAEA4wAMANoAFADRAB8AzAArAMgANgDFAEAAwgBKAL8AUgC8AFkAugBfALgAZQC2AGoAtABvALMAdQCxAHoAsACBAK4AiACtAI8AqwCYAKkAoQCnAKsApQC4AKMAyACiAOIAoQDzAKAA/gCgAP8AoAD/AKAA/wD/AAAA9gAAAOoAAADgAAAA0wAGAMkADwDCABgAvQAkALkALwC2ADoAtABDALEATACuAFMArABZAKoAXwCpAGQApwBqAKYAbwCkAHUAowB7AKEAggCgAIoAngCTAJwAnQCaAKcAmAC0AJYAwwCVANwAlADvAJMA+wCTAP8AkwD/AJIA/wD5BQAA6gsAANwNAADLCgAAwgUAALwACgC2ABEAsQAcAK4AKACqADMApwA9AKQARQCiAE0AoABTAJ4AWQCcAF8AmwBkAJoAagCYAHAAlwB2AJUAfgCTAIYAkgGPAJABmQCOAqQAjAKxAIsDwACJBdYAiAbtAIgH+gCHCP8Ahgj/AIYI/wDvDwAA3hQAAMoVAAC8EgAAsxAAAK4MAACrBg0ApwMVAKIFIACfBywAnAg2AJkIPwCXCUcAlQlOAJMJVACRCloAkApfAI4KZQCNCmsAiwpyAIoLeQCIC4IAhwuMAIUMlwCDDKIAgQ2wAIANwAB/DdgAfQ7vAHwP/QB7D/8AexD/AHsQ/wDmFwAA0R4AAL0dAACvHAAAphkAAKEVAACeEAQAnQ0PAJgOGQCUDiUAkQ8vAI8QOQCMEEEAihBIAIgQTwCHEFUAhRBbAIQRYQCCEWcAgBFuAH8RdQB9EX4AfBKIAHoSlAB4EqAAdxOuAHUTvgB0FNUAcxXuAHEW/QBxFv8AcRb/AHAW/wDcHwAAxiUAALMlAAClIwAAnCEAAJYeAACSGQAAkRQLAI0UFACJFR8AhhYpAIMWMwCBFzwAgBdDAH4XSgB8F1AAehdWAHkYXAB3GGIAdhhpAHQYcQBzGXoAcRmEAG8akABuGp0AbBurAGscuwBqHNAAaR3sAGge+wBoHv8AZx7/AGce/wDRJgAAvSoAAKsqAACdKgAAkygAAI0lAACIIgAAhh0GAIMbEAB/HBoAfB0kAHodLgB3HjYAdh4+AHQeRQByH0sAcR9RAG8fWABuH14AbB9lAGsgbQBpIHYAaCGBAGYhjQBlIpoAYyKoAGIjuABhI80AYCTpAGAk+gBfJP8AXyT/AF8k/wDKLAAAti8AAKQvAACWLwAAjC0AAIUqAACAKAAAfSQAAHoiDQB2IxUAcyMgAHEkKQBvJDIAbSQ6AGslQQBqJUcAaCVNAGYlVABlJVoAZCZhAGImaQBhJnIAXyd9AF4nigBdKJcAWymlAFoptQBaKsoAWSrnAFgq+ABYKv8AWCr/AFgq/wDFMQAArzMAAJ4zAACQMwAAhjIAAH8vAAB5LQAAdSoAAHIoCgBvKBIAaykbAGkpJQBnKi0AZSo1AGMqPQBiKkMAYCpKAF8rUABeK1cAXCteAFssZgBZLG8AWC16AFcthwBWLpUAVC6jAFMvswBTL8cAUi/lAFIv9wBSL/8AUi//AFIv/wDBNgAAqjYAAJk2AACLNgAAgTUAAHkzAABzMQAAby8AAGsuBgBoLRAAZC4YAGIuIQBgLyoAXi8xAFwvOQBbL0AAWS9GAFgvTQBXMFMAVjBbAFQxYwBTMWwAUjJ3AFEyhABPM5IATjOhAE0zsQBNNMUBTDTjAUw09gBMNP8ATDT/AEwz/wC7OQAApjkAAJU5AACHOQAAfDkAAHQ3AABuNAAAaTMAAGUyAgBhMg0AXjIUAFwzHgBaMyYAWDMuAFYzNQBVNDwAUzRDAFI0SgBRNFAAUDVYAE41YABNNmoATDZ1AEs3ggBKN5AASTifAEg4sAFHOMMBRzjhAUc49QFHOP8BRzj/AUc4/wG3OwAAojwAAJE8AACDPAAAeDwAAHA6AABqNwAAZDYAAGA2AABcNgsAWTcSAFY3GgBUNyMAUjcrAFA3MgBPODkATThAAEw4RwBLOE4ASjlVAEk5XgBIOmgARzpzAEY7gABFO44ARDyeAEM8rgFCPMIBQj3fAUI88wFCPP8BQjz/AUI7/wGzPQAAnj4AAI0+AAB/PgAAdT4AAGw9AABmOgAAYDkAAFs6AABXOggAUzsQAFE7GABOOyAATDsoAEs7LwBJPDYARzw9AEc8RABGPUsART1TAEQ+XABDPmYAQj9xAEE/fgBAP40AP0CcAD5ArQE9QMABPUDdAT1A8gE9QP8BPj//AT4//wGuQAAAmkAAAIlBAAB8QQAAcUEAAGhAAABhPAAAWz0AAFY+AABSPgUATj8OAEw/FQBJPx0AR0AlAEZALABEQDMAQ0A6AEJBQgBBQUkAQEFRAD9CWgA+QmMAPUNvADxDfAA7Q4sAOkSbADlEqwE5RL4BOETbATlE8QE5Q/4BOUP/ATlD/wGqQgAAlkMAAIZDAAB4QwAAbkMAAGVDAABdQAAAVkAAAFFCAABNQgIASUMMAEZDEgBERBoAQkQiAEFEKgA/RTEAPkU4AD1FPwA8RkcAO0ZPADpGVwA5R2EAOEdsADdHegA2SIkANUiZADRIqgA0SL0AM0jZADRI8AA0R/0ANEf/ADVG/wCmRAAAkkUAAIJGAAB1RgAAakYAAGFFAABZRAAAUUQAAExGAABIRwAAREcKAEFIEAA/SRgAPUkgADxJJwA6Si4AOUo2ADhKPQA3S0QANktMADVLVQA0TF8AM0xqADJMdwAxTIYAMEyXAC9NqAAuTbsALk3VAC5M7wAvTP0AL0v/ADBL/wChRwAAjkgAAH5IAABxSAAAZkkAAF1IAABVSAAATEkAAEdKAABCSwAAP0wGADtNDgA5ThUAN04dADZPJAA1TysAM08zADJQOgAxUEIAMFBKAC9RUgAuUVwALVFnACxRdQArUYQAKlKVAClSpgApUrkAKFLSAClR7gApUPwAKlD/ACpP/wCcSgAAiUoAAHpLAABtSwAAY0wAAFpMAABRTAAASE0AAENPAAA9UAAAOVICADVTDAAzVBIAMVQZADBVIQAuVSgALVUvACxWNwArVj4AKlZGAClWTwAoV1kAJ1dkACZXcgAlV4EAJFeSACNXpAAiV7cAIlfPACJX7AAjVvoAI1X/ACRV/wCWTQAAhE4AAHVOAABpTgAAX08AAFZPAABNUAAARVIAAD9TAAA5VgAAM1gAAC9aCAArWw8AKlsVAChcHQAnXCQAJlwrACVcMwAkXToAI11DACJdTAAhXVYAIF5hAB9ebgAeXn4AHV6PABxeoQAbXrQAGl3MABtd6QAbXPkAHFv/ABxb/wCQUQAAflEAAHBRAABkUgAAW1IAAFJTAABKVAAAQVcAADtZAAA1WwAALl4AAChgAwAkYgwAImMRACFjGAAfZCAAHmQnAB1kLgAcZDYAG2U+ABplRwAZZVEAGGVdABdlagAWZXoAFWWLABRlngATZbEAEmXIABJk5wATY/cAFGL/ABRi/wCJVAAAeFUAAGtVAABgVgAAV1YAAE9XAABGWQAAPVwAADZfAAAwYgAAKWQAACNnAAAdagcAGWwOABhsEwAWbRoAFW0hABRtKQAUbTAAE205ABJuQgARbkwAEG5YAA9uZQAObnUADW6HAA1umgAMba0AC23CAAts4AAMa/MADWv9AA1q/wCCWQAAclkAAGZZAABcWgAAVFoAAEpcAABBXwAAOWMAADFmAAAqaQAAJGwAAB1vAAAXcgAAEnUJAA93DwAOdxQADncbAA13IwAMdyoAC3czAAp3PAAJd0cACHdSAAd3XwAFd28ABHeAAAN3lAABdqcAAHa7AAF11QABdOsAAnT2AAJ0/AB7XQAAbV0AAGJeAABZXgAATmAAAEVjAAA8ZwAAM2sAACtuAAAkcgAAHnUAABd5AAASfAAADX8GAAmBDAAFgREAA4EWAAKBHQABgSQAAIEtAACCNgAAgkAAAIJMAACCWQAAgmgAAIJ5AACCjQAAgaAAAIC0AACAywAAf+cAAH7yAAB++QB0YgAAaGIAAF5iAABTZAAASWcAAD9rAAA2cAAALXQAACV4AAAefAAAF4AAABGDAAANhgAACIkEAAKLCgAAiw4AAIsTAACMGAAAjB8AAI0mAACNLwAAjjkAAI5EAACOUQAAjmAAAI5xAACOhQAAjpkAAI2tAACMwwAAjN8AAIvuAACL9gBuaAAAZGcAAFhpAABNbAAAQnEAADh2AAAvewAAJn8AAB6EAAAWiAAAEIwAAAyPAAAGkgAAAJUAAACWBwAAlwwAAJcPAACYEwAAmRgAAJofAACbJgAAmzAAAJw7AACcSAAAnFcAAJxoAACcewAAnJAAAJulAACbugAAmtAAAJrnAACa8QBqbQAAXm8AAFFyAABGdwAAO3wAADGCAAAnhwAAHowAABaRAAAQlQAACpkAAAScAAAAoAAAAKIAAACjAQAAowYAAKQLAAClDgAAphIAAKcXAACoHgAAqiYAAKsxAACrPgAArE0AAKxdAACscAAArIUAAKybAACrrwAAq8MAAKvZAACq6ABkdQAAV3kAAEt+AAA/hAAANIoAACmQAAAflgAAFpsAABCfAAAJowAAAacAAACqAAAArgAAALAAAACwAAAAsQAAALIDAAC0CAAAtQ0AALYQAAC3FQAAuR0AALsmAAC8MwAAvUEAAL1SAAC9ZAAAvnkAAL6QAAC9pAAAvbcAAL3GAAC91wBcfwAAUIUAAESLAAA4kgAALJkAACGfAAAXpAAAEKkAAAmuAAAAsgAAALYAAAC5AAAAvQAAAL8AAAC/AAAAwAAAAMEAAADDAAAAxAUAAMYKAADHDgAAyRMAAMscAADOJgAA0DUAANFFAADSVwAA0msAANOCAADTlwAA06kAANK4AADSxABVjAAASZMAAD2aAAAwogAAJagAABquAAARtAAACbkAAAC9AAAAwQAAAMQAAADIAAAAywAAAM0AAADNAAAAzwAAANAAAADSAAAA1AAAANgAAADaBgAA3QwAAOARAADjGgAA5icAAOc4AADoSgAA6V0AAOpyAADriAAA65sAAOyoAADssgD/AA0A/wALAP8ACwD/ABAA/wAaAP8AJgD/ADIA/wA9AP8ASAD7AFIA+ABaAPYAYgDzAGkA8QBvAPAAdQDuAHoA7AB/AOsAhADpAIoA6ACQAOYAlgDkAJ0A4gClAOEArwDfALsA3QDLANsA5gDZAPcA2AD/ANgA/wDXAP8A1wD/ANQA/wD/AAgA/wAEAP8ABAD/AA0A/wAVAP4AIQD6ACwA9wA4APQAQwDwAE0A7QBVAOoAXQDnAGQA5ABqAOIAcADgAHUA3gB6AN0AfwDbAIUA2QCLANUAkQDTAJkA0QCgAM8AqgDNALUAywDEAMkA3QDIAPEAxwD/AMYA/wDGAP8AxgD/AMcA/wD/AAAA/wAAAP8AAAD/AAoA+AARAPEAHADsACcA6QAyAOYAPQDiAEcA3QBQANkAWADVAF8A0gBlANAAagDOAHAAzAB1AMoAegDJAH8AxwCFAMUAjADDAJQAwQCcAL8ApQC9ALAAuwC9ALoA0AC4AOsAtwD7ALYA/wC2AP8AtgD/ALYA/wD/AAAA/wAAAP0AAADzAAUA6QAOAOEAFgDbACEA1QAtANEANwDOAEEAygBKAMcAUgDEAFkAwgBfAMAAZQC+AGoAvABvALsAdAC5AHoAtwCAALYAhwC0AI4AsgCXALAAoACuAKoArQC3AKsAyACpAOMAqAD1AKcA/wCnAP8ApwD/AKYA/wD/AAAA/gAAAPEAAADlAAAA1wAKAM0AEQDHABwAwgAmAL8AMQC8ADsAugBEALcATAC0AFMAsgBZALEAXwCvAGQArQBpAKwAbwCqAHQAqQB6AKcAgQCmAIkApACRAKIAmwCgAKUAngCyAJ0AwQCbANoAmgDvAJkA/QCYAP8AmAD/AJgA/wD9AAAA8AAAAOEAAADRAAAAxgAEAL0ADQC3ABUAswAgALAAKwCtADUAqwA+AKgARgCmAE0ApABUAKMAWQChAF8AoABkAJ4AaQCdAG4AmwB1AJoAewCYAIMAlgCMAJUAlgCTAKEAkQCtAI8AuwCNAM8AjADpAIsA+ACMAP8AjAD/AIwA/wDzAgAA4gcAAMwHAAC/BAAAtwAAALEACACrABAApwAZAKQAJACgAC4AngA3AJwAQACaAEcAmABOAJYAVACVAFkAkwBeAJIAZACQAGkAjwBvAI0AdgCLAH4AigCIAIgAkgCGAJ0AhQCpAIMAuACBAMoAgADlAIAA9QB/AP8AfwD/AH8A/wDoDQAA0BAAAL4QAACxDgAAqA0AAKMIAACgAgwAnAATAJgAHQCVACcAkgAxAJAAOQCOAUEAjAFIAIoCTgCJAlQAhwJZAIYCXwCEA2QAgwNrAIEDcgCABHoAfgSEAH0FjgB7BZoAeQanAHgGtQB2B8gAdQjjAHUJ9AB0Cv8Acwr/AHMK/wDdFQAAxBcAALEXAAClFgAAnBMAAJYRAACUDQQAkwgNAI4HFQCLCSAAiAkqAIUKMwCDCzsAgQtCAIALSQB+C08AfQxUAHsMWgB6DGAAeAxnAHcMbgB1DXYAdA2AAHINjABwDZkAbw6mAG0OtQBsDskAaw/mAGoQ9wBpEP8AaRD/AGkQ/wDQHQAAuR4AAKgeAACbHQAAkhsAAIsZAACIFQAAhxEHAIUOEACBDxoAfhAkAHsQLQB5EDYAdxE9AHYRRAB0EUoAcxFQAHERVgBwEVwAbhJiAG0SagBrEnMAaRN9AGgTiQBmE5YAZRSjAGMVswBiFcYAYhbjAGEW9gBgF/8AYBf/AGAX/wDHIgAAsCMAAJ8kAACSIwAAiSIAAIIgAAB+HQAAfBkAAHoVDQB3FRUAdBYfAHEWKABvFzAAbhc4AGwXPwBrF0UAaRhLAGgYUQBmGFgAZRheAGMZZgBiGW8AYBl5AF8ahQBdG5IAXBuhAFscsABaHMMAWR3gAFge9ABYHv8AWB7/AFge/wC/JwAAqSgAAJkoAACLKAAAgicAAHslAAB2IwAAcyAAAHEcCQBuHBEAaxwaAGkdIwBnHSwAZR0zAGMeOgBiHkEAYB5HAF8eTQBeHlQAXB9bAFsfYgBZIGsAWCB2AFYhggBVIZAAVCKeAFMirgBSI8AAUSPdAFEk8gBRJP8AUST/AFEj/wC5KwAAoywAAJMsAACGLQAAfCwAAHQqAABvKAAAayUAAGkiBQBmIQ4AYyIWAGEiHwBfIycAXSMvAFwjNgBaIz0AWSRDAFckSgBWJFAAVSRXAFMlXwBSJWgAUSZzAE8mfwBOJ40ATSicAEworABLKb4ASynaAEop8QBKKf8ASyn/AEsp/wCzLgAAni8AAI4wAACBMAAAdy8AAG8uAABqKwAAZSoAAGMnAQBfJwwAXCcTAFonGwBYKCQAVigrAFUoMgBTKDkAUilAAFApRgBPKU0ATilUAE0qXABMKmUASitwAEkrfABILIsARy2aAEYtqgBFLrwARS7WAEUu7wBFLv4ARS7/AEUt/wCuMQAAmjIAAIkzAAB8MwAAcjMAAGsxAABlLwAAYC0AAF0sAABZLAkAViwQAFQsGABSLCAAUCwoAE4tLwBNLTYATC08AEotQwBJLUoASC5RAEcuWQBGL2MARTBtAEMwegBCMYkAQTGYAEEyqABAMrsAPzLTAD8y7gBAMv0AQDL/AEAy/wCqMwAAljUAAIY1AAB5NgAAbjUAAGY1AABhMgAAXDAAAFcwAABUMAYAUTAOAE4wFQBMMR0ASjElAEgxLABHMTIARjE5AEQxQABDMkcAQjJPAEEzVwBAM2AAPzRrAD41eAA9NYcAPDaWADs2pwA7NrkAOjbRADo27QA7NvwAOzb/ADs2/wCmNgAAkjcAAII4AAB1OAAAazgAAGM3AABdNgAAVzMAAFM0AABPNAMASzQMAEk0EgBGNRoARTUiAEM1KQBBNS8AQDU2AD82PQA+NkQAPTdMADw3VQA7OF4AOjhpADk5dgA4OYUANzqVADc6pQA2OrgANTrPADY67AA2OvsANjn/ADc5/wCiOAAAjjkAAH46AAByOwAAaDsAAF86AABZOQAAUzYAAE43AABKOAAARjgKAEQ5EABBORcAPzkfAD45JgA8OS0AOzo0ADo6OwA5O0IAODtKADc7UwA2PFwANTxnADQ9dAAzPYMAMz6TADI+pAAxPrYAMT7NADE+6gAxPvoAMj3/ADI9/wCeOwAAizwAAHs8AABuPQAAZD0AAFw9AABVPAAATjoAAEk7AABFPAAAQT0HAD49DgA8PRUAOj4cADk+IwA3PioANj8xADU/OAA0P0AAM0BIADJAUAAxQFoAMEFlAC9BcgAuQoEALUKRAC1CogAsQrUAK0LLACxC6QAsQvkALUH/AC1B/wCZPQAAhz4AAHc/AABrPwAAYUAAAFk/AABSPwAAST4AAEQ/AABAQAAAPEEEADlCDQA3QhIANUMZADNDIQAyQygAMUQvADBENgAvRD0ALkVFAC1FTgAsRVgAK0ZjACpGbwApRn4AKEaPACdHoQAmR7MAJkfJACZG5wAnRvgAKEX/AChF/wCVQAAAgkEAAHNCAABnQgAAXkIAAFVCAABOQgAARUIAAD9EAAA7RQAAN0YAADRHCgAxSBAAL0gWAC5JHgAsSSUAK0ksACpJMwApSjoAKEpCACdKSwAmS1UAJUtgACRLbQAjS3wAIkuNACFMnwAhTLEAIEzHACBL5gAhS/cAIkr/ACJK/wCQQwAAfkQAAG9EAABkRQAAWkUAAFJFAABKRgAAQUcAADxIAAA3SQAAMksAAC5NBwArTg4AKU4TACdPGgAmTyEAJU8oACRPMAAjUDcAIlA/ACFQSAAgUFIAH1FdAB5RagAdUXkAHFGKABtRnAAaUa8AGVHFABlR5AAaUPYAG0//ABxP/wCKRgAAeUcAAGtHAABgSAAAVkgAAE5IAABHSQAAPksAADlMAAAzTgAALlAAAChTAgAkVAsAIlUQACBVFgAfVh4AHlYkAB1WLAAcVjMAG1c7ABpXRAAZV04AGFdZABdYZgAVWHUAFFiHABRYmgATV6wAElfCABJX4QATVvQAFFX/ABRV/wCESQAAdEoAAGZLAABcSwAAU0sAAEtMAABETQAAPE8AADVRAAAvVAAAKVYAACRZAAAeWwcAGl0NABhdEgAXXRkAFl4gABVeJwAUXi4AE143ABJeQAARX0oAEV9VABBfYgAPX3EADl+DAA1flgANX6kADF6+AAxe2gANXfAADVz8AA5c/wB+TQAAbk4AAGJOAABYTwAAT08AAEhQAABAUgAAOFQAADBXAAAqWgAAJF0AAB9fAAAZYgEAE2UJABFmDwAQZhQAD2YbAA5nIgANZykADWcyAAxnOwALZ0UACmdQAAlnXQAHZ2wABmd9AAVnkAAEZqMAAma3AANlzwAEZekABGT1AARk/AB3UQAAaVIAAF1SAABUUgAATFMAAENVAAA7WAAAM1sAACteAAAlYQAAH2QAABlnAAATagAAD20GAAtwDAAIcBEAB3AWAAVwHQAEcCQAA3AsAAJwNQAAcD8AAHBKAABwVwAAcGUAAHB2AABwigAAb54AAG+yAABuyAAAbeUAAG3yAABt+QBwVgAAY1YAAFlWAABRVwAAR1gAAD5bAAA2XwAALmIAACZmAAAfagAAGW0AABNwAAAOcwAAC3YEAAV4CwABeA8AAHkTAAB5GQAAeR8AAHomAAB6LwAAejkAAHpEAAB6UAAAel8AAHpwAAB6gwAAepgAAHqsAAB5wgAAeN8AAHjvAAB39wBqWwAAX1sAAFZbAABMXAAAQmAAADljAAAwaAAAKGwAACBwAAAZdAAAE3cAAA57AAAJfgAABIECAACCCAAAgw0AAIMQAACEFAAAhRkAAIYgAACGKAAAhzEAAIc8AACHSQAAh1cAAIdoAACHewAAh5AAAIalAACFugAAhdMAAITqAACE9ABlYAAAXGAAAFFhAABGZAAAPGkAADJtAAApcgAAIXcAABl7AAASgAAADYMAAAiHAAACigAAAI0AAACOBAAAjgkAAI8NAACQEAAAkRQAAJIZAACTIAAAlCkAAJUzAACVQAAAlk4AAJZfAACVcgAAlYgAAJWdAACUsgAAlMgAAJPiAACT7gBhZQAAVmYAAEpqAAA/bgAANXQAACt5AAAhfwAAGYQAABGJAAAMjQAABpEAAACUAAAAmAAAAJoAAACbAAAAnAIAAJ0HAACeCwAAnw4AAKESAACiGAAAoyAAAKUpAACmNgAApkQAAKZVAACmaAAApn0AAKaUAAClqQAApL0AAKTRAACk5ABbbAAAT3AAAEN1AAA4ewAALYEAACOHAAAZjQAAEZIAAAuXAAAEnAAAAKAAAACjAAAApgAAAKgAAACpAAAAqgAAAKwAAACtBAAArgkAALANAACxEQAAsxcAALUgAAC2KwAAtzoAALdLAAC4XAAAuHEAALiIAAC4nQAAuLEAALfCAAC30ABUdgAASHwAADyCAAAxiQAAJpAAABuXAAASnQAADKIAAAOnAAAAqwAAAK4AAACyAAAAtgAAALgAAAC4AAAAugAAALsAAAC9AAAAvgAAAMAFAADBCwAAwxAAAMYWAADJIAAAyi4AAMs+AADMUAAAzGQAAM16AADNkQAAzaQAAM20AADNwABNgwAAQYoAADWRAAApmQAAHqAAABOmAAAMrAAAA7EAAAC2AAAAugAAAL4AAADCAAAAxgAAAMgAAADIAAAAygAAAMsAAADNAAAAzgAAANAAAADSAQAA1QgAANkOAADdFQAA4SEAAOIxAADkQwAA5VYAAOZrAADmggAA55YAAOelAADmsAD/AAkA/wAFAP8ABgD/AA4A/wAWAP8AIQD/AC0A/wA4AP0AQwD5AE0A9QBVAPIAXQDwAGMA7gBpAOwAbwDqAHQA6QB6AOcAfwDmAIUA5ACLAOMAkQDhAJkA3wChANwAqgDaALYA1wDGANUA4QDTAPQA0gD/ANEA/wDRAP8AzwD/AMoA/wD/AAEA/wAAAP8AAQD/AAwA/wASAPoAHQD2ACgA8wAzAPAAPgDsAEgA6ABQAOUAWADiAF4A3wBkAN0AagDbAG8A2QB0ANYAegDUAH8A0gCFANAAjADOAJMAzACcAMkApQDHALAAxgC+AMQA1ADCAO4AwQD+AMAA/wDAAP8AvwD/AL4A/wD/AAAA/wAAAP8AAAD6AAcA8QAPAOsAGADmACMA4gAuAOAAOADbAEIA1QBLANEAUgDOAFkAywBfAMkAZQDHAGoAxgBvAMQAdADCAHoAwQCAAL8AhgC9AI4AuwCWALkAoAC3AKoAtgC3ALQAygCyAOYAsQD4ALAA/wCvAP8ArwD/ALAA/wD/AAAA/wAAAPcAAADqAAIA4QAMANcAEwDQAB0AzAAoAMkAMgDGADwAwgBFAL8ATQC8AFMAugBZALgAXwC3AGQAtQBpALQAbgCyAHQAsQB6AK8AgACtAIgArACRAKoAmgCoAKUApgCxAKQAwQCjANwAoQDyAKEA/wCgAP8AoAD/AKEA/wD/AAAA9wAAAOgAAADZAAAAywAIAMMAEAC9ABgAuQAiALYALAC0ADYAsgA/AK8ARwCsAE0AqwBUAKkAWQCnAF4ApgBjAKUAaACjAG4AogB0AKAAegCeAIIAnACLAJsAlQCZAJ8AmACsAJYAugCUAM8AkwDrAJIA+wCSAP8AkgD/AJEA/wD3AAAA5wAAANMAAADGAAAAuwACALMADACtABIAqgAcAKcAJgCkADAAowA4AKAAQACeAEcAnABOAJoAUwCZAFgAlwBdAJYAYwCVAGgAkwBuAJIAdACQAHwAjwCFAI0AjwCLAJoAigCnAIgAtQCGAMcAhQDkAIQA9QCEAP8AgwD/AIMA/wDsAAAA0wAAAMEBAAC0AAAArAAAAKYABwCgAA4AnQAWAJoAIACXACkAlQAyAJMAOgCRAEEAjwBIAI0ATQCMAFMAiwBYAIkAXQCIAGMAhwBpAIUAbwCDAHcAggCAAIAAigB+AJYAfQCjAHsAsAB6AMIAeQDdAHgA8QB3AP0AeAD/AHgA/wDeCgAAxAsAALIMAACmCwAAnQgAAJkEAACVAAoAkQARAI4AGQCLACMAiQAsAIcANACFADsAgwBCAIIASACAAE4AfwBTAH0AWAB8AF4AewBkAHkAagB4AHIAdgB7AHQAhgBzAJIAcQCfAHAArQBuAL4AbQHWAG0C7QBsA/oAbAP/AGwD/wDOEAAAtxEAAKYSAACaEQAAkRAAAIsOAACJCwMAhwUMAIQBEwCBARwAfgIlAHwDLgB6AzYAeAQ8AHcEQwB1BUgAdAVOAHMFVABxBVkAcAZfAG4GZgBtBm4Aawd4AGoHgwBoCJAAZwmdAGUJrABkCbwAYwrUAGML7ABiDPoAYgz/AGIM/wDDFgAArRcAAJ0YAACQGAAAhxYAAIEUAAB9EQAAfA4GAHwKDgB4ChYAdQsfAHILKABwDDAAbww3AG0MPgBsDEQAaw1KAGkNTwBoDVUAZw1cAGUNYwBjDmsAYg51AGAOgQBfDo4AXQ+cAFwQqwBbEL0AWhDWAFkR8ABZEf0AWRH/AFkR/wC5GwAApR0AAJQeAACIHgAAfh0AAHgbAAB0GAAAcRUAAHERCQBvEBEAbBAZAGkQIgBnESoAZhEyAGQROQBjET8AYhFFAGASSwBfElEAXRJYAFwSXwBaE2gAWRNyAFcUfQBWFIsAVBWZAFMVqQBSFroAURbSAFEX7QBRF/0AURf/AFEX/wCyIAAAniIAAI4iAACBIwAAdyIAAHAhAABsHgAAaRsAAGcYBABmFQ4AYxYVAGEWHgBfFiYAXRYtAFwXNABaFzsAWRdBAFgYRwBWGE0AVRhUAFMYXABSGWQAURluAE8aegBOG4gATRuXAEscpgBKHLgASh3PAEkd6wBJHfsASR3/AEod/wCsJAAAmCUAAIgmAAB7JwAAcSYAAGolAABmIwAAYiEAAGAeAABeHAsAWxsSAFkcGgBXHCIAVRwpAFQcMABTHTcAUR09AFAdQwBPHUoATR5RAEweWABLH2EASR9rAEggdwBHIIUARiGUAEQipABEIrYAQyLMAEMj6QBDI/oAQyP/AEMi/wCmJwAAkykAAIMqAAB2KgAAbSoAAGUpAABgJwAAXCUAAFkjAABXIQcAVSEPAFIhFgBQIR4ATiElAE0iLABMIjMASiI5AEkiQABIIkYARyNNAEUjVQBEJF4AQyRpAEIldQBAJoMAPyaSAD4nowA+J7QAPSfKAD0o6AA9KPkAPSf/AD4n/wCiKgAAjisAAH8tAAByLQAAaC0AAGEsAABcKwAAWCgAAFQmAABRJgQATiUNAEwlEwBKJhoASCYiAEcmKQBFJi8ARCY2AEMnPABBJ0MAQCdLAD8oUwA+KVwAPSlmADwqcgA7KoEAOiuQADkroQA4LLIANyzIADcs5gA4LPgAOCz/ADgs/wCdLAAAii4AAHsvAABvMAAAZTAAAF0vAABYLgAAUysAAFAqAABMKgAASSoLAEYqEQBEKhcAQiofAEEqJQA/KiwAPiszAD0rOQA8K0AAOyxIADosUAA5LVkAOC5kADcucAA2L38ANS+PADQwnwAzMLEAMjDHADIw5QAzMPcAMzD/ADQv/wCZLwAAhzEAAHcyAABrMgAAYjIAAFoyAABUMQAATy8AAEstAABHLgAARC4IAEEuDgA/LhQAPS4cADsuIgA5LykAOC8vADcvNgA2MD4ANTBGADUxTgA0MVcAMzJiADIybgAxM30AMDONAC80ngAuNLAALTTFAC004wAuNPYALzP/AC8z/wCVMQAAgzMAAHQ0AABoNQAAXjUAAFc0AABRNAAASzIAAEYxAABCMgAAPzIFADwyDQA5MxIAODMZADYzIAA0MyYAMzMtADI0NAAxNDsAMDVDADA1TAAvNlUALjZgAC03bAAsN3sAKzeLACo4nAApOK4AKDjDACg44gApOPUAKjf/ACo3/wCSNAAAfzUAAHE2AABlNwAAWzcAAFQ3AABNNgAARzYAAEI1AAA9NgAAOjYCADc3CwA0NxAAMjcWADE4HQAvOCQALjgrAC05MgAsOTkAKzlBACo6SQAqOlMAKTteACg7agAnO3kAJjyJACU8mwAkPK0AIzzCACM84AAkPPQAJTv/ACU7/wCNNgAAfDgAAG05AABiOQAAWDoAAFE5AABKOQAARDkAAD05AAA5OgAANTsAADI7CAAvPA4ALT0UACw9GgAqPSEAKT0oACg+LwAnPjYAJj4+ACU/RwAkP1AAI0BbACJAaAAhQHYAIECHAB9BmQAfQasAHkHAAB5B3gAfQPMAH0D+ACA//wCJOQAAeDoAAGk7AABePAAAVTwAAE08AABHPAAAQDwAADg9AAA0PgAAMEAAAC1BBQAqQgwAJ0IRACZDGAAkQx4AI0MlACJDLAAhRDMAIEQ7AB9ERAAeRU4AHUVZABxFZQAbRXQAGkWFABlGlwAZRqkAGEa+ABdF3AAYRfEAGUT9ABpE/wCEPAAAcz0AAGY+AABbPwAAUj8AAEo/AABEPwAAPUAAADZBAAAxQwAALEQAACdGAQAkRwoAIUgPACBJFAAeSRsAHUkiABxJKQAbSjAAGko4ABlKQQAYSksAF0tVABZLYgAVS3EAFEuCABNLlAASS6cAEku8ABFL2QASSvAAE0r8ABRJ/wB/PwAAb0AAAGFBAABXQgAATkIAAEdCAABBQgAAOkMAADJFAAAtRwAAKEkAACNLAAAeTQYAG08NABhQEQAXUBcAFlAeABVQJQAUUCwAE1E0ABJRPQARUUcAEVFSABBRXwAPUm0ADlJ+AA1RkQANUaQADFG4AAxR0QANUOwADVD6AA5P/wB5QwAAakQAAF1EAABTRQAAS0UAAERFAAA+RgAANkgAAC9KAAApTAAAJE8AAB9RAAAaUwAAFFYJABFXDgAQWBMAEFgZAA9YIAAOWCgADVgwAA1YOQAMWEMAC1hOAApYWgAIWGgAB1h5AAZYjAAFWJ8ABFizAARXygAFV+YABVfzAAZW/ABzRgAAZEcAAFlIAABQSAAASEgAAEFJAAA6SgAAMk0AACtQAAAlUgAAIFUAABpYAAAVWgAAEF0GAAxgDAAKYBAACWAVAAhgHAAHYCMABWArAARgNAADYD0AAWBJAABgVQAAYGMAAGBzAABghgAAX5oAAF+uAABfxAAAXuIAAF7wAABe+ABsSgAAX0sAAFVLAABMTAAARUwAAD1OAAA1UAAALlMAACdWAAAgWQAAGlwAABVfAAAQYgAADWUEAAhnCwADZw4AAGgTAABoGAAAaB8AAGkmAABpLgAAaTgAAGlDAABpTwAAaV0AAGltAABpgAAAaZQAAGipAABovwAAZ9wAAGbuAABm9wBmTwAAWk8AAFFPAABKTwAAQVEAADhUAAAwVwAAKFsAACFeAAAaYgAAFGUAABBoAAAMawAAB24DAAFwCQAAcA0AAHEQAABxFAAAchoAAHMhAABzKAAAczEAAHM8AAB0SAAAc1YAAHNmAABzeQAAc44AAHOjAAByuQAAcdIAAHHrAABw9ABhUwAAVlMAAE9TAABFVQAAO1gAADJcAAAqYAAAImQAABtoAAAUbAAAD28AAAtyAAAGdgAAAHkAAAB6BgAAegoAAHsOAAB8EQAAfRUAAH4bAAB/IgAAgCoAAIA1AACAQQAAgE8AAIBfAACAcQAAgIYAAICdAAB/sgAAfsoAAH7lAAB98QBcWAAAVFgAAElaAAA/XQAANWEAACxlAAAjagAAG28AABRzAAAOdwAACXsAAAN/AAAAggAAAIQAAACGAQAAhgYAAIgKAACJDQAAihAAAIsVAACMGwAAjiIAAI8sAACPOAAAj0YAAI9WAACPaAAAj34AAI+VAACOqwAAjcEAAI3cAACM6wBZXQAATl8AAENiAAA4ZgAALmwAACRxAAAcdwAAFHwAAA6BAAAIhQAAAIkAAACNAAAAkAAAAJIAAACTAAAAlAAAAJYDAACXCAAAmAwAAJoPAACbEwAAnRoAAJ8jAACgLgAAoDwAAKBMAACgXgAAoHQAAJ+MAACfogAAn7cAAJ7LAACe4ABTZAAAR2gAADxtAAAxcwAAJ3kAAB1/AAAUhQAADYsAAAaQAAAAlAAAAJgAAACcAAAAnwAAAKEAAACiAAAApAAAAKUAAACnAAAAqAQAAKoJAACsDQAArRIAALAZAACyIwAAsjEAALJCAACyVAAAsmkAALKAAACymAAAsawAALK/AACxzgBMbgAAQHMAADV6AAAqgQAAH4gAABWOAAAOlQAABpoAAACfAAAApAAAAKgAAACsAAAArwAAALEAAACxAAAAswAAALUAAAC2AAAAuAAAALoAAAC8BgAAvgwAAMARAADDGQAAxSYAAMU3AADGSQAAxl0AAMdyAADHigAAyJ8AAMivAADIvABGegAAOYEAAC6JAAAikAAAF5gAAA+fAAAHpQAAAKoAAACvAAAAswAAALcAAAC8AAAAvwAAAMEAAADCAAAAxAAAAMUAAADHAAAAyQAAAMsAAADNAAAAzwMAANIKAADWEAAA3BoAAN0qAADePAAA31AAAOBlAADhewAA4ZEAAOKiAADirQD/AAIA/wAAAP8AAwD/AAwA/wATAP8AHQD/ACgA/gAzAPsAPgD3AEgA8wBQAPAAVwDtAF4A6wBkAOgAaQDnAG8A5QB0AOMAeQDiAH8A4ACFAN4AjADcAJMA2QCcANYApgDTALEA0QDAAM8A2gDOAPEAzAD/AMsA/wDLAP8AxgD/AMEA/wD/AAAA/wAAAP8AAAD/AAgA+wAQAPYAGQDyACQA7wAuAO0AOQDoAEIA4wBLAOAAUgDdAFkA2QBfANYAZADTAGkA0QBuAM8AdADOAHkAzAB/AMoAhgDIAI4AxgCWAMQAoADCAKsAwAC5AL4AzQC8AOoAuwD8ALoA/wC6AP8AugD/ALYA/wD/AAAA/wAAAP4AAAD0AAQA6wANAOQAFADfAB8A2wApANgAMwDTAD0AzgBFAMoATQDHAFMAxQBZAMMAXwDBAGQAvwBpAL0AbgC7AHMAugB5ALgAgAC2AIgAtACQALIAmgCxAKUArwCyAK0AxACsAOEAqwD2AKoA/wCqAP8AqgD/AKoA/wD/AAAA/QAAAO4AAADiAAAA1QAKAM0AEQDHABkAxAAjAMEALQC/ADcAuwA/ALcARwC1AE4AsgBTALAAWQCvAF4ArQBjAKwAaACrAG0AqQBzAKgAegCmAIEApACKAKMAlAChAJ8AnwCsAJ4AuwCcANIAmwDuAJoA/wCaAP8AmQD/AJkA/wD+AAAA7gAAAN4AAADLAAAAwQAFALkADQC0ABQAsQAeAK4AJwCrADAAqgA5AKcAQQCkAEgAogBNAKEAUwCfAFgAngBdAJ0AYgCbAGcAmgBtAJgAcwCXAHsAlQCEAJQAjgCSAJkAkACmAI4AtACNAMgAjADmAIsA+QCKAP8AigD/AIsA/wDwAAAA2wAAAMcAAAC6AAAAsAAAAKgACgCkABAAoAAYAJ0AIQCbACoAmgAzAJgAOwCWAEEAlABIAJIATQCRAFIAjwBXAI4AXACMAGEAiwBnAIoAbgCIAHUAhwB+AIUAiACDAJQAggCgAIAArwB/AMAAfgDdAH0A8gB9AP8AfQD/AH0A/wDgAAAAxgAAALUAAACqAAAAogAAAJsABQCVAA0AkgATAJAAHACNACQAiwAtAIoANACIADsAhgBCAIUARwCDAE0AggBSAIEAVwB/AFwAfgBiAH0AaAB7AHAAegB5AHgAgwB2AI8AdQCcAHQAqgByALoAcQDRAHAA7ABwAPsAcAD/AHAA/wDNBAAAtwYAAKcHAACbBgAAkwQAAI4AAACKAAgAhgAPAIQAFgCBAB4AfwAnAH0ALgB8ADYAegA8AHkAQgB3AEcAdgBMAHUAUgBzAFcAcgBdAHEAYwBvAGsAbgB0AGwAfgBrAIoAaQCYAGgApgBnALYAZgDLAGUA5wBlAPcAZQD/AGUA/wDADAAAqw0AAJsOAACPDgAAhg0AAIELAAB+BwEAfAELAHkAEQB3ABgAdQAhAHMAKQBxADAAbwA2AG4APABsAEIAawBHAGoATQBpAFIAaABYAGYAXwBlAGcAYwBwAGIBegBgAYcAXwKVAF4CowBcA7MAXAPHAFsE5ABbBfQAWwb+AFsG/wC1EAAAoRIAAJETAACFEwAAfBIAAHYRAABzDgAAcgwEAHEHDQBuBBIAbAQbAGkFIwBnBSoAZgYxAGQGNwBjBj0AYgdDAGEHSQBfB04AXghVAF0IXABbCWMAWgltAFgKeABXCoUAVguTAFQLogBTC7MAUgzHAFIM5ABRDfUAUQ3/AFEN/wCtFQAAmRcAAIkYAAB9GQAAdBgAAG0XAABqFAAAZxEAAGcOBwBmDA4AYwwVAGEMHQBfDCUAXQ0sAFwNMwBbDTkAWg0/AFgNRQBXDUsAVg5RAFUOWQBTDmEAUg5rAFAPdgBOEIMATRCSAEwQogBLELIAShHIAEkR5QBJEfcASRL/AEkR/wClGQAAkhwAAIMdAAB2HgAAbR0AAGYcAABiGgAAXxcAAF4UAQBeEQoAWxARAFkRGABXESAAVREnAFQRLgBTETQAURE7AFASQQBPEkcAThJOAEwSVQBLE14ASRNnAEgUcwBGFIAARRWPAEQVnwBDFrAAQhbFAEIX4wBCF/YAQhf/AEIX/wCfHQAAjCAAAH0hAABxIgAAaCIAAGEhAABcHwAAWRwAAFcZAABVFgYAVBUOAFEVFABPFhwAThYjAEwWKgBLFjAAShY3AEkXPQBHF0MARhdKAEUYUgBDGFoAQhlkAEEZcAA/Gn0APhuNAD0bnQA8HK4AOxzDADsc4QA7HfUAOxz/ADwc/wCaIQAAhyMAAHgkAABsJQAAYyUAAFwkAABXIwAAUyAAAFEeAABPHAIATRsMAEsaEQBIGxgARxsgAEUbJgBEGy0AQxwzAEIcOQBAHEAAPx1HAD4dTwA9HlgAPB5iADofbQA5H3sAOCCLADchmwA2Ia0ANSHBADUh3wA1IfMANiH/ADYh/wCWIwAAgyYAAHQnAABoKAAAXygAAFgnAABTJgAATyQAAEwiAABJIAAARyAJAEQfDwBCHxUAQCAcAD8gIwA+ICkAPCAvADshNgA6IT0AOSFEADgiTAA3IlUANiNfADQjawAzJHkAMiWJADElmgAwJasAMCa/AC8m3AAwJvIAMCb/ADEl/wCRJgAAfygAAHEqAABlKgAAXCoAAFUqAABPKQAASygAAEglAABEJAAAQSQFAD8kDQA9JBIAOyQZADkkHwA3JCYANiQsADUlMwA0JToAMyZBADImSgAxJ1MAMCddAC8oaQAuKXcALSmHACwpmAArKqoAKiq9ACoq2gArKvEAKyr+ACwp/wCNKAAAfCoAAG0sAABiLQAAWS0AAFEtAABMLAAARysAAEMoAAA/KAAAPCgCADkoCwA3KBAANSgWADMoHAAyKCMAMCgpAC8pMAAvKjcALio/AC0rRwAsK1EAKyxbACosZwApLXUAKC2FACctlwAmLqgAJS68ACUu2AAmLvAAJi79ACct/wCKKwAAeC0AAGouAABfLwAAVi8AAE4vAABILgAAQy0AAD8sAAA7LAAANywAADQsCQAyLA4AMC0TAC4tGgAtLSAAKy0nACouLQAqLjUAKS89ACgvRQAnME4AJjBZACUxZQAkMXMAIzGDACIylQAhMqcAITK7ACAy1AAhMu8AIjH8ACIx/wCGLQAAdS8AAGcwAABcMQAAUzEAAEsxAABFMQAAQDAAADswAAA2MAAAMzAAADAxBgAtMQ0AKzERACkyFwAoMh4AJzIkACUzKwAlMzIAJDM6ACM0QwAiNEwAITVXACA1YwAfNXEAHjaBAB02kwAcNqUAGza5ABs20gAcNu0AHTb7AB01/wCCMAAAcTIAAGMzAABZNAAAUDQAAEk0AABCMwAAPTMAADczAAAxNAAALjUAACs1AgAoNgsAJTcQACQ3FQAiNxsAITgiACA4KAAfODAAHjg3AB05QAAcOUkAGzpUABo6YAAZOm4AGDp/ABc7kQAXO6QAFju3ABU70AAWOuwAFzr6ABg5/wB9MgAAbTQAAGA1AABVNgAATTYAAEY2AABANgAAOjYAADQ2AAAuOAAAKjkAACY6AAAjOwgAIDwOAB49EgAdPRgAHD0fABs+JQAaPi0AGT40ABc+PQAWP0cAFT9RABQ/XgAUP2wAE0B8ABJAjwARQKIAEUC2ABBAzgARP+sAEj/5ABI+/wB5NQAAaTcAAFw4AABSOQAASjkAAEM5AAA9OQAANzkAADE6AAArPAAAJz0AACI/AAAeQQQAGkILABhDEAAXQxUAFUQbABREIgATRCkAE0QxABJEOgARRUMAEEVOABBFWwAORWkADkV5AA1FjAANRZ8ADEWyAAtFyQAMReUADUT2AA1E/wB0OQAAZToAAFg7AABPOwAARzwAAEA8AAA6PAAANDwAAC4+AAAoQAAAI0IAAB9EAAAaRgAAFUgIABJKDQARShIAEEoYAA9LHgAOSyUADUstAA1LNgAMS0AAC0tKAApLVgAJS2QACEt0AAdLhwAFS5oABEuuAARKxAAFSuAABUrwAAZJ+gBuPAAAYD0AAFQ+AABLPgAARD4AAD0+AAA3PwAAMUAAACpCAAAkRQAAH0cAABpJAAAVTAAAEU4FAA5RCwALURAAClEUAAlRGwAIUSIAB1EpAAVRMgAEUjsAA1JGAAFSUgAAUl8AAFJvAABSgQAAUZYAAFGpAABRvwAAUNwAAFDuAABQ9wBoQAAAW0EAAFBBAABIQQAAQUEAADtCAAA0QwAALUUAACZIAAAgSwAAG00AABZQAAARUwAADlUEAApYCgAGWA4AAlgSAABZFwAAWR0AAFklAABZLQAAWTYAAFlBAABZTQAAWloAAFppAABZfAAAWZAAAFmlAABYugAAWNUAAFfsAABX9gBjRAAAVkUAAE1FAABFRQAAP0UAADdHAAAvSQAAKEwAACJPAAAbUgAAFlUAABFYAAANWgAACV0DAARfCQAAYA0AAGAQAABhFAAAYRkAAGIgAABiJwAAYjEAAGI7AABiRwAAYlUAAGNkAABidgAAYosAAGKgAABhtgAAYc8AAGDqAABg9QBdSAAAUkkAAEpIAABDSAAAOkoAADJNAAAqUAAAI1MAABxXAAAWWgAAEV0AAA1gAAAIYwAAA2YBAABnBgAAaAsAAGkOAABqEQAAaxUAAGwbAABtIgAAbSoAAG00AABtQAAAbU4AAG1dAABtbwAAbYQAAGyaAABssAAAa8gAAGvmAABq8wBYTQAATk0AAEhMAAA+TgAANVEAACxUAAAkWAAAHVwAABZgAAAQZAAADGcAAAdrAAABbgAAAHAAAAByAwAAcgcAAHMLAAB1DgAAdhEAAHcWAAB4HAAAeSMAAHotAAB6OQAAekcAAHpWAAB5aAAAenwAAHmUAAB4qgAAeMEAAHffAAB37wBUUQAATFEAAEJSAAA4VQAAL1kAACZeAAAeYgAAFmcAABBrAAALbwAABXMAAAB3AAAAegAAAHwAAAB+AAAAfwIAAIAGAACBCgAAgw0AAIQRAACGFQAAiBwAAIklAACKMAAAij4AAIlNAACJXwAAiXMAAIiLAACIogAAh7kAAIfRAACG6ABSVgAAR1cAADxaAAAyXwAAKGQAAB9pAAAWbwAAEHQAAAp5AAACfQAAAIEAAACFAAAAiAAAAIoAAACMAAAAjQAAAI8AAACQBAAAkggAAJMMAACVEAAAlxUAAJkdAACbJwAAmzQAAJtEAACaVgAAmmoAAJmCAACamgAAmLAAAJjHAACX3gBLXAAAQGAAADVlAAAragAAIXEAABd3AAAQfQAACYMAAAGIAAAAjAAAAJEAAACVAAAAmAAAAJoAAACbAAAAnQAAAJ8AAACgAAAAogAAAKQFAACmCgAAqA4AAKoUAACtHQAArSoAAK05AACtSwAArV8AAK13AACskAAAq6cAAKu6AACrywBFZgAAOWsAAC5xAAAjeAAAGX8AABCGAAAJjQAAAJMAAACYAAAAnQAAAKEAAAClAAAAqAAAAKsAAACrAAAArgAAAK8AAACxAAAAswAAALUAAAC3AQAAuQcAALwNAAC/EwAAwh8AAMIuAADCQAAAwlQAAMFrAADBgwAAwJsAAMGtAADBvAA+cgAAMngAACeAAAAciAAAEpAAAAqXAAAAnQAAAKMAAACoAAAArQAAALIAAAC2AAAAuQAAALsAAAC8AAAAvgAAAMAAAADCAAAAxAAAAMYAAADIAAAAywAAAM4FAADRDQAA1hQAANcjAADYNQAA2UkAANpeAADbdQAA24wAANyfAADcqwD/AAAA/wAAAP8AAAD/AAkA/wAQAP8AGQD+ACQA/AAvAPkAOQD0AEMA8ABLAO0AUgDqAFkA5wBfAOQAZADiAGkA4ABuAN4AcwDcAHkA2gB/ANcAhgDUAI4A0QCWAM8AoQDMAKwAygC7AMgA0gDGAO4AxgD/AMUA/wDFAP8AvwD/ALoA/wD/AAAA/wAAAP8AAAD+AAUA9wAOAPIAFQDuAB8A6wAqAOkANADjAD0A3gBFANkATQDUAFMA0QBZAM4AXgDMAGMAygBoAMkAbQDHAHMAxQB5AMMAgADBAIgAvwCQAL0AmwC7AKYAuQC0ALcAyAC2AOYAtQD7ALQA/wC0AP8AswD/AK4A/wD/AAAA/wAAAPgAAADtAAAA5QALAN0AEQDXABoA0gAkAM8ALgDLADcAxwBAAMMARwDAAE4AvgBTALwAWQC6AF4AuABjALYAaAC1AG0AswBzALEAeQCvAIEArQCKAKsAlACpAKAAqACtAKYAvgClANsApAD0AKQA/wCjAP8AowD/AKIA/wD/AAAA9gAAAOYAAADXAAAAywAGAMQADgC+ABUAuwAfALkAKAC3ADEAtAA6ALAAQQCtAEgAqwBOAKkAUwCnAFgApgBcAKQAYQCjAGcAoQBsAKAAcwCeAHoAnQCDAJsAjgCZAJkAlwCmAJYAtgCVAMwAlADrAJMA/QCTAP8AkwD/AJMA/wD3AAAA5AAAANAAAADBAAAAtwACAK8ACwCrABEApwAZAKUAIgCjACsAogAzAJ8AOwCcAEIAmwBIAJkATQCXAFIAlgBXAJUAWwCTAGEAkgBmAJAAbQCPAHQAjQB9AIwAhwCKAJMAiACgAIcArwCFAMIAhQDiAIQA9wCEAP8AhAD/AIQA/wDlAAAAzQAAALwAAACvAAAApgAAAJ4ABwCaAA4AlgAUAJQAHQCSACUAkQAtAJAANQCNADwAjABCAIoARwCIAEwAhwBRAIYAVgCEAFsAgwBgAIEAZwCAAG4AfgB3AH0AgQB7AI0AegCaAHgAqQB3ALoAdgDTAHYA7wB2AP4AdQD/AHUA/wDQAAAAuwAAAKsAAACfAAAAlwAAAJAAAgCLAAsAiAAQAIYAFwCEACAAggAnAIEALwB/ADUAfQA8AHwAQQB7AEYAeQBLAHgAUAB3AFUAdgBbAHQAYQBzAGkAcQBxAHAAewBuAIcAbQCVAGsAowBqALQAagDJAGkA6ABpAPkAaQD/AGkA/wDAAAAArAAAAJwCAACQAgAAiAAAAIMAAAB/AAYAewANAHkAEgB3ABoAdgAiAHQAKQBzADAAcQA2AHAAPABvAEEAbQBGAGwASwBrAFAAagBWAGgAXABnAGQAZQBsAGQAdgBjAIIAYQCQAGAAnwBfAK8AXgDDAF4A4QBeAPQAXQD/AF0A/wC0BwAAoAkAAJALAACECwAAfAoAAHcHAAB0BAAAcQAJAG8ADwBtABUAawAcAGkAIwBoACoAZwAxAGUANgBkADwAYwBBAGIARgBgAEwAXwBSAF4AWABdAF8AWwBoAFoAcgBYAH4AVwCMAFYAmwBVAKsAVAC+AFQA2gBTAO8AVAD7AFQA/wCpDQAAlg4AAIcQAAB6EAAAchAAAGwOAABpDAAAZwkDAGYECwBkABAAYgAXAGAAHgBeACUAXQArAFwAMQBaADcAWQA8AFgAQgBXAUcAVgFOAFUCVABTAlwAUgNlAFEDbwBPBHsATgSKAE0FmQBMBakASwW8AEoG1ABKB+0ASgf5AEoH/wChEAAAjhIAAH4UAABzFAAAahQAAGQTAABgEQAAXg8AAF0NBQBdCQ0AWgYSAFgHGQBWByAAVQcnAFMHLQBSCDMAUQg4AFAIPgBPCUQATglKAEwJUQBLClkASgpiAEgLbQBHC3oARgyIAEQMmABDDKkAQg28AEIN1QBCDe4AQg37AEIN/wCaFAAAhxYAAHgYAABsGQAAYxkAAF0YAABZFgAAVhMAAFQRAABUDggAUw0OAFENFABPDRsATQ0iAEwNKABLDS4ASg00AEkNOgBHDkEARg5HAEUOTwBEDlcAQg9hAEEQbAA/EHkAPhCIAD0RmAA7EakAOxG8ADoR1gA6EfAAOhL9ADsR/wCTGAAAgRoAAHMcAABnHQAAXh0AAFgcAABTGwAAUBgAAE4WAABMEwMATBELAEoQEABIERcARhEeAEURJABEESoAQhEwAEERNwBAEj0APxJEAD0STAA8E1QAOxNeADkUaQA4FHYANxWFADYVlgA0FqcANBa6ADMW0wAzFu4ANBb8ADQW/wCOGwAAfB0AAG4fAABjIAAAWiAAAFMgAABOHgAASh0AAEgaAABGGAAARRYHAEMVDgBBFRMAPxUaAD4VIAA9FScAOxUtADoWMwA5FjoAOBZBADcXSQA1F1EANBhbADMZZgAyGXMAMBqDAC8alAAuG6UALRu4AC0b0AAtG+wALhv7AC4b/wCKHgAAeCAAAGoiAABfIwAAViMAAE8iAABKIQAARiAAAEMeAABBGwAAPxoDAD0aDAA7GREAORkWADcaHQA2GiMANRopADQaMAAzGzYAMRs+ADAcRgAvHE8ALh1ZAC0dZAAsHnEAKx+BACofkgApH6QAKCC3ACcgzgAnIOsAKCD6ACkf/wCGIAAAdCMAAGckAABcJQAAUyUAAEwlAABHJAAAQiMAAD8hAAA9HwAAOh4AADceCQA1Hg4AMx4TADEeGgAwHiAALx4mAC4fLQAtHzMALCA7ACsgQwAqIUwAKSFWACgiYgAmIm8AJSN/ACQjkAAjI6IAIiS1ACIkzAAiJOkAIyT5ACQj/wCCIwAAcSUAAGMmAABZJwAAUCgAAEknAABDJwAAPyYAADskAAA4IgAANSIAADIiBgAwIg0ALiIRACwiFwAqIh0AKSIjACgjKgAnIzEAJiQ4ACUlQQAkJUoAIyZUACImYAAhJ20AICd9AB8njwAeKKEAHii0AB0oygAdKOgAHij4AB8n/wB+JQAAbicAAGApAABWKQAATSoAAEYqAABBKQAAPCgAADcnAAA0JgAAMCYAAC0mAwArJwsAKCcQACcnFAAlJxoAJCchACMoJwAiKC4AISk2ACApPgAfKkgAHipSAB0rXgAcK2sAGyt7ABosjQAZLJ8AGCyyABgsyQAYLOcAGSv3ABor/wB6JwAAaioAAF0rAABTLAAASiwAAEMsAAA+KwAAOSsAADQqAAAwKgAAKyoAACkrAAAmKwgAIywOACIsEgAgLBgAHyweAB4tJQAdLSwAHC0zABsuPAAaLkUAGS9QABgvXAAXL2kAFjB5ABUwiwAUMJ4AFDCxABMwxwATMOUAFDD2ABUv/wB2KgAAZywAAFotAABQLgAASC4AAEEuAAA7LgAANi0AADEtAAAsLQAAJy8AACQvAAAhMAUAHzEMABwxEAAbMhUAGjIcABkyIgAYMikAFzMxABYzOQAVM0MAFDRNABM0WQASNGcAETV3ABE1iQAQNZwAEDWwAA41xgAPNOQAEDT1ABA0/wByLAAAYy4AAFcwAABNMAAARTAAAD4wAAA4MAAAMzAAAC8wAAApMQAAJDIAACEzAAAdNQIAGjYJABc3DgAVNxMAFDgZABM4HwASOCYAEjguABE5NgAQOUAAEDlLAA45VwAOOmQADTp0AAw6hgAMOpkACzmsAAo5wQAKOd4ACznxAAw4/ABuLwAAXzEAAFMyAABKMwAAQjMAADszAAA2MwAAMTIAACwzAAAnNAAAITYAAB04AAAZOQAAFTsGABI9DAAQPhAAED4VAA4+HAAOPiMADT4qAAw+MwAMPjwACz9HAAo/UgAIP2AABz9vAAY/gQAFP5QABD+oAAM+vAAEPtcABT7sAAU+9wBpMwAAWzQAAFA1AABHNQAAPzUAADk1AAA0NQAALjUAACk3AAAjOAAAHjsAABo8AAAWPwAAEkEEAA5DCgAMRA4ACkQTAAlEGQAIRCAAB0QnAAZELwAFRDgAA0VCAAJFTgAARVsAAEVqAABFfAAARZAAAESkAABEuQAARNEAAETqAABD9QBkNgAAVzcAAEw4AABDOAAAPDgAADc4AAAxOAAAKzkAACU7AAAgPQAAGkAAABZCAAASRAAADkcEAAtJCQAHSg0ABEsRAAFLFgAASxwAAEsjAABLKwAASzQAAEs+AABMSQAATFcAAExmAABMdwAAS4wAAEuhAABLtQAASs4AAErpAABK9QBfOgAAUjsAAEg7AABAOwAAOjsAADQ7AAAuPAAAJz4AACJBAAAcQwAAFkYAABJJAAAOSwAAC04DAAdQCAACUQwAAFEQAABSEwAAUxgAAFMfAABTJgAAUy8AAFM5AABTRQAAU1IAAFNhAABTcgAAU4cAAFKcAABSsQAAUcoAAFHnAABR9ABZPgAATj4AAEU+AAA+PgAAOD4AADBAAAApQgAAI0QAAB1HAAAXSgAAEk0AAA5QAAALUwAABlUCAABXBwAAWAsAAFkOAABaEQAAWhUAAFsaAABcIQAAXCoAAFw0AABcPwAAXE0AAFxbAABcbAAAXIEAAFuXAABbrQAAWsUAAFrkAABZ8wBUQgAASkIAAEJCAAA8QgAANEMAACxGAAAlSQAAHkwAABdPAAASUwAADlYAAApZAAAFWwAAAF4AAABgBAAAYQgAAGIMAABjDgAAZBEAAGUWAABmHAAAZyMAAGctAABnOQAAZ0YAAGdVAABnZgAAZ3oAAGaRAABlqAAAZcAAAGTeAABk8ABPRgAAR0YAAEBFAAA3RwAAL0oAACZNAAAfUQAAGFUAABJZAAANXAAACGAAAAJjAAAAZgAAAGgAAABqAAAAawQAAGwIAABtDAAAbw4AAHASAAByFwAAcx0AAHQmAAB0MgAAdD8AAHROAABzXwAAdHIAAHOKAAByoQAAcbgAAHHUAABw7ABMSgAARUoAADtLAAAyTgAAKVIAACBWAAAYWwAAEl8AAA1kAAAHaAAAAGsAAABvAAAAcgAAAHUAAAB2AAAAdwAAAHkCAAB6BgAAfAoAAH4OAACAEQAAghYAAIQeAACEKQAAhDYAAIRFAACEVgAAg2oAAIOBAACCmQAAgbEAAIDJAACA5QBKTgAAP1AAADVTAAArVwAAIlwAABliAAASZwAADGwAAAVxAAAAdQAAAHkAAAB9AAAAgQAAAIMAAACFAAAAhgAAAIgAAACJAAAAiwQAAI0IAACPDQAAkhAAAJQWAACWIAAAliwAAJY7AACWTAAAlWAAAJV2AACUkAAAk6cAAJK9AACS1QBEVQAAOVkAAC9dAAAkYwAAGmkAABJvAAAMdQAABHsAAACAAAAAhQAAAIkAAACNAAAAkQAAAJMAAACUAAAAlgAAAJgAAACaAAAAnAAAAJ4AAACgBgAAogsAAKUQAACoFwAAqSMAAKkxAACpQwAAqVYAAKhtAACmhwAAp54AAKazAAClxwA+XgAAMmMAACdqAAAdcAAAE3gAAAx/AAADhQAAAIsAAACRAAAAlgAAAJsAAACfAAAAogAAAKQAAAClAAAApwAAAKkAAACrAAAArQAAALAAAACyAAAAtQIAALcJAAC7EAAAvhgAAL4mAAC+OAAAvksAAL1hAAC8egAAu5QAALqpAAC6uQA3agAAK3AAACB4AAAWgAAADYgAAAWPAAAAlgAAAJwAAACiAAAApwAAAKwAAACwAAAAswAAALYAAAC3AAAAuQAAALsAAAC9AAAAvwAAAMIAAADFAAAAyAAAAMoAAADOCAAA0hAAANUbAADVLAAA1EAAANRXAADTbgAA1IYAANSbAADTqwD/AAAA/wAAAP8AAAD/AAUA/wAOAP8AFQD8ACAA+QAqAPYANADxAD0A7QBGAOkATQDmAFMA5ABZAOEAXgDeAGMA3ABoANkAbgDVAHMA0wB5ANAAgADOAIgAywCRAMkAnADGAKcAxAC3AMIAzADAAOwAvwD/AL4A/wC9AP8AtwD/ALIA/wD/AAAA/wAAAP8AAAD6AAEA8wALAO0AEgDoABsA5QAlAOQALgDfADgA2ABAANIARwDOAE4AywBUAMgAWQDGAF4AxABjAMIAZwDAAG0AvwBzAL0AegC7AIEAuQCLALYAlQC0AKEAsgCvALAAwgCuAOMArgD6AKwA/wCtAP8AqQD/AKYA/wD/AAAA/wAAAPIAAADmAAAA3QAHANIADgDNABYAygAgAMgAKQDFADIAwAA6ALwAQgC5AEgAtwBOALUAUwCzAFgAsQBdALAAYgCuAGcArABsAKoAcwCpAHsApwCEAKUAjgCjAJoAoQCoAJ8AuQCeANIAnQDyAJwA/wCdAP8AnAD/AJkA/wD8AAAA7gAAAN0AAADMAAAAwQACALoADAC2ABIAsgAaALAAIwCvACwArQA0AKkAPACmAEIApABIAKIATQCgAFIAngBXAJ0AWwCcAGAAmgBmAJkAbACXAHQAlQB9AJMAhwCRAJMAkAChAI4AsQCNAMYAjADoAIsA/QCMAP8AjAD/AIwA/wDtAAAA2AAAAMUAAAC3AAAArAAAAKYACAChAA4AnwAVAJ0AHgCbACYAmgAuAJcANQCVADwAkwBCAJEARwCQAEwAjgBRAI0AVQCLAFoAigBgAIkAZgCHAG0AhQB2AIQAgACCAIwAgACaAH8AqQB9ALwAfADcAHwA9QB8AP8AfAD/AHwA/wDZAAAAwQAAALEAAACkAAAAnAAAAJQAAwCQAAwAjQARAIsAGACJACAAiQAoAIcALwCFADYAgwA8AIIAQQCAAEYAfwBLAH0ATwB8AFQAewBaAHkAYAB4AGcAdgBwAHUAegBzAIYAcQCTAHAAogBvALQAbgDMAG4A7QBuAP4AbgD/AG4A/wDEAAAArwAAAKAAAACUAAAAjAAAAIYAAACBAAgAfgAOAHwAFAB7ABsAeQAiAHgAKQB3ADAAdQA2AHQAOwByAEAAcQBFAHAASgBvAE8AbQBUAGwAWwBrAGIAaQBqAGgAdABmAIAAZQCOAGMAnQBiAK0AYQDCAGEA5ABhAPgAYQD/AGEA/wC0AAAAoAAAAJEAAACGAAAAfgAAAHkAAAB1AAMAcQALAG8AEABtABYAbAAdAGsAJABrACoAaQAwAGgANgBmADsAZQBAAGQARQBjAEoAYQBPAGAAVgBfAF0AXQBlAFwAbwBaAHoAWQCIAFgAmABXAKgAVgC7AFYA2ABWAPEAVgD/AFYA/wCoAQAAlAUAAIUHAAB6BwAAcgYAAGwEAABpAQAAZwAHAGQADQBjABEAYQAYAGAAHwBfACUAXgArAF0AMABbADYAWgA7AFkAQABYAEUAVwBLAFYAUQBVAFgAUwBhAFIAagBQAHYATwCEAE4AkwBNAKQATAC2AEwAzQBMAOsATAD6AEwA/wCdCQAAiwsAAHwNAABwDQAAaA0AAGIMAABfCgAAXQYBAFwBCQBaAA4AWAATAFcAGQBWACAAVQAmAFMAKwBSADEAUQA2AFAAOwBPAEEATgBHAE0ATQBLAFUASgBdAEkAZwBHAHMARgCAAEUAkABEAKEAQwCyAEMAyABDAOYAQwD1AEMA/wCVDQAAgw8AAHQQAABpEQAAYBEAAFoQAABWDgAAVA0AAFMKBABTBgsAUQMQAE8BFQBOARsATAEhAEsBJwBKAiwASQIyAEgCNwBHAz0ARQNDAEQDSgBDBFEAQgRaAEAFZAA/BXAAPgZ+AD0GjgA8B58AOwexADoHxgA6B+MAOgfzADoI/ACOEAAAfBIAAG4UAABiFQAAWhUAAFQUAABQEwAATREAAEsOAABLDQYASgoMAEkIEQBHCBYARQgdAEQIIwBCCCgAQQkuAEAJMwA/CTkAPgpAAD0KRwA8Ck8AOgtYADkLYwA4DG8ANgx+ADUMjgA0DZ8AMw2xADINxwAyDeMAMg30ADIN/gCIEwAAdxUAAGkXAABeGAAAVRgAAE8YAABKFgAARxUAAEUTAABDEAIAQw4IAEINDgBADRIAPw0YAD0NHwA8DSQAOw0qADkNMAA4DjcANw49ADYORQA1Dk0AMw9XADIPYgAxEG4ALxB9AC4QjgAtEaAALBGyACsRyAArEeYAKxH2ACwR/wCDFgAAchkAAGQaAABZGwAAURsAAEsbAABGGgAAQhgAAD8XAAA+FAAAPBIEADsRCgA6EBAAOBAVADcQGwA1ESEANBEnADMRLQAyETMAMBE6AC8SQgAuEksALRNUACsTXwAqFGwAKRR7ACgUjAAnFZ4AJhWwACUVxgAlFeQAJRX2ACYV/wB+GQAAbhsAAGAdAABWHgAATR4AAEceAABCHQAAPhwAADoaAAA4GAAANxYAADUVBwA0FA0AMhQSADAUFwAvFB0ALRQjACwVKgArFTAAKhU3ACkWPwAoFkgAJxdSACYYXQAkGGoAIxl5ACIZigAhGZwAIBmvAB8ZxAAfGeIAIBn0ACAZ/wB6GwAAah4AAF0fAABTIAAASiAAAEQgAAA+HwAAOh4AADcdAAA0HAAAMhkAADAZBAAuGAsALBgQACoYFAApGBoAJxggACYZJgAlGS0AJBo1ACMaPQAiG0YAIRtQACAcWwAfHWgAHh13AB0diAAcHpsAGx6tABoewwAaHuAAGh3zABsd/wB3HQAAZyAAAFohAABQIgAASCIAAEEiAAA7IgAANyEAADMgAAAwHwAALR0AACsdAAAoHQgAJh0OACUdEgAjHRcAIR0dACEdJAAgHioAHx4yAB4fOgAdH0MAHCBNABshWQAaIWYAGSF1ABgihwAXIpkAFiKsABUiwQAVIt8AFSHyABYh/gBzIAAAZCIAAFcjAABNJAAARSUAAD4kAAA5JAAANCMAADAiAAAsIgAAKSEAACYhAAAkIQYAIiEMACAhEAAeIRUAHSIbABsiIQAbIigAGiMvABkjOAAYJEEAFyRLABYlVwAVJWQAFCZzABMmhQASJpgAESarABEmwAAQJt0AESXxABIl/QBwIgAAYSQAAFQmAABKJgAAQicAADwmAAA2JgAAMSUAAC0lAAApJAAAJiQAACIlAAAfJQMAHSYKABsmDgAZJxIAGCcYABcnHwAWJyUAFSgtABQoNQATKT4AEilJABEpVQARKmIAECpxAA8qgwAOKpYADiqpAA0qvQANKtcADSruAA4p+wBsJAAAXSYAAFEoAABIKAAAQCkAADkoAAA0KAAALygAACsnAAAnJwAAIigAAB4pAAAbKgAAGCsHABYrDQAULBEAEywWABIsHAARLSMAEC0qABAtMgAPLjwADi5GAA0uUgANLl8ADC9uAAsvfwAKL5IACS+lAAkuuQAILtAACS7pAAou9wBoJwAAWikAAE4qAABFKwAAPSsAADcrAAAxKgAALSoAACkqAAAkKgAAICsAABstAAAYLgAAFS8EABIxCgAQMg4ADzITAA4yGQANMiAADTInAAwyLwALMzgACjNCAAkzTgAIM1sABjRqAAU0ewAEM44AAzOiAAIztgACM80AAzPnAAQy8wBkKgAAViwAAEstAABCLQAAOi0AADQtAAAvLAAAKywAACYsAAAiLQAAHS8AABkxAAAVMgAAEjQDAA82CQAMOA0ACjgRAAk4FgAIOB0ABzgkAAY4LAAEODQAAzg+AAI5SgAAOVcAADllAAA5dwAAOYsAADifAAA4swAAOMoAADjmAAA38gBfLQAAUi4AAEgvAAA/MAAAOC8AADIvAAAtLwAAKS8AACQwAAAfMQAAGjMAABU1AAASNwAADzkDAAw7CAAIPQ0ABT4QAAM+FAAAPhoAAD4hAAA+KAAAPjEAAD87AAA/RgAAP1MAAD9hAAA/cwAAP4cAAD6cAAA+sAAAPccAAD3kAAA98gBaMAAATjIAAEQyAAA8MgAANTIAADAxAAArMQAAJjIAACA0AAAbNgAAFjgAABI7AAAPPQAADD8DAAhBCAAEQwwAAEMOAABEEgAARRYAAEUdAABFJAAARS0AAEY2AABGQgAARk4AAEZdAABGbgAARYIAAEWYAABErQAARMQAAEPjAABD8gBVNAAASjUAAEE1AAA5NQAAMzQAAC40AAAoNQAAIjcAAB06AAAXPAAAEj8AAA9BAAAMRAAACEYBAANIBgAASQoAAEoNAABLEAAATBQAAE0ZAABOIAAATigAAE4yAABNPQAATkoAAE5YAABNaQAATX0AAEyUAABMqgAAS8EAAEvhAABK8gBQOAAARjgAAD04AAA3OAAAMTcAACo5AAAkOwAAHj0AABhAAAATQwAAD0YAAAtJAAAHSwAAAk4AAABQBAAAUQgAAFILAABTDgAAVBEAAFUVAABWGwAAVyMAAFcsAABXOAAAV0QAAFdSAABWYwAAVncAAFaOAABVpQAAVL0AAFPdAABT8ABLPAAAQjwAADs7AAA1OwAALTwAACY/AAAfQgAAGUUAABNIAAAOSwAAC08AAAVRAAAAVAAAAFcAAABYAQAAWgUAAFsIAABcDAAAXQ4AAF8RAABgFgAAYh0AAGImAABiMQAAYj4AAGFMAABhXQAAYXAAAGCIAABgoAAAX7cAAF7UAABd7gBHQAAAPz8AADo/AAAxQAAAKUMAACFGAAAaSgAAE04AAA5RAAAKVQAABFgAAABbAAAAXgAAAGEAAABjAAAAZAEAAGUEAABnCAAAaAsAAGoOAABsEgAAbhcAAG8gAABvKgAAbzYAAG5FAABuVQAAbmgAAG1/AABtmAAAbLAAAGvKAABq6ABERAAAPkMAADVEAAArRwAAI0sAABtPAAATVAAADlgAAAhcAAACYAAAAGQAAABnAAAAawAAAG0AAABvAAAAcAAAAHIAAAB0AgAAdQYAAHcKAAB5DgAAfBIAAH4YAAB/IgAAfy4AAH89AAB+TQAAfWEAAH13AAB8kAAAe6gAAHrAAAB53wBDRwAAOUkAAC9MAAAlUAAAHFUAABRbAAAOYAAAB2UAAABqAAAAbgAAAHIAAAB2AAAAeQAAAHwAAAB+AAAAfwAAAIEAAACDAAAAhQAAAIcDAACKCAAAjA0AAI8RAACSGQAAkiUAAJIzAACSRAAAkVcAAJBtAACPhgAAjp8AAI21AACMzQA9TgAAMlEAAChWAAAeXAAAFWIAAA5oAAAHbgAAAHQAAAB5AAAAfgAAAIIAAACGAAAAiQAAAIwAAACOAAAAkAAAAJIAAACUAAAAlgAAAJgAAACbAAAAngYAAKEMAACkEQAAphsAAKYpAACmOgAApU0AAKViAACkewAAo5QAAKGrAAChvwA2VwAALFwAACFiAAAXaQAAD3AAAAd3AAAAfgAAAIQAAACKAAAAjwAAAJQAAACYAAAAmwAAAJ4AAACfAAAAogAAAKQAAACmAAAAqAAAAKsAAACtAAAAsAAAALMEAAC3DAAAuxIAALsfAAC7MAAAu0MAALpYAAC5cAAAt4sAALehAAC3swAwYgAAJWkAABpwAAAQeAAACYAAAACIAAAAjwAAAJYAAACbAAAAoQAAAKYAAACqAAAArgAAALAAAACxAAAAtAAAALYAAAC4AAAAuwAAAL0AAADAAAAAwwAAAMcAAADLAwAAzwwAANMVAADSJQAA0jgAANFOAADQZQAAz34AAM2WAADMqQD/AAAA/wAAAP8AAAD/AAMA/wALAPwAEQD5ABsA9wAlAPMALwDuADgA6QBAAOYASADiAE4A3wBUANwAWQDZAF4A1QBjANMAaADQAG0AzgBzAMsAegDIAIIAxgCMAMMAlwDAAKMAvgCyALwAyAC6AOoAuQD/ALgA/wCxAP8AqgD/AKcA/wD/AAAA/wAAAPsAAAD2AAAA7QAHAOcADwDiABYA3wAgAN4AKQDZADMA0QA7AMwAQgDIAEgAxQBOAMIAUwDAAFgAvgBdALwAYgC6AGcAuQBtALcAdAC1AHsAsgCFALAAkACuAJwArACqAKkAvQCnAN4ApgD5AKUA/wCjAP8AnQD/AJsA/wD9AAAA9gAAAOsAAADfAAAA0QADAMoADADFABIAwwAbAMAAJAC+ACwAuQA1ALYAPACzAEMAsABIAK4ATgCsAFIAqwBXAKkAXACnAGEApgBnAKQAbQCiAHQAoAB9AJ4AiACcAJUAmgCjAJgAtACWAM0AlQDxAJQA/wCVAP8AkAD/AI4A/wDzAAAA5gAAANEAAADCAAAAuAAAALEACACtAA8AqgAWAKgAHgCoACcApgAvAKIANgCfADwAnQBCAJsARwCZAEwAlwBRAJYAVQCUAFoAkwBgAJEAZgCQAG4AjgB2AIwAgQCKAI0AiACbAIYArACFAMEAhADmAIMA/QCEAP8AgwD/AIEA/wDkAAAAywAAALoAAACsAAAAogAAAJwABACYAAwAlgARAJQAGQCTACEAkgAoAI8AMACNADYAiwA8AIkAQQCIAEYAhgBLAIUATwCEAFQAggBaAIEAYAB/AGcAfgBvAHwAegB6AIYAeACUAHcApAB1ALcAdADUAHMA9AB0AP8AdAD/AHQA/wDLAAAAtgAAAKYAAACaAAAAkgAAAIoAAACGAAgAgwAOAIEAFACBABsAgAAjAH8AKgB9ADAAewA2AHoAOwB4AEAAdwBFAHUASQB0AE4AcwBUAHEAWgBwAGEAbgBpAG0AcwBrAH8AaQCNAGgAnQBnAK4AZgDHAGUA6gBmAP8AZgD/AGcA/wC4AAAApAAAAJUAAACKAAAAgQAAAHwAAAB2AAQAdAAMAHIAEABxABYAcAAdAHAAJABuACoAbQAwAGsANQBqADoAaQA/AGgARABnAEkAZQBOAGQAVABjAFsAYQBjAGAAbQBeAHkAXQCHAFsAlgBaAKgAWQC9AFkA3wBZAPgAWgD/AFoA/wCoAAAAlQAAAIcAAAB7AAAAcwAAAG4AAABqAAEAZwAIAGUADgBkABIAYwAYAGMAHwBiACUAYQAqAF8AMABeADUAXQA6AFwAPgBbAEQAWQBJAFgATwBXAFYAVgBeAFQAaABTAHMAUQCBAFAAkQBPAKIATgC1AE4A0ABOAPAATgD/AE8A/wCcAAAAiQAAAHsDAABwAwAAaAMAAGIBAABfAAAAXQAEAFsACwBZAA8AWAAUAFcAGQBXACAAVgAlAFUAKgBTADAAUgA0AFEAOQBQAD8ATwBEAE4ASwBNAFIASwBaAEoAYwBJAG8ARwB8AEYAjABFAJ0ARQCwAEQAxwBEAOgARAD6AEUA/wCSBAAAgAcAAHEKAABmCgAAXgoAAFkJAABVBwAAVAQAAFIABwBQAAwATwAQAE4AFQBNABsATAAgAEsAJgBKACsASQAwAEgANQBHADoARgBAAEUARgBDAE4AQgBWAEEAXwBAAGsAPgB4AD0AiAA8AJkAPACrADwAwQA7AOAAOwD0ADsA/wCJCgAAeAwAAGoOAABfDgAAVw4AAFEOAABNDAAASwsAAEoIAgBJBAkASAANAEYAEQBFABYARAAcAEMAIQBCACYAQQArAD8AMQA+ADYAPQA8ADwAQwA7AEoAOgBSADkAXAA4AGgANgB1ADUAhQA0AJYANACoADMAvAAzANgAMwDvADMA+wCCDQAAcQ8AAGQQAABZEQAAUREAAEsRAABHEAAARA4AAEINAABBCwUAQQcLAD8FDgA+AxIAPAIYADsCHQA6AyIAOQMoADgDLQA3AzIANgQ5ADUEPwA0BUcAMwVQADEGWgAwBmYALwdzAC4HgwAtB5UALAenACsHugArB9IAKwfrACsH9wB9EAAAbBEAAF8TAABUFAAATBQAAEYUAABCEwAAPhIAADwQAAA6DgEAOg0GADoKDAA4CRAANggUADUIGQA0CR8AMgkkADEJKQAwCS8ALwo2AC4KPQAtCkUALAtOACsLWQApDGUAKAxzACcMgwAmDZUAJQ2nACQNuwAjDdIAIw3rACMN9wB4EgAAaBQAAFsWAABRFwAASBcAAEIWAAA9FgAAORUAADcTAAA1EQAAMxADADMOCAAyDQ0AMA0RAC8NFgAtDRsALA0hACsNJwAqDS0AKQ40ACgOOwAnDkQAJQ5OACQPWQAjEGUAIRBzACAQhAAfEJYAHhCpAB0QvQAcENgAHRDuAB0Q+QBzFAAAZBYAAFcYAABNGQAARRkAAD8ZAAA6GAAANRcAADIWAAAwFQAALhMAAC0RBAAsEAoAKxAOACkQEgAoEBgAJhAeACUQJAAkECoAIxExACIROQAhEUIAIBJLAB4SVgAdE2MAHBNxABoTggAZFJUAGBSnABcUuwAXE9QAFxPuABgT+gBwFgAAYBkAAFQaAABKGwAAQhwAADwbAAA2GwAAMhoAAC8ZAAAsGAAAKhYAACgUAQAmEwcAJRMMACMTEAAiExUAIBMaAB8TIQAeFCcAHRQuABwVNgAbFT8AGhZJABkWVAAYF2EAFhdwABUYgQAUGJMAEximABIYugASF9IAEhfsABMX+gBsGQAAXRsAAFEdAABHHQAAPx4AADkdAAA0HQAALxwAACsbAAAoGgAAJhkAACQYAAAiFwQAIBcKAB4XDgAcFxIAGhcXABkYHgAZGCQAGBksABcZNAAWGj0AFRpHABQbUgATG18AEhxuABEcfwAQHJIAEBylAA8cuQAOHNAADhvqAA8b+ABpGwAAWh0AAE4fAABFHwAAPSAAADYfAAAxHwAALR4AACkdAAAlHQAAIxwAACAbAAAdGwEAGxsHABkcDQAXHBAAFhwVABUcGwAUHSIAEx0pABIeMQARHjoAER9FABAfUAAPIF0ADiBsAA0gfAANII8ADCCiAAsgtQALIMoACyDlAAwf9ABlHQAAVx8AAEwhAABCIQAAOiEAADQhAAAvIQAAKiAAACYfAAAjHwAAIB4AAB0eAAAZIAAAFiAEABQgCwASIQ4AESETABEiGQAQIh8ADyImAA4jLwAOIzcADSNBAAwkTQALJFkACiRnAAkkeAAIJIsABySeAAcksQAGJMcABiPjAAcj8QBiHwAAVCEAAEkjAABAIwAAOCMAADIjAAAsIwAAKCIAACQhAAAhIQAAHiEAABohAAAWIwAAEyQDABElCAAPJg0ADicRAA0nFgAMJx0ACycjAAonKwAJKDQACCg+AAcoSQAGKFUABSlkAAQpdAADKYcAAimbAAEorwAAKMUAASjhAAEn8ABeIgAAUSQAAEYlAAA9JQAANSUAAC8lAAAqJAAAJiQAACIjAAAfIwAAGyQAABglAAAUJgAAESgDAA8pCAAMLAwACiwQAAgsFAAHLBoABiwhAAUsKAADLTAAAi06AAEtRQAALVIAAC5gAAAucQAALYQAAC2ZAAAtrQAALMIAACzgAAAs8ABaJAAATSYAAEMnAAA6JwAAMycAAC0nAAAoJgAAJCYAACEmAAAdJgAAGScAABUpAAARKwAADywDAA0uBwAJMAwABjEOAAMxEgABMhcAADIeAAAyJQAAMi0AADI2AAAzQgAAM04AADNdAAAzbQAAM4EAADKWAAAyqwAAMcEAADHfAAAx8ABWJwAASikAAD8qAAA3KgAAMCoAACspAAAnKAAAIygAAB4pAAAaKgAAFiwAABIuAAAPMAAADTECAAo0BwAFNQsAAjYOAAA3EAAAOBQAADgaAAA4IgAAOCoAADkzAAA5PgAAOUoAADlZAAA5aQAAOX0AADiTAAA4qAAAN78AADfeAAA28ABRKwAARiwAADwsAAA0LAAALiwAACorAAAlKwAAICwAABstAAAXLwAAEzEAABAzAAANNQAACTcCAAU6BgABOwoAADwNAAA9DwAAPhIAAD8XAABAHgAAQCUAAEAvAABAOgAAQEYAAEBUAABAZQAAP3gAAD+PAAA+pgAAPr0AAD3cAAA98ABNLgAAQi8AADkvAAAyLwAALS4AACguAAAiLwAAHTAAABgyAAATNQAAEDcAAAw6AAAJPAAABT4AAABBBAAAQggAAEMLAABEDQAARhAAAEcUAABIGQAASCEAAEgqAABINQAASEEAAEhPAABIYAAAR3MAAEeKAABGogAARbkAAEXZAABE8ABIMgAAPjIAADYyAAAwMQAAKzEAACUyAAAfNAAAGTYAABM5AAAQPAAADD8AAAhCAAADRAAAAEYAAABIAgAASgUAAEsIAABMCwAATg4AAE8RAABRFQAAUhwAAFIlAABSMAAAUjwAAFFKAABRWgAAUW0AAFCEAABPnQAATrUAAE3SAABN7gBDNgAAOzYAADQ1AAAvNAAAJzUAACE4AAAaOwAAFD4AABBBAAAMRAAAB0cAAAJKAAAATQAAAE8AAABRAAAAUwIAAFQFAABVCAAAVwsAAFkOAABbEQAAXRcAAF0fAABdKgAAXTYAAFxEAABcVAAAW2cAAFt+AABalwAAWa8AAFjLAABX6gA/OQAAODkAADM4AAArOQAAIzwAABw/AAAVQwAAEEcAAAtKAAAFTgAAAFEAAABUAAAAVwAAAFoAAABcAAAAXQAAAF8AAABgBAAAYgcAAGQLAABmDgAAaBIAAGsZAABrIwAAai4AAGo8AABqTQAAaV8AAGh1AABnjwAAZqgAAGXCAABk4wA9PQAANzwAAC49AAAlQAAAHUQAABZJAAAQTQAAClEAAARVAAAAWgAAAF0AAABgAAAAYwAAAGYAAABoAAAAagAAAGsAAABtAAAAbwIAAHEGAAB0CgAAdg4AAHkTAAB7GwAAeycAAHo1AAB5RQAAeFkAAHhtAAB3hgAAdp8AAHW3AAB00gA8QQAAMkIAAChFAAAgSgAAF04AABBUAAAKWQAAAl4AAABjAAAAZwAAAGsAAABvAAAAcgAAAHUAAAB3AAAAeQAAAHsAAAB9AAAAfwAAAIIAAACEAwAAhwkAAIoOAACOEwAAjx4AAI4rAACOOwAAjU4AAItjAACKfAAAipUAAIitAACHxQA2RwAALEsAACJPAAAZVQAAEFsAAAphAAABZwAAAG0AAAByAAAAdwAAAHsAAAB/AAAAgwAAAIYAAACIAAAAigAAAI0AAACPAAAAkQAAAJQAAACXAAAAmgEAAJ0HAAChDQAApRQAAKQhAACkMQAAo0QAAKJZAACgcAAAn4sAAJ2iAACdtwAwUAAAJVUAABtbAAASYgAAC2kAAAFwAAAAdwAAAH0AAACDAAAAiAAAAI0AAACRAAAAlQAAAJgAAACaAAAAnAAAAJ8AAAChAAAAowAAAKYAAACpAAAArAAAALAAAAC0BwAAuA4AALoYAAC6JwAAuTkAALhOAAC3ZQAAtn4AALWWAACzqwApWwAAHmIAABRpAAAMcQAAAnkAAACBAAAAiQAAAI8AAACWAAAAmwAAAKAAAACkAAAAqAAAAKsAAACsAAAArwAAALIAAAC0AAAAtgAAALkAAAC8AAAAwAAAAMQAAADIAAAAzQcAANIQAADSHQAA0S8AANBEAADPWwAAzXMAAMuNAADKoQD/AAAA/wAAAPsAAAD6AAAA/AAIAPgADwD1ABcA9AAgAPEAKgDrADMA5gA7AOIAQwDeAEkA2gBPANYAVADTAFkA0ABeAM4AYwDLAGgAyQBuAMYAdQDDAH0AwQCGAL4AkgC7AJ4AuQCuALYAwwC0AOgAswD/AK8A/wClAP8AngD/AJsA/wD9AAAA9wAAAPIAAADwAAAA5wADAOEADADcABIA2AAbANYAJADSAC0AzAA2AMYAPQDCAEMAvwBJALwATgC6AFMAuABYALYAXQC1AGIAswBnALEAbgCvAHYArAB/AKoAigCoAJcApQCmAKMAuQChANkAoAD5AJ4A/wCYAP8AkgD/AI8A/wDzAAAA7AAAAOMAAADTAAAAyAAAAMEACQC9AA8AuwAWALkAHwC3ACcAswAvAK8ANwCsAD0AqgBDAKgASACmAE0ApABSAKMAVgChAFsAnwBhAJ4AZwCcAG8AmgB4AJcAgwCVAJAAkwCeAJEAsACQAMgAjgDwAI0A/wCKAP8AhQD/AIIA/wDnAAAA3QAAAMYAAAC4AAAArgAAAKgABAClAAwAoQASAKEAGQCgACIAnwApAJsAMACYADcAlgA9AJMAQgCSAEcAkABLAI8AUACNAFUAjABaAIoAYQCIAGgAhwBwAIUAewCDAIgAgQCWAH8ApwB9ALwAfADjAHwA/QB8AP8AeAD/AHYA/wDWAAAAwAAAAK8AAACjAAAAmQAAAJMAAACPAAkAjQAOAIsAFACKABwAigAjAIgAKgCFADAAgwA2AIIAOwCAAEAAfwBFAH4ASgB8AE8AewBUAHoAWgB4AGEAdgBpAHUAcwBzAIAAcQCOAG8AnwBuALIAbQDPAGwA9ABsAP8AawD/AGkA/wDAAAAAqwAAAJsAAACPAAAAhwAAAIAAAAB8AAQAegAMAHgAEQB4ABcAeAAeAHcAJAB1ACoAcwAwAHEANQBwADoAbgA/AG0ARABsAEkAawBOAGoAVABoAFsAZwBjAGUAbQBkAHgAYgCHAGAAlwBfAKoAXgDCAF4A6QBeAP8AXgD/AF0A/wCsAAAAmQAAAIoAAAB/AAAAdwAAAHEAAABtAAAAagAIAGkADgBoABIAZwAYAGcAHwBnACUAZQAqAGMALwBiADQAYQA5AGAAPgBfAEMAXgBIAF0ATgBbAFUAWgBdAFgAZwBXAHIAVQCBAFQAkQBTAKMAUgC4AFEA3ABRAPkAUgD/AFIA/wCdAAAAiwAAAHwAAABxAAAAaQAAAGQAAABgAAAAXgAFAFwACwBbAA8AWwAUAFoAGQBaAB8AWQAlAFcAKgBWAC8AVQA0AFQAOABTAD0AUgBDAFAASQBPAFAATgBYAE0AYgBLAG0ASgB6AEkAiwBIAJ0ARwCxAEcAzABGAPAARwD/AEcA/wCQAAAAfgAAAHAAAABmAAAAXgAAAFkAAABWAAAAUwABAFIACABQAA0ATwAQAE8AFQBOABoATgAgAE0AJQBMACoASgAuAEkAMwBIADgARwA+AEYARABFAEsARABTAEMAXQBBAGgAQAB1AD8AhQA+AJcAPQCrAD0AwwA9AOYAPQD7AD4A/wCHAAAAdQMAAGgGAABdBwAAVQYAAFAGAABMBAAASgEAAEkABABHAAoARgAOAEUAEQBFABYARAAbAEMAIABCACUAQQAqAEAALwA/ADQAPgA6AD0AQAA7AEcAOgBPADkAWQA4AGQANwBxADYAgQA1AJMANACmADQAuwA0AN0ANAD1ADUA/wB+BgAAbQkAAGALAABWDAAATgwAAEgLAABECgAAQggAAEAFAQA/AQcAPgALAD0ADgA8ABIAOwAXADsAHAA6ACEAOQAlADcAKgA2ADAANQA1ADQAPAAzAEMAMgBMADEAVQAwAGAALwBtAC4AfQAtAI8ALACiACwAtgAsANAALADuACwA/AB3CgAAZwwAAFoOAABQDgAASQ4AAEMOAAA+DQAAOwwAADkLAAA4CQMANwUIADYCDQA1ARAANAATADMAGAAyAB0AMQAiADAAJwAvACwALgAyAC0AOAAsAEAAKwBJACoAUgApAF0AKABrACcBegAmAYwAJQCfACUAsgAlAMoAJQDoACUA9wByDQAAYg4AAFYQAABMEQAARBEAAD4RAAA5EAAANg8AADMOAAAxDQEAMAsFADAICgAvBg0ALgURACwEFAArAxkAKgMeACkDIwAoBCkAJwQvACYFNQAlBT0AJAVGACMGUAAiBlwAIQdpACAHeQAfB4sAHgedAB4HsAAdBsYAHQbjAB0F8wBtDgAAXhEAAFISAABIEwAAQBMAADoTAAA1EgAAMREAAC4QAAAsDwAAKg4DACoNBwApCwsAKAkOACcJEQAlCBYAJAgbACMJIAAiCSYAIQksACAKMwAfCjsAHgtEAB0LTwAcDFsAGwxpABoMeQAYDIsAGAyeABcMsAAWDMUAFgzhABYL8ABpEAAAWhIAAE4UAABFFQAAPRUAADcVAAAxFAAALRMAACoSAAAoEQAAJhABACQQBAAjDggAIw0MACIMDwAgDBMAHwwYAB4NHQAdDSMAHA0qABsNMgAaDjoAGA5EABcOUAAWD1wAFQ9qABMQewASEI0AERCgABEQswAQD8kAEA/kABEP8gBlEgAAVxQAAEsWAABCFwAAOhcAADQXAAAvFgAAKhUAACcUAAAkEwAAIhMAACASAwAeEQYAHRAJABwQDQAbDxAAGRAVABgQGwAXECEAFhAoABURMAAUETkAExFDABISTgAREloAEBJpABATeQAOE4wADhOeAA0TsQANEsUADBLhAA0S8QBiFAAAVBYAAEkYAAA/GQAANxkAADEZAAAsGAAAKBcAACQWAAAhFgAAHxUAABwUAgAaEwQAGRIGABcSCwAVEg4AFBISABMTGAASEx8AERMmABEULQAQFDYADxVBAA4VTAAOFlcADRZlAAwXdQALF4cACheaAAkWrQAIFsEACBbdAAkV7gBfFgAAURgAAEYaAAA9GgAANRsAAC8aAAAqGgAAJRkAACIYAAAfGAAAHBcAABkWAQAXFgMAFRYEABMWCQARFg0AEBcRAA8XFgAOFxwADhgjAA0YKgAMGTMADBk8AAsaRwAKGlMACRphAAcbcQAGG4MABRuXAAQaqgADGr8AAxnaAAQZ7ABcGAAAThoAAEMcAAA6HAAAMxwAACwcAAAnHAAAIxsAACAaAAAdGQAAGhkAABcYAQAVGAIAEhkEABAbBwAOGwwADRwQAAwcEwALHBkAChwfAAkdJwAIHS8ABx45AAYeQwAEHlAAAx9eAAIfbgABH4AAAB+VAAAeqQAAHr0AAB3YAAAd7ABYGgAASxwAAEEeAAA4HgAAMB4AACoeAAAlHQAAIRwAAB4cAAAbGwAAGBsAABYbAQATGwIAERwEAA4eBwAMHwsACiAOAAggEgAGIRcABSEdAAQhJAACIiwAASI1AAAiQAAAI00AACNaAAAjawAAI34AACOTAAAipwAAIrwAACHXAAAh7QBVHQAASB8AAD4gAAA1IAAALiAAACggAAAjHwAAIB4AAB0dAAAaHQAAFh0AABMeAAARHwIADiAEAA0iBwAKJAsABiUNAAQlEAACJhQAACYaAAAmIQAAJykAACcyAAAnPQAAJ0kAAChXAAAoZwAAJ3sAACeQAAAnpQAAJrsAACbWAAAl7QBRIAAARSEAADsiAAAyIgAALCIAACYhAAAiIQAAHiAAABsfAAAYIAAAFCAAABEiAAAPIwAADSUDAAomBgAGKAoAAykNAAArDwAALBIAACwXAAAsHgAALCYAAC0vAAAtOQAALUYAAC1UAAAtZAAALXcAACyNAAAspAAAK7oAACvWAAAq7gBNIgAAQSQAADgkAAAwJAAAKSQAACQjAAAhIgAAHSIAABkiAAAVIwAAEiQAAA8mAAANKAAACioCAAYsBQACLgkAAC8LAAAwDgAAMhAAADMVAAAzGwAAMyIAADMrAAAzNgAAM0IAADNQAAAzYAAAM3MAADKKAAAyoQAAMbgAADDWAAAw7wBJJQAAPiYAADQnAAAtJwAAKCYAACMlAAAfJAAAGyUAABYmAAASKAAAECoAAA0sAAAKLgAABjABAAIyBAAANAcAADUKAAA3DAAAOA4AADoSAAA6FwAAOh8AADonAAA6MgAAOj4AADpMAAA6XAAAOm8AADmGAAA4ngAAOLYAADfUAAA27wBEKQAAOikAADEpAAArKQAAJigAACInAAAdKAAAGCkAABMrAAAQLgAADTAAAAkyAAAFNQAAATcAAAA5AgAAOwUAADwIAAA+CwAAPw0AAEEQAABDFAAAQxsAAEMjAABDLgAAQzkAAENHAABCVwAAQmoAAEGBAABAmgAAP7IAAD7PAAA+7wA/LAAANiwAAC8sAAAqKwAAJSoAAB8rAAAZLQAAFC8AABAyAAANNQAACDgAAAQ6AAAAPAAAAD8AAABBAAAAQwIAAEUFAABGCAAASAsAAEoOAABMEQAATRYAAE0eAABNKAAATTQAAExCAABMUQAAS2QAAEt7AABKlAAASa0AAEjKAABH7AA7MAAAMy8AAC0vAAAoLQAAIi8AABsxAAAVNAAAEDcAAA06AAAIPQAAAkAAAABDAAAARgAAAEgAAABKAAAATAAAAE4BAABPBAAAUQcAAFMLAABVDgAAWBIAAFkZAABYIgAAWC4AAFc8AABXSwAAVl4AAFZzAABVjQAAVKcAAFLCAABS5gA4MwAAMTIAACwxAAAlMgAAHTUAABY4AAARPAAADEAAAAdEAAAARwAAAEoAAABNAAAAUAAAAFMAAABVAAAAVwAAAFkAAABaAAAAXAMAAF4HAABhCwAAZA4AAGYTAABnHAAAZicAAGY0AABlRAAAZFcAAGRrAABihQAAYZ8AAGC5AABe3AA1NwAAMDUAACg3AAAgOgAAGD0AABFCAAAMRgAABkoAAABPAAAAUwAAAFYAAABZAAAAXAAAAF8AAABhAAAAZAAAAGUAAABnAAAAaQAAAGwBAABuBgAAcQsAAHQPAAB3FQAAdyAAAHYtAAB2PQAAdU8AAHRjAABzewAAcpUAAHCvAABvyQA1OgAAKzsAACI/AAAaQwAAEkgAAAxNAAAFUgAAAFcAAABcAAAAYAAAAGQAAABoAAAAawAAAG4AAABxAAAAcwAAAHUAAAB3AAAAegAAAHwAAAB/AAAAggQAAIYKAACKDwAAjBcAAIskAACKMwAAiUUAAIdbAACGcgAAhYsAAIOlAACCvAAvQAAAJUQAABxJAAATTgAADVQAAARaAAAAYQAAAGYAAABrAAAAbwAAAHQAAAB5AAAAfQAAAIAAAACDAAAAhQAAAIcAAACKAAAAjAAAAI8AAACSAAAAlgAAAJkCAACeCQAAohAAAKIaAAChKQAAoDsAAJ9QAACdZwAAmoEAAJqZAACZrwApSQAAH04AABVUAAAOWwAABWIAAABpAAAAcAAAAHcAAAB9AAAAggAAAIYAAACLAAAAjwAAAJMAAACVAAAAlwAAAJoAAACdAAAAoAAAAKMAAACmAAAAqgAAAK4AAACyAAAAtwoAALsRAAC6HwAAuTAAALdFAAC1XAAAtHQAALGOAACvpAAiVAAAGFsAABBiAAAHagAAAHMAAAB7AAAAggAAAIkAAACQAAAAlQAAAJoAAACfAAAAowAAAKYAAACoAAAAqwAAAK4AAACwAAAAswAAALYAAAC6AAAAvQAAAMIAAADHAAAAzAEAANMLAADUFQAA0yYAANE6AADQUQAAzWgAAMuBAADKlgD8AAAA9gAAAPIAAADxAAAA8wAFAPQADADyABMA8AAcAO0AJQDoAC4A4gA2AN4APgDZAEQA1ABKANEATwDOAFQAywBZAMkAXgDGAGMAxABpAMEAcAC+AHgAvACBALkAjQC2AJoAswCrALEAwACvAOYArgD/AKUA/wCaAP8AlAD/AI8A/wD0AAAA7AAAAOgAAADnAAAA3wAAANkACQDSABAAzwAXAM8AIADMACgAxgAwAMAANwC8AD4AuQBEALcASQC1AE4AswBTALEAVwCvAF0ArQBiAKsAaQCpAHEApwB6AKUAhQCiAJMAoACiAJ0AtgCbANQAmQD5AJYA/wCNAP8AiAD/AIQA/wDoAAAA3wAAANkAAADJAAAAvwAAALgABAC1AA0AswASALEAGgCwACIArQAqAKkAMQCmADgApAA9AKIAQwCgAEgAngBMAJwAUQCbAFYAmQBcAJcAYgCVAGkAkwByAJEAfQCPAIsAjQCaAIsArACJAMUAiADuAIYA/wB/AP8AegD/AHgA/wDZAAAAzQAAALsAAACuAAAApQAAAJ8AAACcAAkAmQAPAJkAFQCZAB0AmAAkAJQAKwCRADEAjgA3AIwAPACLAEEAiQBGAIgASwCGAFAAhQBVAIMAWwCCAGIAgABrAH4AdQB8AIIAegCSAHgAowB3ALkAdgDgAHUA/wByAP8AbgD/AGwA/wDHAAAAtQAAAKUAAACZAAAAjwAAAIkAAACFAAQAhAAMAIIAEQCCABcAggAeAIAAJQB+ACsAfAAxAHoANgB5ADsAdwBAAHYARAB1AEkAcwBPAHIAVQBwAFwAbwBkAG0AbgBsAHoAagCKAGgAmwBnAK8AZgDMAGUA9QBkAP8AYQD/AGAA/wC0AAAAoAAAAJAAAACFAAAAfQAAAHcAAABzAAAAcAAIAG8ADgBvABIAbwAYAG8AHwBtACUAawAqAGkAMABoADQAZwA5AGYAPgBlAEMAYwBIAGIATgBhAFUAXwBeAF4AZwBcAHMAWwCCAFkAkwBYAKYAVwC/AFcA6gBXAP8AVgD/AFQA/wChAAAAjgAAAH8AAAB1AAAAbAAAAGgAAABkAAAAYQAEAGAACwBfAA8AXwATAF8AGQBfAB8AXQAlAFwAKgBbAC8AWQAzAFgAOABXAD0AVgBDAFUASQBTAFAAUgBYAFEAYQBQAG0ATgB7AE0AjABMAJ8ASwC1AEoA3ABKAPoASgD/AEoA/wCSAAAAgAAAAHIAAABnAAAAXwAAAFoAAABXAAAAVQABAFMABwBSAAwAUgAQAFIAFABSABoAUQAfAE8AJABOACkATQAuAEwAMwBLADgASgA9AEkAQwBIAEoARgBSAEUAXABEAGcAQwB1AEIAhgBBAJgAQACuAEAAywA/APIAQAD/AEAA/wCFAAAAdAAAAGcAAABdAAAAVQAAAE8AAABMAAAASgAAAEgABABHAAoARwANAEYAEQBGABUARgAaAEUAHwBEACQAQwApAEIALQBBADMAPwA4AD4APgA9AEUAPABOADsAVwA6AGIAOQBvADgAgAA3AJMANgCnADYAwAA2AOgANgD+ADYA/wB8AAAAawAAAF4CAABUAwAATQMAAEcDAABDAQAAQQAAAD8AAQA+AAcAPQALAD0ADgA8ABEAPAAWADwAGgA6AB8AOQAkADgAKQA3AC4ANgAzADUAOgA0AEEAMwBJADIAUwAxAF4AMABrAC8AewAuAI4ALQCiAC0AuAAtAN0ALQD4AC4A/wBzAQAAZAUAAFcHAABNCAAARggAAEAIAAA7BwAAOAUAADcDAAA2AAQANQAIADQADAA0AA8ANAASADMAFgAyABsAMQAgADAAJAAvACkALgAvAC0ANgAsAD0AKwBFACoATwApAFoAKABnACcAdwAmAIkAJgCdACUAswAlAM8AJQDwACYA/wBtBgAAXgkAAFILAABIDAAAQAwAADoLAAA2CwAAMgoAADAIAAAuBgIALgMGAC0ACgAsAA0ALAAQACsAEwAqABcAKQAcACgAIAAnACUAJgArACUAMgAkADkAIwBCACIASwAiAFcAIQBkACAAcwAfAIUAHwCZAB4ArgAeAMcAHgDpAB8A+gBoCQAAWQwAAE0NAABDDgAAPA4AADYOAAAxDQAALQ0AACoMAAAoCwAAJwkEACYGCAAmBAsAJQMOACQBEAAkARQAIgEYACEBHQAhACIAIAAoAB8ALgAeATYAHQE/ABwBSQAbAVQAGgFhABoBcAAZAYIAGACWABgAqgAYAMEAGADhABgA9ABjDAAAVQ4AAEkPAABAEAAAOBAAADIQAAAtDwAAKQ4AACYOAAAjDQAAIgwDACALBgAgCQkAHwcMAB4GDgAeBREAHAUVABsFGgAaBR8AGgUlABkFKwAYBTMAFwY8ABYGRgAWBlIAFQdfABQHbgATB4AAEgeUABIGpwASBbwAEgTZABID7wBfDgAAUQ8AAEYQAAA8EQAANREAAC8RAAAqEQAAJhAAACIQAAAgDwAAHQ4CABwNBQAaDQcAGgsKABkKDQAYCRAAFwkSABYJFwAVCRwAFAkiABQKKQATCjEAEgo6ABILRQARC1EAEAxfAA8MbgAODIAADgyUAA0LpwANC7oADQrSAA0K6gBcDwAAThEAAEMSAAA6EwAAMhMAACwTAAAnEgAAIxEAAB8RAAAcEAAAGhACABgPBAAWDgcAFQ4JABQNCwATDA0AEgwQABIMFAARDBoAEQ0gABANKAAPDTAADg47AA0ORgANDlEADA9eAAsPbQAKD38ACQ+TAAkPpgAIDrkACA7QAAcO6ABYEQAASxIAAEATAAA3FAAAMBQAACkUAAAlFAAAIRMAAB0SAAAaEgAAFxECABURBQATEAcAEhAJABEPCgAQDgwADg4OAA4PEgANEBgADRAeAAwQJQAMEC0ACxE2AAoRQQAJEU0ACBJaAAcSagAGEnwABRKQAAQSpAADEbgAAxHPAAIR6ABVEgAASRQAAD4VAAA1FgAALRYAACcWAAAiFQAAHhQAABsUAAAYEwAAFRIDABMSBQASEQcAEBEJAA8RCgANEQsADBIOAAsSEQAKEhUACRMbAAkTIgAIEyoABxQzAAUUPgAEFUoAAxVYAAIVZwABFXoAABWOAAAVowAAFLcAABTPAAAT6QBSFAAARhYAADsXAAAyFwAAKxcAACUXAAAhFgAAHBYAABkVAAAWFAEAFBMEABITBgAREggADxIIAA4TCQAMFAoAChUNAAgWEAAGFhMABRYZAAQXHwADFycAAhgwAAEYOwAAGUcAABlVAAAZZAAAGXcAABmMAAAYogAAGLcAABfPAAAX6gBPFgAAQxgAADkZAAAwGQAAKRkAACMZAAAfGAAAGxcAABgWAAAVFQIAExUFABEUBgAQFAYADhUHAAwWCAAKFwoABxkMAAQaDgACGxIAARsWAAAbHQAAHCQAABwtAAAcOAAAHUQAAB1SAAAdYgAAHXUAAB2KAAAcoAAAHLYAABvQAAAa6wBMGAAAQBoAADYbAAAtGwAAJhsAACEaAAAdGQAAGRkAABcYAAAUFwMAEhYEABAXBAAOFwQADBkFAAoaBwAHHAkAAx0LAAAfDQAAIBAAACAUAAAhGgAAISIAACEqAAAhNQAAIkEAACJPAAAiXwAAInIAACGIAAAhnwAAILYAAB/RAAAf7QBIGgAAPRwAADMdAAArHQAAJB0AACAcAAAcGwAAGBoAABYZAQATGQEAERkBAA4aAQAMHAIACh0DAAcfBQADIQgAACIKAAAkDAAAJg4AACYSAAAmGAAAJx8AACcnAAAnMgAAJz4AACdLAAAnXAAAJ24AACaFAAAmnQAAJbQAACTRAAAj7gBEHQAAOR8AADAfAAAoHwAAIx4AAB4dAAAbHAAAGBsAABQcAAARHAAADh0AAA0fAAAKIQAABiIBAAMkBAAAJgYAACgIAAAqCwAAKw0AAC0QAAAtFQAALRwAAC0kAAAuLgAALjoAAC5IAAAtWAAALWoAAC2BAAAsmgAAK7IAACrQAAAp7wBAIAAANiEAAC0hAAAmIQAAISAAAB0fAAAaHgAAFh4AABIfAAAPIQAADSIAAAokAAAGJgAAAigAAAArAgAALQQAAC8GAAAwCQAAMgwAADQOAAA1EgAANRgAADUgAAA1KgAANTYAADVDAAA1UwAANGYAADR8AAAzlgAAMq8AADHNAAAw7wA8IwAAMiQAACokAAAkIwAAICIAABwhAAAXIQAAEyMAABAlAAANJwAACSkAAAUrAAABLgAAADAAAAAyAAAANAEAADYEAAA4BgAAOgkAADwNAAA+EAAAPhQAAD4cAAA+JgAAPjEAAD4/AAA9TgAAPWEAADx3AAA7kQAAOqsAADnJAAA47QA3JwAALycAACgmAAAjJQAAHyQAABklAAAUJgAAECgAAA0rAAAJLgAABTAAAAAzAAAANQAAADgAAAA6AAAAPAAAAD4BAABAAwAAQgcAAEQKAABGDQAASREAAEkXAABIIQAASCwAAEc6AABHSQAARlsAAEVxAABEiwAAQ6UAAELDAABB6AA0KgAALCoAACcoAAAiJwAAHCgAABYqAAARLQAADTAAAAkzAAADNgAAADkAAAA8AAAAPgAAAEEAAABDAAAARgAAAEgAAABKAAAATAMAAE4GAABQCgAAUw4AAFQTAABUHAAAUycAAFM0AABTQwAAUlUAAFFqAABQgwAAT54AAE25AABM4AAwLQAAKywAACYrAAAfLAAAGC4AABIyAAANNQAACDkAAAI9AAAAQAAAAEMAAABGAAAASQAAAEwAAABOAAAAUQAAAFMAAABVAAAAVwAAAFkBAABcBgAAXwoAAGIOAABjFQAAYx8AAGIsAABhPAAAYE4AAF9iAABeewAAXJYAAFuwAABZzwAvMAAAKi8AACIwAAAaMwAAEzcAAA47AAAIPwAAAUQAAABIAAAATAAAAE8AAABSAAAAVQAAAFgAAABbAAAAXQAAAGAAAABiAAAAZAAAAGYAAABpAAAAbQUAAHALAAB0EAAAdBgAAHMlAAByNAAAckUAAHBZAABvcQAAbYsAAGumAABqwAAuMwAAJTUAAB04AAAUPAAADkEAAAdHAAAATAAAAFEAAABVAAAAWQAAAF0AAABhAAAAZQAAAGgAAABrAAAAbQAAAG8AAAByAAAAdAAAAHcAAAB6AAAAfgAAAIIEAACGCwAAihEAAIkcAACIKwAAhj0AAIRSAACDZwAAgYEAAH+bAAB+sgApOgAAID0AABZCAAAPSAAACE4AAABUAAAAWgAAAGAAAABkAAAAaQAAAG4AAAByAAAAdgAAAHoAAAB9AAAAgAAAAIIAAACFAAAAiAAAAIsAAACOAAAAkgAAAJYAAACbAwAAoAwAAKITAACgIQAAnzMAAJ1HAACaXgAAmHcAAJePAACVpwAjQwAAGUgAABFOAAAJVQAAAFwAAABjAAAAagAAAHEAAAB2AAAAewAAAIAAAACGAAAAigAAAI4AAACRAAAAkwAAAJYAAACZAAAAnAAAAKAAAACjAAAApwAAAKsAAACwAAAAtgQAALwNAAC6FwAAuSgAALc8AAC0UgAAsmoAAK+FAACtnAAcTgAAE1QAAAtcAAABZAAAAGwAAAB0AAAAfAAAAIMAAACJAAAAjwAAAJQAAACaAAAAnwAAAKIAAACkAAAApwAAAKoAAACuAAAAsQAAALQAAAC4AAAAvAAAAMEAAADHAAAAzQAAANQFAADYEAAA1R4AANMxAADQSAAAzV8AAMt2AADIjgAAAAAAAAAAAAAAAAAAAAAAAQMEBQYICQoLDQ4PERITFBYXGBobHB0fICEiJCUmKCkqKy0uLzAyMzQ2Nzg5Ozw9PkBBQkRFRkdJSktNTk9QUlNUVVdYWVtcXV5gYWJjZWZnaWprbG5vcHFzdHV3eHl6fH1+gIGCg4WGh4iKi4yOj5CRk5SVlpiZmpydnp+hoqOkpqeoqqusra+wsbO0tba4ubq7vb6/wcLDxMbHyMnLzM3P0NHS1NXW19na293e3+Di4+Tm5+jp6+zt7vDx8vT19vf5+vv8/v//////////////////////////////////////////////////////AAAAAAAAAAAAAAAAAAAAAAEDBAUGCAkKCw0ODxESExQWFxgaGxwdHyAhIiQlJigpKistLi8wMjM0Njc4OTs8PT5AQUJERUZHSUpLTU5PUFJTVFVXWFlbXF1eYGFiY2VmZ2lqa2xub3Bxc3R1d3h5enx9foCBgoOFhoeIiouMjo+QkZOUlZaYmZqcnZ6foaKjpKanqKqrrK2vsLGztLW2uLm6u72+v8HCw8TGx8jJy8zNz9DR0tTV1tfZ2tvd3t/g4uPk5ufo6evs7e7w8fL09fb3+fr7/P7//////////////////////////////////////////////////////wAAAAAAAAAAAAAAAAAAAAABAwQFBggJCgsNDg8REhMUFhcYGhscHR8gISIkJSYoKSorLS4vMDIzNDY3ODk7PD0+QEFCREVGR0lKS01OT1BSU1RVV1hZW1xdXmBhYmNlZmdpamtsbm9wcXN0dXd4eXp8fX6AgYKDhYaHiIqLjI6PkJGTlJWWmJmanJ2en6Gio6Smp6iqq6ytr7Cxs7S1tri5uru9vr/BwsPExsfIycvMzc/Q0dLU1dbX2drb3d7f4OLj5Obn6Onr7O3u8PHy9PX29/n6+/z+//////////////////////////////////////////////////////8AAQIDBAUGBwgJCgsMDQ4PEBESExQVFhcYGRobHB0eHyAhIiMkJSYnKCkqKywtLi8wMTIzNDU2Nzg5Ojs8PT4/QEFCQ0RFRkdISUpLTE1OT1BRUlNUVVZXWFlaW1xdXl9gYWJjZGVmZ2hpamtsbW5vcHFyc3R1dnd4eXp7fH1+f4CBgoOEhYaHiImKi4yNjo+QkZKTlJWWl5iZmpucnZ6foKGio6SlpqeoqaqrrK2ur7CxsrO0tba3uLm6u7y9vr/AwcLDxMXGx8jJysvMzc7P0NHS09TV1tfY2drb3N3e3+Dh4uPk5ebn6Onq6+zt7u/w8fLz9PX29/j5+vv8/f7/bWZ0MQAAAAADBCEAAAEAAAAAAAAAAAAAAAAAAAABAAAAAAAAAAAAAAAAAAAAAQAAAAECAwQFBgcICAkKCwwNDg8QERITFBUWFxgZGhobHB0eHyAhIiMkJSYnKCkqKywtLi8wMTEyMzQ1Njc4OTo7PD0+P0BBQkNERUZHSElKS0xNTk9QUVJTVFVWV1hZWltcXV5fYGFiY2RlZmdoaWprbG1ub3BxcnN0dXZ3eHl6e3x9fn+AgYKDhIWGh4iJiouMjY6PkJGSk5SVlpeYmZqbnJ2en6ChoqOkpaanqKmqq6ytrrCxsrO0tba3uLm6u7y9vr/AwcLDxMXGx8jJysvMzc7P0NHT1NXW19jZ2tvc3d7f4OHi4+Tl5ufo6err7O3u7/Hy8/T19vf4+fr7/P3+/wABAQICAwMEBAUGBgcHCAgJCQoLCwwMDQ0ODw8QEBEREhMTFBQVFhYXFxgZGRoaGxwcHR4eHyAgISIiIyQkJSYmJygpKSorLC0tLi8wMTIyMzQ1Njc4OTo7PD0+P0BCQ0RFRkhJSkxNT1BSU1VXWFpcXmBiZGZoam1vcXR2eXx+gYOGiYuOkJKVl5mbnZ+ho6WnqKqsra+wsrO1tre5uru8vb/AwcLDxMXGx8jJysvMzc3Oz9DR0tLT1NXW1tfY2dna29vc3d3e39/g4eHi4+Pk5eXm5ufo6Onp6uvr7Ozt7u7v7/Dw8fLy8/P09PX29vf3+Pj5+fr7+/z8/f3+/v8AAQECAgMDBAQFBgYHBwgICQkKCwsMDA0NDg8PEBARERITExQUFRYWFxcYGRkaGhscHB0eHh8gICEiIiMkJCUmJicoKSkqKywtLS4vMDEyMjM0NTY3ODk6Ozw9Pj9AQkNERUZISUpMTU9QUlNVV1haXF5gYmRmaGptb3F0dnl8foGDhomLjpCSlZeZm52foaOlp6iqrK2vsLKztba3ubq7vL2/wMHCw8TFxsfIycrLzM3Nzs/Q0dLS09TV1tbX2NnZ2tvb3N3d3t/f4OHh4uPj5OXl5ubn6Ojp6err6+zs7e7u7+/w8PHy8vPz9PT19vb39/j4+fn6+/v8/P39/v7/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ssJG+jNDjrpzBBg3MgOksu6MqzGt1C0wLNovLuue8S1qIjLs6WH0bCih9Wtn4jZq52J3Kqci96omo3hp5mP46WXkuall5LmpZeS5qWXkuall5LmpZeS5qWXkuall5LmpZeS5qWXkuall5LmpZeS5qWXkuall5LmpZeS5qWXkuall5Lm2csJG+fODTnozRBg3MkNksu7MKvGuE+0wLNnvbuue8S1qYjLsqaH0a+jh9WtoIjZq56J3Kmcit6nm4zgpZmP46GYkOShmJDkoZiQ5KGYkOShmJDkoZiQ5KGYkOShmJDkoZiQ5KGYkOShmJDkoZiQ5KGYkOShmJDkoZiQ5KGYkOShmJDk2csJGuTODTnnzg5g2soMksu8LqvFuU20wLRmvbquesW1qYfLsaaH0a6jh9WsoIjZqp6J3Kecit6lm4vgopqN4p6Zj+OemY/jnpmP456Zj+OemY/jnpmP456Zj+OemY/jnpmP456Zj+OemY/jnpmP456Zj+OemY/jnpmP456Zj+OemY/j2MsJGuHPDDnlzw5g2coMkcu+LKvFuUy1vrRnvbmue8W0qofMsKaH0a2jh9WroIjZqJ6I26Wdid2jnIrfn5qL4ZuZjuKbmY7im5mO4puZjuKbmY7im5mO4puZjuKbmY7im5mO4puZjuKbmY7im5mO4puZjuKbmY7im5mO4puZjuKbmY7i2MsJGtzQCznj0A1g2MsLkcu/K6vEuky1vbNnvriue8W0qYfMsKaH0ayjh9WpoIfYpp+I26OdiN2gnInenZuK4JiajeGYmo3hmJqN4ZiajeGYmo3hmJqN4ZiajeGYmo3hmJqN4ZiajeGYmo3hmJqN4ZiajeGYmo3hmJqN4ZiajeGYmo3h18wJGtrRCzje0Qxf1ssLkcvAKazCuU22vLNovreue8azqYfMr6aH0aqjhtWnoYfYpJ+H2qGeh9yenYjdmpyJ3pWbjOCVm4zglZuM4JWbjOCVm4zglZuM4JWbjOCVm4zglZuM4JWbjOCVm4zglZuM4JWbjOCVm4zglZuM4JWbjOCVm4zg1swJGdnRCzja0wxf1MwLkcnAKa3AuU62urNpv7WufMayqYfMraaG0amjhtSloYbXoqCG2Z+fhtqbnofcl52I3ZOci96TnIvek5yL3pOci96TnIvek5yL3pOci96TnIvek5yL3pOci96TnIvek5yL3pOci96TnIvek5yL3pOci96TnIve1cwJGdjSCzfY0wte0swLk8e/K62+uFC3ubJqv7StfMawqYfMq6aG0KekhdSjooXWn6GF2JyghdmYn4balJ6H3JCdit2QnYrdkJ2K3ZCdit2QnYrdkJ2K3ZCdit2QnYrdkJ2K3ZCdit2QnYrdkJ2K3ZCdit2QnYrdkJ2K3ZCdit2QnYrd1M0JGdbSCzfW1Ate0MsKlcS+La68uFG4t7JqwLOtfMauqYfMqaaG0KWkhdOgo4TVnaKE1pmhhdiVoIXZkZ+H2o6eiduOnonbjp6J246eiduOnonbjp6J246eiduOnonbjp6J246eiduOnonbjp6J246eiduOnonbjp6J246eiduOnonb080KGNXTCzbU1AtfzssJl8G+MK+6t1O4tbJswLCtfcesqobLp6eFz6KlhNGepITTmqOE1ZaihNaToYXXj6CG2IugidmLoInZi6CJ2YugidmLoInZi6CJ2YugidmLoInZi6CJ2YugidmLoInZi6CJ2YugidmLoInZi6CJ2YugidmLoInZ0s4KF9PUCzXR0wpiy8wJmb69M7G3t1W5srFtwa2tfcaqqobLpKiEzp+nhNCbpYPSl6SD05OjhNSQo4XVjKKG1omhiNeJoYjXiaGI14mhiNeJoYjXiaGI14mhiNeJoYjXiaGI14mhiNeJoYjXiaGI14mhiNeJoYjXiaGI14mhiNeJoYjX0M8KFtHUCzfO0wplxsoLnbm8OLK0tli6rbFuwaqufcanq4XJoamEzJyog86Xp4PPk6aD0ZClhNKNpYXTiqSG04ejiNSHo4jUh6OI1IejiNSHo4jUh6OI1IejiNSHo4jUh6OI1IejiNSHo4jUh6OI1IejiNSHo4jUh6OI1IejiNSHo4jUztAKFc7UCjrK0wpowMgPobW7PrSttVu7qbFvwaavfcSjrYTHnauDypiqg8uTqYPNkKiEzo2nhM+Kp4XPh6aH0IWmiNGFpojRhaaI0YWmiNGFpojRhaaI0YWmiNGFpojRhaaI0YWmiNGFpojRhaaI0YWmiNGFpojRhaaI0YWmiNGFpojRzNAJGMrUCj7F0wptuMUWpa65RLWntV67o7JwwKGwfcOfroTFma2Dx5SshMmQq4TKjaqFy4qqhcuIqYbMhamHzYOoic2DqInNg6iJzYOoic2DqInNg6iJzYOoic2DqInNg6iJzYOoic2DqInNg6iJzYOoic2DqInNg6iJzYOoic2DqInNyNEJG8XVCkK/0wpyscQep6W5SbahtmC7nrNwvp2xfcGbsITDla+ExJGuhMaNrYXHiq2Gx4ishsiGrIfIhKuJyYKrismCq4rJgquKyYKrismCq4rJgquKyYKrismCq4rJgquKyYKrismCq4rJgquKyYKrismCq4rJgquKyYKrismCq4rJxNIIIMDWCUi41Ap4qc8XmJ6+R66atmK6mLVxvJezfL6XsoTAkrGFwo2whcOKr4bEiK+HxIaviMWEronFg66KxYGui8WBrovFga6LxYGui8WBrovFga6LxYGui8WBrovFga6LxYGui8WBrovFga6LxYGui8WBrovFga6LxYGui8WBrovFv9QHJbrXCU6u2gtwoNsTh5fNOZqSw1iokbxsspG3ermStIO9jrOGv4uyh8CIsYfAhrGIwYSxicGDsYrBgrGLwoCwjMKAsIzCgLCMwoCwjMKAsIzCgLCMwoCwjMKAsIzCgLCMwoCwjMKAsIzCgLCMwoCwjMKAsIzCgLCMwoCwjMKAsIzC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QFfjAFjH5vSBT6rcofMyoRKrGpV20wqNwur6if7+8oIjDuZuIxreYiMq1lYnNs5KK0LGPi9KwjI3Ur4qQ1q6Ik9ithpjZrIWd2qyFndqshZ3arIWd2qyFndqshZ3arIWd2qyFndqshZ3arIWd2qyFndqshZ3arIWd2qyFndqshZ3a98APFfjAFjD5vSBT6rgnfMyoRKvGpV20wqRwur6if7+8oIjDuZuIx7eYiMq1lYnOs5KK0LGPi9OwjY3Vr4qP162Ik9mthpjaq4ad2quGndqrhp3aq4ad2quGndqrhp3aq4ad2quGndqrhp3aq4ad2quGndqrhp3aq4ad2quGndqrhp3a98EPFffBFjD4vh9T6rgmfMupQ6vGply0wqRvur6ifr+7oIjDuZ2HyLaah8yzl4jPsZSJ0rCSitWuj4zXrY2O2ayKktyriZndp4ic26eInNuniJzbp4ic26eInNuniJzbp4ic26eInNuniJzbp4ic26eInNuniJzbp4ic26eInNuniJzb9sEOFPfBFTD4vx5T6rklfMupQqvGp1uzwqVuur6jfr+7oYjEuJ6HybWch82ymYfRsJaI1K6Uidetkovaq5CN3KmNkt+ojZrfo4uc3KOLnNyji5zco4uc3KOLnNyji5zco4uc3KOLnNyji5zco4uc3KOLnNyji5zco4uc3KOLnNyji5zc9sEOFPbCFTD3vx5T6rokfMupQazGp1qzwqVtur6jfb+7o4jEt6CHybSdh86xm4fTr5mI1q2XidqrlYrcqZON36eSkeKkkZngoI6c3KCOnNygjpzcoI6c3KCOnNygjpzcoI6c3KCOnNygjpzcoI6c3KCOnNygjpzcoI6c3KCOnNygjpzc9cIOFPXCFDD2wB1T6rojfMuqQazGqFmzwqZtur6kfb+6pIfFt6GHyrOfh8+wnYfUrpuI2KuZidypmIvfp5iO4qWXkuaglpngnJOb3ZyTm92ck5vdnJOb3ZyTm92ck5vdnJOb3ZyTm92ck5vdnJOb3ZyTm92ck5vdnJOb3ZyTm92ck5vd9MINFPXDFDD2wBxT6rsifMqqQKzGqFizwqZsur6kfL+6pYXFtqOHy7Ohh9Cwn4fVrZ2I2qqdit2nm4zgpJqO4p+Yj+OdmpjhmZeb3ZmXm92Zl5vdmZeb3ZmXm92Zl5vdmZeb3ZmXm92Zl5vdmZeb3ZmXm92Zl5vdmZeb3ZmXm92Zl5vd8sMNFPTDEzD1wRtT6rwhfMqrP63GqVezwqdrur6le7+6poTFtqWHy7Kjh9GvoYfWq5+I2qedid2knIrfoJuL4JuajeKXmpPhl5yb3pecm96XnJvel5yb3pecm96XnJvel5yb3pecm96XnJvel5yb3pecm96XnJvel5yb3pecm96XnJve8MMNFPTEEy/1whpS6r0gfMqrPqzGqlazwqhrur6neb+6qIPFtqeHzLKlh9GsoofWqKCH2aSeiNyhnYjdnJyJ3pebi+CTm4/gkp2X3pKdl96SnZfekp2X3pKdl96SnZfekp2X3pKdl96SnZfekp2X3pKdl96SnZfekp2X3pKdl96SnZfe7cQME/PFEi/0whlS6r0ffMqsPKzGq1Wzwqhqub6pd7+6qoDFtamHzK+lh9KqoofWpaCG2KGfhtqdnofbmZ2H3ZSdid6QnI3ejp2T3Y6dk92OnZPdjp2T3Y6dk92OnZPdjp2T3Y6dk92OnZPdjp2T3Y6dk92OnZPdjp2T3Y6dk92OnZPd6sUME/LFES/zwxhS6r4dfMutOqzGrFSzwqlpub6sc7+6rX7FsqmHzKylhtGno4bVoqGF156ghdiaoIXalp+G25GeiNyNnovci56P3Iuej9yLno/ci56P3Iuej9yLno/ci56P3Iuej9yLno/ci56P3Iuej9yLno/ci56P3Iuej9yLno/c5sULE/HGES/yxBdS6sAbfMuvOKzGrVKywqtmub+wb763rX7GsKmHzaqmhtGkpIXTn6OE1ZuihNaXoYXYk6CF2Y+gh9mLn4raiJ+N2oifjdqIn43aiJ+N2oifjdqIn43aiJ+N2oifjdqIn43aiJ+N2oifjdqIn43aiJ+N2oifjdqIn43a4cYKE/DHEC7wxhZR6sEZfMuwNavHr0+yw7BguLyybL+yrX7HramGzKenhc+hpYTSnKSE05ijhNSUo4TVkKKF1o2hhteJoYjYh6GL2Iehi9iHoYvYh6GL2Iehi9iHoYvYh6GL2Iehi9iHoYvYh6GL2Iehi9iHoYvYh6GL2Iehi9iHoYvY28cJEu7JDy7uyBRR68QWfMyzMKvHsUyxxLhWt7axbsGurX/HqaqGy6OohM6ep4PPmaaD0ZWlg9KRpITTjqSF1IujhtSIo4jVhaOK1YWjitWFo4rVhaOK1YWjitWFo4rVhaOK1YWjitWFo4rVhaOK1YWjitWFo4rVhaOK1YWjitWFo4rV2sgJEuvLDS3ryhFQ68cSfMy2KqrIt0SwurZZuq+xcMKqrX/HpquFyqCqhMyaqIPNlqiDzpKng8+PpoTQjKaF0YmlhtGHpYfShaWJ0oWlidKFpYnShaWJ0oWlidKFpYnShaWJ0oWlidKFpYnShaWJ0oWlidKFpYnShaWJ0oWlidKFpYnS2MkJEd/NCyznzQ9P6MsOe828IqjCvDyxsbVevKmxcsKmrn/Foq2Ex5yrg8mXqoPKk6qEy5CphMyNqYTNi6iFzYiohs6Gp4fOhKeJz4Snic+Ep4nPhKeJz4Snic+Ep4nPhKeJz4Snic+Ep4nPhKeJz4Snic+Ep4nPhKeJz4Snic+Ep4nP1ckJENjPCiva0wtO2NALes3DFqizuka1qbRivaSxdMGhsH/Dnq6ExZmthMeUrITIkKuEyY6rhMqLqoXLiaqGy4eph8yFqYjMg6mJzIOpicyDqYnMg6mJzIOpicyDqYnMg6mJzIOpicyDqYnMg6mJzIOpicyDqYnMg6mJzIOpicyDqYnM0ssJD9TRCinV1QtM0NAKfri/Ja6ouE+4obRmvJ6ydb+dsX/Bm7CEw5auhMWRroTGjq2Fx4ushceJrIbIh6yHyYarh8mEq4nJgquKyoKrisqCq4rKgquKyoKrisqCq4rKgquKyoKrisqCq4rKgquKyoKrisqCq4rKgquKyoKrisqCq4rKz8wJDdDSCijO1ApSxdEKg6rDLaiet1e4m7Vou5q0db6Zsn+/l7GEwZOwhcKPr4XDjK+FxIquhsWIrofFhq6IxoStiMaDrYrGga2Lx4Gti8eBrYvHga2Lx4Gti8eBrYvHga2Lx4Gti8eBrYvHga2Lx4Gti8eBrYvHga2Lx4Gti8eBrYvHzM0JDMvTCi3H1ApZstgLgJ7NK5qYwVCrlrhnt5W1dbyUtH6+lLOFv5CyhcCMsYbBirGHwoiwh8KGsIjChbCJw4OwisOCr4vDga+Mw4GvjMOBr4zDga+Mw4GvjMOBr4zDga+Mw4GvjMOBr4zDga+Mw4GvjMOBr4zDga+Mw4GvjMOBr4zDx88IEMXUCTS42QpboucSdpfaJYmQz0WYjsddo43BbquNvXmxjLqBtIm4g7eGt4W5hLaGuoO1h7uCtYi8gbSJvYC0ir1/tIu+frOMvn6zjL5+s4y+frOMvn6zjL5+s4y+frOMvn6zjL5+s4y+frOMvn6zjL5+s4y+frOMvn6zjL5+s4y+wtEHFr3WCDqn8Q5Vm/EbaJHmLXiJ3UCFhdVWj4PPZ5eCy3Odfsh4oXvGfKR5xH+md8OCqHXChKl0woWqc8GHq3LBiKtywIqsccCLrHHAi6xxwIusccCLrHHAi6xxwIusccCLrHHAi6xxwIusccCLrHHAi6xxwIusccCLrHHAi6xxwIus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if/tCpG9682ad6nQo/Hm2KxxJtytsKbf7nAm4i9vpmJwLyVisO6kYvGuI2NyLeKj8q2iJHMtYWTzbSDls+zgZnQs4Cd0bJ/o9GwfqTRsH6k0bB+pNGwfqTRsH6k0bB+pNGwfqTRsH6k0bB+pNGwfqTRsH6k0bB+pNGwfqTR/7gUDv+4HSf/tSlG97A1ad6oQZDHnGGxxJxxtsKbfrm/nYa9vZqJwbuXicS5k4rHt4+MyrWMjsy0iZDOs4eS0LKEldKxgpnTsYGe1K6AotSsgKPSrICj0qyAo9KsgKPSrICj0qyAo9KsgKPSrICj0qyAo9KsgKPSrICj0qyAo9KsgKPS/7kTDv+5HCf/tihG97A0at2oQJDHnWCxxJxxtsKcfLq/noW+vJyIwrqZiMW4lYnJtpGKzLSOjM+yi47RsYiR07CGlNWvhJnWr4Of16qCodWngqLTp4Ki06eCotOngqLTp4Ki06eCotOngqLTp4Ki06eCotOngqLTp4Ki06eCotOngqLT/7kTDv+5HCf/tihG97Ezat2pP5HHnWCxxJ1wtsKee7q/n4O+vJ6IwrmbiMe3l4jKtZSJzrOQi9GxjY3Tr4qQ1q6Ik9ithpnZqoWe2aWEodWkhKLUpISi1KSEotSkhKLUpISi1KSEotSkhKLUpISi1KSEotSkhKLUpISi1KSEotSkhKLU/7oSDv+6Gyf/tydG97Eyat2pPpHHnl+xxJ1vtsGfebq+oIK/u6CIw7ich8i2mYjMs5aI0LGSitOvj4zWroyO2KyKk9uriZncpoed2qKGoNaghqLUoIai1KCGotSghqLUoIai1KCGotSghqLUoIai1KCGotSghqLUoIai1KCGotSghqLU/7oSDv+6Gyb/tyZG9rIxat2qPZHHnl6xxJ1vtsGgeLq+oYG/u6GIxLieh8m1m4fNspiI0bCVidWukovYrI+N26qNkt6ojJrfooqd2p6JoNaciaHUnImh1JyJodSciaHUnImh1JyJodSciaHUnImh1JyJodSciaHUnImh1JyJodSciaHU/roRDv+7Gib/uCZG9rIwat2qPJHHnl2xxJ5utsGhdrq+on+/u6OIxLegh8q0nYfPsZqH066YiNeslYrbqpON3qiRkuKkkJngno2d25qMoNeZi6HVmYuh1ZmLodWZi6HVmYuh1ZmLodWZi6HVmYuh1ZmLodWZi6HVmYuh1ZmLodWZi6HV/rsRDv67Gib/uCVG9rMwatyrO5LHn12xxJ9stsGidLq+pH6/uqSHxbeih8qzn4fQsJyH1a2aiNmqmYreqJiO4qWXk+aflZngmpGc25ePn9eWjqHVlo6h1ZaOodWWjqHVlo6h1ZaOodWWjqHVlo6h1ZaOodWWjqHVlo6h1ZaOodWWjqHV/bsRDv67Gib/uSVG9rMvatyrOpLHn1yxxKBqtsGjc7q+pXzAuqWFxbajh8uzoYfRr5+H1qyeiduonIvfpJqN4Z+Zj+Ocmpjhl5ac3JSTn9iTkqDWk5Kg1pOSoNaTkqDWk5Kg1pOSoNaTkqDWk5Kg1pOSoNaTkqDWk5Kg1pOSoNaTkqDW/bsRDf28GSb+uSRG9rQuatyrOpLHoFyxxKFotsGlcbq+p3rAuqeExbamh8yypIfRrqKH16mfiNuknYneoJuK4JqajOGWm5PhlZub3ZKXntiRlaDXkZWg15GVoNeRlaDXkZWg15GVoNeRlaDXkZWg15GVoNeRlaDXkZWg15GVoNeRlaDX/LwQDf28GSb+uiNG9rQtatysOZLHoFuxxKNmtcGmbrq+qXjAuqmCxbaoiMywpYfSqqKH16afh9qhnofcm52I3pacit+Rm5DfkZ2Z3Y+bntmPmZ/Xj5mf14+Zn9ePmZ/Xj5mf14+Zn9ePmZ/Xj5mf14+Zn9ePmZ/Xj5mf14+Zn9ePmZ/X/LwQDfy8GCb9uiJF9rUsatytN5PHoVqxxaVjtcKpa7q+rHW/uq1/xbOph8ytpYbSp6KG1qKhhtidn4bamJ6H25Kdid2OnY3djJ6U3I2gntmMnp/XjJ6f14yen9eMnp/XjJ6f14yen9eMnp/XjJ6f14yen9eMnp/XjJ6f14yen9eMnp/X+70QDfu9FyX9uyJF9rYratutNpPHolmxxadftcKtZrm/sXC+t61+xrCph82qpobRpKSF1J6ihdaZoYXYlKCG2Y+fh9qLn4vbiJ+Q24igmNiIoZ3XiKGd14ihndeIoZ3XiKGd14ihndeIoZ3XiKGd14ihndeIoZ3XiKGd14ihndeIoZ3X+r0ODfq+FiX8vCBF9rcqatuvNJTIpFWxxqtYtMOzX7e7sm6/sq1+x6yphsymp4XQoKWE0pukhNSWo4TVkaKF1o2hhteJoYnYhqGN2IShk9eEopfWhKKX1oSil9aEopfWhKKX1oSil9aEopfWhKKX1oSil9aEopfWhKKX1oSil9aEopfW+b4ODPm/FSX6vR9F9rgnatuwMZTIqE2vx7JOssG4WLi0sXDBra1/x6mqhcuiqITOnaeD0Jemg9GSpYTSjqSF04ujhtSIo4jVhKOL1YKjkNWBo5PVgaOT1YGjk9WBo5PVgaOT1YGjk9WBo5PVgaOT1YGjk9WBo5PVgaOT1YGjk9WBo5PV9MANDPfAEyT5vx1E9rolatqyLpXKr0CtyL09r7e2XbqusXLCqa1/xqWrhcmfqoPLmamDzZSog86Qp4TPjKaF0ImmhtGGpYfShKWK0oGljdKApY/SgKWP0oClj9KApY/SgKWP0oClj9KApY/SgKWP0oClj9KApY/SgKWP0oClj9KApY/S7MELDPXCEiT2wRpE970hatq0KZbNvCipu7tDs661YbyosXPBpa5/xaGthMebrIPJlquDypGqhMuOqYTMi6mFzYiohs6GqIfOg6iJzoGnjM+Ap43PgKeNz4Cnjc+Ap43PgKeNz4Cnjc+Ap43PgKeNz4Cnjc+Ap43PgKeNz4Cnjc+Ap43P38QJC/LFECPzxBZD9MEcad7CFY/BwCOsr7lMtqa0Zb2isnXAoLCAw52uhMWXrYTGk62Ex4+shMiMq4XJiauGyoerhsqFqojKg6qJy4Gqi8uAqozLgKqMy4CqjMuAqozLgKqMy4CqjMuAqozLgKqMy4CqjMuAqozLgKqMy4CqjMuAqozL2sUICuvJDSLuyBJC78YVaNDSCoexvi+upbhUuJ+1aLyds3a/m7F/wZmwhMKUr4TDkK+FxI2uhcWKrobGiK2Gxoeth8aFrYjHg62Jx4Gti8eArIvHgKyLx4Csi8eArIvHgKyLx4Csi8eArIvHgKyLx4Csi8eArIvHgKyLx4Csi8eArIvH1cYICdnMCiDlzw1A2NULX73WC4ilxDSmnLdauJm1a7uXtHe9lrN/vpWyhcCRsYXBjrGFwYuwhsKJsIfCiLCHw4awiMOFr4nDg6+KxIKvi8SBr4vEga+LxIGvi8SBr4vEga+LxIGvi8SBr4vEga+LxIGvi8SBr4vEga+LxIGvi8SBr4vE0sgIB9PPCh3V1As9wtkLY6veEIObzjOZlMRTppG+Z6+QunS0kLd9uZG1hLyOs4a+jLKGv4qyh8CIsojAhrGIwYWxicGEsYrBgrGLwYGxjMKAsYzCgLGMwoCxjMKAsYzCgLGMwoCxjMKAsYzCgLGMwoCxjMKAsYzCgLGMwoCxjMKAsYzCzsoIBs7RChzG1wpBr+oOYZ3mHHiQ2jKIi9JMlInLX5yIxm6jiMN4qIXAfKuDv3+ugL2BsH+8g7F9vISyfLuGs3u7h7R6uoi0ebqJtXi5i7V4uYy2eLmMtni5jLZ4uYy2eLmMtni5jLZ4uYy2eLmMtni5jLZ4uYy2eLmMtni5jLZ4uYy2ycsIBsjSCSKz3wlCoPwVWpPwKGqL5jl3hN9JgoHYW4uA02mRfNBxlnnNdpp2y3qddMp9nnLJf6BxyIGhcMeDom/HhaNuxoajbcaIpGzFiqVsxYulbMWLpWzFi6VsxYulbMWLpWzFi6VsxYulbMWLpWzFi6VsxYulbMWLpWzFi6VsxYulxM4HCrfZByaj+w49lv8eTo36L1uG8j9ngOtOcXvlW3l24GWAcd1shG7acohr2XeLadd6jWfWfo5m1YCPZdSCkGTUhJFj04aRYtOJkmHSi5Nh0oyTYdKMk2HSjJNh0oyTYdKMk2HSjJNh0oyTYdKMk2HSjJNh0oyTYdKMk2HSjJNh0oyT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YCf+xIx7/rjE6/6k+We2iS3nZmlyXyJVysMWVfbXDl4W4wZeLu7+TjL2+j47AvIyPwruJksS6hpTFuYOWxrmBmce4gJvIuH6eybd9osq3fKfKtHupyrR7qcq0e6nKtHupyrR7qcq0e6nKtHupyrR7qcq0e6nKtHupyrR7qcq0e6nK/7EXCf+yIh7/rjA6/6k9WeyjSnnYm1uYx5VyscWXe7XDmIO4wZmKu7+Vi769kYzBu46Ow7qKkMW5h5LHuISVybeCmMq2gJvLtn6ezLV9o8yzfKfNr3yoy698qMuvfKjLr3yoy698qMuvfKjLr3yoy698qMuvfKjLr3yoy698qMuvfKjL/7IXCf+yIR7/ry86/6o8WeykSXrYm1qZxpZxssSYeLXCmYG5wJuIvL6Xir+8lIvCupCNxbmMjse3iJHJtoWUy7WDl820gZrOtH+fz7N+pM+ufabOq32ozKt9qMyrfajMq32ozKt9qMyrfajMq32ozKt9qMyrfajMq32ozKt9qMyrfajM/7IWCf+zIR7/sC46/6s7WeykSHrXnFmaxpdvssSZdrbCm3+5wJyHvb2aicC7lorDuZKLxreOjcm2io/MtIeSzrOEltCygZrRsoCf0q5/o9Kqf6XPpn+nzaZ/p82mf6fNpn+nzaZ/p82mf6fNpn+nzaZ/p82mf6fNpn+nzaZ/p82mf6fN/7MWCf+zIB7/sC06/6s6WeylR3rWnFmaxphtssSadLbCnH25v52Fvb2ciMG7mInFuJSKyLaQi8u0jI7Os4iR0bGFldOwg5rUsIKg1aqBotOmgaXQo4GnzaOBp82jgafNo4GnzaOBp82jgafNo4GnzaOBp82jgafNo4GnzaOBp82jgafN/7MVCP+0IB7/sS06/6w5WeulRnvWnFibxplrssSccrbCnXu5v5+DvryeiMK6mojGt5aJyrWSis2zjozQsYqP06+HlNauhZrYq4Of16aDotSig6TQn4OmzZ+Dps2fg6bNn4OmzZ+Dps2fg6bNn4OmzZ+Dps2fg6bNn4OmzZ+Dps2fg6bN/7QVCP+0Hx7/sSw6/6w5WeumRXvVnVibx5ppssSdcLbCn3m6v6CCvryfiMK5nIjHtpiIy7SUic+xkIvTr4yO1q2Jk9msh5vbpoae2aKFodWehaTRnIWmzpyFps6chabOnIWmzpyFps6chabOnIWmzpyFps6chabOnIWmzpyFps6chabO/7QUCP+0Hx3/sSw6/604WeumRXvVnVecx5tnssSebrbCoHe6v6GAvruhiMO4nofItZqHzbKXiNGwk4rVrY+N2auMk92oipveooie2Z6IodWbh6TRmYemzpmHps6Zh6bOmYemzpmHps6Zh6bOmYemzpmHps6Zh6bOmYemzpmHps6Zh6bO/7QUCP+1Hh3/sis6/604WuumRHvVnVecx5xlssSfbLXCoXW6vqJ+v7ujh8S4oIfJtJ2HzrGZiNOulonYq5OM3KiQkuGjjprfnoye2pqLodWXiqTRlommzpaJps6WiabOlommzpaJps6WiabOlommzpaJps6WiabOlommzpaJps6WiabO/7QUCP+1Hh3/sio6/603WuunQ3zVnlWdx51jssSgarXCo3O6vqR8v7ukhcS3oofKs5+H0LCdh9WsmonbqZiM4KWXk+aelJrfmZGd2paPoNaUjaPSk4ylz5OMpc+TjKXPk4ylz5OMpc+TjKXPk4ylz5OMpc+TjKXPk4ylz5OMpc+TjKXP/7UTCP+1Hh3/syo6/642WuunQ3zVn1Odx55gssWiaLXCpXC6vqZ6v7umg8W3pYfLs6KH0a+gh9eqnoncpJuL4J2ZjuOam5nglZac25OToNeRkaPTkI+lz5CPpc+Qj6XPkI+lz5CPpc+Qj6XPkI+lz5CPpc+Qj6XPkI+lz5CPpc+Qj6XP/7UTCP+2HR3/syk6/642WuuoQnzVoFGdx59escWkZLXCp225vql3v7upgcS2qIjLsaWH0auih9eln4jbnp2I3Zebi+CSm5Pfkpyc3I+Yn9eOlaLTjZOk0I2TpNCNk6TQjZOk0I2TpNCNk6TQjZOk0I2TpNCNk6TQjZOk0I2TpNCNk6TQ/7UTCP+2HR3/tCk6/681WuqoQXzVok6cx6FascWmYLTCqmm5v61zvruufcS0qofLraWG0aeihtWgoIbYmZ+G25Kdid2NnY7djJ6Y24yen9iLmqLUipek0YqXpNGKl6TRipek0YqXpNGKl6TRipek0YqXpNGKl6TRipek0YqXpNGKl6TR/7YSCP+3HB3/tCg5/7A0WuqpQH3VpEmcyKRVsMaqW7PDr2O3wLNsvbaufMWwqYfMqaaG0KOkhdScooTWlaGF2I+fh9qKn4vbh5+S2oihnNeIn6HUh5yk0YecpNGHnKTRh5yk0YecpNGHnKTRh5yk0YecpNGHnKTRh5yk0YecpNGHnKTR/7YSCP+3Gx3/tSc5/7AzWuqqPn3WqESbyahPr8ewU7LFuFm1ubNtv7GtfcasqobLpaeFz5+mhNGYpITT/+LwAElDQ19QUk9GSUxFAAUKkqOE1YyihteIoYrXhaGO14OiltaEpJ/UhKKj0YSio9GEoqPRhKKj0YSio9GEoqPRhKKj0YSio9GEoqPRhKKj0YSio9GEoqPR/7cRB/+4Ghz/tiU5/7ExWuqrPH7XrDuZyq1Ercm5Ra69uFm4srJvwKyufsaoq4XKoamEzZung8+VpoPQj6WE0oqkhtOGo4jUg6OM1IGjkdSApJnTgKah0YCmodGApqHRgKah0YCmodGApqHRgKah0YCmodGApqHRgKah0YCmodGApqHR/7gQB/+5GRz/tyQ5/7MvWumtOX7ZtC+WzLgyqcK9QLCztl26rLFxwaeufsWkrIXInauDypepg8ySqITOjaeEz4mnhtCFpojQgqaL0YCmjtF+ppTQfaeaz32nms99p5rPfaeaz32nms99p5rPfaeaz32nms99p5rPfaeaz32nms99p5rP/7kPB/+6Fxz/uSI5/7UtWuyzMHrdwB+QycMhqLW6SLSrtWK8prJzwKOvfsOgroTGmayDyJSrhMmPqoTKi6qFy4iphsyFqYjNgqiKzYCojc5+qJHNfKmWzXypls18qZbNfKmWzXypls18qZbNfKmWzXypls18qZbNfKmWzXypls18qZbN/LsOB/y8FRv+ux84/7cpWvC9JHTf0w6GucEqqqq5T7aktWW8oLJ0v56xf8Kbr4TDlq6ExZGthMaNrYXHiqyGyIesh8mFq4jJgquKyoCrjMp+q4/KfKuSynyrksp8q5LKfKuSynyrksp8q5LKfKuSynyrksp8q5LKfKuSynyrksp8q5LK8b0MBvm+Ehr6vhs3/LolWufOE2jI2QuJrcMyp6G4VridtWi7m7N1vpmyf8CYsYTBk7CFwo+vhcOMr4bEia6GxYauh8WErojGg62KxoGti8Z/rY7Hfa2Qx32tkMd9rZDHfa2Qx32tkMd9rZDHfa2Qx32tkMd9rZDHfa2Qx32tkMd9rZDH38AIBfXCDxn2whY27sgVUM3cDGa12g+Iosk2oJq+VrCXt2q5lbV2vJS0fr6Us4S/kLKFwI2xhsGKsYbBiLGHwoawiMKEsInCg7CKw4Gwi8OAr43Dfq+Pw36vj8N+r4/Dfq+Pw36vj8N+r4/Dfq+Pw36vj8N+r4/Dfq+Pw36vj8N+r4/D2cIHBeTHCxjvyBA00doLRbrpDmim3hiCmNE3lZHIU6GPwmWpjr5yro28e7KMuoG1ibiCt4e4hLiFt4W5g7aGuoK2h7qBtYi7gLWJu361irx9tIy8fLSNvXy0jb18tI29fLSNvXy0jb18tI29fLSNvXy0jb18tI29fLSNvXy0jb18tI291MQHBNbLCRXT1AsnveIMSan0FGWZ5iV4jtw5hojUT5CGz2CXhMxtnIPJdaB/x3iifcZ7pHrFfaZ5xICnd8OBqHbCg6l1woSqdMGGq3PBh6tywImscb+LrXG/i61xv4utcb+LrXG/i61xv4utcb+LrXG/i61xv4utcb+LrXG/i61xv4utz8YHAtDNCRLA2QksrPcPSJv6HlyP7zFrhudCdoDiUH5+3V+Fe9lpinfVbo9003OScdF3lHDQepZuz32Xbc5/mWzNgZlrzYOaasyFm2nMh5xoy4mdZ8qMnWfKjJ1nyoydZ8qMnWfKjJ1nyoydZ8qMnWfKjJ1nyoydZ8qMnWfKjJ1nyoydysgIAcLSBxOu5gktnf8VQZH/KFCH+jlcgfNIZnztVG536F51ceRlem3ha35q33CBaN51hGbceIVl23uHY9p+iGLagYlh2YOKYNmFimDYh4te2IqMXtaNjV7WjY1e1o2NXtaNjV7WjY1e1o2NXtaNjV7WjY1e1o2NXtaNjV7WjY1e1o2NxMoHA7HaBBWf/w0okv8dN4n/LkOC/z1OfP1LV3f4Vl9v811laPBiamTtaW5h629xX+lzc13od3Vc53t2W+Z+d1rmgHhZ5YN5WOWFeljkiHpX5It7VuOOfFbjjnxW4458VuOOfFbjjnxW4458VuOOfFbjjnxW4458VuOOfFbjjnxW4458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cBf+qJxf/pzYv/6JESvqdUmXql19+3JNuk8+SeKXGkoK0xJKJtsORjrjBjpC6wIqSvL+HlL2+hJa/voKZwL2Am8G9fp7BvH2hwrx7pMK8eqjDvHmtw7h5r8K4ea/CuHmvwrh5r8K4ea/CuHmvwrh5r8K4ea/CuHmvwrh5r8K4ea/C/6obBf+qJxf/pzUv/6NESvqdUWXpl15+25RtlM+Sd6bFkoG0xJOItsOSjbjBj4+6wIuRvL+Ik76+hZa/vYKYwbyAm8K8fp7CvH2hw7t7pMS7eqnEunmtxLV5rsO1ea7DtXmuw7V5rsO1ea7DtXmuw7V5rsO1ea7DtXmuw7V5rsO1ea7D/6sbBf+rJhf/qDQv/6RDSvmeUGXpmF1/2pVplc2UdKjFlH60xJWGtsKVjLnBkY67v42Qvb6Jkr+9hpTBvIOXw7uBmsS6fp3Fun2hxrp7pca5eqrGtXqsxrF6rcSxeq3EsXqtxLF6rcSxeq3EsXqtxLF6rcSxeq3EsXqtxLF6rcSxeq3E/6saBf+rJRf/qTQv/6RCSvmfT2bomVyA2pZmlsyVcanFlXy0xJaDt8KXi7rAk4y8vo+Ov72LkMG8h5PDuoSWxbmBmca5f53HuH2hyLh8psm1eqrJsHurx6x7rcWse63FrHutxax7rcWse63FrHutxax7rcWse63FrHutxax7rcWse63F/6wZBf+sJBb/qTMv/6VBSvmfT2bomVuB2ZhjlsyWb6rFlnm0w5eBt8GYibq/lYu9vpGNwLyNj8K6iJLFuYWVx7iCmMm3f53Ktn2iy7Z8qMuwe6nKrHyqyKh9rMWofazFqH2sxah9rMWofazFqH2sxah9rMWofazFqH2sxah9rMWofazF/6wZBf+sJBb/qjIv/6VBS/mgTmfnmlmB2Zlhl8uXbavFl3e0w5l/t8Gah7u/l4q+vZOMwbuOjsS5ipDHuIaTybaCmMu1f53NtH6jzrF8ps6sfajLqH2qyaV+rMalfqzGpX6sxqV+rMalfqzGpX6sxqV+rMalfqzGpX6sxqV+rMalfqzG/6wZBf+tIxb/qjIv/6ZAS/igTWfnnFeB2Zpel8uYaqzFmXS0w5p9t8Gbhbu+mYm/vJWKwrqQjMW4jI/ItoeSy7SDl86zgJ3Qsn+k0ax+pc+ofqfMpH+pyaGArMahgKzGoYCsxqGArMahgKzGoYCsxqGArMahgKzGoYCsxqGArMahgKzG/60YBf+tIxb/qzEv/6Y/S/igTWfnnVWB2Zxcl8qZaKzFmnK0w5x6uMCcg7u+nIm/u5eJw7mTi8e3jo3LtImQzrKEltGxgZ3TrICi06eApdCkgKfNoIGpyp6Bq8aegavGnoGrxp6Bq8aegavGnoGrxp6Bq8aegavGnoGrxp6Bq8aegavG/60YBf+tIhb/qzEv/6c/S/ihTGfnnlOB2Z1Zl8qbZazFnG+0w514uMCegby9nojAu5qIxLiVicm1kIvNsouP0bCGldWuhJ7Xp4Kh1KOCpNGfgqfNnIOpypqDq8eag6vHmoOrx5qDq8eag6vHmoOrx5qDq8eag6vHmoOrx5qDq8eag6vH/60XBf+uIhb/qzAv/6c+S/ihS2jnn1GB2Z9Wl8qcYqzFnWy0w591uMCgfry9oIfBup2IxreYiMuzk4nPsI6N1K2JlNmohp3aooWh1Z6FpNGbhabOmYWpypeFq8eXhavHl4Wrx5eFq8eXhavHl4Wrx5eFq8eXhavHl4Wrx5eFq8eXhavH/64XBP+uIhb/rDAv/6c+S/iiS2jooU+B2aBTl8qeX6zGn2m0w6FyuMCifLy9ooTBuaCHx7Wch82yl4jSrpOL2KqOk9+ii5zcnImg1pmIo9KXiKbOlYipypSIq8eUiKvHlIirx5SIq8eUiKvHlIirx5SIq8eUiKvHlIirx5SIq8eUiKvH/64XBP+uIRb/rC8v/6g9S/iiSmjook2A2aJQl8ugXKzGoWWzw6Rut8CleLy8pYLCuKSHyLSgh86wnYjVq5mK3aWXk+abkZvdlo+g15SNo9OSjKbPkYuoy5CKq8iQiqvIkIqryJCKq8iQiqvIkIqryJCKq8iQiqvIkIqryJCKq8iQiqvI/64WBP+vIRb/rS8v/6g8S/eiSWjopEqA2aRNlsuiWKvGpGGzxKdqt8CpdLy8qX7CuKiHyLOmh8+soofXpJ2J3ZqajeGVmpvekZWf2I+TotOOkKXQjo+ozI2OqsmNjqrJjY6qyY2OqsmNjqrJjY6qyY2OqsmNjqrJjY6qyY2OqsmNjqrJ/68WBP+vIRb/rS4v/6k8S/ejSWnopkh/2qdIlcylU6rHqFyyxKxktsGubru9r3jAtqyEya6nh9Cmo4bVnaCG2ZOdid2NnZTdjZ2f2IuZodSLlqTQipOnzYqRqcmKkanJipGpyYqRqcmKkanJipGpyYqRqcmKkanJipGpyYqRqcmKkanJ/68VBP+wIBb/ri4v/6k7S/ekR2npqER+26tDlM2pTKnIrVSwxrNcs8K3Zrm3sHfCsKuEyamnhs+hpITTl6KE1o6gh9mIn4/ah6Ga2IegodSHm6TRh5imzoeVqcqHlanKh5WpyoeVqcqHlanKh5WpyoeVqcqHlanKh5WpyoeVqcqHlanK/7AVBP+wIBX/ri0v/6o6S/imRGjqq0B93K88ks+vQqbKtUmtxrxSsbm1Z7uwsHjDq6yEyaSphM2cpoPQk6SE04ujhtWFoozWgqKU1oOkndSDoqTRg56mzoSaqMuEmqjLhJqoy4SaqMuEmqjLhJqoy4SaqMuEmqjLhJqoy4SaqMuEmqjL/7AUBP+xHxX/rywu/6s5S/ipQGfrrzt73rYzj9K6NKHMwjmqu7pVtbC0ar2qsHnDp62Ex5+qhMuYqIPNkKeE0ImlhtKEpIrTgKSQ03+ll9J/pqDQf6WmzoCgqMuAoKjLgKCoy4CgqMuAoKjLgKCoy4CgqMuAoKjLgKCoy4CgqMuAoKjL/7ETBP+yHhX/sCsu/6w3TPqsO2XttTR44r8pidjMIJi+vz2usLhZuKmzbL6lsHrCoq6ExZusg8iUqoTKjqmEzIiohs6Dp4nPgKeNz36nk898qJrOfKmizXynqMt8p6jLfKeoy3ynqMt8p6jLfKeoy3ynqMt8p6jLfKeoy3ynqMt8p6jL/7ISBP+zHRX/sSku/602TPyxNWLxvSpy5s0fgMjMIZuxvEWyqLdeuaOzb76gsXvBnq+Ew5euhMaRrITHjKuFyYeqh8qDqonLgKqMzH2pkMx8qpXLeqqcynmrpMp5q6TKeaukynmrpMp5q6TKeaukynmrpMp5q6TKeaukynmrpMp5q6TK/7MRBP+0GxT/syYu/68zTP25K13ryh9p0t8Rf7nMJ5ynvUyxoLdiuZ20cb2bsny/mrGEwZSwhMOPr4XFiq6Gxoath8eDrInHgKyLyH6sjsh8rJLIe6yXyHmtnsd5rZ7Hea2ex3mtnsd5rZ7Hea2ex3mtnsd5rZ7Hea2ex3mtnsd5rZ7H/7UQA/+2GRT/tSQt/7QsSfLFH1TW3RJiwd8TgazNLpqfwE+rmrhlt5e1cruWtHy9lbKDv5GxhcGNsYbCibCHw4aviMODr4nEga+LxH+ujcV9rpDFe66UxXqvmcR6r5nEeq+ZxHqvmcR6r5nEeq+ZxHqvmcR6r5nEeq+ZxHqvmcR6r5nE/7cOA/+4FhP/tyAt+b8fQdzZEUTE6xJmsd8YgaDQM5WXxlCjk8BjrZG7cbORuHu4kLaCu460hb2Ls4a/iLKHwIayicCEsYrBgrGLwYCxjcF+sY/CfLGSwnuxlcF7sZXBe7GVwXuxlcF7sZXBe7GVwXuxlcF7sZXBe7GVwXuxlcF7sZXB9LoLA/27EhL+uxss5dAPMsjpD0q08hVnouIifZbWN42Pzk+YjMhhoIrEbqaKwXiqh799rYS+gLCBvIKxf7uEs327hbR7uoe1ermJtXm5i7Z3uY22driPt3S4k7d0uJO3dLiTt3S4k7d0uJO3dLiTt3S4k7d0uJO3dLiTt3S4k7d0uJO33L4GAvjADhHuyA4iy9sLLrb4EUyl9R1jl+gsdY3fPYGH2FCLg9NgkoLPbJd/zXObfMt3nXnJeqB3yH2hdcd/o3PGgqRyxYSlcMWGpW/EiKZuxIqnbcONp2vDkKhrw5Coa8OQqGvDkKhrw5Coa8OQqGvDkKhrw5Coa8OQqGvDkKhrw5Co18AGAdvGCA7L0woVuOgMMqb/FUqY+iZcjfA3aYXpRnR/5FN7fN9ggXjcaIV02m2JcNhxi27WdY1s1XiPatR7kGnTfpFn04CSZtKDk2XShZRk0YeUY9CKlWLQjpZi0I6WYtCOlmLQjpZi0I6WYtCOlmLQjpZi0I6WYtCOlmLQjpZi0I6W0cIGAc3LCQW62gcZqP4OMZn/HUOO/y9Rhfo/XH70TWR58Fhqc+xfb23qY3Np52l2Z+VueWXkcntj43Z9YuJ5fmDhfH9f4H6AXt+BgV3fg4Jc3oaDW92JhFrdjYVa3Y2FWt2NhVrdjYVa3Y2FWt2NhVrdjYVa3Y2FWt2NhVrdjYVa3Y2Fy8QGALvRBgep5wYamv8TK47/JDmF/zZEfv9ETXn/UVVx+1dba/ddYGX0YmRi8mhnX/Btal3vcWxb7XVtWu14b1nse3BY635xV+qBclbqhHJV6YdzVOmKdFPojnVT6I51U+iOdVPojnVT6I51U+iOdVPojnVT6I51U+iOdVPojnVT6I51vMkFAKvbAQia/wsWj/8ZI4X/Ky1+/zk3eP9GQHD/Tkdp/1RNYv9aUl7+YVZa/GZZWPtrW1X5cF1U+HReUvd4X1H3e2BQ9n5hT/WBYk/1hGNO9IdkTfSLZUzzkGZM85BmTPOQZkzzkGZM85BmTPOQZkzzkGZM85BmTPOQZkzzkGZM85Bm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AYA/+iLBD/oDsl/5xJPP+XV1P4kmRn7JBseeKPdYnZjn6X0Y2HosyMjarHipGxxIiUtsOFlrjCg5m5woGbucF/nrrBfaG7wXuku8B6p7vAeaq8wHiuvMB3tLu8eLS7vHi0u7x4tLu8eLS7vHi0u7x4tLu8eLS7vHi0u7x4tLu8eLS7/6EYA/+jKxD/oDol/5xIPP+XVlP4k2No7JJpeuGRc4rYj3yY0I6EpMqOjK3GjZC0xIqTt8OGlbjChJi5wYGbusF/nbvAfaC8wHukvMB6p73Aeay9wHiwvb14s7y4eLO8uHizvLh4s7y4eLO8uHizvLh4s7y4eLO8uHizvLh4s7y4eLO8/6EYA/+jKhD/oTkl/51IPf+YVVT3lGFp65Rme+CSb4zWkXiazpCCpsiPibDEj4+2w4uRt8KIlLnBhJe6wIKavMB/nb2/faC+v3ukvr56qL++eK2/vXixvrh4sr60ebO9tHmzvbR5s720ebO9tHmzvbR5s720ebO9tHmzvbR5s720ebO9/6IYA/+kKRD/oTgl/51HPf+ZVVT3ll5p65Vje+CUbI3VknWczZF/qMeRh7LEkY62w42QuMGJk7rAhpa8v4KZvb9/nL6+faC/vXulwL15qsC9eLDAuHmwwLR5sb+verK9r3qyva96sr2verK9r3qyva96sr2verK9r3qyva96sr2verK9/6MYA/+kKRD/ojgl/55GPf+ZVFX3l1xp65dgfN+WaY3Vk3KdzJJ8qsWShbTEkoy2wo+PucGLkrvAh5W9voOYv72AnMC9faDBvHulwrx5q8K5ea/CtHmvwbB6sMCse7K+rHuyvqx7sr6se7K+rHuyvqx7sr6se7K+rHuyvqx7sr6se7K+/6MYAv+lKBD/ojcl/59GPf+aU1X3mVpp65lefN+XZY7UlW+dy5R5q8WTgrTElIq3wpGOucCMkLy/iJO+vYSXwLyAm8K7faDDu3umxLp6rcW0eq7Er3qvwqx7sMCofLG/qHyxv6h8sb+ofLG/qHyxv6h8sb+ofLG/qHyxv6h8sb+ofLG//6QYAv+lKBD/ozYl/59FPf+aU1X3mldp65tbfN+ZYo7Ul2uey5V2rMWUgLTDlYi3wZONusCOj72+iZLAvIWVwruBmsS5faDGuXuox7R6q8eve63Fq3uuw6d8r8GkfbG/pH2xv6R9sb+kfbG/pH2xv6R9sb+kfbG/pH2xv6R9sb+kfbG//6QYAv+mJxD/ozYl/6BEPf+bUlb3nFVp65xYfN+bXo7UmWeeypdzrMWWfLTDl4W3wZaLu7+Rjb69i5DBu4aUxLmBmce3fqDJtnypyq57qsiqfKzGpn2txKN+r8GgfrG/oH6xv6B+sb+gfrG/oH6xv6B+sb+gfrG/oH6xv6B+sb+gfrG//6UYAv+mJg//pDUl/6BEPf+cUVb3nlNp655Ve9+eWo3Um2SeyplvrMWYebTDmYK4wZmKu76UjL+8jo7DuYiSx7eCmMu1fqHNr3ynzal9qcqlfqvHon+txJ9/r8KdgLG/nYCxv52Asb+dgLG/nYCxv52Asb+dgLG/nYCxv52Asb+dgLG//6YYAv+nJg//pDUl/6BDPv+dUFX3n1Fo66BTe+CgV43Unl+eyptrrMWbdbTDm364wJuHvL2XisC6kYzFt4qQyrSEl8+ygKPSqH+lz6OAqMuggKvHnYGtxZuBr8KZgrG/mYKxv5mCsb+ZgrG/mYKxv5mCsb+ZgrG/mYKxv5mCsb+ZgrG//6YYAv+nJQ//pTQl/6FDPv+eTlX4oU5o7KJQeuCjUozVoVudy55mrMadcbTDnnq4wJ6EvLybiMK5lYrHtY2NzrCGltSpgqDWoYKk0J2CqMuag6rImYOtxZeEr8KWhLDAloSwwJaEsMCWhLDAloSwwJaEsMCWhLDAloSwwJaEsMCWhLDA/6YYAv+nJQ//pTQl/6FCPv+fTFX4okxn7KVNeeGmTovVpFaczKFhqsahbLPDona3wKKAvbygh8O3mojKspOK0qyLlNugh5/Ymoak0ZeGp8yVhqrIlIesxZOHrsOSh7DAkoewwJKHsMCSh7DAkoewwJKHsMCSh7DAkoewwJKHsMCSh7DA/6cYAv+oJA//pjMl/6JCPv+gSlT5pEpm7adKeOKpS4rWqFGazaZbqcelZbLEp3C2wKd6vLymg8O2oofLr52I1qWXleaXj57ak42j0pGLp82Qi6rJkIqsxo+KrsOPibDBj4mwwY+JsMGPibDBj4mwwY+JsMGPibDBj4mwwY+JsMGPibDB/6cYAv+oJA//pjMl/6JBPv+iSFT5pkdm7qpHd+OtR4jZrUuYz6xUpsisXq/Gr2izwrFzub6yfcCyqofLpaKG1ZSci96Pmp3ajZWi04ySps6LkKnKi46rx4uNrcSMjK/BjIyvwYyMr8GMjK/BjIyvwYyMr8GMjK/BjIyvwYyMr8GMjK/B/6gYAv+pJA//pzIl/6NBPv+kRlP6qURk761DdeSxQoXbtESU0rVKocu3U6vKvl+tvbduuLKwfMKpqobLnKWE0o2gh9iGoJfZh56i04eYpc+HlajLh5OqyIiRrcWIkK/CiJCvwoiQr8KIkK/CiJCvwoiQr8KIkK/CiJCvwoiQr8KIkK/C/6gYAv+pIw//pzIl/6NAPv+mQ1L7q0Fj8LE/c+e3PYLevjuP1sQ/mszFSqa8vF2ysbVvu6qwfcOjq4TJlqeDzoqkhtOBo5DVgaWf0oKhpc+CnKjMg5mqyYSWrMaFlK7DhZSuw4WUrsOFlK7DhZSuw4WUrsOFlK7DhZSuw4WUrsOFlK7D/6kYAv+qIw//qDEl/6Q/Pv+oQFH8rzxh87Y5cOq/N33jyjWH1NE3lb7CS6mwuWC1qLRwvaOwfsKdrYTHkqqEy4inhs6Apo3QfaeY0H2opM5+pKjLf5+qyYCbq8aBmK3EgZitxIGYrcSBmK3EgZitxIGYrcSBmK3EgZitxIGYrcSBmK3E/6oXAv+qIg//qDAl/6U+Pv+rO0//tDdd9r0zauvKMXXc2imCxM44mbLBT6unuGO3obRzvJ6xf8GYr4TEj6yEyIeqh8qAqYzMfKmTzHqqnMt5q6bKeqeqyHyiq8d9nq3EfZ6txH2ercR9nq3EfZ6txH2ercR9nq3EfZ6txH2ercR9nq3E/6oWAv+rIQ7/qS4l/6c8Pv+wNkz8ujBZ78gsYt7ZJ23L3CaGtsw8m6jBVKufuWa2m7V0vJmyf7+VsITCja+FxIath8aBrIvIfayQyHusmMh5rZ/Hd62nx3eqrMZ5pa3EeaWtxHmlrcR5pa3EeaWtxHmlrcR5pa3EeaWtxHmlrcR5pa3E/6sVAv+sIA7/qy0k/6s2O/+2L0jzxChR4NYmVszkInG72iiIqsxBm5/DV6mZvGmylrd2uZS0gL2RsoXAi7GGwYawiMOBr4vEfq6PxXuulMV6r5rEeK+gxHWvp8R0ra7DdK2uw3StrsN0ra7DdK2uw3StrsN0ra7DdK2uw3StrsN0ra7D/6wUAv+tHw7/rCsk/7AvN/q/JUHk0SBFzuQdW73pInSt2iyJn85FmZfGWqSTwGqtkbt2s5C4f7eNtoS7ibSGvYWyiL+CsYvBf7GOwXyxksJ6sZbBebGbwXiyocB0safBdLGnwXSxp8F0safBdLGnwXSxp8F0safBdLGnwXSxp8F0safB/64SAf+vHQ3/rigk/7gkMerLGjXQ4hdDv/AdXq/oJXWg2zGHltFIlJDKXJ6NxWqli8F2qom+fa+FvICygrqDtH65hrZ8uIm3ebeMuHe3j7l2tpO6dbaXunS2nbpzt6S5c7ekuXO3pLlzt6S5c7ekuXO3pLlzt6S5c7ekuXO3pLlzt6S5/7AQAf+xGg3/sSUj88QXJ9TfECvB7xdIsPcgYKHqK3OV3zmCjddMjYjRXZWGzGqbhMl0oIDGeaR9xH2mesKAqXfBg6p1wIasc7+KrXG/ja5vvpCvbr6Ur2y+ma9rvqCva76gr2u+oK9rvqCva76gr2u+oK9rvqCva76gr2u+oK9rvqCv/7MOAf+0Fgz8vBca1tYLFsPtEDCy/BlKovklXpbtM26M5UF6hd5Pg4HZXop/1WqPetJwk3bPdZdzznmZccx9m2/LgJ1tyoSea8mHn2nJiqBoyI6hZ8eSomXHlqJkx5yjZMeco2THnKNkx5yjZMeco2THnKNkx5yjZMeco2THnKNkx5yj9LYKAf+4EgvVzAoLxNsKGbL8ETOj/x1IlvwsWIzzO2WE7ElvfudVdnrjYHx132eBcd1thG3bcodq2XaJaNh6i2bXfY1k1oGOY9WEj2HUiJBg04uRX9OPkl7SlJJc0pmTXNKZk1zSmZNc0pmTXNKZk1zSmZNc0pmTXNKZk1zSmZNc0pmT3LsEANjDBwTE0QgHs+gKHKP/FDGW/yRDjP80UIT7Qlp99k9iePFaaHHuX21r62RxZ+lpdGTnbnZi5nN4YOV3eV/kentd4358XOKBfVvihX5a4Yh/WeCLgFfgkIBW35WBVt+VgVbflYFW35WBVt+VgVbflYFW35WBVt+VgVbflYFW35WB1L0FAMTIBwC02QUKo/4NHJb/GiyL/ys6g/86RHz/SE11/1JTbv1XWGf6XVxj92JfYPZnYl30a2Rb829lWfJzZ1fxd2hW8XppVfB9alTvgGtT74RrUu6HbFDui21P7ZBuT+2Qbk/tkG5P7ZBuT+2Qbk/tkG5P7ZBuT+2Qbk/tkG5P7ZBuxsAFALTQBAGj4wIKlv8QGIv/ICSC/zAvev8/N3L/SD5q/05DZP9USF7/WUxb/19PWP9kUlX/aVRT/21VUv5xV1D9dFhP/HhZTvt7Wk37f1tM+oNcS/mGXUn5i15I+JBfSPiQX0j4kF9I+JBfSPiQX0j4kF9I+JBfSPiQX0j4kF9I+JBftccCAKTaAAGW/wYHiv8UEYH/JBp5/zMicP87Kmj/QjFh/0o2XP9RO1f/Vz9T/11CUP9iRE7/Z0ZM/2xISv9wSUn/dEpI/3dLRv97TEX/f01E/4NOQ/+HTkL/i09B/5FQQf+RUEH/kVBB/5FQQf+RUEH/kVBB/5FQQf+RUEH/kVBB/5FQ/5ESAf+VJwv/lTsc/5NLL/+PWUP/jGRU+4xrY/KKcnHqiHx944aEh96Cio/af4+W1n2Um9N6mJ/ReJyi0HefpM51oqbNdKaozXKpqcxxrarMcLKry3C2q8tvvKvIcMCrxHHAqsRxwKrEccCqxHHAqsRxwKrEccCqxHHAqsRxwKrEccCq/5ESAf+VJwv/lTsc/5NLL/+PWUP/jGRU+4xrY/KKcnHqiHx944aEh96Cio/af4+W1n2Um9N6mJ/ReJyi0HefpM51oqbNdKaozXKpqcxxrarMcLKry3C2q8tvvKvIcMCrxHHAqsRxwKrEccCqxHHAqsRxwKrEccCqxHHAqsRxwKrEccCq/5ESAf+VJwv/lTsc/5NLL/+PWUP/jGRU+4xrY/KKcnHqiHx944aEh96Cio/af4+W1n2Um9N6mJ/ReJyi0HefpM51oqbNdKaozXKpqcxxrarMcLKry3C2q8tvvKvIcMCrxHHAqsRxwKrEccCqxHHAqsRxwKrEccCqxHHAqsRxwKrEccCq/5ESAf+VJwv/lTsc/5NLL/+PWUP/jGRU+4xrY/KKcnHqiHx944aEh96Cio/af4+W1n2Um9N6mJ/ReJyi0HefpM51oqbNdKaozXKpqcxxrarMcLKry3C2q8tvvKvIcMCrxHHAqsRxwKrEccCqxHHAqsRxwKrEccCqxHHAqsRxwKrEccCq/5ISAf+WJwr/ljsc/5RLMP+QWUP/j2NU+o5pZPGNcHLpi3p+4omCidyFiZLYgo6Z1H+TntF9l6LPe5umzXmeqMx3oqrLdqWsynSprclzra7JcrKvyXG3r8hxvK/Cc72uvnS9r750va++dL2vvnS9r750va++dL2vvnS9r750va++dL2v/5MSAf+XJwr/mDsc/5VLMP+RWUT/kWBV+pBmZPCPbXPojXeA4YyAi9uIh5TVhY2c0oKRoc9/lqbMfZmpy3udrMl5oa7Id6Wwx3apscZ1rbLGdLKzxnO5s8J1urO8dbqzuHa6s7h2urO4drqzuHa6s7h2urO4drqzuHa6s7h2urO4drqz/5QRAf+YJwr/mTsc/5ZLMP+SWUT/kl5V+pJkZfCRanTnj3OB4I59jNmLhZbUiIue0IWQpM2ClKnKf5ityH2csMd7oLLGeaS0xXiotcR2rrbEdbS2wXa3trx3t7a3d7e2s3i3trN4t7azeLe2s3i3trN4t7azeLe2s3i3trN4t7azeLe2/5URAf+ZJwr/mTsc/5dKMP+TWET/lFxV+pRhZfCTZ3TnkXCC3496jtiNg5jSi4qgzoePp8uEk6zIgZewxn+bs8R9n7XDe6S3wnmpucJ3r7nCdrW5vHi2uLh4trizeLa3sHm3t7B5t7ewebe3sHm3t7B5t7ewebe3sHm3t7B5t7ewebe3/5YRAf+aJwr/mjsc/5dKMf+UVUT/lllV+pZeZfCVZHTnk2yC3pF2jtiPf5nRjYiizYqOqcmHkq7GhJazxIGatsJ+n7nCe6S6wXmqusF3sbq9eLW6t3i1ubN5tbmveba4rHq2t6x6tresera3rHq2t6x6tresera3rHq2t6x6tresera3/5cRAf+bJgr/mzsc/5hJMf+WU0T/mFdV+phbZfCXYXTnlmiC3pNyj9aRe5rQj4Sjy42Mq8eKkbHEhpW2w4OZuMF/nrrBe6S7wHmrvL93s7y4eLO7snm0u655tbqrerW5qHu2uKh7trioe7a4qHu2uKh7trioe7a4qHu2uKh7trioe7a4/5cRAf+bJgr/nDoc/5hJMf+YUUT/mlRU+ptYZPCaXXTnmGOC3pZtj9aTd5rQkYCkyo+JrMaNj7PDiZS3woSYusB/nry/e6W+v3muvrl4sr6yebK9rXqzvKl7tLqme7W5pHy2uKR8trikfLa4pHy2uKR8trikfLa4pHy2uKR8trikfLa4/5gRAf+cJgr/nDkc/5lIMf+ZT0T/nFJU+51VY/GdWnPnm1+B3plpj9aWcprPk3ylypGFrcWQjbTDi5K4wYWWu7+Anb69e6XBu3mvwbJ6sMCse7G+qHuzvaV8tLuifbW5oH22uKB9trigfba4oH22uKB9trigfba4oH22uKB9trigfba4/5kRAf+dJgr/nTkc/5lHMf+bTUP/nk9T+59SY/GgVnLon1uA351kjteabZrQl3ekypSBrcWSirXCjpC5v4eVvb2AnMG7e6fEs3qtxKt7r8KmfLG/o32yvaB+tLuef7W5nH+2uJx/tricf7a4nH+2uJx/tricf7a4nH+2uJx/tricf7a4/5kRAf+eJgr/nTgc/5pHMf+cS0L/oE1S/KJQYvKjU3Hpo1d/4KFejNieZ5jQm3Gjyph7rcWVhbTCko26voqSv7qBm8W3fKnJq3yrx6R9rsOgfrDAnX+yvZuAs7uZgbW6mIG2uJiBtriYgba4mIG2uJiBtriYgba4mIG2uJiBtriYgba4/5oRAf+eJgr/njgc/5pGMv+eSUL/okpR/aRNYPOmUG/qp1R94aZYitqkYpbSoWuhy511q8aagLPCmIq6vI6PwraDmcusfabOon+qyZ2ArcSagbDAmIKyvpeDs7yVg7W6lIO2uJSDtriUg7a4lIO2uJSDtriUg7a4lIO2uJSDtriUg7a4/5oRAf+fJgr/njcc/5tGMv+fR0H/pEhQ/qdKX/SpTG3rq1B746xUh9yrXJPUqWWdzqZvp8ijerDDn4S4u5aLxLCMmc6gg6TRmYSpypaFrcWUha/Bk4WxvpKFs7yRhbS6kYW1uZGFtbmRhbW5kYW1uZGFtbmRhbW5kYW1uZGFtbmRhbW5/5sRAf+fJgr/nzcc/5tFMv+hRUD/pkZP/6pHXfatSWvtsEx45rNPg9+0VY7ZtV+X07VpoM61dqfBq3y2sJ+FxKGVks6UjqPSkIuoy4+KrMaOiq/Cjomxv46Jsr2OiLS7joi1uY6ItbmOiLW5joi1uY6ItbmOiLW5joi1uY6ItbmOiLW5/5sRAf+gJgr/nzYc/5xEMf+jQz//qENO/61EW/ixRWjwtkh06btMfuPAUYffxluO1shrlMa9caa1s3i1paiBw5Sfjc2JnKLSh5SnzIiRq8eJj67DiY6wwImNsr6KjLO8iou0uoqLtLqKi7S6iou0uoqLtLqKi7S6iou0uoqLtLqKi7S6/5wQAf+hJgr/oDYc/55CMf+lQD7/q0BM/7FAWfq3QWTzvURv7sVJd+XOUnzd1mJ/zM5okrzFbqSru3a0mrF/wYqqist/p53PgJ+ozIKZq8eDla3EhJOvwYWRsb+Gj7O9h460u4eOtLuHjrS7h460u4eOtLuHjrS7h460u4eOtLuHjrS7/50QAf+iJgr/oDUc/6A/MP+nPT3/rjxK/7U8Vfq9PWDwxkJn5tFKbN7eTnbN2leHvtBilq7FbqWhvHmylbSDvYatiMZ7qpTKeKuoyXuiq8d+nK3EgJmvwoGWsMCClLK+g5KzvIOSs7yDkrO8g5KzvIOSs7yDkrO8g5KzvIOSs7yDkrO8/54QAf+iJgr/oTQc/6I8Lv+qOjv/sjhH/Ls3UfLFOljm0UFc295Cac3iRny+11GMrsxfm6HDbaiYvHmykbWEu4WxicJ8rpHFeK6fxXWtrMV4pa7EeqCvwnycsMB+mbG+f5ayvX+Wsr1/lrK9f5ayvX+Wsr1/lrK9f5ayvX+Wsr1/lrK9/54QAf+jJQn/ojQc/6U5Lf+uNTj/uDNC9MMzSufQOE7Z3jlay+Y9br7gQoCu1FCQoctfnZjDbaiRvXmxi7iDuIO0iL19sZDBebGawXWxpcFyr6/CdaivwXejsMB5n7G/e5yyvXucsr17nLK9e5yyvXucsr17nLK9e5yyvXucsr17nLK9/6AQAf+kJAn/ozIc/6g0K/+zLzT5vy086c0vQNneL0rK5zRfveo6c6/eQYOh01GRl8tgnZDEbqaMv3qthruBs3+4h7h6to27d7WVvHW1n7xytKi9brOyvnGssr50p7K+dqOyvXajsr12o7K9dqOyvXajsr12o7K9dqOyvXajsr12o7K9/6EQAf+lIwn/pDEc/60uJ/+5KS/uyCYz2twmN8rnLE+98jJjr+g5daHdQoSW1FOQj81imorHcKKGw3qogL+ArXu9hbF2u4u0c7mStXG5mrZwuaO1bbmrtmq4tLhrsra4bqy2uG6strhurLa4bqy2uG6strhurLa4bqy2uG6strhurLa4/6MQAf+nIgn/pS8b/7MnIvTCISbd2B0ky+cjPL3yKlOv8zJmoec7dpXeRoON1laNh9BkloTLcZx/yHihesV+pXbCg6lywYmrb7+PrWy/lq5rvp2uar+mrmi/rq5lvbiwZbm7sGW5u7BlubuwZbm7sGW5u7BlubuwZbm7sGW5u7Blubuw/6UQAf+oIAj/rCYX/LsdGuPRExnM5RkpvfIiQa/9KlWh8zRmluk/dIzhS3+F21mIgNVmj3zRb5R3znaZc8t8nHDJgZ9tyIehaseMo2jGkqRmxZmlZMWgpWTFqKVjxrKkYMS7pmDEu6ZgxLumYMS7pmDEu6ZgxLumYMS7pmDEu6ZgxLum/6gQAP+qHgj/sx0R7MkOD87jDhW+8hgtr/4iQ6H/LVWW9DlkjOxFb4TlUXl+4FyAedxnhnTZbopw1nSObNN5kWnSf5Nn0ISVZM+Kl2LOj5hgzZWZX82cml7NoptdzaubXM20mlzNtJpczbSaXM20mlzNtJpczbSaXM20mlzNtJpczbSa/6sPAP+tGgfywA0IztMKBr7wDhqv/hkwof8kQ5X/MlKL+D9eg/FLaH3sVnB36F92ceRlemzhbH5p33KBZt14hGPcfYZh24KIX9qHiV3ZjItb2JKMWdeYjVjWno1X1qWOVtWsjlbVrI5W1ayOVtWsjlbVrI5W1ayOVtWsjlbVrI5W1ayO/68NAP+3DgPNyQgBvtgJCa79EByh/xwvlf8pP4v/N0yC/kVWfPlQXnX0WWRu8V9paO5kbWTranBh6nBzX+h1dV3nendb5n94WeWEeVjkiXtW4458VeKTfVTimH5S4Z5+UeGlf1HhpX9R4aV/UeGlf1HhpX9R4aV/UeGlf1HhpX9R4aV/8bQIAM7ABgC9zgcBruAHC6D/EhyU/yAriv8vOIH/PUN6/0lLc/9SUWz+V1dl+11bYfljXl73aGBb9W1iWPRyZFbzd2ZV8ntnU/GAaFHwhGlQ8IlqT++Oa07uk2xM7pltS+2fbkvtn25L7Z9uS+2fbkvtn25L7Z9uS+2fbkvtn25L7Z9u0bkDALzFBQCt1gMBn/gLC5P/FhiJ/yQkgP80L3n/QTdw/0g+aP9PQ2L/VUdd/1pLWf9gTVb/ZVBT/2pRUf9uU0//clRO/3ZVTP57Vkv9f1dJ/YRYSPyIWUf7jVpG+5NbRfqYXEX6mFxF+phcRfqYXEX6mFxF+phcRfqYXEX6mFxF+phcvb0DAK3NAQCe3wABkv8NCIf/GRJ+/ykbdf81I2z/PCpk/0MvXv9KNFj/UDdU/1Y6Uf9bPE7/YD5L/2RASv9oQUj/bEJG/3BDRf90RET/eEVC/31GQf+BR0D/hkg//4xJPf+RSj3/kUo9/5FKPf+RSj3/kUo9/5FKPf+RSj3/kUo9/5FKrsUAAJ7XAACP9QABhv8PBHz/Gwtx/yQRZ/8sF1//NRxZ/z0hVP9FJk//SylM/1IsSP9XL0b/XTBE/2EyQv9mM0D/ajU//242Pf9zNzz/dzg7/3w5Ov+BOjj/hjo3/4w7Nv+SPDb/kjw2/5I8Nv+SPDb/kjw2/5I8Nv+SPDb/kjw2/5I8/4MTAf+EIgb/hTUU/4NGJP9/VTT/gV5C/4FmUP9/blz5fHdm83qAb+53iHfqdY9953KVguRwmoXjbp6I4Wyii+Brp43faauO3mivkN1ntJHdZrqR3GXBktxlyZLbZdCS0mfSkc5o0pHOaNKRzmjSkc5o0pHOaNKRzmjSkc5o0pHOaNKR/4MTAf+EIgb/hTUU/4NGJP9/VTT/gV5C/4FmUP9/blz5fHdm83qAb+53iHfqdY9953KVguRwmoXjbp6I4Wyii+Brp43faauO3mivkN1ntJHdZrqR3GXBktxlyZLbZdCS0mfSkc5o0pHOaNKRzmjSkc5o0pHOaNKRzmjSkc5o0pHOaNKR/4MTAf+EIgb/hTUU/4NGJP9/VTT/gV5C/4FmUP9/blz5fHdm83qAb+53iHfqdY9953KVguRwmoXjbp6I4Wyii+Brp43faauO3mivkN1ntJHdZrqR3GXBktxlyZLbZdCS0mfSkc5o0pHOaNKRzmjSkc5o0pHOaNKRzmjSkc5o0pHOaNKR/4QTAf+FIgb/hjUU/4RGJP+AVTT/hF1D/4VlUP+DbV34gHVo8n1+cex6hnnod41/5XWTheJymIngcJ2M326ijt1sppDca6uS22mvlNpotZXaZ7uV2mbDltpmzJbTaM+WzGnPlchqz5bIas+WyGrPlshqz5bIas+WyGrPlshqz5bIas+W/4USAf+HIgb/hzUU/4VGJP+EVDX/iFxD/4hkUf6Ha173g3Jp8YB8c+t9hXvneoyC43eSh+B0l4zecpyP3HChkttuppTZbKqW2WqwmNhptpnXaL2Z12jGmtNozJrMasyZxmvMmsJszJrCbMyawmzMmsJszJrCbMyawmzMmsJszJrCbMya/4YSAf+IIQb/iDUU/4ZGJf+HUzX/i1tD/4xiUf6Kal72h3Fq8IR6dOqAg33lfYqE4nqQit52lo/cdJuS2nGgldhvpZjWbaua1Wuwm9Vqt5zUab+d1GnJncxryp3GbMmdwG3Jnb1uyZ29bsmdvW7Jnb1uyZ29bsmdvW7Jnb1uyZ29bsmd/4cSAf+JIQb/ijUU/4hGJf+KUjX/jlpD/49hUf6OaF72i29q74d4demEgX7kgIiG4HyPjN15lJHadpqV2HOfmdVwpZvUbqqe022xn9JruKDSa8KhzWzHocZux6HAbsehu2/Hobhwx6G4cMehuHDHobhwx6G4cMehuHDHobhwx6G4cMeh/4gRAf+KIQb/izUU/4lGJf+NUTX/klhD/5JeUf6QZV72jmxr74t1duiHfoDjhIaI3n+Nj9t7k5TYeJmZ1XWenNNypJ/RcKqi0G6yo9BtuqTObMSlxm/EpL9wxKW6ccSltXHEpbJyxKSycsSksnLEpLJyxKSycsSksnLEpLJyxKSycsSk/4kRAf+LIQb/jDQU/4pGJf+QTzT/lFZD/5RbUf6TYV72kWhr7o5wduiLe4Dih4OJ3YOKkdl+kZfVepec03edoNB0pKPPcaqmzm+zp81uvajHcMKovnHBqbhywam0c8Gpr3TCqK10wqetdMKnrXTCp610wqetdMKnrXTCp610wqetdMKn/4oRAf+MIQb/jTQU/4tGJv+TTjT/llNC/5dYUP6WXl72lGRq7pJsduePdoHhjICK3IeIktiCj5nTfZWf0Hmco851o6fMcquqy3C0q8hwv6y/c76st3S+rbJ1vqyudr+sqna/q6h3wKqod8CqqHfAqqh3wKqod8CqqHfAqqh3wKqod8Cq/4sRAf+NIAb/jjQU/41FJv+WTTP/mVBB/5pVT/+aWl33mGBp75VodeiScIDhj3uK3IuEk9aGjJrSgJOhznuapsx3oqrKdKuuyHK4r8B0vK+3dbywsHa8sKt3vK+oeL2vpXm+raN5vq2jeb6to3m+raN5vq2jeb6to3m+raN5vq2jeb6t/4sQAf+OIAb/jzQU/49EJf+YSjP/m01A/51RTv+dV1v4nFxo8JpjdOiXan/ik3WK3I+Ak9aKiZvRhJCjzX6Yqcl5oq7Hda2xxHS6s7d2ubOveLmzqnm6s6Z6urKje7uxoHu8sJ98va6ffL2un3y9rp98va6ffL2un3y9rp98va6ffL2u/4wQAf+PIAb/kDQU/5JDJf+aSDL/nUo//59OTf+gU1r5oFhm8Z9fcuqcZX3jmG+I3JN6ktaPhJvQiI2jy4GWq8d7obHFdrC1une3tq95t7aoeri2o3y4tKB8ubOefbqynH67sZt+vLCbfrywm368sJt+vLCbfrywm368sJt+vLCbfryw/40QAf+PIAb/kTQU/5RDJP+bRjH/oEg+/6JLS/+kUFj6pFVk86RacOuiYXvkn2mF3ppzkNeVfpnQjoijyoWTrMR9oLS9eLC5r3m1uaZ7trihfbe2nX64tZt/ubSZf7qzmIC6speAu7GXgLuxl4C7sZeAu7GXgLuxl4C7sZeAu7GXgLux/40QAf+QIAb/kTQU/5dCJP+dQzD/okU9/6VISf+oTFX8qVFh9apXbO6pXXfnqGOB4aRti9aeeZbLlYOiwIuOrbaDmraufqq7pHyzvJ5+tbqagLe3mIG4tZaBubSVgrqzlIK6spOCu7GTgruxk4K7sZOCu7GTgruxk4K7sZOCu7GTgrux/44QAf+RIAb/kjQU/5lBI/+fQS//pEI7/6hFR/+sSVP+rk5e9bBTaOyyWnLks2F7269uhMymdpTAnH6itJKIrqmKlLeghaS9mYKxvpWDtLuThLa4koS4tpGEubSQhLmzkIS6spCEurKQhLqykIS6spCEurKQhLqykIS6spCEurKQhLqy/48PAf+SIAb/kzQU/5o/Iv+hPy7/p0A6/6xCRf+wRlD5s0ta8LdSY+i7WWvfvWRy0bZsgsSsc5O2o3qhqpmDrp6SkLeUjZ++jouxv4yJs7yMibW5jIi3toyIuLWMh7m0jIe6s4yHurKMh7qyjIe6soyHurKMh7qyjIe6soyHurKMh7qy/48PAf+SHwb/lDQU/5w9If+jPC3/qj04/69AQv+0REz1uklV7L9RXOTGWmHYxWJvybxpgbuycJKtqnegoKGArZObi7eJlpu9g5Wvv4SRs7yGjrW5h422t4eMt7aIi7i1iYq5tImKurKJirqyiYq6somKurKJirqyiYq6somKurKJirqy/5APAf+THwb/lTQV/547IP+lOSv/rDo1/7M9P/u6QkfxwUhO6MlRUt/RW1nPymBtwcJngLK5bZCksXSfl6p9q4qkiLV/oJe7eJ+svnyas7x/lbS6gZK2uIOQt7eEj7i1hI25s4WNurKFjbqyhY26soWNurKFjbqyhY26soWNurKFjbqy/5EOAf+UHwb/ljMV/6A4H/+oNin/sDgy/7g6O/bAP0HsykdF49ZURdbZV1jH0F5ruMhkfqrBa46cunKcjrR6qICuhbJ2q5S4b6upunKltbp3nbW5epm2t32Wt7Z+k7m0f5G6soCQu7GAkLuxgJC7sYCQu7GAkLuxgJC7sYCQu7GAkLux/5IOAf+VHwb/lzMV/6I1Hv+rMyf/tDQv+b42Ne3JPTji1kg42eBNRc3fVla/2FxpsNBie6HJaIuTw2+Zhb53pHi6g61uuJOzaLiotmmyuLZvp7e2c6G4tXacubR4mbqzepa7sXuVvLB7lbywe5W8sHuVvLB7lbywe5W8sHuVvLB7lbyw/5MOAf+WHwX/mTMU/6UwHP+vMCP9ui8p8MYyLePUOyzW4EA6y+VITMDhTlyz3VZspdhdepjSZYiKzm2Ufcl2n3PEg6dswJGsZ76hr2W+tq9mtLuxa6u7sW6lu7FxoLywc529r3Sava50mr2udJq9rnSava50mr2udJq9rnSava50mr2u/5QOAf+YHgX/nTES/6ktGf+0Kh71wiki5NEtIdXgMyzJ6Dw/vuhDUbHlSWGk4k9wl99WfYraYIiA02uSeM13mnDIgqFqxY6lZsObqGXDrKdhwr2qY7i/q2awv6xpqr+sbKW/q22iwKptosCqbaLAqm2iwKptosCqbaLAqm2iwKptosCq/5UNAP+aHgX/oiwQ/60oFfu7IxjozSAX1d8lHcjoMDG87zlEsOxAVaPqRmSX6E1xi+NVfYHcYYZ51WyOctF3lWzNgZpnyoueZMiWoGHIo6FgyLOhXcfDo1++xKVhtsOlZLDDpWWsw6VlrMOlZazDpWWsw6VlrMOlZazDpWWsw6VlrMOl/5cNAP+cHgX/piYN/7QgD+/GFw/W3RYOyOkjIrvzLjav9DZIovI+WJfxRmWL609wgeVYenrfZIJz2m2IbdZ2jWjTf5Jk0IiVYM+SmF7OnZlczamaW865mVnNyJpaxcqcXL3JnV64yZ5euMmeXrjJnl64yZ5euMmeXrjJnl64yZ5euMme/5oMAP+fHQX/rB8I+L4TCNjWCwTI6BUTuvQiJ676LTmi+jZKlvo/WIv1SGOC7lJteuhcdXLkZHtt4G2AaN11hWTafohg2IaLXdaPjVrVmI9Y1KKQV9SukVbUvJBW1M2QVs3RklfI0ZNXyNGTV8jRk1fI0ZNXyNGTV8jRk1fI0ZNXyNGT/5wLAP+jHQT/tRID1MkKAsjaCwa59BYXrP8jKqH/LjuV/zhJi/9CVYL4TF968lZnc+5ebWvqZHJm52x3YuR0el/ifH1c4YN/Wt+Lglfek4NV3ZyFVNylhlLcr4ZS3LuGUdzMhVLa2oVS2tqFUtrahVLa2oVS2tqFUtrahVLa2oVS2tqF/6AKAP+tEwHUwAgAxs4IALnjCwir/xcZn/8kKpT/MDmK/zpFgf9GT3r9UVhy+Fhea/VeY2XyZWhg72xrXe1yblrreXBX6oByVemHdFPnj3ZR5pZ3UOaeeE7lp3lN5a96TeS7ekzkxXpM5MV6TOTFekzkxXpM5MV6TOTFekzkxXpM5MV6/6QHANi4BADExAYAt9MHAarzDQue/xoak/8nKIn/MzWA/z8/ef9KR3D/UU5p/1dTYv1dV177ZFta+WpeV/dwYFT2dmJS9HxkUPODZU7yimdM8ZFoS/CYaUrwn2pJ76drSO+wbEfut2xH7rdsR+63bEfut2xH7rdsR+63bEfut2xH7rds3a8AAMW8BAC1ygQAqNsFApz/EAuR/x0Xh/8qI37/Ni12/0E2bf9IPGb/T0Jg/1VGW/9bSlf/YUxT/2dPUf9tUU7/clJM/3hUSv9+VUj+hFZH/YtYRfySWUT7mFpD+59bQvqnXEH6rFxB+qxcQfqsXEH6rFxB+qxcQfqsXEH6rFxB+qxcyLYBALXBAwCn0QEAmesFAo//EgmF/yASfP8sG3P/NSNq/z0qYv9EMFz/SzRX/1I4U/9YO0//Xj1M/2M/Sv9oQEf/bUJF/3JDRP93REL/fUVA/4NGP/+KSD3/kEk8/5dJO/+eSjv/o0s7/6NLO/+jSzv/o0s7/6NLO/+jSzv/o0s7/6NLtroCAKbKAACY3AAAjP8IAYP/FAV4/x4Mbv8mEmX/Lxld/zceV/8/IlL/RiZN/0woSv9SK0b/WC1E/10uQv9hL0D/ZjE+/2syPP9wMzr/dTQ5/3o1N/+ANjb/hjc1/4w4M/+UODP/mDkz/5g5M/+YOTP/mDkz/5g5M/+YOTP/mDkz/5g5p8MAAJfUAACI5AAAgP8KAXL/DgJn/xMFX/8dCVf/Jg1R/y8RTP83FUf/PhdD/0UZQP9LGz3/UB07/1UeOf9ZHzf/XiE1/2IiNP9nIzL/bCQx/3IlL/93Ji7/fSct/4QoK/+LKSv/kSkr/5EpK/+RKSv/kSkr/5EpK/+RKSv/kSkr/5Ep/3YVAv9zIAT/cjEM/3FDGf9xUCb/dVkz/3ViP/9zakn/cHRT/25+W/xrh2H5aY9n9meWa/RlnG7yY6Fx8WKmc+9hq3XuYLB27l61d+1eu3jsXcN57FzLeutb2HrmXd56317hedhg43nVYON51WDjedVg43nVYON51WDjedVg43nVYON5/3YVAv9zIAT/cjEM/3FDGf9xUCb/dVkz/3ViP/9zakn/cHRT/25+W/xrh2H5aY9n9meWa/RlnG7yY6Fx8WKmc+9hq3XuYLB27l61d+1eu3jsXcN57FzLeutb2HrmXd56317hedhg43nVYON51WDjedVg43nVYON51WDjedVg43nVYON5/3YVAv9zHwT/dDEN/3JCGf90Tyf/eFgz/3lgP/93aUr/c3FU/3F8XPtuhmP3a45p9GmUbfJnm3HwZaB072Sldu1iqnjsYbB562C1e+tfvHzqXsR96l3Nfedd2X3hX9592mDgfNFi4X3PYuF9z2Lhfc9i4X3PYuF9z2Lhfc9i4X3PYuF9/3cVAv90HwT/dTEN/3NCGv93TSf/e1Y0/3xfQP96Z0v/d29V/nN6Xvpxg2X2boxr82uTcPBpmXPuZ5937GWleetkqnvqYq996WG1fuhgvX/oX8WA6F7QgeJf2oDbYd6A0mLfgMtj34HKZN+BymTfgcpk34HKZN+BymTfgcpk34HKZN+B/3gUAv91HwT/djEN/3RCGv96TCf/f1U0/4BdQP9+ZUz/em5W/nZ3X/l0gWb1cIpt8W2Rcu5rmHbsaZ5562ekfOllqX7oY6+A52K2guZhvYPmYMeE5V/ThN1h2oTTY92DzGTchMZl3ITFZdyExWXchMVl3ITFZdyExWXchMVl3ITFZdyE/3kUAf92HgP/dzAN/3ZCGv9+Syf/glM0/4NcQP+CZEz/f2xW/Xp0YPh3f2jzc4hv8HCPdO1tlnnqa5186Gijf+dmqYLlZa+E5GO2heRiv4fjYcmH4GHVh9Vk2ofNZdqIx2bZiMFn2Yi/Z9mIv2fZiL9n2Yi/Z9mIv2fZiL9n2Yi/Z9mI/3oUAf94HgP/eTAN/3hBGv+BSSf/hlIz/4haQP+HYkz/g2lX/H5xYfd7e2nyd4Vx7nONd+twlHzobZuA5mqig+RoqIbjZq+I4mS3iuFjwYvhYs6L2GTWi81m1ovGZ9aMwGjWjLtp1oy6adaMumnWjLpp1oy6adaMumnWjLpp1oy6adaM/3sTAf95HQP/ejAN/3w/Gv+FSCb/ilAz/4xYQP+LX0z/iGdX/IRuYfZ/eGrxe4Jy7XeKeelzkn7mb5mD5Gyhh+JqqIrgZ6+M32W4jt5kxI/bZNKPzmfTj8Zo05C/atOQumvTkLVs05C0bNOPtGzTj7Rs04+0bNOPtGzTj7Rs04+0bNOP/3wTAf96HQP/ezAN/38+Gv+JRib/j04y/5FWP/+QXUv/jmRW/IlrYfaEc2vwf35z7HuHeuh2kIHkcpeG4W6fit9rp47daLCQ3Ga7kttlypPQaNGTxmrQlL5r0JS4bNCUs23QlK9u0ZOubtGTrm7Rk65u0ZOubtGTrm7Rk65u0ZOubtGT/30SAf97HAP/fC8N/4M8Gf+NRSX/k00x/5VTPv+UWUr/kmBV/Y9oYPaKcGrwhHl063+DfOZ6jIPidZWI33Gejd1tp5HbabGU2We/ltRnzpfHa82YvWzNmLZuzZiwb82YrHDOl6lxzpaocc+WqHHPlqhxz5aocc+WqHHPlqhxz5aocc+W/34SAf98HAP/fi8N/4Y7Gf+RQyT/lksw/5hQPP+YVUj/llxU/ZNjX/ePa2nwinRz64R/fOZ+iYTheJKL3XOckNpuppXYarOZ1mjFm8lry5u9bsqctG/KnK5xypyqcsubpnPLmqNzzJmidM2YonTNmKJ0zZiidM2YonTNmKJ0zZiidM2Y/38SAf99GwP/fy8N/4k6GP+UQiP/mUcv/5tMO/+cUkb/m1hS/5lfXfiVZmjxkG5y64p5e+WDhITgfI+M3Haak9hvppnSa7WdzmrIn75uyJ+zccegrHLHoKd0yJ+jdcmeoHbKnZ52y5uddsuanXbLmp12y5qddsuanXbLmp12y5qddsua/4ARAf9+GwP/gC8N/4w4GP+XQCL/nEQt/59JOf+gTkT/oFVP/J5bWvWcYmXul2pv6JF0eeGKf4PZg4qMz3uVlch1oJzDcK6hvm+/o7NyxaOqdMWjpHbFo6B3xqGdeMegm3jInpl5yp2YecqcmHnKnJh5ypyYecqcmHnKnJh5ypyYecqc/4ARAf9/GwP/gS8N/483F/+aPyH/n0Is/6JGN/+kTEL/pFJM96RYV++jX2HnoGZr4JpxddWTfIHLioWNw4KPlrt7mp61dqeksHS4p6h2wqeheMOmnXnEpZp6xaOYe8ailnvHoJR7yZ6UfMmdlHzJnZR8yZ2UfMmdlHzJnZR8yZ2UfMmd/4ERAf+AGwP/gi4O/5E2Fv+cPCD/oUAq/6VENP+oSj/6qVBJ8qpWUuqqXVziqWZm16JvcsuZeIHBkIGNuIiKl6+BlaCofKKmo3qyqZ56wamZfMGoln3DppR+xKSSfsWjkX7HoZB+yJ+QfsmekH7JnpB+yZ6QfsmekH7JnpB+yZ6Qfsme/4IRAf+BGwP/hC4N/5Q1Fv+eOh7/pD4o/6hCMv+sRzv2r01E7bFUTeWzW1XcsGVhzqhsccOfdIC4lnyNro+GmKWIkaGdg52nl4Ctq5OAv6uRgcGpj4HCp46Bw6WNgcWjjYHGooyByJ+MgcifjIHIn4yByJ+MgcifjIHIn4yByJ+Mgcif/4IRAf+BGgP/hi0N/5Y0Ff+gOR3/pjwm/6tAL/uwRTjytEs/6blTRuG9XE3TtmJgxq1pcLulcX+wnXmMpZWCl5uPjaGTipmnjIepq4iHv6yIh8CqiIbCqIiFw6aIhcWkiITGooiEyKCIhMifiITIn4iEyJ+IhMifiITIn4iEyJ+IhMif/4MQAf+CGgP/iCsM/5kyFP+iNxv/qTkk/689LPe1QjPtu0k55cJSPtrCWEzMumBfv7Jnb7Orbn6oo3aLnZx+l5KXiaCJkpango+lq36PuqyAjcCqgYvCqIKKw6aDicWkg4jGooSHyKCEh8ifhIfIn4SHyJ+Eh8ifhIfIn4SHyJ+Eh8if/4QQAf+DGgP/iyoM/5wxEv+lNBr/rDYh/rM6KPO7QC3pw0gx4ctRN9LHVkvFwF5duLhlbqyxbH2gqnOKlKR7lYqfhp6Am5KleZiiqnSYt6t3lcGpepHCp3yPw6V9jcWjfozGoX+KyJ9/isiff4rIn3+KyJ9/isiff4rIn3+KyJ9/isif/4UQAf+EGgP/jigL/58xEf+nMhf/sDMd+bk2Iu7CPSbmzUcm29NMNcvMVEm+xVxbsb5jbKS4anqYsnGHjKx5k4Gogpx3pI+jcKKfp2yitKhun8KncpnDpnWVxKR3ksaieJDHoXqOyJ96jsmeeo7JnnqOyZ56jsmeeo7JnnqOyZ56jsme/4YQAf+FGQP/kSYK/6EvD/+rLhX/tS8Z9L8yHOnLOhzf2UQd0dpKM8TSUke3y1pZqcZhaZzAZ3iQum6EhLZ2j3mygJhvr42faK2do2StsqRlqsWkaqLFo22dxqJwmcehcpbIn3STyZ11k8qddZPKnXWTyp11k8qddZPKnXWTyp11k8qd/4cPAf+HGQP/lSQJ/6QrDf+vKRH6uykT7MgsE97YNxDT4UEeyd9JMLzaUUSv01hWoc1fZpTIZXSIxGyAfMB0inG9f5Npu4yZYrmcnV66sZ5duMmeYq7In2amyJ9pocmea53KnW6ay5tumcubbpnLm26Zy5tumcubbpnLm26Zy5tumcub/4gPAf+JGQP/miMH/6gnCv+1IgzxxCAM4NUkCdHhMBTH5j0kveNGNLLgTkSm3FZSmdddYYzSY2+Az2t6dMxzhGvKfotiyIyRXMiclVnIsZZXyM6WW7vNmF6yzJlhq8yZZKbNmWeizZhnoM2XZ6DNl2egzZdnoM2XZ6DNl2egzZdnoM2X/4oOAf+LGAP/nyEF/64gBvi9GAbj0RME0OEeCcXqLhm66TopsOdDOaTkSkiY4lBWjOBXYoDdX2x222h1bNpyfWPYfoNc2IyIV9idi1TXsI1U2M2MVcvTj1fA0pFauNGTXLLRk1+s0ZNgqtGTYKrRk2Cq0ZNgqtGTYKrRk2Cq0ZNgqtGT/4wOAf+PFgL/pR4D/7UVA9rKCwLQ4Q4CxOseDbjvLB2t7jcuouxAPZfrSEqM6U9WgehWYHbnXmls52VwZOZwd17jfHxZ4ImAVt6Xg1PdpoRR3LiFUd3UhFPQ2odUxtiJVr/Xili41otZttaLWbbWi1m21otZttaLWbbWi1m21otZttaL/44NAP+XEgH/rRUB2b8JAMzOCQDD6w4EtvUeEav1LCGh9DcwlvNAPovzSEqB81BUd/NXXW3zXWRl8GZqX+1wblrqenJW54V2U+WReVHknntP46x8TeO9fE3j2XxQ2OB8Uc7gf1LG3oFTxN6BU8TegVPE3oFTxN6BU8TegVPE3oFTxN6B/5IMAP+gDQDbtwYAysMHAMDSCQC19BAGqfsfFJ/8LCOU/DcxivxBPYH9SUd4/VFQbv1XV2X6Xlxg9mZhW/RvZVbxeGhT74JrUO6MbU7sl29M66NxSuqwcknqwXJI6thyS+Pkck7Y5nNO1ed0TtXndE7V53RO1ed0TtXndE7V53RO1ed0/5YKAN6sAgDLugUAvccGALLYCAGn/xIInP8hFpL/LiOJ/zkvgP9COXf/SkJt/1BJZf9WTl//XlNa/mVWVfxtWlL6dVxP+H5fTPeHYUr1kWJI9JxkRvOmZUXys2ZE8sFnQ/LUZ0Xu52dG6+hnRuvoZ0br6GdG6+hnRuvoZ0br6GdG6+hn7qIAAM20AgC8vgQAr80EAKTeBwGa/xUJkP8kFYf/MCB+/zsqdP9CMmv/SDlj/04/Xf9VQ1j/XUdT/2RKUP9rTU3/ck9K/3lRR/+CU0X/i1RD/pRWQf2eV0D9qFg//LNZPvy/Wj770Vo9+9taPfvbWj3721o9+9taPfvbWj3721o9+9ta0q0AAL24AgCuxQIAodUCAJb3CwKN/xgIhP8mEXz/MRpx/zgiaP8+KWD/RS9a/0wzVP9TN1D/WjpM/2A8Sf9mPkb/bUBE/3RCQf97Qz//g0U9/4xGO/+VRzr/nkk5/6dKOP+xSjf/vks3/8JLN//CSzf/wks3/8JLN//CSzf/wks3/8JLv7MAAK6+AACgzQAAkt4AAIn/DQGB/xoFd/8jDG3/KhNk/zEZXP84HlX/QCJQ/0gmTP9PKUj/VStE/1stQv9hLz//ZzE9/20yO/9zMzn/ejU3/4I2Nf+LNzP/lDgy/5w5Mf+kOjD/rzsw/7I7MP+yOzD/sjsw/7I7MP+yOzD/sjsw/7I7sLgAAKDHAACR2AAAhO8AAHz/DQFv/xEDZv8ZBl7/IQpW/ykPUP8yE0v/OhZG/0EZQv9IGz//Th08/1MeOf9ZIDf/XiE1/2QiM/9pIzH/cCQv/3clLf9+Jiz/hycq/48oKf+XKSj/oCoo/6MqKP+jKij/oyoo/6MqKP+jKij/oyoo/6MqocIAAJHRAACC4QAAeP8AAGz/CAFg/w0CV/8RA0//GAVI/yAGQ/8pCD//MQo7/zgMOP8+DjX/RA8y/0kQMP9OES7/UxIs/1gTKv9dFCn/YxUn/2kWJf9vFyT/dxci/34YIf+FGR//jxof/5EaH/+RGh//kRof/5EaH/+RGh//kRof/5Ea/2gZAv9kIwT/Xy8G/15AEP9jSxr/Z1Ql/2hdL/9mZzn/ZHJB/2J9SP9gh07/XZBS/1uYVv9anln/WKRb/1eqXf5WsF/9VbVg/FS8YfxUxGL7U81j+VLcY/ZS5mPxU+pj7FTtY+ZW72LgV/Bj4FfwY+BX8GPgV/Bj4FfwY+BX8GPgV/Bj/2kYAv9lIwT/YC4G/19AEP9mSRr/alMl/2tcMP9pZTr/Z3BC/2R7Sf9ihU//X45U/12WWP9bnVv/WqNd/VipX/xXr2H7VrVi+lW8ZPpVxGX5VM5l91PdZvNT5mbuVepm51btZeFY7mXbWe9m21nvZttZ72bbWe9m21nvZttZ72bbWe9m/2oYAv9mIgT/YS4H/2A/EP9pSBv/bVEm/25bMP9sZDr/aW5D/2d5S/9kg1H/YYxW/1+VWv9dnF39W6Jg+1qpYvpZr2T5WLVl+Ve8Z/hWxWj3Vc9o9VTgafBV5mnpV+po4lnsaNta7WnTW+5p01vuadNb7mnTW+5p01vuadNb7mnTW+5p/2oYAv9nIgT/Yi4H/2M+EP9sRhv/cVAm/3JZMf9wYjv/bGtE/2l2TP9ngVL/ZItY/2GTXP1fm2D7XaFi+luoZflarmf4WbVo91i8afZXxmr1VtFr8lXhbOxX52zkWelr3Fvra9Rc7GzNXe1szV3tbM1d7WzNXe1szV3tbM1d7WzNXe1s/2sXAv9oIQP/Yy0H/2c8EP9wRRv/dE4m/3ZXMf90YDv/cGlF/21zTf9qflT/Zoha/mORXvthmWL5X6Bl+F2naPZcrWr1WrRs9Fm9bfRYx27yV9Rv7lfib+ZZ5m/dXOlu013qb81e63DHX+twx1/rcMdf63DHX+twx1/rcMdf63DHX+tw/2wXAv9pIQP/ZS0H/2s6EP90Qxv/eUwm/3pVMf95XTz/dWZF/3BwTv9te1b/aoVc/GaPYfpkl2X3YZ9o9l+ma/RdrW3zXLRv8lq9cfFZyXLvWNpz6Frjc95d5nLTXuhzy1/odMZg6HTBYeh0wWHodMFh6HTBYeh0wWHodMFh6HTBYeh0/20WAv9qIAP/Zi0H/284EP94QRr/fUol/39SMf9+Wzz/e2NG/3ZsT/9xd1f+bYJe+2qMY/hmlWj1ZJ1s82Gkb/JfrHHwXbRz71y/de5by3bqW9134F3jdtNg5XfKYeV4xGLleL5j5Xi6ZOV4umTleLpk5Xi6ZOV4umTleLpk5Xi6ZOV4/24WAv9rIAP/aCwH/3M2EP99Pxr/gkcl/4RQMP+EWDv/gWBF/3xpT/92clf+cX1f+W2IZfZqkmrzZptv8WOjcu9hq3XtX7V47F3Beexc0HrjXd971GHie8pi4nzCZOF9vGXhfbdm4nyzZ+J8s2fifLNn4nyzZ+J8s2fifLNn4nyzZ+J8/3AVAf9sHwP/aSwH/3c0D/+BPBn/h0Uk/4pNL/+JVTr/h11F/4JlT/98blj9dnhg+HKEZ/Vtjm3xaZhy72ahduxjq3nrYLZ86V7Efude2H/YYd9+ymPfgMFl3oG5Z96BtGjegbBp34Csad9/rGnff6xp33+sad9/rGnff6xp33+sad9//3EVAf9tHwP/aysH/3syD/+GOhj/jEMi/49LLf+PUzj/jVpD/4liTf+DaVf9fHJg+HZ/Z/Rxim7wbJV07Wifeepkqn3oYbeA5l/Igt1h24PMZNyEwGbchbho24WxatuFrWvchKls3YOmbN2CpmzdgqZs3YKmbN2CpmzdgqZs3YKmbN2C/3IUAf9vHgP/bykH/38wDv+KOBf/kUEh/5RKLP+VUTb/k1hB/5BgS/uLZ1X1hG9f8H16Z+t3hW/ncpB2422bfN5opoHaZbOE1WPEhs9k2ofBZ9mIt2nYia9r2ImqbdmIpm7ah6Nu2oagb9uFoG/bhaBv24Wgb9uFoG/bhaBv24Wgb9uF/3IUAf9wHgP/cigH/4IuDf+ONhb/lUAf/5lIKf+ZTzT/mFU++pZcSfSSZFPtjGtd54V2ZuF/gW/beIx303KWfs1toYTJaq2JxWi7i8Fo0Iy2a9WNrm3Vjadv1oyjcNaLn3HYip1x2YmbctqHm3Lah5ty2oebctqHm3Lah5ty2oebctqH/3MUAf9wHQP/dSYG/4YsDf+RNhX/mUAd/5xGJ/+dTDH8nVI79JxZRe2ZYE/mlGhZ345zY9WGfW7Nf4d4xniRgMBzm4e7b6eMtm20j7NsyJGsbtKRpXDTkKBy1I+cc9WNmXTWjJd02IqWddmJlnXZiZZ12YmWddmJlnXZiZZ12YmWddmJ/3QTAf9xHQP/eCQG/4krDP+VNRP/nD4b/6BDJP+iSS73o1A376JWQeehXUrfnWdU1JVvYsuNeG7DhYJ5u3+MgrV5lomvdaGOqnKvkqZxwZShc9CUnHTRkph20pGWd9OPlHfVjZJ31oyReNiKkXjYipF42IqReNiKkXjYipF42IqReNiK/3UTAf9yHAP/eyMG/4wpC/+YNBL/nzwZ/6NBIvumRiryqE0z6qlUPOKpW0TXo2NTzJpsYsKTdW66i355soWHg6p/kYqke5yQnniqlJp2u5aXd8+WlHnQlJF60ZKPetOQjnrUj4161Y2MeteLjHrXi4x614uMeteLjHrXi4x614uMeteL/3UTAf9zHAP/fSEF/44pCv+bNBD/ojkX/6Y+H/eqRCburkou5bFSNdyvWUHPqGFSxaBpYbuYcm6xkXp5qYuDg6GFjYuagZiRlH6llpB8tpiNfc2XjH7PlYp+0JOKftKRiX7Tj4l91Y2IfdaLiH3Wi4h91ouIfdaLiH3Wi4h91ouIfdaL/3YSAf90HAP/gCAF/5EoCf+eMw//pDcV/qo7G/OvQSLqtEgo4rlQLtS0VkDJrV9RvqVnYLSeb22ql3d4oZGAgpmMiouRh5WRi4SiloaDspmDhMuYhIPOloSD0JSEgtKShIHTkISB1I6EgNaMhIDWjISA1oyEgNaMhIDWjISA1oyEgNaM/3cSAf90GwP/gh4E/5QnCP+gMg3/pzQT+q44GO+1PRzmvEYh3L9MLM65VD/DsV1Qt6plX62kbGyjnXR3mZh8gZGThoqJj5KRgoyfln2Kr5h6i8eYfInOln2I0JR+htKSf4XTkH+E1I6Ag9aMgIPWjICD1oyAg9aMgIPWjICD1oyAg9aM/3gSAf91GwP/hRwE/5cmB/+jLwv/qzAQ9bM0FOu7OhfixEQY1cRIK8i9Uz28tltOsbBjXaaqamqcpHF2kp96gImag4mBlo6QeZOclXSSrJdxksOYc5HPlnaO0JR4i9KReYrTkHqI1Y57h9aMe4fWjHuH1ox7h9aMe4fWjHuH1ox7h9aM/3gSAf92GwP/iBsD/5olBv+mKwn+rywM8bkvDubDNg/dzTwWzshHKcLCUTu2vFlMqrZhW5+waGiVq290i6Z3foGigIZ5n4uNcZyZkmybqZVpm7+Wa5nQlG6U0ZJxkdKRc4/Uj3WN1Y12i9aLdovWi3aL1ot2i9aLdovWi3aL1ot2i9aL/3kRAf94GgL/jBkD/54jBP+qJgb4tCUI68AoCOHNMAfU0jcUyM1FJ7vITzmvwldKo71fWJi4ZmWNs21xg691e3qrfoNxqImKaqaWj2Wlp5Jipr2SY6PSkWed05BqmNSPbZXVjW6S1oxwkNiKcJDYinCQ2IpwkNiKcJDYinCQ2IpwkNiK/3sRAf98FwL/kBcC/6IhA/+uIATyux0E5coeA9rbJAPM2TUSwNNDJLTOTTaoyVVHnMRdVZHAZGKGvGtte7hzdnK1fH5qs4eFY7GVil6wpYxbsbyNW6/VjV+n1Y1jodaMZpzXi2iZ2IpqltmIapbZiGqW2YhqltmIapbZiGqW2YhqltmI/3wQAf+BFAL/lRUB/6cdAvy1FgLrxhAB2tsPAM3gJQTD3zYPuNtBIazVSzOg0VNDlM1aUYnJYl1+xmlndMNxcGvBe3hkv4Z+Xb6Ugli9pYVWvruGVb3bhliz2odcq9qHX6bah2Gh24ZjnduFY53bhWOd24VjnduFY53bhWOd24VjnduF/34QAf+HEQH/mhEA/60UANq+CgDRzQoAy+QQAcHkJQe34zUTreFAIaPeSS+X21I+i9dZS4DUYFd20Whhbc9waWXNenBezIZ1WMyVeVTMpntRzbx8UMzifFPB4H9Vt9+AWLHegVqr3oFcpt+BXKbfgVym34Fcpt+BXKbfgVym34Fcpt+B/4APAf+ODgH/og0A27UIAM7BCADG0AkAvukSArTpJQqq6DMXoOY+JZblRzKL404/gOFVSXbgXVNt3mZbZd1vYV7demdY3IZrU9yVb1DdpnFN3rtyTd/hcU7R53RQxuZ3Ur7keFO45HlVsuN6VbLjelWy43pVsuN6VbLjelWy43pVsuN6/4MOAf+WCwDdqwQAzbgGAMLEBgC61AkAse8UA6fuJQ2e7jMalO09J4rsRjOA604+dutVR2zqW05k6mNVXeptWljqd15T6oNiTuqRZUrroWdH7LNpRu3QaUjm6GlL2etqTM/sbU7H629PwOpwT8DqcE/A6nBPwOpwT8DqcE/A6nBPwOpw/4kLAOmgAQDQsQQAwbwFALfJBgCu2gkApPUXBZv1JxCS9TQciPY+J3/2RzJ29k47bPZUQmT2Wkhd9mJNV/ZrUVL2dVVN94BYSPiNWkX4m1xC+KteQfe+X0D332BD7uxgR+PxX0jb8WFJ0vJjSdLyY0nS8mNJ0vJjSdLyY0nS8mNJ0vJj/pUAANSpAADCtQMAtcEDAKrPBQCg5wsBmP0aBo/+KRCG/zUbfv9AJXT/Ri1r/0w1Y/9SOlz/WT9W/2BDUP9oR0z/cUpH/3tMQ/+HTkD/lFA+/6FSPf+wVDv/w1U7/uFVPPnwVUDw9FVD5/dUQ+f3VEPn91RD5/dUQ+f3VEPn91RD5/dU26EAAMWwAAC1ugIAqMcCAJ3WBACT/A4Bi/8dBoP/Kw96/zUXcf88H2j/QiZg/0ksWf9PMVP/VjVO/104Sf9lO0X/bT1B/3Y/Pv+AQTv/i0M5/5hFOP+kRjb/skc1/8RINf/dSTT/8Ek3/vhJN/74STf++Ek3/vhJN/74STf++Ek3/vhJyasAALa0AACowQAAm88AAI7fAQCH/xEBfv8dBHX/Jwts/y8SZP83GFz/Ph1W/0UiUP9LJUv/UihG/1grQf9fLT7/Zy87/28xOP94Mzb/gjQz/402Mf+ZNzD/pTgv/7I6Lv/AOy7/0zst/+s8Lf/rPC3/6zwt/+s8Lf/rPC3/6zwt/+s8uLAAAKi8AACayQAAjNkAAIH1AwB5/xABbv8WA2X/HwZe/ycLV/8wD1H/NxNL/z4XRv9FGUH/TBs9/1IdOf9YHzb/XyE0/2YiMf9uJC//dyUt/4AmK/+MKCn/lyko/6IqJ/+tKyb/uSwm/8ktJv/JLSb/yS0m/8ktJv/JLSb/yS0m/8ktqrcAAJrFAACL0wAAfeIAAHX/BQBp/wwBX/8RAlf/FwNQ/x8FSf8mB0T/Lgk//zYLO/89DTf/Qw8z/0kRMP9PEi7/VRMs/1sUKv9iFSf/aRYl/3IXI/97GCH/hhkf/5EaHv+cGx7/pRwd/7AdHf+wHR3/sB0d/7AdHf+wHR3/sB0d/7AdnMAAAIzOAAB83gAAcPUAAGX/AABa/wYBUf8NAUn/EQJD/xcDPf8fBDj/JgU0/y0GMP8zBy3/OQcq/z4IJ/9DCCX/SQkj/04JIf9UCR//Wgod/2EKG/9pCxn/cgwX/3wNFv+GDRT/jw4U/5oPFP+aDxT/mg8U/5oPFP+aDxT/mg8U/5oP/1wcAv9XJgP/UTIG/048CP9XRRD/W04Z/1xYIv9bYyv/WW8y/1d6OP9UhT3/UpBB/1CZRf9PoEf/TqdJ/02uS/9MtEz/S7tN/0rDTv9JzU//Sd1Q/0jpUP9I8lD7SfZQ9kv5UPBN+0/qT/tQ50/8UOdP/FDnT/xQ50/8UOdP/FDnT/xQ/1wcAv9YJgP/UjIG/1E6CP9aQxD/X00Z/19XI/9eYSv/XG0z/1l5Ov9XhD//VI5D/1KXR/9Qn0n/T6ZL/06tTf9NtE//TLtQ/0vDUf9LzlL/St9S/0nqU/1K8lP4S/ZT8U34UutP+lLlUPpT4lH6U+JR+lPiUfpT4lH6U+JR+lPiUfpT/10bAv9ZJgP/UzEG/1Q5CP9dQhD/Yksa/2JVI/9gXyz/X2s0/1x3O/9ZgkD/VoxF/1SVSP9Snkv/UaVO/1CsT/9Ps1H/TrtS/03EU/9Mz1T/S+BV/0vrVfpM8lX0TfZV7FD4VOZR+FXfUvlW3FP5VtxT+VbcU/lW3FP5VtxT+VbcU/lW/14bAv9aJQP/VDEG/1g3CP9hQBH/ZUka/2ZTI/9kXS3/Ymg1/190PP9cf0L/WYpH/1aTS/9UnE7/U6RQ/1GrUv9Qs1T/T7pV/07EVv9N0Ff/TeJY/EztWPZO8ljuUPVY5lP2WN9U91nXVfhZ01X4WdNV+FnTVfhZ01X4WdNV+FnTVfhZ/18aAv9bJQP/VTAG/1w0CP9lPRH/akca/2tRJP9pWi3/ZmQ2/2NwPf9ffEP/XIdJ/1mRTf9XmlD/VaJT/1OqVf9Sslf/UbpZ/1DFWv9P0lv8TuRb+E/tXPBR8lvnVPRb3lX1XNVW9l3OWPddy1j3XctY913LWPddy1j3XctY913LWPdd/2AaAv9cJAP/Vi8F/2AyCP9qOxD/b0Qa/3BOI/9vVy3/a2E2/2dsPv9jeEX/YINL/1yOT/9amFP/V6BW/1apWf9UsVv/U7pc/lHGXvxQ1l/5UOdf8lLuX+dV8V/dV/Jg0ljzYctZ9WLFW/Viw1v1YsNb9WLDW/Viw1v1YsNb9WLDW/Vi/2EZAv9dIwP/Wi0F/2UvCP9vOBD/dEEZ/3ZLI/91VC3/cV02/2xnP/9oc0b/ZH9M/2CKUv9dlVb/Wp5Z/1inXP5WsF/9VLpg/FPHYvlS3GPzU+hj6VXuY95Y8GTQWvFlyFzyZsJd8ma9XvJmu17yZrte8ma7XvJmu17yZrte8ma7XvJm/2IZAv9eIwP/XioF/2ktCP90NQ//ej4Y/3xIIv97USz/eFo2/3NjP/9tbUf/aXpO/2SGVP9gkVj/XZxc/VqlYPtYsGL6Vrtl+FXKZvVU4GfsVupn31rtZ9Bc72nGXe9qv1/varlg72q1Ye9qs2HvarNh72qzYe9qs2HvarNh72qzYe9q/2MYAv9gIgP/YicF/24qB/95Mg7/fzwX/4JGIf+CTyv/f1g1/3tgPv91aUf/b3RO+2qBVfhmjFv1Ypdf81+hY/Bcq2buWrZp7FnEaulY2mvhWupr0F3sbcVf7G68YetvtmLsb7Fj7G6tZOxuq2Ttbatk7W2rZO1tq2Ttbatk7W2rZO1t/2QYAv9hIgP/ZiUE/3InB/9+MA3/hTsW/4hFH/+ITSn/hlUz/4JePft9Zkb2dnBO8nJ8Ve5th1zqaJJi5mScZuNhpmrgX7Jt3V2/b9pd03DSXupwxGDpcrpi6HOzZOhzrWXpc6lm6XKmZ+pxpGfqcKRn6nCkZ+pwpGfqcKRn6nCkZ+pw/2UXAv9iIQP/aSME/3clBv+CLwz/ijkU/45DHf+PTCb/jVMw+YpbOvOFY0Ttf2xN6Hl3VeN0gl3ebo1j2WmXadNmoW7PY6xxy2G5dMhhynXFYeV2uWTmd7Bm5XeqaOZ3pWnmdqJq53Wfauhznmvpc55r6XOea+lznmvpc55r6XOea+lz/2YXAf9jIQP/bSAE/3sjBf+HLgv/jzgS/5NBGv+VSiP6lFEt85FZN+yNYEHlh2lK34F0U9Z6fl3PdIhlym+RbMVrm3HBaKZ1vWayeLplwnq3Zd17rmjje6dq43uia+R6nmzleJtt5XeZbed2mG7ndZhu53WYbud1mG7ndZhu53WYbud1/2cWAf9kIAP/cB4D/34iBf+LLAn/kzcQ/5hAGP2aSCD0mk4p7JhVM+WVXTzdj2ZH04hvU8uBeV7Fe4Nmv3WMbrlxlnS1bqF4sGusfK1qu36qatJ/pGzgfp5t4X2ab+J8l3DjepVw5HmTcOV3k3Hmd5Nx5neTceZ3k3Hmd5Nx5neTceZ3/2gWAf9kIAP/cxwD/4EgBP+OKwj/lzUO/50+FfifRBzvoEsl559SLd+dWjfTlWNGyo5sU8OHdV67gX5ntXuIb693kXWqc5x6pXCofqFvtoGeb8qCm3DegZZx34CTcuF+kXPifJBz43qOc+R5jnPleI5z5XiOc+V4jnPleI5z5XiOc+V4/2kWAf9mHgP/dhoD/4QfA/+SKgf/mzQM/qA7EvOjQRjqpkgg4qdPJ9iiVjbMmmBFw5NpUruNcl6zhnpnrIGEb6Z9jXageZh8m3ajgJd0sYOUdMWEkXXdg4923oGNduB/i3fhfYp34nuJduR6iXbkeYl25HmJduR5iXbkeYl25HmJduR5/2kVAf9pHQP/eBkC/4ceA/+VKAb/njIK+qQ3D++oPRTmrEQa3a1LJNCmVDXGn15EvJlmUrSSb12sjHdnpIeAb56CineYfpR9knuggY16rYSKecCFiHrchId63YKGet+AhnrgfoV64nyFeeN6hXnkeYV55HmFeeR5hXnkeYV55HmFeeR5/2oVAf9rGwL/excC/4ocAv+YJgX/ojAI9agzDOuuORDis0EU1rFHI8qrUjTApFxDtp5kUa2YbFylknRmnY19b5aIhnaPhZF9ioKcgoWAqoWBf7yGgIDbhYCA3YOAf96BgH7gf4B94X2AfeN7gHzkeoB85HqAfOR6gHzkeoB85HqAfOR6/2sVAf9tGQL/fhUC/40bAv+bJAP+pSwG8awvCOezNAvdujoQ0LVGIcWvUTK6qVpCsKNiT6edaluemHJllpN6bo+Pg3aIi458goiZgXyGp4V5hrmGd4fXhXiF3YN6g96BeoLgf3uB4X18gON7fH/jenx/43p8f+N6fH/jenx/43p8f+N6/2sUAf9wGAL/gRQB/5AZAf+fIgL6qSYE7bEpBeK6LwbWvzYPyrpEIL+0TzG0rlhAqqhgTqGjZ1qYnm9kj5p3bYiWgHWAkot7eo+WgHSOpIRxjbaFb47RhXGL3YNzid+BdYfgfnaF4X13hON7d4PkeneD5Hp3g+R6d4PkeneD5Hp3g+R6/2wUAf9zFgL/hRMB/5QWAf+iHgH1rSAC57ghAt3DJgLQwzQNxL5CHrm5TS+us1Y+pK5eTJqpZVeRpW1iiaF1a4CdfnJ5moh5cpeUfm2WooJplbOEZ5bNg2mT3oJsj9+Ab4zhfnCK4nxyiON6cofkeXKH5Hlyh+R5cofkeXKH5Hlyh+R5/20TAf92EwH/iBIB/5gTAP+nGQHvsxYB4sAVANXKHgHJxzIMvsNAHLO+SyyoulQ8nrVcSZSwY1WKrGtfgalyaHmle29yo4V2a6CRe2afn39in7GBYJ/KgGKc4H9ll+F+aJPifGqQ43tsjeR5bYzleG2M5XhtjOV4bYzleG2M5XhtjOV4/24TAf97EQH/jRAA/50QAPqsEQDauwsA1ckLAM3OGwHCzC8Kt8k9GazFSSmhwFI4l7xaRo24YVGDtWhberJwZHKveWtrrINxZKuPdl+pnnpbqa98WarJfFqn4nteoON7YZvjemOX5HlmlOV3ZpLmd2aS5ndmkuZ3ZpLmd2aS5ndmkuZ3/3ASAf+ADgH/kg4A8qMLANmzCQDPvgkAy8wJAMTTFwC60iwHsM87FqXMRiaayFA1j8RYQYXBX018vmdWc7xvXmu5d2VkuIJrXraOcFm1nXNVta51VLbIdVOz53ZXq+Z2WqTmdlyg53VfnOd0YJrodGCa6HRgmuh0YJrodGCa6HRgmuh0/3ISAf+GDAD7mAkA2akGAM61BwDGwQcAwM8JALrbEwCx2ikFp9g3EpzURCGS0U0wh85VPH3LXUd0yWVQbMdtV2XFdl5exIFjWcOOaFTDnWtRw65sT8TIbU7C7W1QuOtvU7DrcFWr6nBYputwWaPrcFmj63BZo+twWaPrcFmj63BZo+tw/3cPAf+NCADeoAIAz64FAMS5BQC7xQYAtdMKAK7hFgGm4SkGneA3EZPeQh2J3Ewpf9pUNXXXXD9t1WRIZdNsT1/SdlRZ0oFZVNGOXVDRnWBN0rBiS9PJYkrS7WJLyPJmTb/xaE+48GlRsvBpUq/vaVKv72lSr+9pUq/vaVKv72lSr+9p/38KAO2WAADSpgEAxLIDALm8AwCwyQYAqdgKAKHnGQKZ5yoJkOc3FIfmQh995UopdORRM2vjWTpk4mFBXuJrR1jidUtT4YBPT+KNU0vim1VJ46xXR+TEV0bj6VdG3fZZR9D3XEnI915KwfZgS732YEu99mBLvfZgS732YEu99mBLvfZg/4kAANmeAADHrAEAubYCAK7BAwClzgYAnOQMAJXvHQON7ywLhe85FXzvQR5z70knau5QL2LuVzVc7l86Vu5oP1LucUJN73xGSe+JSUbwlktD8KZNQPG5Tj/y208+8PdOQub7T0Pd+1FE1PxTRc/8VEXP/FRFz/xURc/8VEXP/FRFz/xU4ZUAAMumAAC7sAAArrsBAKLIAgCY1QUAkPgPAYn4IASC+C4Lefk3E3D5Pxto+UYiYPpNKFr6VC1U+lwxT/tlNUv7bThH/Hc7Q/yDPT/9kD88/Z9BOv6vQzj/xkQ3/+pFNvz9RTvy/0Q+6v9EPub/Rj7m/0Y+5v9GPub/Rj7m/0Y+5v9G0J8AAL2sAACutQAAosIAAJXPAACK3QMAhP8SAXv/HgN0/yoJbP8zD2T/OxZd/0MbV/9KIFH/USRM/1gnSP9gKkT/aCxA/3EuPP97MTn/iDI1/5Y0M/+kNjH/tjcv/9A4Lv/vOS3//zkx//85M/z/OTP8/zkz/P85M/z/OTP8/zkz/P85wagAAK+xAACivQAAlMoAAIfYAAB98wcAdv8SAW3/GgNl/yQFXv8tClj/Ng9S/z0TTP9FFkj/TBlD/1MbP/9aHjz/YSA4/2khNf9yIzH/fSUu/4omK/+ZKCn/pykn/7krJv/SLCX/7ywk//8tJP//LST//y0k//8tJP//LST//y0k//8tsa4AAKO5AACUxgAAhtMAAHnhAABx/wgAZ/8PAV//FQJX/x4DUf8mBUv/LgdG/zYKQf89DD3/RA45/0sQNv9REjL/WBMv/18VLP9nFin/cRcm/3wYI/+JGiD/mBsf/6YcHf+3HRz/yh4c/+YfG//wHxv/8B8b//AfG//wHxv/8B8b//AfpLUAAJXCAACGzwAAd94AAGv0AABi/wMAWf8LAVH/EQFK/xcCRP8fAz//JgQ6/y0FNv80BjL/Ogcu/0AIK/9GCCj/TAkl/1IJIv9ZCiD/Ygsd/2sMGv92DRf/hA4V/5IPFP+gEBP/rRET/7oRE//DEhP/wxIT/8MSE//DEhP/wxIT/8MSl74AAIbMAAB32wAAaecAAFz9AABU/wAAS/8FAEP/DAE9/xECN/8XAjL/HgMu/yQDKv8qBCX/LwQi/zUFH/86BR3/PwUa/0UGGP9LBhb/UgYU/1oHEv9iBxD/bAcP/3cIDf+ECAz/kAgM/5wIDP+iCAz/oggM/6IIDP+iCAz/oggM/6II/1AgAv9LKgP/RDYF/0c6Bv9KPwj/TkkP/09UF/9PYB7/TWwk/0p5Kv9IhS7/RpAy/0SaNP9Dojf/Qqo4/0GxOv9AuTv/QME8/z/LPf8+3D7/Pug+/z3zPv89+z//Pv8+/0D/PvpD/z30RP8+7kb/P+5G/z/uRv8/7kb/P+5G/z/uRv8//1AgAv9LKgP/RTUF/0o4Bv9NPQj/UUgP/1JSF/9RXh7/T2ol/013K/9Kgy//SI4z/0aYNv9EoTj/Q6k6/0KwPP9CuD3/QcE+/0DLP/9A3ED/P+lA/z/0QP8+/UH/QP9A/UL/QPZF/0DwRv9B6Uj/QelI/0HpSP9B6Uj/QelI/0HpSP9B/1EfAv9MKQP/RzQF/002Bv9ROwj/VUYQ/1ZQGP9VXB//Umgm/1B0LP9NgDH/Sow1/0iXOP9GoDv/Rag8/0SwPv9DuD//Q8FB/0LMQf9B3kL/QetD/0D1Q/9A/UP/Q/9D+Eb/QvBI/0PqSf9E40r/ReNK/0XjSv9F40r/ReNK/0XjSv9F/1IfAv9NKQP/SjIE/1AzBv9VOQj/WUMQ/1pNGP9ZWCD/VmQn/1NxLf9QfTP/TYk3/0uUOv9Jnj3/R6Y//0auQf9Ft0L/RMFE/0TMRf9D30X/Qu1G/0L3Rv9D/Ub5Rv9G8En/RulL/0fiTP9I203/SNtN/0jbTf9I203/SNtN/0jbTf9I/1MeAv9OKAP/Ti8E/1QwBv9aNgj/XkAQ/2BKGP9eVSD/W2Ao/1htL/9UeTT/UYU5/06RPf9Mm0D/SqRC/0mtRP9Itkb/R8FH/0bNSP9F4Un/RO9K/0X4SvtH/UrxSv9J6E3/S99O/0zXT/9Mz1H/TM9R/0zPUf9Mz1H/TM9R/0zPUf9M/1QdAv9QJwP/UiwE/1ktBf9fMgj/ZDwQ/2ZHGP9kUiD/YVwo/11oMP9adTb/VoE7/1KNP/9PmEP/TaJF/0yrSP9KtUn/Sb9L/0jMTP9I4U3/SO5N/Ej5TvJL/E3nTv1P3VD9UNJS/lDMU/9RxlT/UcZU/1HGVP9RxlT/UcZU/1HGVP9R/1UdAv9RJwP/VikE/14qBf9kLwj/ajoP/2xFF/9sTyD/aFko/2RjMP9gcDf/XHw9/1iIQv9Vk0b/U51J/1GmS/9PsE3/TrpP/U3GUPpN2VH2TOpR8k33UedQ+lLbUvtUzlT8VcdW/VXBV/5VvFj+VbxY/lW8WP5VvFj+VbxY/lW8WP5V/1ccAv9SJgP/WiYE/2ImBP9qLAf/cTcO/3NCFv9zTB//cFYo/2tgMP9mazj/Y3c+/l+DRPtbjkj5WJhM91ahT/VVq1HzU7VT8VLBVO9R0FXrUedV5lL2VtpU+VjMVvpZw1j7Wrxa+1q3W/tZs1z7WbNc+1mzXPtZs1z7WbNc+1mzXPtZ/1gbAv9TJQP/XiMD/2cjBP9wKgb/dzUN/3pAFf96Sh3/eFMm/3NcL/xuZjf4aXI/9GV+RfFhiUruXpNO61ydUuhZplXmWLBX5Fe8WOJWzFneVuRZ2Fb0W8pY913AWvheuFz4XrNd+F6uXvhdq1/5XKtf+VyrX/lcq1/5XKtf+VyrX/lc/1kbAv9WIwP/YiAD/2wgA/91KAX/fTML/4A9E/+BRxv/f1Ak+XtZLfR2YjbucW0+6mx5ReZohEviZI5R3mGYVdteolnWXKxb01u4XtBaxl/NWt9gyFryYb5c9WK1XvRirmD1Yqph9WGmYvZho2P3X6Nj91+jY/dfo2P3X6Nj91+jY/df/1oaAv9ZIQL/Zh0C/3AeA/96JgT/gjEJ/4Y7EP+IRBn5hk0h8oNWK+t+XjTleWk94HR0Rdpvf0zTaolTz2aSWMtjnF3HYaZgxF+xY8Fev2S+XtJlul/sZrJg8marYvJmpWTyZaFl82SfZfRjnGb1Ypxm9WKcZvVinGb1Ypxm9WKcZvVi/1saAv9cHwL/aRsC/3UcAv9+JAP/hy4I/4w4DvuOQhbyjkoe64tSJ+SHWzDdgWY603pwRc11ek7IcINVw2yNW75plmC6ZqBkt2SrZ7RjuGmxYspqrmPmaqhk72qiZu9pnWfwaJpo8WeYafJmlmnzZJZp82SWafNklmnzZJZp82SWafNk/1sZAv9fHAL/bBgC/3kbAv+DIQP/jCwG/5E2C/WUPxLslUcZ5JNPItyOWC3Sh2I6yoFsRcN7dU6+dn9WuHKIXbRukWKva5tmq2mmaqhns2ylZ8Nuomfgbp5p7W2Zau5slmvvapNs8GmSbPFnkGzyZpBs8maQbPJmkGzyZpBs8maQbPJm/1wZAf9iGgL/cBYC/3wZAv+GHwL/kCkE+pYzCfCaPA7nm0QV35pLHdOUVSzKjV85wodpRbuBcU+1fHtXr3iEXqp0jWOlcZdooW6ibJ1srm+abL5wmGzZcZVt62+Rbuxuj2/tbI1v72qMb/Bpi2/xZ4tv8WeLb/Fni2/xZ4tv8WeLb/Fn/10ZAf9kGQL/chQB/38YAf+KHQH/lCYD9pswBuufOArioj8Q2J9HHM2ZUivEkl05u4xmRLSHbk6tgndXp32AXqJ5iWSddpNpmHOebZRxqnGQcbpyjnHRc4xy6nGKc+tviHPtbYdz7muHc+9qhnLwaIZy8GiGcvBohnLwaIZy8GiGcvBo/14YAf9nFwH/dRMB/4MWAf+OGgH+mCMC8Z8sBOelMwfdqDkM0aNFG8edUCq+l1o4tZJjRK2MbE6mh3RXoIN8Xpp/hmSVfI9qkHmabot3pnKIdrZ0hXbMdIR36XKDd+pwgnfsboJ27WyCdu9qgXbwaYF28GmBdvBpgXbwaYF28GmBdvBp/14YAf9pFQH/eBIB/4YUAf+RGAH6nB8B7aQnAuKqLATWrDQLy6dDGsGiTim4nFg2r5dhQ6eRaU2gjXFWmYh5XpOFgmSNgYxqiH+Xb4N9pHJ/fLN0fXzIdXx96HN8fOpxfHvsb3167W19ee5rfXnwaX158Gl9efBpfXnwaX158Gl9efBp/18YAf9rEwH/exEB/4kTAP+VFQD1oBoB6KkgAd2wJAHQsDIKxqxBGLymTCezoVY1qpxfQaKXZ0yakm9Vk453XYyLgGSGiIppgYWVbnyDoXJ3grB0dYLFdXSD53N1gepxdn/rb3d+7W14fe5reHzwaXh88Gl4fPBpeHzwaXh88Gl4fPBp/2AXAf9uEgH/fhAA/4wRAP+ZEQDxpBMA464WANa2HAHLtDAIwbA/F7erSyWtplQzpKFdQJydZUqUmGxTjJV0W4aRfWJ/jodoeYySbXSKnnFwiK10bYjBdG2J5HNvh+pxcITsb3KD7W1zge5rdIDwaXSA8Gl0gPBpdIDwaXSA8Gl0gPBp/2EXAf9xEAH/gg4A/5AOAPWdDQDjqQwA2bUMAM+5GgDFuC4Hu7Q9FbGwSSOnq1IxnqdbPpajY0iOn2pRhptyWX+YemB4lYRmcpOPbG2RnG9pkKpyZpC+c2WR4XJojutwaorsbmyI7Wxthu9rboTwaW6E8GluhPBpboTwaW6E8GluhPBp/2MVAf91DgH/hg0A+JQLANyiCADUrQkAz7gKAMm9FwC/vCsGtbk7E6u2RyGhsVAvmK1ZO4+qYUaHpmhPf6NwV3igeF5ynoFka5uMaWaamW1imahvX5m8cF6Z329gluxuY5HtbWaO7mtni+9qaYnwaGmJ8GhpifBoaYnwaGmJ8GhpifBo/2cSAf95DAD/igoA35oEANOmBwDMsQgAx7sIAMHCEwC4wigErr84EKW8RB6buE4skbVXOIixXkKArmZLeKttU3Gpdlprp39gZaWKZGCjl2hbo6ZrWaO6bFij3GtZoO5rXJrval+W8GlhkvFoY4/xZmOP8WZjj/FmY4/xZmOP8WZjj/Fm/2sQAf9+CQDxkAQA1p4DAMyqBgDEtAYAvr4FALjIEACwyCQDp8Y1DZ3DQhuTwEwoir1UM4G6XD55t2RGcbVrTmuzdFRksX5aX7CJX1qvlmJWrqVlU665ZlKv22VSq/JmVaTyZlif8mZam/NlXJfzZFyX82Rcl/NkXJfzZFyX82Rcl/Nk/3ANAP+EBADdlgAAzqMDAMSuBAC7twQAtMIFAK7NDACnziACns0xCpXLPhaLyEkjgsZSLnrDWjhywWJAa8BqR2S+c01evXxTWbyIV1S7lVtQu6VdTru5Xk28211LufdfTrH2YFGq9mBTpfZgVaH2YFWh9mBVofZgVaH2YFWh9mBVofZg/3cIAOuMAADTmwAAxqgCALuxAgCyuwIAqscGAKLTCgCd1hoBldYsBozUOhGD0kYdetBPJ3LOWDFqzWA4ZMtoP17KckVYynxJVMmITU/JlVFMyaVTSsm5VEnK3FNHyPdVSMD8WEq4+1lMsvtaTq36Wk6t+lpOrfpaTq36Wk6t+lpOrfpa/38AANyTAADKogAAvKwBALG1AACowAMAn8sGAJbZCwCR4BsBit8sBoLfOQ553kMXcd1NIGrcVihj218vXdpnNVjZcTpT2Xs+T9mIQkvZlkVI2aZHRtq6SEXb20dE2PRJQtP/TUTJ/09Fwv9QR7v/Uke7/1JHu/9SR7v/Uke7/1JHu/9S5ooAAM+bAAC/pwAAsrAAAKe7AACcxgMAk9EGAIvqDgCF6B8CfugtBnboOA5u6EEWZudKHV/nUiNZ51spVedkLVDnbTFM53g1SeeEOEbokTpD6KA8QOmyPj/qyz4+6O8+Peb/Pz3g/0I/1/9EQM7/RkDO/0ZAzv9GQM7/RkDO/0ZAzv9G1pMAAMSjAAC0rAAAp7YAAJvBAACQzAIAhtkGAIDyEgB58h8CcfIrBmryNgxj8z8SXfNHGFfzTx1S81chTfRgJEn0aShG9HMqQvV+LT/1iy889pkxOvapMzj3vjQ2+OE1NvX5NTXz/zQ37P82OeX/ODnl/zg55f84OeX/ODnl/zg55f84yJ4AALapAACosgAAm70AAI/IAACD1AAAeegHAHP8EgFr/R0CZP0nBF7+MQhY/jsNU/9DEU3/SxVJ/1MYRf9aGkH/Yx0+/2wfO/92ITf/giM0/5AlMv+fJzD/sCgu/8gpLf/qKiz//yos//8qL/n/Ki/5/yov+f8qL/n/Ki/5/yov+f8quaYAAKquAACcuQAAjsUAAIHRAAB13gAAbfoJAGX/EQFe/xoCV/8jA1L/LAVM/zQHSP88CkP/RAw//0wOPP9TEDj/WxI1/2MUMv9sFi//dxcs/4QZKf+TGif/ohwl/7QdJP/MHiP/7R4i//0fIv//HyL//x8i//8fIv//HyL//x8i//8frKsAAJ22AACPwgAAgM4AAHPcAABn6QAAX/8GAFj/DgBR/xUBS/8dAkb/JgNB/y0EPP81BTj/PAY0/0IHMf9JCC7/UAkr/1cKKP9fCiX/aQwj/3QNIP+CDh3/kg8b/6IQGv+yERn/yBIY/+UTF//6FBf/+hQX//oUF//6FBf/+hQX//oUn7MAAJC/AACAzAAActoAAGTkAABY9QAAUf8BAEr/CwBE/xABPv8XATn/HgI0/yUCMP8sAyz/MgQo/zgEJf8+BSL/RAUf/0oFHP9RBhr/WQYX/2MHFP9uBxL/fAgQ/4wID/+cCA7/rAkO/7sJDf/TCQ3/0wkN/9MJDf/TCQ3/0wkN/9MJkbwAAIHJAABy1wAAZOQAAFTrAABL/wAARP8AAD3/BAA3/wwAMf8QASz/FgEo/xwBJP8iAiD/JwIc/ywCGf8xAxb/NgMT/zwDEf9CAw//SQQN/1EEC/9aBAn/ZgQG/3MFA/+BBQL/kAUB/5wFAf+rBQH/qwUB/6sFAf+rBQH/qwUB/6sF/0QkAv8/LgP/PDYE/0A4BP9BPQb/QUUI/0FRDf9AXRP/P2oY/zx3HP86hCD/N5Ej/zabJf81pCf/NKwo/zS1Kv8zviv/Msgr/zLVLP8x5S3/MfEt/zH7Lf8w/y3/MP8t/zP/Lf82/yz+OP8t+Tr/LvY7/y72O/8u9jv/LvY7/y72O/8u/0UjAv8/LgP/PjQD/0I2BP9EOwb/REMI/0VPDf9EWxP/QWgZ/z91Hf88giH/Oo8k/ziaJ/83oyn/Nqwq/za0LP81vS3/NMgu/zTWLv8z5i//M/Iv/zL8MP8y/zD/M/8v/zb/L/85/y/5O/8w9D3/MfE9/zHxPf8x8T3/MfE9/zHxPf8x/0YjAv9ALQP/QTID/0YzBP9IOAb/SEAI/0lMDv9IWBT/RWUa/0JyH/9AfyP/PYwm/zuYKf86oSv/Oaot/zizLv83vS//Nscw/zbVMf825jL/NfEy/zX7Mv81/zL/Nv8y/zr/Mfo9/zPzPv807UD/NOpB/zTqQf806kH/NOpB/zTqQf80/0ciAv9BLAP/RS8D/0kwBP9MNQb/TT0I/05IDv9NVBX/S2Eb/0huIP9FeyX/Qogo/z+UK/8+ni7/Pacv/zyvMf88uDL/O8Mz/zrPNP864TX/Ou41/zr4Nf86/zX/Ov81+z7/NfJB/zfrQv845UT/OOFF/zjhRf844UX/OOFF/zjhRf84/0giAv9DLAP/SCwD/04tBP9RMQX/UzkI/1VFDv9TURX/UV0c/05qIf9Ldyb/SIMr/0WPLv9EmTD/QqIz/0GrNP9BtDb/QL03/z/JOP8/2zj/P+o5/z/1Of8//zn7QP848UP/OuhF/zzhR/882kj/PdVJ/z3VSf891Un/PdVJ/z3VSf89/0khAv9EKgP/TSgD/1MpBP9XLQX/WTYI/1xCDv9bThX/WFkc/1VlIv9Scij/T34t/0yKMP9KlDP/SJ42/0emOP9Grzn/Rbg7/0XEPP9E0jz8ROU9+ETyPfVF/jzxRf8+5kj/QNxK/0HSS/9BzE3/QclN/0HJTf9ByU3/QclN/0HJTf9B/0ogAv9IJwL/USUD/1glA/9dKgT/YDMH/2M/Dv9iShX/YFUc/1xhI/9ZbSn/VXku/1KEM/9Qjzb9Tpk5+0yiO/pLqj34SrQ/90q+QPVJzEDxSeFB7UrwQepK/ELkSv9E2Ez/RcxP/0bGUP9GwFH/Rr5R/0a+Uf9GvlH/Rr5R/0a+Uf9G/0wgAv9MJAL/VSEC/10hA/9jJwT/ZzEG/2o8DP9qRxT/Z1Ib/2NcI/9faCr7XHQw91l/NfVWijnyVJQ88FKdP+5RpkHsUK9D6k+6ROhOx0TmT91F4U/uRd1O+0jUT/9JyFH/SsBT/0q6VP9KtlX/SrRW/0q0Vv9KtFb/SrRW/0q0Vv9K/00fAv9QIQL/Wh4C/2IeAv9pJQP/bS0F/3E5C/9xRBL/b04a+2tYIvVmYynxY28w7WB6NulchTvmWo8/5FiYQuFWokTfVatG3FO2SNpSw0rWUthK0VPsS8xT+k3FVP9OvFb/T7VX/0+wWP9OrFn/Tapa/02qWv9Nqlr/Tapa/02qWv9N/04eAv9THgL/XhsC/2cbAv9uIgP/cyoE/3c1Cf94QBD5d0oY8nNUIOxvXijna2ow4md1Nt5jgDzZX4pB1F2TRtFbnUnOWaZMy1iwTshXvFDGVs1Rw1fmUb5X91K4WP9TsFr/U6tc/1KnXf9So13/UaJd/1CiXf9Qol3/UKJd/1CiXf9Q/08eAv9XGwL/YhcB/2wZAv90IAL/eScD/34yB/mAPA3xf0YV6ntQHeR3Wybdc2Yu1W1wN9Bpej7LZYREx2KOScRgl03AXqBQvV2qU7tbtlW4W8VWtVvfVrJc81esXf1Xpl79VqFg/lWeYP9UnGH/U5ph/1OaYf9TmmH/U5ph/1OaYf9T/1AdAv9aGQH/ZRUB/3AXAf94HQH/fyQC/YQuBfOGOArqhkIR44RLGdt/VyPReWIvy3RsOMVvdkDAbH9GvGiIS7hmkVC1Y5tTsWGlVq5gsFmrX79aqV/UW6Zg71uiYfpanWP7WZlk/FiWZP1XlWX+VZRl/lWUZf5VlGX+VZRl/lWUZf5V/1AdAv9dFwH/aRIB/3QVAf99GgH/hCEB94kqA+2NNAfkjT0N3ItIFtGFVCPJf14uwnpoOLx1cUC3cXpHsm6ETa5rjVKqaJZWp2agWaNlq1ygZLlenmTNXptk6l6YZvhdlGf5XJJo+1qQaPxZjmj9V45o/VaOaP1Wjmj9Vo5o/VaOaP1W/1IcAf9fFAH/bBEB/3gTAf+BFwH/iB0B8o8lAueTLwTelTgJ05BFFcqLUSLChVsuu4BlOLR7bkGvd3dIqnR/TqVwiFOhbpJXnWucW5lqp16WabVglGjIYZJp5mCPavdfjWv4XYtr+VyJbPtaiGz8WIhr/FiIa/xYiGv8WIhr/FiIa/xY/1QaAf9iEwH/bxAB/3sSAP+FFAD6jRkA7ZMfAeKZKALYmTMIzJVCFMSQTiG8i1kttIViN66Ba0CofHNIonl8Tp12hVSZc45YlXGYXJFvpGCNbrFii23DY4lu4mKHb/Zhhm/3X4Vv+V2Eb/pbg2/7WYNv/FiDb/xYg2/8WINv/FiDb/xY/1YYAf9kEQH/cg4A/34QAP+IEQD1kRQA6JgZAN2eIAHRnjEHx5pAE76VTCC2kFYsrotgN6eGaEChgnBInH55TpZ7glSSeItZjXaVXYl0oGGFc65jgnK/ZIBz3mSAdPVif3T2YH9z+F5+c/lcfnL6Wn5y+1l+cvtZfnL7WX5y+1l+cvtZ/1gXAf9nEAH/dQ4A/4EOAP+MDgDxlRAA450RANajGwDLoS8Gwp4+ErmZSh6wlFQrqZBdNqKLZj+bh25HlYR2TpCAf1SLfohZhnuSXYF5nmF9eKtkeni8ZXl42WV4efRieXj2YHl3+F55dvlceXX6Wnl1+1p5dftaeXX7Wnl1+1p5dfta/1oVAf9pDgD/eAwA/4QMAO+QCwDdmgoA2aILANCmGADGpSwFvaI8ELSeSB2rmVIpo5VbNJyRYz6VjWtGj4lzTYmGfFOEhIVYf4GQXXp/m2F2fqhkc325ZXF+02VxfvJjcn32YHN79150evlcdHn6W3V5+1p1eftadXn7WnV5+1p1efta/10TAf9sDQD/ewsA9ogJANyTBgDVnQkA0aUKAMqqFQDBqSoEt6Y6D66iRhumnlAonppZM5aWYTyPk2lEiY9xTIONeVJ9ioNXeIiNXHOGmWBvhKZjbIS3ZGqEz2RqhPBibIL2YG2A915vf/lcb336W3B8+1pwfPtacHz7WnB8+1pwfPta/18RAf9vCgD/fggA44wDANaXBQDPoAcAyqgIAMSuEwC7rScDsqs3DamnRBmgpE4mmKBXMZGcXzqKmWdDg5ZvSn2Td1B3kYBWco+KWm2Nll5oi6NhZYu0Y2OLzGNji+5hZYn3X2eG+F5phPlcaoL6WmuB+1prgftaa4H7WmuB+1prgfta/2IQAP9yBwD4ggMA248CAM+aBQDJowYAw6wGAL2yEAC1siQCrLA1C6OtQhebqkwjkqZVLoqjXTiDoGVAfZ1sR3abdE1wmX1Ta5aIWGaVlFxilKFfX5OyYF2TyWBdk+1fXpD4XmGM+VxjivpbZIf7WmWG+1llhvtZZYb7WWWG+1llhvtZ/2YNAP93AwDjhwAA05MBAMqeBADCpwQAu68EALW2DQCutyECpbYyCZ2zPxWUsEogjK1TK4SqWzR9qGM8dqVqQ3CjckpqoXtPZaCGVGCekVhbnZ9bWJ2wXVadx11WnetcV5r6W1qV+lpckftZXo78WF+N/FdfjfxXX438V1+N/FdfjfxX/2oKAP98AADcjAAAzZgAAMOjAwC6qgIAs7MBAKy8CgCmvR0BnrwvBpa6PBGNuEcchbVQJ32zWTB2sWA4b69oP2mtcEVjq3lKXqqET1qpkFJVqJ5VUqevV1GoxldQp+pXUKX8V1Of/VdVmv1WV5b+VliV/lVYlf5VWJX+VViV/lVYlf5V/28EAOaCAADSkQAAxp0AALumAQCyrgAAqrcBAKLCBQCcxBgAlcMqBI3COQ2FwEQYfb5OIXW8Vipuul4yaLlmOGK3bj5dtnhDWLWCR1S0j0tQtJ1OTbOuUEu0xVBLs+pQSrH/UUyr/1JOpf9SUKH/UlGe/1FRnv9RUZ7/UVGe/1FRnv9R/3YAAN2JAADKlwAAvqIAALOqAACpswAAoLwCAJjGBgCRzBIAi8wlAoTLNAl8yUASdchKG23HUyNnxVwqYcRkMFzDbTZXwnY6U8KBP0/BjkJLwZ1FSMGuRkfBxUZHwepGRL7/SUW5/0pHs/9LSa3/TEqr/0xKq/9MSqv/TEqr/0xKq/9M6X8AANGQAADCngAAtacAAKqvAACguAAAlsECAIzLBwCE1Q0AgNUeAXnVLgVy1DwMbNNHFGXSUBtf0VkhWtFiJ1XQayxR0HUwTc+BNEnPjjdGz505RNCuO0LQxjtD0Oo6QM39Pj7L/0BAw/9CQb3/Q0K5/0RCuf9EQrn/REK5/0RCuf9E3YgAAMeYAAC4owAAq6sAAKC0AACVvgAAi8gDAIDRBwB44Q0AdOEdAW7hKwNo4DcIYeBCDlzgTRRX4FYZU+BfHU/gaSJL4HMlR+B+KETgiytC4JotP+GrLz7iwS8+4uUvPN/6MTne/zQ52f82OtD/ODvM/zk7zP85O8z/OTvM/zk7zP85zZIAALygAACtqAAAobEAAJW7AACJxQAAfs8CAHTaBgBu6xEAaOseAWLrKgNd7DUGV+w/C1LsSA9N7FETSu1aFkbtYxlD7W0cQO14Hj3uhSE67pMjOO+jJDbwtiY18dImNO/zJjTs/yYy6/8oMuf/KzPk/ywz5P8sM+T/LDPk/ywz5P8swZwAALCmAACjrgAAlrgAAInDAAB9zQAAcdgAAGfmBgBi9hEAXPcdAVf3JwJS9zEETfg6Bkj5QglE+UsLQfpUDj76XBA7+2USOPtvFDX7exYy/IkYMP2YGS79qhss/r8cK//jHSr8+h0q+v8dKvf/HCr3/x0q9/8dKvf/HSr3/x0q9/8ds6MAAKSrAACXtgAAicEAAHvLAABv1gAAY98AAFv1BgBV/xAAUP8ZAUv/IwJG/ywDQv80BD7/PAU6/0MGN/9LBzT/Uwgx/1sJLv9kCiv/bwwo/3wNJv+LDiT/nBAi/64RIf/FEiD/6RMf//wTHv//Ex7//xMe//8THv//Ex7//xMe//8TpqkAAJizAACKvwAAe8oAAG7VAABg3wAAVOcAAE7/BABJ/w4AQ/8UAD//HQE6/yUCNv8sAjL/MwMv/zoDK/9BBCj/SAQl/08FIv9XBSD/YAYd/2wHGv95Bxj/iggW/5sIFf+tCRT/wwkT/+MJE//4CRP//woT//8KE///ChP//woT//8KmrEAAIu9AAB8yAAAbdQAAF/gAABR5gAAR/UAAEH/AAA8/wkAN/8QADL/FQEu/x0BKv8jASb/KQEi/y8CH/81Ahz/OwIZ/0IDFv9JAxP/UQMR/1oDD/9mBA3/dAQL/4UECv+WBQn/qAUI/7kFB//QBQf/4wUH/+MFB//jBQf/4wUH/+MFjboAAH3HAABt0wAAX+AAAFDnAABC7QAAOv8AADX/AAAv/wIAKv8KACb/DwAi/xQAHv8aARr/HwEW/yMBE/8oARD/LQEO/zMBDP85Agr/QQIH/0kCA/9TAgD/XgIA/2wCAP98AwD/jQMA/50DAP+sAwD/tQMA/7UDAP+1AwD/tQMA/7UD/zknAv8zMgL/NTQD/zg2A/84OwT/NkMF/zNOB/8xWwn/L2gN/y12Ef8rhBT/KZEW/ymbGP8opBn/KK0a/yi1G/8nvhz/J8gc/yfUHf8n5B3/J+8e/yf5Hv8n/x7/J/8e/yf/Hf8o/x3/K/8e/y3/H/wv/x/8L/8f/C//H/wv/x/8L/8f/zonAv80MQL/ODED/zs0A/87OQT/OkEF/zdLB/81WAr/M2UO/zFzEv8vgRX/LY4X/y2YGf8soRv/LKoc/yuyHf8rux7/K8Qf/yvQH/8q4SD/Ku0g/yr3IP8q/yD/K/8g/yv/H/8s/x//L/8h/DH/Ivcz/yL3M/8i9zP/Ivcz/yL3M/8i/zsmAv81MAL/Oy8C/z4xA/8/NgT/Pj0F/zxIB/87VQv/OWIP/zdvE/81fRf/M4oZ/zKVG/8xnh3/MKce/zCvH/8wtyD/L8Ah/y/LIv8v3CL/L+oj/y/1I/8v/iP/L/8i/zD/Iv8w/yP7M/8l9TX/JfA3/ybwN/8m8Df/JvA3/ybwN/8m/zwmAv85LQL/PywC/0MtA/9EMgT/QzkF/0NFB/9CUgv/QF8Q/z5rFf87eBj/OYUb/zeQHv83miD/NqMh/zWrIv81syP/NLwk/zTGJf801CX/NOYm/zTxJv80+yb/Nf8l/jX/Jvo2/yjzOP8p7Dr/KeY8/yrmPP8q5jz/KuY8/yrmPP8q/z0lAv89KgL/QygC/0cpA/9JLQT/SjYF/0pBB/9JTQz/R1oR/0VnFv9CdBr/QIAd/z6MIP89lSL/PJ4k/zumJv87rif/Orco/zrBKP86zSn/OuEp/jruKfs6+Sn3O/8p9jr/K/A7/y3oPf8u4T//LttB/y7bQf8u20H/LttB/y7bQf8u/z4lAv9BJgL/SCQC/0wlAv9PKQP/UjMF/1E+B/9RSQz/T1YS/0xiF/9Kbxz/R3sg/0WGI/9DkSX/Qpon/0GiKf9Bqir9QLIr/EC8LPs/yC34P9st9EDrLfBA9y3tQP8v6z//MeRB/zLbQ/8z0UT/M8tG/zPLRv8zy0b/M8tG/zPLRv8z/0AkAv9FIwL/TCAC/1IhAv9WJgP/WS8E/1k6B/9ZRgz/VlES/1RdGP9Rah3+TnUh/EyBJflKiyj3SZUr9UedLPNHpi7yRq4v8EW4MO9FxDHtRdMx6EboMeVG9jLiRf8130T/NtNH/zfKSP84xEr/OL9L/ze/S/83v0v/N79L/ze/S/83/0EjAf9JHwH/URwB/1ccAv9cIwL/YCwD/2A2Bv9gQQv/Xk0R/VtYGPhYZB30VXAj8VN8J+5QhivrT5Au6U2ZMOdMoTLlTKoz40u0NOJLwDXgS88120vmNtVK9DjRSv86zkr/PMRM/zy9Tf88uE//PLRP/zu0T/87tE//O7RP/zu0T/87/0IiAf9MHAH/VRgB/1wZAf9jIAL/ZigD/2gyBf9oPQn6ZkgQ9GNTF+5gXx3qXWsj5lp2KOJXgS3fVYsw3FOUM9lRnTbVUKY400+vOtBPuzvOTsk8y0/hPcdP8j7DT/9AwE//QbdR/0GxUv9ArVP/QKpU/z+qVP8/qlT/P6pU/z+qVP8//0YfAf9QGQH/WRUB/2IXAf9oHQH/bCQC/28uA/lvOAfxbkQO62tOFeVoWxzfZGcj2mBxKtRdey/QW4U0zFiOOMlXlzvHVaA9xFSpP8JTtEG/U8JCvVPWQ7lT7US2U/1Fs1T/RaxW/0SnV/9EpFj/Q6FY/0KhWP9CoVj/QqFY/0KhWP9C/0gdAf9TFgH/XRIB/2YUAf9tGQH/ciEB+3UpAvJ2MwXpdj4L4nNKEttvVxrSa2IjzWdsK8hkdjHEYX83wF6JO71ckj66W5pBt1mkRLVYrkayV7tHsFfNSK1Y6EiqWPpJp1n/SKFa/0idW/9Hm1z/Rplc/0WZXP9FmVz/RZlc/0WZXP9F/0saAf9XEwH/YRAA/2sSAP9yFgD/eBwB9XskAet9LQPifjkH2XtGENB2UxrJcV4kw21oLL5qcTO6Z3s4tmSDPbJijEGvYJVFrF6fR6ldqUqmXLZLpFzHTKJc4k2fXfdMnF7/TJhf/0qVYP9Jk2D/SJFg/0eRYP9HkWD/R5Fg/0eRYP9H/04YAf9aEQH/ZA4A/28QAP92EwD8fRcA74EeAeSEJwLbhDQF0IFDD8h8TxnBeFoju3NkLLVwbTOxbHY6rWp/P6lniEOlZZFHomObSp9ipU2cYbFPmWDBUJdg3FCVYfNPk2L/TpBj/0yOZP9LjGT/Sotk/0iLZP9Ii2T/SItk/0iLZP9I/1AWAf9cEAD/aA0A/3IOAP96EAD2gRIA6YYXAN6KIAHSijAEyYZADsGCTRm6fVcjtHlhLK51ajSpcnI6pG97QKBshESdao1ImWiXTJVnoU+SZq1RkGW9Uo5l1FOMZvBRi2f/UIhn/06HaP9Mhmj/S4Vn/0mFZ/9JhWf/SYVn/0mFZ/9J/1IUAf9fDgD/awsA/3UMAPl+DQDwhQ4A44sQANaPGgDMji4Ew4s9DbuHShi0g1UirX5eK6d7ZzOid286nXR4QJlygEWVb4lJkW2TTY1snlCKaqpTh2q5VIVqz1SEa+5Tg2z/UYJs/0+Ba/9NgGv/TIBr/0qAa/9KgGv/SoBr/0qAa/9K/1QSAf9hDAD/bgoA/XgJAOiCCADciQkA2I8LANCTFwDGkysDvpA7DLaMSBeuiFIhp4RcK6GAZDOcfG06l3l1QJJ3fUWOdYZKinKQToZxm1GCb6dUf2+2VX1vy1Z8b+tUfHD/Untw/1B7b/9Oe2//TXtu/0t7bv9Le27/S3tu/0t7bv9L/1cRAP9jCgD/cAcA8HwFANyFBQDUjAgA0JMJAMqWFADBlykDuZQ5C7GQRhapjVAgoolaKpyFYjKWgmo5kX9yP4x8ekWHeoNKg3iNTn92mFF7daRUeHSzVnZ0yFZ1dOhVdXX9U3V0/1F1c/9PdnL/TXZx/0x2cf9MdnH/THZx/0x2cf9M/1kQAP9mBwD/cwQA4X8BANaIBADPkAYAypYIAMSaEgC8myYCtJg3CayVRBSkkU4fnY5XKJaKYDGQh2g4i4RwP4aCeESBf4FJfX2LTXh7llF0eqJUcXmxVm95xVZueuZVbnr8U295/1Fwd/9PcXb/TXF1/0xxdf9McXX/THF1/0xxdf9M/1sOAP9pBAD2dwAA3YIAANCLAwDJkwUAxJkGAL6eEAC2nyQCrp00CKaaQROflkwdmJNVJ5GQXi+LjWU3hYptPYCIdUN7hX5IdoOITHKCk1BugKBTa3+uVWh/wlZnf+NVaID6U2l+/1FqfP9Pa3v/TWx5/0xsef9MbHn/TGx5/0xsef9M/14MAP9sAQDmegAA1oYAAMuPAgDElwQAvp0EALiiDgCxoyEBqaIyB6GfPxGZnEobkplTJYuWXC2Fk2M1f5FrO3qOc0F1jHxGcIqFS2uIkU9nh51SZIasVGKGv1VhhuFUYYb5UmOE/1Blgf9PZn//TWd+/0xnfv9MZ37/TGd+/0xnfv9M/2EKAP9vAADgfgAA0IkAAMaTAQC/mwMAuKECALGmCwCqqB4Bo6cvBZulPQ+UokgZjJ9RIoWcWSt/mmEyeZhpOXSVcT9vk3lEapKDSGWQjkxhj5tPXo6qUluOvVJajt5SW434UFyL/09eiP9OYIX/TGGD/0thg/9LYYP/S2GD/0thg/9L/2QFAPV0AADaggAAy44AAMGXAAC4ngEAsaUAAKmrBwCjrRoAnKwsBJWrOgyNqEUWhqZPH3+kVyh5ol8vc6BmNW2ebjtonHdAY5qBRV+ZjElbmJlMV5eoTlWXu09Ul9xOVJb2TlWU/01YkP9MWY3/S1uK/0pbiv9KW4r/SluK/0pbiv9K/2gAAOV5AADRhwAAxZIAALucAACxogAAqakAAKGxAgCbsxUAlbMoAo6yNgmGsEISf65MG3isVCNyqlwqbKhkMWenbDZipXU7XaR/QFmjikNVopdHUaGnSU+hukpOotlJTqD1SU6f/0lQmf9JUpb/SFSS/0dUkv9HVJL/R1SS/0dUkv9H/24AAN5/AADKjQAAvpgAALOgAACqpwAAoa4AAJe2AACRuhAAjLojAYW5MgZ+uD4Od7ZJF3G1Uh5rs1olZbJiK2CxajBbsHM1V699OVOuiT1PrZZATK2lQkqtuUNJrthCSKv1Q0eq/0RJpf9ES6D/RE2c/0RNnP9ETZz/RE2c/0RNnP9E6nUAANKGAADDkwAAt50AAKykAACiqwAAmLMAAI67AQCFwQwAgcIdAHvCLQN1wToJb8BFEWm/TxhjvlceXr1fI1m8aChVu3EtUbt7ME26hzRKupU3R7qlOUW6uDpEutc5Q7j1O0K2/z1Cs/8+RK7/PkWp/z5Fqf8+Ran/PkWp/z5Fqf8+4H0AAMmNAAC7mgAArqIAAKOpAACYsQAAjrkAAITBAgB5yQcAdMsUAHDMJgFryzUFZctACmDKSxBbylQWV8ldGlLJZR9OyG8jS8h6JkfIhilEyJQsQsikLkDIuC8/ydcvP8f1MD3E/zM7w/81PL7/Nj24/zc9uP83Pbj/Nz24/zc9uP830YYAAMCVAACynwAApacAAJqvAACOtwAAg78AAHjHAwBuzwcAZdcNAGPYHQBg2C0CW9g6BFfYRglT2FANT9hZEUvXYhVH12wYRNd3G0HXhB4+2JMgPNijITvZtyI62tUiOtbyIzfU/yc20v8pNNH/KzbK/y02yv8tNsr/LTbK/y02yv8txZAAALadAACopQAAnK0AAI+2AACDvgAAd8cAAGzPAgBi1gcAWuQOAFjkHABU5CkBUOQ1A0zlPwVI5UkHReVTCkLmXA0/5mYPPOZxEjrnfhQ354wWNeecFzPorhky6cYZMujqGTHl/hkv5P8cLuT/Hi3i/yAt4v8gLeL/IC3i/yAt4v8gupoAAKqjAACdqwAAkLQAAIO9AAB3xgAAa88AAF/WAABU3gQAUfAQAE3wGwBK8CYBRvEwAkLyOgM+8kMEO/NLBTjzVAc29F0IM/RoCTD1dAsu9YEMLPaRDir2og8o97cQJ/jWESf29BEm8/8RJvH/ESXx/xMl8f8TJfH/EyXx/xMl8f8TraEAAKCpAACSswAAhLwAAHbGAABpzwAAXdgAAFHfAABJ7gQARvwOAEL9FwA+/iEAO/4qATf/MwI0/zoCMP9CAy3/SgMr/1MEKP9cBSX/ZgUi/3MGIP+DBx//lAgd/6YIHP+8CBv/4gka//kJGv//CRn//wkZ//8JGf//CRn//wkZ//8JoqcAAJOxAACFuwAAdsYAAGnQAABb2gAATuAAAEPlAAA++wEAOv8MADb/EwAy/xsAL/8jACv/KgEo/zEBJP83ASH/PwIf/0YCHP9OAhn/WAMW/2MDE/9wAxL/gQQR/5MEEP+nBA//vQUO/+AFDv/2BQ7//wUO//8FDv//BQ7//wUO//8Fla8AAIa6AAB3xQAAaNAAAFrbAABM4QAAQOcAADfzAAAy/wAALv8HACr/DgAm/xMAI/8aAB//IAAb/yYAGP8rARX/MgES/zgBEP9AAQ7/SAEM/1IBCf9dAgb/awIE/30CAv+QAgH/owIA/7YCAP/NAwD/7AMA/+wDAP/sAwD/7AMA/+wDiLkAAHjEAABp0AAAW90AAEvjAAA+6QAAMu4AACv/AAAm/wAAIf8AAB3/CAAa/w0AFv8RABP/FgAQ/xoADv8fAAv/JAAJ/yoABv8wAAL/NwEA/0ABAP9KAQD/VgEA/2QBAP91AQD/iAEA/5oBAP+qAQD/uwEA/7sBAP+7AQD/uwEA/7sB/y8rAf8rMgL/LzEC/zA0Av8vOQP/K0ED/ydMBP8jWAX/IWYG/yB0B/8eggn/Ho4L/x6YDP8eoQ3/HqkO/x6wD/8duA//HcEQ/x3LEP8d2xH/HegR/x3yEf8d/BH/Hv8R/x7/EP8e/xD/H/8R/x//Ev8h/xP/Iv8T/yL/E/8i/xP/Iv8T/y8rAf8uMAL/Mi8C/zMxAv8yNgP/Lz4D/ytJBf8pVgb/J2MH/yVxCP8kfgv/I4oM/yOVDv8ing//IqYQ/yKtEf8itRH/Ir0S/yLHEv8i1BP/IuUT/yLwE/8i+hP/Iv8T/yP/Ev8j/xL/I/8U/yT/Ff4m/xb8J/8W/Cf/Fvwn/xb8J/8W/zAqAf8xLQL/NSsC/zctAv82MgP/NDoD/zJFBf8vUgb/LWAH/yxtCv8qegz/KYYO/yiREP8omhH/KKIS/yeqE/8nsRT/J7kU/yfDFf8nzxX/J+EV/yftFf8n+BX/KP8V/yj/Ff8o/xb/J/8X/Cn/GPYr/xn0LP8Z9Cz/GfQs/xn0LP8Z/zEpAf80KQH/OSgC/zsqAv88LgL/OjYD/zlCBf83Twb/NVwI/zNpC/8xdg7/MIIQ/y+NEv8ulhT/Lp4V/y2mFv8trRb/LbUX/y2+GP8tyhj/LdwY/y3qGP8t9Rj9Lv8Y+i7/GPkt/xr5Lf8c8y//HO0x/x3qMv8d6jL/Heoy/x3qMv8d/zMpAf84JgH/PSQB/0AlAv9BKQL/QjMD/0E+Bf8/Sgb/PVcJ/ztkDP85cA//N30S/zaIFP81kRb/NZoX/zSiGf80qRn/M7Ea/zO6G/8zxRv9M9Mb+jPmG/c08xvzNf4b8TT/HfAz/x/uM/8g5zb/IeE3/yHeOP8h3jj/Id44/yHeOP8h/zUnAf89IgH/QiAB/0YgAf9IJQL/Si8D/0k6BP9HRgb/RVIJ/0NfDf9BaxH/P3cU/z2CF/48jBn8PJUa+zudHPk7pR34Oq0e9jq2HvU6wB/zOs4f8DrjH+s78R/oOv0h5jr/I+Q6/yXhOv8l2Dz/JtA9/ybNPv8mzT7/Js0+/ybNPv8m/zkkAf9BHgH/RxsB/0sbAf9PIgH/USsC/1E2BP9PQQb/TE0J/0taDvxJZhL4R3IW9UV9GfNDhxvxQpEd70KZH+1BoSDsQakh6kCyIuhAvCLnQMoj5EHfI+BB7yTcQPwn2ED/KdQ//yrPQP8qx0L/KsJD/yrAQ/8qwEP/KsBD/yrAQ/8q/zwgAf9FGgH/SxcB/1EXAf9WHwH/WCcC/1gxA/9XPAX8VUgJ9lJUDvJQYRPuTm0X6kx4G+dKgh7lSYwg4kiVIuBHnSTeR6Ul3EauJtpFuSfYRcYo1EXcKc9G7irLRfstyEX/LsVF/y/ARv8vukj/L7VJ/y60Sf8utEn/LrRJ/y60Sf8u/0AdAf9JFgH/UBMB/1YUAP9cGwH/XyMB/2AsAvpfNwTzXUII7VpPDedYXBPiVmgY3lNyHNpRfSDWT4Yk0k6PJ9BNmCnNTKAry0upLclKsy7HSr8vxUrQMMJL6DC9S/gyukr/M7hL/zOzTP8zrk3/M6pO/zKpTv8yqU7/MqlO/zKpTv8y/0MaAf9MEwD/VBAA/1wSAP9hFwD/ZR4B+2YnAfJmMQPqZT0G42NKC9xgVxLVXWIZ0FptH8xXdyPIVYAnxVSJK8JSki7AUZowvlCjMrtPrTS5T7k1t0/INrRP4jaxT/Q3rlD/OKxQ/zinUf83o1L/NqBT/zWfU/81n1P/NZ9T/zWfU/81/0YXAf9QEQD/WA0A/2AQAP9mEwD/ahkA9GwhAeptKwLhbDcE2WpFCtBnUhLKY14axWBoIMFecia9XHsqulqELrdYjDG0V5U0sVWeNq9UqDitVLM6qlPCO6hT2julVPA8olX/PKFV/zudVv86mlf/OZdX/ziXV/83l1f/N5dX/zeXV/83/0kUAP9TDgD/XAwA/2UNAP9rDwD6bxMA7HIZAOJ0IwHYczIDznFCCcdtTxLBaloau2dkIbdkbSezYnYsr19/MKxehzSpXJA3p1uZOqRZozyhWa4+n1i9P51Y0UCaWew/mFn+P5da/z6UW/88kVv/O49b/zqPW/86j1v/Oo9b/zqPW/86/0wSAP9WDQD/YAkA/2gKAPpvDADzcw4A5XcRANp5GwDPeS4Cx3c+Cb90SxG5cFYas21gIa9qaSiqZ3Itp2V6MqNjgzagYYw5nWCVPJpenz+XXapBlV24QpNdy0OQXehDj178QY5f/0CLX/8+il//PYhf/zyIX/87iF//O4hf/zuIX/87/04RAP9YCgD/YwcA+mwGAOdzBgDdeAgA2nsLANF+FwDIfisCwHw7CLl5SBGydlMZrHJdIadvZiijbW4un2p3M5tofzeYZog7lWWRPpFjm0GOYqdDjGG0RYlhx0WIYuVFhmL6Q4Zj/0KEY/9Ag2P/PoJj/z2CY/88gmP/PIJj/zyCY/88/1APAP9bBwD/ZgMA7G8CANx2AwDUfAcA0YAJAMqCFADCgygCuoE5B7N+RhCse1EZpndaIaF0YyiccmsumG9zM5RtfDeRa4Q7jWqOP4pomEKGZ6NEhGaxRoFmw0d/ZuFHf2f4RX5o/0N+aP9BfWf/P3xn/z58Z/89fGf/PXxn/z18Z/89/1IOAP9dAwD9aQAA4XIAANZ6AgDOfwUAyoMIAMWGEgC8hyYBtYY2Bq6DQw+ngE4YoXxYIJt5YCeWd2ktknRwM45yeTeKcIE8hm6LP4NtlUN/bKFFfGuuR3prv0h4a91IeGz2Rnhs/0R3bP9Cd2v/QHdq/z93av8+d2r/Pndq/z53av8+/1QMAP9fAADybAAA3XYAANB9AgDJgwQAxIcGAL+KEAC3jCMBsIo0BamIQQ6ihUwXnIFVH5Z/XiaRfGYtjHluMoh3djeEdX87gHSIP3xykkN4cZ5GdXCsSHNvvUlxcNlJcXD0R3Fx/0RycP9Ccm//QXJu/z9ybv8+cm7/PnJu/z5ybv8+/1YKAP9iAADmbwAA13kAAMyBAQDFhwMAv4sEALmODgCykCABq48xBaSMPw2dikoWlodTHpGEXCWLgWQshn9rMYJ9czZ+e3w7enmGP3Z3kEJydpxFb3WpSGx1uklrddRJa3XyR2t1/0Vsdf9DbXP/QW1y/z9tcv8/bXL/P21y/z9tcv8//1kHAP9lAADicgAA0XwAAMeEAADAigIAuY8CALOSDACslB0AppMvBJ6RPAuYj0gUkYxRHIuJWiSGh2IqgYVpMHyCcTV4gXo6dH+DPnB9jkJsfJpFaXunR2Z6uEhke9BIZHvwR2V7/0Rmev9DZ3j/QWh2/z9odv8/aHb/P2h2/z9odv8//1sEAPdpAADddgAAzYAAAMOIAAC7jgAAtJMBAK2XCQCnmBoAoJgsA5mWOgqSlEUSjJJPGoaPVyKAjV8oe4tnLnaJbzNyh3c4bYWBPGmEi0BmgpdDYoGlRmCBtkdegc1HXoHvRl+B/0Rgf/9CYX3/QWJ7/z9jev8/Y3r/P2N6/z9jev8//14AAOltAADWeQAAyIQAAL6MAAC2kwAArpcAAKabBACgnRcAmp0pApOcNwiMmkMQhphNGICWVR96lF0mdZJlLHCQbDFsjnU2Z41+OmOLiT5fipVBXImjRFqJtEVYictFWIjtRFiI/0NZhv9BW4P/QF2B/z5dgP8+XYD/Pl2A/z5dgP8+/2IAAORxAADPfgAAw4gAALmRAACwlwAAp5sAAJ6hAACYoxMAk6MlAY2iNAaGoUANgJ9KFXmdUxx0m1ojb5liKGqYai5mlnIyYZV8N12UhjpZkpM+VpKhQFORskFSkslCUpHrQVKQ/0BSj/8/VYv/PlaI/z1Xh/89V4f/PVeH/z1Xh/89+WcAAN12AADJgwAAvY0AALOVAACpmwAAoKAAAJanAACPqQ8Ai6ohAYWpMAR/qDwKeKdHEnOlUBhto1geaKJgJGShZylfoHAuW555MledhDZTnJE5UJyfO06bsD1MnMc9TJvqPEyZ/zxMmP88TZX/PE+R/ztQj/87UI//O1CP/ztQj/87620AANN8AADDiQAAt5MAAKyaAACinwAAmaUAAI6rAACFsAsAgbEbAHyxKwJ3sDgHca9DDWuuTRRmrVUZYaxdHl2rZSNZqm4nVal3K1Gogi9Np48ySqeeNUinrzZHp8Y2RqbpNkWk/jdFo/83RqD/N0ic/zdJmv83SZr/N0ma/zdJmv834nQAAMqDAAC8jwAAsJgAAKWeAACbpAAAkKsAAIWxAAB6uAQAdrkUAHK5JQFtuTMEaLg/CGO4SQ5et1ITWrZaGFa2YhxStWsgTrR1JEu0gCdIs44qRbOdLEKzri1Bs8UuQbPpLUCw/i8/r/8xPq3/MkCo/zJBpv8yQab/MkGm/zJBpv8y1XwAAMKKAAC1lgAAqJ0AAJ2jAACSqgAAh7EAAHy3AABwvgMAaMIOAGbDHQBjwy0BXsM5BFrDRAhWwk4MUsJXEE/BXxRLwWkXSMFzGkXAfh1CwIwgP8CbIj3ArSM8wcQjPMDpIzq+/iY4vP8oN7v/KTi4/yo4tv8rOLb/Kzi2/ys4tv8ryYUAALmTAACsnAAAoKIAAJSqAACIsQAAfLgAAHG+AABmxQMAW8sIAFfNEwBWziMAU84yAVDOPgNNz0gFSc9SCEbPWwtDz2UOQM9vED7PexM7z4kVOc+ZFzfPqxg20MMYNs/oGDTN+xsyy/8dMcr/HzDJ/yEvyP8hL8j/IS/I/yEvyP8hvo8AAK+aAACioQAAlqkAAIqwAAB9uAAAcb8AAGbGAABbzAIAUNIHAEfaDABG3BgARdwnAETdNQFB3UACP95LAz3eVQQ6318GON9pBzXfdgkz4IQLMeCUDC/hpg0u4bwOLeLgDi3e+A8r3f8SKtz/FCna/xYo2v8WKNr/Fija/xYo2v8Ws5gAAKWgAACZpwAAi7AAAH64AABxwAAAZcgAAFnOAABO0wAARNsEAD/pDQA96RcAO+ojADnqLgA26zgBNOtCATHsSwIv7VUDLe1fAyruawQo7ngFJu+IBiXvmgcj8K4HIvHIByLw7Qch7P8HIev/CCDr/wof6v8LH+r/Cx/q/wsf6v8LqJ8AAJumAACNrwAAf7gAAHHBAABkygAAWNAAAEzWAABB3QAAOOQAADX2DAAz9xQAMPceAC74JwAr+TAAKPk4ASb6QAEj+0kBIftSAR78XQIc/WkCGv15Axj+iwMX/54DFf+zBBT/0wQU/vQEE/z/AxP6/wMT+f8DE/n/AxP5/wMT+f8DnaUAAI+uAACAuAAAcsIAAGTLAABW0wAASdoAAD7fAAA05AAALvQAACv/CgAo/xAAJf8XACL/HwAf/yYAHP8tABn/NAAX/zwAFP9EARL/TgEQ/1kBDv9nAQz/dwEL/4oCCv+fAgn/tQII/9UCB//0Agf//wIH//8CB///Agf//wIH//8Cka0AAIK4AABzwgAAZMwAAFbVAABI3QAAO+IAADDnAAAn7gAAI/8AACD/BAAc/wwAGf8RABb/FgAT/xsAEf8hAA7/JwAN/y4ACv82AAf/PgAE/0gAAP9UAAD/YgEA/3MBAP+HAQD/nQEA/7IBAP/KAQD/6gEA//MBAP/zAQD/8wEA//MBhLcAAHTBAABlzAAAVtgAAEffAAA55QAALeoAACPuAAAc/QAAGP8AABX/AAAR/wQAD/8LAA3/DgAJ/xEABv8VAAP/GgAA/yAAAP8mAAD/LgAA/zcAAP9BAAD/TQAA/1wAAP9tAAD/ggAA/5YAAP+oAAD/ugAA/8MAAP/DAAD/wwAA/8MA/yQvAf8lLwH/KC8B/ycxAf8kNgL/ID4C/xpJA/8XVgP/FWQD/xNyBP8SfwT/EooE/xKUBP8SnQX/EqQF/xKsBv8Sswb/EroG/xLDBv8Tzgf/E98H/xPrB/8T9gf/E/8H/xP/Bv8T/wb/FP8H/xT/CP8T/wj/Ff8J/xX/Cf8V/wn/Ff8J/yUuAf8pLQH/KywB/ysuAf8pMwL/JDsC/x9GA/8dUwP/G2EE/xluBP8XewT/F4cF/xeRBf8Xmgb/F6EG/xepB/8XsAf/F7cI/xfACP8Yygj/GNsI/xjoCP8Y9Aj/GP0I/xn/CP8Z/wj/Gf8J/xn/Cv8Y/wv/Gv8L/xr/C/8a/wv/Gv8L/yYtAf8sKQH/LigB/y8qAf8tLwL/KTcC/ydDA/8kUAP/Il0E/yBqBf8edwX/HoMG/x6NB/8elgf/Hp4I/x6lCf8erAn/HrMJ/x68Cv8exgr/HtMK/x7lCv8e8Qr/H/wK/h//Cv0f/wv8H/8M/B7/Dfwf/w73If8O9yH/Dvch/w73If8O/yoqAf8vJgH/MiQB/zMlAf8yKgH/MTQC/y8/A/8tTAP/KlkE/yhmBf8mcgb/JX4H/yWJCP8lkgn/JZoK/yWhC/8lqAv/JLAM/yS4DP8lwQz/Jc4N/yXhDfwl7w35JvoM9ib/DfUm/w/0Jf8Q9CX/EfIm/xLtJ/8S7Sf/Eu0n/xLtJ/8S/y4mAf80IgH/NyAB/zkhAf84JQH/OS8C/zg7Av81RwP/M1QF/zFhBv8vbQf/LnkJ/y2ECv8tjQz/LJYN/yydDf8spQ79LKwP/Cy0D/ssvQ/5LMkQ9izdEPMt7A/vLfgP7S3/Euss/xTqLP8V6Sz/FuUt/xbgLv8W4C7/FuAu/xbgLv8W/zIjAf84HQH/PBsB/z4bAf9AIgH/QSsB/0A2Av8+QgP/PE8F/zlcBv84aAj9NnML+zV+DPg1iA73NJEP9TSZEPM0oBHyM6gS8DOwEu8zuRPuM8UT6zTXE+c06hLjNPcU4TT/F94z/xncM/8a2zP/GtQ0/xrONf8azjX/Gs41/xrONf8a/zYfAf88GQH/QRYA/0QWAP9HHgH/SScB/0gyAv9GPQP/REkF+kJWB/ZAYgnyP24M7z15D+08gxDqPIwS6DuUE+c7nBTlO6QV4zqtFeI6thbgO8IW3zvSFto76BfUOvYa0Dr/HM06/x7LOv8eyjr/H8Q7/x/APP8ewDz/HsA8/x7APP8e/zkbAf9AFQD/RREA/0oTAP9OGQD/UCIB/1AsAf1ONwL2S0ME8ElQB+tIXQrnRmkN40V0EOBEfhPdQ4cV20KQF9hBmBjVQKAZ00CpG9FAshzPQL0dzUDMHcpB5B7GQPQgwkD/Ir9A/yO9QP8ju0D/I7ZB/yOzQv8is0L/IrNC/yKzQv8i/z0XAP9EEQD/Sg4A/1AQAP9UFQD/Vh0A/VYmAfNVMQHrUz0D5VJLBt9QWAraTmMO1ExuE9BKeBbNSYEZy0iKG8hHkh3GR5ofxEajIcJGrCLARbcjvkXFJLxF3CS4RvAltUb/J7JG/yewRv8nrkb/J6pH/yanSP8mp0j/JqdI/yanSP8m/0AUAP9IDgD/TgsA/1UOAP9ZEQD/XBYA9F0fAOpcKgHiWzcC2lpGBdJXUwvMVV4QyFNoFcRRchnBUHscvk+EH7xNjCK5TZUkt0ydJrVLpyezS7EpsUq/Kq9K0SqsS+srqUv8LKZL/yylTP8ro0z/Kp9N/yqdTf8pnU3/KZ1N/ymdTf8p/0MRAP9LDAD/UwgA/1oLAP9eDQD5YBAA62EWAOFiIQDWYjEBzmFBBcdfTgvCXFkRvVpkF7lYbRu2VnYfs1V+IrBThyWuUo8oq1GYKqlQoiynUKwtpU+5L6NPyy+gUOYvnlD5MJxQ/y+aUf8umFH/LZZS/yyUUv8rlFL/K5RS/yuUUv8r/0YQAP9OCQD/VgUA/l4GAO9iBwDnZQoA5GYOANZnGQDNaC0BxWc9Bb9lSgu5Y1UStGBfF7BeaRysXHEhqVp6JKZZgiikWIsroVaULZ9VnS+cVagxmlS0M5hUxTOWVOE0k1X2M5JV/zKRVv8xj1b/MI1W/y6MV/8tjFf/LYxX/y2MV/8t/0kOAP9RBQD/WgEA7mIAAN9nAwDYagYA1WsKAM1tFQDFbikBvm05BLdrRwuxaFIRrGZcGKhkZR2kYm0ioWB1Jp5efimbXYYtmFyPL5VamTKTWaQ0kFmwNo5ZwDaMWds3ilnzNola/zSIW/8zh1v/MYZb/zCFW/8vhVv/L4Vb/y+FW/8v/0sMAP9UAAD7XgAA4mUAANhrAQDPbgUAzHAIAMZyEgC+cyYBt3M2BLFwRAqrbk8RpmtZGKFpYR2dZ2oimWVyJ5ZjeiqTYoMukGCMMY1flTSKXqA2h16tOIVdvDmDXdQ5gl7wOIFf/zaAX/80gF//M39f/zF+X/8wfl//MH5f/zB+X/8w/00JAP9WAADuYQAA3WkAANFvAADKcwMAxXUGAMB2EAC4eCMAsXgzA6t2QQmlc0wQn3BWF5tuXx2WbGcik2pvJ49odyuMZ38viWWIMoVkkjWCY503gGKqOX1iuTp7Ys87emLuOXpj/zh6Y/82eWP/NHlj/zJ5Yv8xeWL/MXli/zF5Yv8x/08HAP9ZAADmZAAA12wAAMxzAADEdwIAv3kEALl6DgCyfCAArHwxA6V6PgmfeEoQmnVTF5VzXB2RcWQijW9sJ4ltdCuFbHwvgmqFMn9pjzV8aJs4eWenOnZmtjt0Zsw8c2frO3Nn/zhzaP82c2j/NXNn/zNzZv8yc2b/MnNm/zJzZv8y/1EEAP9cAADiZwAA0nAAAMd2AADAegAAun0CALR/DACtgR0Ap4EuAqB/PAiafUcPlXpRFpB4WhyLdmIhh3RpJoNycSt/cXovfG+DMnhujTV1bZg4cmylO3BrtDxua8k8bWvpO21s/jltbP83bmz/NW5r/zRuav8ybmr/Mm5q/zJuav8y/1MAAPRfAADeagAAzXMAAMN6AAC7fgAAtYEAAK6DCQCohRoAooUrApuEOgeVgkUOkH9PFYp9WBuGe18ggXlnJX13byp6dncudnSAMnNzizVvcpY4bHGjOmlwsjxocMY8Z3DnO2dx/Dlocf83aHD/NWlv/zRpbv8zaW7/M2lu/zNpbv8z/1YAAOtiAADYbgAAyXYAAL99AAC3ggAAsIUAAKiHBgCiiRcAnIopAZaJNwaQh0MMi4VNE4WCVRmAgF0ffH9lJHh9bSl0e3UtcHp+MW15iDRpd5Q3ZnahOmN2sDthdsQ8YXblO2F2+zlidv83Y3X/NWNz/zRkcv8zZHL/M2Ry/zNkcv8z/1gAAOZmAADScQAAxXoAALuBAACyhwAAq4oAAKKMAgCcjhQAl48mAZGONAWLjEALhYpKEYCIUxh7hlsddoVjInKDaidugnIraoB7L2d/hjNjfpE2YH2eOV18rjpbfME7W3zjOlt8+jhce/83XXv/NV55/zRfd/8zX3f/M193/zNfd/8z/lwAAOFqAADNdQAAwH4AALaGAACuiwAApY4AAJuRAACVkxEAkJQiAYuTMQOFkj0Jf5FID3qPURZ1jVkbcYxgIGyKaCVoiXApZId5LWGGgzFdhY80WoScNleDrDhVg785VYPhOFWC+TdWgv81VoH/NFh//zNZff8yWX3/Mll9/zJZff8y72AAANtuAADHegAAu4MAALKLAACokAAAn5MAAJSWAACNmQ4AiZoeAISaLgJ+mToHeZdFDXSWThNvlVYYapNeHWaSZSFikW0mXo92KluOgS1XjY0wVIyaM1GMqjVPjL01T4zeNU+L9zRPiv8zUIn/MlGG/zFShP8xUoT/MVKE/zFShP8x6mUAANJzAADCfwAAtogAAKyQAACilAAAmJgAAIycAACEnwoAgKAZAHyhKQF3oDYFcp9BCm2eSw9onVMUZJxbGWCbYx1cmmshWJl0JVWYfilRl4osTpaYLkuWqDBKlrwxSZbcMEmU9jBJk/8wSZL/MEqQ/y9Ljf8vS43/L0uN/y9Ljf8v4msAAMp5AAC8hQAAsY8AAKaUAACbmQAAkZ0AAIaiAAB6pgMAdqcTAHOoJABuqDIDaqg9BmWnRwthplAPXaVYFFmkYBhVo2gcUqNxH06ifCNLoYgmSKGWKEWgpipEoborQ6HaKkOf9StCnf8rQpz/LEKb/yxEl/8rRJf/K0SX/ytEl/8r13IAAMOAAAC2jAAAqpQAAJ+ZAACUngAAiaMAAH6oAABwrgAAarAOAGixHQBlsSwBYbE4A12wQwZZsEwKVa9UDlKvXRFOrmUVS65vGEiteRtFrYYeQqyVID+spSI+rbkjPa3YIj2r9SM8qf8lO6f/Jjum/yY7pP8mO6T/Jjuk/yY7pP8mzHoAALuIAACukgAAopkAAJeeAACMpAAAgKoAAHWvAABptAAAXrkGAFu6FABZuyQAVrsxAVO7PQNQu0cFTbtQB0q6WQpHumINRLpsEEG6dxM+uYQVPLmTFzm5oxg4ubcZN7rWGTe49Bo1tv8cNLT/HjOz/x8zsv8gM7L/IDOy/yAzsv8gwYMAALSRAACmmAAAm54AAI+lAACCqwAAdrEAAGu2AABfvAAAVMEDAEzFDQBLxRkAScYoAEjGNQBFx0ABQ8dKA0DHUwQ+x10GO8dnCDnHcwo3x4AMNMeQDTLHoQ4xyLUPMMjTDzDG9BAuxP8TLcL/FSzB/xYrwP8XK8D/FyvA/xcrwP8XuI0AAKqXAACengAAkaUAAISsAAB4sgAAa7kAAGC/AABUwwAASsgCAEDNBwA60g4AOdIbADjTKAA30zUANtRAADTVSwEz1VUBMdZgAi/WbAMt13oEK9iLBSrYnQUo2bEGJ9rNBifX7wYm1P8JJdL/CyTR/wwj0P8NI9D/DSPQ/w0j0P8NrpYAAKCdAACUpAAAhqwAAHm0AABsuwAAYMIAAFTGAABIywAAPtAAADXVBAAt3QoALOETACviHwAp4yoAKOQ1ACfkPwAm5UoAJOZVACPmYQEh524BIOd+Ah7okAId6aQCG+m8Ahrq4gIa5vwCGeX/Axnk/wQY4/8FGOP/BRjj/wUY4/8Fo50AAJakAACIrAAAerUAAGy9AABfxAAAU8oAAEfOAAA80wAAMtoAACrfAAAl7gkAI/ARACHxGQAf8SIAHfIrABvzNAAZ9D4AF/RIABX1UgAT9l8AEvZuARH3gAEQ+JQBD/mqAQ75xgEO+e0BDfb/AQ30/wEN8/8BDfP/AQ3z/wEN8/8BmaMAAIusAAB8tQAAbb4AAF/GAABSzQAARdIAADnYAAAv3gAAJuIAAB/qAAAc+wYAGf8OABf/EwAU/xoAEv8hABD/KAAO/zAADf85AAv/QwAJ/04ABv9cAAT/bAAC/4AAAf+WAAD/rQAA/8oAAP/wAAD//wAA//8AAP//AAD//wAA//8AjasAAH21AABuvwAAYMgAAFLQAABD1wAAN90AACviAAAi5gAAGeoAABX5AAAS/wAAEP8IAA7/DgAM/xEACf8WAAb/HAAD/yIAAP8qAAD/MwAA/z0AAP9JAAD/VwAA/2kAAP9+AAD/lQAA/6wAAP/HAAD/6AAA//oAAP/6AAD/+gAA//oAgLUAAHC/AABhyQAAUtMAAEPbAAA14QAAKeYAAB7qAAAV7gAAEPgAAA7/AAAL/wAACP8AAAT/BgAA/woAAP8OAAD/EQAA/xUAAP8bAAD/IwAA/ysAAP82AAD/QwAA/1MAAP9lAAD/egAA/5EAAP+mAAD/uAAA/88AAP/PAAD/zwAA/88A/xwvAf8gLAH/ISwB/x4uAf8aMwH/FDwB/w9GAf8NVAL/C2EC/wlvAv8JewL/CYYC/wmQAv8JmQL/CaAC/wmnAv8JrQL/CbQC/wm8Af8JxQH/CdEC/wnjAv8J7wL/CfkB/wr/Af8K/wH/Cv8C/wr/Av8K/wL/C/8D/wv/A/8L/wP/C/8D/x8tAf8jKQH/JCkB/yIrAf8eMAH/GDgB/xRDAf8RUAL/EF4C/w5rAv8OdwL/DoMC/w6NAv8OlQL/Dp0C/w6kAv8OqgL/DrEC/w65Av8OwQL/Ds0C/w7fAv8O7AL/DvgC/w7/Av8O/wL/D/8D/w//A/8P/wT/EP8E/xD/BP8Q/wT/EP8E/yMqAf8mJgH/KCUB/ycnAf8jKwH/HjMB/xtAAf8ZTQL/FloC/xRnAv8TcwL/E34C/xOJA/8TkQP/E5kD/xOgAv8TpwP/E64D/xO1A/8TvgP/E8kD/xPaA/8U6QP+FPYD+xT/A/kV/wP5Ff8E+BX/BfgV/wb4Ff8G+BX/BvgV/wb4Ff8G/yYmAf8qIgH/LCAA/ysiAf8oJgH/JzAB/yQ8Af8iSQL/H1UC/x1iAv8bbgP/G3oD/xqEA/8ajQP/GpUD/xqcBP8aowT/G6oE/xuyBP8bugT/G8UE/BvTBPkb5wT1HPQE8hz/BfEc/wbwHP8H7x3/CO8d/wnvHP8J7hz/Ce4c/wnuHP8J/yoiAf8uHQD/MBsA/zAcAP8wIgD/MCwB/y43Af8rRAL/KFEC/yZdA/8kaQP/I3UE/yN/BP4jiAT9I5EF+yOYBfojoAX4I6cG9yOuBvUjtwb0I8EG8iTPBu4k5AbqJfIG6CX+COYk/wrkJf8L4yX/DOMk/wziJP8M4ST/DeEk/w3hJP8N/y4eAP8zGAD/NRYA/zUVAP84HQD/OCcB/zczAf80PwH/MksC/y9YA/suZAT4LW8E9Sx6BfMsgwbxLIwG7yyUB+0snAjsLKMI6iyrCOksswjnLL4J5izMCeIt4gjeLfEK2yz+DNYt/w7ULP8P0iz/ENEs/xDPLP8Qzi3/EM4t/xDOLf8Q/zIZAP83FAD/OhEA/zwSAP8/GQD/QCIA/z4tAf88OQH6OkUC9DhSA/A3XgTsNmoF6TV0BuY1fgjkNIcI4jSQCeA0mAreNJ8K3DOnC9ozsAzYM7sM1TPJDdI03w3ONPAPyjT9Esc0/xPFNP8UwzT/FcMz/xXANP8VvzT/FL80/xS/NP8U/zYVAP87EAD/Pg0A/0MPAP9GFAD/RhwA/0YmAPZEMgHvQj8B6UBMA+Q/WQTfPmQG2z1vCNg8eQrUPIIM0TuLDc87kw/NOpoQyzqiEck6qxLIOrUTxjrCE8Q61RTAO+sVvDr7F7k6/xi3Ov8Ztjr/GbU6/xiyO/8YsTv/GLE7/xixO/8Y/zkSAP8/DQD/QwkA/0gMAP9LEAD/TBUA9UwfAOtKKgDkSTcB3UlGAtVHUwTQRl8IzEVpC8lEcw3GQ3wQw0KEEsFCjBO/QZUVvUGdFrtAphe6QLAYuEC8GbZAzBqzQeYar0H3HK1B/x2rQf8dqUH/HKlB/xymQf8bpUH/G6VB/xulQf8b/z0QAP9CCQD/SAUA/00IAP9QCwD5UQ8A61AVAOFPIADYUDEAz1BBAslPTgXETloJwExkDb1LbRC6SnYTt0l+FbVIhxezR48ZsUeXG69GoBytRqoeq0W2H6lFxh+nRuAgpEb0IKFG/yGfR/8gnkf/IJ5H/x+bR/8emkf/HppH/x6aR/8e/0ANAP9GBAD/TAAA+FICAOhVBADhVQgA4lUNANVVGQDMVywAxVc8Ar9WSga6VVUKtlNfDrJSaBKvUHEVrE95GKpOgRqoTYodpUySH6NMnCChS6Yin0uxI51LwCSbS9glmUvwJZZM/ySVTP8klEz/I5NM/yKRTf8hkU3/IZFN/yGRTf8h/0IKAP9JAAD/UQAA5lcAAN1bAQDVXAUA0lsJAMtcFADDXigAvF44ArZdRgaxW1EKrVlbD6lYZBOmVmwXo1V0GqBUfR2eU4Ufm1KOIplRlySXUKEmlVCtJ5JQvCiRUNAojlDsKI1R/ieLUf8mi1H/JYpS/ySJUv8jiFL/I4hS/yOIUv8j/0UHAP9LAADwVQAA31sAANNgAADMYQMAyGEGAMNhEQC7ZCQAtWQ0Aq9jQgWqYU4KpV9XD6FdYBSeXGgYm1twG5hZeB6VWIEhk1eKJJBWkyaOVZ4oi1WpKolUtyuHVMsrhVXpK4RV/CqDVv8og1b/J4JW/yWBVv8kgVb/JIFW/ySBVv8k/0cDAP9PAADnWAAA2WAAAM1kAADGZgEAwWYEALtmDgC0aSAArmkxAqhoPwWjZkoKn2VUD5pjXRSXYWUYk2BtHJBedR+OXX0ii1yGJYhbkCiFWpoqg1mmLIBZtC1/WccufVnmLXxa+ix7Wv8qe1v/KHtb/yd7Wv8melr/JXpa/yV6Wv8l/0kAAPtSAADjXAAA0mMAAMdoAADAawAAumsCALVrDQCubR0AqG4uAaNtPAWda0gKmWpRD5RoWhSQZmIYjWVqHIpjciCHYnojhGGDJoFgjCl+X5cre16jLXlesS93XcQvdV7iL3Ve+S11X/8rdV//KXVf/yh1Xv8mdV7/JnVe/yZ1Xv8m/0sAAPBVAADeXwAAzWcAAMNsAAC7bwAAtXAAAK9vCgCocRoAo3IrAZ1yOQSYcEUJk25PDo9tWBSLa2AYh2lnHIRobyCBZ3cjfWaAJnpkiil3Y5QsdWOhLnJiry9wYsEwb2LfMG5j9y5vY/8sb2P/Km9j/yhvYv8nb2L/J29i/ydvYv8n/00AAOtYAADZYwAAyWoAAL9wAAC3cwAAsHQAAKl0BwCjdhcAnncoAZh2NwSTdUIIjnNMDolxVROFcF0YgW5lHH5tbB97bHQjeGp9JnRphylxaJIsbmeeLmxnrDBqZ74xaWfcMGln9S5pZ/8saWf/Kmpn/ylqZv8oamb/J2pm/ydqZv8n/1AAAOdbAADTZgAAxW4AALtzAACzdwAAq3kAAKR4AwCdehQAmHslAZN7NAOOekAHiXhKDYR2UxKAdVsXfHNiG3hyah91cXIicm97Jm9uhSlsbZAsaWycLmZsqjBkbLwxY2zZMGNs9C9jbP8tZGz/K2Rr/yllav8oZWr/KGVq/yhlav8o/VMAAONfAADOaQAAwXEAALd3AACvewAAp30AAJ59AACYfhEAk4AiAI6AMQKJfz4GhH1IDH98URF7elkWd3lgGnN3aB5vdnAhbHV4JWl0gihmc44rY3KaLmBxqC9ecbowXXHUMF1x8i5ecf8sXnD/K19w/ylgb/8oYG7/KGBu/yhgbv8o8VUAAN5iAADKbQAAvXUAALN7AACrgAAAooIAAJiBAACRgw8AjYUfAIiFLgKDhDsFfoNFCnqBTg91gFYUcX9eGG59ZhxqfG0gZ3t2I2N6gCdgeYsqXXiYLFp3pi5Yd7gvV3fRL1d38S5Ydv8sWHb/Kll1/yladP8oWnT/J1p0/ydadP8n7VkAANdmAADFcQAAuXoAAK+AAACmhAAAnYYAAJGHAACKiQwAhoobAIKLKwF9ijgEeIlCCHSITA1vh1QSbIVbFmiEYxpkg2seYYJ0IV2BfSRagIkoV3+WKlV+pCxSfrYtUX7OLVF97yxSff8rUnz/KVN7/yhUev8nVHr/J1R6/ydUev8n6F4AANBrAADAdgAAtH4AAKuFAAChiQAAl4sAAImNAACDjwgAfpAXAHuRJwF2kTQDcpA/Bm2PSQtpjlEPZY1ZE2KMYBdei2gbW4pxHleJeyFUiIYkUYeUJ0+GoilNhrQqS4bMKkuF7ilMhP8pTIP/KEyD/ydNgf8mToH/Jk6B/yZOgf8m4WMAAMlwAAC7ewAAsIQAAKaKAACbjgAAkZEAAISTAAB6lQIAdZcSAHKYIgBvmDACapc7BGaXRQhilk4MX5VWD1uUXRNYk2UXVZNuGlGSeB1OkYQgS5CRI0mQoSRHkLImRZDKJkWP7SVFjf8lRYz/JUaL/yRGiv8kRor/JEaK/yRGiv8k2GkAAMN2AAC1gQAAq4oAAJ+PAACVkwAAipYAAH6aAABwnQAAa58OAGifHABmoCoBYqA3Al+fQQVbn0oIWJ5SC1SeWg5RnWISTpxrFUucdRhIm4EaRZuPHUKanx9AmrAgP5rIID+Z6x8/mP8gPpb/IT6V/yE/lP8hP5T/IT+U/yE/lP8hzXAAALx9AACwiAAApI8AAJmUAACOmAAAg50AAHegAABppAAAYKcIAF2oFABbqSQAWakxAVapPAJTqUUEUKhOBk2oVwlKqF8MR6doDkSncxFBpn8UPqaNFjymnRc6pq8YOabHGDml6hg4o/8aN6H/Gzeg/xw3n/8cN5//HDef/xw3n/8cxHgAALWFAACpjwAAnZUAAJKaAACGnwAAeqMAAG6oAABirAAAVbAAAFCyDgBOshsATbMoAEuzNQBJsz8BRrNJAkSzUgRBs1sGP7NkCDyzbwo6s3sMN7OKDjWymg8zs60QMrPFEDKy6RAxsP4SMK7/FC+t/xUvrP8WL6z/Fi+s/xYvrP8Wu4EAAK6OAAChlQAAlpoAAImgAAB9pgAAcasAAGWvAABZtAAATrcAAEO8BQBAvREAP70eAD6+KwA8vjYAO79BADm/SwE3v1QCNcBfAjPAagQxwHcFL8CGBi3AlwcrwKoIKsHCCCrA5wcpvf0KKLz/DCe6/w0nuf8OJ7n/Die5/w4nuf8OsowAAKWUAACZmgAAjaEAAH+nAAByrQAAZrMAAFq4AABPuwAARL8AADrEAgAwyQgALsoRAC3KHQAsyykAK8s1ACvMQAAqzUoAKM1WACfOYQAmzm8BJM5/ASPPkQIhz6UCINC9AiDP5AIfzfoDHsv/BB7K/wUdyf8GHcn/Bh3J/wYdyf8GqJQAAJyaAACQoQAAgqgAAHSvAABntgAAW7wAAE7AAABDwwAAOccAAC/MAAAn0AQAH9YKABvaEAAb2xoAGtsmABrcMQAZ3TwAGN1IABjeVQAX32IAFuByABXghQAU4ZoAE+KxABLjzwAS4PQAEt7/ARHd/wER2/8CEdv/AhHb/wIR2/8CnpoAAJKhAACEqQAAdrEAAGi4AABbvwAATsQAAELIAAA3zAAALdAAACTVAAAc2wAAFd8FABTpDgAS6hQAEesdABDrJgAO7DAADu06AA3uRgAL7lMACu9iAAnwdAAI8YkAB/KgAAXyugAE8eQAAvH9AALv/wAD7f8AA+3/AAPt/wAD7f8AlaEAAIapAAB4sgAAaboAAFvCAABNyAAAQMwAADTRAAAq1gAAIdsAABngAAAS5AAAD/ABAA35CgAL+g8ACfsVAAf7HAAE/CQAAfwsAAD8NwAA/EIAAPxQAAD8YQAA/XUAAPyMAAD8pAAA/MEAAPzrAAD8/wAA/f8AAP3/AAD9/wAA/f8AiakAAHmyAABquwAAXMQAAE7MAAA/0QAAMtcAACfdAAAd4QAAFeUAAA7oAAAK8QAACP0AAAX/AwAB/wkAAP8OAAD/EgAA/xcAAP8fAAD/JwAA/zEAAP8+AAD/TQAA/18AAP91AAD/jQAA/6YAAP/CAAD/5wAA//wAAP//AAD//wAA//8AfLMAAGy8AABdxgAATs8AAD/WAAAx3QAAJeIAABrmAAAR6gAADO4AAAXyAAAA/wAAAP8AAAD/AAAA/wAAAP8FAAD/CgAA/w4AAP8SAAD/GAAA/yEAAP8rAAD/OQAA/0oAAP9dAAD/cwAA/4wAAP+kAAD/uQAA/9QAAP/eAAD/3gAA/94A/xgsAP8ZKQD/GSgA/xUrAP8QMAD/CzgB/wNEAf8AUQH/AF4B/wBsAf8AeAH/AIIB/wCMAf8AlAH/AJwA/wCiAP8AqAD/AK8A/wC2AP8AvgD/AMgA/wDXAP8A5wD/APMA/wD9AP8A/wD/AP8A/wD/AP8A/wD/AP8A/wD/AP8A/wD/AP8A/xspAP8dJgD/HCUA/xknAP8TLAD/DjQA/wtAAf8ITgH/BVsB/wNoAf8CdAH/An8B/wKIAf8CkQH/ApgB/wKfAf8BpQD/AawA/wGyAP8BugD/AcQA/wHRAP8A5AD/APEA/wD8APwB/wD8Av8A/AP/APwE/wH8Bf8B/AX/AfwF/wH8Bf8B/x8mAP8hIgD/ICEA/x4jAP8YJwD/EzAA/xE8Af8OSgH/DVcB/wtjAf8KbwH/CnoB/wqEAf8KjQH/CpQB/wqbAf8KogH/CqgB/wqvAf8KtwH/CsAA/wrMAP8K4AD7Cu8A9wr6APUL/wH1DP8B9A3/AfQN/wL0Df8C9A3/AvQN/wL0Df8C/yIiAP8kHQD/JBwA/yIdAP8eIgD/HCwA/xk4AP8WRQH/E1IB/xJeAf8QagH/EHUB/xB/Af8QiAH/EJAB/xCXAf8QngH/EKUB/RCsAfwQswH6EL0B+RHJAfUR3QHxEe0B7hH5AewS/wLrE/8C6hP/A+kT/wPpE/8D6RP/A+kT/wPpE/8D/yYdAP8oGAD/KBYA/yYWAP8mHQD/JigA/yM0AP8gQAD/HU0B/xtZAf8ZZQH+GXAB/Bh6AfkYgwH3GIwB9hiTAfQYmgHzGKEB8RmoAfAZsALuGboC7RnGAuoa2QLmGusB4hv5AuAb/wPeHP8E3Rz/Bdwc/wXcHP8F2xz/Bdsc/wXbHP8F/yoZAP8tEwD/LREA/y0RAP8uGQD/LSIA/ywuAP8pOgD/JkcB+iRUAfYjYAHyImsB7yJ1Au0ifgLrIocC6SKPAucilgLlIp4C5CKlAuIirQLhI7cC3yPDAt0j1gLYJOoD0iT5Bc8l/wbNJf8HyyX/CMol/wjKJP8IyiT/CMok/wjKJP8I/y4UAP8xEAD/Mg0A/zQOAP81FAD/NRwA/zMnAPoxNADzL0EA7i1OAeksWgHlLGUC4ixwAt8reQLdK4ID2iuLA9grkgTVK5oE0yuiBNErqgXPK7MFzSu/BswszwbILecHxC33CcEt/wq/Lf8LvS3/DLwt/wy8LP8Muyz/DLss/wy7LP8M/zERAP81DAD/NgcA/zoLAP88EAD/OxUA+DkfAO83KwDnNjkA4TVHANw1VAHVNWAC0TVqA840cwTMNHwFyjSFBsg0jQfGM5QIxDOcCcIzpQnBM64KvzO5C70zyAu7NOELtzTzDbQ0/w+xNP8PsDT/EK80/xCuNP8PrjT/D640/w+uNP8P/zUOAP84BwD/PAIA/0AGAP9BCwD6QQ8A7T8WAOM8IgDaPTEA0j5BAMw+TwLIPloDxD1kBcE9bge/PHYIvDx+Cro7hwu4O48MtzuXDbU6nw6zOqkPsTq0EK86whGuOtkRqjvvEqc7/xOlO/8UpDv/E6M7/xOiO/8Tojv/EqI7/xKiO/8S/zgKAP88AAD/QQAA9UUAAOZGAgDhRQcA40INANVDGQDMRSwAxkc8AcFHSQK8RlUEuUVfBrVEaAmzQ3ELsEN5Da5CgQ+sQokQqkGREqhBmhOnQKQUpUCvFaNAvBahQNAWnkHqF5xB/BeaQf8XmEH/F5hB/xaXQf8Vl0H/FZdB/xWXQf8V/zsGAP8/AAD5RgAA5UsAANxOAADTTQQA0UoJAMpKFADCTScAvE43AbdORQKyTVAFr0xaCKtLYwqoSmwNpkl0D6RJfBGhSIQTn0eMFZ1HlRebRp8YmUaqGZdGuBqWRsobk0bmG5FH+RuPR/8ajkf/GY5H/xiNR/8YjUf/F41H/xeNR/8X/z4CAP9DAADrSwAA3VEAANFUAADKVAEAxlIFAMFREQC5UyIAs1UzAa5UQQKqVEwFplNWCKJRXwyfUGcPnU9vEZpOdxSYTn8Wlk2IGJNMkRmRTJsbj0umHY1Lsx6LS8UeiUviHodM9x6GTP8dhUz/HIVN/xqFTP8ZhUz/GYVM/xmFTP8Z/0AAAPxHAADlUAAA1VYAAMpZAADCWgAAvVgDALhXDgCxWR4ArFovAadaPQKiWUkFnlhTCZtXWwyXVmQQlVVrEpJUcxWPU3sXjVKEGotRjRyIUZcehlCjH4RQsCCCUMEhgFDdIX5R9CB9Uf8ffVH/HX1R/xx9Uf8bfVH/Gn1R/xp9Uf8a/0IAAPBKAADfVAAAzloAAMReAAC8XwAAtl4AALFcCwCrXhoApWArAKBgOgKcX0UFl15QCZRcWAyQW2AQjVpoE4tZcBaIWHcYhVeAG4NWiR2AVpQfflWfIXtVrSJ5VL0jeFXXI3dV8iJ2Vv8gdlb/H3ZW/x12Vv8cdlb/G3ZW/xt2Vv8b/0UAAOxOAADaWAAAyV4AAL9iAAC3ZAAAsWMAAKthCACkYxcAn2QoAJplNwKWZEMFkWNNCI5hVQyKYF0Qh19lE4RebBaBXXQZflx9HHxbhh55WpEgd1qdInRZqiRyWbolcVnSJXBa8CNvWv8ib1r/IHBa/x5wWv8dcFr/HHBa/xxwWv8c/0gAAOdSAADTWwAAxWIAALtmAACzaAAArGgAAKVmBQCfZxQAmmklAJVpNAKQaEAEjGdKCIhmUwyEZVsQgWRiE35jahZ7YnIZeGF6HHZghB5zX44hcF6aI25eqCVsXbglal7OJmle7iRpXv8ial7/IGpe/x9qXv8eal7/HWpe/x1qXv8d+UoAAONVAADPXwAAwWUAALdqAACvbAAAp2wAAJ9qAQCZaxEAlG0iAJBuMQGLbT0Eh2xHB4NrUAt/algPfGhgE3hnZxZ2Z28Zc2Z4HHBlgR5tZIwhamOYI2hipiVmYrYmZGLMJmRi7CVkYv8jZGL/IWVi/x9lYv8eZWL/HWVi/x1lYv8d8kwAAN9YAADKYgAAvWkAALNuAACrcAAAonAAAJluAACTcBAAj3IfAIpyLgGGcjsDgnFFB31wTgt6blYOdm1eEnNsZRVwa20YbWp1G2ppfx5naYohZWiWI2JnpCVgZ7QmX2fJJl5n6iVeZ/4jX2f/IV9m/x9gZv8eYGb/HmBm/x5gZv8e708AANpcAADGZQAAum0AALByAACndQAAnXQAAJRzAACNdA0AiXYcAIV3KwGBdzgDfHZDBnh1TAl0dFQNcXNbEW5yYxRrcWsXaHBzGmVvfB1ibocgX22UIl1soiRabLIlWWzHJVhs6CVZbP0jWWv/IVpr/x9ba/8eW2r/Hltq/x5bav8e61MAANNgAADCaQAAtnEAAKx2AACjeQAAmXkAAI13AACHeQsAg3sYAH98KAB7fDUCd3tABXN6SQhveVEMbHhZD2h3YRNldmgWYnVwGV90ehxcdIUfWnORIVdyoCNVcrAkU3LFJFNy5yRTcfwiVHH/IFRw/x9VcP8eVW//HVVv/x1Vb/8d5VcAAM1kAAC+bQAAsnUAAKh7AACffgAAk30AAId9AACAfwcAfIAVAHiBJAB1gjIBcYE9BG2ARgdpgE8KZn9WDWN+XhFgfWYUXXxuF1p7dxpXeoIdVHqPH1F5nSFPea4iTnnDIk145SJNd/shTnf/H052/x5Pdf8dT3X/HU91/x1Pdf8d31wAAMhoAAC5cgAArnoAAKWAAACaggAAjoIAAICDAAB5hQIAdIYRAHGIIABuiC4Baog5AmeHQwVjh0wIYIZTC12FWw5ahGMRV4RrFFSDdRdRgoAaToGNHEuBmx5JgawfSIDBIEeA4x9Hf/oeSH7/Hkh9/x1JfP8cSXz/HEl8/xxJfP8c1mEAAMJuAAC0eAAAqoAAAJ+FAACUhwAAiIcAAHuJAABwjAAAa44NAGiPGgBmjykAYpA1AV+PPwNcj0gFWY5QCFaOWAtTjWAOUIxoEE2MchNKi30WSIqKGEWKmRpDiqobQoq/G0GK4RtBiPkbQYb/G0GF/xtChf8aQoT/GkKE/xpChP8azWcAALx0AACvfgAApYYAAJqKAACOjAAAgo0AAHWQAABnlAAAYZUIAF6XFABclyMAWpgvAFeYOgFUmEQDUpdMBU+XVAdMl1wJSZZlDEeWbw5ElXoRQZWIEz+UlxU9lKgWO5S9FjuU3xY6kvgXOpD/FzqP/xc6jv8XOo7/FzqO/xc6jv8XxW4AALZ7AACqhQAAnosAAJSPAACIkgAAe5QAAG6XAABimwAAV54AAFKgDgBRoBsAT6EoAE2hNABLoT4BSaFHAkehUANEoVgFQqFhBz+gawk9oHcLOqCFDTiglA42oKYPNaC7EDSg3Q//4vAASUNDX1BST0ZJTEUABgo0nfcQM5z/EjOa/xIzmf8TM5n/EzOZ/xMzmf8TvXcAAK+DAACjiwAAmJEAAI2VAACBmQAAc5wAAGefAABbogAAT6YAAEepCABEqhIAQ6ofAEGrKwBAqzcAP6xBAD2sSgE7rFMCOaxcAzesZwQ1rHMFMqyBBjCskQcurKMILay4CSys2QgsqvUKK6j/Cyqm/wwqpf8NKqX/DSql/w0qpf8NtYAAAKiLAACckQAAkZYAAIWcAAB4oAAAa6UAAF+oAABTrAAASK8AAD2yAAA2tQsANLUVADO2IQAytiwAMbc3ADC3QQAvuEsALrhVACy4YAEquG0BKbl7Aie5jQIluZ8DJLm0AyO50gMjt/QEIrX/BSG0/wYhs/8HIbL/ByGy/wchsv8HrYoAAKCRAACVlwAAiJ0AAHujAABuqAAAYa0AAFWxAABKtAAAP7cAADS7AAArvgMAJMIMACLCFAAiwx8AIcMqACDENAAfxD8AHsVKAB3GVgAcxmMAG8dzABrHhQAZx5kAGMiuABfIywAXxvEBF8T/ARbD/wIWwf8DFsH/AxbB/wMWwf8Do5EAAJiYAACLngAAfaUAAHCrAABisQAAVrYAAEq5AAA+vQAANMAAACrEAAAiyAAAGcwEABPQCgAR0hEAENIaABDTJQAP0zAADtQ8AA7USAAN1VYADdVlAAzWeAAM1o0AC9ikAArYvgAJ2eYACtb+AAvU/wAL0v8AC9L/AQvS/wEL0v8BmpgAAI6fAACApgAAcq0AAGS0AABXugAASb8AAD3CAAAyxgAAKMkAAB/NAAAX0QAAEdYAAAzbBQAI3gsABt8RAAXfGgAE4CQAAuEuAAHiOgAA40cAAORWAADkZwAA5XsAAOaSAADmqgAA58gAAOfwAADo/wAA6P8AAOj/AADo/wAA6P8AkZ8AAIKnAAB0rwAAZbcAAFe+AABJwwAAPMcAADDLAAAlzwAAHNQAABTZAAAO3QAACeEAAALlAAAA6QYAAOkNAADpEQAA6hgAAOshAADtKwAA7zcAAPFFAADyVgAA82gAAPN+AAD0lwAA9bAAAPbQAAD38wAA9/8AAPf/AAD3/wAA9/8AhacAAHawAABmuAAAWMEAAErIAAA7zAAALtEAACPWAAAZ3AAAEeAAAAzjAAAE5wAAAOoAAAD1AAAA9AAAAPUFAAD1CwAA9g8AAPYUAAD4HQAA+icAAPw0AAD/QwAA/1UAAP9pAAD/gQAA/5oAAP+yAAD/zwAA/+0AAP/5AAD/+QAA//kAeLAAAGi6AABZwwAAS8sAADvRAAAt2AAAId0AABbiAAAO5gAACOoAAADtAAAA8AAAAPgAAAD/AAAA/wAAAP8AAAD/AAAA/wYAAP8MAAD/EAAA/xgAAP8iAAD/MAAA/0AAAP9TAAD/aQAA/4EAAP+ZAAD/rwAA/8MAAP/VAAD/1QAA/9UA/xMoAP8TJQD/ESUA/w0nAP8GLQD/ADUA/wBBAP8ATwD/AFwA/wBpAP8AdAD/AH4A/wCIAP8AkAD/AJcA/wCdAP8ApAD/AKoA/wCwAP8AtwD/AMAA/wDMAP8A3wD/AOwA/wD4AP8A/wD/AP8A/wD/AP8A/wD/AP8A/wD/AP8A/wD/AP8A/xYlAP8WIgD/FCEA/xAjAP8KKAD/ADAA/wA9AP8ASwD/AFgA/wBkAP8AcAD/AHoA/wCEAP8AjAD/AJMA/wCaAP8AoAD/AKYA/wCtAP8AtAD/ALwA/gDIAP0A2QD7AOkA+gD2APkA/wD4AP8A+AD/APgA/wD4AP8A+QD/APkA/wD5AP8A/xoiAP8aHgD/GB0A/xMeAP8OIgD/CiwA/wc5AP8DRgD/AFMA/wBgAP8AawD/AHYA/wB/AP8AiAD/AI8A/wCWAP8AnQD/AKMA/gCpAPwAsAD6ALkA9wDEAPUA0gDzAOYA8gD0APEA/wDwAP8A7wD/AO8A/wDvAP8A8AD/APAA/wDwAP8A/x4dAP8eGQD/HBcA/xcYAP8THgD/ESgA/w40AP8MQQD/Ck4A/whbAP8HZgD/BnEA/wZ6AP8GgwD+BosA/AaSAPoGmQD4Bp8A9gamAPQGrQDyBrUA8AXAAO0FzgDrBeQA6QbzAOYI/wDlCv8A5Av/AOQL/wHkC/8B5Av/AeQL/wHkC/8B/yEYAP8hEwD/IBEA/xsSAP8cGgD/GiQA/xYvAP8TPAD/EUkA/xBVAPwOYQD5DmsA9g51APQOfgDyDoYA8A6OAO4OlQDtDpsA6w6iAOoOqgDoDrMA5g+9AOUPzADhD+MA3RDzANkR/wHWEv8B1BP/AdMT/wLSE/8C0hP/AtIT/wLSE/8C/yUTAP8lEAD/JA0A/yMOAP8jFAD/Ih4A/x8pAP8cNQD5GUMA9BhPAO8XWwDsF2YA6RdwAOYXeQDkF4EA4heJAOAXkQDfF5gA3RefANsXpwDZGLEA1hi7ANQZygDQGuEBzBvzAckc/wLGHP8CxBz/A8Mc/wPDHP8Dwxz/A8Mc/wPDHP8D/ygQAP8pCwD/KAYA/ysLAP8rEAD/KRcA/SYiAPQjLgDsITsA5iBJAOIgVQDeIGAA2iFqANYhdADTIXwB0CGEAc8ijAHNIpMByyKbAckiowHII6wCxiO2AsQjxALCJNsCviXuA7sl/gS4Jf8FtiX/BbUl/wa1Jf8GtSX/BbUl/wW1Jf8F/ywNAP8tBQD/LgEA/zEFAP8xCwD9LxAA8SsYAOcpJQDfKDMA2ChCANEqTwDNK1oAyStlAccrbgHELHYCwix+AsAshgO+LI4DvSyWA7ssngS5LKcEuCyxBbYsvwW1LdEFsS3qBq4u+werLv8IqS7/CKgu/wioLf8IqC3/CKgt/wioLf8I/y8IAP8xAAD/NQAA9jcAAOo2AgDnMwgA5C8PANkuGwDPMSwAyTM8AMQ0SQDANVUBvDVfAro1aAK3NXADtTR4BLM0gAWxNIgGsDSQBq40mQesNKIIqzSsCak0uQmnNMoKpTXlCqE1+AufNf8MnTX/DJ01/wucNf8LnDX/C5w1/wucNf8L/zMCAP81AAD2OgAA5T4AANxAAADUPQQA0jcJAMs4FQDDOiYAvT02ALg+RAG0PlABsT1aA649YwSsPWsFqTxzBqc8ewimPIMJpDuLCqI7lAugO50MnjuoDZ07tA6bO8UOmTvgDpY79A+UPP8Pkjz/D5I8/w6RPP8NkTz/DZE8/w2RPP8N/zUAAP85AADqQQAA3UYAANBHAADJRgAAxkEFAMBAEQC5QiEAs0QyAK9FQAGrRUsCp0VVA6REXgWhRGYHn0NuCJ1DdgqbQn4LmUKGDZdBjw6VQZkPk0GkEZFBsBKQQcASjkHZEotB8RKJQv8SiEL/EYhC/xCHQv8Qh0L/D4dC/w+HQv8P/zgAAPM9AADjRwAA0kwAAMhOAADATQAAu0oCALZHDgCwSR0Aq0stAKZMOwGiTEcCnktRBJtLWgaZSmIIlklqCpRJcQySSHkOj0iCD41HixGLR5USiUagFIdGrBWFRrsWhEbRFoJH7haAR/8Vf0f/FH9H/xJ/R/8Rf0f/EX9H/xF/R/8R/zsAAO5DAADcTAAAzFEAAMFUAAC5VAAAtFEAAK5NCwCoTxkAo1EpAJ5SNwGaUkMCl1FOBJRRVgaRUF4Jjk9mC4xObQ2JTnUPh01+EYVNhxOCTJEVgEycFn5LqRd8S7gYe0vNGHlM6xh4TP4Xd0z/FXdM/xR3TP8Td0z/EndM/xJ3TP8S/z4AAOhHAADVUAAAxlYAALxYAAC0WQAArVYAAKdTBwChVBUAnFYlAJhXNAGUV0ACkFdKBI1WUwaKVVsJh1RjC4RUag6CU3IQgFJ6En1SgxR7UY4WeFCZGHZQphl0ULUac1DJGnFQ6BpwUfwYcFH/F3BR/xVwUf8UcVD/E3FQ/xNxUP8T9UAAAORLAADPVAAAwVoAALddAACvXgAAp1sAAKFYAwCbWRIAllsiAJJcMQGOXD0CilxHBIdbUAaDWlgJgVlgDH5ZZw57WG8QeVd3E3ZWgBV0VosXclWWGW9VoxptVLIbbFTGG2pV5htqVfsZalX/F2pV/xZqVf8Va1X/FGtV/xRrVf8U8kMAAN9PAADLWAAAvV0AALNhAACrYgAAomAAAJtcAACVXhAAkGAfAIxhLgCIYToChGBFBIFgTgZ+X1YJe15dC3hdZQ52XGwQc1x0E3BbfRVuWogXa1qUGWlZoRtnWbAcZVnDHGRZ4xxkWfoaZFn/GGRZ/xdlWf8VZVn/FGVZ/xRlWf8U70YAANpSAADGWwAAumEAALBlAACmZgAAnWMAAJVhAACPYg4Ai2QcAIdlKwCDZTcBf2VCA3xkSwZ4Y1MIdWNbC3NiYg5wYWoQbWByE2tgexVoX4YXZl6RGWNenxthXa4cYF3BHF9d4RxfXfgaX13/GF9d/xdgXf8WYF3/FWBd/xVgXf8V60oAANRWAADDXgAAtmUAAKxpAACiaQAAmGcAAI9lAACJZgwAhWgZAIFpKAB+ajUBemk/A3ZpSQVzaFEIcGdZCm1nYA1rZmcQaGVwEmVkeRVjZIMXYGOPGV5inRtcYqwcWmK/HFli3xxZYvcaWmL/GVph/xdbYf8WW2H/FVth/xVbYf8V500AAM9ZAAC/YgAAs2gAAKltAACebQAAk2sAAIlpAACDawkAf20VAHxuJQB4bjIBdW49AnFuRgRubU8Ha2xWCWhsXgxla2UPY2ptEWBpdhRdaYEWW2iNGFhnmxpWZ6obVWe9HFRn3BxUZ/YaVGb/GFVm/xdVZf8WVmX/FVZl/xVWZf8V4lEAAMpdAAC7ZgAAr2wAAKZxAACZcAAAjm8AAINuAAB9cAUAeHISAHVzIQBycy8Bb3M6AmxzRARpckwGZnJUCGNxWwtgcGMNXXBrEFtvdBNYbn8VVW6LF1NtmRlRbagaT227G05t2RpObPQZT2v/GE9r/xdQav8WUGr/FVBq/xVQav8V3VUAAMVhAAC3agAArHEAAKJ1AACUdAAAiXQAAHxzAAB2dQAAcXcQAG94HQBseSsAaXk3AWZ5QANjeUkFYHhRB113WAlbd2AMWHZoDlV1cRFSdXwTUHSIFk10lxdLc6YYSXO5GUhz1RlJcvMYSXH/F0px/xZKcP8VS3D/FEtw/xRLcP8U1FoAAMBmAACzbwAAqHYAAJ15AACPeAAAhHgAAHd5AABvfAAAan0NAGd+GQBkfyYAYoAyAV+APQJcgEYDWn9OBVd/VQdUfl0JUn1lDE99bw5MfHkRSnyGE0d7lBVFe6QWRHu3FkN70hZDevIWQ3n/FUN4/xREd/8URHb/E0R2/xNEdv8TzV8AALtrAACudAAApHwAAJd+AACKfQAAf34AAHJ/AABmgwAAYYQIAF6GEwBchyEAWocuAFiHOAFVh0ICU4dKA1CHUgVOhloHS4ZiCUmFbAtGhXcNQ4SDD0GEkhE/hKISPYS1EzyEzxM8gvASPIH/Ej2A/xI9f/8SPX7/ET1+/xE9fv8RxWYAALVxAACqewAAn4IAAJKCAACFggAAeYMAAG2GAABfigAAWI0BAFSODwBSjxsAUI8nAE+QMwBNkD0BS5BFAkmQTgNGkFYERI9fBUKPaAc/j3MJPY6ACzqOjww4jqANN46zDjaOzA42je8ONYv/DjWJ/w81iP8PNof/DzaH/w82h/8Pvm0AALB5AAClggAAmYcAAIyIAAB/iAAAcooAAGaNAABakQAAUJUAAEmXCQBHmBMARZggAESZKwBDmTYAQZpAAECaSAE+mlECPJpaAjqaZAM3mm8FNZl9BjOZjAcxmZ0IL5mwCC6ZyggumO0ILpb/Ci2U/wotk/8LLZL/Cy2S/wstkv8LtnUAAKqBAACeiAAAk40AAIaOAAB4jwAAa5IAAF+VAABUmQAASZ0AAECgAAA6og0AOKMXADejIgA2pC0ANaQ3ADSkQQAzpUsAMaVUATClXgEupWoBLKV4AiqliAMopZoDJ6WtBCalxgMmpOsEJaL/BSWg/wYkn/8GJJ7/BySe/wcknv8Hr34AAKOIAACXjgAAjZMAAH6VAABwmAAAY5sAAFefAABMogAAQqYAADipAAAvrAMAKq4OACmuGAAoryMAJ68tACawNwAlsEEAJLBLACOxVgAisWMAIbFxAB+xggAespQBHLKpARuywQEbsecBG6/+Ahqt/wIarP8DGqv/Axqr/wMaq/8DqIgAAJuPAACRlAAAhJoAAHafAABoogAAW6UAAE+pAABErQAAObAAAC+zAAAmtgAAHrkFABi7DgAXuxYAF7wgABa8KgAVvTUAFL1AABO+SwASvlgAEr5nABG/eAAQv4wAEMCiAA7AugAOwOEAD737AA+8/wAQuv8BELr/ARC6/wEQuv8Bn48AAJSVAACHmwAAeaEAAGunAABerAAAUrEAAEW0AAA6tgAAL7kAACW8AAAdvwAAFcMAAA/GBQALyg0ACcoUAAjKHQAHyicAB8oyAAbLPgAFy0sABMxaAAPMagACzH4AAcyUAADMqwAAzcgAAMztAADM/wAAy/8AAcr/AAHK/wAByv8Al5YAAIqcAAB8owAAbqoAAGCwAABStgAARbkAADm8AAAuvwAAI8MAABvGAAATygAADc0AAAjRAAAB1AkAANQOAADVFQAA1h4AANgnAADZMQAA2z4AANxLAADdWwAA3m4AAN6EAADfmwAA37QAAN7ZAADf9wAA3/8AAN//AADf/wAA3/8AjZ0AAH+lAABwrAAAYbMAAFO6AABFvwAAOMIAACzGAAAhyQAAGM0AABDRAAAL1QAABNoAAADeAAAA4AEAAOEJAADiDgAA5BMAAOUbAADnJAAA6S8AAOs8AADtSwAA7l0AAO5xAADviQAA8KIAAPC8AADw4wAA7/kAAPD/AADw/wAA8P8AgaUAAHKtAABjtQAAVL0AAEbEAAA3yAAAKswAAB/QAAAV1QAADtoAAAfeAAAA4gAAAOYAAADpAAAA6gAAAOwAAADuBQAA7wwAAPEQAADzFwAA9SAAAPgrAAD7OQAA/UoAAP5eAAD/dAAA/40AAP+mAAD/wAAA/+EAAP/1AAD/9QAA//UAdK4AAGW3AABWwAAAR8gAADjNAAAq0gAAHdgAABPdAAAM4gAAA+YAAADpAAAA7AAAAPAAAADzAAAA9AAAAPYAAAD4AAAA+gAAAP0HAAD/DQAA/xIAAP8bAAD/KAAA/zcAAP9KAAD/XgAA/3YAAP+PAAD/pgAA/7oAAP/RAAD/0QAA/9EA/w8kAP8OIgD/CyEA/wMkAP8AKQD/ADIA/wA+AP8ATAD/AFkA/wBlAP8AcAD/AHoA/wCEAP8AjAD/AJIA/wCZAP8AnwD/AKUA/wCrAP8AsgD/ALoA/wDFAP8A0wD/AOcA/wD0AP8A/wD+AP8A/wD/AP4A/wD+AP8A/gD/AP4A/wD+AP8A/xEhAP8QHgD/DR0A/wcfAP8AIwD/AC0A/wA6AP8ASAD/AFUA/wBhAP8AbAD/AHYA/wB/AP8AhwD/AI4A/wCVAP8AmwD/AKEA/wCnAP4ArgD9ALYA/ADAAPsAzQD5AOIA+ADwAPcA/AD2AP8A9QD/APUA/wD1AP8A9QD/APUA/wD1AP8A/xUdAP8TGgD/EBkA/wsZAP8AHQD/ACkA/wA2AP8AQwD/AFAA/wBcAP8AZwD/AHEA/wB6AP4AgwD8AIoA+gCRAPkAlwD4AJ0A9wCjAPUAqgD0ALIA8gC7APEAyADvANwA7gDsAO0A+gDrAP8A6gD/AOoA/wDqAP8A6gD/AOoA/wDqAP8A/xgZAP8WFQD/ExMA/w4TAP8LGgD/ByQA/wIwAP8APgD/AEsA/wBXAP8AYgD8AGwA+AB1APUAfgDyAIUA8QCMAO8AkwDuAJkA7ACgAOsApgDpAK4A5wC3AOYAwwDkANQA4gDpAOEA9wDfAP8A3QD/AN0A/wDdAP8A3QD/AN0A/wDdAP8A/xsTAP8aEAD/Fg4A/xIOAP8SFQD/Dx8A/wwrAP8JOAD/BkUA+wNRAPcCXADyAmYA7gJwAOoCeADnAoAA5gOHAOQDjgDiA5UA4QOcAN8EowDdBKsA2wS0ANgFwADWBdAA0wbnANAI+ADOCv8AzAv/AMsM/wDLDP8Aywv/AMsL/wDLC/8A/x8QAP8eCwD/GgcA/xkLAP8YEQD/FhkA/xIkAPoQMADzDj4A7g1KAOkMVgDlDGEA4gxqAN4NcwDbDXsA2Q2DANYNigDUDZEA0g2ZANAOoADPDqkAzQ6zAMsOvwDKD9AAxhHpAMIS+QC/E/8AvRP/AbwT/wG8E/8BvBP/AbsT/wG7E/8B/yIMAP8hBAD/IAAA/yEFAP8fDAD/HBEA9hgcAOwVKADlEzYA3xJDANkTTwDTFFoA0BVkAM0WbQDLFnUAyRd9AMcXhQDFGIwAxBiUAMIZnADAGaUAvhmvAL0auwC7GssAuBvlAbQc9gGyHf8CsB3/Aq8d/wKuHf8Crh3/Aq4d/wKuHf8C/yYGAP8lAAD/JgAA+ycAAPElAwDwIQsA6BwSAN4ZHQDUGy0AzR08AMgfSQDFIFUAwSFfAL8iaAC8InAAuiN4ALkjfwG3I4cBtSOPAbQklwGyJKABsSSqAq8ktgKtJcYCqyXfAqgm8wOlJv8Doyb/A6Im/wShJv8DoSb/A6Em/wOhJv8D/ykAAP8oAAD2LQAA5zAAAN8vAADZKwQA1iIKAM4jFgDGJicAwCg2ALsqRAC4K08AtSxZALIsYgGwLGoBri1yAawtegKqLYECqS2KAqctkgOlLZsDpC2lBKItsQSgLcAEny3YBJwu7wWZLv8Gly//BpYv/waVLv8FlS7/BZUu/wWVLv8F/ywAAP8uAADqNQAA3TkAANE5AADKNgAAxy8GAMEtEQC6MCEAtDIxALA0PgCsNUoAqTVUAac1XQGkNWUCojVtAqA1dAOfNXwEnTWEBJs1jQWaNJcGmDShBpY0rQeUNbsIkzXQCJA17AiONv4IjDb/CIs2/wiLNv8HijX/B4o1/weKNf8H/y8AAPI0AADiPAAA0kEAAMdCAADAQAAAuzoBALY2DgCwORwAqjssAKY8OgCjPUYAnz1QAZ09WQKaPWEDmD1oBJY8cAWUPHcGkjyAB5E8iAePO5IIjTudCYs7qQqJO7cLiDvKC4U86AuDPPsLgjz/CoE8/wqBPP8JgTz/CIE8/wiBPP8I/zMAAOw6AADaQwAAykcAAL9JAAC3RwAAsUIAAK0+CgCmQBcAokInAJ5DNQCaREIBl0RMAZREVQKRQ10Dj0NkBY1DawaLQnMHiUJ7CIdChAqFQY4Lg0GZDIFBpQ1/QbMOfkHGDnxB5A56QvkNeUL/DHhC/wt4Qv8LeEL/CnhB/wp4Qf8K9jYAAOZAAADRSAAAw00AALlOAACxTQAAqUkAAKRFBgCfRhMAmkgjAJZJMgCSSj4Bj0pIAoxKUQOKSVkEh0lgBYVJaAeDSG8IgUh3Cn9HgAt9R4oNekeVDnhGog92RrAQdUbCEHNG4BByR/cPcUf/DnFH/w1xR/8McUf/C3FG/wtxRv8L8zkAAOBEAADMTAAAvlEAALRTAACqUgAAok4AAJ1KAQCXSxEAk00gAI9PLgCMTzoBiE9FAoVPTgODT1YEgE5dBn5OZAd8TWwJeU10C3dMfQx1TIcOc0ySD3FLnxFvS60SbUu/EmxL3BJrTPURakz/D2pM/w5qS/8Nakv/DGpL/wxqS/8M8D0AANtIAADHUAAAulUAALBYAAClVgAAnFMAAJdPAACRUA4AjFIcAIlUKwCFVDcAglRCAX9USwN8VFMEelNaBnhTYgh1UmkJc1JxC3FReg1uUYQPbFCQEGpQnBJoUKsTZlC8E2VQ2BNkUPMSZFD/EGRQ/w9kUP8OZU//DWVP/wxlT/8M7EEAANRMAADDVAAAtlkAAKxcAACgWgAAl1cAAJFUAACLVQwAhlcZAINYJwCAWTQAfVk/AXpZSAN3WFAEdFhYBnJXXwdvV2YJbVZuC2tWdw1oVYEPZlWNEWRUmhJiVKkTYFS6FF9U0xReVPITXlT/EV9U/w9fVP8OX1P/DV9T/w1fU/8N50QAAM9QAAC/WAAAs10AAKhfAACcXQAAklsAAItYAACFWgoAgVsWAH1cJAB6XTEAd108AXRdRgJxXU4Eb1xVBWxcXQdqXGQJaFtsC2VadQ1jWn8PYVmLEV5ZmBJcWKcUW1i4FFlZ0BRZWPATWVj/EVpY/xBaWP8OWlf/DVpX/w1aV/8N40gAAMtTAAC7WwAAsGEAAKRiAACXYQAAjl8AAIVcAAB/XgcAe18TAHhhIQB1Yi4AcmI5AW9iQwJsYUsDamFTBWdhWgdlYGIJY2BqC2Bfcw1eXn0PW16JEVldlhJXXaUTVV22FFRdzhRUXe4TVF3/EVVc/xBVXP8OVVv/DlZb/w1WW/8N3kwAAMdWAAC4XwAArWQAAKBlAACTZAAAiWMAAH9hAAB5YgMAdWQRAHJlHgBvZisAbGc3AWpnQAJnZkkDZWZRBGJlWAZgZWAIXWRnCltkcAxZY3sOVmOGEFRilBJSYqMTUGK0E09izBNPYu0ST2H/EU9h/xBQYP8OUGD/DlBg/w1QYP8N2U8AAMNaAAC0YwAAqWkAAJtoAACPZwAAhGcAAHllAABzZwAAb2kOAGxqGwBpaygAZ2w0AGRsPQFibEYCX2tOBF1rVgVaal0HWGplCVZpbgtTaXgNUWiED05okhBMZ6ESS2eyEklnyRJJZ+sSSWb/EEpm/w9KZf8OS2X/DUtk/w1LZP8N0VQAAL5eAACxZwAApm0AAJdsAACKawAAf2sAAHNrAABtbQAAaG4MAGVwFwBicSQAYHEwAF5xOgFccUMCWXFLA1dxUwRVcFoGUnBiB1BwawlOb3ULS2+CDUlujw9Hbp8QRW6wEURuxxFDbeoQRGz/D0Rr/w5Fa/8NRWr/DUVq/w1Fav8Ny1gAALpjAACtbAAAoXEAAJJwAACFbwAAem8AAG5wAABlcwAAYHUHAF12EgBbdx8AWXgrAFd4NgBVeD8BU3hIAlF4TwNPd1cETHdfBUp3aAdIdnMJRXZ/C0N1jQxBdZ0OP3WuDj51xQ49degOPnP9DT5y/w0+cf8MP3H/DD9w/ww/cP8MxV4AALVpAACpcQAAnHUAAI10AACAdAAAdXQAAGl2AABeeQAAWHwBAFR9DgBSfhoAUX8mAE9/MQBNgDsATIBDAUqASwJIf1QCRn9cBEN/ZQVBf3AGP358CDx+igk6fpoKOX6sCzd+wws3feYLN3v8Czd6/ws3ef8KOHj/Cjh4/wo4eP8KvmQAALBvAACleAAAlnkAAId5AAB7eQAAcHoAAGR8AABYgAAAUIMAAEuFCgBIhhQAR4cgAEWIKwBEiDUAQ4g+AEGJRwFAiU8BPohYAjyIYQM6iGwEN4h4BTWIhwYziJgHMoeqBzCIwAcwh+QHMIX7CDCD/wgwgv8IMIH/CDCB/wgwgf8It2sAAKp2AACgfwAAkH4AAIJ+AAB2fwAAaoAAAF6DAABThwAASosAAEGOAgA9kA4AO5AYADqRIwA5kS0AOJI3ADeSQAA2kkkANJNSADOTXAExk2cBL5N0Ai2SgwMrkpQDKpKnAyiSvQQokuEDJ5D6BCeO/wUnjf8FJ4z/BSeM/wUnjP8FsXQAAKV+AACZhQAAioQAAH2EAABvhQAAY4gAAFiLAABNjwAAQ5MAADqXAAAymgcALpsQAC2bGgAsnCQAK5wuACqdOAApnUEAKJ1LACeeVQAmnmEAJZ5uACOefgEinpABIJ6jAR+euQEent0BHpz4Ah6a/wIemf8DHpf/Ax6X/wMel/8Dqn0AAJ6FAACTiwAAhYoAAHWLAABojgAAW5EAAFCVAABGmQAAO50AADKgAAAqowAAIqYJAB+nEQAepxoAHagkAByoLQAbqDcAGqlBABmpTAAYqVgAF6pmABaqdgAVqokAFKqeABOrtAASq9MAEqj1ABOn/wETpf8BE6X/AROk/wETpP8Bo4YAAJeMAACNkQAAfZIAAG2VAABgmAAAVJwAAEigAAA+pAAANKcAACqrAAAhrgAAGbEAABKzBwAPtRAADrUXAA61IQANtSsADbU2AAy2QQALtk4ACrZcAAm2bAAItn8AB7aUAAa2qgAFtsUABrbqAAe1/wAItP8ACLP/AAmy/wAJsv8Amo0AAJCTAACEmAAAdJwAAGWgAABXpAAAS6gAAECsAAA1sAAAKrMAACG1AAAYuAAAEbsAAAy+AgAGwAsAAsARAAHBGQAAwSIAAMIrAADCNgAAw0IAAMNQAADEXwAAxHEAAMSHAADEnQAAxLUAAMTaAADE9gAAw/8AAMP/AADD/wAAw/8Ak5QAAIeaAAB4oAAAaqYAAFysAABPsQAAQbUAADW3AAApugAAH70AABbAAAAQwwAACsYAAAPKAAAAzAUAAMwMAADNEQAAzhgAAM4hAADQKgAA0TUAANNDAADUUgAA1GMAANV4AADVjwAA1acAANbCAADW6QAA1v0AANb/AADW/wAA1v8AipsAAHuiAABsqQAAXrAAAFC2AABCugAANL0AACjBAAAdxAAAFMcAAA3LAAAGzgAAANIAAADXAAAA2QAAANoFAADcCwAA3RAAAN8VAADhHQAA4ycAAOUzAADnQgAA6FQAAOhnAADpfgAA6ZcAAOqvAADqzgAA6+8AAOv+AADr/wAA6/8AfaMAAG6rAABfsgAAUboAAELAAAA0wwAAJ8cAABvLAAASzwAAC9MAAALYAAAA3QAAAOEAAADkAAAA5QAAAOcAAADpAAAA6wcAAO0NAADvEQAA8RkAAPQkAAD3MQAA+UEAAPpVAAD6agAA+4QAAPudAAD8tgAA/NIAAP3tAAD99AAA/fQAcawAAGG1AABSvQAARMQAADTJAAAmzQAAGtIAABDYAAAI3QAAAOEAAADlAAAA6AAAAOwAAADvAAAA8QAAAPMAAAD1AAAA9wAAAPkBAAD7CAAA/g4AAP8VAAD/IQAA/y8AAP9BAAD/VgAA/20AAP+HAAD/oAAA/7YAAP/KAAD/1AAA/9QA/wsgAP8HHgD/AB0A/wAgAP8AJQD/AC4A/wA7AP8ASQD/AFYA/wBiAP8AbQD/AHYA/wB/AP8AhwD/AI4A/wCUAP8AmgD/AKAA/wCmAP8ArQD/ALUA/wC+AP8AywD/AOEA/wDwAP4A/QD9AP8A/QD/AP0A/wD9AP8A/AD/APkA/wD5AP8A/w0dAP8LGgD/BBkA/wAaAP8AHwD/ACoA/wA3AP8ARQD/AFEA/wBeAP8AaAD/AHIA/wB6AP8AggD/AIkA/wCQAP8AlgD/AJwA/gCiAPwAqQD7ALAA+QC5APgAxgD2ANkA9QDrAPQA+QDzAP8A8gD/APMA/wDzAP8A8wD/APMA/wDzAP8A/xAZAP8OFQD/CBQA/wAUAP8AGQD/ACUA/wAyAP8AQAD/AEwA/wBZAP8AYwD+AG0A/AB1APoAfQD5AIQA9wCLAPYAkQD0AJcA8wCeAPIApADwAKwA7gC0AO0AwADrAM8A6QDmAOgA9QDmAP8A5wD/AOYA/wDlAP8A5QD/AOUA/wDlAP8A/xIUAP8QEAD/DA8A/wMQAP8AFQD/ACAA/wAsAP8AOgD/AEcA+gBTAPcAXgD0AGcA8QBwAO8AeADtAH8A6wCGAOoAjADoAJMA5wCZAOUAoADjAKcA4QCwAN8AugDdAMkA2wDgANgA8ADXAP4A1QD/ANQA/wDTAP8A0wD/ANMA/wDTAP8A/xUQAP8SDAD/DgkA/wsMAP8JEgD/AxoA/wAmAP0AMwD0AEAA7wBNAOsAWADoAGEA5QBqAOIAcgDgAHoA3gCAANwAhwDaAI4A2ACVANQAnADSAKMA0ACsAM4AtgDMAMQAygDZAMgA7QDHAPsAxQD/AMQB/wDDAf8AxAH/AMQB/wDEAf8A/xgLAP8VBQD/EAAA/xAGAP8PDQD/DBQA/AcfAPEDKwDnADkA4gBGAN4BUQDaAlsA1QJkANIDbADPA3QAzQR7AMsEggDKBIkAyAWQAMYFmADEBaAAwgapAMEGtAC/BsEAvQjVALsJ7AC4C/0Atgz/ALUN/wC0Df8AtA3/ALQN/wC0Df8A/xsFAP8YAAD/FwAA/xYAAPsTBgD6EA4A7gwWAOMJIgDaCTAA0wo+AM4LSgDKDFUAxw1eAMUNZwDCDm8AwQ52AL8OfgC9D4UAvA+NALoQlQC4EJ0AtxCnALURsgCzEcAAshHVAK4T7gCrFP4AqRX/AKcV/wCnFf8AphT/AaYU/wGmFP8B/x8AAP8cAAD6HgAA6x4AAOMcAADfFQUA3g4NANMOGADLESgAxRM3AMAURAC8Fk8AuRdZALcXYQC0GGkAsxlxALEZeACvGoAArhqIAKwbkACrG5kAqRujAKccrgCmHLwApB3PAKEe6gGeHvwBnB//AZsf/wGaH/8Bmh7/AZke/wGZHv8B/yIAAP8hAADsJwAA4CoAANQpAADNJAAAyhwIAMQZEgC9HCIAtx4xALMgPgCvIUkArSJTAKojXACoJGQApiRsAKQkcwCjJHoAoSWCAaAliwGeJZQBnSWeAZsmqgGZJrcBmCbJApUn5gKSJ/kCkCj/Ao8o/wKOJ/8Cjif/Ao4n/wKOJ/8C/yYAAPIpAADjMQAA0jQAAMg0AADAMAAAuykCALgjDgCxJhwArCgrAKgqOACkK0QAoSxOAJ8tVwCdLV8Amy1nAZktbgGYLnUBli59ApQuhgKTLpACkS6aA48upgONLrMDjC7FA4ov4QSHL/YEhS//BIQv/wOEL/8Dgy//A4Mv/wODL/8D+ykAAOsxAADZOAAAyTwAAL88AAC2OQAAsDIAAKwtCwCnLxcAojEmAJ4zNACaNEAAmDVKAJU1UwCTNVsBkTViAY81aQKNNXECjDV5A4o1ggOINYsEhjWWBIQ1ogWCNa8FgTXABn823AZ9NvQGezb/BXs2/wV6Nv8Eejb/BHo1/wR6Nf8E9S0AAOQ3AADQPwAAwkMAALdEAACtQAAApzoAAKM2BgCdNxMAmTkiAJU6LwCSPDsAjzxGAIw8TwGKPFcBiDxeAoY8ZQKEPG0Dgjx1BIA8fQR/PIcFfTySBns7ngd5O6wHdzu8CHY81Qh0PPEIczz/B3I8/wZyPP8Fcjz/BXI7/wVyO/8F8TIAAN49AADJRAAAvEgAALBJAACmRgAAn0EAAJs9AQCVPRAAkT8dAI1BKwCKQjgAh0NCAIRDSwGCQ1MBgENbAn5CYgN8QmkEekJxBXhCegZ2QYQHdEGPCHJBmwhwQakJb0G5Cm1B0ApsQe4Ja0L/CGpC/wdqQf8GakH/BmpB/wVqQf8F7TcAANZCAADESQAAt00AAKtNAACgSgAAmEcAAJNCAACOQw0AiUUaAIZGKACDRzQAgEg/AH5ISAF7SFACeUhXAndIXwN1SGYEc0duBXFHdgZvR4AHbUaMCWtGmAppRqYLZ0a2C2ZGzAtlRuwLZEf/CWRG/whkRv8HZEb/BmRF/wZkRf8G6DsAANBGAAC/TQAAs1EAAKVRAACaTgAAkksAAI1HAACHSAsAg0oWAH9LJAB9TDEAek08AHdNRQF1TU0Cc01VAnFNXANvTWMEbUxrBWtMcwdpS30IZkuJCWRLlgpiS6QLYUu0DF9LygxeS+oLXkv+Cl5L/wleSv8IXkr/B15K/wdeSv8H4z8AAMtJAAC8UQAAsFUAAKFUAACWUgAAjVAAAIdMAACBTQgAfU8TAHpQIQB3US4AdFI5AHJSQgFvUksBbVJSAmtRWQNpUWEEZ1FoBmVQcQdjUHsIYVCGCl9PkwtdT6EMW0+yDVlPxw1ZT+gMWE/9C1hP/wlZT/8IWU7/B1lO/wdZTv8H30MAAMdNAAC4VAAArFkAAJ1XAACRVQAAiFQAAIFQAAB7UgQAd1MRAHRUHgBxVSsAb1Y2AGxWQAFqVkgBaFZQAmZWVwNkVl4EYlVmBWBVbwddVXgIW1SECllUkQtXVKAMVVOwDVRTxQ1TU+YMU1P8C1NT/wlUUv8IVFL/CFRS/wdUUv8H2kYAAMNQAAC1WAAAqFsAAJlaAACNWAAAhFcAAHtUAAB2VgEAcVcPAG5ZGwBsWigAaVozAGdbPQFlW0UBY1tNAmFaVQNfWlwEXVpkBVtZbAZYWXYIVlmCCVRYjwtSWJ4MUFiuDU9Yww1OWOQMTlj7C09X/wlPV/8IT1b/CFBW/wdQVv8H00oAAMBUAACyXAAAo14AAJVdAACJXAAAf1sAAHZZAABwWgAAa1wNAGhdGABmXiQAZF8wAGJfOgBgX0MBXl9LAlxfUgJaX1oDWF9hBVVeagZTXnQHUV1/CU9djQpNXZwLS12sDEpdwQxJXeMMSVz6Cklb/wlKW/8ISlr/CEpa/wdKWv8Hzk4AALxYAACuYAAAn2EAAJFgAACFXwAAe18AAHBdAABqXwAAZWEKAGJiFABgYyEAXmQtAFxkNwBaZEABWGRIAVZkUAJUZFcDUmRfBFBkZwVOY3EGTGN9CEliiwlHYpoKRmKqC0RivwtEYuELRGH5CkRg/wlEYP8IRV//B0Vf/wdFX/8HyFIAALhcAACrZAAAm2QAAIxjAACAYwAAdmMAAGpiAABjZAAAX2YGAFtnEQBZaB0AV2kpAFZqMwBUajwAUmpFAVBqTAFOalQCTGpcA0pqZQRIaW8FRml6B0RpiAhCaJgJQGipCj9ovQo+aN4JPmf3CT5m/wg/Zf8HP2X/Bz9k/wc/ZP8Hw1cAALNhAACnaQAAlmgAAIdnAAB7ZwAAcWcAAGVoAABcagAAWGwBAFRuDgBSbxgAUG8kAE5wLgBNcDgAS3FBAEpxSQFIcVEBRnFZAkRwYgNCcGwEQHB4BT5whgY8b5UHOm+mCDhvuwg4b9sHOG72Bzht/wc4bP8GOWv/Bjlq/wY5av8GvVwAAK9mAACibQAAkWwAAIJrAAB3awAAbGwAAGFuAABXcAAAUHMAAEx1CgBJdhMAR3cfAEZ3KQBFeDMAQ3g8AEJ4RABBeE0BP3hVAT14XgI7eGgCOXh0Azd4ggQ1eJMFM3ekBTJ3uQUxeNcFMXb1BTF0/wUxc/8FMXL/BTJy/wUycv8Ft2MAAKptAACccQAAi3AAAH1wAABycAAAZ3EAAFxzAABRdwAASnoAAEJ9AwA/fg4APX8YADx/IwA7gC0AOoA2ADmBPwA4gUgANoFQADWBWgEzgWQBMYFwAS+BfwItgY8DLIGhAyqBtgMpgdIDKX/zAyl9/wMpfP8DKXv/Ayl7/wMpe/8DsWoAAKV0AACVdgAAhXUAAHh1AABtdQAAYXcAAFd6AABMfgAAQ4EAADuFAAA1iAkAMokRADGJGwAwiSUAL4ovAC6KOAAti0EALItKACqLVAApi18AKItrACaLegEki4sBI4ueASKLswEhjM4BIYrxASCI/wIghv8CIIX/AiGF/wIhhf8Cq3IAAKF8AACPewAAgHoAAHN6AABmfAAAW38AAFCCAABGhgAAPIoAADSNAAAskQAAJpMMACSUEwAjlBwAIpUmACGVLwAglTgAH5ZCAB6WTAAdllgAHJZkABqXdAAZl4YAGJeZABeXrgAVl8kAFpXuABaT/wEWkv8BFpH/ARaQ/wEWkP8BpXsAAJmDAACJgQAAe4AAAGyCAABfhAAAVIgAAEmLAAA/kAAANZQAAC2XAAAlmgAAHZ4BABagDAAUoRIAFKEbABOhJQASoS4AEaI4ABGiQwAQok8AD6JcAA6jawANo30ADaOSAAyjpwAKosAAC6LmAAyg/gANn/8ADZ7/AA2d/wANnf8AnoQAAJKJAACDiAAAc4gAAGWLAABYjgAATJIAAEGXAAA3mwAALp4AACSiAAAcpQAAFagAAA+rBAAKrgwAB60SAAatGwAFrSQABK4uAAKuOQABrkUAAK5SAACuYQAArnMAAK6HAACunQAArrQAAK7VAACt9AAArf8AAKz/AACr/wAAq/8AlosAAIyQAAB7kAAAa5IAAF2WAABQmgAARJ8AADmjAAAvpwAAJasAAByuAAAUsQAADrQAAAm3AAABuAkAALgOAAC5FAAAuRwAALolAAC6LwAAuzoAALxHAAC8VgAAvGcAALx7AAC8kQAAvKkAALzEAAC86wAAu/4AALv/AAC7/wAAu/8AkJIAAIOYAABzmwAAY58AAFWjAABHqAAAO60AADCxAAAltAAAG7cAABK6AAAMvQAABb8AAADDAAAAxAIAAMUKAADFDgAAxhQAAMcbAADIJAAAyi4AAMw6AADNSQAAzVkAAM1sAADOgwAAzpsAAM21AADO2gAAzvYAAM3/AADN/wAAzf8AhpkAAHegAABppgAAWqwAAEyyAAA+tgAAMLkAACS8AAAZvwAAEcIAAArFAAACyQAAAMwAAADQAAAA0QAAANIBAADTCAAA1Q0AANcRAADaGAAA3CEAAN8sAADhOgAA4koAAONdAADkcgAA5IsAAOWlAADlwAAA5eYAAOX4AADl/wAA5f8AeqEAAGupAABcrwAATbYAAD+8AAAwvwAAI8MAABfHAAAPygAAB84AAADRAAAA1gAAANwAAADfAAAA4AAAAOIAAADkAAAA5gMAAOgJAADpDgAA7BUAAO4eAADxKwAA9DoAAPVNAAD2YQAA93kAAPiTAAD4rQAA+cYAAPnkAAD58wAA+fMAbaoAAF6yAABPugAAQMEAADHFAAAiyQAAFs4AAA3SAAAE2AAAAN0AAADhAAAA5AAAAOgAAADrAAAA7QAAAO8AAADxAAAA8wAAAPYAAAD4AwAA+gsAAP0RAAD/GwAA/ykAAP87AAD/TwAA/2YAAP9/AAD/mQAA/68AAP/DAAD/1gAA/9YA/wQcAP8AGQD/ABkA/wAcAP8AIgD/ACsA/wA4AP8ARgD/AFMA/wBeAP8AaQD/AHIA/wB6AP8AggD/AIkA/wCPAP8AlQD/AJsA/wChAP8AqAD/AK8A/wC5AP8AxQD/ANkA/gDsAP0A+wD7AP8A+wD/APsA/wD6AP8A9AD/APAA/wDwAP8A/wcYAP8BFQD/ABQA/wAWAP8AGwD/ACYA/wA0AP8AQgD/AE4A/wBaAP8AZAD/AG0A/wB1AP8AfQD/AIQA/wCKAP0AkAD8AJYA+gCdAPkAowD4AKsA9wC0APUAvwD0AM4A8wDmAPEA9gDwAP8A7wD/AO8A/wDuAP8A7gD/AOoA/wDqAP8A/wsUAP8GEQD/ABAA/wAQAP8AFgD/ACIA/wAuAP8APAD/AEkA/wBUAP4AXwD7AGgA+QBwAPcAeAD1AH8A8wCFAPIAiwDwAJIA7wCYAO0AnwDsAKYA6gCuAOgAuQDnAMcA5QDeAOMA8ADiAP4A4AD/AOAA/wDhAP8A4QD/AOEA/wDhAP8A/w0QAP8JDQD/AQwA/wAMAP8AEgD/ABwA/wAoAPwANgD5AEMA9gBOAPIAWQDvAGIA7ABrAOoAcgDoAHkA5gCAAOQAhgDiAIwA4QCTAN8AmgDdAKEA2wCqANgAtADVAMAA0gDTANAA6gDOAPoAzQD/AM0A/wDNAP8AzAD/AMwA/wDMAP8A/xAMAP8MBwD/AwIA/wAIAP8ADgD/ABYA9gAiAPAALwDsADwA6QBIAOUAUwDhAFwA3gBlANsAbADXAHMA1AB6ANIAgADQAIcAzgCOAMwAlQDKAJ0AyAClAMYArwDEALsAwgDLAMAA5QC+APUAvQD/ALwA/wC8AP8AvAD/ALwA/wC8AP8A/xEFAP8OAAD/CgAA/wgBAP8ECgD4ABAA6QAaAOMAKADeADUA2QBBANMATADPAFYAywBfAMkAZgDGAG4AxAB0AMIAewDBAIIAvwCJAL0AkAC8AJgAugChALgAqwC2ALcAtADHALIA4ACxAfIArwL/AK4D/wCtBP8ArQT/AK0E/wCtBP8A/xQAAP8QAAD/DwAA8g0AAOoKAADpAwkA3QASANQAHwDNAS0AyAI6AMQDRQDAA1AAvQRZALsFYQC5BWgAtwZvALUGdgC0B30AsgeEALEIjACvCJUArQmeAKsJqACqCrUAqArFAKYL3wCkDfQAog7/AKAO/wCfDv8Anw7/AJ8O/wCfDv8A/xcAAP8TAADvGAAA5BkAANsWAADSEAIAzwkLAMgIFgDBCiQAvAwyALcNPgC0DkkAsQ5TAK8QWwCtEGMAqxBqAKkRcQCoEXgAphGAAKURiACjEpEAoRKbAKATpgCeE7MAnBPDAJsU3gCXFvQAlRb/AJQX/wCTF/8Akhf/AJIW/wCSFv8A/xoAAPQdAADlIwAA1SUAAMokAADCHQAAvhYEALsQEAC0Ex0ArxUrAKsWOACnGEMApRlNAKIZVgCgGl0AnhtlAJ0bbACbHHMAmhx7AJgcgwCXHY0AlR2XAJMeogCSHq8AkB6/AI8f2ACMIPEBiSD/AYgg/wGHIP8BhyD/AYYg/wGGIP8B+h4AAOsmAADaLQAAyjAAAL4uAAC1KAAAsCIAAK4bDACoHRcAox8mAJ8hMwCcIj4AmSNIAJckUQCVJFkAkyVgAJIlZwCQJm4AjiZ2AI0mfwCLJogBiieTAYgnngGGJ6sBhCe7AYMo0QGAKO4Bfin/AX0p/wF8KP8BfCj/AXwo/wF8KP8B9SQAAOMuAADPNQAAwTgAALQ2AACrMQAApSwAAKImBgCeJhMAmSghAJUqLgCSKzkAjyxEAI0tTACLLVQAiS5cAIcuYwCGLmoBhC5yAYIuegGBL4QBfy+PAn0vmgJ7L6cCei+3AngvzAJ2MOoCdTD+AnMw/wJzMP8Ccy//AnMv/wJzL/8C8CoAANw1AADHOwAAuj8AAKw8AACiOAAAnDMAAJgvAACVLhAAkDAcAIwyKQCJMzUAhjQ/AIQ1SQCCNVEAgDVYAH41XwF9NWYBezZuAXk1dgJ4NYACdjWLA3Q1lwNyNqQDcDa0BG82yARtNucEbDb8A2s2/wNrNv8Cajb/Amo1/wJqNf8C6jAAANM6AADCQQAAs0MAAKVBAACbPgAAlToAAJA2AACMNQ0AiDcYAIQ4JQCBOjEAfzs8AHw7RQB6PE0AeDxVAXc8XAF1PGMBczxqAnE8cwJwPHwDbjuHA2w7lARqO6EEaDuxBWc8xQVlPOUFZDz6BGQ8/wNjO/8DYzv/A2M7/wJjO/8C5TUAAM0/AAC9RgAArkcAAJ9FAACVQwAAjkAAAIk8AACEPAoAgD0UAH0+IgB6Py4AeEA4AHVBQgBzQUoAckFRAXBBWQFuQWACbEFnAmpBcANoQXkDZ0GEBGVBkQVjQZ8FYUGuBmBBwgZeQeIGXkH5BV1B/wRdQP8DXUD/A11A/wNdQP8D3zkAAMhDAAC5SgAAqUsAAJtJAACQRwAAiEQAAINBAAB+QQYAekIRAHZDHgB0RSoAcUU1AG9GPwBtRkcAa0ZPAWpGVgFoRl0CZkZlAmRGbQNiRnYEYEaCBF5GjgVcRZwGW0WsBllGvwdYRt8GWEb3BVdF/wRXRf8EV0T/A1hE/wNYRP8D2j0AAMRHAAC1TgAApE4AAJZMAACLSwAAg0kAAH1FAAB4RgIAdEcQAHBIGwBuSScAa0oyAGpLPABoS0QAZktMAWRLUwFiS1oCYEtiAl9LagNdS3QEW0p/BVlKjAVXSpoGVUqqB1RKvQdTStwHUkr2BlJK/wVSSf8EUkn/A1JI/wNTSP8D1EEAAMBLAACyUQAAoFAAAJJPAACHTgAAfkwAAHhIAABySgAAbksNAGtNGABoTiQAZk4vAGRPOQBiT0IAYVBJAV9QUQFdUFgCW09gAllPaANXT3IEVU99BVNPigVSTpgGUE6oB05OuwdNTtkHTU71Bk1O/wVNTf8ETU3/BE5M/wNOTP8DzkQAALxOAACuVAAAnFMAAI5SAACDUQAAelAAAHJNAABsTwAAaFALAGVRFQBjUiEAYVMsAF9TNgBdVD8AW1RHAFpUTgFYVFYBVlRdAlRUZgNSU28DUFN7BE5TiAVMU5cGS1OnB0lTugdIU9UHSFLzBkhS/wVIUf8ESVH/BElQ/wNJUP8DykgAALlSAACqVwAAmFYAAIpVAAB/VAAAdlMAAGxRAABnUwAAYlQIAF9WEgBdVx4AW1cpAFlYMwBYWDwAVllEAFVZTAFTWVMBUVlbAk9YZAJNWG0DS1h4BElYhgVHV5UGRVelBkRXuAZDWNIGQ1fyBkNW/wVDVf8ERFX/BERU/wNEVP8DxkwAALVWAAClWgAAlFkAAIZYAAB7WAAAcVcAAGZWAABhWAAAXVkEAFlaEABXWxsAVVwmAFNdMABSXTkAUV5BAE9eSQBNXlEBTF5YAUpeYQJIXWsDRl12A0RdgwRCXZIFQF2jBj9dtgY+XdAGPVzxBT5b/wQ+Wv8EPlr/Az5Z/wM/Wf8DwVAAALFaAAChXQAAkFwAAIJbAAB2WwAAbVsAAGFbAABbXQAAVl4AAFJgDQBQYRcATmIiAE1iLABMYzUASmM+AEljRgBHY04ARmNWAURjXgFCY2gCQGNzAz5jgQM8Y5AEOmKhBDlitAU4Y80FOGLvBDhh/wQ4YP8DOF//Azle/wM5Xv8DvFUAAK1fAACcYAAAi18AAH1fAAByXwAAaF8AAF1gAABVYgAAT2QAAEtmCgBJZxIAR2gdAEVoJwBEaTEAQ2k5AEJqQgBAakoAP2pSAD1qWwE8amUBOmpwAjhqfgI2aY0DNGmfAzNpsgMxacsDMWjtAzFn/wMxZv8DMmX/AzJk/wMyZP8Dt1sAAKlkAACWZAAAhmMAAHhjAABtYwAAZGQAAFllAABQaAAASWsAAENtBABAbg4APm8YAD1vIgA8cCsAOnA0ADlxPQA4cUUAN3FOADZxVwA0cWEBMnFtATFxegEvcYoCLXGcAitxrwIqccgCKnDrAipv/wIqbf8CKmz/Aits/wIrbP8CsWEAAKRpAACQaAAAgGcAAHRnAABpZwAAX2gAAFVrAABLbgAAQ3EAADx0AAA3dgoANHcSADN4HAAyeCUAMXkuADB5NwAveT8ALnlIACx6UgArelwAKnpoACh6dgAmeocBJXqZASN6rAEiesUBInnpASJ3/wEidv8BInX/AiJ0/wIjdP8CrGgAAJ1uAACKbQAAe2wAAG9sAABlbAAAWm4AAFBxAABFdQAAPXgAADZ8AAAufwIAKYENACeCFAAmgh4AJYInACSCLwAjgzgAIoNCACGDSwAghFYAH4RiAB6EcQAchIIAG4SVABqEqQAYhMEAGIPmABiB/QAZgP8BGX//ARl+/wEZfv8BpnAAAJVzAACEcgAAdnEAAGtxAABecwAAVHYAAEl5AAA/fQAAN4EAAC+EAAAniAAAIIsFABuNDgAajRUAGY0eABiOJwAXjjAAFo45ABWOQwAUj08AE49bABKPagARj3sAEI+PAA+PpAAOj7sADY/gAA6N+gAPi/8AEIr/ABCJ/wAQif8AoXoAAI55AAB+dwAAcncAAGR4AABYewAATX4AAEKCAAA5hgAAL4oAACeOAAAgkQAAGJUAABKYBQAOmg4ADZoUAAyaHQALmiYAC5owAAqaOwAJmkYACJpTAAabYQAFmnIABJqGAAKamwAAmrEAAZnPAAKZ8AACmP8ABJf/AAWW/wAFlv8AmYEAAId/AAB6fgAAa34AAF2BAABQhQAARYkAADuNAAAxkgAAKJYAAB+ZAAAYnQAAEaAAAAyjAgAGpQoAAaUQAAClFgAAph8AAKYoAACmMgAApz0AAKdKAACnWAAAp2gAAKd8AACnkQAApqgAAKbDAACl6QAApfwAAKX/AACk/wAApP8AkYcAAIKGAAByhgAAY4gAAFWMAABJkQAAPZYAADKaAAAongAAH6IAABemAAAQqQAAC6wAAASvAAAAsQYAALEMAACyEQAAshcAALMfAACzKAAAtDIAALU/AAC1TQAAtV0AALVwAAC1hgAAtZ0AALW2AAC13AAAtPcAALT/AAC0/wAAtP8Ai48AAHqOAABqkQAAW5UAAE2aAABAnwAANaQAACqoAAAgrAAAFrAAAA+0AAAJtwAAAbkAAAC9AAAAvgAAAL4GAAC/DAAAwBAAAMEWAADCHQAAwycAAMUyAADGQAAAxlEAAMdjAADHeAAAx5EAAMepAADHxwAAx+wAAMf+AADH/wAAx/8Ag5cAAHGaAABhngAAUqMAAEWpAAA4rgAALLMAACC3AAAWugAADr0AAAbAAAAAwwAAAMcAAADJAAAAygAAAMwAAADNAwAAzgkAANAOAADSEwAA1BsAANglAADbMgAA3UIAAN1UAADeaQAA3oEAAN6cAADftQAA39kAAN/zAADf/wAA3/8Ad58AAGimAABZrQAASrMAADu4AAAtuwAAH78AABTCAAAMxgAAA8kAAADMAAAA0AAAANUAAADZAAAA2gAAANwAAADeAAAA4AAAAOIFAADkCwAA5xAAAOoYAADtJAAA8DIAAPFEAADyWAAA828AAPSKAAD0pAAA9L8AAPTfAAD08wAA9PQAaqgAAFuvAABMtwAAPb0AAC3BAAAfxgAAE8oAAAvOAAAA0gAAANcAAADcAAAA4AAAAOUAAADnAAAA6QAAAOsAAADtAAAA7wAAAPEAAADzAAAA9gcAAPkOAAD8FgAA/yIAAP8zAAD/RwAA/10AAP92AAD/kQAA/6kAAP++AAD/2AAA/9sA/wAYAP8AFgD/ABUA/wAYAP8AHgD/ACcA/wA2AP8AQwD/AE8A/wBaAP8AZAD/AG0A/wB1AP8AfQD/AIQA/wCKAP8AkAD/AJYA/wCcAP8AowD/AKsA/wC0AP4AvwD9AM8A+wDnAPoA+AD5AP8A+QD/APkA/wD1AP8A7gD/AOkA/wDnAP8A/wAUAP8AEQD/ABEA/wASAP8AFwD/ACMA/wAxAP8APgD/AEoA/wBWAP8AYAD/AGgA/wBwAP8AeAD9AH4A/ACFAPoAiwD5AJEA+ACYAPcAngD1AKYA9ACuAPIAuQDxAMcA7wDgAO4A8gDsAP8A7AD/AOwA/wDrAP8A5QD/AOAA/wDeAP8A/wMQAP8ADgD/AA0A/wANAP8AEwD/AB4A/wArAP8AOAD/AEUA/gBQAPsAWgD4AGMA9QBrAPMAcgDxAHkA7wB/AO4AhgDsAIwA6gCSAOkAmQDnAKAA5gCpAOQAswDhAMAA4ADTAN4A6wDcAPsA2wD/ANoA/wDaAP8A2QD/ANQA/wDSAP8A/wcNAP8ACQD/AAYA/wAJAP8ADwD/ABgA+wAlAPgAMgD1AD8A8gBKAO0AVADqAF0A5wBlAOQAbADiAHMA4AB6AN4AgADcAIYA2gCNANcAlADUAJsA0gCkAM8ArQDNALkAywDJAMkA5ADIAPYAxgD/AMUA/wDGAP8AxwD/AMcA/wDHAP8A/woGAP8BAAD/AAAA/wAEAP8ACwD0ABIA7wAfAOoALADlADgA4gBDAN0ATgDZAFcA1ABfANEAZwDOAG0AzAB0AMoAegDIAIAAxgCHAMUAjgDDAJYAwQCeAL8AqAC9ALMAugDCALkA2wC3APAAtQD/ALYA/wC1AP8AtQD/ALUA/wC1AP8A/wwAAP8EAAD/AAAA/gAAAPYAAwDoAA0A4AAXANkAJADRADEAzQA8AMoARwDGAFEAwwBZAMAAYAC+AGcAvABuALoAdAC5AHsAtwCCALUAiQCzAJEAsgCaALAApACuAK8ArAC9AKoA0ACoAOsApwD7AKYA/wCmAP8ApQD/AKUA/wClAP8A/w0AAP8HAAD0CQAA6gkAAOIEAADaAAcAzwARAMgAHADCACkAvgA1ALsAQAC3AEoAtABTALIAWwCwAGIArgBoAKwAbwCrAHUAqQB9AKgAhACmAI0ApACWAKMAoAChAKsAnwG5AJ0DzACcBOgAmgb5AJkH/wCYCP8Alwj/AJcI/wCXCP8A/xAAAPcQAADoFAAA3BUAAM4RAADGDQAAwgQLALwAFAC3ASEAsgMuAK4FOgCrBkQAqAhNAKYIVQCkCVwAogpjAKAKagCfC3EAnQt4AJwLgACaDIkAmQyTAJcMngCVDaoAlA24AJINzACQDuoAjhD8AIwQ/wCLEP8AixD/AIsQ/wCKEP8A+xMAAO0aAADdIAAAzCEAAL8dAAC3FwAAsxEAALILDQCrDRkApw4mAKMPMwCfED4AnRFHAJoRUACYElcAlhJeAJUTZQCTE2wAkhNzAJAUfACPFIUAjRWPAIsVmgCKFacAiBa1AIYWyQCEF+cAghj7AIAZ/wB/Gf8Afxn/AH8Y/wB/GP8A9RoAAOQjAADPKQAAwCoAALMmAACqIgAApRwAAKQVCACgFBMAmxYhAJcYLQCUGTgAkRpCAI8bSwCNHFIAixxZAIkdYACIHWcAhh5vAIUedwCDH4AAgh+LAIAflwB+IKMAfSCyAHsgxQB5IeQAdyL5AHYi/wB1Iv8AdCH/AHQh/wB0If8A7yEAANsrAADHMQAAtjEAAKkuAACgKgAAmyYAAJghAQCVHhAAkCAbAI0hKACJIzMAhyQ9AIUkRgCDJU4AgSZVAH8mXAB+JmMAfCdrAHsncwB5J3wAeCiHAHYokwB0KKABciivAXEpwQFvKeABbSn3AWwp/wFrKf8Bayn/AWso/wFrKP8B6CgAANAyAADAOAAArjcAAKE1AACYMgAAki0AAI4pAACLJwwAhygXAIMqIwCAKy8Afiw5AHwsQgB6LUoAeC5RAHcuWAB1LmAAcy9nAHIvbwBwL3kBby+DAW0vkAFrL50BaS+sAWgwvgFnMNsBZTD1AWQw/wFjMP8BYy//AWMv/wFjL/8B4i4AAMo4AAC6PQAAqDwAAJo6AACRNwAAijMAAIYwAACDLgkAfy8TAHswHwB4MisAdjM1AHQzPgByNEYAcDROAG81VQBtNVwAbDVkAGo1bAFoNXUBZzWAAWU1jAFjNZoCYTapAmA2uwJfNtYCXTbzAl02/wJcNv8BXDX/AVw1/wFcNP8B3DMAAMU8AAC0QQAAokAAAJU+AACLPAAAhDkAAH82AAB7NAQAdzUQAHQ3HABxOCcAbzkyAG05OwBrOkMAajpLAGg7UgBnO1kAZTthAWM7aQFiO3IBYDt9AV47igJcO5cCWzunAlk7uANYO9IDVzvxAlY7/wJWO/8CVjr/AVY6/wFWOf8B1DcAAMBBAACvRAAAnUMAAJBCAACFQAAAfj4AAHk7AAB0OgAAcToOAG08GABrPSQAaT4vAGc/OABlP0AAZEBIAGJATwBhQFcAX0BeAV1AZgFcQG8BWkB6AlhAhwJWQJUCVECkA1NAtgNSQM8DUUDvA1BA/wJQP/8CUD//AlE+/wFRPv8BzzsAAL1FAACqRwAAmUYAAItFAACBRAAAeUIAAHQ+AABvPwAAa0AMAGdBFQBlQiEAY0MrAGFDNQBfRD4AXkRFAF1FTQBbRVQAWUVcAVhFZAFWRW0BVEV4AlJFhQJRRJMDT0SjA01FtANMRcwDS0XtA0tE/wJLRP8CS0P/AkxC/wJMQv8Cyj8AALlIAACmSgAAlUkAAIdIAAB9RwAAdUUAAG5CAABpQwAAZUQJAGJFEwBfRh4AXUcoAFxIMgBaSDsAWUlDAFdJSgBWSVIAVElZAVNJYQFRSWsBT0l2Ak1JggJLSZEDSkmhA0hJswNHScoDRknsA0ZI/wJGSP8CR0f/AkdG/wJHRv8CxkMAALZMAACiTAAAkUwAAIRLAAB5SgAAcEkAAGlGAABkRwAAX0kGAFxKEABaSxsAWEwlAFZMLwBVTTgAU01AAFJNSABRTk8AT05XAE5OXwFMTmkBSk5zAkhNgAJGTY8DRU2fA0NNsQNCTcgDQU3qA0FM/wJBTP8CQkv/AkJK/wJCSv8CwkcAALNPAACeTwAAjU4AAIBOAAB1TQAAbEwAAGNKAABeTAAAWk0CAFZODgBUTxgAUlAiAFFRLABPUTUATlI9AE1SRQBMUk0ASlJUAElSXQFHUmYBRVJxAUNSfgJBUo0CP1KdAz5SrwM9UsYDPFLpAjxR/gI8UP8CPU//Aj1P/wI9Tv8CvksAAK5TAACaUgAAiVEAAHxRAABxUAAAaFAAAF5OAABYUQAAVFIAAFFTDABOVBQATFUfAEtWKQBJVjIASFY6AEdXQgBGV0oARFdSAENXWgBBV2QBQFduAT5XewI8V4sCOlebAjhXrQI3V8QCN1fnAjdW/QI3Vf8CN1T/AjdT/wI4U/8Cuk8AAKlWAACVVQAAhVQAAHhUAABtVAAAZFQAAFhUAABSVgAATlcAAEpZCQBHWhEARlobAERbJQBDWy4AQlw2AEFcPgA/XEYAPl1PAD1dVwA7XWEAOl1sAThdeQE2XYgBNF2ZAjNdqwIxXcICMVzlAjFb/AIxWv8CMVn/AjJZ/wEyWP8BtlQAAKRZAACQWAAAgFgAAHNXAABpVwAAYFgAAFRZAABOWwAASF0AAENfBABAYA4APmEXAD1hIAA7YikAOmIyADliOgA4Y0IAN2NLADZjVAA0Y10AM2NoADFjdgEvY4UBLmOWASxjqQErY78BKmPjASpi+wEqYP8BK1//AStf/wErXv8BsVkAAJ5cAACLXAAAe1sAAG9bAABlWwAAXFwAAFFeAABJYAAAQ2IAADxlAAA4ZwoANWgSADRoGwAzaSQAMmktADFpNQAvaj0ALmpGAC1qTwAsalkAK2tlAClrcgAoa4IAJmuTACRrpwAja70AImrgACNp+QEjZ/8BI2b/ASNm/wEkZf8BrGAAAJhgAACFYAAAdl8AAGpfAABhYAAAV2AAAE1jAABEZgAAPWgAADZrAAAwbgQALHAOACpxFQApcR4AKHEmACdyLwAmcjcAJXJAACRySgAiclQAIXNgACBzbQAec30AHXOQABtzowAac7kAGXPcABpx9wAacP8AG2//ABtu/wEbbf8BpmYAAJFlAAB/ZAAAcWQAAGZkAABdZAAAUmYAAEhpAAA/bAAAN28AADBzAAApdgAAInkIAB97EAAeexcAHHsfABt7KAAaezAAGXw5ABh8QwAXfE4AFnxaABV8ZwAUfXgAEn2LABF9nwAQfbUAD33VABB79QARef8AEXj/ABJ3/wASd/8AnmsAAIpqAAB6aQAAbWkAAGJpAABXagAATG0AAENwAAA5dAAAMXgAACl7AAAifwAAG4IAABSFCQARhhAAEYYXABCHHwAQhygADocxAA6HOwANh0YADIdTAAuHYQAKh3EACYeEAAeHmAAGhq4ABYbJAAaF7AAHhP8ACIP/AAmC/wAJgv8AlXEAAINvAAB0bgAAaW4AAFxvAABQcgAARnUAADx5AAAyfQAAKoEAACKFAAAbiQAAFIwAAA+PAwAKkgsABpIRAASSGAACkiAAAZIpAACSMwAAkz4AAJNLAACTWQAAk2kAAJN7AACSkAAAkqYAAJG/AACR5QAAkPoAAI//AACP/wAAj/8AjXcAAH11AABwdAAAYnUAAFV4AABJfAAAP4AAADSEAAAriQAAIo0AABqRAAATlAAADpcAAAmbAAABnQgAAJ0OAACdEwAAnhoAAJ4iAACfKwAAnzUAAKBCAACgUAAAoF8AAKBxAACghwAAn50AAJ+1AACe2gAAnfYAAJ3/AACc/wAAnP8Ahn0AAHh8AABpfAAAW38AAE6DAABBiAAANowAACyRAAAjlgAAGpoAABKeAAANoQAABqQAAACnAAAAqQMAAKkKAACqDgAAqxMAAKwZAACtIgAArisAAK83AACvRQAAr1QAAK9mAACvewAArpQAAK6rAACuyQAAru8AAK3/AACt/wAArf8AgYQAAHGEAABhhwAAU4sAAEaQAAA5lgAALpsAACOgAAAapAAAEqgAAAysAAAErwAAALIAAAC2AAAAtwAAALcCAAC4CAAAuQ0AALoSAAC7GAAAvSEAAL4rAADAOAAAwEgAAMBaAADBbgAAwYYAAMGgAADBugAAweMAAMD5AADA/wAAwP8AeY0AAGiQAABZlAAAS5oAAD2gAAAxpQAAJasAABqvAAARswAAC7gAAAK7AAAAvgAAAMEAAADEAAAAxQAAAMYAAADHAAAAyAUAAMoLAADMDwAAzhUAANAfAADTKwAA1ToAANVMAADWYAAA2HcAANiSAADYrAAA2ckAANnsAADZ+wAA2P8AcJkAAGCeAABRpAAAQ6oAADWwAAAotgAAHLoAABG+AAAJwQAAAMUAAADIAAAAywAAAM8AAADSAAAA0wAAANYAAADYAAAA2wAAAN0AAADfBwAA4g0AAOUTAADoHQAA7CoAAO08AADtUQAA7mcAAO+BAADvnAAA8LcAAPDTAADw7AAA8PQAZ6YAAFitAABJtAAAOroAACq+AAAcwgAAEMYAAAfKAAAAzgAAANIAAADWAAAA3AAAAOAAAADjAAAA5AAAAOYAAADoAAAA6wAAAO0AAADvAAAA8gIAAPUKAAD4EQAA/BwAAP8sAAD/PwAA/1UAAP9uAAD/igAA/6QAAP+6AAD/0QAA/+EA/wAUAP8AEgD/ABIA/wAUAP8AGQD/ACUA/wAyAP8APwD/AEsA/wBWAP8AYAD/AGgA/wBwAP8AeAD/AH8A/wCFAP8AiwD/AJEA/wCYAP8AngD+AKYA/QCuAPwAuQD6AMgA+QDiAPgA9AD3AP8A9gD/APYA/wDvAP8A5wD/AOIA/wDeAP8A/wARAP8ADgD/AA4A/wAPAP8AFAD/ACAA/wAtAP8AOgD/AEYA/wBRAP8AWwD/AGMA/gBrAPwAcwD6AHkA+QCAAPcAhgD2AIwA9QCSAPMAmQDyAKAA8ACpAO4AswDtAMEA6wDWAOoA7gDpAP4A5wD/AOcA/wDlAP8A3QD/ANUA/wDRAP8A/wANAP8ACgD/AAgA/wAJAP8AEAD/ABsA/wAoAP8ANQD/AEAA+gBLAPYAVQDzAF4A8QBmAO4AbQDsAHQA6wB6AOkAgADnAIYA5gCNAOQAkwDiAJsA4ACjAN4ArQDcALkA2gDKANcA5gDUAPgA0gD/ANIA/wDSAP8AzgD/AMkA/wDGAP8A/wAIAP8AAwD/AAAA/wADAP8ADQD8ABYA9wAiAPMALgDvADoA7ABFAOgATwDkAFgA4QBgAN4AZwDbAG0A2QB0ANUAegDTAIAA0QCHAM8AjgDNAJUAywCeAMkApwDHALMAxQDCAMMA3ADBAPEAvwD/AL8A/wC+AP8AvgD/AL0A/wC7AP8A/wAAAP8AAAD/AAAA/wAAAPYACADuABEA5wAbAOEAJwDdADMA2QA+ANMASQDPAFIAywBZAMgAYQDGAGcAxABtAMIAcwDAAHoAvwCAAL0AiAC7AJAAuQCYALgAogC1AK0AswC7ALEAzgCwAOoArwD8AK0A/wCtAP8ArgD/AK4A/wCuAP8A/wIAAP8AAAD9AAAA8gAAAOgAAADeAAwA0wAVAMwAIQDIACwAxAA4AMEAQgC9AEsAugBTALgAWgC2AGEAtABnALIAbQCwAHQArwB6AK0AggCsAIoAqgCTAKgAnQCmAKgApAC1AKIAxgChAOMAnwD2AJ4A/wCeAP8AngD/AJ4A/wCeAP8A/wYAAPsAAADuBQAA4gQAANUAAADLAAYAwwAPAL0AGQC4ACUAtAAxALEAOwCuAEUArABNAKkAVQCnAFsApQBiAKQAaACiAG4AoQB1AJ8AfACeAIUAnACOAJoAmACYAKQAlgCwAJUAwQCTANwAkgDyAJEA/wCQAP8AkAD/AI8A/wCPAP8A/QoAAPAOAADhEQAAzhAAAMINAAC7BwAAtwAKALEAEgCsAB4AqAApAKUANACiAD4AnwBHAJ0ATwCbAFYAmQFcAJcBYwCWAmkAlAJwAJMDeACRA4AAkASKAI4ElQCMBaEAigWuAIkGvgCHCNgAhgnwAIQK/wCDC/8Agwv/AIML/wCDC/8A9hAAAOYXAADSHAAAwBoAALMWAACsEgAAqA0AAKYHDQCiBRYAnQciAJkJLgCWCjgAlAtBAJIMSgCQDFEAjg1YAIwNXgCLDWUAiQ1sAIgOdACGDn0AhQ6HAIMOkwCBD58AgBCtAH4QvgB9ENsAehH0AHgS/wB3Ev8AdxL/AHcS/wB3Ev8A7xcAANshAADGJAAAtCMAAKggAACgHAAAmxcAAJkRBACYDhAAkxAbAI8RJwCMEjIAiRM8AIcTRACFFEwAgxRTAIEVWgCAFWAAfhZoAH0WbwB7FngAeReDAHgXjwB2GJwAdBiqAHMZuwByGdQAbxrxAG4b/wBtG/8AbRr/AG0a/wBtGv8A5yAAANApAAC8KwAAqyoAAJ4oAACWJAAAkCAAAI0cAACMFwwAiBgWAIQaIgCBGy0Afhw3AHwdQAB6HUgAeR5PAHceVQB2H1wAdB9jAHMfawBxIHQAcCB/AG4hiwBsIZgAayGnAGkiuABoIs8AZiLuAGUj/wBkI/8AZCL/AGQi/wBkIf8A4CYAAMgvAAC0MQAAozAAAJYuAACNKwAAhygAAIQkAACCIAgAfiASAHsiHgB4IykAdSQzAHMlPABxJUMAcCZLAG4mUgBtJ1kAaydgAGonaABpKHEAZyh7AGUoiABkKZUAYimkAGAptQBfKcsAXirsAFwq/wBcKf8AXCn/AFwp/wBcKP8A2CwAAMM1AACtNQAAnTQAAJAzAACGMQAAgC0AAHwrAAB5KAMAdicQAHIpGgBwKiUAbSsvAGssOABqLEAAaC1HAGctTgBlLlUAZC5dAGMuZQBhL24AXy94AF4vhABcL5IAWi+hAVkvsgFYMMgBVjDpAVUw/gFVL/8AVS//AFUu/wBVLv8A0DEAAL06AACoOQAAlzgAAIo3AACANgAAejIAAHUwAAByLgAAbi4NAGsvFgBpMCEAZjErAGQyNABjMj0AYTNEAGAzSwBfNFIAXTRaAFw0YgBaNGsAWTV1AFc1ggBVNZABVDWfAVI1sAFRNcYBUDXnAU81/QFPNf8BTzT/AU80/wFPM/8ByzYAALg9AACjPAAAkjwAAIU7AAB7OgAAdDcAAG81AABsMwAAaDQKAGU1EwBiNh4AYDcoAF43MQBdODoAWzhBAFo5SABZOVAAVzlXAFY6XwBUOmgAUzpzAFE6fwFPOo0BTjqdAUw6rgFLOsMBSjrlAUk6/AFJOf8BSTn/AUk4/wFKOP8BxzoAALNAAACePwAAjj8AAIE+AAB3PQAAcDsAAGo4AABmOAAAYjkHAF86EQBcOxsAWjslAFk8LgBXPTcAVj0+AFQ+RgBTPk0AUj5VAFE+XQBPP2YATT9wAEw/fQFKP4sBSD+bAUc/rAFFP8EBRD/jAUQ++wFEPv8BRD3/AUQ9/wFFPP8Bwz4AAK9DAACaQgAAikIAAH1BAABzQAAAaz8AAGU8AABgPAAAXD4EAFk+DwBXPxgAVUAiAFNBKwBSQTQAUEI8AE9CQwBOQksATUNSAEtDWgBKQ2QASENuAEdDewFFQ4kBQ0OZAUJDqwFAQ8ABP0PhAT9D+QE/Qv8BP0H/AUBB/wFAQP8Bv0EAAKpFAACWRQAAhkUAAHlEAABvRAAAZ0IAAGA/AABbQQAAV0IAAFRDDQBRRBUAT0UfAE5FKABMRjEAS0Y5AEpHQQBJR0gASEdQAEZHWABFR2EAQ0hsAEJIeAFASIcBPkiXATxIqQE7SL4BOkjfATpH+AE6Rv8BOkX/ATtF/wE7RP8Bu0UAAKZIAACSRwAAgkcAAHZHAABrRwAAY0YAAFtDAABWRQAAUkcAAE5ICgBMSRIASkkcAEhKJQBHSi4ARks2AEVLPgBDS0YAQkxNAEFMVgBATF8APkxqADxMdgA7TIUBOUyVATdMpwE2TLwBNUzdATVL9wE1S/8BNUr/ATZJ/wE2Sf8BuEkAAKJLAACOSgAAfkoAAHJKAABoSgAAX0kAAFVIAABQSgAATEsAAElMBwBGTRAARE4ZAEJPIgBBTysAQFAzAD9QOwA+UEMAPFFKADtRUwA6UVwAOFFnADdRcwA1UYIAM1GTATJRpQEwUboBL1HaAS9Q9gEvT/8BME7/ATBO/wEwTf8BtE0AAJ1NAACKTQAAek0AAG5NAABkTQAAW00AAFFNAABLTwAARlAAAEJSAwA/Uw0APVQVADxUHgA6VScAOVUvADhVNwA3Vj8ANlZHADVWUAAzVlkAMldkADBXcQAvV4AALVeRACtXowAqV7gAKVfWAClW9QApVf8AKlT/ASpT/wEqUv8Br1EAAJhRAACFUQAAdlAAAGpQAABgUAAAWFEAAE5SAABHUwAAQVUAADtYAAA4WQoANVoRADRaGgAzWyIAMlsrADFbMwAvXDsALlxDAC1cTAAsXFYAK11gACldbQAoXXwAJl2OACRdoQAjXbUAIl3SACJc8wAiW/8AI1r/ACNZ/wAkWP8AqFUAAJJUAACAVAAAcVQAAGZUAABcVAAAVFUAAEpWAABDWAAAPFsAADZdAAAwYAUALWEOACthFQAqYh0AKWIlAChiLgAnYzYAJmM+ACVjRwAjY1EAImRcACFkaQAfZHkAHmSKABxkngAbZLMAGWTOABpj8QAbYf8AG2D/ABxg/wAcX/8AoVkAAIxYAAB7WAAAbVgAAGJYAABZWAAAUFkAAEdbAAA+XgAAN2AAADFjAAAqZgAAJGkJACFqEAAgahcAH2ogAB5rKAAdazAAHGs5ABtrQgAabEwAGWxYABdsZQAWbHQAFGyGABNsmgASbK8AEWzKABFr7wASaf8AE2j/ABNo/wATZ/8AmV0AAIVdAAB1XAAAaFwAAF5cAABVXAAAS14AAEJhAAA5ZAAAMmcAACtqAAAkbQAAHnABABdzCwAVdBEAFHQYABN0IQASdSkAEXUyABF1OwAQdUYAD3VSAA51XwANdW4ADHWBAAt1lQAKdaoACHTDAAl05wAKc/0AC3H/AAxx/wAMcP8AkWIAAH9hAABwYQAAZGEAAFphAABPYgAARWUAADxoAAAzbAAAK28AACRyAAAddgAAF3kAABF8BAANfwwAC38SAAp/GQAJfyIACH8qAAZ/NAAFfz8ABH9LAAJ/WAABf2cAAH95AAB/jgAAf6MAAH67AAB94AAAffcAAHz/AAB7/wAAe/8AiWcAAHhnAABrZgAAYWYAAFRnAABJaQAAP20AADVxAAAsdQAAJHkAAB18AAAWgAAAEIMAAAyGAgAGiQoAAYkPAACJFAAAihsAAIojAACLLAAAizcAAItDAACLUAAAi18AAItxAACLhgAAi5wAAIqzAACJ0wAAiPMAAIj/AACH/wAAh/8Agm0AAHNsAABobAAAWm0AAE5vAABCcwAAOHcAAC57AAAlgAAAHYQAABWIAAAQjAAAC48AAASSAAAAlAYAAJUMAACVEAAAlhUAAJccAACYJAAAmC4AAJk5AACZRwAAmVYAAJloAACZfQAAmZQAAJirAACXyAAAlu4AAJb/AACV/wAAlf8Ae3QAAG9zAABhcwAAU3YAAEZ6AAA7fwAAMIQAACaIAAAdjQAAFJIAAA6WAAAJmQAAAZwAAACgAAAAoQAAAKIGAACiDAAApBAAAKUUAAClHAAApyQAAKgvAACoPQAAqUwAAKleAACpcgAAqIkAAKiiAACovAAAp+UAAKb7AACm/wAApf8Ad3sAAGh7AABZfgAAS4IAAD6HAAAyjQAAJ5IAAB2XAAAUnAAADqAAAAekAAAAqAAAAKsAAACuAAAArwAAALAAAACxBAAAswoAALQOAAC1EwAAthsAALgkAAC6MQAAukAAALpSAAC7ZQAAu30AALqXAAC6sQAAutIAALrzAAC5/wAAuf8Ab4MAAF+GAABRiwAAQ5AAADaXAAAqnQAAH6IAABWnAAANrAAABbAAAAC0AAAAtwAAALsAAAC+AAAAvwAAAMAAAADBAAAAwwEAAMQHAADFDQAAxxEAAMoZAADNJAAAzjMAAM9EAADQWAAA0G4AANGIAADQpAAA0MEAANHmAADR+AAA0f8AZ48AAFeUAABJmgAAO6EAAC6nAAAhrQAAFrMAAA64AAAGvAAAAMAAAADDAAAAxgAAAMsAAADNAAAAzgAAANAAAADRAAAA1AAAANYAAADaAgAA3AkAAN8PAADjFwAA5iQAAOc2AADoSQAA6V8AAOp4AADrlAAA668AAOvMAADs6AAA7PYAX54AAFCkAABCqwAANLIAACa5AAAZvgAADsIAAATFAAAAygAAAM0AAADRAAAA2AAAANsAAADfAAAA4AAAAOIAAADkAAAA5gAAAOkAAADrAAAA7gAAAPEFAAD1DQAA+RYAAPwlAAD9OQAA/k8AAP9nAAD/ggAA/50AAP+1AAD/ywAA/+QA/wARAP8ADwD/AA8A/wARAP8AFgD/ACIA/wAvAP8AOwD/AEcA/wBSAP8AWwD/AGQA/wBsAP8AcwD/AHoA/wCAAP8AhgD/AIwA/gCTAP0AmQD7AKEA+gCpAPgAtAD3AMIA9gDaAPUA8QD0AP8A8wD/APMA/wDpAP8A4AD/ANgA/wDTAP8A/wAOAP8ACwD/AAoA/wALAP8AEQD/AB0A/wAqAP8ANgD/AEEA/wBMAP8AVgD+AF8A+wBmAPkAbQD3AHQA9QB6APQAgADyAIYA8ACNAO8AlADtAJsA7ACkAOoArgDpALoA5wDNAOUA6QDkAPsA4wD/AOIA/wDeAP8A0QD/AMwA/wDIAP8A/wAJAP8ABAD/AAEA/wAEAP8ADgD/ABgA/wAkAP0AMAD7ADsA9wBGAPMAUADvAFkA7ABgAOoAZwDnAG4A5gB0AOQAegDiAIAA4ACHAN4AjgDcAJUA2gCeANYAqADUALMA0QDDAM8A3wDOAPQAzAD/AMsA/wDLAP8AxQD/AL8A/wC8AP8A/wACAP8AAAD/AAAA/wAAAP0ACwD3ABMA8QAeAO0AKgDqADUA5wBAAOIASgDdAFIA2QBaANUAYQDSAGcA0ABtAM4AcwDMAHoAygCAAMgAhwDGAI8AxACYAMIAoQDAAK0AvgC7ALwA0AC6AO0AuQD+ALgA/wC4AP8AtwD/ALMA/wCwAP8A/wAAAP8AAAD/AAAA+QAAAO4ABQDlAA4A3gAYANgAIwDSAC4AzwA5AMsAQwDHAEwAxABUAMEAWwC/AGEAvABnALsAbQC5AHMAtwB6ALUAgQC0AIkAsgCSALAAmwCvAKcArAC0AKsAxgCpAOQApwD4AKYA/wCmAP8ApQD/AKUA/wCkAP8A/wAAAP8AAAD1AAAA6gAAAN4AAADQAAoAyAASAMIAHQC+ACgAuwAzALkAPQC1AEYAsgBNALAAVQCtAFsArABhAKoAZwCoAG0ApwBzAKUAegCkAIIAogCMAKAAlgCfAKEAnQCuAJsAvgCZANgAlwDxAJYA/wCWAP8AlwD/AJcA/wCXAP8A/wAAAPUAAADnAQAA1AAAAMkAAADAAAQAuAAOALMAFgCvACEAqwAsAKgANgCmAD8AowBHAKEATwCfAFUAnQBbAJsAYQCaAGcAmABuAJcAdQCVAH0AlACGAJIAkQCQAJwAjgCpAIwAuACLAM0AiQDrAIgA/QCIAP8AiAD/AIgA/wCIAP8A+QYAAOkMAADUDgAAwwwAALcJAACwAgAAqwAJAKYAEACiABoAngAlAJsAMACYADkAlgBBAJQASQCSAFAAkABWAI4AXACNAGIAiwBpAIoAcACIAHgAhwCBAIUAjACEAJgAggClAIAAtAB+AMgAfQHnAHwC+QB7A/8AewT/AHsE/wB7BP8A8Q4AAN4VAADFFQAAtBQAAKkRAAChDgAAngoAAJsDDACXABMAkwAeAJABKQCNAjMAigM8AIgEQwCGBUsAhQZRAIMGVwCCB14AgAdkAH8IbAB9CHQAfAh+AHoJiQB4CZYAdwqjAHUKswBzC8cAcgzmAHAN+wBwDf8Abw3/AG8N/wBvDf8A6BYAANAeAAC5HQAAqRwAAJ0aAACVFgAAkBMAAI8OAwCOCg4AiQsXAIYMIwCDDS0AgA02AH4OPgB8DkYAew5NAHkPUwB4EFoAdhBhAHUQaABzEHEAcRF7AHARhwBuEZQAbBGiAGsSsgBpEscAaBPnAGYT/QBlFP8AZRT/AGUT/wBlE/8A3x4AAMYkAACwJAAAoCMAAJQhAACLHwAAhhsAAIMXAACCEggAfxESAHwSHQB5FCgAdhQxAHQVOgByFkEAcRZIAG8XTwBuF1YAbBddAGsYZABpGG0AaBl3AGYZgwBkGZAAYxqfAGEarwBgGsQAXhvkAF0c+wBcHP8AXBv/AFwb/wBcG/8A1SUAAL0qAACoKQAAmCkAAIwoAACDJQAAfSIAAHkfAAB4GwMAdhkPAHIaGABvHCMAbR0tAGsdNQBpHj0AaB5EAGYfSwBlH1IAYyBZAGIgYQBhIGkAXyFzAF0hfwBcIY0AWiKcAFkirABXIsAAViPhAFUj+QBUI/8AVCL/AFQi/wBUIv8AzSsAALYuAACiLgAAki4AAIUtAAB8KwAAdigAAHImAABvIwAAbSEMAGoiFQBnIx8AZSQpAGMkMQBiJTkAYCZBAF8mSABdJk8AXCdWAFsnXQBZJ2YAWChwAFYofABUKIoAUymZAFEpqgBQKb4ATyneAE4p9wBNKf8ATSn/AE0o/wBOKP8AyDAAALAyAACcMgAAjDIAAIAxAAB2MAAAcC0AAGsrAABoKQAAZigJAGMoEQBgKRwAXiolAFwrLgBbKzYAWSw9AFgsRABXLUwAVS1TAFQtWwBTLWMAUS5uAFAuegBOLogATC+XAEsvqABJL7sASC/bAEgv9gBHL/8ARy7/AEct/wBILf8AxDQAAKs1AACXNQAAhzUAAHs1AAByNAAAazIAAGYvAABiLgAAXy0FAFwuEABaLxgAWDAiAFYwKwBVMTMAUzE6AFIyQgBRMkkAUDJQAE4zWABNM2EASzNrAEozdwBINIUARzSVAEU0pgBDNLkAQjTWAEI09ABCNP8AQjP/AEIy/wBCMv8AwDgAAKc4AACTOAAAgzgAAHc4AABtNwAAZjYAAGEzAABdMgAAWTICAFczDQBUNBUAUjUfAFE1KABPNjAATjY4AEw3PwBLN0YASjdOAEk4VgBHOF8ARjhpAEQ4dQBDOIMAQTmTAEA5pAA+ObgAPTnTADw58wA8OP8APTf/AD03/wA9Nv8AuzsAAKI7AACPOwAAfzsAAHM7AABqOgAAYjkAAF03AABYNgAAVDcAAFE4CwBPORMATTkcAEs6JQBKOi0ASDs1AEc7PABGPEQARTxLAEQ8UwBCPFwAQT1nAD89cwA+PYEAPD2RADo9owA5PbYAOD3RADc98gA3PP8AODv/ADg7/wA4Ov8Atj0AAJ4+AACLPgAAfD4AAG8+AABmPQAAXj0AAFg7AABTOgAATzsAAEw8CABJPREARz4ZAEY/IgBEPyoAQz8yAEJAOgBBQEEAQEBJAD5BUQA9QVoAPEFkADpBcAA4QX8AN0GPADVCoQA0QrQAMkLOADJB8AAyQP8AM0D/ADM//wA0Pv8AsUAAAJpAAACHQAAAeEEAAGxBAABiQAAAW0AAAFQ/AABOPwAASkAAAEZBBQBEQg4AQkMWAEBDHwA/RCcAPkQvADxENwA7RT4AOkVGADlFTgA4RlgANkZiADVGbgAzRnwAMUaNADBGnwAuRrMALUbMAC1G7wAtRf8ALkT/AC5D/wAuQ/8ArEMAAJZDAACDQwAAdEMAAGhDAABfQwAAV0MAAFBDAABIQwAAREUAAEFGAQA+RwwAPEgTADpIHAA5SSQAOEksADZJNAA1SjsANEpDADNKTAAySlUAMEtfAC9LawAtS3oALEuLACpLnQAoS7EAJ0vKACdL7QAnSv8AKEn/AChI/wApR/8Ap0YAAJFGAAB/RgAAcEYAAGVGAABbRgAAVEYAAExHAABESAAAP0oAADtLAAA3TAkANU0QADNOGAAyTiAAMU8oADBPMAAvTzgALk9AACxQSAArUFIAKlBcAChQaAAnUHcAJVCIACRQmwAiUK8AIVDIACBQ6wAhT/8AIk7/ACJN/wAjTf8AoUkAAIxJAAB6SQAAbEoAAGFKAABYSgAAUEoAAElLAABATAAAO04AADVQAAAxUgQALVMNACxUFAAqVBwAKVUkAChVLAAnVTMAJlU8ACVWRQAkVk4AIlZZACFWZQAfVnQAHlaFABxWmAAbVqwAGVbFABlW6QAaVf8AG1T/ABtT/wAcUv8Am00AAIZNAAB1TQAAaE0AAF1NAABUTQAATU4AAEVPAAA8UQAANlMAADFVAAArWAAAJloJACNbEAAiWxcAIVwfACBcJwAfXC4AHVw3ABxdQAAbXUoAGl1VABhdYQAXXXAAFV2BABRdlQATXaoAEV3CABFd5wASW/4AE1r/ABNa/wAUWf8AlFEAAIBRAABwUQAAZFEAAFlRAABRUQAASVIAAEFTAAA4VgAAMlkAACtbAAAlXgAAH2EDABpjDAAYZBEAF2QZABZkIQAVZCkAFGUxABNlOgASZUQAEWVQABBlXQAPZWsADmV9AA1lkQAMZaUACmS8AApk4AALY/kADGL/AA1h/wANYf8AjVUAAHpVAABrVQAAX1UAAFZVAABOVQAARFcAADxZAAA0XAAALF8AACZiAAAfZQAAGWgAABNrBQAQbQ0ADm4SAA1uGgAMbiIADG4rAAtuNAAKbj4ACG5KAAduVwAGbmUABG52AAJuigAAbZ8AAG22AABs1gAAbPMAAWv/AAJq/wADav8AhVoAAHRaAABmWgAAXFkAAFNZAABIWgAAP10AADZgAAAuYwAAJmcAAB9qAAAZbQAAE3EAAA50AwAKdwoABXcQAAF3FQAAdxwAAHckAAB4LQAAeDcAAHhDAAB4UAAAeF4AAHhvAAB4hAAAeJkAAHewAAB2zQAAdfAAAHX/AAB0/wAAdP8Afl8AAG5fAABiXgAAWV4AAE1fAABCYgAAOWUAADBoAAAnbAAAH3AAABh0AAASdwAADXsAAAh+AAACgAgAAIENAACBEQAAghcAAIMeAACDJgAAhDAAAIQ7AACESAAAhFcAAIRoAACEfAAAhJMAAIOqAACCxQAAgesAAIH+AACA/wAAgP8Ad2UAAGlkAABfYwAAUmQAAEdnAAA8awAAMW8AAChzAAAgdwAAGHwAABF/AAAMgwAABocAAACKAAAAjAMAAIwJAACNDgAAjhEAAI8XAACQHgAAkScAAJIyAACSPwAAkk4AAJJfAACScwAAkosAAJGiAACRvAAAkOUAAI/8AACO/wAAjv8AcWsAAGZqAABYawAAS20AAD9xAAA0dgAAKnsAACCAAAAXhQAAEIkAAAuNAAAEkQAAAJUAAACYAAAAmQAAAJoDAACbCAAAnA0AAJ4RAACfFgAAoB4AAKIoAACiNQAAo0QAAKNVAACjaQAAooAAAKKaAAChswAAoNgAAKD2AACf/wAAn/8AbnEAAF9yAABRdQAARHkAADd+AAAshAAAIYoAABePAAAQlAAACpkAAAGdAAAAoAAAAKQAAACnAAAAqAAAAKkAAACqAAAArAYAAK0LAACvEAAAsBUAALIeAAC0KQAAtDkAALRKAAC1XQAAtXMAALWOAAC1qAAAtMYAALPtAACy/wAAsv8AZnoAAFd9AABJggAAPIcAAC+OAAAjlAAAGJoAABCfAAAJpAAAAKkAAACtAAAAsAAAALQAAAC3AAAAuAAAALkAAAC7AAAAvAAAAL4CAADACAAAwg4AAMQUAADHHgAAyCwAAMk9AADKUAAAymYAAMp/AADKmwAAyrgAAMrdAADK9QAAyv8AXoYAAE+LAABBkQAAM5gAACefAAAbpQAAEasAAAmwAAAAtQAAALkAAAC9AAAAwQAAAMYAAADIAAAAyQAAAMsAAADMAAAAzgAAANAAAADSAAAA1AUAANkMAADdEgAA4R4AAOIuAADjQgAA5FcAAOVvAADmjAAA5qgAAOXFAADl5wAA5vYAVpQAAEibAAA6ogAALKkAAB+wAAATtgAAC7wAAADBAAAAxQAAAMkAAADNAAAA0gAAANYAAADaAAAA2wAAAN4AAADgAAAA4gAAAOQAAADnAAAA6QAAAO0AAADwCgAA9BEAAPgfAAD5MgAA+kgAAPtfAAD8egAA/ZcAAP2vAAD9xwAA/eQA/wAOAP8ADQD/AAwA/wAOAP8AEwD/AB4A/wAqAP8ANgD/AEIA/wBNAP8AVwD/AF8A/wBnAP8AbgD/AHQA/wB6AP8AgQD9AIcA/ACNAPoAlAD5AJwA9wClAPUArwD0ALwA8wDPAPEA7ADwAP4A7wD/AO8A/wDjAP8A1wD/AM4A/wDKAP8A/wAKAP8ABgD/AAQA/wAIAP8AEAD/ABkA/wAlAP8AMQD/AD0A/wBHAP4AUQD7AFkA+QBhAPYAaAD0AG4A8wB0APEAegDvAIEA7gCHAOwAjgDqAJYA6ACfAOYAqQDjALUA4gDGAOAA4wDfAPgA3QD/AN0A/wDUAP8AyQD/AMIA/wC+AP8A/wADAP8AAAD/AAAA/wABAP8ADQD/ABQA/QAgAPoAKwD3ADYA8wBBAO8ASwDsAFQA6ABbAOYAYgDjAGgA4QBuAN8AdADcAHoA2gCBANgAiADUAJAA0gCYAM8AogDNAK4AywC8AMkA0wDHAPAAxgD/AMQA/wDEAP8AuwD/ALYA/wCzAP8A/wAAAP8AAAD/AAAA/wAAAPcACADwABAA6wAaAOcAJQDkADAA4QA7ANwARQDVAE0A0QBVAM4AWwDLAGIAyQBnAMcAbQDFAHMAwwB6AMEAgQC/AIkAvQCSALsAnAC5AKcAtwC1ALUAyACzAOYAsgD7ALEA/wCwAP8ArgD/AKoA/wCnAP8A/wAAAP8AAAD+AAAA8QAAAOUAAgDcAA0A0wAUAM0AHwDKACoAxwA0AMQAPgDAAEcAvABOALoAVQC3AFsAtQBhALMAZwCyAG0AsABzAK4AegCsAIIAqgCLAKgAlQCnAKAApQCtAKMAvgChANsAoAD0AJ8A/wCeAP8AnwD/AJ0A/wCbAP8A/wAAAPwAAADuAAAA4AAAANAAAADFAAgAvgAQALkAGQC1ACMAswAuALAANwCtAEAAqgBIAKgATwClAFUAowBbAKIAYACgAGYAnwBsAJ0AcwCbAHsAmgCEAJgAjgCWAJoAlQCnAJMAtwCRAMwAkADsAI8A/wCOAP8AjgD/AI4A/wCPAP8A/AAAAO8AAADbAAAAyQAAAL0AAAC1AAIArgAMAKkAEwClAB0AogAnAKAAMQCdADoAmgBCAJgASQCWAE8AlABVAJMAWwCRAGAAkABnAI4AbQCNAHUAiwB+AIkAiQCIAJUAhgCiAIUAsQCDAMQAgQDkAIAA+QB/AP8AgAD/AIAA/wCAAP8A9AIAAOAJAADHCAAAtwcAAKwDAACmAAAAoAAHAJsADwCYABcAlQAhAJIAKgCPADMAjQA8AIsAQwCJAEkAhwBQAIYAVQCEAFsAgwBhAIEAaACAAHAAfgB5AHwAhAB7AJAAeQCdAHgArAB2AL4AdQDdAHMA9ABzAP8AcwD/AHMA/wBzAP8A6Q0AAM8QAAC5EAAAqRAAAJ4OAACXCwAAkwYAAJAACwCMABEAiQAaAIYAJACDAC4AgQA2AH8APgB9AEQAfABLAHoAUQB5AFcAdwBdAHYAZAB0AGwAcwF1AHEBgABvAo0AbgKaAGwDqgBrA7sAaQTWAGgG8QBoB/8AZwf/AGcH/wBnB/8A3xQAAMMXAACuFwAAnhYAAJMVAACLEgAAhhAAAIQMAgCDBg0AgAMUAHwFHgB5BygAdwgwAHUIOABzCUAAcglGAHAKTABvClMAbQtZAGwLYQBqC2kAaQxyAGcMfgBmDIsAZA2ZAGINqQBhDbsAYA3YAF4O8wBdDv8AXQ7/AF0O/wBdDv8A1BwAALkdAACkHgAAlR0AAIkcAACBGgAAexcAAHgTAAB4EAYAdw0PAHMOGABwDiIAbg8rAGwQMwBqEDsAaRBCAGcRSQBmEU8AZBFWAGMSXQBhEmYAYBJvAF4SewBcE4gAWxOXAFkTpwBXFLoAVhTVAFUV8wBUFf8AVBX/AFQV/wBUFP8AyiIAALAiAACdIwAAjSMAAIEiAAB5IQAAcx4AAG8bAABuFwAAbRMMAGoUFABnFR4AZRYnAGMWLwBhFzcAYBc+AF4YRQBdGEsAXBlSAFoZWgBZGWIAVxpsAFYadwBUGoUAUhuUAFEbpABPG7cAThvQAE0c8QBMHP8ATBz/AE0c/wBNG/8AwyYAAKonAACWJwAAhygAAHsnAAByJgAAbCQAAGghAABmHgAAZBsIAGIbEQBfHBoAXR0jAFseKwBaHjMAWB86AFcfQQBWIEgAVCBPAFMgVwBRIV8AUCFpAE4hdABNIYIASyKRAEkiogBIIrQARyLNAEYj7wBFI/8ARSL/AEYi/wBGIf8AvCoAAKQrAACRKwAAgiwAAHYrAABtKgAAZikAAGImAABfJAAAXSIEAFshDgBYIhYAViMfAFQkKABTJDAAUiU3AFAlPgBPJkUATiZMAEwmVABLJ1wASSdmAEgncQBGJ38ARSiPAEMooABBKLIAQCjLAD8o7QA/KP8APyj/AEAn/wBAJ/8Aty0AAJ8uAACMLwAAfS8AAHEvAABoLgAAYS0AAF0rAABaKAAAVycAAFQnDABSKBMAUCkcAE4pJQBNKiwASyo0AEorOwBJK0IASCxJAEYsUQBFLFoARCxkAEItbwBALX0APy2NAD0tngA8LbAAOi3IADot6wA6Lf8AOi3/ADos/wA6LP8AsjAAAJsxAACIMgAAeTIAAG0yAABkMgAAXTEAAFgvAABVLAAAUSwAAE8tCQBMLREASi4ZAEkvIgBHLyoARjAxAEUwOABDMD8AQjFHAEExTwBAMVcAPjFhAD0ybQA7MnsAOTKLADgynAA2Mq8ANTLHADQy6QA0Mv8ANTH/ADUx/wA1MP8ArTMAAJY0AACENQAAdTUAAGk1AABgNQAAWTQAAFQzAABQMAAATDEAAEkxBgBHMg8ARTMWAEMzHwBCNCcAQDQuAD81NgA+NT0APTVEADw2TAA6NlUAOTZfADc2awA2NngANDeJADI3mgAxN60ALzfFAC836AAvNv4AMDX/ADA1/wAwNP8AqTYAAJI2AACANwAAcjgAAGY4AABdNwAAVjcAAFA2AABLNAAARzUAAEQ2AwBBNw0APzgUAD44HAA8OSQAOzksADo5MwA5OjoAODpCADY6SgA1OlMANDtdADI7aAAwO3YALzuHAC07mQAsO6wAKjvDACk75gAqOv0AKjr/ACs5/wAsOP8ApDgAAI45AAB8OgAAbjoAAGM6AABaOgAAUzoAAE06AABGOAAAQjoAAD87AAA8PAsAOjwRADg9GQA3PSEANj4pADQ+MAAzPjcAMj8/ADE/RwAwP1AALj9aAC1AZgArQHQAKUCEAChAlwAmQKoAJUDBACRA5QAkP/wAJT7/ACY9/wAmPf8AnzsAAIo8AAB4PQAAaj0AAF89AABWPQAATz0AAEk9AABCPQAAPD4AADk/AAA2QQgANEEPADJCFgAxQh4AL0MlAC5DLQAtQzQALEQ8ACtERAAqRE0AKERYACdFYwAlRXEAI0WCACJFlQAgRagAH0W/AB5E4wAfRPsAH0P/ACBC/wAhQf8Amj4AAIU/AAB0QAAAZ0AAAFxAAABTQAAATEAAAEZAAAA+QQAAOEMAADRFAAAwRgMALUcNACtIEgAqSBoAKUgiAChJKQAnSTEAJUk5ACRJQQAjSkoAIkpVACBKYQAfSm8AHUp/ABtKkgAaSqYAGEq9ABdK4AAYSfoAGUj/ABpH/wAaR/8AlUIAAIBCAABwQwAAY0MAAFhDAABQQwAASUMAAEJEAAA7RQAANUcAADBJAAArSwAAJk0JACROEAAiThYAIU8dACBPJQAfTywAHk81AB1PPQAcUEcAGlBRABlQXQAXUGsAFlB8ABRQjwATUKQAEVC6ABFQ3gART/gAEk7/ABNN/wAUTf8Aj0UAAHtGAABrRgAAX0cAAFVHAABNRwAARkcAAD9HAAA3SgAAMUwAACtOAAAmUAAAIFMDABxVDAAaVhEAGVYYABdWIAAWVicAFVYwABRWOQATV0IAEldNABFXWQAQV2gAD1d5AA5XjAANV6AAC1e2AAtW1AALVvQADFX/AA1U/wAOU/8AiEkAAHZKAABnSgAAW0oAAFFKAABKSgAAQ0oAADtMAAAzTgAALFEAACZUAAAhVgAAG1kAABVcBwARXg0AEF4TABBeGgAOXiIADl4qAA1eMwAMXj0AC15IAApeVAAIXmIAB15zAAVehgADXpsAAl6xAAJdzAACXe4AA1z/AARb/wAFW/8AgU4AAHBOAABiTgAAV04AAE5OAABHTgAAPk8AADZRAAAuVAAAJ1cAACFaAAAbXQAAFWAAABBjAwAMZgsACGcQAAZnFQAFZxwABGckAAJnLQABZzcAAGdCAABnTgAAZ1wAAGdtAABngAAAZpUAAGasAABlxwAAZesAAGT8AABk/wAAY/8AelIAAGpTAABdUgAAVFIAAEtSAABCUwAAOVUAADBYAAAoWwAAIV8AABpiAAAUZQAAEGgAAAxrAQAGbgkAAG8OAABvEgAAbxgAAHAfAABwJwAAcTAAAHE7AABxSAAAcVYAAHFmAABxeQAAcY8AAHCnAABvwQAAb+cAAG78AABt/wAAbf8Ac1gAAGVXAABaVwAAUVYAAEZXAAA8WgAAMl0AACphAAAiZAAAGmgAABRsAAAObwAACnIAAAR2AAAAeAUAAHgLAAB5DgAAehMAAHsZAAB8IAAAfSkAAH0zAAB9QAAAfU4AAH1eAAB9cgAAfYgAAHyhAAB8ugAAe+IAAHr6AAB5/wAAeP8AbV0AAGBcAABXXAAAS10AAEBfAAA1YwAAK2cAACNrAAAabwAAE3MAAA53AAAIewAAAn4AAACCAAAAgwEAAIQGAACFCwAAhg8AAIgTAACJGQAAiiEAAIsrAACLNwAAjEYAAItWAACLaQAAi4AAAIuZAACKswAAidgAAIj3AACI/wAAh/8AaGMAAF5iAABRYgAARGUAADhpAAAubgAAJHMAABp4AAATfQAADYEAAAaFAAAAiQAAAI0AAACQAAAAkgAAAJIAAACUBQAAlQoAAJcOAACYEgAAmhgAAJshAACcLQAAnTwAAJ1MAACcXwAAnHYAAJuRAACbqwAAmskAAJrwAACZ/wAAmP8AZWkAAFdpAABJbAAAPXEAADB2AAAlfAAAG4EAABKHAAAMjAAABJEAAACVAAAAmQAAAJ0AAACgAAAAoQAAAKIAAACkAAAApQEAAKcHAACpDAAAqhEAAK0YAACvIgAArzAAAK9BAACvVAAAr2sAAK6FAACuoQAArr4AAK3mAACs/AAArP8AXnEAAE90AABCeQAANX8AACiFAAAdjAAAE5IAAAyYAAADnQAAAKIAAACmAAAAqgAAAK4AAACwAAAAsQAAALMAAAC0AAAAtgAAALgAAAC6BAAAvAoAAL4QAADBFwAAwyQAAMM1AADESQAAxF4AAMV3AADFkwAAxa8AAMXRAADD8gAAw/8AVnwAAEeCAAA6iAAALI8AACCWAAAUnQAADaMAAAOpAAAArgAAALIAAAC3AAAAuwAAAL8AAADCAAAAwgAAAMUAAADGAAAAyAAAAMoAAADNAAAAzwAAANIIAADVDgAA2xgAAN0nAADeOgAA31AAAOBoAADghAAA4aEAAOG9AADh4gAA4PQATosAAECSAAAymQAAJaEAABioAAAOrwAABbUAAAC6AAAAvwAAAMQAAADIAAAAzgAAANEAAADUAAAA1QAAANgAAADaAAAA3QAAAN8AAADiAAAA5AAAAOcAAADrBQAA7w4AAPQZAAD1KwAA9kEAAPdYAAD4cgAA+ZAAAPmrAAD4xAAA+OEA/wALAP8ACAD/AAkA/wAMAP8AEgD/ABoA/wAmAP8AMgD/AD4A/wBIAP8AUgD/AFoA/wBiAP8AaQD/AG8A/wB1AP4AewD8AIEA+wCIAPkAjwD3AJcA9QCgAPMAqgDyALcA7wDJAO0A5gDsAPsA6wD/AOsA/wDdAP8AzgD/AMYA/wDCAP8A/wAEAP8AAAD/AAAA/wAFAP8ADQD/ABUA/wAhAP8ALAD/ADgA/wBDAP0ATAD5AFQA9wBcAPQAYwDyAGkA8ABvAO4AdQDsAHsA6gCCAOgAiQDnAJEA5ACaAOIApADgALAA3QDAANoA3ADYAPQA1QD/ANMA/wDLAP8AwQD/ALsA/wC3AP8A/wAAAP8AAAD/AAAA/wAAAP8ACgD9ABEA+QAbAPYAJwD0ADIA8AA8AOwARgDoAE4A5ABWAOEAXADeAGMA3ABoANkAbgDVAHQA0gB7ANAAggDNAIoAywCTAMgAnQDGAKgAxAC3AMEAzADAAOsAvgD/AL0A/wC9AP8AtAD/AK4A/wCrAP8A/wAAAP8AAAD/AAAA+gAAAPIABQDqAA4A5QAWAOAAIQDdACsA2wA2ANMAPwDOAEgAygBPAMcAVgDEAFwAwgBhAMAAZwC+AG0AvABzALoAegC4AIIAtgCLALQAlgCyAKEAsACvAK4AwQCtAOAAqwD3AKoA/wCpAP8ApgD/AKEA/wCfAP8A/wAAAP8AAAD3AAAA6AAAANwAAADQAAoAygARAMUAGwDCACUAvwAvALwAOAC4AEEAtQBIALIATwCwAFUArgBbAKwAYQCqAGYAqABsAKcAcwClAHsAowCEAKEAjgCfAJoAnQCnAJsAuACaANAAmQDvAJgA/wCXAP8AlgD/AJQA/wCSAP8A/wAAAPYAAADkAAAA0gAAAMUAAAC7AAUAtQAOALAAFQCsAB8AqgApAKgAMgClADoAogBCAKAASQCeAE8AnABVAJoAWgCYAGAAlgBmAJUAbACTAHQAkgB9AJAAhwCOAJMAjAChAIsAsACKAMUAiADmAIcA+wCGAP8AhwD/AIcA/wCGAP8A+AAAAOUAAADNAAAAvQAAALMAAACqAAAAowAKAJ8AEQCbABkAmQAjAJcALACVADQAkgA8AJAAQwCOAEkAjABPAIoAVACJAFoAhwBgAIYAZgCEAG4AgwB3AIEAgQB/AI0AfgCbAHwAqgB7ALwAegDbAHgA9QB4AP8AeAD/AHgA/wB4AP8A7QAAANECAAC7AgAArAEAAKIAAACbAAAAlgAFAJEADQCNABQAiwAdAIgAJgCGAC4AhAA2AIIAPQCAAEMAfgBJAH0ATwB8AFUAegBbAHkAYQB3AGkAdQBxAHQAfAByAIgAcQCWAG8ApQBuALYAbQDOAGwA7gBrAP8AawD/AGsA/wBrAP8A3wsAAMIMAACuDAAAngwAAJMLAACMBwAAiAIAAIUACQCBABAAfwAXAHwAIAB6ACgAeAAwAHYAOAB0AD4AcwBEAHEASgBwAFAAbgBWAG0AXQBsAGQAagBtAGgAdwBnAIQAZQCSAGQAoQBjALIAYQDJAGAA6QBgAPwAYAD/AGAA/wBgAP8A0BAAALYRAACiEgAAkxIAAIgRAACADwAAfA0AAHkJAQB4AwsAdQARAHMAGgBwACMAbgErAGwBMwBqAjkAaQNAAGcDRgBmBEwAZQRSAGMFWQBiBWEAYAVqAF8GdABdBoEAXAePAFoHnwBZB7AAVwfGAFYJ5wBWCvsAVQr/AFUK/wBWCv8AxhUAAK0XAACZGAAAihgAAH8XAAB2FgAAcRMAAG4QAABtDQUAbQkNAGoJFABnCh0AZQomAGMLLgBiDDUAYAw8AF8MQgBeDUgAXA1PAFsNVgBZDV4AWA5oAFYOcwBVDoAAUw6PAFEOnwBQDrEATg7IAE0Q6gBNEP0ATRD/AE0Q/wBNEP8AvBsAAKUcAACSHQAAgx4AAHcdAABvHAAAaRoAAGYXAABkFAAAZBAIAGIPEABfEBgAXRAhAFsRKQBaETEAWBI4AFcSPgBWEkUAVBJMAFMTUwBRE1sAUBNlAE4UcABMFH0ASxSMAEkUnABHFa4ARhXFAEUV6ABFFv4ARRb/AEUV/wBFFf8AtR8AAJ4hAACLIgAAfCIAAHEiAABoIQAAYh8AAF8dAABcGgAAWxcCAFoVDQBXFhQAVRYdAFQXJQBSGC0AURg0AE8YOwBOGUIATRlIAEsaUABKGlgASBpiAEcabQBFG3oAQxuJAEIbmgBAG6wAPxvCAD4c5QA9HPwAPhz/AD4b/wA+G/8AryMAAJgkAACGJQAAdyYAAGwmAABjJQAAXSQAAFkiAABWHwAAVB0AAFMcCwBRHBIATh0aAE0dIgBLHikASh4xAEkfNwBHHz4ARiBFAEUgTQBDIFUAQiBfAEAhagA/IXcAPSGHADshmAA5IaoAOCLAADci4wA3IvsANyL/ADgh/wA4If8AqiYAAJQnAACBKQAAcykAAGcpAABfKQAAWCgAAFQmAABRIwAATyIAAEwiBwBKIhAASCIXAEcjHwBFJCYARCQuAEIkNABBJTsAQCVDAD8lSgA9JlMAPCZcADomZwA5JnUANyeEADUnlgA0J6gAMie+ADEn4QAxJ/kAMib/ADIm/wAzJf8ApSkAAI8qAAB9LAAAbywAAGQtAABbLAAAVSsAAFAqAABMKAAASiYAAEcnBABEJw0AQigUAEEoHAA/KSMAPikrAD0pMgA8KjkAOypAADkqSAA4K1AANitaADUrZQAzK3IAMSuCADAslAAuLKcALCy8ACss3gAsLPgALCv/AC0q/wAtKv8AoSwAAIstAAB5LgAAay8AAGAvAABYLwAAUS4AAEwuAABILAAARSsAAEErAAA/LAsAPSwRADstGQA6LiEAOS4oADcuLwA2LzYANS8+ADQvRQAzL04AMTBYADAwYwAuMHAALDCAACowkgApMKUAJzC6ACYw3AAmMPcAJy//ACgv/wAoLv8AnC4AAIcwAAB2MQAAaDIAAF0yAABVMgAATjEAAEgxAABEMAAAQC8AADwwAAA6MQkANzEQADYyFgA1Mh4AMzMlADIzLAAxMzMAMDQ7AC80QwAtNEwALDRWACo1YQApNW4AJzV+ACU1kAAjNaMAIjW5ACE12QAhNPYAIjT/ACMz/wAjMv8AmDEAAIMzAAByNAAAZTQAAFo1AABRNQAASzQAAEU0AABANAAAOjMAADc0AAA0NQYAMjYOADA3EwAvNxsALjciAC04KQArODEAKjg4ACk5QAAoOUkAJjlTACU5XwAjOWwAITp8ACA6jgAeOqIAHDq3ABs51QAcOfUAHTj/AB04/wAeN/8AkzQAAH82AABuNwAAYTcAAFc3AABONwAASDcAAEI3AAA8NwAANTgAADI5AAAvOgIALDsLACo8EQApPBgAKD0fACY9JgAlPS4AJD01ACM+PQAiPkYAID5QAB8+XAAdP2kAGz95ABo/jAAYP6AAFj+1ABU+0gAWPvMAFz3/ABg8/wAYPP8AjjcAAHo4AABqOQAAXjoAAFM6AABLOgAARToAAD86AAA5OgAAMjwAAC4+AAApQAAAJkEIACRCDgAiQhQAIUIbACBDIwAfQyoAHkMyABxDOgAbREMAGkRNABhEWQAXRGcAFUR3ABNEigASRJ4AEUSzABBE0AAQQ/IAEUL/ABJC/wATQf8AiTsAAHY8AABmPQAAWj0AAFA9AABIPQAAQj0AADw9AAA2PgAAL0AAACpCAAAlRAAAIUYDAB1IDAAbSREAGUkXABhJHgAXSSYAFkkuABVKNgAUSkAAE0pKABFKVgAQSmQAD0p0AA5KhwANSpsADEqwAApKygALSewADEj/AA1H/wANR/8Agz4AAHE/AABiQAAAVkAAAE1AAABFQAAAP0AAADlBAAAyQgAAK0UAACZHAAAhSQAAHEsAABZOBwATUA4AElATABFQGQAQUCEAD1ApAA5QMQANUDsADVFGAAtRUQAKUV8ACVFvAAdQgQAFUJYAA1CrAAJQxQADT+gAA0/7AAVO/wAGTf8AfUIAAGtDAABdRAAAUkQAAEpEAABDQwAAPEQAADVFAAAuRwAAJ0oAACFMAAAcTwAAF1EAABJUAwAOVwoAC1gQAApYFQAIWBwAB1gkAAZYLAAFWDYAA1hAAAFYTAAAWFoAAFhpAABYfAAAWJEAAFenAABXwAAAVuUAAFb5AABV/wAAVf8AdkcAAGZHAABZSAAAT0cAAEdHAABARwAAOEgAADBKAAApTQAAIlAAABxTAAAWVQAAEVgAAA1bAgAJXgkABF8OAABfEgAAXxgAAGAfAABgJwAAYDAAAGA7AABgRwAAYFQAAGBjAABgdgAAYIsAAF+iAABfuwAAX+IAAF75AABd/wAAXf8Ab0sAAGFMAABVTAAATEsAAERLAAA7TAAAMk4AACtRAAAjVAAAHFcAABZbAAARXgAADWAAAAhjAAACZgcAAGcMAABnDwAAaBMAAGkZAABqIQAAaikAAGo0AABqQAAAak0AAGpdAABqbwAAaoUAAGqdAABptgAAaN0AAGj3AABn/wAAZv8AaVEAAFxQAABSUAAASk8AAD9QAAA1UwAALVYAACRZAAAdXQAAFmAAABBkAAAMZwAABmoAAABuAAAAbwMAAHAIAABxDQAAchAAAHQUAAB1GwAAdiMAAHcsAAB3OAAAdkYAAHZWAAB2aAAAdn4AAHaXAAB1sQAAdNMAAHP1AABz/wAAcv8AY1YAAFhVAABQVAAARFUAADlYAAAvWwAAJl8AAB1jAAAVZwAAEGwAAApwAAAEcwAAAHYAAAB6AAAAfAAAAHwDAAB+CAAAfwwAAIEQAACCFAAAhBsAAIUkAACGLwAAhj0AAIZNAACFXwAAhXUAAIWPAACEqQAAg8kAAILxAACB/wAAgP8AX1sAAFZaAABJWwAAPV4AADJhAAAnZgAAHmsAABVwAAAOdQAACXkAAAF+AAAAgQAAAIUAAACIAAAAigAAAIsAAACNAQAAjgYAAJALAACRDwAAkxQAAJUbAACXJgAAlzQAAJdEAACXVgAAlmwAAJWGAACVogAAlMEAAJPqAACS/wAAkv8AXWEAAE9hAABCZAAANmkAACpuAAAfdAAAFXkAAA5/AAAHhAAAAIkAAACOAAAAkgAAAJYAAACYAAAAmgAAAJsAAACdAAAAnwAAAKEDAACjCAAApQ0AAKcTAACpHAAAqigAAKo5AACqSwAAqmEAAKl6AAComQAAqLUAAKfdAACn+AAApv8AVmgAAEhsAAA6cAAALnYAACJ9AAAXhAAADooAAAeQAAAAlgAAAJoAAACfAAAAowAAAKcAAACqAAAAqwAAAK0AAACvAAAAsQAAALMAAAC1AAAAuAUAALoMAAC9EgAAwBwAAMAtAADAQAAAv1UAAL9uAAC+iwAAvqgAAL7JAAC97wAAvP4ATnQAAEB5AAAyfwAAJYcAABmOAAAQlQAAB5wAAACiAAAApwAAAKwAAACwAAAAtQAAALkAAAC8AAAAvQAAAL8AAADBAAAAwwAAAMYAAADIAAAAygAAAM0CAADQCwAA1RIAANYhAADXNAAA2EkAANlgAADafAAA2poAANu1AADb2QAA2/IARoIAADiJAAArkAAAHZgAABKgAAAKpwAAAK4AAAC0AAAAuQAAAL4AAADCAAAAyAAAAMsAAADOAAAAzwAAANIAAADUAAAA1gAAANoAAADdAAAA3wAAAOIAAADmAAAA6goAAO8TAADwJQAA8joAAPNRAAD0awAA9IkAAPWlAAD1vwAA9d0A/wAGAP8AAwD/AAUA/wALAP8AEAD/ABcA/wAiAP8ALQD/ADkA/wBEAP8ATQD/AFUA/wBdAP8AZAD/AGoA/wBwAP0AdgD7AHwA+QCDAPcAigD1AJIA8wCbAPAApgDuALMA6wDEAOkA5ADnAPkA5gD/AOUA/wDTAP8AxwD/AL8A/wC7AP8A/wAAAP8AAAD/AAAA/wACAP8ACwD/ABIA/wAdAP8AKAD/ADMA/wA+APwARwD4AE8A9ABXAPEAXQDuAGMA7ABpAOoAbwDoAHUA5gB8AOQAgwDiAIsA3wCVANwAnwDZAKsA1QC7ANIA1ADPAPIAzQD/AMwA/wDFAP8AugD/ALQA/wCwAP8A/wAAAP8AAAD/AAAA/wAAAP8ABgD5AA8A9QAXAPMAIgDxAC0A7QA3AOcAQADiAEkA3wBQANsAVwDXAF0A1ABjANEAaADPAG4AzAB1AMoAfADIAIQAxQCNAMIAmADAAKQAvQCyALsAxgC5AOgAuAD9ALcA/wC2AP8ArQD/AKcA/wCjAP8A/wAAAP8AAAD/AAAA9QAAAOsAAQDkAAwA3gATANkAHADTACYA0QAwAMwAOgDIAEIAxABKAMAAUAC9AFYAuwBcALkAYQC3AGcAtQBtALMAdACxAHwArwCFAK0AkACqAJwAqACqAKYAuwClANoAowD1AKMA/wCiAP8AngD/AJoA/wCXAP8A/wAAAP4AAADvAAAA3wAAANAAAADHAAcAwQAPALwAFwC5ACAAtwAqALUAMwCwADsArQBDAKsASQCoAE8ApgBVAKQAWgCjAGAAoQBmAJ8AbQCdAHQAnAB9AJoAiACYAJQAlgCiAJQAsgCSAMkAkQDrAJEA/wCQAP8AkAD/AIwA/wCKAP8A/AAAAOwAAADZAAAAxwAAALoAAACxAAIAqwAMAKcAEgCkABsAoQAkAKAALACeADUAmwA8AJgAQwCWAEkAlABPAJIAVACQAFoAjwBfAI0AZgCLAG0AiQB2AIgAgACGAIwAhACaAIIAqgCBAL4AgADgAIAA+QB/AP8AfwD/AH8A/wB+AP8A8QAAANgAAADCAAAAswAAAKgAAACgAAAAmQAHAJUADgCSABUAkAAeAI4AJgCNAC4AigA2AIcAPQCFAEMAhABJAIIATgCBAFQAfwBZAH4AYAB8AGcAegBvAHkAegB3AIYAdQCUAHQAowByALUAcgDPAHEA8QBwAP8AcAD/AHAA/wBxAP8A4QAAAMQAAACwAAAAogAAAJcAAACRAAAAiwACAIYACwCDABEAgQAYAH8AIQB9ACkAfAAwAHkANwB4AD0AdgBDAHQASQBzAE4AcgBUAHAAWgBvAGIAbQBqAGsAdABqAIAAaACOAGcAnQBlAK8AZQDGAGQA6ABkAP0AYwD/AGMA/wBkAP8AzwUAALYHAACjCAAAlAgAAIkHAACCAwAAfgAAAHsABgB3AA4AdQATAHIAGwBxACMAbwArAG0AMgBsADgAagA+AGkARABnAEkAZgBPAGUAVgBjAF0AYgBlAGAAbwBfAHsAXQCJAFwAmQBbAKoAWQC/AFkA4QBYAPgAWAD/AFgA/wBZAP8AwgwAAKoNAACXDgAAiQ4AAH0OAAB2DQAAcQoAAG8GAABtAAoAawAQAGkAFgBnAB4AZQAmAGMALQBhADMAYAA5AF8APwBdAEUAXABLAFsAUgBaAFkAWABiAFcAbABVAHgAUwCGAFIAlgBRAKcAUAC7AE8B2wBOAvQATgP/AE4E/wBOA/8AuBAAAKESAACOEwAAfxMAAHQTAABsEgAAZxAAAGUOAABjCwMAYwYMAGEEEQBeAxkAXAQhAFsFKABZBi8AWAY1AFYHOwBVB0IAVAdIAFMITwBRCFYAUAlfAE4JaQBNCXYASwqEAEkKlABICqYARwq6AEYK2ABFC/MARQz/AEUM/wBFDP8AsBQAAJkWAACHGAAAeBkAAG0YAABlFwAAXxYAAFwTAABaEQAAWg4GAFoMDQBXDBQAVQwcAFMNJABSDSsAUA0xAE8OOABODj4ATQ5FAEsOTQBKDlUASA9eAEcPaABFD3UAQxCEAEEQlQBAEKYAPhC7AD0Q3AA9EfYAPRH/AD0Q/wA+EP8AqRkAAJIbAACBHAAAch0AAGcdAABfHAAAWRsAAFUZAABTFgAAUhMAAFIRCgBQEBAAThEYAEwRIABKEicASRIuAEgTNABHEzsARRNCAEQTSQBDFFIAQRRbAD8UZQA+FXIAPBWBADoVkgA4FaQANxW5ADUV2AA1FvUANhb/ADYW/wA3Ff8AoxwAAI0eAAB7IAAAbSEAAGIhAABaIQAAVB8AAFAeAABNGwAATBkAAEsWBgBJFg4ARxcVAEUXHABEGCQAQhgqAEEYMQBAGTgAPxk/AD0ZRgA8Gk8AOhpYADkaYwA3G28ANRt+ADMbkAAyG6IAMBu3AC8b0wAvHPMALxv/ADAb/wAwG/8AnR8AAIgiAAB3IwAAaSQAAF4kAABWJAAAUCMAAEsiAABIIAAARh0AAEUcAgBDHAwAQRwSAD8dGQA+HSEAPB4nADseLgA6HzUAOR88ADcfRAA2H0wANCBWADMgYAAxIG0ALyB8AC0hjgAsIaAAKiG1ACkh0AApIfIAKSH/ACog/wArIP8AmSIAAIQlAABzJgAAZScAAFsnAABTJwAATCYAAEclAABEJAAAQiEAAD8hAAA9IQkAOyEQADkiFgA4Ih4ANiMlADUjKwA0JDIAMyQ5ADIkQQAwJEoALyVTAC0lXgArJWsAKiV6ACgljAAmJZ8AJCWzACMlzgAjJfAAJCX/ACUk/wAlJP8AlCUAAIAnAABvKQAAYioAAFcqAABPKgAASSkAAEQoAABAJwAAPSYAADolAAA3JgYANSYOADQnFAAyJxsAMSgiADAoKQAvKDAALSk3ACwpPwArKUcAKSlRACgqXAAmKmkAJCp4ACMqigAhKp0AHyqyAB4qzAAeKu8AHyn/ACAp/wAhKP8AkCgAAHwqAABsKwAAXywAAFQsAABMLAAARiwAAEErAAA8KwAAOCoAADUqAAAyKwMAMCsMAC4sEQAtLBgALCwfACotJgApLS0AKC00ACcuPAAmLkUAJC5PACMuWgAhL2cAHy92AB0viAAcL5sAGi+wABgvygAYLu0AGS7/ABst/wAbLf8AjCsAAHgtAABoLgAAWy8AAFEvAABJLwAAQy8AAD4uAAA5LgAANC4AADAuAAAtLwAAKzAKACkxEAAnMRUAJjEcACUyIwAkMioAIzIxACEzOQAgM0IAHzNMAB0zVwAbM2QAGjR0ABg0hgAWNJoAFDOuABMzyAATM+wAFDP/ABUy/wAWMf8Ahy4AAHQvAABlMQAAWDEAAE4yAABGMgAAQDEAADsxAAA2MQAAMTEAACszAAAoNAAAJTUGACM2DQAhNhIAIDcZAB83IAAeNycAHTguABs4NgAaOD8AGThJABc5VQAVOWIAFDlxABI5hAAROZgAEDmtAA44xwAOOOsAEDj/ABA3/wARNv8AgzEAAHAyAABhNAAAVTQAAEs0AABENAAAPTQAADg0AAAzNAAALTUAACg3AAAkOQAAIDoCAB07CwAbPBAAGT0VABg9HAAXPSMAFj0rABU+MwAUPjwAEj5GABE+UgAQPl8ADz5vAA4+gQAMPpUACz6pAAo+wQAKPeQACz37AAw8/wANO/8AfTQAAGs2AABdNwAAUTcAAEg3AABBNwAAOzcAADU3AAAwNwAAKjkAACU7AAAgPQAAHD8AABdBBgAUQw0AEkMSABFDGAARQx8AEEQnAA9ELwAORDkADURDAAxETgALRFsACURqAAdEfAAGRJAABEOlAAJDvQADQ+AAA0P2AARC/wAGQf8AeDgAAGc5AABZOgAATjoAAEU6AAA+OgAAODoAADM6AAAtOwAAJz0AACFAAAAcQgAAF0QAABNGAwAPSQoADUoPAAxKFAALShsACUojAAhKKwAHSjQABUo+AARKSQACSlYAAEplAABKdwAASosAAEqhAABJuQAASd0AAEn1AABI/wAASP8AcjwAAGI9AABVPgAASj4AAEI9AAA8PQAANj0AAC8+AAApQAAAI0IAAB1FAAAXRwAAE0oAAA9MAgALTwkAB1ANAANREQAAURcAAFEeAABRJgAAUS8AAFE5AABRRAAAUlEAAFJgAABRcgAAUYcAAFGdAABRtQAAUNgAAFD1AABP/wAAT/8AbEAAAF1BAABRQQAAR0EAAEBAAAA5QAAAMkEAACpDAAAkRgAAHkgAABdLAAASTgAADlEAAAtTAQAGVgcAAFcMAABYEAAAWBMAAFkZAABaIQAAWikAAFozAABaPwAAWkwAAFpaAABabAAAWoEAAFmZAABZsQAAWNEAAFj0AABX/wAAV/8AZUUAAFhFAABNRQAARUQAAD5EAAA1RQAALUcAACVKAAAeTQAAGFAAABJTAAAOVgAAClkAAARcAAAAXgQAAF8JAABgDQAAYRAAAGIVAABjGwAAZCMAAGQtAABkOAAAZEUAAGRUAABkZgAAZHsAAGOTAABjrQAAYswAAGHyAABh/wAAYP8AX0oAAFNKAABKSQAAQ0gAADlJAAAvTAAAJ08AAB9SAAAYVQAAElkAAA1dAAAIYAAAAmMAAABmAAAAaAEAAGkFAABqCgAAaw0AAG0RAABuFgAAcB0AAHEmAABxMQAAcD4AAHBOAABwXwAAcHMAAG+NAABvpwAAbsYAAG3vAABs/wAAbP8AWk8AAFBOAABITQAAPU4AADNRAAApVAAAIFgAABhcAAARYAAADGQAAAZoAAAAawAAAG8AAAByAAAAdAAAAHUAAAB3BAAAeAkAAHoNAAB8EAAAfRYAAH8eAACAKAAAgDUAAIBFAAB/VgAAf2sAAH+EAAB+oAAAfb4AAHzpAAB7/wAAev8AVlQAAE5TAABCVAAAN1YAACxaAAAiXwAAGGMAABFoAAALbQAAA3IAAAB2AAAAegAAAH0AAACAAAAAgwAAAIQAAACGAAAAhwIAAIkHAACLDAAAjRAAAJAWAACSHwAAkiwAAJI7AACSTQAAkWIAAJF6AACPlwAAj7QAAI7hAACM+wAAjP8AVVkAAEhaAAA7XQAAL2EAACRmAAAZbAAAEXIAAAp3AAACfQAAAIIAAACGAAAAiwAAAI4AAACRAAAAkwAAAJUAAACXAAAAmQAAAJsAAACdBAAAnwoAAKIPAACkFgAApiEAAKYxAACmQwAApVcAAKRwAACjjgAAo6sAAKHQAACg9QAAn/8ATmEAAEBkAAAzaQAAJ24AABt1AAARfAAAC4MAAACJAAAAjgAAAJMAAACYAAAAnQAAAKEAAACkAAAApQAAAKcAAACpAAAAqwAAAK0AAACwAAAAsgAAALUIAAC4DgAAvBYAALwlAAC8NwAAu0wAALpkAAC5gQAAt6IAALfAAAC36gAAt/wARmsAADlwAAArdwAAH38AABOGAAALjgAAAZUAAACbAAAAoQAAAKYAAACrAAAAsAAAALMAAAC3AAAAtwAAALoAAAC8AAAAvwAAAMEAAADEAAAAxwAAAMoAAADNBQAA0Q4AANQZAADUKwAA1EAAANNYAADTdAAA05IAANKwAADS0wAA0vIAPnkAADGAAAAjiAAAF5EAAA2ZAAADoAAAAKcAAACuAAAAswAAALgAAAC9AAAAwgAAAMYAAADKAAAAygAAAM0AAADPAAAA0gAAANUAAADZAAAA3QAAAN8AAADjAAAA5wUAAOsPAADsHwAA7TMAAO5LAADvZAAA74IAAPCfAADxuQAA8dgA/wAAAP8AAAD/AAQA/wAJAP8ADgD/ABUA/wAeAP8AKQD/ADQA/wA/AP8ASAD/AFAA/wBYAP8AXgD/AGUA/QBrAPsAcQD5AHcA+AB+APYAhQDzAI0A8QCXAO4AogDrAK8A6ADAAOYA4ADjAPgA4gD/ANsA/wDLAP8AwQD/ALkA/wC0AP8A/wAAAP8AAAD/AAAA/wAAAP8ACQD/ABAA/wAZAP8AIwD/AC4A/QA5APkAQgD1AEoA8gBSAO4AWADrAF4A6QBkAOYAagDkAHAA4gB2AN8AfQDdAIYA2QCPANUAmgDRAKcAzgC2AMsAzgDJAPAAxwD/AMUA/wC7AP8AtAD/AK0A/wCpAP8A/wAAAP8AAAD/AAAA/wAAAPsAAgD2AA0A8QATAO0AHgDsACgA6QAyAOMAOwDdAEQA2ABLANMAUQDQAFgAzQBdAMsAYwDJAGgAxgBvAMQAdgDCAH4AvwCHALwAkgC6AJ8AtwCtALUAwQCyAOQAsQD9AK8A/wCsAP8ApQD/AKAA/wCcAP8A/wAAAP8AAAD7AAAA7gAAAOQAAADcAAgA0wAQAM8AGADLACIAyQArAMYANADBAD0AvQBEALoASwC3AFEAtQBWALIAXACwAGEArgBnAKwAbgCqAHYAqAB/AKYAigCjAJYAoQClAJ8AtgCdANEAnADzAJsA/wCcAP8AlgD/AJMA/wCQAP8A/wAAAPYAAADnAAAA0wAAAMYAAAC9AAMAuAANALMAEwCxABwArwAlAK4ALgCpADYApgA9AKMARAChAEoAnwBPAJ0AVQCbAFoAmgBgAJgAZgCWAG4AlAB3AJIAgQCQAI4AjgCcAIwArQCKAMMAiQDoAIgA/wCJAP8AhwD/AIUA/wCCAP8A8wAAAOMAAADMAAAAvAAAALAAAACnAAAAoQAIAJ4ADwCbABYAmQAfAJgAJwCWAC8AkwA3AJEAPQCOAEMAjABJAIsATgCJAFQAhwBZAIUAYACEAGcAggBvAIAAegB+AIYAfACUAHoApAB5ALgAeADYAHcA9wB4AP8AeAD/AHcA/wB1AP8A5gAAAMsAAAC3AAAAqAAAAJ4AAACWAAAAjwAEAIsADACIABIAhwAZAIUAIQCEACkAggAwAH8ANwB9AD0AfABDAHoASAB5AE0AdwBTAHYAWQB0AGEAcgBpAHEAcwBvAH8AbQCNAGwAnQBqAK8AaQDIAGgA7QBpAP8AaQD/AGkA/wBpAP8A0gAAALgAAAClAAAAlwAAAI0AAACGAAAAgQAAAHwACAB5AA4AdwAUAHYAHAB0ACMAcwArAHEAMQBvADcAbgA9AGwAQwBrAEgAagBOAGgAVABnAFsAZQBjAGMAbQBiAHgAYACHAF8AlgBdAKgAXQC+AFwA5ABcAPsAXAD/AFwA/wBcAP8AwgAAAKoBAACYAwAAiQQAAH8CAAB4AAAAdAAAAHAABABtAAwAawARAGkAFwBoAB4AZgAlAGUALABjADIAYgA4AGAAPQBfAEMAXgBJAFwATwBbAFYAWgBeAFgAaABXAHMAVQCBAFQAkQBSAKMAUQC3AFEA1gBRAPUAUQD/AFEA/wBSAP8AtgcAAJ8JAACNCwAAfgwAAHMLAABsCgAAaAcAAGUDAABjAAcAYQANAF8AEwBdABoAXAAhAFsAJwBZAC0AWAAzAFYAOQBVAD8AVABFAFMASwBRAFIAUABaAE8AZABNAG8ATAB9AEoAjQBJAJ8ASACyAEcAzABHAO8ARgD/AEcA/wBHAP8ArAwAAJUOAACDEAAAdRAAAGsQAABjDwAAXg4AAFsMAABaCQIAWQQKAFcADwBVABUAUwAcAFIAIwBRACkATwAvAE4ANQBNATsATAFBAEoCSABJAk8ASAJXAEYDYQBFA20AQwN6AEIDiwBAA5wAPwOvAD4DyAA9BOoAPQX8AD0G/wA+Bv8ApBAAAI4SAAB8EwAAbhQAAGQUAABcEwAAVhIAAFMRAABRDgAAUAwFAFAJDABPBxEATQcXAEsIHwBJCCUASAkrAEcJMQBGCTgARAo+AEMKRQBCCk0AQAtVAD8LXwA9C2sAPAt5ADoMigA4DJwANwyvADUMxwA1DOkANQ39ADUN/wA2DP8AnRMAAIcVAAB2FwAAaRgAAF4YAABWGAAAUBcAAE0VAABKEwAASREAAEkOBwBIDQ4ARg0TAEQNGgBDDiEAQg4oAEAOLgA/DjUAPg88AD0PQwA7EEsAOhBUADgQXgA2EGsANBB5ADIQigAxEJwALxCwAC0QyQAtEewALRH/AC4R/wAvEP8AlxYAAIIZAABxGwAAZBwAAFkcAABRHAAATBsAAEcaAABEGAAAQxUAAEITAgBBEgsAQBEQAD4SFwA8Eh4AOxMlADoTKwA4EzIANxM5ADYUQAA0FEgAMxRRADEUXAAwFWgALhV3ACwViAAqFZoAKBWuACcVxwAmFeoAJxX/ACgV/wApFf8AkRoAAH0cAABtHgAAYB8AAFYfAABOHwAASB4AAEMdAABAHAAAPhoAAD0YAAA7FwcAORYOADgXFAA2FxsANRgiADMYKAAyGC8AMRk2ADAZPQAuGUYALRpPACsaWQAqGmYAKBp0ACYahgAkGpkAIhqtACEaxQAgGugAIRr+ACIa/wAjGv8AjR0AAHkfAABpIQAAXCIAAFIiAABKIgAARCEAAD8hAAA8IAAAOR4AADgbAAA1HAQANBwNADIcEgAwHRgALx0fAC4dJQAtHiwAKx4zACoeOwApH0MAJx9NACYfVwAkH2QAIh9yACAfhAAfH5cAHR+rABsfwwAbH+cAGx/9AB0f/wAeHv8AiSAAAHUiAABlIwAAWSQAAE8lAABHJQAAQSQAADwjAAA4IwAANSIAADMgAAAwIAEALiEKACwhEAArIRUAKiIcACgiIwAnIikAJiMwACUjOAAjI0EAIiRKACEkVQAfJGEAHSRwABskggAZJJUAFySqABYkwQAVJOUAFiT8ABcj/wAZI/8AhSIAAHEkAABiJgAAVicAAEwnAABEJwAAPicAADkmAAA1JgAAMSUAAC4kAAArJQAAKSUHACcmDgAlJhMAJCcZACMnIAAiJycAISguACAoNgAeKD4AHShIABspUwAZKV8AGCluABYpgAAUKZQAEimoABEpwAARKOQAESj7ABMo/wAUJ/8AgCUAAG4nAABfKAAAUykAAEkqAABCKQAAOykAADYpAAAyKAAALigAACooAAAmKQAAJCoEACIrDAAgKxEAHywWAB0sHQAcLCQAGy0rABotMwAYLTwAFy1FABYuUAAULl0AEi5sABEufgAQLpIADi6nAA0tvQANLd8ADS35AA4s/wAQLP8AfCgAAGoqAABbKwAAUCwAAEYsAAA/LAAAOSwAADQrAAAvKwAAKysAACYsAAAiLgAAHy8AABwwCQAaMQ4AGTETABcxGgAWMiEAFTIoABQyMAATMjkAEjNDABEzTgAQM1sADjNpAA0zegAMM44ACjOiAAgyuQAIMtkACDL0AAox/wALMf8AdysAAGYtAABYLgAATS8AAEMvAAA8LgAANi4AADEuAAAtLgAAKS4AACMwAAAfMgAAGzMAABc1BQAUNgwAEjcRABE3FgARNx0AEDgkAA84LAAOODUADTg/AAw4SgALOFcACThlAAc4dgAFOIoAAzifAAE3tQABN9MAAjfxAAM2/wAFNv8Acy4AAGIwAABUMQAASTEAAEExAAA5MQAANDEAAC8wAAArMAAAJTIAACAzAAAbNgAAFzgAABM6AgAQPAkADT0OAAw9EwALPRkACj0hAAk9KQAIPTEABj47AAU+RgADPlIAAT5hAAA+cgAAPoYAAD2cAAA9sgAAPdAAADzwAAA8/wAAPP8AbTIAAF0zAABQNAAARjQAAD40AAA3NAAAMjMAAC0zAAAnNAAAIjYAAB04AAAYOgAAFD0AABA/AgANQQgACUMNAAZEEQADRBYAAkQdAABEJAAARC0AAEQ2AABEQQAARE4AAERcAABEbQAARIEAAESYAABDrwAAQ80AAELwAABC/wAAQv8AaDYAAFg3AABMOAAAQzgAADs3AAA1NgAAMDYAACk3AAAjOQAAHjsAABg9AAATQAAAEEIAAA1FAQAIRwcAA0kMAABJDwAAShMAAEsZAABLIAAASygAAEsyAABLPQAATEkAAExXAABLaAAAS30AAEuUAABKrAAASsoAAEnvAABJ/wAASf8AYjoAAFQ7AABJOwAAQDsAADk6AAAzOQAALDoAACU8AAAfPwAAGUEAABNEAAAQRwAADEkAAAhMAAACTwUAAFAKAABQDQAAURAAAFIVAABUGwAAVCMAAFQsAABUNwAAVEQAAFRSAABUYwAAVHcAAFSPAABTqAAAUsYAAFLtAABR/wAAUf8AXD8AAE8/AABFPwAAPj4AADc9AAAvPgAAJ0AAACBDAAAZRgAAE0kAAA9MAAALTwAABlIAAABUAAAAVwIAAFgHAABZCwAAWg4AAFsRAABdFgAAXh0AAF8mAABfMQAAXj0AAF5MAABeXQAAXnEAAF2JAABdowAAXMEAAFvrAABa/wAAWv8AVkQAAEtDAABDQgAAPEEAADJCAAApRQAAIUgAABpLAAATTgAADlIAAApVAAADWQAAAFsAAABeAAAAYAAAAGICAABjBgAAZQoAAGYOAABoEQAAahcAAGsfAABrKQAAazYAAGtFAABrVgAAamoAAGqCAABpnQAAaLsAAGfnAABm/wAAZf8AUUgAAEhIAABBRgAAN0cAACxKAAAjTQAAG1EAABNVAAAOWQAACF0AAAFhAAAAZAAAAGcAAABqAAAAbAAAAG4AAABwAAAAcgUAAHMJAAB1DQAAdxEAAHoYAAB7IQAAey4AAHo9AAB6TgAAeWIAAHl5AAB4lgAAd7MAAHXgAAB0/AAAc/8ATk0AAEdMAAA7TQAAME8AACZTAAAcWAAAE1wAAA1hAAAGZgAAAGoAAABvAAAAcgAAAHYAAAB5AAAAfAAAAH0AAAB/AAAAgQAAAIMCAACGBwAAiAwAAIsRAACOGAAAjiQAAI4zAACNRAAAjFgAAItvAACKjAAAiaoAAIjPAACG9wAAhf8ATVEAAEFTAAA0VQAAKVoAAB5fAAAUZQAADWoAAAVwAAAAdgAAAHsAAAB/AAAAgwAAAIcAAACKAAAAjQAAAI4AAACRAAAAkwAAAJUAAACYAAAAmgUAAJ0MAACgEQAAoxoAAKMoAACiOgAAoU4AAKBlAACggQAAnqAAAJ3BAACb7gAAmv8ARlkAADlcAAAtYQAAIWcAABZuAAAOdQAABXsAAACBAAAAhwAAAI0AAACSAAAAlgAAAJoAAACdAAAAnwAAAKEAAACkAAAApgAAAKgAAACrAAAArgAAALEDAAC0CwAAuBEAALkeAAC5LwAAuEMAALdaAAC1dgAAtJcAALS1AACx4gAAsPwAP2QAADFpAAAlbwAAGHcAAA9/AAAGhwAAAI4AAACUAAAAmgAAAKAAAAClAAAAqgAAAK4AAACxAAAAsgAAALUAAAC3AAAAugAAALwAAAC/AAAAwwAAAMYAAADJAAAAzgoAANITAADSIwAA0TcAANBPAADOagAAzYoAAMqrAADLywAAy+8AN3EAACl4AAAdgAAAEYkAAAiRAAAAmgAAAKEAAACnAAAArQAAALMAAAC5AAAAvgAAAMIAAADFAAAAxgAAAMkAAADMAAAAzgAAANIAAADVAAAA2gAAAN4AAADhAAAA5QAAAOoLAADrFwAA6isAAOpDAADqXgAA6noAAOuZAADrtQAA69UA/wAAAP8AAAD/AAEA/wAHAP8ADQD/ABIA/wAbAP8AJQD/AC8A/wA6AP8AQwD/AEsA/wBTAP8AWgD9AGAA+wBmAPoAawD4AHIA9gB4APQAgADxAIkA7wCSAOwAnQDpAKoA5gC8AOMA3ADfAPcA3QD/AMwA/wC+AP8AtQD/ALAA/wCtAP8A/wAAAP8AAAD/AAAA/wAAAP8ABgD/AA0A/wAUAP8AHwD/ACkA+wAzAPcAPQDzAEUA7wBNAOwAUwDoAFkA5QBfAOMAZQDgAGoA3QBxANoAeADWAIAA0gCKAM8AlQDMAKIAyACyAMUAyQDCAO0AwAD/ALsA/wCwAP8AqAD/AKQA/wChAP8A/wAAAP8AAAD9AAAA+gAAAPgAAADwAAkA7AARAOgAGQDnACMA5QAtAN4ANgDWAD4A0QBGAM0ATADKAFIAyABYAMUAXQDDAGMAwABpAL4AcAC8AHgAuQCBALcAjQC0AJoAsQCpAK4AvACsAOEAqgD8AKgA/wCgAP8AmQD/AJYA/wCUAP8A/wAAAPkAAADyAAAA5wAAANsAAADRAAQAygANAMcAFADEAB0AwgAmAL8ALwC7ADcAtwA/ALQARQCxAEsArgBRAKwAVgCqAFwAqABhAKYAaACjAHAAoQB5AJ8AhACdAJEAmgCgAJgAsQCWAMwAlQDxAJQA/wCRAP8AiwD/AIgA/wCGAP8A9wAAAOwAAADeAAAAyQAAALwAAAC0AAAArwAKAKsAEACpABcAqAAgAKcAKACiADAAnwA4AJwAPgCaAEQAmABKAJYATwCUAFUAkwBaAJEAYQCPAGgAjQBxAIsAewCJAIgAhwCXAIUAqACDAL4AgQDkAIAA/wCAAP8AfAD/AHsA/wB5AP8A6QAAANcAAADBAAAAsQAAAKYAAACdAAAAlwAFAJQADQCSABIAkAAaAI8AIgCOACoAiwAxAIkAOACHAD4AhQBDAIMASACBAE4AfwBUAH4AWgB8AGEAegBpAHgAcwB2AH8AdQCOAHMAnwBxALMAcADQAG8A9gBvAP8AbwD/AG0A/wBsAP8A2gAAAL8AAACsAAAAngAAAJMAAACMAAAAhQAAAIIACQB/AA8AfgAVAH0AHAB8ACQAegArAHcAMQB1ADcAdAA9AHIAQgBxAEgAbwBNAG4AUwBsAFoAawBiAGkAbABnAHgAZgCGAGQAlwBiAKoAYQDCAGAA6wBhAP8AYQD/AGEA/wBgAP8AxQAAAK0AAACbAAAAjQAAAIMAAAB8AAAAdwAAAHIABQBwAAwAbgARAGwAFwBsAB4AawAlAGkALABnADEAZgA3AGQAPQBjAEIAYgBIAGAATgBfAFUAXQBdAFwAZgBaAHIAWQCAAFcAkABWAKMAVQC5AFQA3gBUAPsAVAD/AFUA/wBVAP8AtgAAAJ8AAACNAAAAfwAAAHUAAABuAAAAaQAAAGYAAQBjAAkAYQAOAGAAEwBfABkAXgAgAF0AJgBbACwAWgAyAFgANwBXAD0AVgBDAFUASQBTAFAAUgBYAFEAYQBPAGwATgB6AEwAigBLAJwASgCxAEkAzgBJAPMASQD/AEkA/wBKAP8AqgEAAJQFAACCBwAAdAgAAGoIAABjBgAAXgQAAFsAAABZAAUAVwAMAFYAEABUABUAUwAbAFIAIgBRACgAUAAtAE4AMwBNADgATAA+AEsARQBKAEwASABUAEcAXQBGAGgARAB1AEMAhQBBAJgAQACrAEAAxQA/AOoAPwD/AEAA/wBAAP8AoAgAAIoLAAB5DQAAbA0AAGENAABaDQAAVQsAAFIJAABQBgAATwIIAE4ADQBMABIASwAXAEoAHgBJACMARwApAEYALwBFADQARAA6AEIAQQBBAEgAQABQAD4AWgA9AGQAPAByADoAggA5AJQAOACnADcAvgA2AOMANgD5ADYA/wA3AP8AmA0AAIMOAAByEAAAZREAAFsRAABTEAAAThAAAEoOAABIDQAARwoDAEcHCgBFBA4ARAITAEICGgBBAiAAQAMlAD4DKwA9BDEAPAQ3ADsEPgA6BUUAOQVOADcFVwA2BWIANAZwADIGgAAxBpIAMAalAC8FuwAuBd0ALgb1AC0H/wAuB/8AkRAAAH0RAABsEwAAXxQAAFUUAABOFAAASBMAAEQSAABBEAAAQA4AAEANBgBACgwAPgkQADwJFgA7ChwAOQoiADgKKAA3Cy4ANgs1ADULOwAzC0MAMgxMADAMVgAvDGEALQxvACsMfwAqDJIAKAylACcMuwAlDN0AJQ31ACYN/wAnDf8AixIAAHcUAABnFgAAWxcAAFEYAABJFwAAQxcAAD8VAAA8FAAAOhIAADkRAQA5DwgAOA4NADcOEgA1DhgANA4fADIOJQAxDywAMA8yAC8QOgAtEEIALBBLACoQVQAoEGEAJhBvACQQgAAjEJMAIRCnAB8QvQAeEOAAHhH3AB8Q/wAgEP8AhhQAAHMXAABjGQAAVxoAAE0bAABFGgAAQBoAADsZAAA4GAAANRYAADQUAAAzEgQAMhILADESEAAvEhUALRIcACwTIgArEykAKhMwACgTNwAnFD8AJhRIACQUUwAiFF8AIBVtAB8VfgAdFZEAGxWlABkVuwAYFd4AGBX4ABkU/wAaFP8AghcAAG8aAABfHAAAUx0AAEodAABCHQAAPB0AADccAAA0GwAAMRoAAC8ZAAAuFgAALBcIACsWDgApFxMAKBcZACcYIAAlGCYAJBgtACMYNAAiGT0AIBlGAB4ZUQAdGV0AGxprABkafAAXGo8AFRqjABQZugASGdsAExn2ABQZ/wAVGP8AfRoAAGsdAABcHwAAUCAAAEcgAAA/IAAAOR8AADQfAAAxHgAALR0AACscAAApGwAAJxsFACUbDAAkHBEAIhwWACEcHQAgHSMAHx0qAB4dMgAcHjoAGx5EABkeTgAXHlsAFh5pABQfegASHo0AER6iABAeuAAOHtgADx71ABAd/wARHf8Aeh0AAGcfAABZIQAATSIAAEQiAAA8IgAANiIAADIhAAAuIQAAKiAAACcgAAAkHwAAIiACACAgCgAeIQ8AHSEUABwhGgAbIiEAGSInABgiLwAXIjgAFSNBABQjTAASI1gAESNnABAjeAAOI4sADSOfAAwjtAALI9AACyLwAAwi/wANIf8Adh8AAGQiAABWIwAASyQAAEEkAAA6JAAANCQAAC8jAAArIwAAKCMAACQjAAAgIwAAHSQAABslBwAZJg0AFyYRABYmFwAVJx4AFCclABMnLAASJzUAESg/ABAoSgAOKFYADShkAAwodAAKKIcACSibAAcnsQAFJ8wABifsAAcm/gAIJv8AcSIAAGAkAABTJgAASCcAAD8nAAA3JgAAMSYAAC0mAAApJQAAJSUAACIlAAAdJwAAGSgAABYqBAAUKwsAEiwQABEsFAAQLBsAECwiAA4sKQAOLTIADS07AAstRgAKLVIACC1gAAYtcAAELYMAAi2YAAAsrgAALMkAACzrAAEr/AACK/8AbSUAAF0nAABPKAAARSkAADwpAAA1KQAALygAACsoAAAnJwAAIycAAB8oAAAbKgAAFywAABMuAgAQMAgADjENAA0xEgAMMRcACzEeAAoxJgAIMi4ABzI3AAUyQgADMk4AATJcAAAybAAAMn8AADKVAAAxrAAAMccAADDqAAAw/AAAMP8AaCkAAFgqAABMKwAAQSwAADksAAAyKwAALSsAACkqAAAlKgAAICsAABwsAAAXLgAAEzAAABAyAgAONAcACjcMAAc3EAAFNxQAAzcbAAI3IgAANyoAADgzAAA4PgAAOEoAADhYAAA4aAAAOHwAADeSAAA3qQAANsUAADbqAAA2/QAANf8AYywAAFQuAABILwAAPi8AADYuAAAwLgAAKy0AACctAAAiLQAAHS8AABgxAAAUMwAAEDUAAA43AQAKOgcABjsLAAI8DgAAPRIAAD4XAAA+HgAAPiYAAD4vAAA+OgAAPkYAAD5UAAA+ZAAAPncAAD6PAAA9pwAAPcMAADzpAAA8/QAAO/8AXjAAAFAxAABEMgAAOzIAADQxAAAuMAAAKS8AACQwAAAeMgAAGTQAABQ2AAAQOQAADTsAAAo9AAAFQAUAAEEKAABCDQAAQxAAAEQUAABFGgAARiIAAEYrAABGNQAARkEAAEZPAABGXwAARnMAAEWKAABFpAAARMAAAEPoAABD/gAAQv8AWDQAAEs1AABBNQAAOTUAADI0AAAtMwAAJjQAACA1AAAaOAAAFDoAABA9AAANQAAACUIAAARFAAAARwMAAEgHAABKCwAASw4AAEwRAABOFQAATxwAAE8lAABPLwAATzwAAE9KAABPWgAATm0AAE6FAABNoAAATLwAAEvnAABL/gAASv8AUzkAAEc5AAA+OQAANzgAADE3AAApNwAAITkAABs8AAAVPwAAEEIAAAxFAAAHSAAAAkoAAABNAAAATwAAAFEEAABSBwAAVAsAAFUOAABXEQAAWRcAAFofAABZKQAAWTYAAFlEAABZVAAAWGcAAFh/AABXmgAAVrcAAFXjAABU/QAAVP8ATj0AAEM9AAA8PAAANTsAACw8AAAkPgAAHEEAABVEAAAQSAAAC0sAAAVOAAAAUQAAAFQAAABXAAAAWQAAAFsAAABdAgAAXgYAAGALAABiDgAAZBIAAGcYAABnIgAAZi4AAGY8AABmTQAAZWAAAGV3AABkkwAAY7EAAGHdAABg/AAAX/8ASUIAAEFBAAA6PwAAMEAAACZDAAAeRgAAFUoAABBOAAAKUgAAA1YAAABaAAAAXQAAAGAAAABjAAAAZQAAAGcAAABpAAAAawEAAG0FAABvCgAAcg4AAHUSAAB3GwAAdiYAAHY1AAB1RgAAdFkAAHRvAABziwAAcqkAAHDNAABv9wAAbv8ARkYAAEBFAAA1RgAAKkgAACBMAAAXUQAAEFYAAAlaAAABXwAAAGMAAABoAAAAawAAAG8AAAByAAAAdQAAAHcAAAB5AAAAewAAAH0AAACAAwAAgwgAAIYNAACJEwAAih0AAIorAACJPAAAiE8AAIZmAACFgQAAhKAAAILCAACB8AAAf/8ARksAADpMAAAuTwAAI1MAABhYAAAQXgAACWQAAABpAAAAbwAAAHQAAAB4AAAAfAAAAIEAAACEAAAAhwAAAIgAAACLAAAAjgAAAJAAAACTAAAAlgAAAJkHAACdDQAAoRQAAKAhAACgMQAAnkQAAJ1bAACcdgAAmZYAAJm1AACW5QAAlf4AP1IAADJVAAAmWgAAG2AAABFnAAAJbQAAAHQAAAB7AAAAgQAAAIYAAACLAAAAkAAAAJQAAACXAAAAmQAAAJwAAACfAAAAoQAAAKQAAACnAAAAqgAAAK0AAACxBgAAtQ0AALgWAAC3JgAAtjkAALVQAAC0agAAsokAALCqAACuzwAArfUAN1wAACthAAAeaAAAE3AAAAt4AAAAgAAAAIcAAACOAAAAlQAAAJoAAACfAAAApAAAAKgAAACsAAAArQAAALAAAACzAAAAtQAAALgAAAC7AAAAvwAAAMMAAADHAAAAywUAANEOAADRGwAA0C4AAM9FAADNXwAAy34AAMmeAADIvgAAxekAL2kAACNwAAAWeQAADYEAAAGLAAAAkwAAAJsAAACiAAAAqAAAAK4AAAC0AAAAuAAAAL0AAADAAAAAwgAAAMUAAADIAAAAywAAAM4AAADRAAAA1gAAANsAAADfAAAA5AAAAOgGAADrEQAA6iMAAOo6AADpVAAA53IAAOWTAADjswAA49QA/wAAAP8AAAD/AAAA/wAEAP8ACwD/ABAA/wAXAP8AIQD/ACsA/wA1AP8APgD/AEcA/wBOAP8AVQD8AFsA+gBhAPgAZgD2AG0A9ABzAPIAewDvAIQA7QCOAOoAmQDmAKcA4wC5AN8A1QDbAPcA1gD/AMAA/wCyAP8AqgD/AKUA/wCiAP8A/wAAAP8AAAD+AAAA/AAAAPwAAwD+AAsA/wARAP8AGgD9ACQA+QAuAPQAOADwAEAA7ABIAOkATgDmAFQA4gBaAN8AXwDcAGUA2ABrANQAcgDQAHsAzQCFAMoAkQDHAJ4AwwCuAMAAxQC9AOsAuwD/ALAA/wCkAP8AnAD/AJgA/wCVAP8A/wAAAPoAAAD0AAAA8QAAAPIAAADqAAUA5wAOAOIAFQDhAB4A4QAoANgAMQDQADkAywBAAMgARwDFAE0AwgBTAL8AWAC9AF4AuwBkALkAawC2AHMAtAB8ALEAiACuAJUAqwCkAKgAuACmANwAowD7AJ8A/wCVAP8AjwD/AIsA/wCJAP8A+QAAAO8AAADnAAAA3wAAAM8AAADIAAAAwQAKAL8AEQC8ABgAuwAhALkAKgC0ADIAsQA6AK4AQACrAEYAqABMAKYAUQCjAFYAoQBcAJ8AYwCdAGoAmwBzAJkAfgCWAIwAlACbAJIArQCQAMcAjgDwAI0A/wCGAP8AgAD/AH0A/wB8AP8A7QAAAOAAAADRAAAAvwAAALMAAACqAAAApgAFAKIADQChABMAoAAbAJ8AIwCbACsAmAAyAJUAOQCTAD8AkQBEAI8ASgCOAE8AjABVAIoAWwCIAGMAhgBrAIQAdgCCAIIAgACSAH4AowB8ALoAegDhAHkA/wB3AP8AcgD/AHAA/wBvAP8A3QAAAMsAAAC2AAAApwAAAJ0AAACUAAAAjgABAIsACgCJABAAiAAVAIcAHQCHACUAhAAsAIIAMgB/ADgAfQA9AHsAQwB5AEgAeABOAHYAVAB1AFsAcwBjAHEAbgBvAHoAbQCJAGwAmgBqAK4AaQDMAGgA9gBnAP8AZQD/AGQA/wBjAP8AygAAALQAAAChAAAAkwAAAIkAAACCAAAAewAAAHgABQB2AAwAdQARAHQAGABzAB8AcgAlAHAALABuADIAbAA3AGoAPABpAEIAaABIAGYATgBlAFUAYwBdAGIAZgBgAHIAXgCAAF0AkgBbAKUAWgC+AFkA6QBZAP8AWQD/AFgA/wBYAP8AuQAAAKIAAACQAAAAgwAAAHkAAABxAAAAbQAAAGkAAQBmAAkAZQAOAGQAEwBjABkAYwAgAGEAJgBgACwAXgAxAFwANwBbADwAWgBCAFgASABXAE8AVgBXAFQAYABTAGwAUQB5AFAAigBPAJ4ATgC0AE0A2gBNAPsATQD/AE0A/wBNAP8AqgAAAJQAAACCAAAAdQAAAGsAAABkAAAAYAAAAF0AAABaAAUAWAAMAFcAEABWABUAVgAbAFUAIQBTACcAUgAsAFEAMQBPADcATgA9AE0AQwBMAEoASgBSAEkAWwBIAGYARgBzAEUAhABEAJcAQwCsAEIAyQBCAPEAQgD/AEMA/wBDAP8AngAAAIkAAAB4AwAAagQAAGEEAABaAwAAVQEAAFIAAABQAAIATgAJAE0ADQBMABEASwAXAEoAHABJACIASAAnAEcALQBFADIARAA4AEMAPgBCAEUAQQBNAD8AVgA+AGEAPQBuADsAfgA6AJEAOQCmADgAvwA4AOgAOAD/ADkA/wA5AP8AlQMAAIAHAABvCQAAYgoAAFgLAABRCgAATAgAAEkGAABHAwAARgAGAEQACwBDAA8AQgATAEEAGABBAB4APwAjAD4AKQA9AC4AOwA0ADoAOgA5AEEAOABJADcAUgA2AF0ANABqADMAegAyAIwAMQChADAAuAAvAN4ALwD5AC8A/wAwAP8AjAkAAHgMAABoDQAAXA4AAFIOAABLDgAARQ0AAEEMAAA/CgAAPggCAD0ECAA8AQ0AOwAQADoAFQA5ABoAOAAgADYAJQA1ACsANAAwADMANwAyAD4AMQBGAC8AUAAuAFoALQBnACsAdwAqAIkAKQCdACgAswAnANEAJwDyACcA/wAnAP8AhgwAAHIOAABjEAAAVhEAAE0RAABFEQAAQBAAADwPAAA5DgAANw0AADYLBAA2CAoANQYOADQFEgAyBBcAMQUcADAFIgAvBSgALgYuAC0GNAArBjwAKgZEACkHTgAnB1kAJgdlACQHdQAjB4cAIgebACAGsAAgBssAHwXtAB8G/gAfB/8AgA4AAG0RAABeEgAAUhMAAEgTAABBEwAAOxMAADcSAAA0EQAAMhAAADAPAQAwDQYAMAsLAC8KEAAtChQALAsZACoLHwApCyUAKAwrACcMMgAmDDoAJAxDACMMTQAhDVgAIA1lAB4NdQAcDYgAGg2cABkNsQAYDMoAFwzrABcN/AAYDP8AexEAAGkTAABaFQAAThYAAEUWAAA9FgAAOBUAADMVAAAwFAAALRMAACsSAAAqEAMAKg8IACkODQAoDhEAJg4WACUPHQAkDyMAIw8pACEQMQAgEDkAHhBCAB0QTAAbEFgAGRBmABcQdgAVEIkAFBCeABIQswAREM4AERDuABIQ/gASEP8AdxMAAGUVAABXFwAASxgAAEIZAAA6GQAANBgAADAXAAAsFwAAKRYAACcVAAAmFAEAJRIEACMSCwAiEg8AIRIUACASGgAeEyAAHRMnABwTLgAaEzYAGRRAABcUSgAWFFYAFBRkABIUdAARFIcAEBScAA4UsQANFMoADRTrAA4T/gAOE/8AcxUAAGEYAABTGgAASBsAAD8bAAA3GwAAMhoAAC0aAAApGQAAJhgAACQYAAAiFwAAIBYBAB4WCAAdFg0AGxcSABoXFwAZFx0AGBgkABYYKwAVGDQAFBg9ABIZSAARGVQAEBliAA4ZcgANGYQADBmYAAoZrQAJGMYACRjnAAkY+gAKF/8AbxgAAF4aAABQHAAARR0AADwdAAA1HQAALx0AACocAAAmGwAAIxsAACEaAAAeGgAAHBoAABobBQAYGwwAFhwQABUcFQAUHBsAExwiABIdKQARHTEAEB07AA4dRQANHlEADB5eAAoebQAJHoAABx6UAAUdqgADHcIAAx3mAAQc+AAFHP8AaxoAAFsdAABNHgAAQh8AADofAAAyHwAALR8AACgeAAAkHgAAIR0AAB4dAAAcHQAAGB4AABUfAgATIAkAEiEOABAhEgAQIRgADiEfAA4iJgANIi4ADCI3AAoiQQAJIk0AByJaAAUiaQADInwAASKRAAAiqAAAIcAAACHlAAAg+AAAIP8AZx0AAFcfAABKIQAAQCEAADciAAAwIQAAKiEAACYgAAAiIAAAHx8AABwfAAAZIAAAFiEAABIjAgAQJAcADiYMAAwmEAALJhUACiYcAAkmIgAIJioABiczAAQnPQADJ0kAASdWAAAnZgAAJ3kAACePAAAmpgAAJr8AACXkAAAl+QAAJP8AYyAAAFQiAABHIwAAPSQAADQkAAAuIwAAKCMAACQiAAAhIgAAHiEAABoiAAAXIwAAEyQAABAmAgAOKAcACyoLAAgrDgAGKxMABCsYAAIrHwABLCcAACwwAAAsOgAALEUAACxTAAAsYwAALHYAACyMAAArpAAAK74AACrkAAAq+gAAKf8AXyMAAFAlAABEJgAAOiYAADImAAArJgAAJiUAACMkAAAfJAAAGyQAABclAAAUJwAAESkAAA4rAgALLQYABy8LAAQwDgAAMBEAADEVAAAxHAAAMSMAADIsAAAyNgAAMkIAADJPAAAyXwAAMnIAADGJAAAxogAAMLwAADDkAAAv+wAAL/8AWicAAEwoAABAKQAANykAAC8pAAApKAAAJScAACEmAAAcJwAAGCgAABQqAAARLAAADi4AAAswAQAHMgUAAzQJAAA1DAAANg8AADcSAAA4GAAAOCAAADgoAAA4MgAAOT0AADlLAAA5WwAAOG4AADiFAAA3nwAAN7oAADbkAAA1/AAANf8AVSoAAEgsAAA9LAAANCwAAC0rAAAoKgAAJCkAAB4qAAAZKwAAFC0AABEvAAANMQAACjQAAAc2AAACOAQAADoHAAA7CgAAPQ0AAD4QAABAFAAAQBsAAEAkAABALgAAQDkAAEBHAABAVgAAQGkAAECAAAA/mwAAPrcAAD3jAAA8/AAAPP8AUC8AAEMvAAA5LwAAMi8AACwtAAAnLAAAIC0AABovAAAVMQAAETMAAA02AAAJOAAABTsAAAA9AAAAQAEAAEEEAABDBwAARQsAAEYOAABIEQAAShYAAEoeAABKKAAASjQAAElCAABJUQAASWQAAEh7AABIlwAAR7QAAEbgAABF/AAARP8ASjMAAD8zAAA2MwAAMDEAACowAAAjMQAAHDMAABY1AAAROAAADTsAAAg+AAADQQAAAEMAAABGAAAASAAAAEoAAABMBAAATgcAAE8LAABRDgAAVBIAAFUZAABVIgAAVC4AAFQ8AABUSwAAU14AAFN0AABSkAAAUa4AAFDXAABP+wAATv8ARTcAADw3AAA1NgAALzQAACY1AAAeNwAAFzoAABE9AAAMQQAAB0QAAABIAAAASgAAAE0AAABQAAAAUwAAAFUAAABXAAAAWAIAAFsGAABdCwAAXw4AAGITAABiGwAAYicAAGI0AABhRQAAYFcAAGBtAABfiQAAXacAAFzMAABa+AAAWf8AQTwAADo7AAA0OQAAKjoAACE8AAAYQAAAEUMAAAxHAAAGSwAAAE8AAABTAAAAVgAAAFkAAABcAAAAXwAAAGEAAABjAAAAZQAAAGcBAABqBQAAbQoAAHAOAABzFQAAciAAAHItAABxPQAAcE8AAG9lAABugAAAbZ8AAGvBAABp8QAAaP8AP0AAADk+AAAuPwAAJEIAABpGAAASSgAADE8AAARUAAAAWAAAAF0AAABhAAAAZQAAAGgAAABrAAAAbgAAAHEAAABzAAAAdQAAAHgAAAB7AAAAfgMAAIEKAACFDwAAhxcAAIYkAACFNAAAhEYAAIJdAACBdgAAf5YAAH62AAB85wAAev8AP0QAADNFAAAoSAAAHUwAABNSAAAMVwAAA10AAABjAAAAaAAAAG0AAABxAAAAdgAAAHoAAAB+AAAAgQAAAIMAAACGAAAAiQAAAIsAAACOAAAAkgAAAJUBAACZCQAAnhAAAJ4aAACdKQAAnDwAAJpSAACYbAAAlosAAJSqAACS1AAAkPoAOEsAACxOAAAgUwAAFVkAAA1gAAADZwAAAG4AAAB0AAAAegAAAIAAAACEAAAAigAAAI4AAACSAAAAlQAAAJcAAACaAAAAnQAAAKAAAACjAAAApwAAAKsAAACvAAAAtAkAALgQAAC3HgAAtTAAALNGAACxYAAAr34AAKygAACrwQAAqe4AMVUAACRbAAAYYQAADmkAAAVxAAAAeQAAAIEAAACIAAAAjwAAAJQAAACaAAAAnwAAAKQAAACoAAAAqQAAAKwAAACvAAAAswAAALUAAAC5AAAAvQAAAMEAAADGAAAAywAAANEKAADTFAAA0SUAANA7AADNVAAAynEAAMiSAADFswAAw94AKWIAABxpAAARcQAAB3sAAACEAAAAjQAAAJUAAACdAAAAowAAAKkAAACvAAAAtAAAALkAAAC8AAAAvgAAAMIAAADFAAAAyAAAAMwAAADQAAAA1AAAANoAAADfAAAA5AAAAOoAAADuDAAA7RoAAOwvAADqSQAA6GUAAOaGAADkpQAA4sYA/wAAAP8AAAD/AAAA/AABAPwACAD+AA4A/wAUAP8AHQD/ACYA/wAwAP8AOgD/AEIA/wBJAP4AUAD7AFYA+QBcAPYAYgD0AGgA8gBvAPAAdgDtAH8A6gCJAOcAlQDkAKMA4AC1ANsA0ADVAPYAygD/ALYA/wCoAP8AnwD/AJoA/wCWAP8A/wAAAPsAAAD2AAAA8wAAAPMAAAD2AAkA+gAOAP0AFgD7ACAA9wAqAPIAMwDtADsA6QBDAOYASQDiAE8A3gBVANsAWwDWAGAA0gBnAM8AbgDMAHYAyQCAAMYAjADCAJoAvwCqALsAwQC4AOkAtgD/AKcA/wCaAP8AkgD/AI0A/wCKAP8A+gAAAPEAAADqAAAA5wAAAOcAAADkAAEA4AALANsAEQDaABoA2wAjANEALADKADQAxgA7AMIAQgC/AEgAvABOALoAUwC4AFkAtgBfALMAZgCxAG4ArgB3AKwAgwCpAJEApgChAKMAtQCgANgAngD7AJUA/wCLAP8AhQD/AIAA/wB+AP8A7wAAAOMAAADaAAAA0wAAAMYAAAC/AAAAuQAGALcADgC0ABQAtAAdALMAJQCuAC0AqwA0AKcAOwCkAEEAoQBGAJ8ATACdAFEAmwBXAJkAXgCXAGUAlQBuAJMAeQCQAIcAjgCXAIwAqQCJAMQAiADvAIUA/wB8AP8AdgD/AHMA/wByAP8A4AAAANAAAADGAAAAtgAAAKkAAAChAAAAnQABAJkACgCYABAAmAAWAJcAHgCUACYAkQAtAI8ANACMADoAigA/AIgARQCHAEoAhQBQAIMAVgCBAF4AgABmAH4AcQB8AH0AeQCNAHcAoAB1ALYAcwDfAHIA/wBuAP8AaQD/AGcA/wBlAP8AzAAAAL4AAACrAAAAnQAAAJMAAACKAAAAhQAAAIIABQCAAA0AfwARAH8AGACAACAAfQAmAHoALQB3ADMAdQA4AHQAPgByAEMAcABJAG8ATwBtAFYAbABeAGoAaABoAHUAZwCEAGUAlgBkAKsAYgDJAGEA9gBgAP8AXAD/AFsA/wBaAP8AvQAAAKkAAACXAAAAiQAAAH4AAAB4AAAAcwAAAG8AAQBtAAkAbAAOAGsAEwBrABkAagAgAGgAJgBmACwAZQAyAGMANwBiADwAYABCAF8ASABdAE8AXABXAFoAYQBZAG0AVwB7AFYAjgBVAKIAUwC7AFIA6QBSAP8AUAD/AE8A/wBPAP8ArQAAAJgAAACGAAAAeAAAAG4AAABnAAAAYwAAAGAAAABdAAUAXAALAFsAEABbABUAWwAbAFoAIQBYACYAVgAsAFQAMQBTADYAUgA8AFEAQgBPAEkATgBRAE0AWwBLAGYASgB0AEkAhQBIAJkARwCxAEYA2ABGAPwARQD/AEUA/wBFAP8AnwAAAIkAAAB4AAAAbAAAAGIAAABbAAAAVgAAAFMAAABRAAIATwAIAE8ADQBOABEATgAWAE0AHABMACEASgAmAEkALABIADEARwA3AEUAPQBEAEQAQwBMAEIAVQBAAGAAPwBuAD4AfgA9AJIAPACpADsAxwA7APMAOwD/ADsA/wA8AP8AkwAAAH4AAABuAAAAYQAAAFgAAABRAAAATAAAAEkAAABHAAAARQAFAEQACwBDAA4AQwASAEMAFwBCAB0AQAAiAD8AJwA+ACwAPQAyADsAOAA6AD8AOQBHADgAUAA3AFsANQBoADQAeAAzAIwAMgCiADEAvAAxAOcAMQD/ADIA/wAzAP8AiQAAAHYDAABmBQAAWQcAAFAHAABJBgAAQwUAAEADAAA+AQAAPAADADsACAA6AA0AOgAQADkAFAA5ABkANwAeADYAIwA1ACgANAAuADMANAAyADsAMABDAC8ATAAuAFcALQBkACwAcwArAIcAKgCcACkAtQApANwAKQD7ACkA/wAqAP8AgQQAAG4IAABfCgAAUwsAAEoLAABCCwAAPQoAADkJAAA2CAAANQUAADQCBgAzAAoAMgAOADEAEQAxABUAMAAaAC8AHwAuACQALAAqACsAMAAqADcAKQA/ACgASQAnAFQAJgBgACQAbwAjAIIAIgCXACEArgAhAMwAIQDzACEA/wAiAP8AewkAAGgMAABaDQAATg4AAEUOAAA9DgAAOA0AADMNAAAwDAAALgsAAC0JAwAtBggALAQMACsCDwAqARIAKQEXACgBHAAnACEAJgAnACUALQAkADQAIwE9ACIBRgAhAVEAHwFdAB4BbAAcAX8AGwCUABoAqgAaAMUAGgDrABkA/wAaAP8AdQwAAGQOAABVDwAAShAAAEAQAAA5EAAAMxAAAC8PAAAsDgAAKQ4AACcNAQAnDAUAJwoKACYIDQAlBxAAJAYUACIGGQAhBh8AIAckAB8HKwAeBzIAHQc6ABwIRAAaCE8AGQhcABcIawAWCH0AFQeRABQHpwATBr8AEgXkABIF+gASBf8AcQ4AAF8QAABREQAARhIAAD0SAAA2EgAAMBIAACsRAAAoEQAAJRAAACMQAAAiDgQAIQ0HACEMCwAgCw4AHwsSAB0LFwAcDBwAGwwiABoMKQAZDDEAGAw5ABYNQwAVDU8AEw1cABINawAQDX4ADw2SAA4NpwANDL4ADQzgAA0M9QANDP8AbRAAAFwRAABOEwAAQxQAADoUAAAyFAAALRQAACgTAAAlEwAAIhIAACARAAAeEQMAHBAFABwPCAAbDwwAGg4QABkPFAAXDxoAFg8hABUQKAAUEDAAEhA5ABEQRAAQEFAADhBdAA0QawAMEHwACxCQAAkQpQAIELwABxDfAAcQ9AAHD/8AaREAAFgUAABLFQAAQBYAADcWAAAwFgAAKhYAACYVAAAiFQAAHxQAAB0TAAAaEwIAGRIEABcSBgAWEgoAFRIOABQSEgASEhgAERMeABETJQAQEy4ADhM3AA0UQAAMFEsACxRYAAkUZwAHFHgABhSNAAQUowADE7sAAhPdAAES9AACEv8AZRMAAFUWAABIFwAAPRgAADQYAAAtGAAAKBgAACMXAAAgFwAAHRYAABoVAAAYFQIAFhUEABQVBQASFggAERYNABAXEAAOFxUADhcbAA0XIgAMFykACxgyAAkYPAAHGEcABRhUAAQYYwACGHUAARiLAAAXoQAAF7kAABfdAAAW9QAAFv8AYRYAAFIYAABFGgAAOxoAADIaAAArGgAAJRoAACEZAAAeGAAAGxgAABgXAAAWFwIAFBcDABIYBQAQGQcADhsLAAwbDwALGxMAChsYAAgcHwAHHCYABRwvAAQcOAACHEQAAB1RAAAdYAAAHXIAAByIAAAcoAAAG7kAABveAAAa9gAAGv8AXhgAAE8aAABCHAAAOBwAAC8dAAApHAAAIxwAAB8bAAAcGgAAGRkAABcZAQAUGQIAEhoDABAbBAAOHQcADB4LAAkfDgAGIBEABSAWAAMgHAABISMAACErAAAhNQAAIUAAACFOAAAhXQAAIW8AACGGAAAgngAAILgAAB/eAAAe+AAAHv8AWhsAAEsdAAA/HgAANR8AAC0fAAAnHgAAIh0AAB4dAAAbHAAAGBsAABUbAAASHAAAEB0CAA4fBAAMIQYACSIKAAUjDQACJBAAACUTAAAlGQAAJiAAACYoAAAmMgAAJj0AACZKAAAmWgAAJmwAACaDAAAlnAAAJbcAACTfAAAj+QAAI/8AVR4AAEcgAAA8IQAAMiEAACshAAAlIAAAIB8AAB0eAAAaHQAAFh4AABMeAAAQIAAADiEAAAwjAgAIJQUABScJAAAoCwAAKg4AACsRAAAsFgAALB0AACwlAAAsLgAALDoAACxHAAAsVgAALGkAACyAAAArmgAAKrUAACnfAAAp+wAAKP8AUSIAAEQjAAA4JAAALyQAACgjAAAjIgAAHyEAABwgAAAXIAAAEyEAABAjAAAOJAAACyYAAAgoAAAEKgQAACwHAAAuCQAAMAwAADEPAAAzEwAAMxkAADMhAAAzKgAAMzUAADNDAAAzUgAAM2UAADJ7AAAylwAAMbMAADDeAAAv+wAALv8ATCUAAD8mAAA1JwAALSYAACclAAAiJAAAHiMAABkjAAAUJAAAESYAAA4oAAALKgAABywAAAMvAAAAMQIAADMEAAA1BwAANwoAADkNAAA6EAAAOxUAADsdAAA7JgAAOzEAADs+AAA7TgAAO2AAADp3AAA5kgAAOLAAADfbAAA2/AAANf8ARykAADsqAAAyKgAAKykAACUnAAAhJgAAGycAABUoAAARKgAADiwAAAovAAAGMQAAATQAAAA2AAAAOAAAADsBAAA9BAAAPwcAAEEKAABDDgAARREAAEUYAABFIQAARSwAAEQ5AABESAAARFsAAENxAABCjQAAQasAAEDSAAA/+gAAPv8AQi0AADguAAAvLQAAKSsAACQqAAAdKgAAFywAABEuAAANMQAACTQAAAQ3AAAAOgAAADwAAAA/AAAAQQAAAEQAAABGAAAASAMAAEoHAABMCwAATg4AAFATAABQHAAAUCcAAE80AABPQwAAT1UAAE5qAABNhgAATKQAAErKAABJ+AAASP8APjIAADUxAAAuLwAAKS4AACAuAAAZMQAAEjMAAA43AAAJOgAAAj0AAABAAAAARAAAAEcAAABJAAAATAAAAE8AAABRAAAAUwAAAFUBAABYBgAAWgsAAF0OAABfFQAAXiAAAF4sAABdPAAAXE4AAFtjAABafgAAWJ0AAFfAAABV8gAAVP8AOjYAADM0AAAtMgAAJDMAABs2AAATOQAADj0AAAhBAAAARQAAAEkAAABMAAAAUAAAAFMAAABWAAAAWQAAAFsAAABdAAAAYAAAAGIAAABlAAAAaAUAAGsLAABvEAAAbxgAAG4lAABtNAAAbUYAAGtbAABqdQAAaJQAAGa2AABk6QAAYv8AODkAADI3AAAoOQAAHjsAAP/i8ABJQ0NfUFJPRklMRQAHChU/AAAORAAAB0kAAABNAAAAUgAAAFYAAABaAAAAXgAAAGIAAABlAAAAaAAAAGsAAABtAAAAcAAAAHMAAAB2AAAAeQAAAH0EAACBCwAAhREAAIQdAACCLAAAgD4AAH5UAAB+awAAe4oAAHqqAAB31gAAdf0AOD0AACw+AAAiQQAAF0YAAA9LAAAHUQAAAFcAAABcAAAAYgAAAGYAAABrAAAAbwAAAHQAAAB4AAAAewAAAH4AAACAAAAAgwAAAIYAAACKAAAAjQAAAJEAAACWAwAAmwwAAJ0TAACbIQAAmjMAAJdJAACUYgAAk38AAJCgAACOxQAAjPMAMUQAACVIAAAaTQAAEFMAAAhaAAAAYQAAAGgAAABuAAAAdAAAAHkAAAB/AAAAhAAAAIkAAACNAAAAkQAAAJMAAACWAAAAmQAAAJ0AAACgAAAApAAAAKgAAACsAAAAsgMAALcNAAC3FwAAtSgAALI+AACwVgAArHMAAKqUAACptAAApeUAKk8AAB5UAAASWwAACmIAAABqAAAAcwAAAHsAAACCAAAAiQAAAI4AAACUAAAAmgAAAJ8AAACkAAAApgAAAKkAAACtAAAAsAAAALMAAAC3AAAAuwAAAMAAAADFAAAAywAAANEEAADVDgAA0x0AANAyAADNSwAAymYAAMaHAADCqQAAwcsAIlsAABZiAAAMawAAAXQAAAB9AAAAhwAAAJAAAACXAAAAngAAAKQAAACrAAAAsQAAALYAAAC6AAAAvAAAAMAAAADEAAAAyAAAAMsAAADPAAAA1AAAANoAAADgAAAA5gAAAOsAAADxBgAA8BMAAO4nAADsPwAA6lsAAOd6AADkmwAA4LsA/wAAAPsAAAD2AAAA8wAAAPQABQD2AAwA+gARAP8AGQD/ACIA/wAsAP8ANQD/AD0A/wBFAPwATAD6AFIA9wBYAPUAXgDzAGQA8QBqAO4AcgDsAHoA6QCFAOUAkQDhAKAA3QCyANgAzgDSAPYAwQD/AK0A/wCeAP8AlgD/AJAA/wCMAP8A+gAAAPIAAADsAAAA6QAAAOkAAADsAAUA8gAMAPgAEgD3ABsA9QAlAPAALgDrADcA5gA+AOIARQDdAEsA2ABQANMAVgDQAFwAzQBiAMoAagDIAHIAxQB8AMIAiAC+AJYAugCoALcAvwC0AOgArgD/AJ0A/wCQAP8AiAD/AIMA/wCAAP8A8AAAAOUAAADeAAAA2gAAANsAAADcAAAA2AAHANEADgDRABUA0gAeAMsAJwDFAC8AwAA3AL0APQC6AEQAtwBJALUATwCyAFUAsABbAK4AYQCsAGkAqQBzAKcAfwCkAI0AoQCeAJ4AsgCbANUAmQD8AIwA/wCCAP8AewD/AHYA/wB0AP8A4gAAANMAAADKAAAAxwAAALwAAAC2AAAAsAABAK8ACwCsABEArQAYAK0AIACoACgApAAvAKAANgCdADwAmwBCAJkARwCXAE0AlQBTAJMAWQCRAGEAjwBqAIwAdQCKAIMAiACUAIYApwCDAMIAggDwAHwA/wBzAP8AbQD/AGoA/wBoAP8AzwAAAMEAAAC5AAAArQAAAKAAAACYAAAAlAAAAJEABgCQAA0AkAASAI8AGQCOACEAiwAoAIgALwCGADUAhAA6AIIAQACAAEUAfgBLAHwAUgB6AFkAeABiAHYAbAB0AHkAcgCJAHEAnQBvALQAbQDfAGwA/wBlAP8AYAD/AF4A/wBcAP8AvgAAALEAAACgAAAAkgAAAIkAAACCAAAAfAAAAHoAAQB4AAkAdwAOAHgAFAB3ABoAdAAhAHIAJwBwAC0AbgAzAGwAOABrAD4AaQBEAGgASgBmAFEAZABaAGMAZABhAHAAXwB/AF4AkwBdAKkAXADIAFsA9wBXAP8AVAD/AFIA/wBRAP8AsAAAAJ8AAACNAAAAfwAAAHQAAABuAAAAagAAAGYAAABlAAQAYwALAGMAEABjABUAYwAbAGEAIQBfACcAXQAsAFwAMgBaADcAWQA9AFcAQwBWAEsAVQBTAFMAXABSAGgAUAB3AE8AiQBOAJ8ATQC6AEwA6QBLAP8ASQD/AEcA/wBHAP8AogAAAI0AAAB8AAAAbgAAAGUAAABeAAAAWQAAAFcAAABVAAEAVAAHAFMADQBTABEAVAAWAFIAGwBRACEATwAmAE4AKwBMADEASwA3AEoAPQBJAEQARwBMAEYAVgBEAGEAQwBwAEIAgQBBAJcAQACvAD8A1wA/AP8APgD/AD0A/wA+AP8AlAAAAH8AAABvAAAAYwAAAFkAAABRAAAATQAAAEoAAABIAAAARwAEAEcACgBGAA4ARgARAEcAFgBFABwARAAhAEIAJgBBACsAQAAxAD4ANwA9AD4APABHADoAUAA5AFsAOABpADcAegA2AI8ANQCnADUAxgA0APUANAD/ADQA/wA1AP8AiAAAAHQAAABlAAAAWAAAAE8AAABIAAAAQwAAAD8AAAA9AAAAPAACADwABwA7AAwAOwAPADsAEgA6ABcAOQAcADcAIQA2ACYANQAsADQAMgAzADkAMQBBADAASwAvAFYALgBjAC0AcwAsAIgALACgACsAuwArAOoAKwD/ACsA/wAsAP8AfwAAAGwAAABdAQAAUQIAAEgDAABAAwAAOwIAADcAAAA0AAAAMwAAADIABQAyAAkAMgANADEAEAAxABMAMAAYAC8AHQAtACIALAAoACsALgAqADUAKQA9ACgARgAnAFEAJgBeACUAbgAkAIIAIwCZACMAswAiAN4AIgD/ACMA/wAkAP8AdwAAAGUEAABWBgAASwcAAEIIAAA6CAAANQcAADAGAAAtBQAALAMAACsAAwAqAAcAKQALACkADgApABEAKAAVACcAGQAmAB4AJQAkACQAKgAjADEAIgA5ACEAQwAgAE4AHwBaAB4AaQAdAHwAHACTABsArAAbAM0AGwD2ABsA/wAcAP8AcAUAAF8IAABRCgAARgsAAD0LAAA1CwAAMAsAACsKAAAoCQAAJQgAACQHAgAjBAYAIwIJACIBDAAiAA8AIQASACAAFgAfABsAHgAgAB0AJgAcAC4AGwA2ABoAPwAZAEoAGABXABcAZgAWAHgAFQCPABUApgAUAMMAFADuABQA/wAVAP8AawgAAFsLAABNDAAAQg0AADkNAAAxDQAALA0AACcNAAAjDAAAIQwAAB8LAQAeCgUAHQgIAB0GCwAcBQ0AHAQQABsEFAAZBBgAGQQeABgEIwAXBCsAFgQzABUEPAAUBEcAEwNUABIDYwARA3UAEAKKABABogAPALwADwDlAA8A/gAQAP8AZwsAAFcNAABJDgAAPg8AADUPAAAuDwAAKA8AACQOAAAgDgAAHQ4AABsNAQAZDQQAGAwHABgLCQAXCQwAFwkOABYJEgAVCRYAFAkbABMJIQASCSgAEgkwABEJOgAQCUUADwlSAA4JYQANCXMADAiIAAsInwAKB7cACgbbAAoF9gAKBP8AYw0AAFMOAABGEAAAOxEAADIRAAArEQAAJRAAACEQAAAdEAAAGg8AABgPAQAWDgQAFQ4HABQNCQATDQsAEwwNABIMEAARDBQAEAwZABAMHwAPDCcADg0vAA0NOQAMDUUACw1RAAkNYAAIDXEABg2GAAUNnQAEDLQAAwzSAAIM8QACC/8AXw4AAFAQAABDEQAAOBIAAC8SAAAoEgAAIxIAAB4RAAAbEQAAGBEAABUQAgAUEAUAEhAHABEPCQAQDwoAEA4MAA4ODgAODxIADQ8XAAwQHQAMECQAChAsAAkQNgAIEEEABhBOAAUQXQADEG8AARCEAAAQnAAAD7QAAA7UAAAO8wAADv8AXBAAAE0SAABAEwAANhQAAC0UAAAmFAAAIRMAABwTAAAZEgAAFhIAABQRAwASEQYAEREIABAQCgAOEAsADRELAAwRDQALEhEAChIVAAkSGgAIEiEABhMpAAUTMwADEz4AAhNLAAATWgAAE2wAABOCAAASmwAAErQAABHXAAAR9QAAEf8AWBIAAEkUAAA9FQAAMxYAACsWAAAkFQAAHxUAABoUAAAXFAAAFBMBABMSBAAREgcAEBIJAA4SCQANEgkACxMKAAkUDQAHFQ8ABhYTAAQWGAADFh8AAhYnAAAXMAAAFzsAABdIAAAXWAAAF2oAABaAAAAWmQAAFbQAABXZAAAU9wAAE/8AVRQAAEYWAAA6FwAAMBgAACgYAAAiFwAAHRYAABkWAAAWFQAAExQDABITBgAQEwcADxMHAA0UBwALFQgACRYJAAYYDAADGg4AARoRAAAaFgAAGxwAABskAAAbLQAAGzgAABtGAAAcVQAAG2cAABt9AAAblwAAGrMAABnbAAAY+QAAF/8AURYAAEMYAAA3GQAALhoAACYaAAAgGQAAGxgAABgXAAAVFgEAExUFABEVBAAPFQQADRYEAAsXBQAJGQYABhoIAAIcCgAAHg0AACAQAAAgEwAAIBkAACAhAAAhKgAAITUAACFCAAAhUgAAIGQAACB6AAAflQAAH7EAAB7bAAAd+gAAHP8ATRkAAD8bAAA0HAAAKxwAACQcAAAeGwAAGhoAABcYAAAUFwIAEhcCABAYAQANGQEACxoCAAgcAwAFHQQAAh8GAAAhCAAAIwsAACUOAAAmEQAAJhYAACYeAAAnJwAAJzIAACc/AAAmTgAAJmAAACZ3AAAlkgAAJK8AACPaAAAi+wAAIf8ASB0AADweAAAxHwAAKB4AACIeAAAdHAAAGRsAABYaAAASGgAAEBsAAA0cAAALHQAACB8AAAQhAAABIwIAACUEAAAnBgAAKQkAACwMAAAuDwAALhMAAC4aAAAuIwAALi4AAC47AAAuSgAALVwAAC1yAAAsjgAAK6wAACrUAAAp+wAAKP8ARCAAADghAAAuIQAAJiEAACAgAAAcHgAAGB0AABQdAAAQHgAADh8AAAshAAAHIwAAAyUAAAAnAAAAKQAAACwBAAAuAwAAMAYAADMKAAA1DQAANhEAADYXAAA2HwAANikAADY2AAA2RQAANVcAADVtAAA0iQAAMqgAADHPAAAw+gAAL/8APyQAADQkAAArJAAAJCMAAB8hAAAbIAAAFiAAABEhAAAOIwAACiUAAAYoAAACKgAAAC0AAAAvAAAAMgAAADQAAAA3AAAAOQMAADsGAAA+CgAAQA4AAEESAABBGgAAQCUAAEAxAABAQAAAP1IAAD5nAAA9ggAAPKIAADrHAAA5+AAAOP8AOigAADAoAAApJwAAIyUAAB8jAAAYJAAAEiUAAA4oAAAKKgAABS0AAAAwAAAAMwAAADYAAAA4AAAAOwAAAD4AAABAAAAAQgAAAEUCAABHBgAASgoAAE0OAABNFQAATB8AAEwrAABLOgAASkwAAElhAABIfAAAR5sAAEW/AABD8wAAQv8ANiwAAC0rAAAnKQAAIycAABsoAAAUKgAADi0AAAowAAAEMwAAADcAAAA6AAAAPQAAAEAAAABDAAAARgAAAEgAAABLAAAATQAAAFAAAABTAQAAVgYAAFkLAABbEAAAWxkAAFolAABZNAAAWEYAAFdaAABVdAAAVJMAAFK1AABQ6gAAT/8AMzAAACwuAAAnLAAAHi0AABYvAAAQMgAACjYAAAM6AAAAPwAAAEIAAABGAAAASQAAAEwAAABPAAAAUgAAAFUAAABYAAAAWgAAAF0AAABgAAAAYwAAAGcGAABrDAAAbBIAAGseAABrLAAAaT0AAGdSAABmagAAZIkAAGGrAABf3AAAXf8AMTMAACwxAAAiMgAAGTUAABE5AAAKPQAAAkIAAABHAAAATAAAAFAAAABUAAAAWAAAAFsAAABfAAAAYgAAAGUAAABoAAAAawAAAG4AAABxAAAAdQAAAHkAAAB9BgAAgg0AAIIWAACAJAAAfjUAAHxJAAB7YQAAeH8AAHafAABzxgAAcPcAMTYAACY4AAAcOwAAEkAAAAtFAAACSwAAAFEAAABWAAAAWwAAAGAAAABlAAAAaQAAAG4AAAByAAAAdgAAAHkAAAB8AAAAfgAAAIIAAACFAAAAiQAAAI4AAACTAAAAmAYAAJwOAACbGgAAmCsAAJZAAACSWQAAkXMAAI2VAACLtQAAiOgAKz4AACBBAAAVRwAADU0AAAJUAAAAWwAAAGEAAABoAAAAbgAAAHMAAAB5AAAAfgAAAIMAAACIAAAAjAAAAI8AAACSAAAAlQAAAJkAAACdAAAAoQAAAKUAAACqAAAAsAAAALcHAAC4EQAAtSEAALI1AACvTQAAqmkAAKiIAACmqAAAotEAI0gAABhOAAAOVAAABFwAAABkAAAAbQAAAHUAAAB8AAAAgwAAAIkAAACPAAAAlQAAAJsAAACgAAAAowAAAKYAAACpAAAArQAAALEAAAC1AAAAuQAAAL4AAADEAAAAygAAANIAAADaCgAA1hYAANIpAADOQQAAylwAAMV8AADCnQAAwb0AHFUAABFcAAAHZQAAAG4AAAB3AAAAfwAAAIgAAACQAAAAmAAAAJ8AAAClAAAArQAAALMAAAC4AAAAugAAAL4AAADCAAAAxgAAAMoAAADOAAAA0wAAANoAAADgAAAA5wAAAO0AAADzAAAA9A4AAPIeAADvNgAA7FEAAOhuAADkkAAA37EAAAAAAAAAAAAAAAAAAAAAAAEDBAUGCAkKCw0ODxESExQWFxgaGxwdHyAhIiQlJigpKistLi8wMjM0Njc4OTs8PT5AQUJERUZHSUpLTU5PUFJTVFVXWFlbXF1eYGFiY2VmZ2lqa2xub3Bxc3R1d3h5enx9foCBgoOFhoeIiouMjo+QkZOUlZaYmZqcnZ6foaKjpKanqKqrrK2vsLGztLW2uLm6u72+v8HCw8TGx8jJy8zNz9DR0tTV1tfZ2tvd3t/g4uPk5ufo6evs7e7w8fL09fb3+fr7/P7//////////////////////////////////////////////////////wAAAAAAAAAAAAAAAAAAAAABAwQFBggJCgsNDg8REhMUFhcYGhscHR8gISIkJSYoKSorLS4vMDIzNDY3ODk7PD0+QEFCREVGR0lKS01OT1BSU1RVV1hZW1xdXmBhYmNlZmdpamtsbm9wcXN0dXd4eXp8fX6AgYKDhYaHiIqLjI6PkJGTlJWWmJmanJ2en6Gio6Smp6iqq6ytr7Cxs7S1tri5uru9vr/BwsPExsfIycvMzc/Q0dLU1dbX2drb3d7f4OLj5Obn6Onr7O3u8PHy9PX29/n6+/z+//////////////////////////////////////////////////////8AAAAAAAAAAAAAAAAAAAAAAQMEBQYICQoLDQ4PERITFBYXGBobHB0fICEiJCUmKCkqKy0uLzAyMzQ2Nzg5Ozw9PkBBQkRFRkdJSktNTk9QUlNUVVdYWVtcXV5gYWJjZWZnaWprbG5vcHFzdHV3eHl6fH1+gIGCg4WGh4iKi4yOj5CRk5SVlpiZmpydnp+hoqOkpqeoqqusra+wsbO0tba4ubq7vb6/wcLDxMbHyMnLzM3P0NHS1NXW19na293e3+Di4+Tm5+jp6+zt7vDx8vT19vf5+vv8/v//////////////////////////////////////////////////////AAECAwQFBgcICQoLDA0ODxAREhMUFRYXGBkaGxwdHh8gISIjJCUmJygpKissLS4vMDEyMzQ1Njc4OTo7PD0+P0BBQkNERUZHSElKS0xNTk9QUVJTVFVWV1hZWltcXV5fYGFiY2RlZmdoaWprbG1ub3BxcnN0dXZ3eHl6e3x9fn+AgYKDhIWGh4iJiouMjY6PkJGSk5SVlpeYmZqbnJ2en6ChoqOkpaanqKmqq6ytrq+wsbKztLW2t7i5uru8vb6/wMHCw8TFxsfIycrLzM3Oz9DR0tPU1dbX2Nna29zd3t/g4eLj5OXm5+jp6uvs7e7v8PHy8/T19vf4+fr7/P3+/21mdDEAAAAAAwQhAAABAAAAAAAAAAAAAAAAAAAAAQAAAAAAAAAAAAAAAAAAAAEAAAABAgMEBQYHCAkKCwwNDg8QERITFBUWFxgZGhscHR4fICEiIyQlJicoKSorLC0uLzAxMjM0NTY3ODk6Ozw9Pj9AQUJDREVGR0hJSktMTU5PUFFSU1RVVldYWVpbXF1eX2BhYmNkZWZnaGlqa2xtbm9wcXJzdHV2d3h5ent8fX5/gIGCg4SFhoeIiYqLjI2Oj5CRkpOUlZaXmJmam5ydnp+goaKjpKWmp6ipqqusra6vsLGys7S1tre4ubq7vL2+v8DBwsPExcbHyMnKy8zNzs/Q0dLT1NXW19jZ2tvc3d7f4OHi4+Tl5ufo6err7O3u7/Dx8vP09fb3+Pn6+/z9/v8AAQECAgMDBAQFBgYHBwgICQkKCwsMDA0NDg8PEBARERITExQUFRYWFxcYGRkaGhscHB0eHh8gICEiIiMkJCUmJicoKSkqKywtLS4vMDEyMjM0NTY3ODk6Ozw9Pj9AQkNERUZISUpMTU9QUlNVV1haXF5gYmRmaGptb3F0dnl8foGDhomLjpCSlZeZm52foaOlp6iqrK2vsLKztba3ubq7vL2/wMHCw8TFxsfIycrLzM3Nzs/Q0dLS09TV1tbX2NnZ2tvb3N3d3t/f4OHh4uPj5OXl5ubn6Ojp6err6+zs7e7u7+/w8PHy8vPz9PT19vb39/j4+fn6+/v8/P39/v7/AAEBAgIDAwQEBQYGBwcICAkJCgsLDAwNDQ4PDxAQERESExMUFBUWFhcXGBkZGhobHBwdHh4fICAhIiIjJCQlJiYnKCkpKissLS0uLzAxMjIzNDU2Nzg5Ojs8PT4/QEJDREVGSElKTE1PUFJTVVdYWlxeYGJkZmhqbW9xdHZ5fH6Bg4aJi46QkpWXmZudn6Gjpaeoqqytr7Cys7W2t7m6u7y9v8DBwsPExcbHyMnKy8zNzc7P0NHS0tPU1dbW19jZ2drb29zd3d7f3+Dh4eLj4+Tl5ebm5+jo6enq6+vs7O3u7u/v8PDx8vLz8/T09fb29/f4+Pn5+vv7/Pz9/f7+//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lJQb/pDAO/6Y6GP+xQyP/u0sy/8FVRf7DXlryxGVw5MJshte6cJnMsnSqw6t2t72mecK3oX3LsZ2C06uaidyll5XmpZeV5qWXleall5XmpZeV5qWXleall5XmpZeV5qWXleall5XmpZeV5qWXleall5XmpZeV5qWXleall5XmpZeV5v+mJQb/pDAO/6c6GP+yQyL/vEsy/8NURfzGXVrxyGRx48Zqh9bAb5vLuHKswrF0urutd8S0qXvNq6N/1KKehduZmo7hmZqO4ZmajuGZmo7hmZqO4ZmajuGZmo7hmZqO4ZmajuGZmo7hmZqO4ZmajuGZmo7hmZqO4ZmajuGZmo7hmZqO4f+mJQb/pTAO/6g6F/+zQyL/vksx/8VURfnJXFvvzWNx48xpiNXGbZzJv3CuvbZyurSwdcOrqnjKoqV80ZmhgdiQnYndkJ2J3ZCdid2QnYndkJ2J3ZCdid2QnYndkJ2J3ZCdid2QnYndkJ2J3ZCdid2QnYndkJ2J3ZCdid2QnYndkJ2J3f+mJQb/pTAO/6o6F/+1QyL/wEsx/chTRfbNW1vt0WFy4dBnidHLa53CwG6ttrdxuKyxc8GjrHbImqh5zpKkftSJoIXYiaCF2ImghdiJoIXYiaCF2ImghdiJoIXYiaCF2ImghdiJoIXYiaCF2ImghdiJoIXYiaCF2ImghdiJoIXYiaCF2P+nJQb/pTAO/6s6F/+2QyH/wUsx+stSRPPRWlrq2WBy3tZlicvMapy7wW2rr7lwtqW0cr6cr3TElKt3youne8+EpIHUhKSB1ISkgdSEpIHUhKSB1ISkgdSEpIHUhKSB1ISkgdSEpIHUhKSB1ISkgdSEpIHUhKSB1ISkgdSEpIHUhKSB1P+nJQb/pjAO/606Fv+4QiH+xEow985SRPDWWFrn4F5y1tpkiMTNaZq0w2yoqLtvsp62cLqWsnLAjq52xoaqesp/p3/Of6d/zn+nf85/p3/Of6d/zn+nf85/p3/Of6d/zn+nf85/p3/Of6d/zn+nf85/p3/Of6d/zn+nf85/p3/Of6d/zv+oJQb/pzAO/645Fv+6QiD7xkov9NNRQ+vdV1rj5lxxzttkh73PaZiuxWulor5ur5i5b7aQtXG8iLF0wYGueMV7rH3Je6x9yXusfcl7rH3Je6x9yXusfcl7rH3Je6x9yXusfcl7rH3Je6x9yXusfcl7rH3Je6x9yXusfcl7rH3Je6x9yf+oJAb/pzAN/7A5Ff+9Qh/3yUov79hQQubjVVnc6Ftwxt1jhbbRaJWnyGuhnMFtqpO8b7GKuXG2hLV0u32yd793sHzCd7B8wnewfMJ3sHzCd7B8wnewfMJ3sHzCd7B8wnewfMJ3sHzCd7B8wnewfMJ3sHzCd7B8wnewfMJ3sHzCd7B8wv+pJAX/qDAN/7M5FP7AQh7zzUot6d1PQOHpU1nT6ltvv99jgq/TZ5Ghy2qdlsVtpY3Ab6uGvXGwf7pztXq3d7h0tXu7dLV7u3S1e7t0tXu7dLV7u3S1e7t0tXu7dLV7u3S1e7t0tXu7dLV7u3S1e7t0tXu7dLV7u3S1e7t0tXu7dLV7u/+qJAX/qS8N/7Y4E/nEQR3t0kkr4uNNQNvvUljK7Vptt+Fif6jWZ42bz2qXkcltn4jFb6WCwnGpe790rXa9d7Bxu3uzcbt7s3G7e7Nxu3uzcbt7s3G7e7Nxu3uzcbt7s3G7e7Nxu3uzcbt7s3G7e7Nxu3uzcbt7s3G7e7Nxu3uzcbt7s/+rJAX/qy8N/7o4EvPJQRvk2kko2OhMQM7zUVfA71lrruRheqDcZ4aU1GuQi89ul4TMcJx9yXOgeMZ1o3PEeKZuwnypbsJ8qW7CfKluwnypbsJ8qW7CfKluwnypbsJ8qW7CfKluwnypbsJ8qW7CfKluwnypbsJ8qW7CfKluwnypbsJ8qf+tJAX/sC8L+8A4D+rQQRfa4kYozO5MQcP5UFW181hmpelhdJfhZ36N22uGhddvjH/UcpF60XWUdc94l3HNe5pszH6cbMx+nGzMfpxszH6cbMx+nGzMfpxszH6cbMx+nGzMfpxszH6cbMx+nGzMfpxszH6cbMx+nGzMfpxszH6cbMx+nP+vIwT/ti0J8cg2DN3cPRPN6kYqwfZLQLb/T1Gq91hgm+9ha4/oaHSF5G17f+BxgHnedIN13HiGctp7iW7Yfotr1oKNa9aCjWvWgo1r1oKNa9aCjWvWgo1r1oKNa9aCjWvWgo1r1oKNa9aCjWvWgo1r1oKNa9aCjWvWgo1r1oKNa9aCjf+xIwT6vywG49QvB87mOxbB80UrtP9JPaj/Tkye/VdYkfZhYYbxaWl/7W9ueep0cnXod3Vx53p3buV9eWvkgHtp44R8aeOEfGnjhHxp44R8aeOEfGnjhHxp44R8aeOEfGnjhHxp44R8aeOEfGnjhHxp44R8aeOEfGnjhHxp44R8aeOEfP+1IgPryyIC0OMnB8LxOhm0/kIqpv9GOZv/TUWS/1ZPhv5iVn76alx393Bgc/V1Y2/zeGVt8nxnavF/aGjwgmpm74VrZu+Fa2bvhWtm74VrZu+Fa2bvhWtm74VrZu+Fa2bvhWtm74VrZu+Fa2bvhWtm74VrZu+Fa2bvhWtm74VrZu+Fa/bCGwHU3xEBwu8mC7X8Ohqn/z4nmf9EM43/Sz2F/1VFfP9hS3X/ak9w/3BSbP91VGr+eVZo/XxXZvx/WGT8glpj+4ZbY/uGW2P7hltj+4ZbY/uGW2P7hltj+4ZbY/uGW2P7hltj+4ZbY/uGW2P7hltj+4ZbY/uGW2P7hltj+4ZbY/uGW9TPCgDE7RICtfsmDaj/NhmZ/zsjjP9BLID/SjR4/1M6cf9fP2z/aUNo/29FZf90R2P/d0hi/3tJYf9+Sl//gUpe/4RLXv+ES17/hEte/4RLXv+ES17/hEte/4RLXv+ES17/hEte/4RLXv+ES17/hEte/4RLXv+ES17/hEte/4RLXv+ES/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44Ff+oQR7/sUkr/7ZTPP+4XU/7tmZj7rRvd+KsdYnYpHuZzpt/psiThLHCjYi5voiMv7qDkcW3f5fLtH2gz655pNGueaTRrnmk0a55pNGueaTRrnmk0a55pNGueaTRrnmk0a55pNGueaTRrnmk0a55pNGueaTRrnmk0f+fIgX/nS0M/584Ff+qQB7/s0kr/7lSPP+7XE/6umVk7bhteOGwc4vVqHmczJ99qsWXgbW/kYW+uoyJxbaHj8yyg5bSr4Gg1qd+otOnfqLTp36i06d+otOnfqLTp36i06d+otOnfqLTp36i06d+otOnfqLTp36i06d+otOnfqLTp36i0/+fIgX/ni0M/6A3FP+rQB7/tEkr/7tSPP+9W1D6vmRk7LxseeC1co3TrXeeyqR6rcKcfrm8loLDt5CHyrKLjNKuh5XYpoOd2qGCodWhgqHVoYKh1aGCodWhgqHVoYKh1aGCodWhgqHVoYKh1aGCodWhgqHVoYKh1aGCodWhgqHVoYKh1f+gIgX/ni0M/6E3FP+sQB3/tkgr/71RPP/AWlD6wWNl7MFqet65cI/SsXWhyKh4sMChe7y5m3/HtJaEz7CUjdWrkZfaoImc3JqIoNeaiKDXmoig15qIoNeaiKDXmoig15qIoNeaiKDXmoig15qIoNeaiKDXmoig15qIoNeaiKDXmoig1/+gIgX/ni0M/6I3FP+tQB3/t0gq/79RPP/CWlD5xGJl68Vpe96+bpDRtnOjxq52s76necC4o3/JtKGGz6ycjdWjlpTampGc3JWOn9iVjp/YlY6f2JWOn9iVjp/YlY6f2JWOn9iVjp/YlY6f2JWOn9iVjp/YlY6f2JWOn9iVjp/YlY6f2P+gIgX/ny0M/6M3FP+uQB3/uEgq/8FQPP7FWVD3yGBm68pnfN3DbZHPvHGlxbR0tb2wecC2rH/IrqeFz6WhitWcnJHalZmc3I+Un9iPlJ/Yj5Sf2I+Un9iPlJ/Yj5Sf2I+Un9iPlJ/Yj5Sf2I+Un9iPlJ/Yj5Sf2I+Un9iPlJ/Yj5Sf2P+hIgX/ny0M/6Q3FP+wPxz/ukgq/8NQO/vIWFD1y19m6c9mfNzJa5LOw2+mwbpytbaydsCsrHvIpKh/zpykhdSUoI3YjZ+Z24qcn9iKnJ/Yipyf2Iqcn9iKnJ/Yipyf2Iqcn9iKnJ/Yipyf2Iqcn9iKnJ/Yipyf2Iqcn9iKnJ/Yipyf2P+hIgX/oC0M/6Y2E/+xPxz/u0gp/sZPO/jLV1Dy0F5m59RkfdrPaZPIxW2murtwtK2zc7+jrXbHmqh6zZKlf9KKoobXhKCR2YSinNeEopzXhKKc14SinNeEopzXhKKc14SinNeEopzXhKKc14SinNeEopzXhKKc14SinNeEopzXhKKc1/+hIgX/oC0M/6c2E/+zPxz/vUcp/MhOO/XOVk/u1V1m5NpifdPSaJLBxmyks7xvsaa1crycr3TEk6t3youne8+DpIHUfaKL1nujldV7o5XVe6OV1XujldV7o5XVe6OV1XujldV7o5XVe6OV1XujldV7o5XVe6OV1XujldV7o5XVe6OV1f+iIQX/oC0M/6g2Ev+0Pxv/v0co+ctOOvLTVU/q3Ftm4OBhfczTZ5G7yGuirL5ur6C3cLiVsnPAja52xYWqesp+qH/OeKaH0XWlj9J1pY/SdaWP0nWlj9J1pY/SdaWP0nWlj9J1pY/SdaWP0nWlj9J1pY/SdaWP0nWlj9J1pY/SdaWP0v+iIQX/oSwL/6o2Ev+2Phv9wkco9c1OOe7ZVE7m41ll2OJge8XVZo+0ymqfpcFtq5m6b7SQtXK7iLF1wIGueMV6rH3JdKqEy3Gpi8xxqYvMcamLzHGpi8xxqYvMcamLzHGpi8xxqYvMcamLzHGpi8xxqYvMcamLzHGpi8xxqYvMcamLzP+jIQX/oiwL/6w1Ef+5Phr5xUcn8NFNOOngUkzi6VdkzuRfer3XZoytzGqbn8Rsp5O+b6+KuXG1g7Z0unyzd752sXzCca+CxG6uh8ZurofGbq6Hxm6uh8ZurofGbq6Hxm6uh8ZurofGbq6Hxm6uh8ZurofGbq6Hxm6uh8ZurofGbq6Hxv+kIQX/oywL/681EP+8Phj0yUYl6thNNuLnT0zc71VjxuZfeLTaZYml0GmWmMhsoY3Db6iFv3Gufrt0sni5d7Zzt3u5brWAvGu0hb5rtIW+a7SFvmu0hb5rtIW+a7SFvmu0hb5rtIW+a7SFvmu0hb5rtIW+a7SFvmu0hb5rtIW+a7SFvv+lIQT/pCwL/7M1D/vBPhftz0Yi4d9LNNjrT0zP81RivOhedKveZISd1GmQkc5tmYfJb6CAxXKlesJ0qXTAeKxwvnuva7yAsmi7hLNou4SzaLuEs2i7hLNou4SzaLuEs2i7hLNou4SzaLuEs2i7hLNou4SzaLuEs2i7hLNou4SzaLuEs/+mIQT/qCsK/7g0DfPHPRTk2EUe1uZJNcvxTkzE91NfsexdcKHiZH2V22mHitVuj4LQcZV7zXSadst3nXHJeaBtx32iacWBpWbEhaZmxIWmZsSFpmbEhaZmxIWmZsSFpmbEhaZmxIWmZsSFpmbEhaZmxIWmZsSFpmbEhaZmxIWmZsSFpv+oIAT/rioI/L8zC+nPPBDX4UIeyu1JNb/4TUq3+1JbpvFdaZjpZXSM4mp9g91vhHzac4l313eMc9V6j2/TfZFs0YCUaNCElmXPh5dlz4eXZc+Hl2XPh5dlz4eXZc+Hl2XPh5dlz4eXZc+Hl2XPh5dlz4eXZc+Hl2XPh5dlz4eXZc+Hl/+qIAP/tSkG8MgxB9rdMwzL6kIhvvZINbL/TEap/1FVm/ddYI7wZWqF62xxfedxdnfkdnpz4nl9b+F8f2zfgIFp3oODZ92HhWXciYZl3ImGZdyJhmXciYZl3ImGZdyJhmXciYZl3ImGZdyJhmXciYZl3ImGZdyJhmXciYZl3ImGZdyJhv+tHwP5vyUD39YiAsvoMg++9EEisP9FM6T/SkGc/1FNj/5dVoX5Zl599G5kdvJzaHLveGtu7nxtbO1/b2rsgnBn6oVyZeqJc2PpjHRj6Yx0Y+mMdGPpjHRj6Yx0Y+mMdGPpjHRj6Yx0Y+mMdGPpjHRj6Yx0Y+mMdGPpjHRj6Yx0Y+mMdP+2HALozRQBzOYdBL7zMRKx/z4io/9CL5b/SDqN/1BEhP9cS3v/Z1F0/m5Wb/xzWWz7eFtp+XxdZ/h/Xmb4g19k94ZgYvaJYWH2jGJh9oxiYfaMYmH2jGJh9oxiYfaMYmH2jGJh9oxiYfaMYmH2jGJh9oxiYfaMYmH2jGJh9oxiYfaMYvPEDwDO2gsAvfMdB7H/MhSj/zoflf8/Kon/RjOA/086eP9bQHH/ZkVs/21IaP9zSmb/d0xk/3tNYv9/TmH/gk9g/4VQXv+JUV7/i1Fe/4tRXv+LUV7/i1Fe/4tRXv+LUV7/i1Fe/4tRXv+LUV7/i1Fe/4tRXv+LUV7/i1Fe/4tRXv+LUczLCQC+5gwBr/8eCaT/MBOV/zUch/88JHz/RCtz/00xbP9YNWf/Yzlj/2s7Yf9xPV//dT5d/3k/XP98QFv/f0Fa/4JBWf+GQlj/iEJY/4hCWP+IQlj/iEJY/4hCWP+IQlj/iEJY/4hCWP+IQlj/iEJY/4hCWP+IQlj/iEJY/4hCWP+IQv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isL/5U2Ev+gPhr/qEcm/65RNP+vW0X/rWVX+KlvaO2jeHnjm3+H25KFlNSLjJ7PhZGmy4CVrMd8mbHFeZ61wnajucB0qry9cbK+uW+xv7lvsb+5b7G/uW+xv7lvsb+5b7G/uW+xv7lvsb+5b7G/uW+xv7lvsb+5b7G/uW+xv/+ZHwX/lysL/5c2Ev+hPhr/qkYl/7BQNP+xWkX/sGRX96xtaeynd3vhnn2K2ZaDl9GOiaLLiI6rx4KTscR+l7fBepy7vneiv7x1qsK1ca7Ds3KvwbNyr8Gzcq/Bs3KvwbNyr8Gzcq/Bs3KvwbNyr8Gzcq/Bs3KvwbNyr8Gzcq/Bs3Kvwf+ZHwX/lyoK/5g1Ev+jPRr/rEYl/7NPNP+0WUb/tGNY9rFsa+qtdX3fo3uN1ZuBnM2ShqjHi4qxwoWPub+AlL67fJrDuXmhx7V2qcqtdazGq3atxKt2rcSrdq3Eq3atxKt2rcSrdq3Eq3atxKt2rcSrdq3Eq3atxKt2rcSrdq3Eq3atxP+aHwT/mCoK/5o0Ev+lPRn/rkYl/7VONP+3WEb/t2FZ9bVqbOmyc3/dqHiQ059+oMqWgqzEjoe3voiMv7qDkcW3f5jLtHyhz6t4pc+learIpHmsxqR5rMakeazGpHmsxqR5rMakeazGpHmsxqR5rMakeazGpHmsxqR5rMakeazGpHmsxv+aHwT/mCoK/5s0Ef+mPRn/r0Ul/7dONP+6V0b/u2BZ9Llpbee2cYHcrHaT0KR7o8iaf7HAk4S8u4yJxbeIkMu0hpnOsoak0aR8pNGffanKnn2qyJ59qsiefarInn2qyJ59qsiefarInn2qyJ59qsiefarInn2qyJ59qsiefarInn2qyP+bHwT/mSoK/5w0Ef+nPBn/sUUk/7lNNP+8V0b+vl9Z9L1nbue6b4LasXSVz6h5psWffbS+l4HAuZSKxrWRksuvjZjPqoqh0p6Co9OZgajMmIKpypiCqcqYgqnKmIKpypiCqcqYgqnKmIKpypiCqcqYgqnKmIKpypiCqcqYgqnKmIKpyv+bHwT/mSoK/500Ef+pPBj/skUk/7tNM/+/Vkb9wV5a88Fmb+a/bYPZtnOXza13qMSle7e+oYPAtpuJxq6Vj8yokZXPoo6e0pmHotOUhqfNk4aoy5OGqMuThqjLk4aoy5OGqMuThqjLk4aoy5OGqMuThqjLk4aoy5OGqMuThqjLk4aoy/+bHwT/mSoK/54zEf+qPBj/s0Uk/7xMM//BVUb7xF1a88Vlb+XDbITYu3GYzLJ1q8OtfLa5pYG/sJ6GxqiZjMuhlZLQm5Kb05SOotSPiqbOj4qoy4+KqMuPiqjLj4qoy4+KqMuPiqjLj4qoy4+KqMuPiqjLj4qoy4+KqMuPiqjLj4qoy/+bHwT/mioK/58zEP+rPBj/tUQj/75MM/7DVUX5x1xa8clkb+XIaoXWwW+ayrl0qr6werazqX+/qqKExqKdisubmpDPlZeZ0o+UotSKkKbOio+ozIqPqMyKj6jMio+ozIqPqMyKj6jMio+ozIqPqMyKj6jMio+ozIqPqMyKj6jMio+ozP+cHwT/mioK/6AzEP+sPBj/tkQj/79MMvzGVEX2ylxa781icOTNaIbTxW2axbxzqrm0eLWurX2+paeCxZ2iiMuVn47Pj5yW0oucotOGlabOhpSnzIaUp8yGlKfMhpSnzIaUp8yGlKfMhpSnzIaUp8yGlKfMhpSnzIaUp8yGlKfMhpSnzP+cHwT/mikK/6IzEP+tOxf/t0Qj/8FMMvnJU0XzzVpa7NJgcODQZobOyGyawL9xqbS4d7WpsXy+n6yBxZeohsqQpIzOiqKV0YWiodKBnKbOgZqnzIGap8yBmqfMgZqnzIGap8yBmqfMgZqnzIGap8yBmqfMgZqnzIGap8yBmqfMgZqnzP+cHgT/mykK/6MzEP+vOxf/uUQi/cNLMfbMUkTw0llZ6NpfcNvVZIbJzGqZusNvqK27dLSitHm9mK99w5Csg8iJqYnMg6eRz36mnNB9pKbNfKKoy3yiqMt8oqjLfKKoy3yiqMt8oqjLfKKoy3yiqMt8oqjLfKKoy3yiqMt8oqjLfKKoy/+dHgT/mykK/6UyD/+xOxb/vEQh+sZLMfPRUUPr2ldZ499db9PbY4XCz2mXscRtp6S8cLKYtXS7jrF4woatfcaAq4LKeqmKzXaolM52qaPMd6uoynerqMp3q6jKd6uoynerqMp3q6jKd6uoynerqMp3q6jKd6uoynerqMp3q6jKd6uoyv+dHgT/nCkK/6cyD/+zOxb/vkMg9cpLL+7WUELm4VZX3ORbbsveY4O60WiUqcdso5u+bq6QuHG3hrR0vX6weMJ3rnzGcqyDyW2rjMptq5nJbqyfx26sn8durJ/Hbqyfx26sn8durJ/Hbqyfx26sn8durJ/Hbqyfx26sn8durJ/Hbqyfx/+eHgT/nSkJ/6kyDv+2OhT6wkMf8M5KLufdT0Di6VJX0uhabcHgYoCx1GeRocprnpTDbqiJvXGwgLl0tnm2d7p0tHu9brKBwGqwiMJnsJLDZrCWw2awlsNmsJbDZrCWw2awlsNmsJbDZrCWw2awlsNmsJbDZrCWw2awlsNmsJbDZrCWw/+fHgT/nikJ/60xDf+6OhP0x0Id6NVKK9/kTD/X7FFWye5Za7fjYXyo2GeLms9rl43JbqCDxHGne8B0rHW9eLBwu3uzbLmAtmi4hrhkt4+5Y7aRumO2kbpjtpG6Y7aRumO2kbpjtpG6Y7aRumO2kbpjtpG6Y7aRumO2kbpjtpG6Y7aRuv+gHgT/oSgI/7EwC/vAORHszkIZ399HKNPpTEDK8VFVvvJYaK3mYXee3WeEktVsj4fPb5Z+y3OceMh2oXLGeaRuxHynacKBqWbAhqxiv42tYb+PrmG/j65hv4+uYb+PrmG/j65hv4+uYb+PrmG/j65hv4+uYb+PrmG/j65hv4+uYb+Prv+iHQP/picH/7cvCfLHOA3h2EEU0uZGKsfwTEC++FBTsvVXY6LrYXCV42d7it1thIHYcYt61HWQdNJ5k3DQfJZszn+ZaMyDm2TLiJ1hyo2fYMmPn2DJj59gyY+fYMmPn2DJj59gyY+fYMmPn2DJj59gyY+fYMmPn2DJj59gyY+fYMmPn/+kHQP/rSYF+74tBubQNAjT4jwWx+5GK7v5Sj6w/k9PpvpXXJjxYWiM62hxg+ZueHvic31133iBcd17hG3bf4dq2oOJZ9mGimTXi4xh1pCOYNWRjmDVkY5g1ZGOYNWRjmDVkY5g1ZGOYNWRjmDVkY5g1ZGOYNWRjmDVkY5g1ZGOYNWRjv+nHAP/tSMD7skmA9XfKQfH7DwZuvhEK63/SDuj/01Jmv9XVI35YV2E9GplfPBwanbtdm5x63pxbel+dGvognZo5oV3ZuWIeWPkjHph45F8YOOSfGDjknxg45J8YOOSfGDjknxg45J8YOOSfGDjknxg45J8YOOSfGDjknxg45J8YOOSfP+rGwL3wB0B2dwSAcfrKAq69zsarP9BKaD/RjaV/0xBjf9WS4P/YVJ7/WtXdPpxXG/4dl9s9nthafV/Y2f0g2Rl84ZmY/KKZ2Hxjmhf8JJpX/CTal/wk2pf8JNqX/CTal/wk2pf8JNqX/CTal/wk2pf8JNqX/CTal/wk2pf8JNqX/CTav+3FQHWzwsAx+oTArn3KQ2s/zkanv8+JpL/RDCH/0s5gP9UQHj/YUZy/2pKbP9wTWn/dlBm/3tRZP9/U2P/g1Rh/4ZVYP6JVl7+jVdd/ZJYXP2TWFz9k1hc/ZNYXP2TWFz9k1hc/ZNYXP2TWFz9k1hc/ZNYXP2TWFz9k1hc/ZNYXP2TWNbECADG1AkAuPcUBKv/KQ6e/zQYkP86IYT/QSl6/0kwcv9SNmz/Xjpo/2g9ZP9vQGH/dEFf/3lDXv99RF3/gEVc/4RFW/+HRlr/ikdY/49HWP+QSFj/kEhY/5BIWP+QSFj/kEhY/5BIWP+QSFj/kEhY/5BIWP+QSFj/kEhY/5BIWP+QSMTHBwC32wcBqf8WBp//Kg2Q/zAVg/82HHf/PiJu/0coZv9QLGH/Wi9d/2QxW/9sM1n/cTVY/3U2Vv95Nlb/fDdV/383VP+COFP/hTlS/4k5Uv+KOVL/ijlS/4o5Uv+KOVL/ijlS/4o5Uv+KOVL/ijlS/4o5Uv+KOVL/ijlS/4o5Uv+KOf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SHQT/kCkJ/401EP+YOxf/oEQh/6ZOLf+nWTz/pWRM/6FuW/ebeGrulYF3546JguGGj4vcgJWT2HybmdR4oJ7RdaSiz3Oppc1xrqjMb7Wqym2+rcNpva7Dab2uw2m9rsNpva7Dab2uw2m9rsNpva7Dab2uw2m9rsNpva7Dab2uw2m9rv+THQT/kCkJ/480EP+aOxf/okQg/6lNLf+qWDz/qGJM/6RsXPWfdmzsmX965JGHht6JjZDYg5OY036Zn9B6naTNdqKpy3SnrMlxra/Hb7SywWy5tLxsu7G8bLuxvGy7sbxsu7G8bLuxvGy7sbxsu7G8bLuxvGy7sbxsu7G8bLuxvGy7sf+UHQT/kSgJ/5EzEP+cOhb/pEMg/6xMLf+tVj3/rWBN/qlqXvSldG7qn3194ZaDi9mOipbTh5CgzoGVp8p8mq3HeJ+yxHWltsJyq7nAcLS7t261ubNvuLWzb7i1s2+4tbNvuLWzb7i1s2+4tbNvuLWzb7i1s2+4tbNvuLWzb7i1s2+4tf+UHQT/kigJ/5MyD/+eOhb/p0Mg/65LLf+xVT3/sF9O/a5oX/KqcnDnpHqB3pqAj9WSh5zOi4ymyYSRr8R+l7XBeZy7vnajv7x0q8K0b67DrnKzvKtztrirc7a4q3O2uKtztrirc7a4q3O2uKtztrirc7a4q3O2uKtztrirc7a4q3O2uP+VHAT/kigJ/5UyD/+gOhb/qUIf/7BKLf+0VD3/tF5O/bNnYPGvcHLmqXiD259+k9KXg6HLjomsxIaOtcCAlL28e5rDunqjxbd5q8esc6zGp3Wxv6V3tbqld7W6pXe1uqV3tbqld7W6pXe1uqV3tbqld7W6pXe1uqV3tbqld7W6pXe1uv+VHAT/kygJ/5YxD/+hORX/qkIf/7JKLP+2Uzz/t11O+7ZlYfC0bnTkrXWG2aR7ls+bgKXHkoWxwYqLu72HlMC7hZ3EtoKkx7B+qsild6rIoXmwwZ96s7yferO8n3qzvJ96s7yferO8n3qzvJ96s7yferO8n3qzvJ96s7yferO8n3qzvP+VHAT/kygJ/5cxD/+jORX/rEIf/7RKLP+5Uzz/ulxO+LpkYu+4bHXjsnOI2Kl5mc2ffqnFmIS0v5OMvLiNk8GziZnFroahyKqEqcmffKnKm32uwpl+sr2ZfrK9mX6yvZl+sr2ZfrK9mX6yvZl+sr2ZfrK9mX6yvZl+sr2ZfrK9mX6yvf+WHAT/kygJ/5gwDv+kORX/rUEe/7VJLP+7Ujz9vVtO9r1jYu69a3bitnGJ1a53m8ulfKrCnYO0uZaJvLKRkMGsjJbGp4mdyKOHpsqZgKjLloGuxJWBsb6VgbG+lYGxvpWBsb6VgbG+lYGxvpWBsb6VgbG+lYGxvpWBsb6VgbG+lYGxvv+WHAT/lCcJ/5kwDv+lORT/rkEe/7dJK/+9UTz8v1pO9MFiYuzBaXfhu3CL0rF0nceoe6q8oIG0tJqHvKyUjcKmkJTGoI2byZyLpMuVhqjLkYWtxZCFsb+QhbG/kIWxv5CFsb+QhbG/kIWxv5CFsb+QhbG/kIWxv5CFsb+QhbG/kIWxv/+WHAT/lCcI/5owDv+mOBT/sEEd/7hJK/+/UTz6wllO8sRhY+nFaHfdvm2MzbRzncKreaq3pH60rp2EvKaYisGglJHGmpGYyZaPocuQi6jMjImsxYyJsMCMibDAjImwwIyJsMCMibDAjImwwIyJsMCMibDAjImwwIyJsMCMibDAjImwwP+XHAT/lScI/5swDv+nOBT/sUEd/7pJK//CUDv4xlhO8MhfY+bIZnjYwWuNybdxnb2vd6myp3yzqaGCu6GciMGamI/GlJaWyZCUn8uLkajMh46sxoeNsMGHjbDBh42wwYeNsMGHjbDBh42wwYeNsMGHjbDBh42wwYeNsMGHjbDBh42wwf+XGwP/lScI/50vDf+pOBP/s0Ad/7xIKvzFTzv2yVdO7c1eY+LLZHjSxGqMxLtvnLiydamtq3uzo6aAu5uhhsGUnY3FjpuUyIqZncqGmajLgpOsxoKSr8GCkq/BgpKvwYKSr8GCkq/BgpKvwYKSr8GCkq/BgpKvwYKSr8GCkq/BgpKvwf+XGwP/lScI/54vDf+qOBP/tUAc/75IKfnITjrzzVZN6tNcYt7PYnjNx2iLv75um7K3c6insHmynqt+upWnhMCOo4vEiKGSx4OfmsmAoKfKfZqsxn2Yr8F9mK/BfZivwX2Yr8F9mK/BfZivwX2Yr8F9mK/BfZivwX2Yr8F9mK/BfZivwf+YGwP/licI/6AvDf+sNxL/t0Ab/cFIKPbLTjnv01RM5tlaYtjUYXfHy2eKucNsmq28cqehtnexmLF9uI+tgr6IqonDgqiQxn2nmch6p6XJd6KsxXifsMF4n7DBeJ+wwXifsMF4n7DBeJ+wwXifsMF4n7DBeJ+wwXifsMF4n7DBeJ+wwf+YGwP/lyYI/6IvDP+uNxL/uT8a+cRHJ/HOTTjq21NL4N9ZYNDaX3bB0GWJs8lrmabCcKWbvXWvkbh7toi1gLyBsobAe7CNw3aulsVzrqHGcq2txHKpsMByqbDAcqmwwHKpsMByqbDAcqmwwHKpsMByqbDAcqmwwHKpsMByqbDAcqmwwP+ZGwP/mCYI/6QuC/+xNhH+vT8Z9MhHJevUTTbl41BJ2eNXX8nfXnS612SGrM9plp3HbaORwHGshrt1s363erl3tH+9crKFv22xjcFqsJfCabGlwWy0sr1stLK9bLSyvWy0sr1stLK9bLSyvWy0sr1stLK9bLSyvWy0sr1stLK9bLSyvf+aGwP/mSYI/6ctCv+1Ng/5wT8X7s5GI+TcTDLd509Jz+hWXsDkXXKy3mSCo9RpkZXLbZyJxXClf8BzrHe8d7FwuXy1a7eBuGe2h7pjtZC7YbWbvGO3prljt6a5Y7emuWO3prljt6a5Y7emuWO3prljt6a5Y7emuWO3prljt6a5Y7emuf+bGwP/myUH/6stCf+5NQ3yxz4V5dVGH9rjSTPP605Jxu1UXbfqXG6o4mN9mtlpio7SbZSEzHGbe8h1oXPEeKZuwnypacCBrGW+h65ivY6wX72XsV68nrFevJ6xXryesV68nrFevJ6xXryesV68nrFevJ6xXryesV68nrFevJ6xXryesf+cGgP/oCQG/7AsCPnANAvpzz0Q2t9CHc7pSTPE8U5Iu/JSWq3wW2me52N2kuBpgYfab4l+1HOQd9F3lXHOe5lszH+caMqDnmTJiKBhx46iXsaVpFzGm6RcxpukXMabpFzGm6RcxpukXMabpFzGm6RcxpukXMabpFzGm6RcxpukXMabpP+eGgP/pSMF/7cqBfDIMgfc2zUMzudCH8LxSDS4+UxGr/dRVaL1W2KV7WRtiudrdoDicH153nWCc9t6h27Zfopr14KMZ9WGjmTUi5Bh05CSXtGWlFzRm5Vc0ZuVXNGblVzRm5Vc0ZuVXNGblVzRm5Vc0ZuVXNGblVzRm5Vc0ZuVXNGblf+hGQL/rSED+L8mA+LUJQPO5TMPwvBCIbb6RzOr/ktCov5QT5f7W1qL9WVjgvBsanrscnB06Xh0b+d8d2zlgXpo44R8ZuKIfWPhjH9g4JGBXt+WglzemoNc3pqDXN6ag1zemoNc3pqDXN6ag1zemoNc3pqDXN6ag1zemoNc3pqDXN6ag/+jGQL/th0B6cwXAc/jHgPC8DMStfpAIqn/RDCd/0k9lf9QSIv/W1CC/WVXevltXXT2c2Fv9Hlka/J+Z2jxgmlm8IZqZO+KbGLujm1g7ZJuXeyXcFzrm3Fc65txXOubcVzrm3Fc65txXOubcVzrm3Fc65txXOubcVzrm3Fc65txXOubcf+sFQHzwxAA0doLAMHvHwa0+zMTqP88IJv/QiyQ/0g2h/9PP3//WkZ4/2VLcf9tT2z/c1Jp/3lVZv5+V2T9glhi/IZZYfuKWl/6jlte+pJcXPmXXVv4m15b+JteW/ibXlv4m15b+JteW/ibXlv4m15b+JteW/ibXlv4m15b+JteW/ibXvq5DgDNywkAwOYNAbL8IAin/zMTmv85HY3/PyaC/0Yuev9ONXP/WDpt/2M/af9sQmX/ckRi/3dGYP98R1//gUhd/4VJXP+ISlv/jEta/5BMWP+VTVf/mU1X/5lNV/+ZTVf/mU1X/5lNV/+ZTVf/mU1X/5lNV/+ZTVf/mU1X/5lNV/+ZTc3BBgC+0AcAsfYOAqX/IQmZ/y4SjP80GYD/OyB2/0Mnbf9MLGb/VDBi/2AzXv9pNVz/bzda/3Q4Wf95OVj/fTpX/4A7Vv+EO1X/hzxU/4s9U/+QPVL/kz5S/5M+Uv+TPlL/kz5S/5M+Uv+TPlL/kz5S/5M+Uv+TPlL/kz5S/5M+Uv+TPr3FBQCw1wUAo/8QA5n/IgmL/ykPfv8wFXP/OBpp/0AfYv9JI1v/USZX/1ooVf9iKlL/aStR/28sUP9zLU//dy5O/3ouTv99L03/gC9M/4QwS/+IMEv/izBL/4swS/+LMEv/izBL/4swS/+LMEv/izBL/4swS/+LMEv/izBL/4swS/+LMP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CgI/4Q0Dv+POhT/l0Ic/55LJ/+eVzT/nWJC/5ltT/+TeFz4jYJn8oiLceyCk3nofJmA5HiehuF0o4rfcaiO3W+ukdtts5TabLmW2GvCmNVpzJrMZcubzGXLm8xly5vMZcubzGXLm8xly5vMZcubzGXLm8xly5vMZcubzGXLm/+LHAT/iSgI/4UzDv+QORT/mEIc/55LJ/+fVjT/nmFC/5ptUP+Vd133j4Fo8YmLcuuDknvnfZiC43idiOB0o4zdcqiQ22+tk9pus5bYbLqY1mvCm9FpypzKZsqcymbKnMpmypzKZsqcymbKnMpmypzKZsqcymbKnMpmypzKZsqcymbKnP+MHAP/iScI/4gyDv+TOBT/m0Ec/6JKJ/+kVDT/ol9D/59qUf2adF/1lH5s7Y6IeOeHj4HigJWK3XuakNp3oJbWdKaa1HGsntJvsqHQbbmjz2zDpsVnw6bAacehwGnHocBpx6HAacehwGnHocBpx6HAacehwGnHocBpx6HAacehwGnHof+NHAP/iicI/4oxDf+WNxP/nkAb/6VJJ/+nUzT/p11D/6RoU/ygcmLymnxw6pSFfeOLi4jdhJKR2H6YmNN6np/QdaSkzXKqqMtvsKvJbbiuwmm8sLxrwKq3bcSlt23EpbdtxKW3bcSlt23EpbdtxKW3bcSlt23EpbdtxKW3bcSlt23Epf+NGwP/iycI/4wwDf+YNxP/oEAb/6dIJv+rUjT/q1xE/6lmVPqlcGTwn3lz55iCgd+PiI3ZiI+X0oGVoM57m6fKdqGtx3OoscVwr7XBbbe3uWu4tbNuva6wcMGosHDBqLBwwaiwcMGosHDBqLBwwaiwcMGosHDBqLBwwaiwcMGosHDBqP+OGwP/iyYI/44wDf+aNhL/oj8a/6lIJv+uUTT/rltE/6xkVfmqbmXvpXd25Z1/hdyUhZLUjIydzoSSp8l9mK/EeJ61wnWnucF0sbu4cLO7sW+2uKxxu7Gpc7+rqXO/q6lzv6upc7+rqXO/q6lzv6upc7+rqXO/q6lzv6upc7+rqXO/q/+OGwP/jCYI/5AvDf+bNhL/pD8a/6tHJv+xUDT/sVlE/LBjVfaubGftqnV446F8iNmYg5bRkImjyoePrcWCl7TCf6C4vnyou7t6sL2xdLK9qXK0u6Z0ubOjdr6to3a+raN2vq2jdr6to3a+raN2vq2jdr6to3a+raN2vq2jdr6to3a+rf+PGwP/jCYH/5EuDP+dNhL/pj4a/61HJf+zTzT/tFhE+rRhVvOyamjsr3N64aZ6i9adgJrNlIanxo2Nr7+HlLW6gpy5tX+kvLJ9rL6rebG/o3ayvaB4uLWeeb2vnnm9r555va+eeb2vnnm9r555va+eeb2vnnm9r555va+eeb2vnnm9r/+PGwP/jSYH/5MuDP+eNRH/qD4Z/69GJf+2TjP+t1dE97dgVvC2aGnos3B73qp3jdCffJ3Hl4Onv5CKr7iLkbayhpi6rYOgvamBqb+lfrDAnHmxv5p7t7eYfbuwmH27sJh9u7CYfbuwmH27sJh9u7CYfbuwmH27sJh9u7CYfbuwmH27sP+QGgP/jSYH/5QtDP+gNRH/qT4Z/7FGJP+4TTP8u1ZE9btfVu27Z2njtW591qxzj8qjep3Bm4CnuJSHsLGPjraripW7poedvqKFpcCfhK/Bln6wwZR/triTgLuyk4C7spOAu7KTgLuyk4C7spOAu7KTgLuyk4C7spOAu7KTgLuyk4C7sv+QGgP/jiYH/5UtDP+hNRH/qz0Y/7NGJP+6TTP6vlVE879dVuq/ZWrfuGt+0K9xj8WmeJy7n36nspiFr6uTi7aljpO7n4uavpuJosGYiKzCkIKvwo+DtbmPhLqzj4S6s4+EurOPhLqzj4S6s4+EurOPhLqzj4S6s4+EurOPhLqzj4S6s/+QGgP/jiUH/5YsC/+iNRD/rD0Y/7VFI/+8TDL4wVRD8MNcVufDY2rau2l+zLJwj8Cqdpy2onynrZyCr6WXibaek5C7mY+YvpSNoMGRjKnCi4iuwoqItLqKiLm0ioi5tIqIubSKiLm0ioi5tIqIubSKiLm0ioi5tIqIubSKiLm0ioi5tP+RGgP/jyUH/5gsC/+kNBD/rj0Y/7dFI/+/TDL2xVND7shbVuPGYWrUv2h+x7ZujrutdJyxpnqmp6CAr5+bhrWYl467k5WVvo6SncGKkqfCho6uwoSNtLuFjLm0hYy5tIWMubSFjLm0hYy5tIWMubSFjLm0hYy5tIWMubSFjLm0hYy5tP+RGgP/jyUH/5ksC/+mNA//sDwX/7lEIvzBSzH0yVJC681ZVd/JYGrPwmZ9wrlsjbaxcpurq3imoqV+rpmghLWSnYu6jJqTvoeYm8CEl6XCgJavwn+Ss7yAkbi1gJG4tYCRuLWAkbi1gJG4tYCRuLWAkbi1gJG4tYCRuLWAkbi1gJG4tf+SGgP/kCUH/5ssCv+nNA//sjwW/7tEIfnFSzDxzlFB59JYVNrOXmnKxmV8vb1rjLC2cJqlsHalnKp8rZOmgrSMo4m5hqCQvYGemb99nqLBe56vwXmZs7x6l7i1epe4tXqXuLV6l7i1epe4tXqXuLV6l7i1epe4tXqXuLV6l7i1epe4tf+SGQP/kCUH/50rCv+qMw7/tTwV/L9EIPTISi7t01A/49hWU9PSXWjFymN7t8Jpi6q7b5iftnSjlbF6rI2tgLKFqoe3f6eOu3qml753pqC/dKatv3OhtLt0nri1dJ64tXSeuLV0nri1dJ64tXSeuLV0nri1dJ64tXSeuLV0nri1dJ64tf+TGQP/kSQH/58rCf+sMw3/uDsU+MNDHu/NSizn2k893d5VUc3YW2e+z2J6sMhniaTCbZeZvHKhj7h4qYa1frB/soW1ebCMuHSvlbtwr5+8bq+svG2rtblup7m0bqe5tG6nubRup7m0bqe5tG6nubRup7m0bqe5tG6nubRup7m0bqe5tP+UGQP/kiQH/6IqCP+wMgz+vDoS8sdCHOjTSSnh4Uw71ONTUcbdWmW31WB4qc9mh53Ja5SRxXCeh8F2pn++fKx4vISxcrqLtG25k7ZquJy4Z7enuGe3t7ZosruxaLK7sWiyu7FosruxaLK7sWiyu7FosruxaLK7sWiyu7FosruxaLK7sf+VGAP/lSMG/6UpB/+0MQr4wToQ685CGODdRyXV5Us7y+dRUL3jWWOv3l90othlg5bTao+Kzm+Zf8hzoXXEeKduwX2rab6ErmW9i7FhvJOyX7ydsl+8rLFiv76tYr++rWK/vq1iv76tYr++rWK/vq1iv76tYr++rWK/vq1iv76tYr++rf+WGAP/mSEF/6ooBv+5MAjwyDgN4dhAE9TjRSbK60s7wexPT7PoV2Cm5V9vmuJmfI7cbIaE1XGPetB1lXPNeptsyn+fZ8eEomPGiqRfxJGmXMSZp1rDpKdaxLCnWsSwp1rEsKdaxLCnWsSwp1rEsKdaxLCnWsSwp1rEsKdaxLCnWsSwp/+YFwL/niAE/68mBfjALgbm0DMI1eE8FMnqRSi/8ko7tfFOTKnvVlud7V9okupnc4fjbXx+3nKCdtp4iHDXfYxr1IKQZtKHkmPRjJVfz5KWXM6ZmFnOoplYzauaWM2rmljNq5pYzauaWM2rmljNq5pYzauaWM2rmljNq5pYzauaWM2rmv+aFwL/pR4D/7cjA+3JJgPW3ikGyek7F77zRCmz+Ek6qPdNSJ/2VVWU9V9gifFoaIDsb3B46HV1cuV6eW3if31p4ISAZd+JgmLdjoRf3JOGXduZh1raoYlY2aiJWNmoiVjZqIlY2aiJWNmoiVjZqIlY2aiJWNmoiVjZqIlY2aiJWNmoif+cFgL/rRsC9sEdAdvaEwHJ6CkJvfM7GbL9Qyim/kc2nP1MQ5P9VU2K/V9WgflpXXn1cGJz8nZnbvB8amrugW1n7IZvZOuLcWHqj3Jf6ZR0XeiZdVrnoHdY5qZ4WOameFjmpnhY5qZ4WOameFjmpnhY5qZ4WOameFjmpnhY5qZ4WOameP+iFQH/txUA2M8LAMrnEwK88ykLsf07GaT/QCaZ/0Uyj/9LPIf/VER//19LeP9pUHH/cFRs/XZYaft8Wmb6gVxj+IZeYfeLX1/2kGFe9pViXPWaY1r0oGRY86VlWPOlZVjzpWVY86VlWPOlZVjzpWVY86VlWPOlZVjzpWVY86VlWPOlZf+tEADWwwgAyNMKALv0FQOv/yoNo/83GJf/PSKL/0Msgf9KNHr/Ujpz/14/bv9oQ2n/b0dm/3VJY/97S2H/gUxf/4VOXf+KT1z/j1Ba/5NRWf+YUlf/nlNW/6NUVv+jVFb/o1RW/6NUVv+jVFb/o1RW/6NUVv+jVFb/o1RW/6NUVv+jVNm6BQDFxwcAudkIAKz/FwWi/ysNlf8zFon/OR5+/0Aldf9IK23/UDBn/1o0Y/9lN2D/bTle/3M7XP94PVr/fT5Y/4I/V/+GQFb/i0BV/49BVP+UQlP/mkNR/59DUf+fQ1H/n0NR/59DUf+fQ1H/n0NR/59DUf+fQ1H/n0NR/59DUf+fQ8a+BQC3zQUAquQIAZ//GQaU/ygMh/8uE3v/NRlx/z0eaf9FI2L/TSZb/1YpWP9fLFb/aC1U/24vU/9zMFL/eDFR/3wxUP+AMk//hDNO/4gzTf+MNEz/kjRL/5Y1S/+WNUv/ljVL/5Y1S/+WNUv/ljVL/5Y1S/+WNUv/ljVL/5Y1S/+WNbfEAwCp1AIAnPkLApP/GwWF/yMKef8pD27/MRRl/zkYXf9BG1f/Sh5T/1IgUP9ZIk3/YCNL/2YkSv9rJUn/byVI/3MmR/93Jkb/eydF/34nRf+CKET/hyhD/4spQ/+LKUP/iylD/4spQ/+LKUP/iylD/4spQ/+LKUP/iylD/4spQ/+LKf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szDf+GOBH/jkAZ/5NJIv+VVS3/k2E5/5BtRf+LeE//hoRZ/IKOYfd9lmj0eJ1u8XSjc+5xqXfsbq566myzfelquX/naMCB5mfHg+Nlz4XdY9iG02Dah9Ng2ofTYNqH02Dah9Ng2ofTYNqH02Dah9Ng2ofTYNqH02Dah/+DHAP/gCcH/30yDP+INxH/kD8Y/5VJIv+XVC3/ll85/5NrRf+Od1H/iIJb+oSMZPV/lGvxepty7naid+typ3vpb61/52yyguVquITkab+H4mjHieBmz4rWY9aMz2LYis9i2IrPYtiKz2LYis9i2IrPYtiKz2LYis9i2IrPYtiKz2LYiv+EGwP/gScH/4AxDP+LNhH/kz4Y/5lHIv+cUi3/ml06/5hpR/+TdFP+jn5f94iJafGCkXLtfZh56Xiff+V0pITjcKqI4G2wjN5rt4/dar+R22nIk9Vmz5XLZNGTxmXUjsZl1I7GZdSOxmXUjsZl1I7GZdSOxmXUjsZl1I7GZdSOxmXUjv+FGwP/giYH/4IwDP+ONRD/lj0Y/5xGIf+gUC3/n1s7/5xmSP+YcVb7k3xi9I2Gbe6HjnfogJWA5Hqch+B1oozdcqiR2m+vldhtt5nVa8Cc0mnJnsllyZ7CZ82YvmnRk75p0ZO+adGTvmnRk75p0ZO+adGTvmnRk75p0ZO+adGTvmnRk/+GGwP/gyYH/4UvC/+QNBD/mT0X/59GIf+jTy3/o1o7/6BkSf+db1j6mHll8ZKDceqLjHzkg5KG332Zjtp4oJXWdKea03Cun9FttqPPa8Clx2bCp8BoxqK7asubt2zOlrdszpa3bM6Wt2zOlrdszpa3bM6Wt2zOlrdszpa3bM6Wt2zOlv+GGwP/gyYH/4cuC/+TNBD/mzwX/6FFIP+nTS3/plg7/6RiSvyhbFn3nHZo75aAdeePiYHgh5CM2oCWldV6np3RdaWjzXCsqMtttazHa76tvWi/rLhrw6azbcifsG/MmbBvzJmwb8yZsG/MmbBvzJmwb8yZsG/MmbBvzJmwb8yZsG/Mmf+HGgP/hCUH/4ktC/+VMw//nTwW/6REIP+qTC3/qlc7/qhgS/ilalrzoXRq7Zx+eeSThobci42S1YOUnM98m6XLd6Oqx3SrrcRzta+/cLywtWu8sLBuwamscMaiqXLKnKlyypypcsqcqXLKnKlyypypcsqcqXLKnKlyypypcsqcqXLKnP+HGgP/hCUH/4ssCv+XMw//nzsW/6ZEH/+sSyz/rlU7+6xfS/WqaFzupnFs56B6fN+XgorVjoiYzYWPoceAl6fCe56svXinr7p2sLG3dbqyrXC6sqlxv6yldMSko3XJnqN1yZ6jdcmeo3XJnqN1yZ6jdcmeo3XJnqN1yZ6jdcmeo3XJnv+IGgP/hSUH/4wrCv+YMg7/oTsV/6lDH/+vSyz/sVQ7+LFdS/GvZlzqq29u4aN2f9WZfY/MkYSZxYqMor6Ek6i5f5qttHyjsLB6q7Oteba0pnS5tKJ1va+fd8OmnXnHoJ15x6CdecegnXnHoJ15x6CdecegnXnHoJ15x6CdecegnXnHoP+IGgP/hSUH/44qCv+aMg7/ozoV/6tCHv+xSiv9tVM79rVcS+6zZF3lrmxv26Vzgc6deo/FlYGZvo6IoreIkKmxhJeurICfsah+qLSlfbK1n3q4tpt5u7GZe8GomHzGoph8xqKYfMaimHzGoph8xqKYfMaimHzGoph8xqKYfMaimHzGov+JGgP/hiUG/5AqCv+cMQ3/pToU/61CHv+0Siv7uFI687laS+q4Yl7hsWpw06lwgcigd4+/mX6Zt5KForCMjKmqiJSupYScsqCCpLWdga62mX+3t5R9urOTf8Cqkn/Fo5J/xaOSf8Wjkn/Fo5J/xaOSf8Wjkn/Fo5J/xaOSf8Wjkn/Fo/+JGQP/hiQG/5EpCf+dMQ3/pzkU/69CHf+2SSr4vFA68L1ZS+e8YV7ctWdxzqxvgcOkdY65nHyZsZaCoqqRiqmjjJGunomZspmGobWWhau3k4W2t46BubSOg7+rjYPEpY2DxKWNg8SljYPEpY2DxKWNg8SljYPEpY2DxKWNg8SljYPEpf+JGQP/hyQG/5MpCf+fMQ3/qTkT/7FBHP+5SSn2wE857cJXSuS/X13WuWZwybBtgL6oc460oHqZq5qAoqSVh6mdkY6ul46WspKLn7WPiqm3jIq0uIiGuLWIh76siIfDpoiHw6aIh8OmiIfDpoiHw6aIh8OmiIfDpoiHw6aIh8OmiIfDpv+KGQP/hyQG/5QpCf+hMAz/qzkS/7RBHPy7SCj0w04468dWSuDDXl3RvGVvxLNrgLmrcY2vpHeYpp5+oZ6ahKiXloyukZOUsoyRnLWIj6a3hY+xuIKMt7aCjL6tg4zDpoOMw6aDjMOmg4zDpoOMw6aDjMOmg4zDpoOMw6aDjMOmg4zDpv+KGQP/iCQG/5YoCP+jMAz/rTgS/7ZAG/q+SCfxx04358xVSNzHXFzMv2Nvv7dpf7SwcIypqXWXoKN7oJifgqiRm4mtipmSsoWWmrWBlaS3fpWvt3uSt7Z9kb2ufZDCp32Qwqd9kMKnfZDCp32Qwqd9kMKnfZDCp32Qwqd9kMKnfZDCp/+LGQP/iSQG/5goCP+lLwv/sDgR/7lAGfjCRybuy0015NBURtXLW1vHw2Juurtofq60boujrnOWmql6n5KlgKaKoYeshJ+PsX6dmLR6nKG2eJustnWat7Z3mL2ueJbCp3iWwqd4lsKneJbCp3iWwqd4lsKneJbCp3iWwqd4lsKneJbCp/+MGAP/iiMG/5onB/+nLwr/szcP/L0/GPPGRiPq0Ewy4NVSRc/PWVrByGBstMBmfKi6bIqdtHKVlLB4nousfqWDqIWqfaaMr3iklbJ0o5+0caOqtW+kubRwoL6tcp3Cp3KdwqdyncKncp3Cp3KdwqdyncKncp3Cp3KdwqdyncKncp3Cp/+MGAP/jCIG/50nB/+qLgn/tjYO98E+Fu3MRiDk2Esu2dxQRMnUWFi7zV5rrsZleqLAaoiXu3CSjbd1m4SzfKJ9sYOodq+KrHGtk69trZ2xaq2psmmtt7Fqqb+sa6bDpmumw6ZrpsOma6bDpmumw6ZrpsOma6bDpmumw6ZrpsOma6bDpv+NGAL/jyAF/6AmBv+uLQj9uzUM8cc9E+XTRBzd4Egt0OFPQsLbVla0011op81jeJrIaIWPw26PhcB0mH29ep52uoGkcLmJqGu4kqpnt5ysZbiorWO4tq1ktcGpZbDFpGWwxaRlsMWkZbDFpGWwxaRlsMWkZbDFpGWwxaRlsMWkZbDFpP+OFwL/kx8E/6QlBf+zLAb3wTMJ6M48D9zeQBnQ5Ugux+VNQrngVVSs21tln9VhdJLQZoGHzWyLfspyk3bIeZlvxoGeasWJomXFkqRixJ2mX8Snp13EtKdew8SkX73IoF+9yKBfvcigX73IoF+9yKBfvcigX73IoF+9yKBfvcigX73IoP+QFwL/mB0E/6kjBP+5KQTuyDEG3do0CtDkQRvG60cuvOpMQbDmU1Kj41phl+BhbozdaHmC226Cetl1iXLVfI9r0oKTZc+Il2DNj5pczJecWsugnVjLq51Xy7qdWczMmVnMzJlZzMyZWczMmVnMzJlZzMyZWczMmVnMzJlZzMyZWczMmf+SFgL/nRwD/68gAvbAJQLi0yQD0OMyDMXsQB268UcvsO9LP6XtUU6a61paj+piZYXoam5953J1deN4e2/gfoBp3YSEZNuKh2DZkYld2JiLWtagjVjWqI5W1bSOVNXBjlTVwY5U1cGOVNXBjlTVwY5U1cGOVNXBjlTVwY5U1cGOVNXBjv+UFQL/pBkC/7ccAenLFgHR4R0CxewxDrr1QB6u90Uuo/VKPJr0UEiQ81pThvNjW37ybGJ38XNoce56bWzrgHBn6YZzY+eMdmDmknhd5Jh6WuOee1jjpX1W4q9+VOG4flThuH5U4bh+VOG4flThuH5U4bh+VOG4flThuH5U4bh+VOG4fv+YEwH/rRQB88MPANLYCwDE7B4EuPYxEa39Ph6i/UMrl/xIN478T0GF/FlJffxjUHf8bVZw+3Raa/l6Xmj3gWFk9YdjYfONZV/yk2dd8ZloWvCeaVjvpWtW761sVO60bVTutG1U7rRtVO60bVTutG1U7rRtVO60bVTutG1U7rRtVO60bf+jEADxuQwAzskJAMTfCwC29x8GrP8yEqD/Ox2U/0Eniv9HMYH/Tjl6/1g/c/9iRW7/bElp/3NMZv96T2P/gFFg/4ZTXv+MVFz/klVa/phXWf2dWFf8pFlV+6taVPuxW1T7sVtU+7FbVPuxW1T7sVtU+7FbVPuxW1T7sVtU+7FbVPuxW/CvCADNvwcAwM0IALTuDgKp/yEIn/8xEZL/NxqH/z4iff9FKXX/TTBu/1U1af9gOWX/ajxh/3E+X/93QFz/fkJa/4RDWf+JRFf/j0VW/5RGVf+aR1P/oEhS/6dJUf+tSlH/rUpR/61KUf+tSlH/rUpR/61KUf+tSlH/rUpR/61KUf+tSs+4BAC+wwUAstQGAKb+EAOc/yMIkP8tD4T/MxZ5/zsccP9DImn/Sidi/1IqXf9cLVr/ZTBY/20xVv9zM1T/eTRT/341Uv+ENlD/iTdP/444Tv+TOE3/mTlM/6A6S/+mOkv/pjpL/6Y6S/+mOkv/pjpL/6Y6S/+mOkv/pjpL/6Y6S/+mOr+8AwCwygMAo9wDAZn/EgOP/yIIgv8oDXb/LxJt/zcXZf8/G17/Rx5Y/04hVP9XI1H/XyVO/2UmTf9sJ0v/cShK/3YpSf97Kkj/gCpH/4UrRv+JK0X/jixE/5QsQ/+aLUP/mi1D/5otQ/+aLUP/mi1D/5otQ/+aLUP/mi1D/5otQ/+aLbHCAQCj0gAAlesDAYz/EwOA/xwGdP8jCmn/Kg5g/zISWf86FVP/QhdO/0kZS/9RGkj/WBxG/10dRP9jHUP/Zx5B/2wfQP9wHz//dCA+/3ggPf98IDz/gSE7/4chO/+MIjv/jCI7/4wiO/+MIjv/jCI7/4wiO/+MIjv/jCI7/4wiO/+MIv96HQP/digG/3IzC/98Nw//hD8V/4hIHf+LUyf/iWAx/4ZtO/+CeUT/foZM/3uRU/93mlj/dKJd/HGoYfpurmT4a7Rn92m6afVowWvzZsht72PNb+xh03DnX91x4l3lc91b5nPdW+Zz3Vvmc91b5nPdW+Zz3Vvmc91b5nPdW+Zz3Vvmc/96HQP/digG/3IzC/98Nw//hD8V/4hIHf+LUyf/iWAx/4ZtO/+CeUT/foZM/3uRU/93mlj/dKJd/HGoYfpurmT4a7Rn92m6afVowWvzZsht72PNb+xh03DnX91x4l3lc91b5nPdW+Zz3Vvmc91b5nPdW+Zz3Vvmc91b5nPdW+Zz3Vvmc/96HQP/digG/3IzC/98Nw//hD8V/4hIHf+LUyf/iWAx/4ZtO/+CeUT/foZM/3uRU/93mlj/dKJd/HGoYfpurmT4a7Rn92m6afVowWvzZsht72PNb+xh03DnX91x4l3lc91b5nPdW+Zz3Vvmc91b5nPdW+Zz3Vvmc91b5nPdW+Zz3Vvmc/96HQP/digG/3IzC/98Nw//hD8V/4hIHf+LUyf/iWAx/4ZtO/+CeUT/foZM/3uRU/93mlj/dKJd/HGoYfpurmT4a7Rn92m6afVowWvzZsht72PNb+xh03DnX91x4l3lc91b5nPdW+Zz3Vvmc91b5nPdW+Zz3Vvmc91b5nPdW+Zz3Vvmc/96HAP/dycG/3QyC/9/Ng//hj0V/4tHHf+OUSf/jF4x/4lrPP+Fd0b/gYNO/32PVv95mFz8daBh+XKmZfdvrWn1bLNs82q5b/JowHHwZshz7GTNdehh1HbjX953213jedVd5XbVXeV21V3ldtVd5XbVXeV21V3ldtVd5XbVXeV21V3ldv97HAP/dycG/3cwCv+CNQ7/ijwV/49GHf+STyf/kVwy/45oPf+KdEj/hoBS/4GLWvx9lWH4eJ1n9XSkbfJxqnHwbrB07mu2d+xpvnrqZ8d952XOf+Ji1oDZX92B0F/gfsxg43vMYON7zGDje8xg43vMYON7zGDje8xg43vMYON7zGDje/98HAP/eCYG/3ovCv+FMw7/jTsU/5JEHP+WTif/lVoy/5JlPv+OcUr/in1V/oWIXvmAkmf0e5pu8Hahc+1yp3jqb6596Gy0gOZpvIPkZ8aG4WXPiNli14rPYdmIyGLdgsRj4H/EY+B/xGPgf8Rj4H/EY+B/xGPgf8Rj4H/EY+B/xGPgf/99GwP/eSYG/3wuCv+IMg7/kDoU/5VDHP+aTCf/mVgz/5ZjP/+Sbkz/jnpX/ImFYvWEj2vwfpdz7Hmeeuh0pYDlcKuF4myzieBqu4zeaMaP2mbRks5i0ZLHZNWMwWXbhr1m3YK9Zt2CvWbdgr1m3YK9Zt2CvWbdgr1m3YK9Zt2CvWbdgv99GwP/eiYG/38sCv+LMQ3/kzoT/5hCHP+dSyb/nVYz/5thQP+XbE37knZa942BZvKIjHDsgpR553ubgeN1oojfcamO3G2xktlru5bXaciZzGTLm8VlzpfAZ9KRumjYirZp24a2aduGtmnbhrZp24a2aduGtmnbhrZp24a2aduGtmnbhv9+GwP/eyYG/4ErCf+NMQ3/lTkT/5tCG/+gSib/oVQz/59fQfucaU/2l3Nd8ZJ+auyMiHXnhZGA4n6Yid14oJHYcqeX0m2vnc9suZ/Ma8Wgw2fHoLxoy5u3atCUsmzVja9s2YmvbNmJr2zZia9s2YmvbNmJr2zZia9s2YmvbNmJr2zZif9+GgP/eyUG/4MqCf+PMAz/mDgS/55BG/+jSSb/plIz/aRdQfehZ1DxnHFf65d7beWPg3reh4uG1X6Skc94mZfKdKGcx3Gqn8Nvs6HBbr+jumvFo7NryJ+vbc2Yq2/Skalw1oypcNaMqXDWjKlw1oypcNaMqXDWjKlw1oypcNaMqXDWjP9/GgP/fCUG/4YpCP+SLwz/mzgS/6FAGv+nSCX/qlEy+albQfOmZFHsom5h5Zp2cNyRfn/SiYaLy4KNk8V9lZnAeJ2evHWloblzrqS2crmlsnDDpqtvxqKoccubpHPQk6J01I6idNSOonTUjqJ01I6idNSOonTUjqJ01I6idNSOonTUjv+AGgP/fCUG/4goCP+ULwv/nTcR/6Q/Gf+qRyT9rk8y9q1ZQe+rYlLnpmti3p5yc9KVeoHKjYKLw4eKk72BkZq3fZmfs3mho693qqasdrSnqnbBqKNzw6WgdcmennfPlpx30pGcd9KRnHfSkZx30pGcd9KRnHfSkZx30pGcd9KRnHfSkf+AGgP/fSUG/4onCP+WLgv/nzYQ/6c/GP+tRyP7sk4x87JXQeuxYFLiqmhk1qJwdMyZd4HDkn+LvIuGlLWGjpqvgZWgqn6dpKZ7pqejerCpoXm8qZt3waiZecegmHrNmJd70ZOXe9GTl3vRk5d70ZOXe9GTl3vRk5d70ZOXe9GTl3vRk/+BGgP/fiQG/4wmB/+YLgr/ojYQ/6k+GP+vRiP4tU0w8LdWQOe1XlLdrmZk0KVuc8addYC9lnyLtZCDlK6Ki5uohpKgo4KapZ9/o6ibfq2qmH25q5R7wKqTfcaikn7MmZF/0JSRf9CUkX/QlJF/0JSRf9CUkX/QlJF/0JSRf9CUkX/QlP+BGQP/fiQG/40mB/+aLQr/pDUP/6w9F/6yRSL2uEww7bxUQOS4XVHXsmRjy6lsc8Chc4C3mnqLr5SAk6iPiJuiio+gnIeXpZeEoKiUgqmqkYK1q42Bv6uNgcWkjILLm4yCz5WMgs+VjILPlYyCz5WMgs+VjILPlYyCz5WMgs+VjILPlf+CGQP/fyQG/48lB/+cLQn/pjUO/649Fvy1RSHzvEsu6sFSP+C8W1HRtWNjxq1qcrulcX+ynneKqZh+k6KThZqbj42gloyVpZGJnaiNh6erioeyrIeHv6yGhsSlh4bKnIeGzpeHhs6Xh4bOl4eGzpeHhs6Xh4bOl4eGzpeHhs6Xh4bOl/+CGQP/gCMF/5ElBv+eLAn/qDQN/7E8Ffq4RB/wv0st58VRPdzAWlDNuGFiwbBocbapb36sonWJpJ18kpyYgpqVlIqgj5GSpYqOm6iGjaWrg4ywrIGNvqyAi8OmgYvJnYGLzZiBi82YgYvNmIGLzZiBi82YgYvNmIGLzZiBi82YgYvNmP+DGQP/giIF/5MkBv+gLAj/qzMN/7Q8FPe8Qx7uxEor5MlRO9XEWE/IvGBhvLRncLGtbX2np3OJnqJ5kpadgJmPmoifiZeQpIOUmKh/k6KqfJKtq3qSu6x6kcOme5DJnnyPzZh8j82YfI/NmHyPzZh8j82YfI/NmHyPzZh8j82YfI/NmP+DGAL/hCEF/5UkBv+iKwj/rTML/rc7EvTAQhzqyUko4M1POdDHV07DwF5gt7hlb6uya3yhrHGHmKd4kJCjfpiJoIWegp2No32blqd4maCpdZmrqnOZuKtzmMOmdZbJnnaVzZl2lc2ZdpXNmXaVzZl2lc2ZdpXNmXaVzZl2lc2ZdpXNmf+EGAL/hyAF/5cjBf+lKgf/sTIK+7s6EPHFQRnnz0gl29JNOMvLVUy9xF1esb5jbqW4anubsm+Gkq52j4mqfJaCp4Oce6SLoXailKVxoZ2nbqCpqWyhtqltocOmb53JnnCczZhwnM2YcJzNmHCczZhwnM2YcJzNmHCczZhwnM2YcJzNmP+FGAL/ih4E/5oiBP+oKQb/tTAI9sA4DuvLQBXh2EYg09hLNsXQVEu3yVtcq8NibJ++aHiUuW6Di7VzjIOyepN7r4GZda2Jnm+rkqJrqpykaKqnpWaqtKZmq8WkaKbKnGmkzZdppM2XaaTNl2mkzZdppM2XaaTNl2mkzZdppM2XaaTNl/+GFwL/jRwE/54hBP+sJwX9ui8G78c2CuPUPhDY30Mfy95KNL7WUkiw0FpapMpgaZjGZnaNwWyAhL5yiXu7eJB0uX+VbreHmmm2kJ1ltZugYrSmoWC1s6FftsWgYbHMmmKuz5Virs+VYq7PlWKuz5Virs+VYq7PlWKuz5Virs+VYq7Plf+HFwL/kRoD/6IgA/+yJQP1wCsE5s8xBtjeOA/M5UMgw+JJM7beUUap2FhXnNJeZZDOZHKGy2p8fMhwhHTGd4puxH6PaMOHlGPCkJdfwZuZXMGmmlvCs5taw8WaW77PlVy60pFcutKRXLrSkVy60pFcutKRXLrSkVy60pFcutKRXLrSkf+JFgL/lhkC/6gdAv64IQLsySIC2d0lBMzlNxHC6kMit+dIM6zkT0Sg4FZTlN1dYIjaY2t+1mp1ddRwfW7Sd4Nn0X+IYtCHi17QkY5a0JyQWNCnkVbQtZJV0seRVs3UjlbI1otWyNaLVsjWi1bI1otWyNaLVsjWi1bI1otWyNaLVsjWi/+LFQL/nRcB/68ZAfTBGAHd2BEAzOUmBcHuNxO270Ijq+1HMqHrTECW6VVNi+ddWILmZWF55GxpcuR0b2zjfHRn4oR4YuKNe17ilX5b4J6AWN+nglXesYNT3r6DUt7Sg1HZ3IJR2dyCUdncglHZ3IJR2dyCUdncglHZ3IJR2dyCUdncgv+PEwL/pBMB/rgSANbMCwDM5BEBwO8mB7X1OBWq9EAin/NGMJXySzyM8VRGgvBdT3rwZlZ08G5cbu92YWnvfmRl74ZoYe+Oal7ulm1b7Z5vWOulcFbrrnFU6rhyUurHc1Hp1XNR6dVzUenVc1Hp1XNR6dVzUenVc1Hp1XNR6dVzUenVc/+YEAH/rg4A1MEJAMnPCQC+8BICs/knCqn7OBWe+z4hk/tELIn6SjWB+lM+efpdRXL6Zkpt+m9OaPp2UmT6flVh+oZXX/uOWlz6llta+Z1dV/ilXlX3rGBT97VhUvbBYVD2ymJQ9spiUPbKYlD2ymJQ9spiUPbKYlD2ymJQ9spiUPbKYv+jCwDWuAYAxsQHALvUCQCw/BQDpv8pC5z/NRWQ/zsehv9CJn3/SS51/1E0b/9bOmn/ZT5l/25BYv91RF//fEZc/4NIWv+LSVj/k0tW/5tMVf+iTVP/qU5R/7FPUP+7UE//w1FP/8NRT//DUU//w1FP/8NRT//DUU//w1FP/8NRT//DUdqvAgDGvAUAuckFAK3bCACj/xcEmv8rC47/MRKD/zgaef9AIHD/RyZp/08rY/9YL1//YjJc/2s0Wv9yNlj/eDhW/385VP+GO1L/jTxR/5U9T/+cPk7/oz5N/6o/S/+zQEr/uUFK/7lBSv+5QUr/uUFK/7lBSv+5QUr/uUFK/7lBSv+5Qci1AgC4wQQAq9ADAJ/rCQGW/xoFi/8mCn//LQ91/zUVbP89GmX/RB5e/0wiWP9UJVX/XSdS/2UpUP9sKk7/cytN/3ksTP9/LUr/hS5J/4wvSP+SMEf/mTBF/6AxRP+pMkP/rjJD/64yQ/+uMkP/rjJD/64yQ/+uMkP/rjJD/64yQ/+uMri6AgCqyAAAndkAAJL/DAKJ/xoEff8hCHL/KAxo/zAQYP84FFr/QBdU/0gaT/9PHEz/Vx1J/10eR/9jIEX/aSBE/28hQv90IkH/eiJA/4AjP/+GJD7/jCQ9/5IlPP+ZJTv/niY7/54mO/+eJjv/niY7/54mO/+eJjv/niY7/54mO/+eJqvBAACd0AAAj+EAAIb/DgJ6/xUDbv8cBmT/Iwlc/ysMVf8zD0//OxFJ/0ITRv9JFEL/TxZA/1UWPv9aFzz/Xxg7/2QYOf9oGTj/bRk3/3IaNv93GjX/fBo0/4EbM/+IGzL/jRsy/40bMv+NGzL/jRsy/40bMv+NGzL/jRsy/40bMv+NG/9wHgP/bCkG/2kzCf9yNw3/eT4S/31HGf+AUSH/fl8p/3xtMv95ezn/dohA/3OTRf9wnUr/bqZO/2utUf9ptFP/aLtV/2bDV/9jx1n7Ycxb91/TXPNe3V3wXONe61vpX+dZ72DlWfFf5VnxX+VZ8V/lWfFf5VnxX+VZ8V/lWfFf5VnxX/9wHgP/bCkG/2kzCf9yNw3/eT4S/31HGf+AUSH/fl8p/3xtMv95ezn/dohA/3OTRf9wnUr/bqZO/2utUf9ptFP/aLtV/2bDV/9jx1n7Ycxb91/TXPNe3V3wXONe61vpX+dZ72DlWfFf5VnxX+VZ8V/lWfFf5VnxX+VZ8V/lWfFf5VnxX/9wHgP/bCkG/2kzCf9yNw3/eT4S/31HGf+AUSH/fl8p/3xtMv95ezn/dohA/3OTRf9wnUr/bqZO/2utUf9ptFP/aLtV/2bDV/9jx1n7Ycxb91/TXPNe3V3wXONe61vpX+dZ72DlWfFf5VnxX+VZ8V/lWfFf5VnxX+VZ8V/lWfFf5VnxX/9wHgP/bCgG/2sxCf91Ng3/ezwS/39GGf+DUCH/gV4q/35rM/97eDv/eIZC/3WSSP9ym03/cKRR/22sVP9rslf/abla/2fBXPxlx174Ysxf9WDTYfBe3WLsXORj6FvpZOJa72TgWvBi4FrwYuBa8GLgWvBi4FrwYuBa8GLgWvBi4FrwYv9xHQP/bSgG/24wCf94NAz/fzsS/4NEGf+HTiH/hlsr/4NoNP9/dT3/fIJF/3mOTP92mVL/cqFW/2+pWv5tsF78ardh+2i+Y/lmxmX0Y8xn8GHTaetf3mvmXeVs4Fvpbdlc7mjWXO9n1lzvZ9Zc72fWXO9n1lzvZ9Zc72fWXO9n1lzvZ/9yHQP/bigG/3EuCf97Mgz/gzoR/4dDGP+KTCH/ilkr/4dlNf+Dcj//f35I/3yLUP95llb/dZ9c/XKmYPpurWT4bLRo9mm8a/RnxW3wZMxw62HTcuVf33PeXOV01lzocc9e7WzNXu5rzV7ua81e7mvNXu5rzV7ua81e7mvNXu5rzV7ua/9zHAP/bycG/3QtCP9+MQz/hjkR/4tCGP+OSyH/jlYr/4tjNv+Hb0H/g3tL/3+HU/58klv8eJxh+XSkZ/Zwq2vzbbJv8Wq6c+9ow3brZcx45mLVet5f33zTXeN7zV/mdsdg6nDGYOxuxmDsbsZg7G7GYOxuxmDsbsZg7G7GYOxuxmDsbv90HAP/cCcG/3YrCP+BLwv/iTgQ/45AGP+SSSH/k1Qs/5BgN/+MbEP/h3dN+4ODV/h/jmD2epdn83agbvByqHPtbq9462u4fOhown/mZs2C32LYhNFf3IXKYOB/xWHjer9j6HS+Y+lyvmPpcr5j6XK+Y+lyvmPpcr5j6XK+Y+lyvmPpcv90HAP/cCYG/3kqCP+FLgv/jTcQ/5I/F/+WSCD/l1Is/5VeOP6RaUT6jHRQ9Yd/W/KCiWXufZNu6nebdedyo3zkbquB4Wqzht5nvYraZcqN0mLUjshi2IrCY9yEvGXgfrdm5Xi2ZuZ2tmbmdrZm5na2ZuZ2tmbmdrZm5na2ZuZ2tmbmdv91GwP/cSYG/3woB/+ILQr/kDYP/5Y+Fv+aRyD/nFAr/5pbOPmXZkX0knBS74x7X+qFhWrlfo104HiVfdtynYXUbaSL0Gqtjs1ot5DLaMORyGfRkr9l1I+5Z9mJtGjdgrBp4nyuauR5rmrkea5q5HmuauR5rmrkea5q5HmuauR5rmrkef92GwP/ciYF/38nB/+KLAr/kzUO/5k9Fv+eRh//oU4r+6BZOPWcY0bvmG1U6JB3YuKIf2/agId70nqPg811l4nJcZ+NxW6okcJssZO/a7yVvWvLlbZp0JSxa9WNrGzbhqht4H+nbeJ8p23ifKdt4nynbeJ8p23ifKdt4nynbeJ8p23ifP92GwP/cyUF/4EmB/+NLAn/ljQO/508Ff+hRB7+pUwq96VXOPCiYUfpnGpW4ZRyZdiMe3PPhYN8yX+LhMN6k4q/dpuPunOjk7dwrJa0b7eXsW/EmKxtzZipb9OQpXDYiaFx3oKgceB/oHHgf6Bx4H+gceB/oHHgf6Bx4H+gceB/oHHgf/93GwP/dCUF/4MlBv+QKwn/mTMN/6A7FP+lQx37qUsp86pUOOyoXkfjoWdX2plvZ8+ReHPHioB9wYSIhbt/j4u1epeQsXeflK10qJeqc7KZp3K/mqRyy5qhc9CTnnTWjJt13ISadd6BmnXegZp13oGadd6BmnXegZp13oGadd6BmnXegf94GgP/diQF/4YjBv+SKgj/mzIM/6M6E/+oQhz4rUoo8K9SN+esXEfepWRY0Z1tZsiVdXPAjnx9uYmEhbODjIytf5ORqXublaV5pJmhd66bnna6nJ13ypyZd8+Wl3jUjpV424aUeN2DlHjdg5R43YOUeN2DlHjdg5R43YOUeN2DlHjdg/94GgP/eCMF/4gjBv+UKgj/njEL/6Y6Ev6rQhv1sEkn7LVQNuOwWkbYqWNXzKFrZsKacnK6k3p8s42BhayIiYymhJCRoYCYlp19oZqZe6qclnu2nZR7xp6Se82YkXzTkI982YiPfNyFj3zchY983IWPfNyFj3zchY983IWPfNyFj3zchf95GgP/eiIF/4oiBf+WKQf/oDEL/6g5EfuvQRrytEgm6blPNN+0WUXSrWFWx6VpZb2ecHK0l3d8rZF+haaMhoygiI2RmoWVlpaCnpqSgKedj3+zno2Awp6LgMyai4HSkoqA2ImJgNuGiYDbhomA24aJgNuGiYDbhomA24aJgNuGiYDbhv95GgL/eyEE/4siBf+YKAf/ozAK/6s4EPmyQBjvuEck5r1OM9u4V0TNsGBWwqlnZLiibnGvm3V7p5Z8hKCRg4uajYuRlIqTlo+Hm5qLhaWdiISwn4WEv5+FhcubhYXRk4WF2IqEhNqHhITah4SE2oeEhNqHhITah4SE2oeEhNqHhITah/96GQL/fSAE/40hBf+bKAb/pS8J/643Dva2PxfsvEYi48FOMNW8VkPItF5VvaxmY7OmbHCqn3N7oZp6hJqWgYuUkoiRjo+QlomMmZqEiqOdgYqun36KvJ9+isqcf4rQlH+J1ot/iNmIf4jZiH+I2Yh/iNmIf4jZiH+I2Yh/iNmIf4jZiP96GQL/fx4E/5AhBP+dJwX/qC4I/rI2DfO6PhXpwUUf38VML9C/VELEt11TuLBkYq6qam+kpHF6nJ93g5SbfoqOmIaQh5WOlYKSl5l9kKCceo+rnniPuZ93kcqdeZDPlXmO1ox5jdiJeY3YiXmN2Il5jdiJeY3YiXmN2Il5jdiJeY3Yif97GQL/gR0E/5IgBP+gJgX/qy0H+7U1C/C+PRLmx0Qc2slJLsvDU0G+vFtSs7ViYaivaW6fqm94lqV1gY6hfImHnoOPgZuLlHuZlJh3l56bc5apnXGWtp5wl8idcpbPlXOU1Yx0k9iJdJPYiXST2Il0k9iJdJPYiXST2Il0k9iJdJPYif98GAL/hBwD/5UfA/+jJQT/rywG97ozCezEOw/izkIY085ILMbHUkC5wFpRrbphX6O0Z2yZsG13kKt0gIioeoeBpYGNeqKJknWgkpZwnpuZbJ6nm2qetJxpn8WbbJ7QlG2a1oxtmdiJbZnYiW2Z2IltmdiJbZnYiW2Z2IltmdiJbZnYif99GAL/hxoD/5geA/+mIwP/sykE88AxB+fLOAvd2DoWzdJGKsDMUD6zxlhPp8BfXZy7ZWqSt2t0ibNxfYGveIR6rX+KdKqHj26pj5Npp5qWZqelmGOnspliqMOYZafRk2aj1otnodmJZ6HZiWeh2YlnodmJZ6HZiWeh2YlnodmJZ6HZif9+FwL/ixgC/5wcAv+rIQL7uSYD7ccsBN/VMQbT3jkUxthEKLnRTjuszFZMoMddWpXCY2eLv2lxgrtveXq4doBztn2GbbSFi2izjo9jspiSYLGkk16ysZRcssKUXrLTkF+s2YlgqtqGYKrahmCq2oZgqtqGYKrahmCq2oZgqtqGYKrahv9/FwL/kBYC/6EaAf+xHQH0wCAB49EgAdPfLAbJ4jsUvt9EJbLZTDil01RJmc9bV47LYWOEyGhse8VudXPDdXtswXyBZ8CEhWK/jolevpiLWr6kjVi+sY5Xv8KNWL/Xi1m43IVZtt2DWbbdg1m23YNZtt2DWbbdg1m23YNZtt2DWbbdg/+BFgL/lRQB/6cWAf24FwDpyxEA098WAcjnLAe+5jsWs+REJajhSzWc3VJEkdlZUobVYF1802ZmdNFtbmzPdHRmznx5Yc2FfVzMjoBZzJmDVsylhFTMs4VTzcSFU83dg1PG4H5Uw+F9VMPhfVTD4X1Uw+F9VMPhfVTD4X1Uw+F9VMPhff+HEwH/nBIB/64RANrCCgDQ0goAx+gYAbzsLAqy6zwXqOpDJZ3oSDOS5lBAiORZS37iYFR24Whcb+BvYmjfd2hj3n9sXt6IcFrekXNX3pt1VN6nd1LftHhQ38R4T+DeeE/W5XVP0+d0T9PndE/T53RP0+d0T9PndE/T53RP0+d0T9PndP+PDwH/pA4A27gIAM3FCQDF1QoAuvEaA7DyLQym8TsYm/BBJJHvRy+H7k46fu5YQ3ftYUpw7WlQauxxVWXseVlh7IFcXeyKX1rsk2FX7Z1jVe2nZVLts2ZR7sBnT+/UaE7r5mhN6OhoTejoaE3o6GhN6OhoTejoaE3o6GhN6OhoTejoaP+ZCwDdrgQAzLwGAMHJBwC42woArfgcBKT4Lw2Z+DkXj/g/IYX4Rip8+E0ydfdXOW73YD9p92lDZPhxR2H4eUpd+IFMWviJT1j4klFW+ZtSU/mlVFH6r1VQ+rtWTvrKV03741dM++lXTPvpV0z76VdM++lXTPvpV0z76VdM++lXTPvpV+WlAADOtAQAv78FALTOBgCq6w0BoP8fBpf/Lw2M/zYVgv89HXj/RCRw/0wqav9UL2X/XjNh/2c3Xf9vOVr/djxY/34+Vv+GP1P/jkFR/5dCUP+gQ07/qUVN/7NFS/++Rkr/0EdJ/9xHSf/cR0n/3EdJ/9xHSf/cR0n/3EdJ/9xHSf/cR9GuAAC/uQMAssUDAKfVBQCc/Q8ClP8iBon/Kwx+/zISdf86GGz/Qh1l/0kiX/9RJVr/WihX/2MrVP9rLVL/ci9Q/3kwT/+AMU3/iDJL/5A0Sv+YNUj/oTVH/6o2Rv+zN0T/vzhE/8U4RP/FOET/xThE/8U4RP/FOET/xThE/8U4RP/FOMGzAACyvgIApcwBAJndAwCQ/xIChv8fBXv/Jwpx/y4OaP82E2H/Phda/0YaVf9NHVH/VR9O/10gS/9kIkn/ayNH/3EkRv94JUT/fyZD/4YnQf+OKED/lig//54pPf+nKTz/sCo8/7QqPP+0Kjz/tCo8/7QqPP+0Kjz/tCo8/7QqPP+0KrO4AQClxgAAl9UAAIvvBAGE/xMCd/8aBG3/Igdk/yoLXP8yDlX/ORFQ/0ETS/9IFUj/TxdF/1YYQv9cGUD/YRo+/2caPP9tGzv/cxw5/3kcOP+AHTb/iB01/48eNP+XHjL/oB8y/6QfMv+kHzL/pB8y/6QfMv+kHzL/pB8y/6QfMv+kH6bAAACXzgAAid4AAH//BwF0/xACaf8VA1//HAVX/yQIUP8sCkr/MwxF/zsOQf9BDz3/RxA6/00ROP9SETb/VxI0/1wTMv9hEzH/ZhQv/2sULv9xFS3/dxUs/30VKv+DFin/ixYp/44WKf+OFin/jhYp/44WKf+OFin/jhYp/44WKf+OFv9mIAP/YSoF/2EzCP9pNgv/bj0P/3FGFf9zURz/c14j/3BtKf9ufDD/a4k1/2mWOf9noT3/ZqpA/2SyQv9juUT/YcJG/2DIR/9ezUj/XNRK/1veS/tZ5Ez3WOpM9FfvTfBW803sVfhN7FX4TexV+E3sVfhN7FX4TexV+E3sVfhN7FX4Tf9mIAP/YSoF/2EzCP9pNgv/bj0P/3FGFf9zURz/c14j/3BtKf9ufDD/a4k1/2mWOf9noT3/ZqpA/2SyQv9juUT/YcJG/2DIR/9ezUj/XNRK/1veS/tZ5Ez3WOpM9FfvTfBW803sVfhN7FX4TexV+E3sVfhN7FX4TexV+E3sVfhN7FX4Tf9mIAP/YioF/2MxCP9rNQv/cDwP/3NFFf91Txz/dl0j/3NsKv9wejH/bYc2/2uUO/9pnz//aKhC/2awRf9kuEf/Y8BJ/2HHSv9fzEz/XdNN/FzeTvla5E/1WepQ8VjvUe1X9FHpV/lQ6Vf5UOlX+VDpV/lQ6Vf5UOlX+VDpV/lQ6Vf5UP9nHwP/YyoF/2UwCP9uMwv/dDoP/3dDFf95Thz/elok/3doK/90djP/cYQ5/26QP/9sm0P/aqVH/2itSv9ntkz/Zb5O/2PFUP9hy1L9X9JU+V3dVfRb5FbwWupX61jwWOdY9VfjWfpU41n6VONZ+lTjWfpU41n6VONZ+lTjWfpU41n6VP9oHwP/YykF/2guB/9xMgr/dzgP/3tCFf99TBz/flgk/3tmLf93czX/dIA8/3GMQv9vl0f/bKFL/2qqT/9oslL/Z7tU/2XEVv5iylj5YNFa9V7cXPBc5F3qWute5lnxX+Ja9VvcW/lX3Fv5V9xb+VfcW/lX3Fv5V9xb+VfcW/lX3Fv5V/9pHgP/ZCkF/2stB/90MAr/ezcO/39BFf+BShz/glUl/39jLv97cDb/eHw+/3WJRf9xlEv/b55Q/2ymVP9qrlj9aLdb/GbAXfpkyWD1YdBi8F7cY+pc5WXlW+xm3lrwY9hb9GDRXfhb0V34W9Fd+FvRXfhb0V34W9Fd+FvRXfhb0V34W/9pHgP/ZSgF/24rB/94Lgr/fzYO/4M/FP+FSBz/h1Ml/4RgL/+AbDj/fHlB/3iFSf50kFD7cZlW+W6iWvhrql/2aLJi9Ga7ZfNkxWjwYtBr6l/dbeNd527bW+pt01zvaM1e82TIX/dfyF/3X8hf91/IX/dfyF/3X8hf91/IX/dfyF/3X/9qHgP/ZigF/3EpB/97LAn/gzUN/4c+FP+KRxv/jFAl/4ldL/+FaTr9gXVE+nyATfd4i1X0c5Vc8W+dYu9spWftaa1r62a2b+hjwHLmYcx142Dfd9Zc5HjOXulyyV/tbcRg8Gi/YvRjv2L0Y79i9GO/YvRjv2L0Y79i9GO/YvRjv2L0Y/9rHQP/ZycF/3QnBv9/Kwj/hzMN/4w8E/+PRRv/kU4l/49aMPyLZjv4hnFG84F8Ue98h1rsdpBi6HGYaeVsoHDhaKh13mSwettiun7YYcd/1GHaf8tf4X7EYeV3v2Lpcrtj7W22ZPFntmTxZ7Zk8We2ZPFntmTxZ7Zk8We2ZPFntmTxZ/9sHQP/aiYF/3cmBv+CKgj/ijIM/5A7Ev+TQxr/lkwk/ZVXMPeRYjzyjG1J7IZ4VOd/gV/ieIpp3HKSctZtmnjSaqJ8zmerf8tmtIHJZb+Dx2TOhMFj3YO6ZOJ8tmbmdrJn6nGuaO9qrmjvaq5o72quaO9qrmjvaq5o72quaO9qrmjvav9tHAP/bCQF/3okBf+FKQf/jjEL/5Q5Ef+YQhn/m0ok+JtUMPKXXz3rkmpL5YpzWN6CfGTVfIVuz3aNdcpylXrGbp1+w2ylgr9qr4S9abmGumjHh7do2oexaN6BrWnjeqlr6HSma+xtpmztbaZs7W2mbO1tpmztbaZs7W2mbO1tpmztbf9tHAP/biME/30iBf+IKAf/kTAK/5g4EP+cQBj7n0kj9KFSL+2dXD3llmZM3Y5vWtOHeGXMgYFuxnuJdsF3kXu8c5mAuHChhLVuqoeybbSJr2zBiq1s0oqobNyFpW3hfqJu5Xefb+twn2/rcJ9v63Cfb+twn2/rcJ9v63Cfb+twn2/rcP9uHAP/cSIE/38hBf+LJwb/lC8J/5s3D/+gPxf4pEch8KdPLuiiWj3fm2NN1JRsWsuMdWXEhn1vvoCFdrh8jXyzeJWBr3WdhatypYmoca+LpXC7jKNwy42gcdmInXHfgZty5HqZc+lymXPpcplz6XKZc+lymXPpcplz6XKZc+lymXPpcv9vGwP/cyAE/4IgBP+OJgb/ly4I/582Dv2kPhX0qEYg7KxNLeOnWDzZoGFMzZhqWcWRcmW9i3putoWCdrCAiX2rfZGCp3mZhqN3ooqfdauNnHS3jpp0xo+YddaLlnbdg5R24nyTdud0knbodJJ26HSSduh0knbodJJ26HSSduh0knbodP9vGwL/dR8E/4QfBP+QJQX/mi0I/6I1DPqoPRTxrEUe6LBMK9+rVzvSpF9LyJxoWb+Vb2S3j3dusIp/dqqFhn2kgY6Cn36Wh5t7nouXeaiOlHizj5J4wpCRetWNj3rbhY564X6NeuZ2jXrmdo165naNeuZ2jXrmdo165naNeuZ2jXrmdv9wGwL/dh4D/4YeBP+TJQX/nSwH/6U0C/erPBLusUMc5bRLKdqvVTrNqF5KwqBmWLmabWSxk3Vuqo58dqOKg32ehouCmYKTh5SAm4uQfqWOjX2wkIp9vpGKf9OPiX7ah4h+33+HfuV3h37ld4d+5XeHfuV3h37ld4d+5XeHfuV3h37ld/9wGwL/eB0D/4geA/+VJAT/oCsG/6gyCvSvOhHrtUIa4bhKJ9SzUznIq1xJvqRkV7Sea2OsmHJtpJN5dZ6OgXyYi4iCkoeQh42FmYuJg6KOhoKukYOCvJGCg86Rg4PZiIKC34GCguR5goLkeIKC5HiCguR4goLkeIKC5HiCguR4goLkeP9xGgL/ehwD/4odA/+XIwT/oikF/KwxCfGzOQ/oukAX3bxIJc+2UjjDr1tIuahiVq+iamKnnHBsn5d3dZiTfnySkIaCjI2Oh4eKl4uDiKCOf4erkXyHuZF7h8uRfIjYiX2H3oJ9huR6fYbkeX2G5Hl9huR5fYbkeX2G5Hl9huR5fYbkef9xGgL/fBoD/40cA/+aIgP/pSgE+a8vB+64Nwzkvz8U2MBGJMq6UDe/s1lHtKxhVaqmaGGhoW5rmZx1dJKYfHuMlYOBhpKLhoGQlIt8jp6OeI2pkHaMtpF0jciRdo7YineM3YJ3iuN6d4rjeneK43p3iuN6d4rjeneK43p3iuN6d4rjev9yGgL/fxkC/48bAv+dIAP/qSYD9rMtBeq9NQngxjwQ0sREI8W9TzW6t1hGr7FfVKWrZmCcpm1qlKJzc4yeenqGm4GAgJiJhXqWkol1lJuNcpOmj2+TtJBtlMWQcJXYinCS3YNxkON7cZDje3GQ43txkON7cZDje3GQ43txkON7cZDje/9zGQL/ghcC/5IaAv+gHwL/rSQC8rgqBObDMQbbzDUPzMhCIcDCTTS0vFZEqbZeUp+xZF6WrGtojqlxcYaleHh/on9+eaCHg3Sdj4hvnJmLa5ukjWibso5nm8KOaZ3YimqZ3YJrluN7a5bje2uW43trluN7a5bje2uW43trluN7a5bje/90GQL/hRUC/5YYAf+kHAH7siAB7b8lAuHMKgPU0TINx8xBH7rHTDGuwVRCo7xcUJm3YlyQs2lmh7BvboCtdnV5qn17c6iEgG2mjYVopZeIZaSjimKksItgpMGLYqbZiGOi3oFlnuN6ZZ7jemWe43plnuN6ZZ7jemWe43plnuN6ZZ7jev92GAL/iRMB/5oWAf+pGAH2uBsB58caAdvZHAHN1jALwNI/HbTNSi+oyFI/ncNaTZK/YViJu2digLhta3m2dHFys3t3bLGDfGewjIBir5aDXq6hhlyur4dar7+HW7DahF2s4H9ep+V4XqfleF6n5Xhep+V4XqfleF6n5Xhep+V4XqfleP96FQL/jhIB/58TAP+wEwDvwBAA2dQMAM7fHAHE3S8Judk9Gq3TSCyhz1A7lctYSYvHX1SCxGVeecJsZnLAcmxrvnpyZr2CdmG7i3pcu5V9Wbqhf1e6r4BVu7+AVbzZf1a443pYsud1WLLndFiy53RYsud0WLLndFiy53RYsud0WLLndP+AEgH/lBAA/6YPAOO4CwDSxgoAzNcLAMPjHgK54jEKr+A9GKTdRieZ2U43jdRWRIPRXU96z2RYcs1qX2vLcmVlynlqYMmCb1vJi3JXyJZ1VMiid1LIr3hRycB4UMrbd1HG6HNSwOtvUr/sb1K/7G9Sv+xvUr/sb1K/7G9Sv+xvUr/sb/+HDgH/mw0A364HANC8CADHyQgAwdsLALfoIAOt5zENpOY9GZnkRCaO4kwzhOBUPnveXEdz3WNPa9xqVmXaclxg2npgW9mDZFfZjGdT2ZdqUNmjbE7ZsW1N2sJtTNvcbE3Y7GpOz/BnTs/wZ07P8GdOz/BnTs/wZ07P8GdOz/BnTs/wZ/+PCwDppAQA0bQGAMW/BgC8zQgAtOkOAaruIgWi7jMOl+07GY3sQiSD60kue+pTNnPpXD5s6WREZ+lsSWLodE1e6HxRWuiFVFbojlZT6ZhZUemjWk7psFxN6r5cTOvSXUvq6V1K4/NcSuPzXErj81xK4/NcSuPzXErj81xK4/NcSuPzXPmZAwDUrAIAxbcEALnDBQCw0ggAp/YRAZ71JAaV9TIOivU6F4H1QSB49UgncPVQLmr0WjRl9GM4YPRrPF31dD9Z9XxCV/WERFT1jUZR9pdIT/ahSk32rEtL97lMSvfITUn44E1I9/NNSPf0TUj39E1I9/RNSPf0TUj39E1I9/RNSPf0TdqjAADHsQIAuLsDAK3JBACj2QcAmv0UApL9JweH/i8Nff43FHT/Pxts/0cgZv9OJWD/Vylc/2AtWf9pMFb/cTJT/3g0Uf+ANk//iTdN/5I5S/+cOkn/pjtI/7E8Rv+9PUX/zD1E/+Y+RP/nPkT/5z5E/+c+RP/nPkT/5z5E/+c+RP/nPsusAAC5tgEArMIBAKDQAgCV5QcAjv8YA4T/JAZ6/ywLcP80EGj/PBVh/0QZW/9LHVb/UyBT/1siUP9jJE3/ayZL/3MnSf96KUj/gipG/4orRP+ULEL/ni1B/6cuQP+xLj//vC8+/80wPv/NMD7/zTA+/80wPv/NMD7/zTA+/80wPv/NMLuxAACsvAAAn8kAAJPZAACJ/AsBgP8XAnb/IAVs/ygJZP8wDV3/OBBX/0ATUf9HFk3/ThhK/1YZR/9cGkT/YxxC/2kdQP9wHj//eB49/4AfO/+IIDr/kSE4/5siN/+kIjb/rSM1/7gjNf+5IzX/uSM1/7kjNf+5IzX/uSM1/7kjNf+5I622AACfxAAAktIAAIThAAB9/w0Bcv8TAmj/GwRf/yMGWP8rCVH/MwtM/zoNR/9BD0P/SBFA/04SPf9UEzv/WhQ5/18UN/9lFTX/axYz/3IWMf96Fy//ghcu/4sYLP+TGCv/nBkq/6cZKv+nGSr/pxkq/6cZKv+nGSr/pxkq/6cZKv+nGaG/AACSzAAAhNwAAHj3AABu/woBY/8QAlr/FQNS/x0ES/8kBkb/LAhB/zMJPP86Cjn/QAs1/0UMMv9KDTD/UA0u/1QOLP9ZDir/Xg8o/2QPJv9qDyX/cRAj/3gQIv+AESD/iBEf/5ERH/+RER//kREf/5ERH/+RER//kREf/5ERH/+REf9cIgP/Vy0F/1gzB/9fNgn/Yz0N/2VGEv9mUBf/ZV4c/2RuIv9hfCf/X4or/16WLv9coTH/W6oz/1qyNf9Zujb/WMM3/1jNOf9X2Dn/VuA6/1XmO/9U7Dz/U/E8/FL1PfhS+T31Uf0981H/PfNR/z3zUf8981H/PfNR/z3zUf8981H/Pf9cIgP/VywF/1oyB/9hNQn/ZTwN/2dFEv9oTxf/aFwd/2ZtIv9jeyj/YYgs/1+UL/9enzL/Xak1/1uxN/9auTj/WsE6/1nLO/9Y1Tz/V989/1bmPv9V6z79VPA/+VP1P/ZS+UDzUv1A8FL/PvBS/z7wUv8+8FL/PvBS/z7wUv8+8FL/Pv9dIQP/WCwF/1wwB/9kMwn/aDoN/2tDEv9sThf/bFod/2pqJP9neCn/ZIUu/2KRMv9hnDb/X6Y4/16uOv9dtjz/XL4+/1vIP/9a0kH/Wd1C/1flQ/1W6kT5VfBE9VT1RfFU+kXuVP5E7FT/QuxU/0LsVP9C7FT/QuxU/0LsVP9C7FT/Qv9eIQP/WSwF/18uBv9mMgn/bDgM/29BEf9vTBf/cVce/25nJf9rdSv/aIIw/2WONf9kmTn/YqM8/2CrPv9fs0H/XrtC/13ERP9czkb/WtxH/lnkSPpX6kn1VvBK8FX2Su1V+krpVv5H51b/RedW/0XnVv9F51b/RedW/0XnVv9F51b/Rf9eIQP/WSsF/2ItBv9qMAj/bzYM/3JAEf90Shj/dVUe/3JkJv9vci3/bH8z/2mLOP9mljz/ZaBA/2OoQ/9hsEb/YLhI/17BSv9dy0v/XNpN+lrjTvVZ6k/wV/FQ61b2UedX+07kWP9L4Vn/SeFZ/0nhWf9J4Vn/SeFZ/0nhWf9J4Vn/Sf9fIAP/WisF/2UrBv9tLgj/czUM/3c+Ef94SBf/eVIf/3dgJ/90bi7/cHs1/22HO/9qkkH/Z5tF/2WkSf5jrEz9YbRO+2C8UfpexlP5XdRV9VvjVu9a6ljpWPJZ5Vn3VuBa+1PbW/9P11v/Tddb/03XW/9N11v/Tddb/03XW/9N11v/Tf9gIAP/XSkF/2gpBv9xKwf/eDML/3w8EP99Rhf/flAf/31dKP95ajD/dXY4/3GCP/xtjUX6apdL+GefT/Zlp1P0Yq9W82C4WfFfwVzwXc1e7VzgYOha7GHhWvJg2lv2W9Nc+lfPXf1TzF7/Ucxe/1HMXv9RzF7/Ucxe/1HMXv9RzF7/Uf9hHwP/YCcE/2smBf91KQf/fDEK/4E6EP+DRBf/hE0f/4NZKP9/ZjL8enI7+HV+Q/VxiEvybZJR72maVu1molvqY6pf6GCyY+ZevGbkXMhp4Vvaa91a6mvTXPBmzV71Ychf+VzEYPxYwWH+VcFh/lXBYf5VwWH+VcFh/lXBYf5VwWH+Vf9iHwP/YyUE/28kBf95KAb/gTAK/4U5D/+IQhb/iUse/4lWKPqFYjP1gG498Hp5R+x1g1DpcIxY5WuVXuFmnWTeY6Rp22Ctbddft2/UXsNw0V7Scc1d53HHX+5rwmHyZr5i9mG6Y/lct2P8WLdj/Fi3Y/xYt2P8WLdj/Fi3Y/xYt2P8WP9jHwP/ZiME/3IiBP99Jwb/hS4J/4o3Dv+NQBX/j0ke+o9TKPSMXzTuhmo/6X90S+N4flXecoZe2G2PZdNqmGrPZ6BtzGWocMljsXPGYrx0xGHJdcFh4Ha8Y+pxt2TvarRl82WwZvZgrmf5XK5n+VyuZ/lcrmf5XK5n+VyuZ/lcrmf5XP9jHgP/aCEE/3UgBP+BJQX/iS0I/481DP+SPhT8lEcd9ZZPKO6RWzTni2ZB4IRvTtl9eVjRd4JgzHOKZ8dvk2zEbJtwwGmjc71nrHa6ZrZ4uGXCebZl1XmyZuZ2rmjsb6pp8GmoafRjpmr3X6Zq91+mavdfpmr3X6Zq91+mavdfpmr3X/9kHgP/ayAD/3geBP+EJAX/jSwH/5M0C/+XPBL4mUUb8JtNJ+iXWTThkGJC14lsTs6DdVjIfX5hw3iGaL50jm25cJZytm6edbJsp3ivarF7rWm9fKppzX2oauN6pWzpcqJs7WygbfJmnm71Yp5u9WKebvVinm71Yp5u9WKebvVinm71Yv9lHQL/bR4D/3sdA/+HIwT/kCoG/5cyCv2cOxD0n0MZ7KFLJeOcVjPalmBBz45pTseIcljAgnphun2CaLV5im6xdZJzrHKad6lwo3qmbqx9o224fqFtx3+fbuB+nHDndZpw62+ZcfBol3HzZJdx82SXcfNkl3HzZJdx82SXcfNkl3HzZP9lHQL/bx0D/34cA/+KIgT/kykF/5sxCfmgOQ/wo0EY56ZJI96hVDHSml5AyJNnTcCMb1i5h3dhs4J/aK59h26peo5zpHeWeKB0n3udc6h+mnG0gJhxwoGWctiBlXTleJN06nGSde9rkXXyZpF18maRdfJmkXXyZpF18maRdfJmkXXyZv9mHQL/cRsD/4AbA/+MIQP/ligF/54vCPakNw3sqD8V46tIINimUjDMnlxAw5dlTbuRbVezi3RhrYZ8aKeCg26ifot0nXuTeJl5nHyVd6V/knawgZB1voKOdtGCjnjjeo146HOMeO1si3jxaIt48WiLePFoi3jxaIt48WiLePFoi3jxaP9nHAL/cxoC/4IaAv+PIAP/mSYE/qIuBvOoNQvprT0T369GHtKpUS/Holo/vptjTLWValeuj3Jgp4t5aKGHgW6cg4h0l4CQeJJ9mXyOfKKAi3qtgoh6u4OHes2Dh3zifId853WGfOxuhnzwaYZ88GmGfPBphnzwaYZ88GmGfPBphnzwaf9nHAL/dRkC/4UZAv+SHwL/nCUD+6UsBfCsNAnmsjsQ27NEHc2tTy7Dplk+uZ9hS7CZaFaolHBfoY93Z5uLfm6WiIZzkIWOeIyClnyIgKCAhH+rgoF/uIN/f8qEgYHhfYGB5naBgOtvgIDvaoCA72qAgO9qgIDvaoCA72qAgO9qgIDvav9oHAL/eBcC/4cYAv+UHQL/nyMD+KkqBOyxMQfitzkN1bdCHMmwTi2+qlc9tKNfSqueZ1WjmG5fnJR1ZpaQfG2QjYNzi4qLeIaIlHyBhp6AfYSognuEtYR5hMeEeobgf3uF5nd7hetwe4Tua3uE7mt7hO5re4Tua3uE7mt7hO5re4Tua/9pGwL/ehYC/4oXAv+XHAL/oyEC9K0nA+i1LgXevTUK0LpAG8S0TCy6rlY7r6heSaaiZVSenWxdl5lzZpCVeWyKkoFyhZCJd3+Nknx7i5t/d4qmgnSJs4NyisSDdIzgf3SL5Xh1iepxdojtbHaI7Wx2iO1sdojtbHaI7Wx2iO1sdojtbP9rGgL/fRQC/40WAf+aGgH/ph4B8LEjAuS7KQPZwjAJy70/GcC4Siq1slQ6qqxcR6GnY1KZo2pckZ9xZIqbd2uEmH9xfpaGdnmTj3t0kpl+cJCkgW2QsYJrkMGCbZLdf26R5Xhvj+pxcI7tbHCO7Wxwju1scI7tbHCO7Wxwju1scI7tbP9uGAL/gBIB/5AVAf+eFwH7qxoB7LceAeDDIQHSxi0IxsE9GLq8SSivt1I4pbJaRZytYVGTqWhai6VvYoSidWl+n3xveJ2EdHObjXlumZZ8apiif2eXroBlmL+BZZnYf2iY5XhplupxapTtbGqU7WxqlO1sapTtbGqU7WxqlO1sapTtbP9xFgL/gxEB/5QTAf+iFAD1sBQA5r4UANnMFQDMyisHwMY7FrXBRyaqvFE2n7hYQ5azYE6NsGZYhaxtYH6qc2d3p3pscqWCcmyji3ZoopR5ZKGgfGCgrX1fob1+XqLUfWGh5nZinetwY5vubGOb7mxjm+5sY5vubGOb7mxjm+5sY5vubP90EwH/hxAB/5gQAP6nEADntw0A1sULANDQEQDFzygFucs5FK7HRSOjw08zmb9XQI+7XkuGuGRUfrVrXHeycWNxsHhpa66AbWatiXJhq5N1XaueeFuqrHlZq7x5WKzSeVqr6HNcp+xuXaTval2k72pdpO9qXaTval2k72pdpO9qXaTvav95EQH/jA4A/54NANyuCADSuwkAzMgJAMfWDgC91SUEstI2EafOQiCcykwvksdUPIjDXEd/wWJQd75pV3C8cF5qu3djZbl/aGC4iGxct5JvWLaecVW2q3NTt7tzUrfSc1S3629Wsu9qV6/xZ1ev8WdXr/FnV6/xZ1ev8WdXr/FnV6/xZ/9/DgH/kwsA4aUFANKzBwDJvgcAwssIALzdDgC03SMDqtozDZ/WQByU00oqitBSN4DNWkF4y2FKcMloUWrIb1dkxnZcX8V/YFrFiGRWxJJnU8SeaVDErGpPxLxrTsXTak/F7WhQwPNkUb31YVG99WFRvfVhUb31YVG99WFRvfVhUb31Yf+GCgDwmgQA1KoEAMi2BgC+wQUAt88JALDjEQCo4yUEn+I1DZXgPhmL3kglgdxQMHjaWDpw2F9CadZnSWPVbk9e1HZTWdN/V1XTiVpS05NdT9OgX03TrWBL1L5gStXYYEvU7V5M0fdcTMz5WkzM+VpMzPlaTMz5WkzM+VpMzPlaTMz5Wv+PAwDaogAAyq8DAL25BAC0xgUAq9QJAKTqFAGc6SgGk+k0DonoPRh/50Qid+ZOKm/mVzJp5V84Y+VnPV/kb0Ja5HdFVuSASVPkiktQ5JROTeSfUEvlrFFJ5btSSObPUkjm6FJI5PhRSOH8T0jh/E9I4fxPSOH8T0jh/E9I4fxPSOH8T+GZAADNqQAAvrMCALO+AwCoywUAn9oJAJjyGAKQ8ioHhvIzDnzxOxZ08UMdbPFLI2bxVClh8V0tXfFmMVnxbjVW8XY3U/F/OlDyiDxN8pI+S/KdQEnzqUFH87ZCRvTHQ0X030NE9PBDRPL6QkTy+kJE8vpCRPL6QkTy+kJE8vpCRPL6QtGiAADArgAAsrgBAKfEAgCc0gQAku0MAIz7HAOC+ygHefsxDHD8ORJp/EEXYvxJHFz8UCBX/FkjVP1iJlH9aihP/XMqTP57LEr+gy5I/o0vRv+YMUT/ojJD/64zQf+7NED/yzQ//+M0P//vNT//7zU//+81P//vNT//7zU//+81P//vNcSqAACzswAAp78AAJrLAACP2gIAhv8PAX7/HAN1/yUGbP8tCmT/Ng5d/z4SWP9FFVL/TRhP/1UaTP9cHEn/ZB5H/2sfRP9zIEL/fCJB/4UjP/+PJD3/miU7/6QmOv+vJjn/uic4/8onOP/cKDj/3Cg4/9woOP/cKDj/3Cg4/9woOP/cKLWvAACnugAAmsYAAI3UAACB5gEAev8QAXD/GAJn/yEFX/8pB1j/MQpS/zkNTf9BD0n/SBFF/08TQv9VFED/XBU9/2IWO/9pFzn/cBg3/3kZNf+CGTP/jBoy/5cbMP+hGy//qhwv/7UcLv+/HC7/vxwu/78cLv+/HC7/vxwu/78cLv+/HKm1AACawgAAjM8AAH/eAAB2/wUAbP8OAWL/FAJa/xsDU/8kBU3/KwdH/zMJQ/86Cj//QQs7/0cMOP9NDTX/Uw4z/1gPMf9eDy//ZBAt/2sRK/9zESn/fBIn/4YSJf+QEyT/mRMj/6MUIv+rFCL/qxQi/6sUIv+rFCL/qxQi/6sUIv+rFJy+AACNywAAftoAAHDmAABn/wAAXf8KAVT/EAFN/xUCR/8dA0H/JAQ8/ysFN/8yBjT/OAcw/z0ILf9DCCr/SAko/00JJv9SCiT/Vwoi/10LIP9jCx7/awsc/3MMGv98DBj/hAwX/44NFf+VDRX/lQ0V/5UNFf+VDRX/lQ0V/5UNFf+VDf9SJQP/TS8E/1EyBv9XNQf/WjwK/1tFDv9aTxP/WV0X/1htG/9Wex//VYki/1OVJf9SoCf/Uagp/1CxKv9QuCv/T8Es/0/KLf9O1i7/TuQu/07tL/9O8y//Tfgw/038MP9M/zD8TP8w+Uz/L/hM/y/4TP8v+Ez/L/hM/y/4TP8v+Ez/L/9TJAP/TS8E/1QwBf9ZNAf/XToK/19DDv9eThP/XVoY/1tqHP9aeSH/WIYk/1aSJ/9VnSn/VKYr/1OuLf9Sti7/Ur4v/1HHMP9R0jH/UOEy/1DrMv9P8jP/T/cz/078NPtO/zT4Tf809U7/MvRO/zL0Tv8y9E7/MvRO/zL0Tv8y9E7/Mv9TJAP/Ti4E/1YvBf9cMgf/YDgK/2JBDv9iTBP/YFgY/19oHf9ddiL/W4Mm/1mPKf9Ymiz/VqMu/1WsMP9VszH/VLsz/1PENP9TzjX/Ut42/1LpN/9R8Tf/UfY4+1D7OPdP/zj0T/838VD/NfBQ/zTwUP808FD/NPBQ/zTwUP808FD/NP9UIwP/UC0E/1ktBf9fMAf/YzYK/2ZADv9mShP/ZVUZ/2NlHv9hcyP/XoAo/1yMLP9bly//WaEx/1ipNP9XsDX/Vrg3/1XBOP9Vyzn/VNo6/1TnO/9T8Dz7UvY99lH7PfJR/z3vUv877FL/OOtS/zjrUv8461L/OOtS/zjrUv8461L/OP9VIwP/UisE/1wrBf9jLgf/ZzQK/2o+Dv9rSBP/alMZ/2hhH/9mcCX/Y30q/2CIL/9ekzP/XJ02/1ulOP9arTr/WLU8/1e9Pv9Xxz//VtNB/FXkQvlV7kP1VPZE8FP8ROxU/0HpVf8/5lX/POVV/zvlVf875VX/O+VV/zvlVf875VX/O/9WIgP/VSkE/18oBf9nKwb/bDIJ/288Df9wRhP/cFAZ/25dIP9rayf/aHkt/2WEMv9ijzf/YJk7/l6hPv1cqUH7W7FD+lm5RflYwkf3V85I9VbgSvFW7EvuVfZM6Vb8SuVX/0biWP9D3ln/QN1Z/z/dWf8/3Vn/P91Z/z/dWf8/3Vn/P/9XIgP/WScE/2MmBP9rKAb/cTAI/3Q5Df91QxP/dU0Z/3VZIf9xZyn/bXQw/WqANvpmijz4Y5RA9mGcRPRepEjyXKxL8Vu0Te9ZvVDtWMlS61faU+dW6VXkV/VU4Vn9T9ta/0vVW/9I0Fz/RM9c/0TPXP9Ez1z/RM9c/0TPXP9Ez1z/RP9YIgP/XCQD/2YjBP9vJgX/di4I/3o3DP97QRL/e0sZ/3tVIf53Yyr5c28y9m57OvJqhUHvZo9H7GOXTOpgn1DoXadU5VuvV+NZuFrhV8Nd31fSXtpW5l7WWfNa0lz8Vc1e/1DJXv9MxV//ScRf/0jEX/9IxF//SMRf/0jEX/9IxF//SP9ZIQL/XyID/2ohBP90JAX/eywH/381C/+BPhH/gkgZ/YJSIfd+XyvyeWs17XN1PulugEblaYlN4WWRVN5hmVnaX6Jc1l2qX9Ncs2HQW75izlvMY8ta4mPIXPFgxl/6WsFg/lW9Yf9RumL/Tbli/0u5Yv9LuWL/S7li/0u5Yv9LuWL/S/9ZIQL/YiAD/24fA/94IwT/fysG/4QzCv+HPBD+iEUX94hOIfCEWyvqfmY25HhwQd9yekvZbYNS02mMWM9mlVzMZJ1fyWKlYsZgrmTDX7hmwV7EZ79e2Gi8X+tmumP3X7Zk+1mzZf5VsGX/UK9l/0+vZf9Pr2X/T69l/0+vZf9Pr2X/T/9aIAL/ZR4D/3EcA/98IgP/hCkF/4kxCf+MOg75jkMW8Y5MIOqKWCvjhGI3235sQ9N4dkzNc39TyG+HWcRrkF7AaZhivWagZbplqGi3Y7JqtWK+a7NizmywYuVrr2b0ZKxn+F2paPxYp2n/U6Zp/1Kmaf9Spmn/UqZp/1Kmaf9Spmn/Uv9bIAL/ZxwC/3QaAv9/IAP/iCcE/44vB/2SNwz0lEAU7JVJHuSQVSrbil830YRpQ8p9ckzEeHtUv3SDWrpxi1+2bpNks2ubZ69ppGqtZ61sqma4bqhmx2+lZt9vpWrxaKJr9mGgbPlbnmz9Vp5s/lWebP5Vnmz+VZ5s/lWebP5Vnmz+Vf9cHwL/ahoC/3cZAv+DHwP/jCUE/5ItBvmXNQvvmT4S55tGHN6WUinSkFw3yolmQsODb0y8fndUt3l/W7J1h2Cuco9lqnCXaKZtn2yjbKluoGu0cJ5qwnGcatdxnG7ua5pv82SZb/hel3D8WJdw/VeXcP1Xl3D9V5dw/VeXcP1Xl3D9V/9eHgL/bBkC/3oYAv+GHQL/jyMD/5YrBfWbMwnrnzsQ4qBFGdebUCjMlFo2xI1jQryIbEy1gnRUsH58W6t6hGCmd4tlonSTaZ5ynG2bcKVwmG+wcpVuvXOTb9BzlHLrbpNz8maSc/ZgkHP6WpBz+1mQc/tZkHP7WZBz+1mQc/tZkHP7Wf9fHQL/bhcC/30XAv+JHAL/kiIC/ZopBPGgMAfnpDkN3qVDF9GfTifHmFg1vpJhQbaMaUuvh3FUqYJ5W6R/gGCffIhlm3mQapd2mW2TdaJxkHOsc41zunSLc8t1jHbncIx38GiLd/Viinf5XIp3+lqKd/painf6Wop3+lqKd/painf6Wv9hGwL/cRYC/38WAf+LGgH/lSAC+Z4mA+2kLgXjqTYK2KlAFsyjTCbCnFY0uZZfQLGQZ0qqi29TpId2Wp6DfmCZgIVllH2NapB7lm6MeZ9xiXiqdIZ3tnWEd8d2hXrkcoZ772qFe/RkhXv4XYV7+VyFe/lchXv5XIV7+VyFe/lchXv5XP9jGgL/cxQB/4EVAf+OGQH/mR4B9qEjAuqpKgTgrzIH0qw+FcemSyS9oFUztJpeP6yVZUqlkG1Snox0WZiIe2CThYNljoKLaoqAk26Gfp1xgn2ndH98tHZ9fMV2fX7gc39/7mt/f/Nlf373Xn9++F1/fvhdf374XX9++F1/fvhdf374Xf9lGAL/dRMB/4QUAf+RFwH/nBsB8qUgAeauJgLbtC4Gzq89FMOqSSO5pFMxr55cPqeZZEmglGtRmZByWZONeV+OioBkiYeIaYSFkW6Ag5pxfIKldHmBsnZ3gcJ2doLddHmE7Wx5g/JmeoL3X3qC+F56gvheeoL4XnqC+F56gvheeoL4Xv9nFwL/dxEB/4cTAf+UFQD+nxgA7qocAeKzIQHVtyoFybM7E76uSCK0qFIwq6NaPaKeYkebmWlQlJVwWI6Sd16Ij35kg42GaX6Lj215iZhxdoejc3KGr3Vwhr92b4fXdXOJ7W1ziPJmdIf2YHSH9190h/dfdIf3X3SH9190h/dfdIf3X/9pFQH/ehAB/4oRAP+XEgD5oxQA6q4VAN25FwDPuigExLc5EbmyRiCvrFAvpqdYO52jYEaVn2dPjptuVoiYdV2ClXxjfZOEaHiRjGxzj5Zwb46gcmyNrXRqjb11aY3SdWyQ7W1tjvFnboz2YG6M919ujPdfboz3X26M919ujPdfboz3X/9sEwH/fQ8B/40QAP+bEAD0qA8A5bUNANW/EADKviYDv7s3ELS2RB6qsU4toa1XOZipXkSQpWVNiaJsVYKfc1t8nHphd5qBZnKYimptlpRuaZWecWaUq3NjlLpzYpXPc2aX7GxnlfFmaJP2YGiS919okvdfaJL3X2iS919okvdfaJL3X/9vEQH/gQ4A/5EOAPKgDADarQkA07gKAM7DDgDEwiMDub81Dq+7Qhykt0wqm7NVN5KvXEGKrGNKg6lqUnymcVl2pHhecKJ/Y2ugiGdnnpFrY52dbl+dqXBdnblwXJ3NcF+f62thnfJlYpr2YGKZ915imfdeYpn3XmKZ915imfdeYpn3Xv9zEAH/hQwA+pYKANulBgDRsQgAy7sIAMbHCwC9xyACssUyC6jBQBmevkonlLpTNIu2Wj6DtGFHfLFoT3Wvb1VvrXZaaqt9X2WphmNhqJBnXaebalmnqGtXp7hsVqfMbFio6Whap/RjW6P4Xlyj+V1co/ldXKP5XVyj+V1co/ldXKP5Xf94DQD/iwkA35wDANKpBgDJtAcAwr4GALzMCAC1zRwBq8svCaHIPRaXxUgjjcJRL4S/WDp8vF9DdbpmSm+4bVBpt3RVZLV8Wl+0hV5bs49hV7OaZFSyp2VSsrdmUbPMZlKz6WNUsvdfVa76W1at+1pWrftaVq37Wlat+1pWrftaVq37Wv9+CQDykQIA1qECAMqtBQDAtwUAuMIFALLPCQCr1BcAo9MrBpnQOhKPzkUfhctOKn3JVjR1x109bsVlRGjEbEljwnNOXsF7U1nBhFZVwI9ZUr+bXE+/qF1Nv7heTMDNXkzA6lxOv/lZT7z+VVC6/lVQuv5VULr+VVC6/lVQuv5VULr+Vf+FAgDdmAAAzaYCAMGxAwC3ugMArsYGAKfTCgCg3RUAmd0oBJDbNw6G2UIZfdZLJHXUVC1t0lw1Z9FjPGHQa0Fcz3JGWM97SVTOhE1Qzo9QTc6bUkvOqVNJzrlUSM/PVEjO61NJzvhQSsv/TkrK/01Kyv9NSsr/TUrK/01Kyv9NSsr/TeePAADRnwAAw6sBALe0AgCtvwMAo8sGAJvZCgCU5RoBjeUrBoTkNQ174z8Wc+JIHmzhUiZm4VosYOBiMlvgajZX4HI6U997PVDfhUBN349DSuCbRUjgqEZG4LhHReHMR0Xg6EdF3/ZGRd7/REXe/0RF3v9ERd7/REXe/0RF3v9ERd7/RNmXAADHpgAAuLAAAKy5AQCixQIAmNEGAI/rDQCJ7h8CgO4rBnjtNAxw7T0TaO1GGWLtTh5d7VcjWe1gJ1XtaCpS7XEtT+15L0ztgzJK7o00R+6YNUXupTdD77M4QvDEOEHw3zlB7+84QO39OEDs/zhA7P84QOz/OEDs/zhA7P84QOz/OMugAAC6qwAArbQAAKHAAACWzAEAi9kFAIT4EQF8+B8CdPgpBmz4Mgpk+DsPXvlDE1j5SxdT+VMaUPlbHU36ZB9K+mwhSPp0I0b6fiVE+4gmQfuTKED7nik+/KsqPfy5Kzv9yys7/eIrOvz0Kzr89ys6/PcrOvz3Kzr89ys6/PcrOvz3K72oAACusAAAobwAAJXIAACJ1AAAfugFAHf/EgFv/xwCZ/8mBWD/LwhZ/zcLVP8/Dk//RxFL/04TR/9WFUT/XRZC/2QYQP9sGT3/dRo7/34bOf+JHDf/lB02/6AeNf+sHzP/uR8z/8gfMv/iIDL/5yAy/+cgMv/nIDL/5yAy/+cgMv/nILCtAACitwAAlcQAAIfQAAB73QAAcv0JAGr/EQFh/xkCWv8iA1T/KgVO/zIHSf86CUX/QQtB/0gMPv9ODjv/VQ84/1sQNv9iETT/aREy/3ISL/97Ey3/hhQr/5IVKv+eFSn/qRYo/7MWJ//CFif/xxYn/8cWJ//HFif/xxYn/8cWJ//HFqS0AACWwAAAh8wAAHraAABt6wAAZP8FAFz/DgFU/xQBTf8cAkj/JARC/ywFPv8zBjr/OQc2/0AIM/9FCDD/Swku/1EKK/9XCin/XQsn/2QLJP9sDCL/dg0g/4ANHv+MDh3/lw4c/6EOG/+sDxv/rg8b/64PG/+uDxv/rg8b/64PG/+uD5e8AACIyQAAedYAAGvjAABf9gAAVv8AAE7/CgBH/xABQf8WAjz/HQI3/yQDMv8qAy//MAQr/zYFJ/87BSX/QAUi/0UGIP9KBh7/UAYb/1YHGf9cBxf/ZAgV/20IE/93CBH/gQkQ/4sJEP+VCQ//mAkP/5gJD/+YCQ//mAkP/5gJD/+YCf9JJwL/RDEE/0sxBP9QNAb/UjoI/1JDC/9RTg//T1wT/01rFv9MeRn/S4cb/0mTHf9InR//SKYg/0euIf9HtSL/Rr0j/0bGI/9G0CT/RuAk/0bqJf9G8yX/Rvol/0b/Jf9G/yX/Rv8l/0b/JP1G/yP9Rv8j/Ub/I/1G/yP9Rv8j/Ub/I/9JJwL/Ri8D/00vBP9SMgb/VTkI/1VCC/9UTQ//UlkT/1BoF/9Pdxr/ToQd/0yRH/9LmyH/SqQi/0qsI/9JsyT/Sbsl/0jEJv9IzSb/SN0n/0joJ/9I8Sj/SPko/0j/KP9I/yj+SP8o+0j/J/lI/yb5SP8m+Uj/JvlI/yb5SP8m+Uj/Jv9KJwL/SC0D/1AtBP9VMAb/WDYI/1lAC/9YSw//VVYT/1RmGP9SdBv/UYEe/0+OIf9OmCP/TaEl/02pJv9MsSf/S7go/0vBKf9Lyir/Stkq/0rmK/9K8Cv/Svgs/0r/LP1K/yz6Sv8r90r/KfVK/yj1Sv8o9Ur/KPVK/yj1Sv8o9Ur/KP9LJgL/SysD/1IrBP9YLgX/WzQI/10+C/9dSQ//WlQU/1liGP9XcR3/VX4g/1OKI/9SlSb/UZ4o/1CmKv9Priv/TrUs/069Lf9Nxy7/TdMv/0zjMP9M7TD8TPYx+kz+MfdM/zH1Tf8v8k3/LfBN/yvwTf8r8E3/K/BN/yvwTf8r8E3/K/9LJgL/TikD/1YpBP9cKwX/YDEH/2I7C/9iRg//YFEU/15fGf9cbR7/Wnoj/1iGJv9WkSn/VZos/1OiLv9SqjD/UbEx/1G5M/9QwzT+T841+0/fNvhO6zf1TvU48k79OPBP/zXuUP8z61H/MelR/y/pUf8v6VH/L+lR/y/pUf8v6VH/L/9MJQL/UScD/1omA/9gKAX/ZS8H/2g5Cv9oQw//Z04V/2VaGv9iaCD/X3Yl/12BKv9ajC7+WJYx/FeeNPtVpjb5VK04+FO1OvdSvjv1Uck981HaPvBQ6D/sUPNA6VH9PuhT/zvmVP8441X/NeFV/zPhVf8z4VX/M+FV/zPhVf8z4VX/M/9NJAL/VCQD/10jA/9lJQT/ai0G/202Cv9uQA7/bUsU/2tWG/9oZCH+ZXEo+2J9LfhfhzL2XJE281qZOvJYoT3wV6lA7lWxQuxUuUTrU8RG6VLSSOVR5UniUvJI31T8RN1W/0DbWP891ln/OtJZ/zjSWf840ln/ONJZ/zjSWf840ln/OP9OJAL/WCED/2EgA/9qIwT/cCsF/3M0Cf90Pg7/dEgU/3JSG/tvXyP2a2wq8md3Me9jgjfsYIs96V2UQeZanEXkWKRJ4lasTOBUtE7dVL9Q21TNUNdT4lHSVPBO0Ff7Ss5a/0XNXP9CyVz/PsVc/zzFXP88xVz/PMVc/zzFXP88xVz/PP9PIwL/Wx8C/2UdAv9uIQP/dSkF/3kxCP96Owz/ekQT+nlOG/R2WyPucWcs6WxyNeVofDzhY4VD3WCOSNldl0zVXJ9P0lqnUc9ZsFPNWLpUy1jGVclX2lbFV+xVw1v5T8Je/0rAX/9GvWD/Qrpg/0C6YP9AumD/QLpg/0C6YP9AumD/QP9SIQL/Xh0C/2kaAv9zHwP/eiYE/34vBv+BOAv7gUES84BLGux8VyPmd2Mt4HFtONptd0DTaYBGz2WJS8tjkU/IYJlSxV+hVcJdqlfAXLNZvly/Wrxbzlu4W+Vbt171Vbdi/0+1Y/9KsmT/RrBk/0OwZP9DsGT/Q7Bk/0OwZP9DsGT/Q/9VHwL/YRoC/20YAv93HQL/fiQD/4QsBf6HNQn1iD4Q7YdIGOWDVCLefl8u1HhpOM5zc0DJbnxHxGuETMBojFG9ZZRUumOcV7dipVq0YK5csmC5XrBfx16tX99frGLxWaxl/lOqZ/9OqGf/SqZn/0amZ/9Gpmf/RqZn/0amZ/9Gpmf/Rv9XHQL/ZBgC/3AWAv97HAL/gyIC/4kqBPmMMgfvjjsN545EFt6KUSHUhFwtzH5mOMV4b0HAdHdIu3CATbdtiFKzapBWsGiYWaxmoFyqZalfp2S0YKVjwmGjY9ViomXtXaJp+1ehav9Rn2v/TJ5r/0mea/9Jnmv/SZ5r/0mea/9Jnmv/Sf9ZHAL/ZxYB/3MVAf9+GgH/hyAC/40nA/SSLwbqlDgL4ZRCE9aPTiDMiVktxYNjN759a0C4eXRIs3V8Tq5yhFOqb4xXp22UW6NrnF6gaaVgnmiwY5tnvWSZZ85kmGnoYZpt+VqZbv9Ul27/T5Zu/0uWbv9Llm7/S5Zu/0uWbv9Llm7/S/9bGgL/aRQB/3YUAf+BGAH/ih0B/JEkAvCXLATlmjQI3Jo/Ec+UTB/GjlcsvohgN7eCaUCxfnFIrHp5Tqd3gFOjdIhYn3GQXJtvmF+YbaFilWysZJNsuWaRa8lmkG3kZJFx9lyRcv5WkHL/UZBy/02Qcv9NkHL/TZBy/02Qcv9NkHL/Tf9dGAH/axMB/3kTAf+EFgH/jhsB+JUhAeubKAPhoDAG1Z49EMqYSh7BklQruYxeNrGHZj+rgm5Hpn52TqF7fVOceIVYmHaNXJR0lV+Rcp5jjnGpZYtwtWeJcMVniHDgZop09F6LdvxYinb/Uol2/06Jdv9OiXb/Tol2/06Jdv9OiXb/Tv9fFwH/bhEB/3sSAf+HFAD/kRgB9JkdAeegIwLdpSsEz6E7D8WcSB28llMqtJBcNayLZD+mh2xHoINzTZuAelOWfYJXknqKXI54kmCKdpxjh3WmZoR0smiCdMJogHTbaIN48mCEevtZhHn/VIR5/0+Eef9PhHn/T4R5/0+Eef9PhHn/T/9hFQH/cBAB/34RAP+KEgD/lBUA8J0ZAOOlHgHXqCgDy6U5DsGfRhu3mlEpr5VaNKeQYj6hi2pGm4dxTJWEeFKQgX9XjH+HXIh9kGCEe5ljgHqjZn15sGh7eb9pennWaXx88GF+fvpafn3+VX59/1F+ff9Rfn3/UX59/1F+ff9Rfn3/Uf9jFAH/cg8B/4EQAP+NEQD8mBIA7KETAN+qFgDRrCYDx6g3DbyjRBqznk8nqplYM6OUYD2ckGhFloxvTJCJdlKLhn1XhoSFW4KCjl9+gJdjen+hZnd+rWh1fr1pc37SaXaB7mJ4gvpbeIL+VnmB/1F5gf9ReYH/UXmB/1F5gf9ReYH/Uf9lEwH/dQ4A/4MOAP+QDgD1mw4A6KYOANmvDwDMryQCwqs1DLinQxmuok4mpp1WMZ6ZXjuXlWZEkJFtS4uOdFGGjHtWgYmDW3yHi194hpVidISfZXGDq2hug7ppbYPOaW+G62Nyh/lcc4b9VnOF/1Jzhf9Sc4X/UnOF/1Jzhf9Sc4X/Uv9oEQH/eA0A/4YNAPaTDADeoAkA1qkKANKyDQDHsiICva8zCrOrQReqp0wkoaJVMJmeXTqSmmRCi5drSYWUclCAknlVe4+BWnaNiV5yjJJiboqdZWuJqWdoibhoZ4nLaGmL6WNsjflcbYz9V22K/1Jtiv9SbYr/Um2K/1Jtiv9SbYr/Uv9rEAH/ewsA/4oKAOKYBgDWowgA0KwJAMu1CwDBth8BuLQxCa6wPxakrEoinKhTLpSkWziMoGJAhp5pSICbcE56mXdTdZZ+WHCUh1xsk5BgaJKbY2SRp2VikLZmYJHJZmKS52JllPhcZ5L9V2eR/1Jnkf9SZ5H/UmeR/1Jnkf9SZ5H/Uv9uDgD/fwkA8Y4FANmbBQDPpgcAya8HAMS5CAC7uhwBsrgvB6i1PROfsUgglq5RK46qWTWGp2A+gKVnRXqibkt0oHVRb558VWqchVlmm45dYpqZYF6ZpmJcmbRjWpnHY1ua5WBfm/dbYJr+VmGY/1JhmP9SYZj/UmGY/1JhmP9SYZj/Uv9yCwD/gwUA35MBANGfBADJqgYAwbIFALu9BAC0vxgAq74sBaK7OhGZuEUdkLVPKIeyVzKAr146ea1lQnOrbEhuqXNNaad6UWSmg1ZfpI1ZXKOYXFijpF5Wo7NfVaPGX1Wk5F1YpPZYWqP/VFuh/1Bbof9QW6H/UFuh/1Bbof9QW6H/UP93BwDwiQAA1pgAAMukAwDBrQQAubYDALLABACrxRQAo8UoBJvCNw6RwEMZib1MJIC6VS55uFw2crZjPW20akNns3FIYrF5TF6wgVBar4tUVq+XVlOuo1hQrrJZT67GWU+u5FhRrvZUU67/UFSs/01UrP9NVKz/TVSs/01UrP9NVKz/Tf99AADfjwAAzp0AAMOoAgC5sAIAsLoCAKjEBQChzA8Am8wjApLKMwqJyD8VgcZJH3nEUihywlowa8FhN2a/aDxhvnBBXL14RVi8gUlUvItMUbuWT067o1FMu7NSSrvGUkq75FFMu/ZOTbr/S065/0lOuf9JTrn/SU65/0lOuf9JTrn/Se+FAADUlQAAx6MAALqsAQCwtAAAp78DAJ7JBgCV1AsAkNUdAYnULgaA0jwQeNBGGXHPTyFqzlgpZM1fL1/MZzRay245Vsp3PVLKgEBPyYtDTMmXRUnJpEdHybNIRsrISEbK5kdHyfdFR8j/Q0jH/0JIx/9CSMf/QkjH/0JIx/9CSMf/Qt6NAADLnAAAvacAALGwAACmugAAnMQDAJPPBwCK3QwAhd8dAX7fLAV23jcLb95DE2jdTRpi3FUgXdtdJljbZSpU2m0uUNp2Mk3agDVK2os3R9qXOUXapDtD27Q8QtzIPELb5TtC2vQ6Qtn+OkPY/zlD2P85Q9j/OUPY/zlD2P85Q9j/OdCWAADBowAAsqwAAKe1AACcwAAAkcoDAIfWBwCA6REAeekgAnLpLAVr6TYKZOk/D17pSBRZ6VEZVehaHFHpYiBO6WsjS+l0JUjpfSdG6YgqQ+mTK0HqoC1A6q8uPuvALj3s2y496u8uPej8Lj3n/y095/8tPef/LT3n/y095/8tPef/LcWfAAC1qQAAqLEAAJy8AACQxwAAhNIBAHrfBgB09BMAbfQgAmb0KgRf9DQIWvU9C1T1RQ9P9UwSTPVVFEn2XRdG9mUYRPZuGkH2dxw/94EdPfeNHzv3mSA5+KYhOPi1Ijf5yCI2+eMiNvjzIjb3/CI29/wiNvf8Ijb3/CI29/wiNvf8IremAACprgAAnLkAAJDEAACDzwAAd9sAAG/2CgBn/xMBYP8dAlr/JwNU/zAFT/84CEr/QApG/0gMQ/9PDkD/Vg89/14QO/9lEjj/bhM2/3cUNP+CFTL/jxYw/5sXL/+pFy7/txgt/8gYLP/hGCz/7xgs/+8YLP/vGCz/7xgs/+8YLP/vGKurAACetQAAkMEAAILMAAB12QAAaeQAAGH/CQBb/xEAVP8ZAU7/IgJJ/ysERP8yBUD/OgY8/0EHOf9HCDb/Tgkz/1QKMf9bCy7/Ygws/2sMKf91DSf/gA4l/40OJP+aDyP/phAi/7MQIf/BECH/0BAh/9AQIf/QECH/0BAh/9AQIf/QEJ+yAACRvgAAg8oAAHXWAABn4gAAW/EAAFT/BgBO/w4ASP8UAUL/HAI9/yQCOf8rAzX/MgQx/zgELv8+BSv/QwUo/0kGJf9PBiP/Vgch/10HHv9lCBz/bwgZ/3oJF/+HCRb/lAkV/58KFP+qChT/swoU/7MKFP+zChT/swoU/7MKFP+zCpO7AACExwAAddMAAGfhAABY6AAATvsAAEj/AABB/woAO/8QATb/FQEx/xwBLf8iAin/KAIl/y0CIv8yAx//OAMc/z0DGv9CAxf/SAQV/04EE/9VBBH/XQUP/2cFDf9yBQz/fQUK/4kGCv+TBgn/nAYJ/5wGCf+cBgn/nAYJ/5wGCf+cBv8/KgL/PzAD/0QwA/9IMwT/STkG/0hCCP9GTQv/RVsO/0NpEf9BdxP/QIUV/z+RFv8+mxj/PqQY/z2rGf89sxr/Pboa/z3DGv88zBv/PNsb/zznG/888Bv/PPgb/z3/G/89/xv/Pf8b/z3/Gv89/xn/Pf8Z/z3/Gf89/xn/Pf8Z/z3/Gf9AKgL/QS4D/0cuA/9KMQT/TDcG/0tACP9KSwv/SFkP/0ZnEf9EdRT/Q4IW/0KPGP9BmRn/QaIa/0CpG/9AsRv/P7gc/z/AHP8/yR3/P9Yd/z/lHf8/7x3/P/ce/z/+Hf8//x3/P/8d/0D/HP5A/xv+QP8b/kD/G/5A/xv+QP8b/kD/G/9AKgL/QywD/0ksA/9NLwT/TzUG/1A+CP9OSQz/TFYP/0pkEv9IchX/R38Y/0aLGf9Flhv/RJ8c/0SnHf9Drh7/Q7Uf/0K9H/9CxiD/QtEg/0LiIf9C7SH/QvUh/0L9If1C/yH7Q/8g+kP/H/lD/x75Q/8e+UP/HvlD/x75Q/8e+UP/Hv9BKQL/RioD/0wpA/9RLAT/UzIG/1Q8CP9URwz/UVIP/09gE/9Nbxf/THwZ/0qIHP9Jkh7/SJsf/0ejIf9HqyL/RrIj/0a6I/9GwyT/Rc0l/0XeJf9F6ib8RfQm+UX8JvZF/yb1Rv8k9Eb/I/NH/yHzR/8h80f/IfNH/yHzR/8h80f/If9CKAL/SScC/1AmA/9VKAT/WC8F/1o5CP9aRAz/V08Q/1VcFP9Tahj/UXcb/0+DH/9OjiH/TZcj/0yfJf9Lpyb/Sq4n/0q2Kf5Jvir9Sckq+kjZK/dI5yz0SPIs8Uj7LO9J/yrtSv8o7Er/J+tL/yXrTP8l60z/JetM/yXrTP8l60z/Jf9DKAL/TSQC/1QjA/9aJQP/XiwF/2A2B/9gQQv/XkwQ/1tXFf9ZZhn/V3Ie/1V+Iv5TiSX8UZMo+lCbKvlPoyz3Tqou9k2yL/RMujDzTMQy8kvRM+5L5DTqSvA050v6M+VN/zDkTv8t4k//K+FQ/ynhUP8p4VD/KeFQ/ynhUP8p4VD/Kf9GJQL/UCEC/1ggAv9fIQP/ZCoE/2YzB/9mPQv/ZUgQ/2JTFf9gYRv8XW0g+Fp5JfVYhCnzVo0t8FSWMO5SnjPtUaU161CtN+lOtTnnTr875k3MPONM4D3fTe483E/5OdlR/zXWUv8y1FP/MNNU/y3TVf8t01X/LdNV/y3TVf8t01X/Lf9KIwL/VB4C/1wcAv9kHwL/aScE/2wwBv9tOgr/bEQP/WpPFfhnXBzzY2gi72B0KOtdfi7oWogz5VeRN+NVmTrgU6A+3lKoQNxRsUHZULtC1lDIQ9NQ3ETPUOxDzFL4P8tV/zvJV/83yFj/NMdZ/zLGWf8xxln/McZZ/zHGWf8xxln/Mf9NIAL/VxsC/2AZAv9pHQL/byUD/3ItBf90Nwj9c0EO9nFLFPBuWBzqamQk5WVuK+BheTPcXoI42FyLPNNalD/QWJxCzlejRMtVrEbJVbVHx1TAScVU0EnCU+ZJwFb1Rb5Z/0C9W/88vFz/Obtd/zW6Xf81ul3/Nbpd/zW6Xf81ul3/Nf9QHgL/WxkB/2QWAf9tGwL/dCIC/3gqBP96Mwf2ej0M73hHE+d1VBvhcF8l2mtqLdNndDTOZH06ymGGP8dfjkLEXZZFwVueSL9apkq8Wa9Muli6TbhYyE62WN9OtFnwS7Nc/UWyX/9AsmD/PLBh/zmwYf84sGH/OLBh/ziwYf84sGH/OP9SGwH/XhYB/2gUAf9yGQH/eR8C/34nA/mAMAXwgTkK54BDEeB8UBrWd1skz3JmLsltbzXEang7wGeBQLxkiUS5YpFItmCZSrNfoU2xXapPrly0UaxcwVKqXNRSqF3rUKhg+kmoY/9EqGT/QKZl/zymZf87pmX/O6Zl/zumZf87pmX/O/9VGQH/YRQB/2wSAf92FwH/fRwB/4MjAvSGLATqiDUH4YdADtaCTBnNfVgkxndiLcBzazW7b3Q8t2x8QbNphEavZ4xJrGWUTKljnE+mYqVRpGGvU6JgvFWgYM1VnmDmVJ5k902fZ/9Hn2n/Q55p/z+daf89nWn/PZ1p/z2daf89nWn/Pf9XFwH/YxIB/28RAf95FAH/gRkB+4cgAe+MJwLkjjAF2o09DM+HShjHglUjv31fLbl4aDWzdHA8r3F4QqtugEanbIhKpGmQTqBomFGdZqFTm2WrVZhkuFeWZMhYlGThWJVo9FCWa/9Kl2z/RZZt/0GWbf9Alm3/QJZt/0CWbf9Alm3/QP9ZFQH/ZhAB/3IQAP99EgD/hRYA9owbAeqRIgHflCsD05E6C8mMRxfAh1MiuYJcLLJ9ZTWteW08qHV1QqNzfUegcIRLnG6MTplslVKVa55UkmmoV5BptFmOaMNZjGjcWo1s8lOPbv9MkHD/R49x/0OPcf9Bj3H/QY9x/0GPcf9Bj3H/Qf9bFAH/aA8A/3UPAP+AEQD/iRMA8pAXAOWWHADZmSYCzZU4CsSQRRa7i1Ehs4ZaLK2CYzSnfms7oXpyQZ13ekaZdYFLlXOJT5JxkVKOb5tVi26lWIhtsFqGbL9bhG3VW4Zv71WIcv1OiXT/SYl0/0SIdP9DiHT/Q4h0/0OIdP9DiHT/Q/9dEgH/aw4A/3gOAP+DDwD9jBAA7ZQSAOCaFQDTnCQCyJk2Cb+UQxW2j08gropYK6eGYTOhgmg7nH9wQZd8d0aTeX5Lj3eGT4t1j1KIc5hWhHKiWIFxrlp/cbxcfXHQXH9z7FaBdvtPg3j/SoN4/0WCeP9Egnj/RIJ4/0SCeP9Egnj/RP9fEQH/bQwA/3oNAP+FDQDyjw0A55gNANufDgDOnyIBxJ00CLqYQhSyk00fqo9WKqOKXzKchmY6l4NtQJKAdUWNfnxKiXyEToV6jFKCeJVWfnegWXt2q1t5dbpcd3bNXHh36lh7evpRfXz/S318/0Z9fP9FfXz/RX18/0V9fP9FfXz/Rf9hEAH/bwsA/30LAPWICgDfkwgA2JsKANOiDADJox8Bv6AyB7acQBOtl0sepZNUKJ6PXTGYi2Q5kohrP42FckWIg3pK/+LwAElDQ19QUk9GSUxFAAgKhICBToB/ilJ8fZNVeHydWHV7qVtyerhccXrKXHJ86Fh1fvlRd4D/THeA/0d3gP9Gd4D/RneA/0Z3gP9Gd4D/Rv9kDwD/cgkA/38IAOWMBQDYlgcA0Z4JAM6lCgDEph0BuqQvBrGgPhGonEkdoJhTJ5mUWzCTkGI4jY1pPoiKcESDiHhJfoZ/TXqEiFF2gpFVcoGbWG+Ap1psf7Vca4DIXGuB5Vlug/dScYT/TXKE/0hyhP9HcoT/R3KE/0dyhP9HcoT/R/9mDQD/dQcA9oMFANyPAwDSmAYAzKEHAMioCAC/qRoAtagtBaykPBCkoEcbnJ1RJZSZWS+OlmA2iJNnPYKQbkN9jnZIeYx9THSKhVBwiI9UbIeZV2mGpVlmhrNbZYbFW2WG41loiPZSa4r/TWyK/0hsif9HbIn/R2yJ/0dsif9HbIn/R/9pCwD/eAQA5YcAANaSAwDNnAUAxqQGAMGrBgC5rRcAsKwrBKepOg6fpkUZlqJPI4+fVy2InF81gplmO32XbEF4lXNGc5N7S26Rg09qj41SZo6XVWONo1hgjbFZX43DWl6N4Fhij/VSZJD/TWaQ/0hmj/9HZo//R2aP/0dmj/9HZo//R/9sCAD+fAAA3ooAANCWAgDInwQAwKcEALmuAwCyshQAqrEoA6GvNwyZrEMXkahNIYmlVSqCo1wyfKBjOXeeaj5ynHFEbZp5SGiZgUxkl4tQYJaVU12WolValbBXWZXBV1iV3lZblvNQXZf/TF+X/0dglv9GYJb/RmCW/0Zglv9GYJb/Rv9wAwDrgQAA1o8AAMqaAQDBowMAuaoCALGyAQCqtxEAo7ckApu1NAqTskAUiq9KHoOtUyd8q1oudqhhNXCnaDtrpW9AZ6N3RGKif0heoYlMWqCUT1efoFFUn65TU5/AU1Kf3VJVn/NOV6D/Slmg/0ZZn/9FWZ//RVmf/0VZn/9FWZ//Rf91AADghgAAz5MAAMSfAQC6pwEAsa4AAKm2AAChvQ0Am70gAZS8MQeLuj0Qg7dIGny1UCJ1s1gqb7JfMGqwZjZlr207YK11P1ysfkNYq4dHVaqTSlGqn0xPqq5NTarATU2q3E1OqvJJUKr+RlKp/0NSqf9CUqn/QlKp/0JSqf9CUqn/QvJ8AADXjAAAyJkAAL2jAACyqwAAqbIAAKC7AgCXxAkAksUbAIvELASDwjoMe8FEFXS/Th1uvVYkaLxdKmO7ZDBfumw0Wrl0OVa4fDxTt4c/T7eSQky2n0RKtq1GSLbARki33UVJtvJDSrX/QUu1/z5LtP89S7T/PUu0/z1LtP89S7T/PeKDAADNkgAAwZ8AALSnAACqrwAAoLgAAJbAAwCMygcAhs0UAIHNJgJ6zDUIc8tBD2zKShdmyVMdYchbI1zHYihYxmosVMZyMFDFfDNNxYY2SsSSOUfEnztFxK48RMXBPEPF3zxExPM7RMP/OUXC/zdFwf83RcH/N0XB/zdFwf83RcH/N9WLAADFmgAAt6QAAKusAACgtAAAlr4AAIvHBACB0AgAeNkOAHXZIAFv2C8Eadg8CWPWRhBe1lAVWdVYGlXUYB9R1GgiTtRxJkvTeylI04UrRdOSLkLUny9B1K8wP9XCMT/V4TA/0/IwP9L9Lz/R/y4/0P8uP9D/Lj/Q/y4/0P8uP9D/LsqUAAC7oQAArakAAKKxAACWuwAAi8QAAIDNAwB12AgAb+QRAGrkIAFk5C0DXuQ4B1nkQQtV5EsPUeRUEk3kXRZK5GUYR+RuG0Xkdx1C5IIfQOSOIT7lmyM85aokO+a8JDrm0yQ55e4kOeP6Izni/yQ54v8kOeL/JDni/yQ54v8kOeL/JL+eAACvpgAAo64AAJe4AACKwgAAfswAAHPWAgBp5QkAZO8UAF/wIAFZ8CsDVPA1BU/wPgdL8UYKR/FODETxVw5C8V8QP/JnEj3ycBQ68nsVOPOHFjbzlBg19KIZM/SxGTL1xRox9eIaMfTxGTHx/hkx8f8ZMfH/GTHx/xkx8f8ZMfH/GbKkAAClqwAAmLYAAIvAAAB+ygAAcdUAAGXeAABe9QoAWfwTAFP8HgFO/CcCSv0wA0X9OQVB/UAGPv5IBzv+Twk4/1cKNv9eCzP/Zwwx/3ANLv98Diz/iQ8r/5YQKf+kECj/tBEn/8cRJ//hESb/8hEm//YRJv/2ESb/9hEm//YRJv/2EaepAACZswAAi74AAH7JAABw0wAAZN4AAFjnAABS/wkATf8RAEf/GQFD/yIBPv8qAjr/MgM3/zkDM/8/BDD/RgUt/00FK/9UBij/Wwcm/2MHI/9tCCH/eQkf/4cJHv+VCh3/owoc/7EKG//ACxr/1gsa/98LGv/fCxr/3wsa/98LGv/fC5uxAACNvAAAfscAAHDSAABj3gAAVeQAAEv1AABG/wUAQP8OADv/FAA3/xsBM/8jAS//KQIr/zACKP81AiX/OwMi/0EDH/9HAx3/TgMa/1UEGP9eBBX/aAUT/3QFEf+CBRD/kAYQ/50GD/+pBg7/tQYO/7oGDv+6Bg7/ugYO/7oGDv+6Bo66AAB/xQAAcNEAAGLeAABU5QAARusAAD/+AAA5/wAANP8JAC//DgAr/xQAJ/8aASP/IQEf/yUBHP8qARn/LwEW/zQCFP86AhH/QAIQ/0YCDv9OAgz/VgIJ/2ADB/9sAwT/eAMD/4YDAv+RAwH/nQMB/6EDAf+hAwH/oQMB/6EDAf+hA/82LQL/OS4C/z4uA/9AMgP/QDgE/z5BBv88TAj/OloK/zhoDP82dg7/NYMP/zSPEP8zmRH/M6ER/zOpEv8ysBL/MrcS/zK/Ev8yyBP/MtMT/zLjE/8y7RP/MvYS/zP+Ev8z/xL/M/8S/zP/Ef8z/xH/M/8Q/zP/EP8z/xD/M/8Q/zP/EP82LQL/OywC/0AsA/9DLwP/QzUE/0I+Bv9ASgj/PlcL/zxlDf86cw//OIAQ/zeMEf83lhL/Np8T/zanE/82rhT/NrUU/za8FP81xRX/NdAV/zXgFf826xX/NvQV/zb9FP82/xT/Nv8U/jf/E/42/xP9Nv8S/Tb/Ev02/xL9Nv8S/Tb/Ev83LAL/PioC/0MqAv9GLQP/RzIE/0Y8Bv9FSAj/Q1UL/0FiDf8/cBD/PX0R/zyJE/87kxT/O5wV/zqkFv86qxb/OrIX/zq5F/85whf/OcwX/zndGP856Rj/OfMY/zr7GPw6/xf6Ov8X+Tr/Fvg6/xb4Ov8V+Dr/Ffg6/xX4Ov8V+Dr/Ff85KwL/QScC/0YnAv9KKQP/Sy8E/0w5Bv9LRQj/SFEL/0ZeDv9EbBH/QnkT/0GFFf9Ajxf/QJgY/z+gGP8/pxn/Pq4a/z62Gv8+vhv/Psgb/z3WHP495hz7PvEc+D76HPU+/xzzPv8a8j//GfE//xnxP/8Y8T//GPE//xjxP/8Y8T//GP89KAL/RSQC/0ojAv9OJQP/USwE/1I2Bv9RQQj/T00M/0xaD/9KZxL/SHQV/0eAF/9Gixn/RZQb/0ScHP9DpB3+Q6se/UKyH/xCuiD6QsQg+ULQIfZB4iHyQu4i70L5Iu1C/yDrQ/8f6kP/HelE/xzoRP8b6ET/G+hE/xvoRP8b6ET/G/9AJQL/SCEC/08gAv9TIQL/VykD/1kzBf9YPgj/VkkM/1JVEP9RYxT/T28X/k17GvtLhh35So8f90mYIfZInyL0R6Yk80euJfFGtibwRr8n70XLKOxF3inoRewp5Ub4KOJH/ybhSP8k30n/It5J/yDdSf8f3Un/H91J/x/dSf8f3Un/H/9DIgL/TB4B/1McAv9ZHgL/XSYD/18wBP9fOgf/XUUL/1pQEP1YXhX4VWoZ9VN2HfJRgCHvT4ok7U2TJutMminpS6Ir50qpLOVJsS7kSLsv4kjHMeBI2THcSOox2En2LtRL/yvSTP8p0E3/Js9O/yXOTv8jzk7/I85O/yPOTv8jzk7/I/9HHwH/UBoB/1cYAf9eHAH/YyMC/2YsBP9mNgb/ZEEK+mJMD/RfWRXvXGUb61lwIOdWeyXkVIQp4VGNLd5QlTDcT50y2U6lM9ZNrTXTTbc20UzCN89M0TjMTOY4yU30NcdP/zHFUf8uxFL/K8NT/ynCU/8nwlP/J8JT/yfCU/8nwlP/J/9KHAH/VBcB/1wVAf9jGQH/aSAC/2wpA/9tMgX5bD0J8mlHDutmVBXlY2Ac4F9rIttcdSjWWX8t0leIMM9VkDPMVJg2ylOgOMdSpzrFUbA7w1C7PMFQyT2/UN89vFHwO7pT/De5Vf8zuFf/L7dY/y23WP8rt1j/K7dY/yu3WP8rt1j/K/9NGgH/VxQB/2ASAf9oFwH/bh0B/3IlAvtzLgPyczgH6XFDDeJuUBTbaVwc02VmJM5icCrJX3ovxlyCM8NbijbAWZI5vViaO7tWoj64Vas/tlW1QbRUwkKyVNRCsFXqQa5X+TyuWf83rVv/M61c/zCtXf8urV3/Lq1d/y6tXf8urV3/Lv9QFwH/WhIB/2QQAP9tFAD/cxoB/3chAfR5KQLqejMF4ng/Ctl0TBPPcFgcyWtiJMRobCu/ZXUwu2J9NbhghTi1Xo08slyVPq9bnUGtWqZDq1mvRKlZvEWnWMxGpFjlRqRb9kCjXv87o1//N6Ng/zOjYf8xo2H/MaNh/zGjYf8xo2H/Mf9TFQH/XRAA/2gPAP9wEgD/dxYA+3wcAe5/JAHkgC0D2n87CM96SRLHdVQbwXFfJLttaCu2anAxsmd5Nq9lgDqrY4g9qGGQQKZgmEOjXqFFoF6rR55dt0icXcZJmlzfSZpf8kSaYv8+mmP/OZtl/zabZf8zm2X/M5tl/zObZf8zm2X/M/9VEwH/YA4A/2sOAP90EAD/exIA9YEXAOiEHgDehycB0YQ3B8h/RhHAe1EbuXZbI7RyZSuvb20xqmx1NqdqfDqjaIQ+oGaMQZ1klESaY51Hl2KnSZVhskuTYcFMkWHYTJFj70eSZf1Bkmf/PJNp/ziTav81k2r/NZNq/zWTav81k2r/Nf9XEQH/Yw0A/24MAP93DgD/fw8A8IURAOOJFgDWiyMBy4g1BsKEQxC6gE8as3tZI613YiqodGoxo3FxNp9ueTucbIE/mGqIQpVpkUWSZ5pIj2ajSo1lr0yKZb1NiWXRToln7EqKaftDi2v/Poxt/zqMbv83jG7/N4xu/zeMbv83jG7/N/9ZEAD/ZQsA/3ELAP96CwDxggwA6IkNAN2ODgDPjyABxo0yBr2JQQ+1hE0ZroBWIqd8XyqieGcwnXVvNplzdjqVcX0/km+FQo5tjkaLbJZJiGqgS4VqrE2DabpPgWnMT4Fq6EyDbflFhG//P4Vw/zuGcf84hnH/OIZx/ziGcf84hnH/OP9bDwD/ZwgA/3MIAPN9CADehgcA2YwJANWRCwDKkh4AwZAwBbiNPw6wiEoYqYRUIaKAXSmdfWUwmHpsNZN3czqPdXs+jHOCQohyi0aFcJRJgm+eTH9uqU58bbdPe23JUHpu5k18cfhGfnP/QX90/z2Adf86gHX/OoB1/zqAdf86gHX/Ov9dDgD/agYA/3YGAOSAAwDZiQYA0o8IAM+UCgDFlhsAvJQuBLORPQ2rjUgXpIhSIJ6FWyiYgWMvk35qNY58cTmKeng9hniAQoN2iEV/dZFJfHObTHlyp052crVQdHLGUHRy4092dfZHeHf/Qnp4/z57ef86e3n/Ont5/zp7ef86e3n/Ov9fDAD/bAQA9XkCAN6DAgDTiwUAzZIHAMmXCADAmRkAt5gsA6+VOwynkUcWn41QH5mJWSeThmEujoNoNImBbzmFf3Y9gX1+QX17hkV5eo9JdniZTHN3pU5wd7JQbnfEUG134E9wefVIcnv/Q3R8/z51ff87dX3/O3V9/zt1ff87dX3/O/9hCgD/bwIA6HwAANmGAQDPjgQAyJUGAMOaBgC7nBYAs5wqA6qZOQuilUUUm5FOHZSOVyaOi18tiYhmM4SGbTiAhHQ9e4J7QXeAhEV0f41IcH2XS218o05qfLBPaHzBUGd83VBqfvNJbYD/Q26B/z9vgf88b4H/PG+B/zxvgf88b4H/PP9kCAD/cgAA4X8AANOJAQDKkgMAw5gEAL2eBAC2oBMArqAnAqWdNgmdmkMTlpdNHI+TVSSJkV0rhI5kMX+Mazd6inI7doh5QHKGgkRuhYtHaoOVSmeCoU1kgq5PYoK/T2GC2k9khPJJZoX/Q2iG/z9qhv88aob/PGqG/zxqhv88aob/PP9nBAD2dgAA3IIAAM6NAADFlQIAvpwDALehAgCvpBEAqKQkAqCiNAiYn0ARkZxKGoqZUyKEl1spfpViMHmSaTV1kHA6cI93PmyNf0JojIlGZYqTSWGJn0teiaxNXYm9TlyJ1k1eivBIYIv+Q2KL/z9jjP88Y4z/PGOM/zxjjP88Y4z/PP9qAADmegAA1YYAAMmRAADAmQEAuJ8BALClAACoqQ4AoqkhAZqoMQaTpT4Pi6NIGISgUSB+nlkneJxgLXOaZzJvmG43apZ1PGaVfT9ilIdDX5KRRluSnUlZkatKV5G7S1aR00tXku9HWpL9QlyT/z5dk/87XZP/O12T/ztdk/87XZP/O/9uAADgfgAAzosAAMSVAAC6nQAAsaMAAKmpAAChrgsAm68dAZSuLgSMrDsMhapGFX6oThx4plYjcqRdKm2iZC9poWs0ZJ9zOGCeezxcnYU/WZyPQlWbnEVTm6pHUZu6R1Cb0UdRm+5EU5v8QFWb/zxWm/86Vpv/Olab/zpWm/86Vpv/OvF0AADZgwAAyJAAAL6aAACzoQAAqqcAAKGuAACXtQYAkrYYAIy1KgOFtDcJfrJCEXewTBhxrlQfbK1bJWerYipiqmkvXqlxM1qoejdWp4M6U6aOPVCmm0BNpalBS6W6Qkum0UJLpe0/TaX8PE6k/zlPpP83T6T/N0+k/zdPpP83T6T/N+R6AADPiQAAwpUAALafAACspQAAoqwAAJizAACOuwIAiL0SAIO9JQF8vDMGdrs/DW+6SRRquFEaZbdZH2C2YCRctWcpWLRvLFSzeDBRs4IzTbKNNkqymjhIsag6RrK5OkWy0TpGse05R7D8Nkew/zRIr/8zSK//M0iv/zNIr/8zSK//M9uCAADHkAAAu5wAAK6jAACkqgAAmbEAAI+5AACEwAMAe8YNAHjGHgBzxi4DbcU6CGfERQ5iw04TXcNWGFnCXh1VwWYhUcFuJE7AdyhLwIErSL+MLUW/mi9Dv6gxQb+6MUHA0jFBvu4wQb39L0G8/y5BvP8tQbz/LUG8/y1BvP8tQbz/Lc6KAAC/mAAAsaAAAKaoAACbsAAAkLgAAIW/AAB6xwQAb88JAGvRFQBn0SYBY9E0BF7QQAhZ0EoMVc9TEFHPWxROz2MYS85rG0jOdR5Fzn8gQs6MIkDOmSQ+zqgmPM66JjzP1CY8ze8lO8z7JTvL/yU7yv8lO8r/JTvK/yU7yv8lO8r/JcOTAAC1ngAAqKYAAJ2uAACRtgAAhb8AAHnHAABvzgQAZNYJAF7eEQBb3iAAV94tAlPfOgRQ30QGTN9OCUnfVwxG318PQ99oEUHfcRM+33wVPN+JFzrglhk44KUaN+C3GjbhzRo23+waNd75GjTd/xs03P8bNNz/GzTc/xs03P8bNNz/G7mcAACqpAAAnqsAAJK1AACFvgAAeccAAG3PAABi1gMAWOEIAFXqEwBR6yAATesrAUnrNQJF7D4EQuxHBT/sTwc97VgJOu1gCjjtagw27nQNM+6ADjLujg8w750QLu+tES3wwBEt8N4RLO7xESzs/hEs6/8QLOv/ECzr/xAs6/8QLOv/EK2iAACgqQAAk7MAAIa9AAB5xgAAbM8AAGDYAABV3gAATvMKAEr3EwBG+B0AQ/gnAT/4MAI7+TgCOPlAAzX6RwQz+k8FMPtXBS77XwYr/GkHKfx0CCf8ggkl/ZAJJP2gCiP+sAoi/sQLIf/gCyH98gog/PwKIPz8CiD8/Aog/PwKIPz8CqKnAACVsQAAh7sAAHnGAABszwAAX9kAAFLfAABI6AAAQ/8IAD//EAA7/xkAN/8hADT/KQEw/zABLf83Air/PgIn/0QCJf9LAyL/UwMg/1wDHf9mBBv/cgQZ/4AFF/+PBRb/nwYV/68GFP/ABhT/1gYT/+kGE//pBhP/6QYT/+kGE//pBpevAACIugAAesUAAGzPAABe2gAAUOAAAETmAAA89QAAN/8EADP/DQAv/xMAK/8aACj/IQAl/ycBIf8tAR7/MgEb/zgBGf8/ARb/RgIU/00CEf9WAhD/YAIO/2wCDP97Awv/iwMK/5oDCv+oAwn/tQMI/8IDCP/CAwj/wgMI/8IDCP/CA4q4AAB7wwAAbM4AAF7bAABP4gAAQucAADbsAAAx/wAALP8AACf/BwAj/w4AIP8SABz/GAAY/x0AFf8hABL/JgAQ/ywBDv8xAQ3/NwEK/z4BCP9GAQX/TwEB/1kBAP9mAQD/dAEA/4ICAP+QAgD/nAIA/6YCAP+mAgD/pgIA/6YCAP+mAv8uLwL/MywC/zctAv84MAL/NzYD/zQ/BP8xSwb/L1gH/yxmCP8qdAn/KYEK/yiNC/8olwv/KJ8L/yimDP8nrQz/J7QM/ye7DP8nxAz/J84M/yjeC/8o6Qv/KPML/yj7C/8o/wr/Kf8K/yn/Cv8p/wr/KP8K/yj/Cv8o/wr/KP8K/yj/Cv8wLQL/NioC/zkqAv87LgL/OjQD/zg8BP82SQb/M1YH/zFjCf8vcQr/LX4L/y2KDP8slAz/LJwN/yykDf8sqw3/LLEN/yy5Df8rwQ3/LMsN/yzaDf8s5w3/LPEN/yz6Df8s/wz+Lf8M/S3/DP0t/wz9LP8L/Sz/C/0s/wv9LP8L/Sz/C/8yKwH/OSgC/z0oAv8/KgL/PjAD/z06BP88Rgb/OVMI/zdgCf81bQv/M3oM/zKGDf8xkA7/MZkO/zGhD/8xqA//MK4P/zC1D/8wvRD/MMcQ/zDUEP8w5BD/Me8Q/jH5D/sx/w/5Mf8P+DH/Dvcx/w73Mf8O9jH/DvYx/w72Mf8O9jH/Dv81KAH/PCUB/0AkAv9DJwL/QywD/0Q3BP9CQwb/QE8I/z1cCv87aQz/OXYN/ziCD/83jBD/N5UR/zadEf82pBL/NqsS/zayE/81uhP/NcMT/zXPE/w14RP5Nu0T9jb3E/M2/xPxNv8S8Db/EvA3/xHvN/8R7zf/EO83/xDvN/8Q7zf/EP85JQH/QCEB/0UgAf9HIgL/SSkC/0o0BP9JPwX/RksI/0RYCv9CZQ3/QHEP/z59Ef89hxL/PZEU/jyZFf08oBX8O6cW+juuF/k7thf4O78X9jvKGPQ73BjwO+oY7Tv2GOo7/xfoPP8X5zz/FuY9/xXlPf8U5T3/FOU9/xTlPf8U5T3/FP89IgH/RB4B/0kcAf9NHgH/UCYC/1EwA/9QOwX/TkYI/0tTC/9IYA7/RmwR+0V4E/hEghX2Q4wX9EKUGPNBnBnxQaMb70CqG+5AshztP7sd6z/GHuk/1R7lP+gf4kD0Ht9A/h3dQf8b20L/GtlC/xjYQv8X2EL/F9hC/xfYQv8X2EL/F/9AHwH/SBoB/04YAf9SGwH/ViMC/1gsA/9XNwT/VUIH/1JNC/lQWg71TWcS8UxyFu5KfRjrSIYb6UePHedGlx/lRZ4g40SmIuFEriPgQ7ck3kPCJdxD0CbXQ+Um00TzJNBF/iLNRv8gzEf/HspH/xzJSP8byUj/G8lI/xvJSP8byUj/G/9EGwH/TBYB/1IUAf9YGAH/XR8B/18oAv9eMgP9XT0G9lpJCvBXVQ/qVWIT5lJtGOJQdxzfToEf3EyKItlLkiTVSpom00mhKNFJqSnPSLIqzUi8K8tIySzISN8sxUjvK8JK/CjAS/8lv0z/Ir5N/yC9Tf8fvU3/Hr1N/x69Tf8evU3/Hv9HGAH/TxMB/1YRAP9eFQD/YhwB/2UkAf5lLQL0ZDgF7WFDCeZfUQ7gXF0U2lhoGtRWch7QVHsizFKEJspQjCjHT5QqxU6bLMNOoy7BTawvv0y2ML1MwjG7TNMyuEzpMbZO+C20UP8qs1H/J7NS/ySyUv8islL/IrJS/yKyUv8islL/Iv9KFQH/UxEA/1sPAP9iEgD/aBcA/2ofAfZrKAHsazID5Gk+B9xmTA3TYlgUzV9jG8hcbSDEWnYkwVh+KL5Whiu7VY4uuVOWMLZSnjK0UqYzslGwNbBRvDauUMs3rFDjN6pS9DOpVP8uqFb/K6hX/yioV/8lqFf/JahX/yWoV/8lqFf/Jf9NEwD/Vg4A/18NAP9nEAD/bBMA+3AZAO9xIgHkcSwC23A6BdFsSAzJaFQUw2VfG75iaCG6X3Emtl15KrNbgS2wWokwrliRM6tXmTWpVqE3p1arOKVVtjqjVcU7oVXdO59W8DefWP4yn1r/Lp5b/yueXP8onlz/KJ5c/yieXP8onlz/KP9QEQD/WQwA/2MMAP9rDQD/cBAA9XQTAOh2GgDddyUB0XY2BMhyRAzBblAUu2tbG7ZnZCGxZW0nrWJ1K6pgfC+nX4QypF2MNKJclDefW505nVqmO5pZsT2YWb8+l1nTPpVa7DuVXfs1ll7/MZZf/y2WYP8qlmD/KpZg/yqWYP8qlmD/Kv9SDwD/XAoA/2YJAP9uCgD2dAwA73gOAOF7EgDUfCAAynszBMF3QQu6dE0TtHBYG65sYSGpamknpmdxK6JleC+fZIAznGKINplhkDiWX5k7lF6iPZFerT+PXbtAjV3NQYxe6D+NYfk4jWL/M45k/zCOZP8sjmX/LI5l/yyOZf8sjmX/LP9VDgD/XwYA/2kGAPRyBgDieAYA23wJANl/DADNgR0AxH8wA7t8Pwq0eEsSrXVVGqhxXiGjbmYmn2xuK5tqdS+YaH0zlWeENpJljDmPZJU8jGOfPoliqkCHYbdChWHJQoRi5EGFZPc7hmb/NYdn/zGHaP8uh2n/LYdp/y2Haf8th2n/Lf9XDAD/YQQA/mwDAOR1AQDbewUA04AIANCDCgDHhRoAvoQtA7aBPAmvfUgSqHlSGaJ2WyCdc2MmmXBrK5Vuci+RbXkzjmuBNotpiTqIaJI8hWecP4Jmp0GAZrRDfmbFRHxm4UN+aPU8f2r/N4Br/zOBbP8vgWz/L4Fs/y+BbP8vgWz/L/9ZCwD/YwEA9G8AAN94AADUfwQAzoMGAMqHCADCiBgAuYcrArGFOgiqgUYRo35QGJ16WR+Yd2Elk3VoKo9zby+LcXcziG9+NoVuhjqCbI89f2uZQHxqpUJ5arFEd2rCRHZq3UR4bPM+eW7/OHpv/zR7cP8wfHD/MHxw/zB8cP8wfHD/MP9bCAD/ZgAA53IAANp7AADPggMAyYcFAMSKBgC8jBUAtIsoAqyJOAelhUQQnoJOGJh/Vx6TfF8kjnlmKop3bS6GdXQygnR8Nn9yhDl8cY09eXCXQHZvokJzbq9EcW7ARXBu2UVycPE/c3L/OXVz/zV2dP8xdnT/MXZ0/zF2dP8xdnT/Mf9dBgD/aQAA4nQAANR9AADLhQIAxIoEAL+NBQC3jxMAsI8mAaiNNQegikIOmoZMFpODVR2OgV0kiX5kKYV8ay2BenIyfXh5NXp3gjl2dos8c3WVQHB0oEJtc61Ea3O9RWpz1UVsdO9Abnb+Om93/zZxeP8ycXj/MXF4/zFxeP8xcXj/Mf9fAgD3bAAA3ncAANCBAADHiAEAwI0DALmRAwCykxEAq5MjAaORMwacjkANlYtKFY+IUxyJhlsihINiKICBaS18f3AxeH53NXR8gDhxe4k8bnqTP2t5nkJoeKtEZni7RWR40UVmee5AaHv9Omp7/zZrfP8ya3z/Mmt8/zJrfP8ya3z/Mv9hAADqbwAA2XoAAMyEAADDiwAAu5EBALSVAQCslw4ApZchAZ6WMQWXkz4MkJBIFIqOURuEi1khf4lgJ3uHZyt3hW4wc4R1NG+CfTdrgYc7aICRPmV/nEFifqlDYH65RF9+z0Rgf+xAYoD8OmSA/zZlgf8zZoH/MmaB/zJmgf8yZoH/Mv9kAADlcgAA034AAMeHAAC+jwAAtpUAAK6ZAACmmwwAoJweAJmbLgSSmTsKi5ZGEoWUTxl/kVcfeo9eJXWOZSpxjGwubYpzMmmJezZmiIQ5YoaPPV+Fmj9chahBWoW3QlmFzEJaheo/XIb7Ol6G/zZfh/8yX4f/Ml+H/zJfh/8yX4f/Mv1oAADgdgAAzYIAAMKMAAC5kwAAsJkAAKidAACfoAkAmaEaAJOgKwOMnzgIhZ1DEH+aTBd5mFQddJdcInCVYydrk2osZ5JxMGSReTNgj4I3XI6NOlmNmT1XjaY/VI22QFONy0BUjek9Vo36OVeN/zVZjv8yWY7/MVmO/zFZjv8xWY7/Me1tAADZewAAyIcAAL2QAAC0mAAAqp0AAKGhAACXpgQAkacVAIynJwKFpjUGf6RADXmiShRzoFIabp9ZH2mdYCRlnGcoYZtvLF6adzBamIAzVpeLNlOXlzlRlqU7T5a0PE6WyTxOlug6T5b5NlGW/zNSlv8wUpb/MFKW/zBSlv8wUpb/MOZyAADQgAAAwowAALiWAACtnAAAo6EAAJmmAACOrQAAiK4RAIOuIgF9rTEEd6w9CnKqRxBsqU8WZ6hXG2OnXh9fpmUkW6RtJ1ikdStUo38uUaKJMU6hljRLoaQ2SaG0NkihyDdIoOc1SaD5Mkqf/zBLn/8uS5//LUuf/y1Ln/8tS5//Ld15AADJhgAAvJIAALGaAACmoAAAnKYAAJGsAACGsgAAfbYNAHm2HQB1tiwCb7U5Bmq0Qwtls0wRYLJUFlyxWxpYsGMeVa9rIVGvcyVOrn0oS62IKkitlS1FraMuRK2zL0OtyC9CrOcvQ6v5LUSr/ytEqv8pRKr/KUSq/ylEqv8pRKr/KdGAAADBjQAAtZgAAKmfAACepQAAk6wAAIiyAAB9uAAAcb4GAG6/FQBqvyYBZr8zA2G+PwddvkgLWb1RD1W9WRNRvGAXTrxoGku7cR1Iu3sfRbqHIkK6lCRAuqImPrqzJj26yCY9uugmPbj5JT23/yQ9tv8jPbb/Iz22/yM9tv8jPbb/I8eIAAC5lQAArJ0AAKGkAACWqwAAirIAAH+5AABzvwEAaMYFAGDKDgBeyh0AW8osAVfKOANUykMFUMpMCE3JVQtKyV0OR8lmEUTJbxRByXkWP8iFGDzIkxo6yKIbOcmzHDjJyRw4yOgcN8f5HDfF/xw2xP8cNsT/HDbE/xw2xP8cNsT/HL6RAACwmwAApKMAAJiqAACMsgAAgLkAAHTAAABoxwAAXc0FAFPTCgBP1xIATdgiAEvYMABJ2DwCRthGA0TZTwRB2VgGP9lhCDzZawo62XYMN9mCDjXakA802qAQMtqxETHbxxEx2ucRMNj2EjDW/xMv1P8TL9T/Ey/U/xMv1P8TL9T/E7OaAACmoQAAmqkAAI2xAACAugAAdMEAAGjJAABczwAAUtUDAEjcCABF5RIAQ+UeAEHmKgA+5jUBO+c+ATnnRwI351ADNOhZBDLoYgUw6G0GLul5Byzphwgr6pYJKeqnCijqugon69YKJ+nwCifn/Qkm5v8KJub/Cibm/wom5v8KJub/CqigAACcpwAAj7AAAIK5AAB0wgAAaMoAAFvRAABP1wAARd0AAD7uCQA88hEAOfMbADbzJQA09C4AMfQ3AS71PwEs9UcBKfZPAif2VwIl92EDI/dsAyH4egQf+IkEHvmaBRz5qwUb+sAFGvreBRr58gUa9/0FGfb/BRn2/wUZ9v8FGfb/BZ6mAACRrwAAg7kAAHXCAABnywAAWtMAAE3aAABC3wAAOOUAADX7BwAx/w8ALv8WACv/HwAp/yYAJf8tACP/NAAg/zsBHv9DARv/SwEZ/1MBFv9dAhT/agIS/3gCEf+IAhD/mgIQ/6sDDv++Aw7/1QMO/+0DDv/wAw7/8AMO//ADDv/wA5OuAACEuAAAdsIAAGfMAABa1QAATNwAAD/hAAA15gAALfQAACr/AgAm/wsAI/8RACD/FwAd/x0AGf8jABb/KQAU/y8AEv81ABD/PQAO/0UBDP9OAQr/WAEH/2UBBf90AQP/hQEC/5YBAf+mAQD/tQEA/8YBAP/KAQD/ygEA/8oBAP/KAYa3AAB3wQAAaMwAAFrXAABL3gAAPuQAADLpAAAn7QAAI/8AAB//AAAb/wUAF/8MABT/EAAR/xQAD/8YAA3/HQAL/yIACP8oAAX/LgAC/zUAAP89AAD/RwAA/1IAAP9eAAD/bQAA/34BAP+OAQD/mwEA/6kBAP+rAQD/qwEA/6sBAP+rAf8qLQH/LisB/zArAf8wLgL/LjUC/yk9A/8lSQT/I1cE/yFkBf8fcgb/HX8G/x2KBv8dlAb/HZwH/xyjB/8cqgf/HLEH/xy4Bv8cvwb/HMkG/xzWBv8d5Qb/He8G/x35Bf8d/wX/Hf8F/x3/Bf8d/wX/Hf8F/x3/Bf8d/wX/Hf8F/x3/Bf8sKwH/MCgB/zMoAf8zKwL/MTEC/y06A/8rRwT/KFQF/yZhBf8kbwb/InwH/yKHB/8ikQf/IZkH/yGhCP8hpwj/Ia4I/yG1CP8hvAj/IcYH/yHRB/8h4gf/Iu0H/yL3B/8i/wb9Iv8G/CL/Bvwi/wb8Iv8G+yL/Bvsi/wb7Iv8G+yL/Bv8uKAH/MyUB/zYlAf83JwH/NS0C/zQ4A/8yRAT/L1EF/yxeBv8qawf/KXcH/yiDCP8njQj/J5YJ/yedCf8npAn/J6sJ/yeyCf8nuQn/J8IJ/yfNCf8n3gn/J+sJ/Cf2CPko/gj3KP8I9ij/CPUo/wj1KP8I9Sj/CPUo/wj1KP8I9Sj/CP8yJQH/NyIB/zohAf87IwH/OykC/zs0Av85QAT/Nk0F/zRaBv8xZgf/MHMI/y5/Cf8uiQr/LpIK/y2ZC/8toQv/LacL/y2uC/8ttQz/Lb4M/i3JDPst2Qz4LegL9C70C/Eu/gvvLv8L7i7/C+0u/wvsLv8K7C7/Cuwu/wrsLv8K7C7/Cv81IgH/Ox4B/z8dAf9AHwH/QiYB/0IxAv9APAP/PkgF/ztVBv85Ygj/N24K/zZ5C/81hAz9NI0N/DSVDfo0nA75M6MO9zOqD/Yzsg/1M7oP8zPFD/Iz0g/uM+UP6jTyD+c0/Q/lNP8P5DT/DuI1/w7iNf8N4TX/DeE1/w3hNf8N4TX/Df85HgH/PxoB/0MYAf9GGgH/SSMB/0ktAv9IOAP/RUQF/0NQB/9AXQn7PmkL+D10DfU8fw7zO4gP8TuQEO86mBHtOp8S7DmmE+o5rhPpObYU5znBFOY5zhXiOeMV3jnxFds6/BTYOv8T1Tv/EtM7/xLSO/8R0jv/ENI7/xDSO/8Q0jv/EP89GwH/QxYA/0gUAP9MFwH/Tx8B/1AoAf9PMwL/TT8E+0pKBvVHVwnxRmQM7URvDulDeRHnQoMT5EGLFOJAkxbgP5sX3z+iGN0+qhnbPrMa2D69GtY+yhvSPt8bzj7vG8s/+xrJQP8Yx0D/F8ZB/xXFQf8UxEH/FMRB/xTEQf8UxEH/FP9BFwD/RxIA/0wQAP9SFAD/VhsA/1ckAf9WLgL4VDkD8VFFButPUgnmTV4M4UtpEN1JdBPZSH0W1UaGGNJFjhrQRZYczkSdHcxEpR7KQ60fyEO2IMZDwyHFQ9MhwUPpIb5E9x+8Rf8dukb/G7lH/xm4R/8YuEf/F7hH/xe4R/8XuEf/F/9EFAD/SxAA/1EOAP9XEQD/WxYA/10eAPldKAHvWzMC51k/BOBXTQjaVFkN01JkEs5QbhbKTncZx0yAHMVLiB7CSpAgwEqXIb5JnyO8SKckukiwJbhIvCa3SMsntEfjJ7JJ8yWwSv8irkv/H65M/x2tTP8brU3/Gq1N/xqtTf8arU3/Gv9HEQD/Tw0A/1YMAP9cDgD/YBIA/WIYAPBjIQDmYiwB3mA6A9ReSAfNW1QNx1hfE8NWaRe/VHIbvFJ6HrlRgiG2UIojtE+RJbJOmSewTaIork2rKqxMtiuqTMQsqEzbLKZN7yqkT/0mpFD/I6NR/yCjUv8eolL/HaJS/x2iUv8dolL/Hf9KDwD/UgoA/1oJAP9gCwD/ZQ4A9WcRAOhoGADdZyQA0mY1AspkRAfDYVANvV5bE7lcZBi1Wm0csVh1IK5XfSOsVYQlqVSMKKdTlCqlUp0so1KmLaFRsS+fUb4wnVHRMJtR6i+aU/oqmlX/JplW/yOZVv8hmVf/H5lX/x+ZV/8fmVf/H/9NDQD/VQYA/10FAPtkBwDvaQkA6WsMAOFsEADTbR4AyWwxAsJqQAe7Z0wNtWRXE7BhYBmsX2kdqF1xIaVceCSiWoAnoFmHKp1YkCybV5gumVaiMJZVrDKUVbkzk1XKM5FV5TORV/ctkVn/KZFa/yWRW/8jkVv/IZFb/yGRW/8hkVv/If9PCwD/VwIA/2ECAOpoAQDebQQA2HAIANVwCwDLchsAwnEuArpvPQa0bEkNrmlUE6lnXRmkZGUdoWJtIZ1hdCWaX3womF6DK5Vdiy2SW5QwkFueMo1aqDSLWbU1ilnGNohZ4TaIXPQwiF3/K4le/yiJX/8liV//I4lf/yOJX/8jiV//I/9RCQD/WgAA9WQAAOBsAADXcQMA0HQGAM11CQDEdhcAvHYqAbR0OgWucUYMp25REqJrWhieaWIdmmdpIZZlcSWTZHgokGKAK41hiC6LYJExiF+aM4ZepTWDXrI3gl7CN4Be3DiAX/IzgWH/LYJi/ymCY/8mgmT/JYJk/yWCZP8lgmT/Jf9TBgD/XQAA52cAANtvAADQdAIAyngFAMZ5BwC+ehUAtnooAa94NwWodkQLonNOEpxwVxiYbV8dlGtnIZBqbiWNaHUoimd9K4dlhS6EZI4xgWOXNH9iojZ8Yq84emK+OXli1Tl5Y+80emX+L3tm/yt8Z/8ofGf/Jnxn/yZ8Z/8mfGf/Jv9VAwD/YAAA42oAANVyAADMeAEAxXsDAMB9BQC5fhIAsX4lAap9NQSjekEKnXdMEZd0VReScl0cjnBkIIpuaySHbHIohGt6K4Fqgi5+aYsxe2eVNHhnoDZ2Zqw4dGa8OXNm0TpzZ+02dGn9MHVq/yx2a/8pd2v/J3dr/yd3a/8nd2v/J/9XAAD2YwAA320AANF1AADIewAAwX8CALuAAwC0gRAArIIjAaWBMgSefj8JmHtKEJJ5UxaNdlsbiXRiIIVyaSSBcXAnfm93K3tufy54bYgxdWySNHNrnjdwaqo5bmq5Om1qzjpta+s3b238MXBu/y1xbv8qcW//KHFv/yhxb/8ocW//KP9ZAADrZQAA23AAAM14AADEfgAAvIIBALaEAQCuhQ4Ap4YgAKCFMAOagj0Ik4BID459URWJe1kahHlgH4B3ZyN8dW4neXR1KnZzfS5zcoYxcHGQNG1wnDdqb6g5aG+3OmdvyzpncOk3aXH6Mmty/y1sc/8qbHP/KGxz/yhsc/8obHP/KP9cAADnaAAA1XMAAMl7AADAggAAuIYAALGIAACpiQ0AooodAJyJLgKVhzsHj4VFDomCTxSEgFcZf35eHnt8ZSJ4e2wmdHlzKnF4ey1ud4Qwa3aOM2h1mjZldKY4Y3S1OWF0yTphdOc4Y3b5MmV2/y5md/8rZ3f/KWd3/ylnd/8pZ3f/Kf9fAADjbAAA0HYAAMV/AAC8hQAAtIoAAKyMAACjjgoAnY4aAJeOKwKQjDgGiopDDISHTBJ/hVUYeoRcHXaCYyFzgGolb39xKWx+eSxofYIvZXyMMmJ7mDVfeqQ3XXqzOFx6xzlceuU3Xnv4Ml97/y5gfP8rYXz/KWF8/ylhfP8pYXz/KfViAADebwAAzHoAAMCDAAC3iQAAr44AAKaRAACdkgYAl5MXAJGTKAGLkjYFhZBBC3+OShF6jFIWdYpaG3GIYR9th2gjaoZvJ2aEdytjg4AuYIKKMV2BljRagaM2WICyN1aAxTdWgOM2WIH3MVmB/y1bgv8qW4L/KVuC/ylbgv8pW4L/KexmAADYcwAAx34AALyHAACzjgAAqZIAAKCVAACWmAEAkJkTAIqZJAGFmDIEf5Y+CXmUSA50k1AUb5FXGWuQXh1ojmUhZI1tJWCMdShdi34rWoqILleJlDFUiaEzUoiwNFGIwzVQiOI0Uoj2MFOI/yxUiP8pVYj/KFWI/yhViP8oVYj/KOZrAADQeAAAwoMAALeMAACtkgAAo5YAAJqaAACOngAAh58QAIOfIAB+ny8CeJ07B3OcRQxum00RaZlVFmWYXBphl2MeXpZqIVuVciVXlHwoVJOGK1GSki5OkqAwTJKvMUuSwjFKkeAxTJH1LU2R/ypOkP8oTpD/Jk6Q/yZOkP8mTpD/Jt5wAADJfQAAvIkAALKSAACnlwAAnZsAAJOfAACGpAAAfqYMAHqmGwB1pioBcKY3BGylQQlno0oNY6JSEl+hWRZboWEZWKBoHVSfcCBRnnojTp2EJkudkSlInJ4qRpyuLEWcwSxFnN8rRZv0KUaa/ydHmv8lR5r/JEea/yRHmv8kR5r/JNR3AADChAAAto8AAKuWAAChnAAAlqAAAIulAAB/qgAAdK4FAG+vFABsryQAaK8yAmSuPQVfrUYJW6xPDVisVhFUq14UUapmF06qbhpLqXgdSKmDIEWojyJDqJ0kQaitJUCowCU/qN8lP6b0I0Cl/yJApf8hQKT/IECk/yBApP8gQKT/IMp+AAC7iwAAr5UAAKSbAACZoQAAjqYAAIKsAAB3sQAAarYAAGO4DgBhuB0AXrgsAVq4OAJXuEIFU7hLCFC3UwtNt1sOSrZjEEe2axNEtXUWQrWBGD+1jho9tZwcO7WsHDq1wB05td8cObP0HDmy/xw5sf8bObD/Gzmw/xs5sP8bObD/G8GGAAC0kwAAp5oAAJygAACRpwAAha0AAHmzAABtuAAAYr0BAFbCBwBTwxQAUsMjAFDEMAFNxDsCSsRFA0fETgVFxFcHQsNfCUDDaAs9w3INO8N+DzjDjBE2w5sSNcOrEzPDwBMzw+ATM8H1EzLA/xQyv/8UMb7/FDG+/xQxvv8UMb7/FLiQAACrmQAAn6AAAJOnAACHrgAAe7QAAG67AABjwAAAWMUBAE3KBQBEzwwAQ9AXAELQJQBA0DIAP9E9AT3RRwE70VACOdJZAzbSYwQ00m4FMtJ6BzDSiAgu0pgJLdOpCSzTvgos098JK9HzCirP/gspzv8MKc3/DSnN/w0pzf8NKc3/Da6YAACinwAAlqYAAImuAAB8tgAAb70AAGPDAABXyAAATM0AAELSAwA52QkANd8QADTfGwAy4CcAMeEyADDhPQAu4kcALeJQASviWgEq42UCKONxAibkfwMl5I8DI+WhBCLltAQh5c0EIOTsBCDi+wQf4f8FH+D/BR/g/wUf4P8FH+D/BaSeAACYpQAAi64AAH22AABwvgAAY8YAAFbLAABL0AAAQNUAADbcAAAv5QcALe0QACvuGAAp7iIAJ+8rACXvNAAj8DwAIfBFAB/xTgAd8lgBG/JkARnzcQEY84EBF/SSAhX0pQIU9boCE/XWAhP07wIS8vwCEvD/AhLw/wIS8P8CEvD/ApqkAACNrQAAf7YAAHG/AABjxwAAVs4AAEnTAAA92gAAM98AACrjAAAm9AUAJPsNACH8EwAe/RsAHP0iABn+KQAX/jEAFf85ABP/QQAR/0oAEP9VAA7/YQAM/28BDP+AAQr/kwEJ/6YBCP+6AQf/1AEH/+sBBv/2AQb/9gEG//YBBv/2AY+sAACAtgAAcr8AAGPJAABW0QAASNgAADvdAAAw4gAAJuYAAB/wAAAc/wAAGf8JABb/DgAU/xMAEf8ZAA//HgAN/yQAC/8rAAn/MgAG/zsAA/9EAAD/TwAA/1wAAP9rAAD/fQAA/5AAAP+jAAD/tAAA/8YAAP/WAAD/1gAA/9YAAP/WAIK1AABzvwAAZMkAAFbTAABH2wAAOuAAAC7lAAAj6QAAGu0AABX9AAAS/wAAEP8CAA7/CQAL/w0ACP8QAAT/EwAB/xgAAP8eAAD/JAAA/ysAAP8zAAD/PQAA/0kAAP9WAAD/ZgAA/3gAAP+KAAD/mwAA/6gAAP+xAAD/sQAA/7EAAP+xAP8lKwH/KCkB/ykpAf8oLAH/IzIB/x47Av8aRwL/F1UD/xViA/8TcAP/EnwD/xKHA/8SkQP/EpkD/xKgA/8SpwP/Eq0D/xG0A/8RuwP/EcQD/xHOA/8R3wP/EesC/xL2Av8S/gL/Ev8C/xL/Av8S/wL/Ev8C/xL/Av8S/wL/Ev8C/xL/Av8oKQH/KyYB/ywmAf8rKQH/KC8B/yI4Av8gRAL/HVID/xtfA/8YbAP/F3kE/xeEBP8XjgT/F5YE/xadBP8WpAT/FqoE/xaxBP8WuAT/FsAD/xbKA/8W2wP/FugD/xf0A/8X/QP8F/8C+xf/A/sX/wP6F/8D+hf/A/oX/wP6F/8D+hf/A/8qJgH/LiMB/y8iAf8vJQH/LCsB/yo1Av8nQQL/JE4D/yJbA/8gaAT/HnQE/x2ABP8digT/HZIF/x2aBf8doQX/HacF/x2tBf8dtAT/Hb0E/x3HBP8d1AT+HeYE+x3yBPce+wP1Hv8E9B7/BPMe/wTzHv8E8h7/BPIe/wTyHv8E8h7/BP8uIgH/Mh8B/zQeAf8zIAH/MiYB/zIyAf8vPgL/LEoD/ypXA/8nZAT/JnAF/yV7Bf8khQX/JI4G/ySWBv8knQb/JKMG/ySqBv0ksQb8JLkG+yTDBvkkzwb2JOMG8iTwBe4l+gXtJf8G6yX/Buol/wbpJf8G6SX/Bukl/wbpJf8G6SX/Bv8yHgH/NhsA/zgZAP84GwH/OiMB/zktAf84OgL/NUYD/zJSBP8wXwT/LmsF/y12Bv0sgAf6LIkH+SuRB/crmQj1K58I9CumCPMrrQjxK7UI8Cu/CO4rywjrK98I5yzuCOQs+gjiLP8J4Cz/Cd4s/wjeLP8I3Sz/CN0s/wjdLP8I3Sz/CP81GgD/OhYA/z0UAP8/FwD/QR8A/0EpAf9ANAH/PUEC/zpNA/w4WgX4NmUG9DVxB/E0ewjvM4QJ7TONCesylArpMpsK6DKiC+YyqgvkMrIM4zK7DOEyyAzfMtwM2jLsDdUz+A3SM/8N0DP/DM4z/wzNNP8LzDT/C8w0/wvMNP8LzDT/C/85FgD/PhIA/0EQAP9FEwD/SBsA/0gkAP9HLwH+RDsC90JHA/E/VAXsPmAG6DxrCOU7dgniO38L4DqIDN05kA3bOZcO2TieD9Y4phDUOK4R0ji3EdA4wxLOONMSyjjoEsc59xLEOf8Rwjr/EME6/w/AOv8Ovzr/Dr86/w6/Ov8Ovzr/Dv89EwD/Qg8A/0YNAP9LEAD/ThYA/08fAP1OKQH0TDQB7EhBAuZHTgTgRVsG20RmCdZCcAzSQXkOz0CCEM1AihHKP5ETyT+ZFMc+oBXFPqgWwz6xF8E+vBfAPssYvT7iGLo+8he3P/8WtUD/FLRA/xOzQf8Rs0H/ELNB/xCzQf8Qs0H/EP9AEAD/RgwA/0sKAP9RDQD/UxEA/1QYAPNUIgDpUi0B4VA7AdpPSQPSTVUHzEtgC8hJag7FSHMRwkd7E79GgxW9RYsXu0WTGLlEmhm3Q6IatUOrG7RDthyyQ8QdsEPZHq1D7R2rRfwaqUX/GKhG/xaoRv8Vp0f/E6dH/xOnR/8Tp0f/E/9EDgD/SggA/1AGAP9VCgD/WA0A91kRAOpYGADfVyQA1Fc1AcxVRATGVFAIwVJbDL1QZRC5Tm0Ttk12FrRMfRixS4Uar0qNG61JlR2rSZ0eqUimIKdIsCGlSL0ipEjPIqFI6CKgSfgen0v/G55L/xmdTP8XnUz/Fp1M/xadTP8WnUz/Fv9HCwD/TQIA/1QCAPdaBADrXQcA510LAOFcEADTXR4Ayl0wAcNcPwS9WkwIt1hXDLNWYBGvVGkUrFNxF6lReBqnUIAcpE+HHqJPjyCgTpghnk2hI5xNqySaTbglmUzIJpZM4iaVTvUilE//H5RQ/xyUUf8alFH/GJRR/xiUUf8YlFH/GP9JCAD/UAAA+1gAAOVeAADdYgMA1mMHANRhCgDKYhkAwmMsAbtiOwO0YEgIr11TDKpbXBGmWmQVo1hsGKBXdBudVXsdm1SDIJlUiyKWU5MklFKdJZJRpyeQUbMojlHDKY1R3SqMUvImi1T/IotV/x6LVv8ci1b/GotW/xqLVv8ai1b/Gv9MBAD/UwAA7FwAAN9iAADUZgEAzmgFAMtnCADCZxYAumgoAbNnOAOtZUUHqGNQDKNhWRGfX2EVm11oGJhccBuVWncek1l/IZBYhyOOV48ljFeZJ4lWoymHVq8qhVW/K4RW1SyDV+8pg1j+JINZ/yCEWv8ehFr/HIRa/xyEWv8chFr/HP9OAQD/VwAA5V8AANhmAADOagAAx2wDAMNrBQC8bBIAtG0lAK1sNQOnakIHoWdNDJxlVhGYY14VlGJlGJFgbBuOX3QejF57IYldgySGXIwmhFuVKIFaoCp/WqwsfVq7LXxazy57W+wrfFz8Jnxd/yJ9Xv8ffV7/HX1e/x19Xv8dfV7/Hf9QAAD1WQAA4WMAANJqAADJbgAAwnABAL1wAwC2cBAArnEiAKhwMgKhbj8GnGxKC5dqUxCSaFsUjmZiGItlaRuIY3AehWJ4IYJhgCSAYIkmfV+SKXtenSt4Xqktdl64LnVezC90XuktdWD6J3Zh/yN3Yv8gd2L/Hndi/x53Yv8ed2L/Hv9SAADsXAAA3GYAAM5tAADEcgAAvXQAALd0AQCwdA4AqXUfAKJ0LwKccj0Fl3BHCpFuUQ+NbFkUiWpgF4VpZxuCaG4ef2Z1IX1lfSR6ZIYnd2OQKXVjmyxyYqcucGK2L29iyS9uYuYub2T5KHBl/yRxZv8hcWb/H3Fm/x9xZv8fcWb/H/9UAADoXwAA12kAAMpwAADAdQAAuXgAALJ4AACreA0ApHkdAJ54LQGXdzoFknVFCoxyTg6IcFYThG9eF4BtZBp9bGsdemtzIHdqeyN0aYMmcmiNKW9nmSxsZqUuamazL2lmxjBoZuQvamj3KWtp/yVsaf8ibGr/IGxq/yBsav8gbGr/IP9XAADkYgAA0mwAAMZzAAC9eAAAtXsAAK18AAClfAoAn30aAJl8KgGTezgEjXlDCYh3TA6DdVQSf3NbFntyYhl4cGkddW9wIHJueCNvbYEmbGyLKWpslyxna6MuZWuyL2RrxDBia+EvZGz2KmZt/yZmbf8jZ27/IGdu/yBnbv8gZ27/IPZZAADgZQAAzm8AAMJ2AAC5fAAAsX8AAKmAAACggAcAmYEXAJSBKAGOgDUDiH5BCIN8Sg1+elIRenhZFXZ3YBlzdmcccHRuH21zdiNqcn8mZ3GJKWRxlSticKEtYHCwL15wwi9dcN8vX3H1KmBx/yZhcv8jYnL/IGJy/yBicv8gYnL/IO9cAADcaQAAynIAAL56AAC1gAAArYQAAKSFAACahQMAlIUUAI6GJQGJhDMDg4M+B36BSAt5f1AQdX5XFHF9Xhhue2Uba3psHmh5dCJleH0lYneHKF92kypcdp8sWnWuLll1wC5Ydd0uWXbzKlt2/yZcd/8jXHf/IFx3/yBcd/8gXHf/IOpgAADVbAAAxXYAALp+AACxhAAAqIgAAJ+JAACUigAAjYoRAIiLIQCDijACfok7BXmHRQp0hk4OcIRVEmyDXBZpgmMaZoFqHWKAciBff3sjXH6FJll9kSlXfJ4rVXysLFN8vi1SfNotU3zyKVV8/yVWfP8iV3z/IFd8/yBXfP8gV3z/IOVkAADPcAAAwXoAALaDAACtiQAAo4wAAJmOAACNjwAAhpAOAIGRHQB9kCwBeI84BHOOQghujUsMaoxTEGeKWhRjiWEXYIhoG12HcB5ahnkhVoWDJFSFjyZRhJwoT4SqKk2EvCpNhNcqTYPxJ0+D/yRQg/8iUIP/H1CD/x9Qg/8fUIP/H95pAADJdQAAvIAAALKIAACojQAAnZEAAJOTAACFlgAAfpcLAHmXGQB1lygBcZc1A2yWPwZolUgKZJRQDWGTVxFdkl4VWpFmGFeQbhtUj3ceUY6BIE6OjSNLjZolSY2pJkiNuydHjdQnR4zwJEiM/yJJi/8gSov/HkqL/x5Ki/8eSov/HtVuAADDewAAt4UAAKyNAACikgAAl5YAAIyZAAB/nAAAdZ4FAHCfEwBtnyMAaZ8wAWWeOwRhnkUHXZ1NClqcVA1Xm1wRVJpjFFGaaxdOmXQZS5h/HEiYix5Fl5kgQ5eoIUKXuiJBl9MiQZbvIEKV/h5Clf8dQ5T/HEOU/xxDlP8cQ5T/HMx1AAC8gQAAsYwAAKaSAACblwAAkZsAAIWfAAB5owAAaqcAAGWnDgBjqBwAYKgrAV2oNgJZp0AEVqdJBlOmUQlQplkMTaVgDkqlaRFHpHIURKR9FkKjiRg/o5caPaOnGzyjuRw7o9IbO6LvGzug/ho7n/8ZPJ//GDyf/xg8n/8YPJ//GMR8AAC2iQAAqpIAAJ+XAACVnAAAiaEAAH2mAABxqgAAZK4AAFqxCABXsRQAVbIjAFOyMAFQsjsCTbJEA0uxTQVIsVUHRbFdCUOxZQtAsG8NPrB6DzuwhxE5r5YTN6+mFDavuBQ1sNEUNa7vFDSt/hQ0rP8UNKv/FDSr/xQ0q/8UNKv/FLuFAACvkAAAo5cAAJidAACMowAAgKgAAHStAABosgAAXLYAAFC6AQBJvA0ASLwZAEa9JwBFvTMAQ709AUG9RwE/vVACPb1YAzq9YQU4vWsGNr13CDS9hAkyvZMKML2kCy+9twwuvtALLrzuDC26/g0suf8NLLj/Diy4/w4suP8OLLj/DrOPAACmlwAAm50AAI+jAACDqgAAdrAAAGq1AABeugAAUr4AAEfCAQA9xwYAOMkQADfJGwA2yicANcozADTLPQAzy0cAMctRATDLWwEuzGUCLMxxAirMfwMpzJAEJ8yhBCbNtAQlzc4EJcvuBCTJ/AYjyP8HI8f/ByPH/wcjx/8HI8f/B6mWAACenQAAkqMAAIWrAAB4sgAAa7gAAF++AABSwgAAR8YAAD3KAAA0zwQAK9QJACbZDwAl2RkAJdolACTaMAAj2zsAI9tFACLcUAAh3VsAIN1oAB7edgAd3ocBHN+ZARrfrAEZ38QBGN7nARjc+AEY2/8CF9r/Ahfa/wIX2v8CF9r/AqCcAACUowAAh6sAAHmzAABsugAAX8EAAFLGAABGygAAO84AADHTAAAp2QAAId4FAB7oDgAd6BUAG+keABnpJwAY6jAAFuo5ABXrQwAU7E4AEuxaABHtZwAQ7ncAEO6KAA7vngAO8LMADfDNAAzv7AAM7fwADOv/AAzr/wAM6/8ADOv/AJejAACJqwAAe7QAAG28AABfxAAAUsoAAEXOAAA50wAAL9gAACXdAAAd4QAAGOwCABb3CwAU9xEAEfgXABD4HgAO+SUADfktAAv6NQAJ+z8AB/tKAAT8VwAD/WYAAv53AAD9iwAA/Z8AAPy1AAD80QAA/O0AAPz8AAD8/QAA/P0AAPz9AIurAAB9tAAAbr0AAGDGAABSzQAARNIAADfYAAAs3QAAIuEAABnlAAAT6gAAEPoAAA7/BgAN/wwACv8QAAf/FAAE/xoAAf8gAAD/JwAA/zAAAP86AAD/RQAA/1MAAP9iAAD/dQAA/4oAAP+fAAD/swAA/8cAAP/lAAD/5QAA/+UAAP/lAH+0AABwvQAAYccAAFPQAABD1gAANt0AACriAAAf5gAAFuoAABDtAAAM+gAACf8AAAb/AAAC/wQAAP8JAAD/DQAA/xAAAP8UAAD/GgAA/yEAAP8pAAD/NAAA/0AAAP9OAAD/XgAA/3IAAP+HAAD/mgAA/6oAAP+5AAD/uQAA/7kAAP+5AP8gKQH/IicB/yInAf8fKgH/GTAB/xI5Af8QRQH/DVMB/wxgAf8KbQL/CXkC/wmEAv8JjgH/CZYB/wmdAf8JowH/CakB/wmwAf8ItwH/CL4B/wjIAf8I1gH/COYB/wjxAf8I+wD/CP8A/wj/AP8J/wH/Cf8B/wn/Af8J/wH/Cf8B/wn/Af8jJgH/JSQA/yUkAP8jJwH/HSwB/xg1Af8VQgH/ElAB/xBdAv8OagL/DnYC/w6AAv8OigL/DpIC/w6aAv8OoAL/DqYB/w2tAf8NswH/DbsB/w3FAf8N0QH/DeMB/w3vAf4N+gH6Df8B+Q7/AfkO/wH5Dv8B+A7/AfgO/wH4Dv8B+A7/Af8mIwD/KCAA/yggAP8mIgD/IigB/yAyAf8cPwH/GUwB/xdZAv8VZQL/E3EC/xN8Av8ThgL/E44C/xKWAv8SnQL/EqMC/xKpAv8SsAL/ErcC/xLBAv8SzAH9Et8B+RPtAfUT+AHzE/8B8hP/AfET/wLwFP8C8BT/AvAU/wLwFP8C8BT/Av8qHwD/LBwA/ywbAP8rHQD/KSQA/ygvAf8lOwH/IkgB/x9UAv8dYQL/G20C/xp3Av8agQL/GooC/xqSAv8amQL9Gp8C/BqmAvsarAL5GrQC+Bq9AvYayALzGtsC7xrqAuwb9wLpG/8C6Bv/A+cc/wPmHP8D5Rz/A+Ub/wPlG/8D5Rv/A/8tGwD/MBcA/zEVAP8wFgD/MSAA/zAqAP8uNgH/K0MB/yhPAv8mXAL/JGcC/CNyA/kjfAP3IoUD9SKNA/MilQPyIpsD8CKiA+8iqQPtIrED7CK5A+oixQPoItUD5CPpA+Aj9gTeI/8E2yT/BNkk/wTYJP8E1yT/BNYk/wTWJP8E1iT/BP8xFgD/NBIA/zYRAP83EwD/ORsA/zglAP82MQH/Mz0B/TFKAfguVgL0LWID8CxtA+0rdwPqK4AE6CqIBOYqkATlKpcE4yqeBeEqpQXgKq0F3iq2BdwqwgXaKtIG1SvnBtAr9QfNLP8Hyyz/B8ks/wfILP8Hxyz/Bscs/wbHLP8Gxyz/Bv81EgD/OQ4A/zoNAP8+EAD/QBYA/z8gAP89KgD5OzcB8jhEAew2UQLnNVwD4zRnA+AzcgTdM3sF2jKDBtYyiwbUMpMH0jGaCNAxoQjOMakJzDGyCcsxvArJMcoKxjLhC8Iy8Qu/M/4LvTP/Crsz/wq6M/8JujP/Cboz/wm6M/8JujP/Cf85EAD/PQsA/0AJAP9EDQD/RhEA/0UZAPdEIwDuQS8A5j88AeA+SgHaPVcC0zxiBM87bAbMOnUHyTp9Ccc5hQrFOYwLwziUDME4mw3AOKMNvjisDrw4tg+6OMMPuTjXELU47BCyOfsPsDr/Dq86/w2uOv8MrTr/C606/wutOv8LrTr/C/88DQD/QAYA/0UEAP9JCQD/Sw0A+UoRAO1JGgDjRiYA2kY2ANFGRQHLRVEDxkRcBcJCZgi/Qm8KvEF3C7pAfw24P4YOtj+OELQ+lRGyPp0SsD6mE68+sBStPr0Uqz7NFak+5hWmP/cTpED/EqNA/xCiQP8PokD/DqJB/w6iQf8OokH/Dv8/CQD/RAAA/0oAAPdOAgDsUAYA6k8LAONMEADWTB4AzU0wAMZNPwHATEwEu0tXBrdJYQm0SGkMsUdxDq5GeRCsRoARqkWIE6hEkBSmRJgWpEOhF6JDqxigQ7cZn0PHGZ1D4BqbRPMXmUX/FZhG/xOYRv8RmEb/EJdG/xCXRv8Ql0b/EP9CBQD/RwAA908AAOVTAADdVQEA11UGANVSCwDLUxkAw1QrALxUOwG2UkgEsVFSB61QXAqpTmQNpk1sD6RMdBGhS3sTn0qCFZ1KihebSZMYmUmcGpdIphuVSLIclEjBHZJI2B2QSe8bj0r+GI9L/xaOS/8Ujkz/Eo5M/xKOTP8Sjkz/Ev9FAAD/SwAA6VMAAN5YAADTWwAAzVsEAMpYBwDCWBUAulonALNaNwGuWEQEqVdPB6RVWAqhVGANnlNoEJtRbxOYUHYVllB+F5RPhhmSTo4aj06YHI1Noh2LTa4fik28IIhN0CCHTesfhk/8G4ZQ/xiGUP8WhlD/FIZR/xSGUf8UhlH/FP9HAAD4TwAA5FcAANVdAADMYAAAxWACAMFeBQC6XREAs18jAKxfMwGmXkADoVxLB51aVAqZWVwOllhkEZNWaxOQVXIWjlR6GItUghqJU4och1KUHoVSnh+DUaohgVG4In9RyyJ+UuchflP5HX5U/xp+Vf8XflX/Fn5V/xV+Vf8VflX/Ff9KAADuUgAA3lsAAM9hAADGZAAAv2UAALpjAgCzYg8ArGMgAKZjMAGgYj0Dm2FIBpZfUQqSXlkNj1xhEYxbaBOJWm8Whll2GIRYfhqCV4ccf1eQH31WmyF7VqcieVa1I3dWxyR2VuQkdlf3H3dY/xt3Wf8Zd1n/F3dZ/xZ3Wf8Wd1n/Fv9MAADpVgAA2V8AAMtlAADBaAAAumkAALRoAACtZw0ApmgcAKBoLQGaZzoDlWVFBpBjTgqMYlcNiWFeEIZfZRODXmwWgF1zGH5cexp7XIMdeVuNH3ZamCF0WqQjclqyJHFaxCVvWuElcFv2IHFc/xxxXf8acV3/GHFd/xdxXf8XcV3/F/1PAADlWQAA02IAAMdoAAC9bAAAtm0AAK9sAACnawsAoGwZAJtsKgGVazcCkGlDBYtoTAmHZlQMg2VbEIBjYhN9YmkVemFwGHhheBp1YIEdc1+LH3BeliJuXqIkbF6wJWtewSZpXt4mal/0IWtg/x1rYf8bbGH/GWxh/xhsYf8YbGH/GPVRAADiXAAAz2UAAMNrAAC5bwAAsXEAAKpxAACibwgAm28XAJZwJwCQbzUCi25ABYZsSQiCalIMfmlZD3toYBJ3ZmYUdWZuF3JldhpwZH4dbWOIH2tjkyJpYqAkZmKuJWVivyZkYtomZGPyImVk/x5mZP8bZ2T/GWdl/xhnZf8YZ2X/GPBTAADdXwAAy2gAAL9vAAC2cwAArnUAAKZ1AACdcwUAlnMUAJF0JACLczIChnI+BIFwRwh9b08LeW1XDnZsXhFza2QUcGpsF21qcxpraXwcaGiGH2ZnkSJjZ54kYWasJWBmvSZfZ9YmX2fxImBo/x5haP8cYmj/GmJo/xliaP8ZYmj/GexXAADZYgAAx2sAALxyAACzdwAAqnkAAKF5AACXdwEAkHgRAIt4IQCGeC8BgXc7BHx1RQd4dE0KdHJVDnFxXBFucGMUa29qFmhucRlmbnocY22EHmBsjyFebJwjXGuqJVpruyZZbNMmWmzvI1ts/x9cbf8cXW3/Gl1t/xldbf8ZXW3/GehaAADSZgAAw28AALh2AACvewAApn4AAJ1+AACRfAAAinwPAIV9HgCBfS0BfHw5A3d6QwZzeUsJcHhTDGx3WhBpdmETZnVoFmN0bxhhc3gbXnKCHltyjSBZcZoiV3GoJFVxuSVUcdAlVHHuIlZx/h5Xcf8cV3H/Glhx/xlYcf8ZWHH/GeNeAADNaQAAv3MAALR6AACrfwAAooIAAJiDAACLgQAAhIENAH+CGgB7gikBdoE2AnKBQAVuf0kIan5QC2d9Vw5kfF4RYXtmFF56bRdbenYZWXmAHFZ4ix9TeJghUXemIlB3tyNPd84jT3fsIVB3/R5Rd/8bUnf/GVJ3/xlSd/8ZUnf/Gd5iAADIbgAAu3cAALB/AACnhAAAnYcAAJKHAACEhwAAfYcJAHiIFgB0iCYAcIgyAmyHPQRohkYGZYVOCWGFVQxehFwPW4NjElmCaxVWgXQXU4B+GlCAiRxOf5YeTH+lIEp/tiFJf8whSX7rH0p+/BxLfv8aS37/GUx+/xhMfv8YTH7/GNVnAADDcwAAtnwAAKyEAACiiQAAmIsAAI2NAAB8jQAAdY4EAG+PEgBtkCEAaZAuAWWPOQJijkIEXo5LB1uNUgpYjFkMVothD1OLaBJQinEUTYl7F0qJhxlIiJUbRoijHUSItB1DiModQ4fqHESG+xpEhv8YRYb/F0WF/xdFhf8XRYX/F81tAAC9eAAAsYIAAKeKAACcjgAAkpAAAIaTAAB5lQAAbJcAAGaXDgBjmBsAYZgpAF6YNQFalz4DV5dHBVWWTwdSllYJT5VeDEyUZg5KlG8QR5N5E0SThRVCkpMXQJKiGD6Ssxk9kskZPZHpGD2Q+hc+j/8WPo//FT6P/xU+j/8VPo//FcVzAAC3fwAArIkAAKGPAACWkwAAi5YAAH+ZAABznAAAZJ8AAFygCQBZoBQAV6EiAFWhLwBSoTkBUKFDAk2gSwRKoFMFSKBaB0WfYwlDn2wLQJ52Dj6egxA7npEROZ2gEjidshM3nsgTN53oEjab+hI2mv8SNpn/ETeZ/xE3mf8RN5n/Eb57AACxhwAApY8AAJuUAACQmAAAhJwAAHegAABrpAAAX6cAAFKqAABNqw4AS6saAEqrJwBIqzMARqs9AUSrRgFCq04CQKtWAz6rXwU7q2gGOapzCDeqgAk0qo8LMqqfDDGqsAwwqscMMKnnDC+n+g0vpv8NL6X/DS+l/w0vpf8NL6X/DbaEAACqjgAAnpQAAJSZAACHngAAe6MAAG+oAABjrAAAV68AAEuyAABBtQYAPrYRAD22HgA7tikAOrc0ADm3PgA3t0cANrdQATS3WgEyt2QCMLdvAy63fAQst4sFKrecBSm3rgYouMUFKLfmBSe1+Qcms/8HJrL/CCay/wgmsv8IJrL/CK+NAACilAAAl5oAAIugAAB+pgAAcasAAGWwAABZtAAATbcAAEK7AAA4vgEAL8IJAC3DEgAswx4AK8MpACrEMwApxD0AKMVHACfFUQAmxVwAJcZoACPGdgEixoYBIMaYAR/GqwEex8EBHsbkAR3E+AIcwv8DHMH/AxzB/wQcwf8EHMH/BKWUAACamgAAjqEAAIGnAABzrgAAZ7QAAFq5AABOvQAAQsAAADjDAAAvxwAAJssEAB7QCgAb0REAGtIaABnSJQAY0y8AGNM6ABfURAAW1FAAFdVdABTVawAT1nwAEtePABHYpAAQ2bsAENneABDV8wAQ0/8AENL/ARDR/wEQ0f8BENH/AZyaAACRoQAAg6gAAHWwAABotwAAW70AAE7BAABCxQAAN8gAAC3MAAAk0AAAHNUAABXaBQAQ4gsAEOMRAA7kGgAO5CMADeUtAAzlNwAL5kIACuZPAAnnXQAI520ABuaAAAXmlQAE5qsAAubEAAHm5gAA5/kAAOf/AADm/wAA5v8AAOb/AJOhAACFqQAAd7EAAGm5AABbwAAATsYAAEHKAAA1zgAAKtIAACHWAAAZ2wAAEt8AAA3jAAAL8QgACfMOAAfzEwAE8hoAAvIiAADyKgAA8jQAAPI/AADyTAAA8lwAAPJtAADyggAA8pgAAPOtAADzxgAA9OUAAPT2AAD0+wAA9PsAAPT7AIepAAB5sgAAaroAAFzCAABOyQAAQM4AADPTAAAo2AAAHt0AABXhAAAP5AAACugAAAXzAAAD/QEAAPwIAAD7DQAA+xEAAPsWAAD8HgAA/CYAAPwwAAD9PAAA/kkAAP5aAAD+bQAA/4IAAP+YAAD/rAAA/8AAAP/YAAD/5AAA/+QAAP/kAHuyAABsuwAAXcQAAE/NAABA0gAAMtkAACbeAAAb4gAAEuYAAAzqAAAF7QAAAPQAAAD/AAAA/wAAAP8AAAD/BAAA/wkAAP8OAAD/EgAA/xgAAP8hAAD/KwAA/zcAAP9GAAD/WAAA/2sAAP+AAAD/lQAA/6YAAP+zAAD/uwAA/7sAAP+7AP8bJgD/HCQA/xokAP8VJwD/EC0A/wo2AP8FQwD/AVAB/wBeAf8AawH/AHYB/wCBAP8AigD/AJIA/wCaAP8AoAD/AKYA/wCsAP8AsgD/ALkA/wDCAP8AzQD/AN8A/wDsAP8A+AD/AP8A/QD/AP0A/wD9AP8A/QD/AP0A/wD9AP8A/QD/AP8fIwD/HyEA/x4hAP8ZIwD/EykA/w4yAP8MQAD/CU0B/wdaAf8EZwH/A3MB/wN9Af8DhwH/A48A/wKWAP8CnAD/AqIA/wKoAP8CrwD/AbYA/wG+AP8ByQD/AdsA/wDqAPwA9gD4AP8A9wL/APcD/wD2BP8A9gT/APYF/wD2Bf8A9gX/AP8iHwD/IhwA/yEcAP8eHwD/GCQA/xUvAP8SPAD/EEkA/w5WAf8MYgH/C24B/wt5Af8LggH/C4sB/wuSAf8KmQH/Cp8A/wqlAP8KqwD/CrIA/wq7AP0KxgD7CtQA9wrnAPMK9ADwCv8A7wv/AO4M/wDtDP8B7Qz/Ae0M/wHtDP8B7Qz/Af8lGwD/JhgA/yUXAP8hGAD/ICEA/x4rAP8aNwD/F0UA/xRRAf8SXgH/EWkB/xF0Af8RfQH/EIYB/RCOAfwQlQH6EJsB+RChAfcQqAH2EK8B9BC3APMQwgDxENAA7RDlAOgR8gDmEf4B5BL/AeMS/wHiEv8B4hL/AeES/wHhEv8B4RL/Af8pFgD/KhMA/ykSAP8nEwD/KBwA/ycnAP8jMwD/ID8A/x1MAP8bWAH8GWQB+BluAfYYeAHzGIEB8RiJAe8YkAHuGJcB7BieAeoYpAHpGKwB5xi0AeYYvwHkGM0B4BnjAdwa8QHYGv4C1Bv/AtIb/wLRG/8C0Bv/AtAb/wLQG/8C0Bv/Av8tEgD/Lg8A/y4NAP8vEAD/LxcA/y4hAP8sLQD/KTkA+SZGAPQkUwHvIl4B6yJpAeghcwHmIXwB4yGEAeEhjAHgIZMB3iGaAdwhoQHaIakB2CGxAtUhvALTIskC0CLfAswj8APII/0DxiT/A8Qk/wPDJP8DwiT/A8Ek/wPBJP8DwST/A/8wDwD/MgsA/zMIAP82DQD/NhIA/zUaAP0yJQD0MDIA7S0/AOcsTADiK1gB3StjAdkqbQHVKnYC0ip/AtAqhgLOKo4DzCqVA8oqnAPJKqMExyqsBMUqtgTDKsMFwirVBb4r6wW6K/kGuCz/BrYs/wW1LP8FtCz/BbQs/wW0LP8FtCz/Bf80DAD/NgUA/zkDAP88CAD/PA0A/TsTAPE4HQDoNSkA4DQ3ANkzRgDRNFIBzTNdAckzZwLGM3ADxDJ4BMEygAS/MocFvjKPBrwylga6MZ4HuDGmB7cxsAi1MrwIszLMCbEy5QmtM/UJqzP/Caoz/wioM/8HqDP/B6cz/wenM/8HpzP/B/83BwD/OgAA/z4AAPpBAQDxQQYA8T8NAOY8EgDbOh8A0DsxAMo8QADEPE0BwDxYArw7YQO5O2oFtjpyBrQ6egeyOYEIsDmICa85kAqtOJgKqzihC6k4qgyoOLYNpjjFDaQ43g6hOfENnzr/DJ46/wudOv8KnDr/CZw6/wmcOv8JnDr/Cf87AgD/PgAA90QAAOZHAADfSAEA2kYGANlACwDNQhkAxUQrAL5EOwC5REgBtUNTA7FCXASuQmUGq0FsB6lAdAmmQHsKpD+DC6M/ig2hPpMOnz6cD50+pRCbPrERmj6/EZg+1BKWP+0RlD/8D5NA/w6SQP8MkkH/C5JB/wuSQf8LkkH/C/89AAD/QwAA6UkAAN5OAADTTwAAzU4DAMpJCADCSRQAu0omALVLNgCvS0MCq0pOA6dJVwWkSGAHoUdnCZ5GbwqcRnYMmkV9DphFhQ+WRI4QlESXEpJDoROQQ6wUj0O6FY1DzRWLROgVikX6EolG/xCJRv8OiEb/DYhG/w2IRv8NiEb/Df9AAADyRwAA408AANRTAADLVQAAxFQAAMBQBAC5TxEAslAiAKxRMgCnUT8ColBKA55PUwWbTlwImE1jCpVMagyTS3ENkUp5D45KgBGMSYkSikmSFIhInBWGSKgWhUi1F4NIxxiBSOQYgUr3FYBK/xKAS/8QgEv/D4BL/w6AS/8OgEv/Dv9DAADsSwAA3VMAAM5YAADEWgAAvVoAALhXAQCxVA4AqlYeAKVWLgCfVjsBm1VGA5dUUAWTU1gIkFJfCo1RZgyLUG0OiE90EIZPfBKEToUTgk6OFYBNmRd+TaQYfE2yGXpNwxp5Td8aeE70F3hP/xR4T/8SeFD/EHhQ/w94UP8PeFD/D/1GAADnTwAA1lcAAMhcAAC/XwAAt18AALFcAACqWQwApFoaAJ5bKgCZWzgBlFpDA5BZTAWMWFUIiVdcCoZWYwyDVWoOgVRxEH9TeRJ9U4EUelKLFnhSlRh2UaEZdFGvG3NRwBtxUdsccVLyGXFT/xVxVP8TclT/EXJU/xByVP8QclT/EPNIAADjUwAA0FsAAMRgAAC6YwAAs2MAAKxhAACkXgkAnV8XAJhfJwCTXzUBjl5AA4pdSgWGXFIHg1tZCoBaYAx9WWcOe1huEHhYdRJ2V34UdFaIF3JWkxhvVp8ablWsG2xVvRxrVtUda1bwGmtX/xdrWP8UbFj/EmxY/xFsWP8RbFj/EfFLAADfVgAAzF4AAMBkAAC3ZwAArmgAAKdmAACfYgYAmGMUAJJkJACNYzIBiWI9AoRhRwSBYE8HfV9WCXpeXQt3XWQNdVxrEHNccxJwW3sUbluFF2xakBlqWpwbaFmqHGZauh1lWtEdZVruG2Vb/hdmW/8VZlz/E2dc/xJnXP8SZ1z/Eu1OAADaWQAAyGEAALxnAACzagAAq2wAAKJqAACZZwIAkmcRAI1nIQCIZy8BhGY7An9lRAR7ZE0GeGNUCXViWwtyYWENcGFpD21gcBJrX3kUaV+DF2ZejhlkXpobYl6oHGFeuB1fXs4dX17sG2Bf/RhhX/8VYV//E2Jf/xJiX/8SYl//EupRAADUXAAAxGQAALlqAACwbgAAp3AAAJ5uAACUawAAjWoQAIdrHgCDaywAfms4AnpqQgN2aUoGc2hSCHBnWQptZmANa2VnD2hkbhFmZHcUZGOBFmFjjBhfYpgaXWKmHFtith1aYswdWmLqHFtj/BhcY/8WXGP/FF1j/xNdY/8TXWP/E+ZVAADPXwAAwWgAALZuAACscgAApHQAAJpzAACObwAAh28NAIJvGwB9cCkAeW81AXVuPwNybUgFbmxQB2tsVwppa14MZmplDmRpbBFhaXUTX2h/FlxoihhaZ5YaWGekHFZntB1VZ8odVWfoG1Zn+xhXZ/8WV2j/FFhn/xNYZ/8TWGf/E+FYAADLYwAAvWsAALJyAACpdgAAoHgAAJZ3AACIcwAAgXMLAHx0FwB4dCYAdHQyAXBzPQJtc0YEanJOB2dxVQlkcFwLYXBjDl9vahBcbnMSWm58FVdtiBdVbJQZU2yjG1FssxxQbMgcT2znG1Fs+hhRbP8VUmz/FFJs/xNSbP8TUmz/E9xcAADHZwAAuW8AAK92AAClewAAnHwAAJF8AACCeAAAenkHAHV5FAByeiMAbnovAWt5OgJoeUMDZHhLBWF3Ughfd1kKXHZgDFl1aA9XdHARVHR6E1JzhhZPc5MYTXKhGUxysRpKcsYaSnLlGkty+RdMcv8VTHL/E01y/xJNcv8STXL/EtRgAADCawAAtXQAAKt7AACifwAAl4EAAIyBAAB6fgAAc38CAG5/EQBrgB4AaIAsAGWANwFigEADX39IBFx+UAZZflcIV31eC1R8Zg1RfG4PT3t4EUx7gxRKepEWSHqfF0Z6rxhFesQYRHrkGEV5+BZGef8URnj/Ekd4/xFHeP8RR3j/Ec1lAAC9cAAAsXkAAKeAAACchAAAkoYAAIaGAAB3hgAAa4YAAGaHDQBjhxkAYIgnAF6IMwFbiDwCWIdFA1aHTQRThlQGUIZbCE6FYwpLhGwMSYR2D0aDgRFEg48TQoOdFECCrhU/g8IVPoLiFT+B9xM/gf8SQID/EUCA/xBAgP8QQID/EMZrAAC3dgAArH8AAKKFAACXiQAAjIsAAIGNAABzjgAAZY8AAF2PCQBakBQAWJAhAFaRLQBTkDgBUZBBAk6QSQNMkFAESo9YBUePYAdFjmkJQo5zC0CNfw0+jY0PPI2cEDqNrBE5jcEROI3hEDiL9hA4iv8POYn/DzmJ/w45if8OOYn/Dr9yAACyfQAAp4YAAJyKAACRjgAAhpEAAHqTAABtlQAAX5cAAFSZAQBPmQ8ATpoaAEyaJwBKmjIASJo8AUaaRAFEmkwCQppUA0CZXAQ+mWYFO5lwBzmYfAg3mIoKNZiaCzOYqwsymL8MMpjfCzGW9Qsxlf8LMZT/CzGT/wsxk/8LMZP/C7h6AACshQAAoYsAAJaQAACLlAAAf5cAAHKbAABmnQAAWqAAAE6iAABFpAkAQqQTAECkHwA/pCoAPqU0ADylPgA7pUcBOaVPATelWAI1pWECM6VsAzGleQQvpIcFLaSXBiykqQYrpL0GKqTeBiqi9Qcpof8HKaD/CCmf/wgpn/8IKZ//CLGCAACliwAAmpEAAJCWAACDmgAAdp8AAGqiAABepgAAUqkAAEarAAA8rQAANa8MADOwFQAysCEAMbArAC+wNQAusT4ALbFIACyxUQArsVsAKbFnASexdAEmsYMBJLGUAiOxpgIisrsCIbLbAiGv8wMgrv8DIK3/BB+s/wQfrP8EH6z/BKqLAACdkQAAk5cAAIecAAB6ogAAbacAAGCrAABVrwAASbEAAD60AAAztwAAKroDACS8DQAivRUAIb0gACG9KgAgvTMAH749AB6+RwAdvlIAHL9eABq/bAAZv3wAGL+OABfAoQAWwLYAFMDTABW+8QAVvP8BFbv/ARS6/wIUuv8CFLr/AqGSAACWmAAAip4AAH2kAABvqgAAYq8AAFa0AABKtwAAProAADO9AAAqwAAAIcQAABnHBQATywsAEcwSABHMGwAQzCUAD80vAA7NOgAOzUYADc1SAA3OYAAMznAAC86DAArOlwAJzqwACM7GAAjO6AAIzfsACcv/AAnL/wAJy/8ACcv/AJiYAACNngAAf6UAAHGsAABkswAAV7kAAEq9AAA+wAAAMsMAACjGAAAfygAAF80AABHRAAAM1gUACNkMAAbZEgAF2hsABNokAAPbLgAB2zkAANxFAADdUgAA3mIAAN5zAADeiAAA350AAN+zAADfzgAA4O4AAN/6AADf/wAA3/8AAN//AI+fAACBpgAAc64AAGW1AABYvQAASsIAAD3FAAAxyQAAJswAAB3QAAAU1AAADtkAAAndAAAD4QAAAOMHAADjDQAA5BIAAOUZAADmIgAA5ysAAOk2AADrQwAA7FIAAOxiAADtdgAA7owAAO6hAADvtwAA79EAAO/rAADw9gAA8PYAAPD2AISnAAB1rwAAZ7cAAFm/AABLxgAAPMoAAC/OAAAk0gAAGtgAABLcAAAM4AAABeMAAADnAAAA6wAAAOsAAADtBQAA7gsAAPAQAADxFQAA8x4AAPQnAAD3MwAA+UAAAPpRAAD7YwAA/HcAAP2NAAD9owAA/rYAAP7JAAD/3wAA/98AAP/fAHewAABouQAAWsEAAEzKAAA8zwAALtQAACLaAAAX3gAAEOIAAAnmAAAA6QAAAOwAAADwAAAA9gAAAPYAAAD3AAAA+AAAAPoHAAD7DQAA/REAAP8ZAAD/IwAA/y8AAP8+AAD/TwAA/2IAAP93AAD/jQAA/58AAP+uAAD/ugAA/7oAAP+6AP8WIwD/FSEA/xIhAP8OJAD/BioA/wAzAP8AQQD/AE4A/wBcAP8AaAD/AHQA/wB+AP8AhwD/AI8A/wCWAP8AnAD/AKIA/wCoAP8ArgD/ALUA/wC9AP8AxwD/ANYA/wDnAP4A8wD+AP4A/QD/APwA/wD7AP8A+wD/APsA/wD7AP8A+wD/AP8aIAD/GR4A/xYeAP8QIAD/CiUA/wQwAP8APQD/AEsA/wBYAP8AZAD/AHAA/wB6AP8AgwD/AIsA/wCSAP8AmAD/AJ4A/wCkAP8AqgD/ALEA/QC5APsAwwD6ANAA+ADjAPcA8QD2APwA9AD/APQA/wDzAP8A8wD/APMA/wDzAP8A8wD/AP8dHAD/HBkA/xkZAP8UGwD/DiEA/wwsAP8JOQD/BUYA/wJTAP8AXwD/AGsA/wB1AP8AfgD/AIYA/wCOAP8AlAD+AJsA/AChAPoApwD4AK4A9QC1APMAvwDxAMsA8ADfAO4A7gDsAPkA6wD/AOoA/wDqAf8A6QH/AOkB/wDpAf8A6QH/AP8gFwD/HxQA/xwTAP8XFQD/Fh0A/xMoAP8QNAD/DUEA/wxOAP8JWgD/CGYA/whwAP4HeQD8B4EA+geJAPgHkAD2BpYA8wadAPEGowDvBqoA7QayAOoGuwDoBsgA5gbcAOQG7ADiCPoA4Ar/AN4L/wDdC/8A3Qz/ANwM/wDcDP8A3Az/AP8jEgD/IxAA/yEOAP8eEAD/HhgA/xwjAP8YLwD/FDsA/xJJAPwQVQD4D2AA9A9qAPEPdADvDnwA7Q6EAOsOiwDpDpIA5w6ZAOYOoADkDqcA4g6vAOAOuADeDsUA3A7aANYQ7ADSEfoAzxL/AM0S/wHMEv8ByxP/AcoT/wHKEv8ByhL/Af8nDwD/JwwA/yUJAP8mDQD/JRMA/yMcAP8gKAD7HDUA9RpCAO8YTwDqF1oA5hZlAOMWbgDgFncA3hZ/ANwWhwDZFo4A1haVANQWnADSF6MA0BerAM4YtQDMGMEAyxjSAMca6AHDG/gBwBv/Ab4c/wG9HP8CvBz/Arwb/wK8G/8CvBv/Av8rDAD/KwUA/ysDAP8tCQD/LA4A/ykVAPcmIADuIy0A5yE6AOEfSADbH1QA1SBfANEgaADOIHEAzCF5AMohgQHIIYgBxiGPAcQhlgHDIZ4BwSKmAb8irwG9IrsCvCPKArkj4wK1JPQCsyT/A7Ek/wOvJP8DryT/A64k/wOuJP8DriT/A/8vBgD/LwAA/zIAAP8zAgD5MggA9y8OAOsrFgDhJyIA2CcyANApQQDLKk4AxipZAMMqYgHAKmsBvSpzAbsqegK5KoICuCqJArYqkAK0KpgDsyqhA7EqqgOvK7UErivEBKwr2wSoLO8Epiz+BaQs/wSjLf8Eoi3/BKIs/wSiLP8Eoiz/BP8yAAD/MwAA+TgAAOk5AADiOQAA3jUHAN4uDQDRLxsAyTEsAMMzOwC9M0gAuTRTAbYzXAGzM2UCsDNtAq4zdAOsMnsDqzKDBKkyigSnMpMFpTKbBqQypQaiMrAHoDK+B58y0QecM+oHmjP7B5g0/weXNP8GljT/BpY0/wWWNP8FljT/Bf81AAD/OAAA6j4AAN9CAADVQgAAzz8DAM04CADFOBUAvTomALc7NgCyPEMArjxOAao7VwKnO2ADpTpnA6M6bwShOnYFnzl9Bp05hQebOY0HmTiWCJg4oAmWOKsKlDi4CpM5yguROeULjzr3Co06/wmMO/8IjDv/B4w7/weMO/8HjDv/B/84AADxPgAA40UAANRJAADLSgAAxUcAAMFBBAC6PxEAs0EhAK1CMQCoQz4ApENJAaBCUwKdQVsDm0FiBJhAagWWQHEGlD94B5I/fwiQP4gKjz6RC40+mwyLPqYNiT6zDYg+xA6GP+AOhD/0DYNA/wuDQP8KgkD/CYJB/wiCQf8IgkH/CP88AADrQwAA3EoAAMxPAADDUAAAvE4AALdJAQCxRg4AqkgcAKRJLACgSToAm0lFAZhITgKUR1cDkkdeBY9GZQaNRmwHi0VzCYlFewqHRIMLhUSNDINElw6BQ6IPf0OvEH5DwBB8RNoRe0TxD3pF/w16Rv8Lekb/CnpG/wl6Rv8Jekb/CfU+AADmSAAA008AAMdUAAC9VQAAtlQAALBQAACpTAsAok0YAJ1OKACYTjYAlE5BAZBNSwKNTVMEikxaBYdLYQaFS2gIg0pvCYBKdwt+SX8MfEmJDnpIkw94SJ8Qd0isEnVIvBJ0SdITc0nuEXJK/w9ySv8Nckr/C3JK/wtySv8Kckr/CvJCAADgTAAAzlMAAMFYAAC4WgAAsFkAAKlWAACiUgcAm1IVAJZTJACRUzIAjVM+AYlSRwKGUVAEg1FXBYBQXgZ+T2UIe09sCXlOcwt3TnsNdU2FDnNNkBBxTZwSb02pE25NuRRsTc4UbE3rE2xO/RBsT/8ObE//DGxP/wtsT/8LbE//C+5FAADcUAAAyVcAAL1cAAC0XgAArF4AAKRbAACcVgQAlVYSAJBXIQCLWC8Ah1c7AYNWRAJ/Vk0DfFVUBXpUWwZ3VGIIdVNoCXNTcAtxUngNb1KCD21RjRFrUZkSaVGmFGdRthVmUcsVZVLpFGVS+xFmU/8PZlP/DWZT/wxmU/8MZlP/DOpJAADVUwAAxVoAALpfAACwYgAAqGIAAJ9fAACWWgAAj1oQAIpbHgCFWywAgVs4AX1bQQJ6WkoDd1lRBHRYWAZxWF8Hb1dmCW1XbQtrVnYNaVZ/D2dVihFlVZcTY1WkFGFVtBVgVcgWX1XnFWBW+hJgVv8PYVf/DmFX/w1hV/8MYVf/DOdMAADRVgAAwV4AALZjAACtZgAApGYAAJtkAACQXgAAiV4OAIRfGwCAXykAfF81AXhfPwJ0XkcDcV1PBG9cVgVsXFwHaltjCWhbawtmWnMNZFp9D2JaiBFfWZQTXlmiFFxZshVbWcYWWlnlFVta+RJbWv8QXFr/Dlxa/w1cWv8NXFr/DeNPAADNWQAAvmEAALNmAACpaQAAoGoAAJdoAACLYgAAg2IMAH5jGAB6YyYAdmMyAHNjPAFvYkUCbGFMBGphVAVnYFoHZWBhCGNfaQphX3EMX157Dl1ehhFaXpMSWF2gFFddsBVWXsQWVV7jFVZe9xJWXv8QV17/Dlde/w1XXv8NV17/Dd5TAADIXQAAu2QAALBqAACmbQAAnW4AAJNtAACFZwAAfmcJAHhnFQB0ZyMAcWgvAG5nOQFrZ0ICaGZKA2VmUgVjZVgGYGVfCF5kZwpcZG8MWmN5DlhjhBBVYpESU2KfE1JirhVRYsIVUGLhFVFi9hJRYv8QUmL/DlJi/w1SYv8NUmL/DdlWAADEYAAAt2gAAKxuAACjcQAAmnMAAI9xAAB/awAAeGsFAHJrEgBubB8Aa2wsAGhsNwFmbEACY2tIA2BrTwRealYGXGpdB1lpZQlXaW0LVWl3DVNogg9QaI8RTmedE01nrBRLaMAUS2jeFEtn9RJMZ/8PTGf/Dk1n/w1NZ/8NTWf/DdJaAADAZAAAs2wAAKlyAACgdgAAlncAAIp2AAB5cQAAcXEAAGtxDwBocRwAZnIoAGNyNABgcj0BXnJFAltxTQNZcVQFV3BbBlRwYwhSb2sKUG90DE1ugA5Lbo0QSW6bEUdtqxJGbr4TRW7cEkZt9BFGbf8PR23/Dkds/w1HbP8NR2z/DcxfAAC8aQAAsHEAAKV3AACcewAAkXwAAIZ7AAB1eAAAa3cAAGV3DABheBcAX3gkAF15MABaeToBWHlCAlZ4SgJTeFEEUXdYBU93YAdMdmgISnZyCkh1fQxFdYoOQ3WZD0J1qRBAdbwQQHXZEEB08w9AdP8OQXP/DUFz/wxBc/8MQXP/DMZkAAC3bgAAq3YAAKJ8AACXfwAAjIEAAIGBAABygAAAZX8AAF1/CABZfxMAV4AgAFWAKwBTgTYAUYA+AU+ARgJNgE4CS39VA0l/XQVGf2YGRH5wCEJ+ewk/fogLPX2XDDx9pw06fboOOn7WDTp88Q06e/8MOnv/Czp6/ws6ev8LOnr/C8BpAACydAAAp3wAAJ2BAACShAAAh4YAAHuHAABuhwAAYIcAAFWHAQBQiA4ATogaAE2JJgBLiTAASYk6AEiJQgFGiUoBRIlSAkKJWgNAiGMEPYhtBTuIeAY5h4YIN4eVCTWHpgo0h7kKM4fTCjOG8Akzhf8JM4T/CTOD/wkzg/8JM4P/CblwAACtegAAooIAAJeHAACNigAAgYwAAHWOAABojwAAWpAAAE+RAABHkgoARJITAEOTHwBBkyoAQJM0AD+TPQA9k0UAO5NNATqTVgE4k18CNpNpAzSTdQMykoMEMJKTBS6SpAYtkrcGLJLRBiyR7wYrj/8GK47/BiuN/wcrjf8HK43/B7N4AACnggAAnIgAAJGMAACHkAAAepMAAG2VAABhlwAAVZkAAEmbAAA/nAEAOZ0OADedFwA2niIANJ4sADOeNQAynj4AMZ5HADCfUAAun1oALZ9kASufcQEpnn8CJ56QAiaeoQIknrUCI57OAiOd7gMjm/4DIpr/BCKZ/wQimf8EIpn/BKyBAACgiAAAlY4AAIuSAAB/lgAAcpoAAGWdAABZoAAATqMAAEKkAAA3pgAALqgFACmpDwAoqRgAJ6oiACaqLAAlqjUAJKo/ACOqSAAiq1MAIateACCragAeq3kAHauLABurnQAaq7EAGavKABmq7AEZqP0BGKf/Ahim/wIYpv8CGKb/AqWJAACZjwAAj5QAAIOZAAB1ngAAaKIAAFymAABQqQAARKwAADmuAAAvsAAAJrMAAB61BgAZtw8AGLcXABe3IQAWtyoAFbc0ABS4PgATuEkAErhUABK5YgARuXEAELmDAA+5lwAOuawADbnEAA245wAOtvsADrX/AA60/wAOtP8ADrT/AJyQAACSlQAAhpsAAHmgAABrpgAAXqsAAFKvAABGsgAAOrUAAC+3AAAlugAAHb0AABXAAAAQwwYAC8YOAArFFQAJxR4ACMUoAAfFMgAGxj0ABcZJAAXGVwADxmYAAsZ3AAHGiwAAxqAAAMW2AADG0gAAxe8AAMX8AADF/wAAxf8AAMX/AJWWAACJnAAAe6MAAG2pAABgrwAAU7QAAEa4AAA6uwAALr4AACTBAAAbxAAAE8cAAA7KAAAIzgEAAdAKAADQEAAA0BYAANEeAADSJwAA0zEAANQ8AADVSQAA1lgAANZpAADWfAAA1pIAANanAADWvwAA1uAAANbzAADW/gAA1v8AANb/AIydAAB+pAAAb6sAAGGyAABUuQAARr0AADnBAAAtxAAAIscAABnLAAARzgAADNIAAAXVAAAA2wAAANwDAADdCgAA3g8AAN8UAADhHAAA4iQAAOQuAADmOgAA50kAAOhZAADoawAA6YEAAOmYAADprQAA6cUAAOniAADp8gAA6fUAAOn1AIClAABxrQAAY7UAAFW8AABHwgAAOcYAACzKAAAgzgAAFtIAAA/WAAAI2wAAAN8AAADjAAAA5QAAAOcAAADoAQAA6gcAAOsNAADtEQAA7xgAAPEhAADzKwAA9jgAAPdIAAD4WgAA+W0AAPqEAAD6mwAA+q8AAPrCAAD62gAA+t8AAPrfAHSuAABltgAAVr4AAEjGAAA5ywAAK9AAAB/UAAAU2gAADd8AAAXjAAAA5gAAAOkAAADtAAAA7wAAAPEAAADzAAAA9QAAAPYCAAD4CQAA+g4AAP0TAAD/HAAA/ygAAP82AAD/RwAA/1oAAP9uAAD/hQAA/5oAAP+rAAD/uQAA/7wAAP+8AP8RIAD/EB4A/wweAP8EIQD/ACcA/wAwAP8APgD/AEwA/wBZAP8AZQD/AHAA/wB6AP8AgwD/AIsA/wCSAP8AmAD/AJ4A/wCkAP8AqgD/ALAA/wC4AP8AwgD/AM4A/wDiAP4A8AD9APsA+wD/APsA/wD7AP8A+gD/APoA/wD6AP8A+gD/AP8UHAD/EhoA/w4aAP8IHAD/ACEA/wAtAP8AOgD/AEgA/wBVAP8AYQD/AGwA/wB2AP8AfwD/AIcA/wCOAP8AlAD/AJoA/gCgAP0ApgD8AKwA+wC0APkAvQD4AMkA9wDcAPUA7ADzAPgA8wD/APIA/wDxAP8A8AD/APAA/wDwAP8A8AD/AP8XGAD/FRYA/xEVAP8MFwD/BR0A/wAoAP8ANgD/AEMA/wBQAP8AXAD/AGcA/wBxAP8AegD8AIIA+gCJAPgAkAD3AJYA9QCcAPQAogDzAKgA8QCwAPAAuADuAMMA7ADTAOoA5wDpAPUA5wD/AOYA/wDlAP8A5QD/AOUA/wDlAP8A5QD/AP8aEwD/GBEA/xQQAP8PEQD/DRkA/wokAP8FMAD/AT4A/wBLAP8AVwD+AGIA+gBsAPUAdQDyAH0A8ACEAO4AiwDsAJEA6wCXAOkAngDnAKQA5gCsAOQAtADiAL8A4ADNAN4A4wDcAPIA2gD9ANgA/wDWAP8A1QH/ANUB/wDVAv8A1QL/AP8eEAD/HA0A/xcLAP8VDgD/FBUA/xEfAP8OKgD/CzgA/QhFAPgGUQD0BFwA7gRmAOoEbwDmA3cA5AR/AOIEhgDgBIwA3gSTAN0FmgDbBaAA2AWoANUFsQDSBbsA0AbJAM4H4ADMCPEAyQr/AMcL/wDGDP8AxQz/AMUM/wDFDP8AxQz/AP8hDAD/IAYA/xwDAP8dCgD/GxAA/xgYAP8UIwD2ETAA7w4+AOoOSgDlDVYA4Q1gAN0NaQDZDXEA1Q15ANMNgQDRDYgAzw2PAM0OlgDLDp0Ayg6lAMgOrgDGD7kAxBDIAMIQ3wC+EfIAuxL/ALkT/wC3E/8BthP/AbYT/wG2E/8BthP/Af8lBgD/IwAA/yMAAP8kAwD/IQoA/R0RAPEaGwDoFicA4RQ1ANoTQwDTFE8AzhVZAMsVYwDIFmsAxRZzAMMXewDBF4IAwBiJAL4YkAC8GJgAuxmgALkZqQC3GbQAtRrCALQa1gCwG+0BrRz8Aasd/wGpHf8BqR3/Aagd/wGoHf8BqB3/Af8oAAD/JwAA/ioAAO8qAADnJwEA5yIJAOQdEADZGx0Azx0tAMkePADEIEkAvyBTALwhXQC5IWUAtyJtALUidACzInwAsSKDAbAiigGuIpIBrCObAasjpAGpI68BpyO8AaYkzgGjJOgCoCX5Ap4l/wKdJf8CnCX/Apsl/wKbJf8CmyX/Av8sAAD/LQAA7TIAAOI0AADaMwAA0y4DANIlCgDJJRcAwScnALspNgC2KkMAsitOAK8rVwCsK2AAqitnAagrbwGmK3YBpCt9AaMrhAKhK40CnyuVAp4rnwKcK6oDmiu2A5ksxwOXLOIDlC31BJIt/wORLf8DkC7/A5At/wOQLf8DkC3/A/8wAADyMwAA5DoAANY9AADMPAAAxzkAAMMxBQC9LhEAtTAhALAyMACrMz0ApzNJAKQzUgChM1oBnzNiAZwzaQKaM3ACmTN3ApcyfwOVMocDkzKQBJIymgSQMqUFjjKxBY0zwgaLM9wGiTTyBoc0/wWGNP8FhjT/BIU0/wSFNP8EhTT/BPwzAADrOgAA3EEAAM1EAADDRAAAvUEAALg7AQCyNw4AqzgcAKU5KwChOjgAnTtEAJo7TQGXOlYBlDpdApI6ZAKQOmsDjjlyA4w5egSKOYIFiTmLBYc5lQaFOaAHgzmtB4I5vAiBOdMIfzruCH06/gd8O/8GfDv/BXw7/wV8O/8FfDv/BfQ3AADlQAAA0kcAAMVKAAC8SwAAtUkAAK9DAACpPgsAoj8XAJ1AJgCYQTQAlEE/AJFBSQGOQVEBi0BZAolAYAOHQGcDhT9tBIM/dQWBP30Gfz6HB30+kQh7PpwJej6pCXg+uAp3P80KdT/qCnRA/Ah0QP8HdED/BnNA/wZzQP8Gc0D/BvE7AADfRQAAzEwAAL9PAAC2UAAArk8AAKdKAACgRAcAmkUUAJVGIgCQRjAAjEc8AIlGRQGGRk4Bg0ZVAoFFXAN+RWMEfERqBHpEcQV5RHkGd0SCCHVDjQlzQ5kKcUOmC3BDtQxuRMkMbUTnDG1F+gpsRf8IbEX/B2xF/wdsRf8HbEX/B+w/AADYSQAAx1AAALtUAACxVQAAqVQAAKFQAACZSgIAkkkRAI1KHwCJSywAhUw4AIJLQgF/S0oBfEpSAnlKWAN3Sl8EdUlmBXNJbQZxSXYHb0h/CG1IiglsSJYLakijDGhIsg1nSMUNZknkDWZJ+AtmSf8JZkr/CGZJ/wdmSf8HZkn/B+hDAADSTQAAwlMAALdYAACtWQAApFgAAJxVAACTTgAAjE4OAIdPGwCCTykAf1A1AHtQPwF4T0cBdk9PAnNOVQNxTlwEb01jBW1NagZrTXIHaU18CGdMhwplTJMLY0ygDWJMrw5hTcIOYE3hDmBN9gxgTv8KYE7/CWBO/whgTv8IYE7/CONHAADNUAAAvlcAALNbAACqXQAAoV0AAJhaAACNUwAAhlIMAIBTGAB8UyUAeVQxAHVUPABzU0QBcFNMAm1SUwJrUlkDaVJgBGdRaAZlUXAHY1F5CGFRhApgUJEMXlCeDVxQrQ5bUcAOWlHeD1pR9QxaUv8KW1L/CVtR/whbUf8IW1H/CN9KAADJUwAAu1oAALBfAACmYQAAnWEAAJReAACIVwAAgFYKAHpXFQB2VyIAc1guAHBXOQBtV0EBaldJAmhWUAJmVlcDZFZeBGJVZQVgVW0HXlV3CFxVggpaVY4MWVWcDVdVqw5WVb4PVVXbD1VV8w1VVf8LVlX/CVZV/wlWVf8IVlX/CNtNAADFVwAAuF4AAK1iAACjZQAAmmUAAJBjAACDXAAAe1sGAHVbEgBxWx8AblwrAGtcNgBoWz8BZVtHAWNbTgJhWlUDX1pcBF1aYwVbWmsGWVl1CFdZgApVWYwLVFmaDVJZqg5RWbwOUFnYDlBZ8g1RWf8LUVn/ClFZ/wlRWf8IUVn/CNRRAADCWgAAtGEAAKpmAACgaAAAl2kAAIxnAAB9YAAAdV8DAG9fEABrXxwAaGAoAGZgMwBjYDwBYWBEAV9fTAJcX1MDW19aBFlfYQVXXmkGVV5zCFNefglRXYoLT12ZDE1dqA1MXroOS17UDkte8QxMXv8LTF3/Ckxd/wlMXf8ITF3/CM9UAAC+XgAAsWUAAKdqAACdbQAAlG0AAIlsAAB4ZQAAb2QAAGlkDgBlZBkAYmQlAGBlMABeZToAXGVCAVplSgJYZFECVmRYA1RkXwRSZGcFUGNxB05jewlMY4gKSmOXC0hjpgxHY7gNRmPRDUZj7wxGYv8KR2L/CUdi/wlHYv8IR2L/CMpYAAC6YgAArmkAAKNuAACacQAAkHIAAIRxAAB0awAAaWkAAGNpCwBfaRUAXGohAFpqLQBYazYAVms/AVVrRwFTak4CUWpVA09qXQRNamUFSmluBkhpeQdGaYYJRGmVCkNopQtBabcMQGnPDEBo7gtBaP8KQWf/CUFn/whCZ/8IQmf/CMVdAAC2ZgAAqm0AAKBzAACWdgAAi3cAAIB2AABwcgAAZXEAAFxwBwBYcBEAVnAdAFRxKABScTMAUHE8AE9yRAFNcUsBS3FTAklxWgNHcWIERXBsBUNwdwZBcIQHP3CTCD1vowk7cLUKO3DNCjpv7Ak7bv4IO27/CDtt/wc7bf8HO23/B79iAACxawAApnMAAJ15AACSewAAh3wAAHt8AABtegAAYHgAAFZ3AQBQdw4ATngYAEx4JABLeS4ASXk3AEh5QABGeUgBRHlPAUJ5VwJBeWACP3hpAzx4dAQ6eIIFOHiRBjd4oQc1eLMHNHjLBzR36wc0dv0HNHX/BzV1/wY1dP8GNXT/BrloAACtcQAAonkAAJh+AACNgAAAgoEAAHaCAABpgQAAW4EAAFGBAABIgAoARYETAEOBHgBCgikAQYIyAECCOwA+gkMAPYJLADuCUwE5glwBN4JmAjWCcQMzgn8DMYGOBDCBnwQugbEFLYHIBS2B6QQtf/wFLX7/BS19/wUtff8FLX3/BbNuAACoeAAAnX8AAJKDAACIhgAAfYcAAHCIAABjiQAAVYoAAEuKAABBigIAO4sOADmLFwA4jCIAN4wsADaMNQA0jD0AM4xGADKNTwAxjVgAL41iAS2MbgErjHsBKoyLAiiMnAImjK8CJYzGAiWL6AIlivsDJYj/AyWI/wMlh/8DJYf/A612AACjgAAAl4UAAI2JAACCjAAAdo4AAGmQAABckgAAUJMAAESUAAA6lQAAMZYIAC2XEQAslxoAK5ckACqXLQAplzYAKJg/ACeYSAAmmFIAJZhcACOYaAAimHcAIJiHAB+YmQEdmKwBHJjDARyX5QEclfoBG5T/ARuT/wIbk/8CG5P/Aqd/AACchgAAkYsAAIePAAB6kgAAbZUAAGGYAABVmwAASZ0AAD2eAAAznwAAKqEAACGjCgAfoxEAHqMaAB2kJAAcpC0AG6Q2ABqkPwAZpEoAGKRVABalYQAVpXAAFKWBABOllAASpagAEaW/ABCk4gARovgAEaH/ABGg/wERoP8BEaD/AaCGAACVjAAAjJEAAH+VAABxmgAAZJ4AAFihAABMpAAAQKYAADWnAAAqqQAAIqwAABmuAAASsAkAELEQABCxGAAOsSIADrErAA2xNQANsUAADLFLAAuxWAAKsWcACLF4AAexiwAFsaAABLC1AASw0AAEsO8ABa/+AAau/wAGrv8ABq7/AJiOAACPkwAAgpgAAHWdAABnogAAWqcAAE6rAABBrQAANa8AACuxAAAhtAAAGLYAABG5AAANvAMAB74MAAO9EgABvRkAAL4iAAC+KwAAvjYAAL5BAAC/TgAAv1wAAL9tAAC/gAAAvpUAAL6qAAC+wgAAveQAAL32AAC9/wAAvf8AAL3/AJKUAACFmgAAeKAAAGqmAABcqwAAT7AAAEKzAAA1tgAAKrgAACC7AAAXvgAAEMEAAAvEAAAExwAAAMkHAADJDQAAyRIAAMoZAADLIgAAyysAAM01AADOQQAAzlAAAM9gAADPcgAAz4cAAM+dAADPswAAz84AAM/rAADO+AAAzv4AAM7+AIibAAB6ogAAbKgAAF6vAABQtQAAQrkAADW8AAApvwAAHsIAABXGAAAOyQAACMwAAADQAAAA0wAAANUAAADWBgAA2AwAANkRAADbFgAA3B8AAN4oAADgNAAA4kEAAOJRAADjYwAA43cAAOSOAADkpAAA5LoAAOXUAADl6gAA5fMAAOXzAHyjAABuqgAAYLIAAFG5AABDvgAANcIAACjGAAAcyQAAE80AAAzRAAAE1QAAANoAAADeAAAA4QAAAOIAAADkAAAA5QMAAOcJAADpDgAA6xIAAO0aAADvJAAA8jEAAPRBAAD0UwAA9WYAAPV8AAD2kwAA9qkAAPe8AAD3zgAA998AAPffAHCsAABhtAAAU7sAAEXDAAA2xwAAJ8wAABvQAAAR1QAACtsAAADfAAAA4gAAAOUAAADpAAAA7AAAAO0AAADwAAAA8QAAAPMAAAD1BAAA9woAAPoQAAD8FgAA/yEAAP8uAAD/QAAA/1MAAP9oAAD/gAAA/5YAAP+oAAD/tgAA/78AAP+/AP8NHAD/ChsA/wIbAP8AHgD/ACQA/wAuAP8APAD/AEoA/wBWAP8AYwD/AG0A/wB3AP8AfwD/AIcA/wCOAP8AlAD/AJoA/wCgAP8ApgD/AKwA/wC0AP8AvQD/AMkA/gDdAP0A7QD8APoA+wD/APoA/wD5AP8A+gD/APoA/wD6AP8A+gD/AP8QGQD/DRcA/wYWAP8AGAD/AB4A/wAqAP8ANwD/AEUA/wBSAP8AXgD/AGkA/wByAP8AewD/AIIA/wCJAP8AkAD+AJYA/QCcAPwAoQD7AKgA+QCvAPgAuAD2AMMA9ADSAPMA5wDyAPYA8AD/AO8A/wDwAP8A7wD/AO8A/wDuAP8A7gD/AP8SFAD/DxIA/wsSAP8AEgD/ABoA/wAlAP8AMwD/AEAA/wBNAP8AWQD/AGQA/QBtAPsAdgD5AH0A9wCEAPUAiwD0AJEA8wCXAPEAnQDwAKMA7gCqAOwAswDqAL0A6ADLAOcA4QDlAPEA4wD9AOMA/wDiAP8A4QD/AOEA/wDgAP8A4AD/AP8UEAD/EQ4A/w0NAP8HDwD/AhUA/wAgAP8ALQD/ADoA/wBHAPkAUwD1AF4A8gBoAPAAcADtAHgA6wB/AOkAhQDoAIwA5gCSAOUAmADjAJ8A4QCmAN8ArgDcALgA2gDFANYA2QDUAOwA0gD5ANEA/wDPAP8AzgD/AM4A/wDOAP8AzgD/AP8XDAD/FAgA/w8FAP8OCwD/DBEA/wcaAP8BJgD8ADQA9ABBAO0ATQDpAFgA5gBiAOMAagDgAHIA3gB5ANsAgADZAIYA1gCNANMAkwDRAJoAzwChAM0AqgDLALMAyQC/AMYA0ADFAOgAwwD2AMEA/wDAAv8AvwP/AL8D/wC/A/8AvwP/AP8bBgD/FwAA/xQAAP8TBQD/EQ0A/w4UAPkKHwDwBiwA5gM5AOADRgDcA1EA1gRbANIEZADPBWwAzAVzAMoFegDIBYEAxgWHAMUGjgDDBpYAwQadAL8GpgC9BrAAuwe8ALkIzQC4CuUAtQv3ALMN/wCxDf8AsA3/ALAO/wCvDv8Arw7/AP8eAAD/GwAA/xsAAPoaAAD1FgUA9hENAOsOFQDiCyIA2AsxANAMPgDLDUoAxw1VAMQOXgDBDmYAvw5tAL0OdAC7D3sAuQ+CALcQigC2EJEAtBCaALIQowCwEa0ArxG6AK0RygCqEuUApxT3AKUV/wCjFf8AohX/AKIV/wCiFf8AohX/AP8iAAD/IAAA8CMAAOYkAADgIQAA3BkFANsQDADQERkAyBMpAMIVNwC9FkQAuRdOALUXVwCzGGAAsBhnAK4YbgCsGXUAqxl8AKkZhACoGowAphqUAKQangCjG6gAoRu0AJ8cxQCeHN8Amh3zAZge/wGXHv8Blh//AZUf/wGVH/8BlR//Af8mAAD0JwAA5i0AANovAADPLQAAyicAAMcfCADBHBMAuh4iALQfMQCvID0AqyFIAKgiUgCmIloAoyNiAKEjaQCgI28AniN3AJwjfgCbI4YAmSSPAZckmQGWJKMBlCSwAZIlvwGRJdYBjibvAYwn/wKLJ/8Ciif/Aokn/wKJJ/8BiSf/AfopAADsMAAA3TYAAM04AADENwAAvjIAALorAgC1JQ4AricdAKgpKwCkKjgAoCpDAJ0rTACaK1UAmCtcAJYrYwCUK2oBkitxAZAseAGPLIEBjSyKAYsslAKKLJ8CiCyrAoYsugKFLc4Dgy7qA4Eu/AOALv8Cfy7/An8u/wJ+Lv8Cfi7/AvQuAADkNwAA0j0AAMU/AAC7PwAAtDwAAK81AACpLwsAoy8XAJ4xJgCZMjMAljI+AJIzSACQM1AAjTNYAIszXgGJM2UBhzNsAYYzcwGEM3wCgjOFAoAzjwN/M5oDfTOnA3wztQR6M8kEeTTmBHc1+QR2Nf8DdTX/A3U1/wN1Nf8DdTX/A/AzAADdPQAAykMAAL5FAAC1RgAArUMAAKY9AACgNgYAmTYTAJQ4IQCQOS4AjDk5AIk5QwCHOUwAhDlTAYI5WgGAOWEBfjloAnw5bwJ6OXcCeTmAA3c5iwR1OZYEdDmjBXI5sQVxOcQGbzriBm469wVuO/8EbTv/BG07/wNtOv8DbTr/A+o5AADVQgAAxEgAALlLAACvSwAAp0kAAJ9EAACYPgEAkTwQAIw9HQCIPioAhD81AIE/PwB+P0gAfD9PAXo/VgF4P10Bdj5kAnQ+awJyPnMDcD58A28+hwRtPpMFaz6gBmo+rgZpP8AHZz/eB2c/9QZmQP8FZkD/BGZA/wRmP/8EZj//BOU9AADPRgAAv0wAALRPAACqUAAAok8AAJlKAACRRAAAikENAIRCGQCAQyYAfUQyAHpEPAB3REQAdURMAXJEUwFwQ1kBb0NgAm1DZwJrQ28DaUN5BGhDgwVmQ48GZEOdB2NDqwdhQ70IYETZCGBE8wdgRP8GX0T/BV9E/wRgRP8EYET/BOBBAADKSgAAu1AAALBTAACnVQAAnlMAAJVPAACLSQAAg0cLAH1HFQB5RyIAdkguAHNIOABxSEEAbkhJAWxIUAFqSFYBaEhdAmZHZAJlR2wDY0d2BGFHgAVgR40GXkeaB1xHqQhbSLsIWkjUCFpI8QdaSf8GWkn/BVpI/wVaSP8EWkj/BNtEAADGTQAAuFMAAK1XAACjWQAAmlgAAJFUAACGTgAAfUsIAHdLEgBzTB8AcEwrAG1MNQBrTD4AaExGAGZMTQFkTFMBYkxaAmFMYgJfTGoDXkxzBFxLfgVaS4oGWEuYB1dMpwhWTLkJVUzRCVRM7whUTf8GVUz/BlVM/wVVTP8FVUz/BdVIAADCUQAAtVcAAKpbAACgXAAAl1wAAI1ZAACBUwAAd08EAHFPEABuUBwAalAoAGhQMgBlUDsAY1BDAGFQSgFfUFEBXVBYAlxQXwJaUGcDWFBxBFdQewVVUIgGU1CWB1JQpQhQULcJUFDOCU9Q7QhQUP8HUFD/BlBQ/wVQUP8FUFD/BdBLAAC/VAAAsloAAKdeAACdYAAAlGAAAIldAAB8VwAAclQAAGxTDgBoVBkAZVQkAGJULwBgVDgAXlRAAFxUSAFaVE8BWVRWAVdUXQJVVGUDVFRuBFJUeQVQVIYGTlSUB01UpAhLVLUIS1TMCUpU6whLVP4HS1T/BktU/wVLVP8FS1T/BcxOAAC7VwAArl4AAKRiAACaZAAAkWQAAIZiAAB3WwAAbVgAAGZYDABiWBYAX1giAF1ZLABbWTYAWVk+AFdZRgBWWU0BVFlUAVJZWwJRWWMDT1lsA01ZdwRLWIQFSViSB0hYogdHWbMIRlnKCEVZ6ghGWf0GRlj/BkZY/wVHWP8FR1j/BcdSAAC4WwAAq2EAAKFmAACYaAAAjmkAAINnAAByYAAAaF4AAGFdCQBcXRMAWl0eAFddKQBWXjMAVF47AFJeQwBRXkoBT15SAU5eWQJMXmECSl5qA0hedQRGXoIFRF2QBkNeoAdBXrEHQF7IB0Be6AdAXfwGQV3/BUFd/wVBXP8FQVz/BcNWAAC0XwAAqGYAAJ5qAACVbQAAim0AAH9sAABvZwAAZGQAAFtiBQBWYhAAVGIbAFJjJQBQYy8ATmQ4AE1kQABLZEgASmRPAUhkVwFGZF8CRWRoAkNkcwNBY38EP2OOBT1jngY8Y7AGO2TGBjtk5gY7Y/oFO2L/BTti/wU8Yf8EPGH/BL5bAACwYwAApWoAAJtvAACRcgAAhnIAAHtxAABsbQAAYGsAAFVpAABPaA0ATWkXAEtpIQBJaisASGo0AEdqPQBFa0QARGtMAEJrVAFBa1wBP2plAj1qcAI7an0DOWqMBDdqnAQ2aq4FNWrEBTVq5QU1afkENWn/BDVo/wQ1aP8ENWj/BLlgAACsaQAAoXAAAJh1AACNdwAAgncAAHd3AABpdAAAXHMAAFFxAABIcAoARXASAENxHQBCcScAQHIwAD9yOAA+ckAAPXJIADtyUAA6clkBOHJjATZybQI0cnoCM3KJAzFymgMvcqwDLnLBAy5y4wMucfgDLnD/Ay5v/wMub/8DLm//A7NmAACnbwAAnXYAAJN6AACIfAAAfn0AAHJ9AABkfAAAV3sAAEx6AABCeQMAPHkOADp6FwA5eiEAOHoqADd7MwA2ezsANHtEADN7TAAye1UAMHtfAC97agEte3cBK3uHASp7mAIoe6oCJ3u/AiZ74QImevcCJnj/AiZ4/wInd/8CJ3f/Aq5sAACjdgAAmXwAAI5/AACEggAAeIMAAGyEAABfhAAAUYQAAEeEAAA8hAAAM4QJADCEEQAvhBoALYQkACyFLQArhTUAKoU+ACmFRwAohlAAJ4ZaACaGZgAkhnMAI4aDACGGlQAghqcBHoa8AR6G3gAehPUBHoL/AR6C/wEegf8BHoH/Aah0AACefQAAk4IAAImFAAB+iAAAcYoAAGWLAABYjAAATI0AAECOAAA2jgAALI8AACWQDAAjkBMAIpAcACGQJQAgkS4AH5E2AB6RQAAdkUkAHJFUABqRYAAZkW4AGJF+ABaSkAAVkqQAFJG5ABOR2AATj/QAFI7/ABSN/wAUjP8BFIz/AaN9AACYgwAAjogAAISMAAB3jwAAaZEAAF2TAABQlQAARZcAADmYAAAumQAAJZoAAB2bAgAWnQwAFZ0TABSdGwATnSQAEp0tABGeNwARnkEAEJ5MAA+eWAAOnmcADZ53AAyeigALnZ4ACp2yAAmdzAAJnOwACpv+AAua/wALmf8AC5n/AJyEAACRigAAiI4AAHuSAABtlgAAYJkAAFScAABInwAAPKAAADChAAAmowAAHaUAABWnAAAQqQUAC6sNAAiqEwAHqhsABqokAAWqLgAEqjgAAqpEAAGqUAAAql4AAKpuAACqgQAAqpUAAKmqAACpwQAAqOQAAKj2AACn/wAAp/8AAKf/AJWLAACMkAAAf5UAAHGaAABjngAAVqIAAEqmAAA9qAAAMaoAACarAAAdrQAAFLAAAA6yAAAJtQEAArYKAAC2DwAAthUAALcdAAC3JQAAty8AALg5AAC4RgAAuFQAALhkAAC4dgAAuIsAALegAAC3tgAAt9MAALbvAAC2/AAAtv8AALb/AI+SAACClwAAdJ0AAGaiAABYpwAAS6wAAD6vAAAxsQAAJrMAABy2AAATuAAADbsAAAa+AAAAwQAAAMIEAADCCwAAwxAAAMQVAADEHAAAxSQAAMYuAADIOgAAyUcAAMlXAADJaQAAyX0AAMmUAADIqgAAyMMAAMjkAADI9AAAyP0AAMj9AIWZAAB3nwAAaKYAAFqrAABNsQAAP7UAADG4AAAlugAAGr0AABHAAAALwwAAA8cAAADKAAAAzQAAAM4AAADPAwAA0AkAANEOAADTEgAA1RkAANciAADaLQAA3TkAAN5JAADeWgAA324AAN+FAADfnAAA37IAAN7LAADe5gAA3/QAAN/0AHmhAABrqAAAXK8AAE61AABAuwAAMb4AACTBAAAZxQAAEMgAAAnMAAAAzwAAANMAAADZAAAA3AAAAN0AAADfAAAA4QAAAOIFAADkCwAA5hAAAOgWAADqIAAA7SsAAPA6AADxSwAA8V4AAPJzAADziwAA86IAAPO2AADzyQAA8+EAAPPhAG2qAABesQAAULkAAEG/AAAyxAAAJMgAABfMAAAO0AAABtUAAADaAAAA3gAAAOIAAADmAAAA6QAAAOoAAADsAAAA7gAAAPAAAADyAAAA9AYAAPYMAAD5EgAA/BwAAP8pAAD/OgAA/00AAP9iAAD/eAAA/5AAAP+jAAD/swAA/8EAAP/BAP8HGQD/ARcA/wAXAP8AGgD/ACEA/wArAP8AOQD/AEcA/wBUAP8AXwD/AGoA/wBzAP8AewD/AIMA/wCKAP8AkAD/AJYA/wCbAP8AoQD/AKgA/wCvAP8AuAD/AMQA/gDVAPwA6gD7APgA+gD/APkA/wD4AP8A+AD/APYA/wDzAP8A8QD/AP8LFQD/BRMA/wATAP8AFAD/ABoA/wAnAP8ANAD/AEIA/wBPAP8AWwD/AGUA/wBuAP8AdgD/AH4A/wCFAP4AiwD9AJEA+wCXAPoAnQD4AKMA9wCrAPYAswD0AL4A8wDMAPEA4wDvAPMA7gD/AO0A/wDsAP8A6wD/AOwA/wDsAP8A6wD/AP8NEQD/CRAA/wAPAP8AEAD/ABYA/wAiAP8ALwD/AD0A/wBKAP8AVQD9AGAA+gBpAPgAcQD2AHkA9AB/APMAhgDxAIwA7wCSAO4AmADsAJ8A6wCmAOkArgDnALgA5QDFAOMA2gDhAO0A3wD7AN4A/wDdAP8A3QD/AN0A/wDdAP8A3QD/AP8PDQD/DAsA/wMJAP8ADAD/ABIA/wAdAP8AKQD7ADcA+ABEAPUAUADyAFoA7gBjAOwAawDpAHMA5wB6AOUAgADjAIYA4QCMAN8AkwDdAJkA2wChANkAqQDVALIA0gC+ANAAzgDOAOYAzAD2AMoA/wDKAP8AyQD/AMgA/wDIAP8AyAD/AP8RCAD/DQIA/wcAAP8FCAD/AA4A/wAWAPcAIgDvADAA6wA9AOgASQDkAFQA4ABdAN0AZQDZAG0A1QBzANIAegDQAIAAzgCHAMwAjQDKAJQAyACbAMYApADEAK0AwgC4AMAAxwC9AN8AvADxALsA/gC5AP8AuAD/ALgA/wC4AP8AuAD/AP8UAAD/DwAA/w0AAP8MAAD/BwkA+AEQAOgAGgDjACgA3QA2ANgAQgDSAE0AzgBXAMoAXwDHAGYAxQBtAMMAdADBAHoAvwCBAL0AiAC7AI8AuQCXALcAnwC1AKgAswCzALEAwgCvANgArgLtAKwD+wCrBf8Aqgb/AKkG/wCpBv8AqQb/AP8WAAD/EgAA9xIAAOwRAADmDgAA5QYIAN0DEgDUAyAAzQQtAMgEOgDDBUYAvwVQALwGWAC5BmAAtwdnALUHbgCzB3UAsQh7AK8IggCuCYoArAmSAKoJmwCoCqUApgqwAKULvwCjDNQAoQ3tAJ8O/gCdDv8AnA//AJsP/wCbD/8Amw//AP8aAAD3GQAA6h4AAN8eAADVGgAA0BMCAM4MCwDHCxYAwA0lALoOMgC2Dj8Asg9JAK8QUgCsEFoAqhBhAKgRaACmEW8ApBF2AKIRfQChEYUAnxKOAJ0SlwCcEqIAmhOtAJgTvACXFNAAlBXsAJIW/QCQF/8Ajxf/AI4X/wCOF/8Ajhf/APodAADuIwAA3ygAANAqAADHJwAAwSEAAL0ZBQC5EhAAshUeAK0WLACoFzgApBhDAKEZTACfGVQAnBpcAJoaYgCZGmkAlxtwAJUbdwCUG38AkhyIAJAckgCPHJ0AjR2pAIsdtwCKHsoAiB/nAIYg+gCEIP8BgyD/AYMg/wGCIP8BgiD/AfUkAADlLAAA0zEAAMYzAAC8MQAAti0AALAlAACsHQwAph4YAKEgJgCcITIAmSI9AJUiRwCTI08AkSNWAI8jXQCNJGQAiyRrAIkkcgCIJHoAhiSDAIQljQCDJZgBgSWkAYAmsgF+JsUBfSfiAXsn9wF5KP8BeCj/AXgo/wF4KP8BeCj/Ae8rAADdMwAAyjkAAL47AAC0OgAArTYAAKYvAAChKAcAmycTAJYoIACRKS0Ajio4AIsrQgCIK0oAhitSAIQrWACCLF8AgCxmAH8sbQB9LHUAeyx+AXosiAF4LJQBdi2gAXUtrgJ0LcACci7dAnEu9AJwL/8Cby//Am8v/wFuL/8Bbi//AegxAADTOgAAwz8AALdBAACuQQAApj4AAJ44AACXMQEAkS4QAIwvHACIMCgAhDEzAIEyPQB/MkYAfTJNAHsyVAB5MlsAdzJhAHUyaQF0MnABcjJ5AXAzhAFvM5ACbTOdAmwzqwJqNLwCaTTVA2g18QJnNf8CZzX/AmY1/wJmNf8CZjT/AuI2AADMPwAAvUQAALJHAACoRwAAoEQAAJg/AACQOQAAiDQNAIM1FwB/NiQAfDcvAHk3OQB3OEIAdDhJAHI4UABxOFcAbzheAG04ZQFsOG0Bajh1AWg4gAJnOIwCZTiZA2Q5qANiObkDYTrQA2A67gNgOv8DXzr/Al86/wJfOv8CXzr/At07AADHQwAAuUkAAK5LAACkTAAAm0oAAJJFAACJPwAAgToJAHs6FAB3OyAAdDwrAHI8NQBvPT4AbT1GAGs9TQBpPVMAaD1aAGY9YQFkPWkBYz1yAWE9fQJgPYkCXj2WA10+pQNbPrYEWj7MBFo/7ARZP/4DWT//A1k//wJZP/8CWT7/AtY/AADDRwAAtUwAAKpQAACgUAAAl08AAI5LAACERQAAekAGAHU/EQBxQBwAbUAoAGtBMgBpQTsAZ0FCAGVBSQBjQVAAYUFXAGBBXgFeQWYBXUJvAltCegJaQoYDWEKUA1dCowRVQ7MEVEPJBFRD6QRTQ/0DU0P/A1RD/wNUQ/8CVEP/AtBCAAC/SgAAslAAAKdTAACdVAAAlFMAAIpQAAB/SgAAdUUCAG5DDgBrRBkAZ0UkAGVFLgBiRTcAYUU/AF9FRgBdRU0AW0VUAFpGWwFZRmMBV0ZsAlZGdwJURoMDU0aRA1FGoQRQR7EET0fHBE5H5wROR/sETkf/A05H/wNPR/8DT0f/A8xGAAC7TgAAr1QAAKRXAACaWAAAkVcAAIZUAAB7TgAAcEoAAGlIDQBlSBYAYkkhAF9JKwBdSTQAW0k8AFlJQwBXSUoAVklSAFVKWQFUSmEBUkpqAVFKdQJPSoEDTkqPA0xLnwRLS7AESkvFBElL5gRJS/oESUv/A0pL/wNKS/8DSkv/A8hJAAC4UQAArFcAAKFbAACYXAAAjlwAAINZAAB2UwAAa04AAGRNCgBfTBMAXE0eAFpNKABYTTEAVk06AFRNQQBTTkgAUk5PAFBOVwFPTl8BTU5oAUxOcwJKT38CSU+NA0dPnQRGT64ERU/DBERQ5ARET/kERU//A0VP/wNFTv8DRU7/A8RMAAC1VQAAqVsAAJ9eAACVYAAAi2AAAIBeAAByVwAAZ1MAAF5RBwBZUREAV1EbAFRRJQBSUi8AUVI3AE9SPwBOUkYATVNNAExTVQBKU10BSVNmAUdTcAJFU30CRFOLA0JTmwNBVKwEQFTBBD9U4gQ/VPgDQFP/A0BT/wNAU/8DQFL/A8BQAACyWAAApl4AAJxiAACSZQAAiGUAAH1iAABuXAAAY1kAAFlWAwBUVg4AUVYYAE9WIgBNVywATFc0AEpXPABJWEQASFhLAEdYUwBFWFsBRFhkAUJYbgFAWHsCP1iJAj1YmQM8WKoDO1m/AzpZ4AM6WPcDOlj/AztX/wM7V/8DO1f/A7xUAACuXAAAo2MAAJlnAACQaQAAhWkAAHlnAABrYgAAYGAAAFVdAABOWwwAS1sUAElcHwBHXCgARl0xAEVdOQBDXUEAQl1IAEFeUABAXlgAPl5hATxebAE7XngCOV6HAjdelwI2XqkDNV69AzRf3QM0XvUDNV3/AjVd/wI1XP8CNVz/ArhZAACqYQAAoGcAAJZsAACMbgAAgW4AAHZsAABnaQAAXGYAAFFkAABIYgkARGIRAEJiGwBBYyQAP2MtAD5jNQA9ZD0APGRFADtkTQA5ZFUAOGRfADZkaQE1ZHYBM2SFATFllQIwZacCL2W7Ai5l2gIuZPQCLmP/Ai9j/wIvYv8CL2L/ArNeAACnZgAAnG0AAJNxAACIcwAAfXMAAHJyAABkcAAAWG4AAE1sAABCagMAPGkOADpqFgA5aiAAOGooADZrMQA1azkANGtBADNsSQAybFIAMWxcAC9sZgAubHMALGyCASpskwEpbKUBKGy5ASdt1gEna/IBJ2r/ASdq/wEoaf8CKGn/Aq5kAACjbAAAmXMAAI52AACEeAAAeXkAAG14AABgdwAAU3YAAEh1AAA+cwAANHIKADFzEQAwcxoAL3MjAC5zKwAtdDQALHQ8ACt0RAApdE0AKHVXACd1YwAldW8AJHV/ACJ1kAAhdaIAIHW3AB910gAfdPEAH3P/AR9y/wEgcf8BIHH/AalrAACecwAAlHkAAIp8AACAfgAAdH8AAGd/AABafwAATX4AAEN+AAA4fQAAL30CACh9DQAmfRQAJH0cACN+JQAifi0AIX42ACF+PwAff0gAHn9SAB1/XgAcf2sAGn96ABl/jAAXf58AFn+zABV/zgAVfu8AFnz/ABZ7/wAWe/8AF3v/AKRyAACaegAAj38AAIWCAAB7hAAAbYYAAGCHAABUhwAASIgAADyIAAAyiAAAKIgAACCIBQAaiQ4AGYkVABiJHQAXiiYAFoouABWKNwAUikEAE4pMABKLWAARi2UAEIt1AA+LhwAOipsADYqvAAyKyAAMieoADYf8AA6H/wAOhv8ADob/AJ97AACUgQAAioUAAICIAABziwAAZY0AAFmPAABMkAAAQZIAADSSAAAqkgAAIZMAABmUAAASlgYADpcOAA2XFQAMlx0ADJcmAAuXLwAKlzkACZdEAAiXUAAGl14ABZduAAOWgAABlpQAAJWoAACVvgAAlOAAAJT0AACT/wABkv8AAZL/AJiCAACOiAAAhYwAAHePAABqkgAAXZUAAFCYAABEmgAAOJsAACycAAAinQAAGZ4AABKgAAANogIAB6MLAAGjEAAAoxcAAKMfAACjJwAAozEAAKQ8AACkSAAApFYAAKRlAACjdwAAo4sAAKOgAACitgAAodIAAKHwAACg+wAAoP8AAKD/AJGKAACJjgAAe5IAAG2XAABgmwAAU54AAEahAAA5owAALaQAACOmAAAZqAAAEaoAAAysAAAFrgAAAK8HAACvDQAArxEAALAYAACwIAAAsSgAALEyAACyPgAAskwAALJbAACybAAAsoEAALGXAACxrAAAsMYAALDoAACv9wAAr/8AAK//AIyQAAB/lQAAcZoAAGOfAABVpAAAR6gAADqqAAAtrAAAIq4AABiwAAAQswAACrUAAAK4AAAAuwAAALsAAAC8BwAAvA0AAL0RAAC+FgAAvx4AAMAnAADBMgAAwkAAAMNPAADDYAAAw3QAAMOLAADDoQAAw7gAAMLXAADC7wAAwvoAAMH+AIGXAABznQAAZaMAAFeoAABJrQAAO7EAAC2zAAAhtgAAFrkAAA67AAAHvgAAAMEAAADFAAAAxwAAAMgAAADJAAAAygUAAMsLAADNDwAAzhQAANAcAADTJgAA1jIAANhBAADYUwAA2WYAANl8AADZlAAA2asAANnDAADZ4QAA2fAAANn0AHafAABnpgAAWawAAEuyAAA8twAALroAACG9AAAVwAAADcQAAAXHAAAAygAAAM4AAADSAAAA1QAAANYAAADZAAAA2wAAAN0AAADfBwAA4QwAAOMRAADmGQAA6SQAAOwyAADtQwAA7lYAAO9rAADvhAAA75wAAO+yAADvxgAA790AAO/kAGqoAABbrwAATLYAAD68AAAvwAAAIMQAABTIAAAMzAAAAtAAAADUAAAA2QAAAN4AAADiAAAA5QAAAOYAAADoAAAA6QAAAOwAAADuAAAA8AIAAPIJAAD1DwAA+BcAAPwjAAD/MwAA/0YAAP9aAAD/cQAA/4kAAP+fAAD/sQAA/8AAAP/GAP8AFQD/ABQA/wAUAP8AFwD/AB0A/wAoAP8ANwD/AEQA/wBRAP8AXAD/AGYA/wBvAP8AdwD/AH4A/wCFAP8AiwD/AJEA/wCXAP8AnQD/AKQA/wCrAP8AtAD+AL8A/QDOAPsA5gD5APYA+AD/APcA/wD3AP8A9wD/APAA/wDsAP8A6QD/AP8DEgD/ABAA/wAQAP8AEQD/ABcA/wAkAP8AMgD/AD8A/wBMAP8AVwD/AGEA/wBqAP8AcgD/AHkA/QCAAPwAhgD6AIwA+QCSAPgAmAD2AJ8A9QCmAPQArgDyALkA8ADGAO4A3gDtAPAA6wD+AOoA/wDpAP8A6QD/AOcA/wDjAP8A4AD/AP8HDgD/AA0A/wALAP8ADAD/ABMA/wAfAP8ALAD/ADoA/wBGAP4AUgD7AFwA+ABlAPUAbADzAHQA8QB6AO8AgQDuAIcA7ACNAOoAkwDpAJoA5wChAOYAqQDjALMA4QC/AN8A0ADdAOkA2gD5ANkA/wDXAP8A1QD/ANUA/wDVAP8A1AD/AP8JCgD/AQUA/wADAP8ACQD/ABAA/wAZAPsAJgD3ADQA9ABAAPIATADuAFYA6gBfAOcAZwDkAG4A4gB0AOAAewDeAIEA3ACHANoAjQDWAJQA1ACbANEAowDPAK0AzAC4AMoAxwDIAOAAxgDzAMUA/wDDAP8AwwD/AMMA/wDDAP8AwwD/AP8LAQD/AwAA/wAAAP8AAwD/AAsA8wASAO4AHwDqAC0A5gA6AOIARQDeAE8A2QBYANQAYADRAGgAzgBuAMwAdADKAHsAyACBAMYAhwDEAI4AwgCWAMAAngC+AKcAuwCyALkAwAC3ANQAtQDsALMA+wCzAP8AsgD/ALIA/wCxAP8AsQD/AP8NAAD/BgAA/wMAAPcAAAD0AAMA5wANAOAAGADaACUA0wAyAM4APgDKAEkAxgBSAMMAWgDAAGEAvgBoALwAbgC6AHQAuAB7ALYAgQC0AIgAsgCQALAAmQCuAKIArACtAKoAugCoAMsApgDmAKUA9wCkAP8AowD/AKIA/wCiAP8AogD/AP8QAAD7DAAA7w4AAOYNAADfCQAA2gAGANAAEQDJAB0AxAAqAL8ANwC7AEIAtwBLALQAVACyAFsArwBiAK0AaACrAG4AqQB1AKgAewCmAIMApACLAKIAlACgAJ4AngGoAJwCtQCbA8YAmQXiAJgG9ACWCP8AlQn/AJQJ/wCUCf8AlAn/APwRAADxFQAA4xkAANYZAADMFQAAxxAAAMQHCgC9AxQAtwQhALIGLgCuCDoAqglEAKcJTQCkClUAogpcAKAKYgCeC2kAnAtvAJsLdgCZDH4AlwyGAJYMkACUDJoAkg2mAJENswCPDcUAjQ7iAIsQ9gCJEP8AiBH/AIcR/wCHEf8AhxH/APYZAADnIAAA1iQAAMglAAC/IgAAuRwAALQUAQCxDQ4Aqg4ZAKUPJwChEDMAnRE+AJoRRwCYEk8AlRJWAJMSXACREmMAkBNpAI4TcACME3gAixOBAIkUiwCHFJYAhhWiAIQVsACDFsEAgRfdAH8Y9AB9Gf8AfBn/AHwZ/wB7Gf8Aexn/AO8hAADdKQAAyi0AAL4vAAC1LAAAricAAKggAACjFwgAnhYTAJkXIQCUGS0AkRo4AI4aQQCLG0kAiRtQAIcbVwCFHF4AhBxkAIIcawCAHHMAfx18AH0dhgB8HpEAeh6eAHgfqwB3H7wAdiDUAHQh8AByIf8AcSL/AHEh/wBxIf8AcSH/AOgoAADSMAAAwjUAALc3AACtNQAApTEAAJ4rAACYIwIAkh4QAI0gGwCJIScAhiIyAIMjPACBI0QAfiNLAHwkUgB7JFkAeSRfAHckZgB2JW4AdCV3AHMlgQBxJo0AbyaZAG4mpwBtJ7gAbCfOAWoo7QFpKf8BaCn/AWgp/wFoKP8BaCj/AeEuAADLNgAAvDsAALE9AACnPQAAnzkAAJczAACPLQAAiCcMAIMnFgB/KCIAfCktAHkqNwB3Kj8AdSpHAHMrTgBxK1QAcCtbAG4rYgBsK2oAayxyAGksfQBoLIkAZi2WAWUtpAFkLrQBYy7KAWEv6QFgL/0BYC//AWAv/wFgL/8BYC7/Ado0AADFPAAAt0EAAKxDAACiQwAAmUAAAJA6AACINAAAgC4IAHotEgB3Lh4Acy8pAHEwMwBvMDsAbTBDAGsxSgBpMVEAZzFXAGYxXgBkMWYAYzJvAGEyeQBgMoUBXzKSAV0zoQFcM7EBWzTGAVo05gFZNfsBWTX/AVk0/wFZNP8BWTT/AdI4AADAQAAAs0UAAKhIAACeSAAAlUYAAItAAACCOwAAeTUEAHMzEABvNBoAbDQlAGk1LwBnNTcAZTY/AGM2RgBiNk0AYDZUAF82WwBdN2MAXDdrAFs3dgFZN4IBWDiPAVY4ngFVOK8CVDnDAlM55AJTOvkBUzn/AVI5/wFTOf8BUzn/Ac08AAC8RAAAr0kAAKRMAACaTAAAkUsAAIdGAAB9QAAAczsAAGw4DQBoORcAZTkiAGM6KwBgOjQAXjo8AF06QwBbOkoAWjtQAFg7WABXO2AAVjtoAFU8cwFTPH8BUjyNAVA9nAFPPawCTj7BAk0+4QJNPvgCTT7/AU0+/wFNPf8BTT3/AclAAAC4SAAArE0AAKFQAACXUQAAjk8AAIRLAAB5RQAAbkAAAGY9CwBiPRQAXz0eAFw+KABaPjEAWD44AFc+QABVP0YAVD9NAFM/VQBSQF0AUEBmAE9AcAFOQHwBTEGKAUtBmgJKQasCSUK+AkhC3gJIQvYCSEL/AkhC/wFIQf8BSEH/AcVEAAC1SwAAqVAAAJ5UAACVVAAAi1MAAIBQAAB1SgAAakYAAGFCCABcQREAWUIbAFdCJQBVQi4AU0I1AFFCPQBPQkMAT0NLAE5DUgBNRFoAS0RjAEpEbgFJRXoBR0WIAUZFmAJFRqkCREa9AkNG3AJDRvUCQ0b/AkNG/wFDRf8BQ0X/AcFHAACyTwAAplQAAJxXAACSWAAAiFgAAH5VAABxTwAAZkoAAFxGBQBXRg8AVEYYAFFGIgBPRisATkYzAExHOgBLR0EASkdJAElIUABISFgAR0hhAEVJbABESXgBQkmGAUFJlgFASqcCP0q7Aj5L2AI+SvMCPkr/Aj5J/wE/Sf8BP0n/Ab1KAACvUgAAo1gAAJlbAACQXQAAhlwAAHtZAABtUwAAYk8AAFdMAQBRSg0ATkoVAExLHwBKSygASUswAEdLOABGTD8ARUxGAERMTgBDTVYAQk1fAEBNagA/TXYBPU6EATxOlAE7TqUBOU+5AjlP1AI5T/IBOU7/ATlO/wE5Tf8BOk3/AbpOAACsVgAAoVsAAJdfAACNYQAAg2EAAHheAABpWAAAX1YAAFRSAABMTwsASU8SAEdQHABFUCUAQ1AtAEJQNQBBUTwAQFFEAD9RTAA+UlQAPFJdADtSZwA6UnMAOFOCATdTkgE1U6QBNFO3ATNU0QEzU/EBNFP/ATRS/wE0Uv8BNFL/AbZSAACpWgAAnmAAAJRkAACLZgAAgGUAAHRjAABmXgAAXFwAAFFYAABHVQcAQlUQAEBVGAA/ViEAPVYqADxWMgA7VjkAOldBADlXSQA4V1EAN1haADVYZQA0WHEAMliAATFYkAEvWaIBLlm1AS1ZzwEtWe8BLlj/AS5X/wEuV/8BLlb/AbJXAAClXwAAm2UAAJFpAACHagAAfGoAAHFoAABjZQAAWGIAAE1fAABDXQIAPFsNADpcFAA4XB0AN1wmADVdLgA0XTYAM10+ADJdRgAxXk4AMF5XAC9eYgAtXm4ALF99ACpfjgApX6AAKF+zASdfzAAnX+0BJ17/ASdd/wEoXf8BKFz/Aa1cAACiZAAAmGoAAI5uAACDbwAAeW8AAG5uAABgawAAVGkAAElnAAA/ZQAANWMJADJjEQAwYxkAL2QhAC5kKQAtZDEALGQ5ACtlQgAqZUoAKGVUACdlXwAmZmsAJGZ6ACNmiwAiZp0AIGaxAB9myQAfZusAIGX+ACBk/wAgY/8BIWP/AaliAACeagAAlXAAAIpzAACAdQAAdXUAAGl0AABccgAAT3EAAERvAAA6bgAAMG0DAClsDQAnbBQAJmwcACVtJAAkbSwAI200ACJtPQAhbkYAIG5QAB5uWwAdbmcAHG52ABpuhwAZb5oAGG+uABZvxgAWbukAF238ABhs/wAYa/8AGGv/AKRpAACacQAAkHYAAIZ5AAB8ewAAcXsAAGR7AABXegAASnkAAD94AAA1eAAAK3cAACJ2BwAddg8AHHcWABt3HgAadyYAGXcuABh3NwAXeEAAFXhKABR4VgATeGMAEnhyABF4gwAQeJcAD3irAA54wwAOd+YADnb6AA91/wAQdf8AEHT/AJ9xAACVeAAAi3wAAIJ/AAB3gQAAaoIAAF2CAABQggAARIIAADiCAAAuggAAJIIAAByCAAAUggkAEYMQABCDFgAQgx4ADoMnAA6DMAANgzkADYNEAAyDUAALg10ACYNsAAiDfgAGg5EABYKlAAOCuwAEgdsABIHyAAWA/wAGf/8ABn//AJp5AACQfgAAhoMAAH2FAABvhwAAYokAAFWKAABJiwAAPYwAADGMAAAmjAAAHY0AABWOAAAPjwMACpAMAAaQEQAEjxgAA48gAAGPKQAAjzIAAJA9AACQSQAAj1YAAI9lAACPdgAAj4oAAI6fAACOtAAAjc8AAIzuAACM+wAAi/8AAIv/AJSAAACLhQAAgokAAHSMAABmjwAAWZEAAEyTAABAlQAANJYAACiWAAAelwAAFZgAAA+aAAAKmwAAApwJAACcDgAAnBMAAJwaAACcIgAAnSsAAJ01AACdQAAAnU4AAJ1cAACdbgAAnIEAAJyXAACcrAAAm8YAAJroAACZ+QAAmf8AAJj/AI6IAACGjAAAeJAAAGqUAABclwAAT5oAAEKdAAA2ngAAKZ8AAB+hAAAVogAADqQAAAimAAAAqAAAAKkEAACpCgAAqQ4AAKkTAACqGgAAqiIAAKsrAACsNgAArEQAAKxTAACsYwAArHcAAKuOAACrpAAAq7wAAKreAACp9AAAqf0AAKn/AImOAAB7kwAAbZcAAF+cAABRoAAARKQAADamAAAqqAAAHqkAABSrAAANrgAABrAAAACyAAAAtQAAALUAAAC1AwAAtgkAALcOAAC4EgAAuBkAALohAAC7KwAAvDgAAL1HAAC9WAAAvWsAAL2BAAC9mQAAvbAAAL3MAAC86gAAvPcAALv+AH6VAABwmwAAYqAAAFOlAABGqgAAOK0AACqvAAAesQAAE7QAAAy3AAADuQAAALwAAAC/AAAAwgAAAMIAAADDAAAAxAAAAMYGAADHDAAAyBAAAMoWAADMIAAAzysAANA6AADRSwAA0V4AANJzAADSiwAA0qQAANO7AADT2AAA0+0AANP2AHOdAABkowAAVqkAAEevAAA5swAAKrYAAB25AAASvAAACr8AAADDAAAAxgAAAMkAAADNAAAAzwAAANAAAADSAAAA1AAAANYAAADZAgAA2wgAAN4OAADhEwAA5B0AAOgqAADoPAAA6U8AAOlkAADqfAAA65UAAOusAADrwgAA7NUAAOzlAGamAABYrAAASbMAADu5AAArvAAAHcAAABHEAAAJyAAAAMwAAADPAAAA0wAAANkAAADdAAAA4AAAAOEAAADjAAAA5QAAAOcAAADqAAAA7AAAAO4EAADxCwAA9RIAAPgcAAD7KwAA/T4AAP5TAAD+agAA/4MAAP+bAAD/rgAA/74AAP/KAP8AEgD/ABAA/wARAP8AEwD/ABkA/wAmAP8ANAD/AEEA/wBNAP8AWAD/AGIA/wBrAP8AcwD/AHoA/wCBAP8AhwD/AI0A/wCTAP8AmQD/AKAA/wCnAP4ArwD8ALoA+gDJAPkA4QD4APMA9wD/APYA/wD1AP8A8QD/AOkA/wDkAP8A4QD/AP8ADwD/AA0A/wANAP8ADgD/ABQA/wAhAP8ALgD/ADwA/wBIAP8AUwD/AF0A/wBmAP4AbQD8AHUA+wB7APkAggD4AIgA9wCOAPYAlAD0AJsA8wCiAPEAqgDvALQA7QDBAOsA1QDqAOwA6AD8AOcA/wDlAP8A5gD/AOAA/wDZAP8A1AD/AP8ACwD/AAgA/wAGAP8ACQD/ABAA/wAcAP8AKQD/ADYA/wBCAPsATgD3AFcA9ABgAPIAaADvAG8A7QB2AOwAfADqAIIA6ACIAOcAjgDlAJUA4wCcAOEApADfAK4A3QC5ANoAygDXAOQA1AD2ANEA/wDQAP8A0AD/AM8A/wDLAP8AxwD/AP8AAwD/AAAA/wAAAP8ABAD/AA0A+gAWAPYAIwDzADAA8AA8AO0ARwDpAFEA5QBaAOIAYgDfAGkA3QBvANoAdgDYAHwA1ACCANIAiADQAI8AzQCWAMsAngDJAKgAxwCzAMUAwQDCANgAwADvAL8A/gC+AP8AvQD/ALwA/wC8AP8AvAD/AP8CAAD/AAAA/wAAAP8AAAD0AAcA7QARAOgAHADjACkA3wA1ANsAQQDWAEsA0QBUAM0AXADKAGMAyABpAMYAbwDDAHUAwQB7AL8AggC+AIgAvACQALoAmAC4AKIAtQCsALMAuQCxAMsArwDnAK4A+ACsAP8AqwD/AKwA/wCsAP8AqwD/AP8EAAD/AAAA9gAAAO4AAADnAAAA3wAMANYAFQDPACIAygAuAMcAOgDDAEQAwABNALwAVQC5AFwAtwBjALUAaQCzAG8AsQB1AK8AewCtAIIAqwCKAKkAkgCnAJwApQCmAKMAswChAMMAnwDeAJ4A8gCdAP8AnAD/AJwA/wCbAP8AmwD/AP8HAAD2CQAA6QsAAN8KAADVBAAAzgAFAMYAEADAABoAuwAnALcAMgCzAD0AsABGAK0ATwCqAFYAqABcAKYAYwCkAGgAogBvAKEAdQCfAHwAnQCEAJsAjQCZAJcAlwCiAJUArgCTAL0AkQDTAJAA7QCPAPwAjgD/AI0B/wCNAf8AjQH/APkOAADqEgAA3BUAAM0VAADEEQAAvgwAALoCCgC0ABIArgAeAKoAKgCmADUAogA/AKAASACdAVAAmwJWAJkCXACXA2MAlQNpAJMDbwCRBHYAkAR/AI4FiACMBZIAigaeAIgGqgCGB7oAhQjPAIQK6wCCC/wAgQz/AIAM/wCADP8AgAz/APEVAADgHQAAzSAAAMEhAAC4HQAAsRcAAKwQAACoCQ0AogcWAJ0JIwCZCi4AlQs4AJMMQQCQDEkAjg1QAIwNVwCKDV0AiA1jAIcNagCFDnEAgw56AIIOhACADo8Afg+bAHwPqAB7ELgAehDOAHgR7AB2Ev8AdRL/AHQT/wB0E/8AdBP/AOgeAADTJgAAwyoAALgqAACuKAAApyMAAKAcAACbEwMAlg8QAJAQGwCMEScAiRIyAIYTOwCEE0MAghRLAIAUUQB+FFcAfBReAHsVZQB5FWwAdxV0AHYWfgB0FooAcheWAHEXpABvGLQAbhjJAG0Z6ABrGvwAahv/AGob/wBqG/8Aahv/AOAmAADKLQAAvDEAALAzAACnMQAAnywAAJcmAACQHwAAihcMAIUYFgCBGSIAfhosAHsbNgB5Gz4AdxxFAHUcTABzHFMAcR1ZAHAdYABuHWcAbR5wAGseegBqHoUAaB+SAGcfoABlILAAZCHFAGMh5ABiIvoAYSL/AGEi/wBhIv8AYSL/ANcsAADDNAAAtjgAAKo5AAChOAAAmDUAAJAvAACIKAAAgCEIAHsgEgB3IR0AdCInAHEiMQBvIzkAbSNBAGsjSABpI04AaCRVAGYkWwBlJGMAYyVrAGIldQBhJYEAXyaOAF4mnQBdJ60AWyjBAFso4ABaKfcAWSn/AFkp/wBZKf8AWSj/AM8yAAC+OQAAsT0AAKY/AACcPwAAkzwAAIo2AACBMAAAeSoDAHImDwBuJxkAaygjAGkoLABmKTUAZSk8AGMpQwBhKkoAYCpRAF4qVwBdKl8AXCtoAForcgBZLH0AWCyLAFYtmgBVLaoAVC69AFMu3ABSL/UAUi//AFIu/wBSLv8AUi7/AMo2AAC6PQAArUIAAKJEAACYRAAAj0EAAIU8AAB7NwAAcjEAAGssDABnLRUAZC0fAGEuKABfLjEAXS45AFwvQABaL0YAWC9NAFcvVABWMFwAVTBkAFMxbgBSMXoAUTGIAFAylwBOMqgATTO7AE002ABMNPMATDT/AEw0/wBMM/8ATDP/AMY6AAC2QgAAqUYAAJ5JAACVSQAAi0cAAIFCAAB3PQAAbTcAAGQyCQBgMhIAXTIcAFoyJQBYMy0AVjM1AFUzPABTNEMAUjRKAFE0UQBQNFkATzVhAE01bABMNncASzaFAEo3lQBIN6YARzi4AUc40wFGOPEBRjj/AUY4/wBGOP8ARjf/AME+AACyRQAApkoAAJxNAACSTQAAiEsAAH5HAABzQgAAaT0AAF83BgBaNhAAVzcYAFQ3IgBSNyoAUDcyAE84OQBNOEAATDhHAEs4TgBKOVYASTlfAEg6aQBHOnUARTuDAEQ7kwBDPKQBQjy2AUE90AFBPfABQT3/AUE8/wFBPP8BQTz/AL5CAACvSQAAo04AAJlQAACPUQAAhVAAAHtMAABvRgAAZUIAAFo9AgBUOw4AUTsVAE87HwBNOycASzsvAEk8NgBHPD0ARzxEAEY9SwBFPVQARD5cAEM+ZwBCP3MAQD+BAD8/kQA+QKIAPUC1ATxBzgE8Qe4BPEH/ATxA/wE8QP8BPT//AbpFAACsTAAAoVEAAJdUAACNVQAAg1QAAHhRAABsSwAAYUcAAFZCAABPQAwATD8TAElAHABHQCQARkAsAERAMwBDQDoAQkFCAEFBSQBAQlEAP0JaAD5DZQA9Q3EAO0N/ADpEjwA5RKAAOEWzATdFywE3RewBN0X/ATdE/wE4RP8BOEP/ALdJAACpUAAAnlUAAJRYAACLWQAAgFgAAHZWAABoUAAAXUwAAFNIAABKRQkARkQRAEREGQBCRCIAQUUpAD9FMQA+RTgAPUU/ADxGRwA7Rk8AOkdYADlHYgA4SG4ANkh8ADVIjQA0SZ4AM0mxADJJyQAxSesAMkn+ADJI/wAySP8AM0j/ALRMAACnVAAAnFkAAJJcAACIXQAAfl0AAHNaAABlVQAAW1IAAFBOAABGSgUAQEkOAD5JFgA9SR4AO0omADpKLgA5SjUAOEs9ADdLRAA2S00ANExWADNMYAAyTGwAMU16ADBNiwAuTZwALU6vACxOxwAsTukALE39AC1N/wAtTP8ALUz/ALBQAACkWAAAmV0AAI9hAACGYgAAe2EAAHBfAABiWwAAWFgAAE5VAABDUQEAO08MADhPEwA2TxsANU8jADRQKwAzUDIAMlA6ADFQQgAwUUoALlFTAC1SXQAsUmkAK1J4AClSiAAoU5oAJ1OtACZTxQAmU+cAJlP8ACdS/wAnUf8AJ1H/AKxVAACgXAAAlmIAAI1mAACDZwAAeGYAAG1lAABgYQAAVV4AAEpbAAA/WAAANVYIADFVEAAwVhcALlYfAC1WJwAsVi8AK1c2ACpXPgApV0cAKFdQACZYWgAlWGcAJFh1ACNZhgAhWZgAIFmrAB9ZwgAfWeUAH1j6ACBY/wAgV/8AIVf/AKhaAACdYgAAk2cAAIprAAB/bAAAdWwAAGprAABdaAAAUWUAAEZjAAA7YAAAMV4DACpdDQAoXRMAJl0bACVeIwAkXioAI14yACJeOgAhXkMAIF9MAB9fVwAeX2MAHGBxABtgggAZYJUAGGCpABdgwAAWYOIAF1/5ABhe/wAZXv8AGV3/AKRgAACZaAAAkG4AAIZwAAB8cgAAcnIAAGZxAABYbgAATGwAAEFrAAA2aQAALWcAACNmCAAfZg8AHWYVABxmHQAbZiUAGmYtABlnNQAYZz4AF2dIABZnUwAVaF8AE2huABJofwARaJIAEGimAA9ovQAOaOAAEGf3ABBm/wARZf8AEWX/AJ9nAACWbwAAjHMAAIJ2AAB4eAAAbXgAAGB3AABTdgAARnQAADtzAAAxcgAAJ3EAAB5xAAAWcAoAE3AQABNwFwAScB8AEXEnABBxLwAQcTgADnFCAA5xTgANcVsADHFpAAtxegAKcY0ACHGhAAZxtgAGcNIAB3DvAAhv/wAJbv8ACW7/AJtvAACRdQAAh3kAAH58AAB0fgAAZn4AAFl+AABNfgAAQH0AADV9AAAqfAAAIXwAABh8AAARfAQADHwMAAp8EQAJfBkACHwhAAd8KQAGfDIABHw9AAN8SAABfFUAAHxjAAB8dAAAfIcAAHucAAB7sQAAessAAHnrAAB5+gAAef8AAHj/AJZ3AACMfAAAg4AAAHmDAABshAAAXoUAAFGGAABFhwAAOYcAAC2HAAAjhwAAGocAABKHAAANiAEABokKAAGJDwAAiRQAAIgbAACIIwAAiSwAAIk2AACJQgAAiE4AAIhdAACIbQAAiIEAAIeVAACHqwAAhsQAAIXmAACE+AAAhP8AAIT/AJB+AACHgwAAfocAAHGJAABjiwAAVo0AAEmPAAA8kQAAMJEAACSRAAAakgAAEpMAAA2UAAAGlQAAAJYGAACWDAAAlRAAAJYVAACWHQAAliQAAJYuAACWOQAAlkYAAJZVAACWZQAAlngAAJWOAACVpAAAlLwAAJPfAACT9QAAkv8AAJL/AIuGAACDigAAdY0AAGeQAABZlAAATJcAAD+ZAAAymgAAJpsAABucAAASnQAADJ8AAASgAAAAogAAAKMBAACjBwAAowwAAKMQAACkFQAApBwAAKUlAACmLwAApjwAAKZLAACmWwAApm4AAKWEAAClmwAApLMAAKPQAACj7wAAovwAAKL/AIaNAAB4kQAAapUAAFyZAABOnQAAQaAAADOiAAAmowAAG6UAABGnAAAKqQAAAasAAACtAAAArwAAALAAAACwAAAAsAUAALELAACyDwAAsxQAALQbAAC1JAAAtzAAALc/AAC3UAAAt2IAALd4AAC3kAAAtqkAALbCAAC25AAAtvUAALX+AHuTAABtmAAAX50AAFCiAABCpgAANKkAACarAAAarQAAEK8AAAmyAAAAtAAAALcAAAC6AAAAvAAAAL0AAAC+AAAAvgAAAMACAADBCAAAwg0AAMQSAADGGQAAySQAAMoyAADLQwAAy1UAAMxqAADMgwAAzJwAAMu1AADMzgAAzOkAAMz2AHCbAABhoQAAUqYAAESrAAA2sAAAJ7IAABq1AAAQuAAAB7sAAAC+AAAAwQAAAMQAAADIAAAAywAAAMsAAADNAAAAzgAAANAAAADSAAAA1QMAANgKAADbEAAA3hgAAOIkAADjNQAA5EgAAOVcAADmcwAA5o0AAOalAADmvAAA5tMAAOfnAGOkAABVqgAARrAAADi1AAAouQAAGrwAAA/AAAAFxAAAAMcAAADLAAAAzwAAANQAAADYAAAA3AAAAN0AAADfAAAA4QAAAOMAAADlAAAA6AAAAOoAAADtBgAA8Q4AAPUWAAD4JQAA+TgAAPlNAAD6YwAA+3wAAPyVAAD8qgAA/LsAAP3LAP8ADwD/AA4A/wAOAP8AEAD/ABYA/wAjAP8AMAD/AD0A/wBJAP8AVAD/AF4A/wBmAP8AbgD/AHYA/wB8AP8AggD/AIkA/wCPAP8AlQD+AJsA/QCjAPsAqwD6ALUA+QDDAPcA2wD2APAA9AD/APMA/wDyAP8A7AD/AOIA/wDcAP8A1gD/AP8ADAD/AAkA/wAIAP8ACgD/ABIA/wAeAP8AKwD/ADgA/wBEAP8ATwD/AFkA/gBhAPwAaQD6AHAA+AB3APcAfQD2AIMA9ACJAPIAjwDxAJYA7wCdAO0ApQDsAK8A6gC8AOgAzQDmAOgA5AD6AOMA/wDiAP8A4AD/ANUA/wDOAP8AywD/AP8ABgD/AAEA/wAAAP8ABAD/AA4A/wAZAP8AJQD9ADIA+wA+APcASQDzAFMA8ABcAO4AYwDsAGoA6gBxAOgAdwDmAH0A5ACDAOIAiQDgAJAA3gCXANwAnwDZAKkA1gC0ANMAxADQAN4AzgDzAMwA/wDLAP8AygD/AMgA/wDCAP8AvgD/AP8AAAD/AAAA/wAAAP8AAAD7AAsA9gATAPEAIADtACwA6gA4AOcAQwDjAE0A4ABWANwAXQDZAGQA1QBrANIAcQDQAHYAzgB8AMwAgwDKAIkAyACRAMYAmQDEAKMAwQCtAL8AuwC9AM8AuwDrALkA/AC3AP8AtwD/ALYA/wC0AP8AsQD/AP8AAAD/AAAA/wAAAPYAAADuAAUA5wAPAOEAGQDbACUA1QAxANIAPADOAEYAygBPAMcAVwDEAF4AwQBkAL8AagC9AHAAuwB2ALkAfAC4AIMAtgCKALMAkwCxAJwArwCnAK0AswCrAMUAqQDhAKcA9QCmAP8ApQD/AKQA/wCkAP8ApAD/AP8AAAD8AAAA8QAAAOgAAADgAAAA1AALAMwAEwDHAB8AwgAqAL8ANQC8AD8AuABIALUAUACzAFcAsABeAK4AZACsAGkAqwBvAKkAdQCnAHwApQCEAKMAjAChAJYAnwChAJ0ArQCaALwAmADSAJcA7gCVAP4AlAD/AJUA/wCVAP8AlQD/APwBAADwBQAA4wcAANUFAADMAAAAxQAEAL4ADgC4ABcAswAjAK8ALgCrADgAqQBBAKYASgCjAFEAoQBXAJ8AXQCdAGMAmwBpAJoAbwCYAHYAlgB9AJQAhgCSAJAAkACbAI4ApwCMALYAigDJAIgA5wCHAPkAhwD/AIYA/wCGAP8AhgD/APQMAADkEAAA0RIAAMURAAC9DgAAtggAALEACACrABEApgAbAKEAJgCeADEAmgA6AJgAQwCVAEoAkwBRAJEAVwCPAF0AjgBjAIwAaQCKAHAAiAB3AIYAgACEAIsAggCWAIAAowB+ALEAfQDEAHsC4QB6A/UAegX/AHkF/wB4Bv8AeAb/AOoTAADWGgAAxh0AALocAACxGQAAqhMAAKQNAACfBQwAmQAUAJUAHwCRAikAjQMzAIsEPACIBUQAhgZLAIQGUQCCB1cAgQddAH8HYwB9CGoAewhyAHoIfAB4CYYAdgmSAHQKoABzCq8AcQvBAHAM3wBvDfYAbg7/AG0O/wBtDv8AbQ7/AOEcAADLIwAAvCYAALEmAACoJAAAoB4AAJkYAACTEAIAjgsOAIgLFwCEDCIAgQ0sAH4NNQB8Dj0Aeg5FAHgOSwB3DlEAdQ9YAHMPXgBxEGUAcBBuAG4QdwBsEIIAaxCPAGkRnQBoEa0AZhLAAGUS3wBkE/YAYxT/AGMU/wBiFP8AYhT/ANYkAADDKgAAtS4AAKovAACgLQAAmCgAAJAiAACJGwAAghMIAH0REgB5EhwAdhMnAHMUMABxFDgAbxU/AG0VRgBsFUwAahZTAGgWWQBnFmEAZRZpAGQXcgBiF34AYRiLAF8YmQBeGakAXBm8AFwa2ABaG/MAWhz/AFkc/wBZHP8AWRz/AM0qAAC9MQAArzUAAKQ2AACbNAAAkjEAAIkrAACBJQAAeR0DAHMYDgBvGRgAbBoiAGkbKwBnGzMAZRw7AGQcQQBiHUgAYB1OAF8dVQBdHVwAXB5kAFsebgBZH3kAWB+HAFYglgBVIKYAVCG4AFMh0gBSIvEAUiP/AFIj/wBSIv8AUiL/AMgvAAC4NgAAqzoAAKA8AACWOwAAjTgAAIMyAAB6LQAAciYAAGogDABmIBMAYyEdAGEhJgBfIi8AXSI2AFsiPQBaI0QAWCNKAFcjUQBVI1gAVCRhAFMkagBRJXYAUCWDAE8mkwBOJ6MATCe1AEwozgBLKO4ASyn/AEso/wBLKP8ASyj/AMM0AACzOwAApz8AAJxBAACSQAAAiT4AAH85AAB1MwAAbC0AAGMnCABeJhEAXCYZAFknIgBXJysAVSgyAFQoOQBSKEAAUShGAFApTQBOKVUATSldAEwqZwBLKnMASSuAAEgrkABHLKEARi2zAEUtywBFLuwARC7/AEQu/wBFLf8ARS3/AL44AACwPwAApEMAAJlFAACPRQAAhUMAAHs+AABxOQAAZzQAAF4uBABYKw4AVSsWAFIsHwBQLCcATywvAE0tNgBMLTwASi1DAEktSgBILlIARy5aAEYvZABFL3AAQzB+AEIwjQBBMZ4AQDKxAD8yyAA/M+oAPzP+AD8y/wA/Mv8APzL/ALs8AACtQwAAoUcAAJZJAACMSQAAg0gAAHhEAABtPgAAYzkAAFo0AABSMAwATzATAEwwHABKMCQASTErAEcxMgBGMTkARDFAAEMyRwBCMk8AQTNYAEAzYgA/NG0APjR7AD01iwA8NpwAOzavADo3xgA5N+gAOTf8ADo3/wA6Nv8AOjb/ALdAAACqRgAAnksAAJRNAACKTgAAgEwAAHVIAABqQwAAYD4AAFY5AABNNQkASTQRAEc1GQBFNSEAQzUoAEE1LwBANTYAPzY9AD42RQA9N00APDdVADs4YAA6OGsAOTl5ADg5iQA3OpsANTqtADU7xAA0O+YANDv7ADU7/wA1Ov8ANTr/ALRDAACnSgAAnE4AAJJRAACIUgAAflAAAHNNAABnSAAAXEQAAFI/AABIOgYARDkPAEE5FgA/OR4APjkmADw5LQA7OjQAOjo7ADk7QgA4O0oANzxTADY8XQA1PWkAND13ADM+hwAxPpkAMD+rAC8/wgAvP+QALz/6ADA//wAwPv8AMD7/ALFHAACkTQAAmVIAAI9VAACGVgAAfFUAAHFSAABkTAAAWUkAAE9FAABFQAMAPz4NADw+EwA6PhsAOT4jADc+KgA2PzEANT84ADQ/QAAzQEgAMkBRADFBWwAwQWcALkJ1AC1ChQAsQ5cAK0OqACpDwAApROIAKkP5ACpD/wArQv8AK0L/AK5KAAChUQAAl1YAAI1ZAACDWgAAeVoAAG5XAABhUgAAV04AAE1LAABDRwAAOkMKADZDEQA0QxgAM0MgADJEJwAxRC8AMEQ2AC9FPQAtRUYALEVPACtGWQAqRmQAKUdyAChHgwAmR5UAJUioACRIvgAjSOAAJEj3ACVH/wAlR/8AJkf/AKpPAACfVQAAlFoAAIteAACBXwAAd14AAGtcAABfWAAAVVUAAEtRAABATQAANUoHADBJDgAuSRUALUkdACxJJAArSisAKkozAChKOwAnS0MAJktMACVLVgAkTGIAI0xwACFMgAAgTZMAH02mAB5NuwAdTt0AHk32AB5M/wAfTP8AIEv/AKdTAACcWgAAkl8AAIhjAAB+ZAAAdGMAAGlhAABcXgAAUlsAAEdYAAA8VQAAMlICACpQDAAnTxIAJlAZACVQIAAkUCgAI1AvACJRNwAhUUAAIFFJAB5SUwAdUl8AHFJtABpTfQAZU5AAGFOkABZTuQAVU9kAFlP0ABdS/wAYUf8AGVH/AKNZAACYYAAAj2UAAIVoAAB7aQAAcWkAAGZnAABZZAAATWEAAEJfAAA4XAAALloAACVYCAAgVw4AHlcUAB1XHAAcWCMAG1grABpYMwAZWDwAGFhFABZZUAAVWVsAFFlpABNaegASWo0AEVqhABBatwAOWtUAEFnzABBZ/wARWP8AEVj/AJ9fAACVZgAAjGsAAIJtAAB4bgAAbm8AAGJtAABVagAASGgAAD5mAAAzZQAAKWMAACBhAQAYYAsAFWAQABRgFwATYB4AEmAmABJgLgARYTcAEGFAAA9hSwAOYVgADWFmAAxidgALYokACmGdAAlhsgAIYcsACGHrAAlg/QAKX/8AC1//AJtmAACSbQAAiHEAAH5zAAB1dQAAanQAAFxzAABPcgAAQ3AAADhvAAAtbgAAJGwAABtrAAATawQADmoMAA1qEgAMahkAC2ohAApqKQAJajIACGo8AAdrRwAFa1MABGthAAJrcQAAaoQAAGqYAABqrQAAacYAAGnnAABp+AAAaP8AAGj/AJdtAACNcwAAhHcAAHt6AABwewAAY3sAAFZ6AABJegAAPXkAADF4AAAndwAAHXYAABV2AAAPdgIACXYKAAR2DwAAdhUAAHYcAAB2JAAAdSwAAHU2AAB1QQAAdU4AAHVcAAB1bAAAdX4AAHSTAAB0qAAAc8AAAHPjAABy9wAAcv8AAHH/AJJ1AACJegAAgH4AAHaAAABpgQAAW4IAAE6CAABBggAANYMAACmCAAAfgQAAFoEAABCCAAAKggAAAoMHAACCDQAAghEAAIIXAACCHgAAgiYAAIIvAACCOwAAgkcAAIJVAACBZQAAgXgAAIGNAACAogAAf7oAAH/dAAB+9AAAff8AAH3/AI18AACEgQAAe4QAAG6GAABgiAAAUooAAEWLAAA5jAAALIwAACGMAAAXjAAAEI0AAAmOAAACjwAAAJADAACPCQAAjw4AAI8SAACQGAAAkB8AAJAoAACQMgAAkD8AAJBNAACQXQAAj3AAAI+FAACOnAAAjrMAAI3QAACM8AAAi/4AAIv/AIiEAACAiAAAcosAAGSNAABWkAAASJMAADuVAAAulgAAIpYAABeXAAAPmAAACJkAAACbAAAAnQAAAJ0AAACdAwAAnQkAAJ0NAACeEQAAnhcAAJ8fAACfKQAAoDUAAKBDAACgVAAAoGYAAJ97AACekwAAnqsAAJ3GAACd6QAAnPkAAJz/AIOLAAB1jgAAZ5IAAFmWAABLmQAAPZwAADCeAAAjnwAAF6AAAA6iAAAHpAAAAKYAAACoAAAAqgAAAKoAAACqAAAAqwEAAKsHAACsDAAArRAAAK4WAACvHgAAsSkAALE4AACxSAAAsVoAALFvAACxiAAAsaAAALC6AACv3QAAr/IAAK/9AHiRAABqlgAAXJoAAE2fAAA/owAAMaYAACOnAAAXqQAADqsAAAWuAAAAsAAAALIAAAC1AAAAtwAAALcAAAC4AAAAuQAAALoAAAC8AwAAvQkAAL4OAADAFAAAwx4AAMUrAADFPAAAxk4AAMZiAADGegAAxpQAAMatAADGyAAAxeUAAMXzAGyZAABengAAT6QAAEGoAAAyrAAAJK8AABaxAAANtAAAA7cAAAC6AAAAvQAAAMAAAADEAAAAxgAAAMYAAADIAAAAyQAAAMsAAADMAAAAzgAAANAGAADTDQAA2BMAANweAADeLQAA30AAAOBUAADhawAA4YUAAOGfAADhtwAA4c8AAOHmAGChAABSpwAAQ60AADSyAAAltQAAF7kAAA28AAABvwAAAMMAAADHAAAAygAAAM8AAADTAAAA1gAAANcAAADaAAAA3AAAAN8AAADhAAAA4wAAAOYAAADpAQAA7AsAAPASAADzHwAA9DEAAPZGAAD3XAAA+HQAAPiPAAD5pgAA+bgAAPjJAP8ADQD/AAsA/wALAP8ADgD/ABMA/wAfAP8ALAD/ADkA/wBFAP8AUAD/AFkA/wBiAP8AagD/AHEA/wB3AP8AfgD/AIQA/gCKAP0AkAD8AJcA+gCeAPkApwD3ALEA9gC+APUA0gDzAOwA8QD+APAA/wDwAP8A5gD/ANwA/wDSAP8AzQD/AP8ABwD/AAQA/wACAP8ABgD/ABAA/wAbAP8AJwD/ADMA/wA/AP8ASgD+AFQA+wBdAPkAZAD3AGsA9QByAPMAeADyAH4A8ACEAO8AigDtAJEA7ACZAOoAoQDoAKsA5gC2AOQAxwDiAOMA4AD3AN4A/wDdAP8A2QD/AMwA/wDFAP8AwQD/AP8AAAD/AAAA/wAAAP8AAQD/AA0A/wAWAPwAIgD5AC4A9gA5APMARQDvAE4A7ABXAOkAXgDmAGUA5ABsAOIAcgDgAHcA3wB+AN0AhADbAIsA2ACSANUAmwDSAKQAzwCvAM0AvgDLANUAyQDvAMcA/wDFAP8AxAD/AL4A/wC4AP8AtQD/AP8AAAD/AAAA/wAAAP4AAAD3AAkA8QARAOsAHADnACgA5AAzAOEAPgDdAEgA2ABRANMAWADQAF8AzgBlAMwAawDKAHEAyAB3AMYAfQDEAIQAwgCMAMAAlAC+AJ4AuwCoALkAtgC3AMgAtQDmALMA+gCxAP8AsAD/ALAA/wCsAP8AqQD/AP8AAAD/AAAA+gAAAPEAAADoAAMA4AANANgAFgDRACIAzQAtAMoANwDGAEEAwgBKAL8AUgC9AFkAugBfALgAZQC3AGoAtQBwALMAdgCxAH0ArwCFAK0AjQCrAJcAqQChAKcArgClAL4AogDYAKAA8gCfAP8AngD/AJ4A/wCeAP8AnAD/AP8AAAD3AAAA6wAAAOEAAADWAAAAywAJAMUAEQC/ABsAuwAmALcAMQC0ADoAsQBDAK4ASwCrAFIAqQBYAKcAXgCmAGQApABpAKIAcACgAHYAngB+AJwAhgCaAJAAmACbAJYApwCUALYAkgDKAJAA6QCPAPwAjgD/AI0A/wCMAP8AjQD/APgAAADpAgAA2wMAAMwBAADEAAAAvQACALYADQCwABUAqwAgAKcAKgCkADQAoQA8AJ4ARACcAEsAmgBSAJgAWACWAF0AlQBjAJMAaQCRAHAAjwB3AI0AgACLAIoAiQCVAIcAoQCFAK8AgwDBAIEA4ACAAPUAfwD/AH8A/wB/AP8AfwD/AO4KAADcDgAAyhAAAL4OAAC1CwAArwMAAKkABwCjABAAngAYAJkAIwCWACwAkwA1AJAAPgCOAEUAjABLAIoAUQCIAFcAhgBdAIUAYwCDAGoAgQBxAH8AegB9AIQAewCPAHkAnAB3AKoAdQC7AHQA1AByAPAAcgD/AHIA/wBxAP8AcQD/AOMRAADNFwAAvxkAALMZAACqFQAAoxAAAJ0KAACXAQoAkQASAI0AGwCJACUAhQAvAIMANwCAAD4AfgBFAH0ASwB7AFEAeQBXAHgAXQB2AGQAdAFrAHIBdABwAn8AbgKLAGwDmABrA6YAaQS3AGgFzgBnB+wAZgj9AGYJ/wBlCf8AZQn/ANYaAADEIAAAtiMAAKsjAAChIAAAmRsAAJIUAACMDgEAhgcNAIAEFAB8Bh4AeQcoAHYIMAB0CDgAcgk/AHAJRQBvCkwAbQpSAGwKWABqC18AaAtnAGcLcABlDHoAYwyHAGIMlQBgDaQAXw22AF4NzgBcDu0AXA//AFsQ/wBbEP8AWxD/AM0hAAC8KAAArysAAKQrAACaKQAAkiQAAIkfAACCGAAAexEFAHUNDwBxDRcAbg4hAGsOKgBpDzIAZxA5AGUQQABkEEYAYxBNAGEQUwBfEVoAXhFiAFwRawBbEXYAWRKDAFgSkgBWE6IAVRO0AFQTywBTFOwAUhX/AFIW/wBSFf8AUhX/AMYoAAC2LgAAqTIAAJ8yAACVMQAAjC0AAIMnAAB6IQAAchoAAGsTCwBnExMAZBQcAGEUJQBfFS0AXRU0AFwVOwBbFkIAWRZIAFgWTwBWF1YAVRdeAFMXZwBSGHIAUBh/AE8ZjgBOGp8ATBqwAEsbxwBLG+kAShz9AEoc/wBKHP8AShz/AMEtAACxNAAApTcAAJo4AACQNwAAhzQAAH0vAAB0KQAAbCMAAGQcBwBeGRAAWxoYAFkbIQBXGykAVRswAFQcNwBSHD0AURxEAE8dSwBOHVIATR1aAEseYwBKHm4ASR98AEcfiwBGIJwARSGuAEQhxABDIuYAQyL8AEMi/wBDIv8AQyL/ALwyAACtOAAAoTwAAJc+AACNPQAAgzoAAHk1AABvMAAAZioAAF4kAgBXIA0AVCAUAFEgHQBPISUATiEsAEwhMwBLIjoASSJAAEgiRwBHIk4ARiNXAEQjYABDJGsAQiR5AEEliAA/JpkAPiarAD0nwQA9J+MAPSj6AD0o/wA9J/8APSf/ALg2AACqPQAAnkAAAJRCAACKQgAAgD8AAHY7AABsNgAAYjAAAFkqAABRJQsATSURAEslGQBJJSEARyYoAEUmLwBEJjYAQyY9AEInRABBJ0sAPyhUAD4oXQA9KWkAPCl2ADsqhgA5K5cAOCupADcsvwA3LOAANyz4ADcs/wA3LP8AOCz/ALU6AACnQAAAnEQAAJFGAACHRgAAfUQAAHNAAABoOwAAXzYAAFUxAABMKwcARykPAEUqFgBDKh4AQSolAD8qLAA+KzMAPSs5ADwrQQA7LEgAOixRADktWwA4LmYANi5zADUvgwA0L5UAMzCnADIwvQAxMd4AMTH3ADIx/wAyMP8AMzD/ALE+AACkRAAAmUgAAI9KAACFSgAAe0kAAHBFAABlQAAAWzsAAFI2AABIMQQAQi4NAD8uEwA9LhsAOy4iADkvKQA4Ly8ANy82ADYwPgA1MEYANDFPADMxWQAyMmQAMTJxADAzgQAvNJMALjSmACw1uwAsNdsALDX1AC01/wAtNP8ALjT/AK5BAACiSAAAl0wAAI1OAACDTgAAeU0AAG5KAABiRQAAWEAAAE48AABFNwAAPTMLADkzEQA3MxgANjMfADQzJgAzMy0AMjQ0ADE0PAAwNUQALzVMAC42VgAtNmIALDdvACs3fwAqOJEAKDikACc5uQAmOdgAJzn0ACg5/wAoOP8AKTj/AKtFAACfSwAAlE8AAItSAACBUwAAd1IAAGxPAABfSQAAVkYAAExCAABCPQAAODgIADQ4DwAyOBUAMTgdAC84JAAuOCsALTkyACw5OQArOkEAKjpKACk7VAAoO18AJzxtACU8fQAkPY8AIz2iACI9twAhPtQAIT7zACI9/wAjPf8AIzz/AKhJAACdTwAAklMAAIlWAAB/VwAAdVYAAGpTAABdTwAAU0wAAEpIAABARAAANkAFAC89DQAtPRMAKz0aACo+IQApPigAKD4vACc+NwAmPz8AJD9IACNAUgAiQF0AIUFqACBBegAeQY0AHUKgABxCtQAbQtEAG0LxABxC/wAdQf8AHkH/AKVNAACaUwAAkFgAAIZbAAB9XAAAclsAAGdYAABbVAAAUVIAAEhOAAA9SgAAM0cAACpDCwAmQxAAJUMWACRDHgAjRCUAIkQsACFENAAgRTwAHkVFAB1FTwAcRloAG0ZoABlGeAAYR4oAF0eeABZHswD/4vAASUNDX1BST0ZJTEUACQoUSM4AFUfvABZH/wAXRv8AF0b/AKJSAACXWAAAjV0AAIRgAAB6YQAAcGAAAGVeAABZWgAAT1gAAERUAAA5UQAAL04AACZLBgAgSg4AHkoTAB1KGgAcSiEAG0soABpLMAAZSzgAF0tCABZMTAAVTFcAFExlABNNdQASTYgAEU2cABBNsQAOTswAD03uABBN/wARTP8AEUz/AJ5XAACUXQAAi2IAAIFlAAB3ZgAAbWYAAGNkAABWYQAASl4AAD9bAAA1WAAAK1YAACJUAQAaUgoAFlIQABVSFgAUUh0AE1IkABJSLAARUjQAEVI+ABBTSAAPU1QADlNiAA1UcgAMVIQAC1SYAAlUrQAIVMUACVTnAApT+wALUv8AC1L/AJtdAACRZAAAiGgAAH5rAAB0bAAAa2wAAF9qAABSZwAARWQAADpiAAAwYAAAJl4AAB1dAAAVWwUAEFoMAA5aEQAOWhgADVsgAAxbJwALWzAACls6AAlbRQAHW1EABlteAARbbQADW4AAAVuUAABbqAAAW8AAAFriAABa9gABWv8AAln/AJdkAACOawAAhG4AAHtwAABycgAAZ3EAAFlwAABMbgAAQGwAADVrAAAqaQAAIWcAABhmAAARZgEADGUKAAdlDwAEZRQAA2QbAAJkIwAAZCwAAGQ1AABkQAAAZEwAAGRaAABkaQAAZHsAAGSPAABjpAAAY7sAAGLdAABi9AAAYv8AAGH/AJNsAACJcQAAgHUAAHh3AABteAAAYHcAAFJ2AABGdQAAOXQAAC50AAAjcgAAGnEAABJxAAANcQAABnEIAABwDQAAcBIAAHAXAABvHwAAbyYAAG8wAABvOwAAb0cAAG9UAABvZAAAb3UAAG6KAABtoAAAbbYAAGzWAABr8gAAa/8AAGv/AI5zAACFeAAAfXsAAHN9AABlfgAAWH4AAEt+AAA+fgAAMn4AACZ9AAAcfAAAE3wAAA18AAAGfQAAAH0FAAB8CwAAfA8AAHwTAAB8GQAAfCEAAHwpAAB8NAAAe0AAAHtOAAB7XgAAe28AAHqEAAB6mgAAebEAAHjOAAB37wAAdv4AAHb/AIl6AACBfwAAeIIAAGuDAABdhQAAT4YAAEKHAAA1iAAAKYcAAB2HAAAUhwAADYgAAAaJAAAAigAAAIoAAACJBgAAiQwAAIkPAACJEwAAiRoAAIoiAACKLAAAijgAAIpGAACJVgAAiWgAAIl8AACIlAAAh6sAAIbGAACF6gAAhfsAAIT/AIWCAAB9hgAAb4gAAGGLAABTjQAARY8AADiRAAArkQAAH5IAABSSAAANkwAABJQAAACWAAAAlwAAAJgAAACXAAAAlwUAAJcLAACYDgAAmBMAAJkaAACZIgAAmi4AAJo9AACZTQAAmV4AAJlzAACYiwAAmKMAAJe8AACW4gAAlvcAAJX/AICJAAByjAAAZI8AAFaTAABIlgAAOpkAACyaAAAfmwAAFJwAAAyeAAADnwAAAKEAAACjAAAApQAAAKUAAAClAAAApQAAAKYCAACnCAAApw0AAKgRAACpGQAAqyMAAKsxAACrQQAArFMAAKxnAACrgAAAqpoAAKqzAACq0AAAqe8AAKn7AHWPAABnlAAAWZgAAEqcAAA8nwAALaIAACCjAAATpQAAC6cAAAGpAAAAqwAAAK4AAACxAAAAsgAAALIAAACzAAAAtAAAALUAAAC2AAAAuAQAALkLAAC7EAAAvRgAAL8kAAC/NQAAwEcAAMBbAADAcgAAwI0AAMGmAADAwQAAv+MAAL7zAGqXAABbnAAATaEAAD6lAAAvqQAAIasAABOtAAALsAAAALMAAAC1AAAAuAAAALwAAAC/AAAAwQAAAMEAAADDAAAAxAAAAMYAAADHAAAAyQAAAMsAAADOCAAA0Q8AANUYAADYJwAA2TkAANpNAADbZAAA234AANyZAADcsAAA3MkAANzjAF2fAABPpQAAQKoAADKvAAAisgAAFLUAAAq4AAAAuwAAAL8AAADDAAAAxgAAAMsAAADOAAAA0QAAANEAAADUAAAA1gAAANkAAADbAAAA3gAAAOAAAADkAAAA5wYAAOsOAADvGQAA8CoAAPI/AADzVQAA9G0AAPSIAAD0oQAA9LYAAPTHAP8ACQD/AAYA/wAHAP8ADAD/ABEA/wAcAP8AKAD/ADQA/wBBAP8ATAD/AFUA/wBdAP8AZQD/AGwA/wByAP4AeAD8AH4A+wCEAPoAiwD5AJIA9wCZAPYAogD0AKwA8wC5APEAywDwAOgA7gD7AO0A/wDsAP8A4QD/ANIA/wDJAP8AxAD/AP8AAQD/AAAA/wAAAP8ABAD/AA4A/wAXAP8AIwD/AC8A/wA7AP0ARgD6AFAA9wBYAPQAXwDyAGYA8ABsAO8AcgDtAHgA7AB+AOoAhQDpAIwA5wCTAOUAnADjAKYA4QCxAN8AwQDdAN0A2wD0ANkA/wDWAP8AzwD/AMQA/wC9AP8AuQD/AP8AAAD/AAAA/wAAAP8AAAD/AAsA/AATAPcAHgD0ACoA8gA1AO4AQADpAEoA5gBSAOMAWQDgAGAA3gBmANwAbADaAHIA1wB4ANQAfgDSAIUA0ACNAM4AlQDMAJ8AyQCqAMcAuADFAM0AwwDrAMAA/gC/AP8AvgD/ALYA/wCwAP8ArQD/AP8AAAD/AAAA/wAAAPkAAADyAAYA6wAPAOYAGQDhACQA3gAvANoAOQDTAEMAzwBMAMwAUwDJAFoAxwBgAMUAZgDDAGsAwQBxAL8AdwC9AH4AuwCGALkAjgC3AJgAtQCjALMAsACxAMIArgDgAKwA9wCrAP8AqgD/AKgA/wCjAP8AoAD/AP8AAAD/AAAA9QAAAOsAAADhAAAA1gAMAM8AEwDKAB4AxgApAMIAMwC/AD0AuwBFALgATQC2AFQAswBaALEAXwCwAGUArgBqAKwAcACrAHcAqQB/AKcAhwClAJEAowCcAKAAqQCeALgAnADOAJoA7gCZAP8AlwD/AJYA/wCWAP8AkwD/AP0AAADxAAAA5QAAANkAAADNAAAAxAAGAL0ADwC3ABgAswAiALAALACtADYAqQA+AKcARgCkAE0AogBTAKAAWQCfAF4AnQBkAJsAagCaAHAAmAB3AJYAgACUAIoAkQCVAI8AogCNALAAiwDDAIkA4wCIAPkAhgD/AIYA/wCGAP8AhgD/APMAAADjAAAA0QAAAMUAAAC9AAAAtgAAAK4ACwCoABIApAAcAKAAJgCcAC8AmgA3AJcAPwCVAEYAkgBMAJEAUgCPAFgAjQBdAIsAYwCKAGoAiABxAIYAeQCEAIMAggCPAH8AmwB+AKkAfAC7AHoA1QB4APIAeAD/AHcA/wB3AP8AdwD/AOcHAADRDAAAww0AALgMAACuCAAAqAAAAKIABQCbAA4AlgAVAJIAHwCOACgAiwAxAIgAOQCGAEAAhABGAIIATACAAFIAfwBXAH0AXQB7AGMAegBrAHgAcwB2AH0AdACIAHEAlQBwAKQAbgC0AGwAygBrAOoAagD8AGoA/wBqAP8AagD/ANoQAADGFAAAuBYAAK0VAACkEgAAnA4AAJYHAACQAAkAigAQAIUAGACBACEAfgAqAHsAMgB5ADkAdwBAAHUARgBzAEwAcgBRAHAAVwBuAF4AbQBlAGsAbgBpAHcAZwCDAGUAkQBjAJ8AYgCvAGAAxABfAOQAXwH4AF4C/wBeAv8AXgL/AM4YAAC9HQAAsCAAAKUfAACbHAAAkxcAAIsRAACEDAAAfgQLAHkAEgB1ABsAcgAjAG8AKwBtATMAawE6AGkCQABnA0YAZgNMAGQEUgBjBFkAYQRgAF8FaQBeBXMAXAZ/AFoGjQBZB5wAVwitAFYIwQBVCeEAVAv2AFQL/wBUC/8AVAv/AMYfAAC2JQAAqSgAAJ4oAACUJQAAiyEAAIMbAAB7FAAAdA4DAG4JDQBpCBQAZgkdAGQKJQBiCi0AYAs0AF4LOgBdC0AAWwxHAFoMTQBYDFQAVw1cAFUNZABUDW8AUg17AFAOigBPDpoATg6sAEwPwgBMEOMASxD5AEsQ/wBLEf8ASxD/AL8mAACwKwAApC8AAJkvAACPLQAAhikAAH0kAAB0HgAAbBcAAGURBwBfDhAAXA8XAFoQHwBYECcAVhAuAFQQNQBTEDsAUhFCAFARSABPEVAAThFXAEwSYABLEmsASRJ4AEgThwBGE5cARRSpAEQUvgBDFd8AQxb4AEMW/wBDFv8AQxb/ALorAACrMQAAoDQAAJU1AACLNAAAgTEAAHgrAABvJgAAZiAAAF4ZAQBXFA0AVBQTAFEUGwBPFSMAThUqAEwVMQBLFjcASRY+AEgWRABHF0wARRdUAEQXXQBDGGcAQRh0AEAZgwA/GpQAPRqmADwbuwA7G9sAOxz2ADwc/wA8HP8APBz/ALUwAACoNgAAnDkAAJE7AACHOgAAfjcAAHMyAABqLQAAYScAAFkhAABRGwkATBkQAEoaFwBIGh8ARhomAEUbLQBDGzMAQhs6AEEcQQBAHEgAPhxQAD0dWQA8HmQAOx5xADkfgAA4H5IANyCkADYguAA1IdYANSH0ADUi/wA1If8ANiH/ALI0AACkOgAAmT4AAI8/AACFPwAAezwAAHA4AABnMgAAXS0AAFQoAABMIgUARh8OAEMfFABBHxsAPx8iAD4gKQA9IDAAOyA2ADohPQA5IUUAOCJNADciVwA2I2IANCNuADMkfgAyJI8AMSWiAC8ltgAvJtIALybyAC8m/wAwJv8AMCb/AK84AACiPgAAlkIAAIxDAACCQwAAeEEAAG49AABjOAAAWjMAAFEuAABIKAEAQCQMAD0jEQA7JBgAOSQfADgkJgA2JCwANSUzADQlOgAzJkIAMiZKADEnVAAwJ18ALyhsAC4oewAsKY0AKyqgACoqtAApKs8AKSvwACor/wAqKv8AKyr/AKw8AACfQgAAlEYAAIpHAACARwAAdkUAAGxCAABhPQAAVzgAAE4zAABELgAAPCkJADcoEAA1KBUAMygcADIoIwAwKCkALykwAC8qNwAuKj8ALStIACwrUgArLF0AKixqACgteQAnLYsAJi6eACUuswAkL80AJC/uACUv/wAlL/8AJi7/AKk/AACdRQAAkkkAAIhLAAB+TAAAdEoAAGpHAABeQgAAVD0AAEs5AABBNAAAOC8GADItDQAwLRMALi0ZAC0tIAArLScAKi4uACkuNQApLz0AKC9GACcwTwAlMFsAJDFoACMxdwAiMokAITKdAB8zsQAeM8sAHjPtAB8z/wAgM/8AITL/AKZDAACaSQAAkE0AAIZPAAB8UAAAc08AAGhMAABcRgAAUkMAAEk/AAA/OwAANjYCAC4yDAArMhEAKTIXACgyHgAmMiQAJTMrACQzMgAjNDoAIjRDACE1TQAgNVgAHzZlAB42dQAcN4cAGzebABo3rwAZOMgAGTjrABo4/wAbN/8AGzf/AKNHAACYTQAAjlEAAIRTAAB7VAAAcVMAAGZQAABaTAAAUEkAAEdFAAA9QQAAMz0AACo5CQAlNw4AIzcUACI4GwAhOCIAIDgoAB84MAAeOTgAHTlBABw6SwAaOlYAGTtjABg7cgAWO4UAFTyZABQ8rQATPcYAEz3pABQ8/QAVPP8AFjv/AKBLAACVUQAAi1UAAIJYAAB5WQAAblgAAGRWAABYUQAATk8AAEVLAAA6RwAAMEMAACdABQAgPg0AHT4RABw+FwAbPh4AGj4lABk+LQAYPzUAFj8+ABU/SAAUQFMAE0BgABJBcAARQYIAEEGXAA9BrAAOQsQADkLnAA9B/AAQQf8AEED/AJ1QAACTVgAAiVoAAIBdAAB2XgAAbF0AAGJbAABWVwAATFUAAEFRAAA2TgAALEsAACNIAAAbRQkAF0QPABVEFAAURRsAE0UiABJFKQARRTEAEUU7ABBGRQAPRlAADkdeAA1HbQAMR38AC0eTAAlHpwAIR74ACEfgAAlH9gAKRv8AC0b/AJpVAACQWwAAh2AAAH1iAABzYwAAamIAAGBhAABTXgAAR1oAADxXAAAyVQAAKFIAAB9QAAAXTgQAEUwMAA9MEQAOTBcADkweAA1NJQAMTS4AC003AApNQgAJTU0AB05aAAZOaQAETnsAAk6PAAFOpAAATboAAE3bAAFN8gABTf8AAkz/AJZbAACNYgAAhGYAAHpoAABxaQAAaGkAAFxnAABPZAAAQmEAADdfAAAtXAAAI1oAABpYAAASVwEADVYJAAlVDgAHVRMABlUaAARVIgADVSoAAlU0AABVPgAAVUoAAFZXAABWZQAAVXcAAFWLAABVoAAAVbYAAFTUAABU8QAAU/0AAFP/AJNiAACKaAAAgGwAAHduAABvbwAAY24AAFZsAABJagAAPWgAADJmAAAnZQAAHWMAABViAAAOYQAACWAIAANgDQAAXxEAAF8XAABfHgAAXyYAAF8vAABfOgAAX0UAAF9TAABfYQAAXnIAAF6HAABdnAAAXbIAAFzPAABc7wAAW/0AAFv/AJBqAACGbwAAfXIAAHV0AABqdQAAXXQAAE9zAABCcgAANnAAACtvAAAgbgAAF20AABBsAAAKbAAAAmsGAABrCwAAag8AAGoUAABqGgAAaiEAAGkqAABpNAAAaUAAAGlOAABpXAAAaW0AAGiCAABomAAAZ64AAGbKAABl7QAAZfwAAGT/AItxAACCdgAAenkAAHB7AABiewAAVXsAAEh6AAA7egAAL3oAACN5AAAZeAAAEXcAAAp3AAADdwAAAHcCAAB3CAAAdg0AAHYQAAB2FQAAdhsAAHYjAAB2LgAAdToAAHVHAAB1VgAAdWgAAHR8AAB0kgAAc6oAAHLEAABx6QAAcPsAAHD/AIZ5AAB/fQAAdn8AAGiBAABaggAATIIAAD+DAAAyhAAAJYMAABqDAAARgwAACoMAAAKDAAAAhAAAAIUAAACEAwAAgwgAAIMNAACDEAAAgxUAAIQcAACEJgAAhDIAAIQ/AACDTwAAg2AAAIJ1AACCjAAAgaQAAIC9AAB/4wAAfvkAAH7/AIKAAAB6hAAAbIYAAF6IAABQigAAQosAADWNAAAnjQAAG40AABGOAAAKjgAAAI8AAACRAAAAkgAAAJIAAACSAAAAkgEAAJIHAACSDAAAkhAAAJMVAACTHQAAlCgAAJQ2AACURQAAk1cAAJNrAACTggAAkpwAAJG2AACQ2AAAj/MAAI//AH6HAABwigAAYY0AAFOQAABFkwAAN5UAACmWAAAclwAAEZgAAAmZAAAAmwAAAJwAAACeAAAAoAAAAKAAAACgAAAAoAAAAKEAAAChBAAAogkAAKMOAACkFAAApR0AAKYqAACmOgAApkwAAKVgAACleAAApZIAAKSsAACkyQAAo+sAAKL6AHOOAABkkQAAVpUAAEeZAAA5nAAAKp4AAB2gAAARoQAACKMAAAClAAAApwAAAKkAAACsAAAArgAAAK4AAACuAAAArwAAALAAAACxAAAAsgAAALMGAAC1DQAAtxMAALkeAAC5LgAAukAAALpUAAC7agAAuoUAALmhAAC5uwAAut4AALnyAGeVAABYmQAASp4AADuiAAAspgAAHagAABGqAAAHrAAAAK8AAACxAAAAtAAAALgAAAC7AAAAvAAAALwAAAC+AAAAvwAAAMAAAADCAAAAxAAAAMYAAADIAwAAywsAAM8SAADRIAAA0TIAANJGAADTXQAA1HYAANSSAADVqwAA1cQAANTiAFudAABMogAAPacAAC+sAAAfrwAAEbEAAAe1AAAAuAAAALsAAAC+AAAAwgAAAMcAAADKAAAAzAAAAMwAAADOAAAA0AAAANIAAADVAAAA2AAAANsAAADfAAAA4gAAAOYLAADrEwAA7CQAAO04AADuTgAA72cAAPCCAADwnAAA8LIAAPHFAP8AAwD/AAEA/wAEAP8ACQD/AA8A/wAYAP8AJAD/ADAA/wA8AP8ARwD/AFEA/wBZAP8AYAD9AGcA/ABtAPoAcwD5AHkA+AB/APYAhQD1AIwA8wCUAPIAnQDwAKcA7gCzAOwAxADrAOEA6gD4AOkA/wDnAP8A2QD/AMsA/wDCAP8AvQD/AP8AAAD/AAAA/wAAAP8AAAD/AAwA/wAUAP8AIAD/ACsA/gA3APoAQgD2AEsA8gBTAPAAWwDuAGEA7ABnAOoAbQDoAHMA5wB5AOUAfwDjAIYA4QCOAN8AlgDdAKAA2wCsANgAuwDUANEA0wDwANAA/wDOAP8AyAD/AL0A/wC2AP8AsgD/AP8AAAD/AAAA/wAAAP8AAAD9AAgA9wAQAPMAGgDvACYA7QAxAOgAOwDjAEUA4ABNANwAVQDZAFsA1gBhANMAZwDRAGwAzwByAM0AeADLAH8AyQCHAMcAkADFAJoAwwClAMAAsgC+AMUAvADlALoA+wC4AP8AtwD/ALAA/wCpAP8ApQD/AP8AAAD/AAAA/gAAAPUAAADsAAMA5QANAN8AFQDaACAA1AAqANAANQDLAD4AyABHAMUATgDCAFUAwABbAL4AYQC8AGYAugBsALgAcgC2AHgAtQCAALMAiACxAJIArgCeAKwAqgCpALsAqADVAKYA8wCkAP8AowD/AKEA/wCbAP8AmAD/AP8AAAD7AAAA8AAAAOUAAADYAAAAzgAJAMcAEQDCABoAvgAkALsALgC3ADgAtABAALEASACuAE4ArABUAKoAWgCpAF8ApwBlAKUAawCkAHEAogB4AKAAgQCeAIsAnACWAJkAowCXALIAlgDHAJMA6ACSAP4AkQD/AJAA/wCNAP8AiwD/APkAAADrAAAA3QAAAM8AAADGAAAAvAAEALUADQCwABUArAAeAKgAKAClADEAogA5AJ8AQQCdAEgAmwBOAJkAUwCXAFkAlgBeAJQAZACSAGoAkABxAI4AegCMAIMAigCPAIgAnACGAKoAhAC8AIIA3ACBAPYAgAD/AH8A/wB/AP8AfgD/AOwAAADaAAAAyQAAAL4AAAC2AAAArgAAAKcACQChABAAnAAYAJgAIgCVACoAkgAyAJAAOgCNAEEAiwBHAIkATQCHAFIAhgBYAIQAXQCCAGQAgQBrAH8AcwB9AH0AewCIAHgAlQB2AKMAdQC0AHMAzABxAO0AcAD/AHAA/wBwAP8AcAD/AN8FAADKCgAAvAsAALEJAACoBAAAoQAAAJsAAwCUAAwAjwATAIoAGwCHACQAhAAsAIEAMwB/ADoAfQBBAHsARwB5AEwAdwBSAHYAVwB0AF0AcgBkAHAAbQBvAHYAbACCAGoAjwBpAJ0AZwCuAGUAwwBkAOQAYwD6AGMA/wBiAP8AYwD/ANAOAAC/EgAAshMAAKcSAACdEAAAlQsAAI8DAACJAAcAggAOAH4AFQB6AB4AdgAlAHQALQBxADQAbwA6AG4AQABsAEYAagBMAGkAUgBnAFgAZgBfAGQAZwBiAHEAYAB8AF4AiQBcAJgAWwCpAFkAvABYANwAWAD0AFgA/wBXAP8AVwD/AMYWAAC2GgAAqh0AAJ8cAACVGQAAjRQAAIUPAAB+CQAAdwEKAHIAEABuABcAagAfAGgAJwBlAC4AZAA0AGIAOwBgAEAAXwBGAF0ATABcAFMAWgBaAFgAYgBXAGwAVQB3AFMAhQBSAJQAUAGlAE8BuABOAtIATQTwAE0F/wBNBf8ATQX/AL8dAACwIgAAoyUAAJklAACPIgAAhR0AAH0YAAB1EgAAbg0CAGcGDABjAxEAXwIZAF0DIQBbBCgAWQQvAFcFNQBWBTsAVAZBAFMGRwBRBk4AUAdVAE4HXgBNCGcASwhzAEkJgQBICZIARwqjAEUKtgBEC9AARAzvAEMN/wBDDf8ARA3/ALkkAACqKQAAniwAAJQsAACKKgAAgCYAAHchAABuGwAAZhQAAF8PBQBZCw0AVQoTAFMLGwBRCyIATwwpAE0MLwBMDDYASw08AEkNQgBIDUkARg1RAEUOWgBEDmQAQg5wAEAOfwA/D5AAPhCiADwQtgA7ENEAOxHxADsR/wA7Ef8APBH/ALQpAACmLwAAmjIAAJAyAACGMQAAfC0AAHIoAABpIwAAYR0AAFkWAABREQgATA8QAEoQFgBIEB0ARhAkAEUQKwBDETEAQhE3AEERPgBAEUUAPhJNAD0SVgA8EmEAOhNtADkTfAA3FI0ANhSfADUVswA0Fc0AMxbuADQW/wA0Fv8ANBb/AK8uAACiNAAAlzcAAIw4AACCNgAAeDQAAG4uAABlKgAAXCQAAFQeAABMGAQARhQNAEIUEgBAFBkAPxQgAD0VJwA8FS0AOxU0ADkWOgA4FkIANxZKADYXUwA1F14AMxhqADIZeQAwGYoALxqdAC4asQAtG8oALRvsAC0c/wAuG/8ALhv/AKwyAACfOAAAlDsAAIo8AACAPAAAdjkAAGs0AABiLwAAWSoAAFAlAABHHwAAQBoKADwZEAA6GRYAOBkdADYaIwA1GikANBowADMaNwAyGz4AMRtHAC8cUAAuHVsALR1nACwedgAqHogAKR+bACgfrgAnIMcAJiDqACcg/gAoIP8AKCD/AKk2AACdPAAAkj8AAIdBAAB9QAAAdD4AAGk6AABfNQAAVjAAAE0rAABEJQAAOyAHADYeDgAzHhMAMh4ZADAeIAAvHiYALh8tAC0fNAAsIDsAKyBEACohTgApIVgAJyJlACYidAAlI4UAIyOZACIkrQAhJMUAISXoACIl/QAiJP8AIyT/AKY6AACaPwAAj0MAAIVFAAB7RAAAckMAAGc/AABdOgAAUzYAAEoxAABBLAAAOCYDADEjDAAuIhEALCIWACoiHQApIiMAKCMqACcjMQAmJDkAJSVBACQlSwAjJlYAIiZjACEncgAfJ4MAHiiXAB0oqwAbKcMAGynmABwp+wAdKf8AHij/AKM+AACYQwAAjUcAAINJAAB6SQAAcEcAAGZEAABaPwAAUTsAAEc3AAA+MgAANS0AACwoCQAoJw8AJycUACUnGgAkJyEAIygnACIoLgAhKTYAICk/AB8qSQAeKlQAHStgABsrbwAaLIEAGSyVABctqQAWLcEAFi3kABct+gAYLf8AGS3/AKFBAACVRwAAi0sAAIJNAAB4TQAAbkwAAGRJAABYRAAAT0AAAEY9AAA9OAAAMzQAACovBgAkLA0AISwSACAsGAAfLR4AHi0lAB0tLAAcLjQAGy48ABovRgAYL1EAFzBeABYwbQAVMX8AEzGTABIxqAARMr8AETLiABIy+QATMf8AEzH/AJ5FAACTSwAAiU8AAIBRAAB2UgAAbVAAAGJOAABWSQAATUYAAERDAAA7PwAAMToAACc2AwAfMgsAHDIQABsyFQAZMhsAGDIiABczKQAWMzEAFTQ6ABQ0RAATNE8AEjVcABE1awAQNn0ADzaRAA42pgANN7wADTfdAA029gAONv8ADzb/AJtJAACRTwAAh1MAAH5WAAB1VgAAalUAAGBTAABVTwAATEwAAEJJAAA4RQAALkEAACQ9AAAcOggAFjgOABU4EgAUOBgAEzkfABI5JgAROS4AEDk3AA86QQAOOkwADTtZAA07aAALO3oACjuNAAk8ogAHPLgABzzVAAg88AAJO/8ACjv/AJhOAACOVAAAhVgAAHxbAAByWwAAaFoAAF5YAABTVQAASVIAAD5OAAA0SwAAKkcAACFEAAAYQgMAEkALABA/EAAOPxUADj8cAA1AIwAMQCsAC0A0AApAPgAJQUoAB0FWAAZBZQAEQXYAA0GKAAFBnwAAQbQAAEHQAAFB7gABQfwAAkD/AJVUAACMWQAAg14AAHlgAABwYAAAZmAAAF1eAABRWwAARVcAADpUAAAvUQAAJU8AABxMAAAUSgAADkgIAAtHDgAIRxIAB0cZAAZHIAAFSCgAA0gxAAJIOwAASEcAAEhTAABIYgAASHMAAEiGAABImwAASLEAAEfMAABH7QAAR/sAAEf/AJJaAACJYAAAgGMAAHdlAABuZgAAZWYAAFlkAABMYAAAQF0AADVbAAAqWQAAIFcAABdVAAAQUwAAC1IHAAVRDQABUBEAAFAWAABQHQAAUCUAAFAuAABQOAAAUEMAAFBQAABQXgAAUG8AAFCDAABPmAAAT64AAE7JAABO6wAATfsAAE3/AI9hAACGZgAAfWkAAHRsAABsbQAAYWsAAFNpAABGZwAAOmQAAC9jAAAkYQAAGl8AABJeAAAMXAAABlwGAABbCwAAWg8AAFoTAABaGQAAWSEAAFkpAABZMwAAWT8AAFlMAABZWgAAWWsAAFh+AABYlAAAV6sAAFfFAABW6QAAVfsAAFX/AIxoAACCbQAAenAAAHJyAABncgAAWnEAAExwAAA/bgAAM20AAChrAAAdagAAFGgAAA1nAAAHZwAAAGYDAABmCQAAZQ0AAGURAABkFQAAZBwAAGQkAABkLgAAZDoAAGNHAABjVQAAY2YAAGN6AABikAAAYacAAGDBAABf5gAAX/oAAF7/AIdvAAB/dAAAeHcAAG54AABgeAAAUncAAEV3AAA4dgAAK3YAACB0AAAWcwAADnMAAAdyAAAAcgAAAHIAAABxBQAAcQoAAHEOAABwEQAAcBcAAHAeAABwJwAAcDMAAG9AAABvUAAAb2AAAG50AABuiwAAbaIAAGy8AABr4gAAavgAAGn/AIN3AAB8ewAAc30AAGV+AABXfwAASX8AADx/AAAvgAAAIn8AABd+AAAPfgAAB34AAAB/AAAAfwAAAH8AAAB+AAAAfgUAAH4KAAB+DQAAfhEAAH4XAAB+IAAAfisAAH05AAB9SAAAfVkAAHxtAAB8hAAAe5wAAHq2AAB52gAAePUAAHf/AIB/AAB3ggAAaYMAAFuFAABNhgAAP4gAADKJAAAkiQAAGIkAAA+JAAAHigAAAIsAAACMAAAAjQAAAI0AAACMAAAAjAAAAIwDAACMCAAAjQ0AAI0RAACNFwAAjiIAAI4vAACOPwAAjVAAAI1kAACMewAAjJUAAIuuAACKzQAAie8AAIn/AHuFAABtiAAAXooAAFCNAABCjwAANJEAACaSAAAZkwAADpQAAAaVAAAAlgAAAJgAAACaAAAAmwAAAJsAAACbAAAAmwAAAJsAAACcAAAAnQUAAJ0LAACeEAAAnxcAAKAkAACgNAAAoEYAAKBZAACfcAAAn4oAAJ6lAACewgAAnegAAJz5AHCMAABhjwAAU5IAAESWAAA2mQAAJ5sAABmcAAAPnQAABZ8AAAChAAAAowAAAKUAAACoAAAAqQAAAKkAAACpAAAAqgAAAKsAAACsAAAArQAAAK4BAACwCQAAsg8AALMYAAC0JwAAtDkAALVNAAC0ZAAAtH4AALOaAACztAAAs9UAALPwAGSTAABVlwAAR5sAADifAAApogAAGqQAAA6mAAAEqAAAAKsAAACtAAAAsAAAALQAAAC2AAAAuAAAALgAAAC5AAAAugAAALwAAAC9AAAAvwAAAMAAAADDAAAAxQcAAMkPAADKGgAAyywAAMxAAADNVgAAzm8AAM2LAADMqAAAzMIAAMziAFibAABJoAAAOqUAACypAAAcqwAAD64AAASxAAAAtAAAALcAAAC6AAAAvgAAAMMAAADGAAAAyAAAAMgAAADKAAAAywAAAM0AAADPAAAA0gAAANUAAADZAAAA3QAAAOEFAADmDwAA5x4AAOgyAADpSAAA6mAAAOt7AADrlwAA7K4AAOzCAP8AAAD/AAAA/wAAAP8ABgD/AA0A/wAVAP8AIQD/ACwA/wA4AP8AQwD/AEwA/gBUAPsAWwD6AGIA+ABoAPYAbgD1AHQA9AB6APIAgADxAIcA7wCPAO0AlwDrAKEA6QCtAOcAvQDlANgA5ADzAOIA/wDgAP8A0AD/AMQA/wC8AP8AtgD/AP8AAAD/AAAA/wAAAP8AAAD/AAkA/wARAP8AHAD9ACcA+QAyAPUAPQDxAEYA7QBPAOsAVgDoAFwA5gBiAOQAaADjAG4A4QBzAN8AeQDdAIAA2gCIANgAkQDUAJsA0gCmAM8AtADMAMkAyQDpAMgA/wDHAP8AwQD/ALcA/wCvAP8AqwD/AP8AAAD/AAAA/wAAAP8AAAD4AAUA8gAOAO4AFwDqACIA5gAsAOEANwDdAEAA2ABJANMAUADQAFYAzgBcAMwAYgDKAGcAyABtAMYAcwDEAHkAwgCBAMAAigC+AJQAvACfALkArAC2AL4AtADdALMA9wCxAP8AsAD/AKgA/wCiAP8AngD/AP8AAAD/AAAA+QAAAO8AAADmAAAA3wALANYAEgDQABwAzAAmAMgAMADEADoAwABCAL0ASgC7AFAAuABWALYAWwC1AGEAswBmALEAbACwAHIArgB6AKwAggCpAIwApwCYAKUApQCjALQAoADLAJ8A7gCdAP8AnAD/AJkA/wCUAP8AkQD/AP8AAAD2AAAA6gAAAN0AAADPAAAAxwAGAMAADwC7ABcAtwAgALMAKgCwADMArQA7AKoAQwCnAEkApQBPAKMAVQCiAFoAoABfAJ4AZQCdAGsAmwByAJkAewCXAIUAlACQAJIAnQCQAKwAjgC/AIwA4gCLAPoAiQD/AIkA/wCGAP8AgwD/APQAAADkAAAA1AAAAMgAAAC/AAAAtQABAK4ACwCpABIApQAbAKEAIwCeACwAmwA0AJgAPACWAEMAlABJAJIATgCQAFMAjgBZAI0AXgCLAGQAiQBrAIcAcwCFAH0AgwCIAIEAlQB/AKQAfQC1AHsAzwB5APEAeAD/AHcA/wB3AP8AdQD/AOUAAADRAAAAwwAAALgAAACvAAAAqAAAAKAABgCaAA4AlQAVAJEAHgCOACYAiwAtAIgANQCGADwAhABCAIIARwCAAE0AfwBSAH0AWAB7AF4AeQBlAHgAbQB2AHYAcwCBAHEAjgBvAJ0AbQCuAGwAxABqAOcAaQD9AGgA/wBoAP8AaQD/ANUDAADDBwAAtggAAKsGAACiAAAAmwAAAJQAAACNAAoAiAAQAIMAGAB/ACAAfAAnAHoALgB3ADUAdQA7AHQAQQByAEcAcABMAG8AUgBtAFgAawBfAGkAZgBnAHAAZQB7AGMAiABiAJcAYACnAF4AuwBdANwAXAD2AFwA/wBbAP8AWwD/AMkNAAC5EAAArBEAAKEQAACXDQAAjwgAAIgAAACCAAUAewANAHcAEgBzABoAbwAhAGwAKABqAC8AaAA1AGcAOwBlAEEAYwBGAGIATABgAFIAXwBZAF0AYQBbAGoAWQB1AFcAggBVAJEAVACiAFMAtQBRAM8AUADvAFAA/wBQAP8AUAD/AL8UAACwGAAApBoAAJkZAACPFgAAhxEAAH8NAAB3BgAAcQAIAGsADgBnABQAZAAbAGEAIgBeACkAXQAvAFsANQBZADsAWABBAFYARgBVAE0AUwBUAFIAXABQAGUATgBwAEwAfQBLAI0ASQCeAEgAsABHAMcARgDpAEYA+wBGAP8ARQD/ALgbAACqIAAAniIAAJMiAACJHwAAgBoAAHcVAABvEAAAaAsAAGEECgBdABAAWQAWAFYAHQBUACMAUgAqAFAAMABPADUATgA7AEwAQQBLAEgASQBPAEcBVwBGAWEARAJsAEMCeQBBA4kAQAOaAD4ErQA9BMQAPAXlADwH+AA8B/8APAf/ALIiAAClJwAAmSkAAI4pAACEJwAAeyMAAHEeAABpGAAAYRIAAFoNAwBTCAwATwURAEwFFwBKBh4ASAYkAEcGKgBFBzAARAc2AEMIPQBBCEMAQAhLAD4JUwA9CV0AOwpoADoKdgA4C4cANwuZADULrAA0DMIAMwzkADMN+QAzDf8ANA3/AK0nAACgLAAAlS8AAIsvAACALgAAdyoAAG0lAABkIAAAXBoAAFQUAABMDwYARgwNAEMMEgBBDBgAPwwfAD4MJQA8DSsAOw0yADoNOAA4DT8ANw5HADYOUAA0DloAMw5mADEPdAAwD4UALhCYAC0QqwAsEMMAKxHlACwR+gAsEf8ALRH/AKosAACdMQAAkjQAAIc1AAB9NAAAdDEAAGorAABgJwAAWCEAAE8bAABHFgAAQBEJADsQDwA5EBQANxAbADYQIQA0ECcAMxEtADIRNAAxETsAMBFDAC4STQAtElcALBJjACoTcQApE4IAJxSVACYUqQAlFcAAJBXjACUW+gAmFv8AJhX/AKYxAACaNgAAjzkAAIU6AAB7OQAAcTYAAGcxAABdLQAAVCgAAEwiAABDHQAAOxcFADUUDQAyExEAMRQXAC8UHQAuFCQALBQqACsVMQAqFTgAKRZAACgWSgAnF1QAJhdgACQYbwAjGIAAIRmTACAZpwAfGb4AHhrgAB8a+AAgGv8AIBr/AKM0AACYOgAAjT0AAIM+AAB5PQAAbzsAAGU3AABbMgAAUi0AAEkoAABAIwAAOB4BADAZCgAsGA8AKhgUACkYGgAnGCAAJhknACUZLQAkGjUAIxo+ACIbRwAhG1IAIBxeAB8dbAAdHX4AHB2RABoepQAZHrwAGB/dABkf9gAaH/8AGx7/AKE4AACVPQAAi0EAAIFCAAB3QgAAbUAAAGM8AABZNwAATzMAAEYuAAA9KQAANSQAAC0gBwAnHQ0AJR0SACMdFwAhHR0AIR0kACAeKwAfHjIAHh87AB0fRQAcIE8AGiFcABkhagAYInsAFiKPABUiowAUI7oAEyPaABQj9QAVI/8AFiP/AJ48AACTQQAAiUQAAH9GAAB1RgAAbEQAAGJBAABXPAAATTgAAEQ0AAA8MAAAMysAAComAwAjIgsAICEQAB4hFQAcIhsAGyIhABoiKAAaIzAAGSM4ABgkQgAWJU0AFSVZABQmaAATJnkAEiaNABEnogAQJ7gADifWABAo9AARJ/8AESf/AJxAAACRRQAAh0gAAH1KAAB0SgAAakkAAGBGAABVQQAATD4AAEM6AAA6NgAAMTIAACgtAAAgKQkAGycOABknEgAYJxgAFicfABUoJQAUKC0AEyg2ABIpQAASKUsAESpXABAqZgAOK3cADiuLAA0snwAMLLUACyzPAAws7wANLP8ADSv/AJlEAACPSQAAhUwAAHxOAABzTwAAaU4AAF5LAABTRwAASkQAAEJAAAA5PQAALzgAACU0AAAdMAUAFi0MABQsEAATLRUAEi0cABEtIwAQLSoADy4zAA4uPQANL0gADS9VAAwwYwAKMHQACTCIAAgxnAAGMbEABjHLAAYx6wAHMPwACDD/AJdIAACNTQAAg1EAAHpTAABxVAAAZ1IAAF1QAABSTAAASUoAAEBGAAA1QgAAKz4AACI6AAAaNwEAEjQJAA8zDgAOMxMADTMZAA0zIAAMNCgACzQxAAo1OwAINUYABzVSAAU2YAAENnEAAjaEAAA2mQAANq8AADbIAAA26AAANvkAATX/AJRNAACKUgAAgVYAAHhYAABvWQAAZVgAAFtVAABRUgAAR08AADxMAAAxSAAAJ0QAAB5BAAAWPwAAEDwHAAs6DQAJOhEACDsXAAY7HgAFOyYABDsuAAI7OAABPEMAADxPAAA8XgAAPG4AADyBAAA8lwAAPKwAADvFAAA75wAAO/gAADv/AJFSAACIWAAAf1wAAHZdAABtXgAAY10AAFpcAABOWAAAQlQAADdRAAAtTgAAI0sAABpJAAASRgAADUQGAAdDDAADQxAAAEMVAABDGwAAQyMAAEMrAABDNQAAQ0AAAENNAABDWwAAQ2sAAEN+AABDlAAAQqoAAELDAABB5gAAQfkAAEH/AI5YAACGXgAAfWEAAHNjAABrZAAAYmMAAFdhAABJXQAAPVoAADJYAAAnVQAAHlMAABVRAAAOTwAACU0FAAJNCwAATA4AAEwTAABLGAAASx8AAEsoAABLMgAASz0AAEtJAABLVwAAS2cAAEp7AABKkAAASacAAEnAAABI5AAASPgAAEf/AItfAACDZAAAemcAAHFpAABpagAAXmkAAFBmAABDZAAAN2EAACxfAAAhXQAAGFsAABBZAAAKWAAAA1cDAABXCQAAVg0AAFUQAABVFQAAVBsAAFQjAABULQAAVDkAAFRFAABUUwAAVGQAAFN3AABTjQAAUqQAAFG9AABQ4gAAUPgAAE//AIhnAAB/awAAd24AAG9wAABlcAAAV24AAEpsAAA9awAAMGkAACVoAAAaZgAAEWQAAAtjAAAEYgAAAGIBAABhBgAAYAsAAGAOAABfEgAAXxcAAF8eAABeKAAAXjMAAF5AAABeTwAAXl8AAF1yAABdiAAAXKAAAFu5AABa3wAAWfcAAFj/AIRuAAB8cgAAdXUAAGt2AABddQAAT3QAAEJzAAA1cwAAKHIAAB1wAAATbwAADG4AAARuAAAAbgAAAG4AAABsAgAAbAcAAGsLAABrDgAAaxIAAGoZAABqIgAAai0AAGo6AABpSQAAaVoAAGlsAABogwAAZ5sAAGa1AABl2AAAZPUAAGT/AIB1AAB6eQAAcHsAAGJ7AABUfAAARnwAADl8AAAsfAAAH3sAABR6AAANegAABHoAAAB6AAAAegAAAHoAAAB5AAAAeQEAAHgGAAB4CwAAeA4AAHgTAAB4GgAAeCUAAHgyAAB3QQAAd1IAAHdlAAB2fAAAdZUAAHSvAABzzgAAcvEAAHH/AH59AAB1gAAAZ4EAAFiCAABKgwAAPIQAAC6FAAAhhQAAFYUAAA2FAAADhQAAAIYAAACHAAAAiAAAAIgAAACHAAAAhwAAAIcAAACHBAAAhwkAAIcOAACIEwAAiBwAAIgpAACIOAAAh0oAAIddAACGcwAAho0AAIWnAACExQAAg+wAAIL+AHiEAABqhgAAXIgAAE2KAAA/jAAAMY4AACOPAAAWjwAADZAAAAKRAAAAkgAAAJMAAACVAAAAlgAAAJYAAACWAAAAlgAAAJYAAACXAAAAlwAAAJcHAACYDQAAmRMAAJofAACaLQAAmj8AAJpSAACaaAAAmYMAAJmfAACYugAAl+IAAJb4AG2KAABfjQAAUJAAAEGTAAAzlgAAJJcAABaYAAANmQAAAZsAAACdAAAAnwAAAKEAAACkAAAApQAAAKQAAAClAAAApQAAAKYAAACnAAAAqAAAAKkAAACqBAAArAwAAK4TAACuIQAArjMAAK5HAACuXQAArnYAAK6TAACurgAArc0AAKzvAGGRAABTlQAARJgAADWcAAAmnwAAF6EAAA2jAAAApQAAAKcAAACqAAAArAAAALAAAACyAAAAtAAAALMAAAC0AAAAtQAAALcAAAC4AAAAuQAAALsAAAC9AAAAvwEAAMMLAADFFQAAxSUAAMY5AADHTwAAx2gAAMaFAADGogAAxrwAAMbeAFWZAABHnQAAOKIAACmmAAAZqAAADasAAACtAAAAsQAAALQAAAC3AAAAugAAAL8AAADBAAAAxAAAAMMAAADFAAAAxgAAAMgAAADKAAAAzQAAAM8AAADSAAAA1gAAANsAAADgDAAA4RgAAOMrAADkQQAA5VoAAOZ0AADmkQAA5awAAOXEAP8AAAD/AAAA/wAAAP8AAQD/AAoA/wASAP8AHQD/ACgA/wA0AP8APgD9AEgA+gBQAPcAVwD1AF0A9ABjAPIAaQDwAG8A7wB0AO0AewDrAIEA6QCJAOgAkgDmAJwA5ACoAOIAtwDfAM0A3ADuANkA/wDZAP8AygD/AL4A/wC1AP8AsAD/AP8AAAD/AAAA/wAAAP8AAAD/AAYA/wAPAPwAGAD4ACMA9AAuAPAAOADrAEIA6ABKAOUAUQDiAFgA4ABdAN4AYwDcAGgA2QBuANYAdADUAHsA0QCCAM8AiwDNAJUAygChAMgArwDFAMEAwgDjAMAA+wDAAP8AuwD/ALAA/wCoAP8ApAD/AP8AAAD/AAAA/wAAAPsAAADzAAEA7QAMAOgAEwDjAB4A4AAoANoAMgDTADwAzwBEAMwASwDJAFEAxgBXAMQAXQDCAGIAwQBnAL8AbQC9AHQAuwB7ALkAhAC3AI4AtACZALIApwCvALcArQDQAKsA8gCqAP8AqQD/AKEA/wCbAP8AlwD/AP8AAAD/AAAA9AAAAOkAAADgAAAA1QAIAM4AEADJABgAxQAiAMEAKwC8ADUAuQA9ALYARQCzAEsAsQBRAK8AVgCuAFsArABhAKoAZgCpAG0ApgB0AKQAfACiAIYAoACSAJ4AnwCcAK4AmQDDAJcA5wCWAP8AlQD/AJIA/wCNAP8AigD/APwAAADwAAAA4wAAANQAAADIAAAAvwADALkADQCzABMArwAcAKwAJQCpAC4ApQA2AKMAPgCgAEQAngBKAJ0AUACbAFUAmQBaAJcAXwCWAGYAlABsAJIAdQCQAH4AjgCKAIsAlwCJAKYAhwC4AIUA1gCEAPYAggD/AIEA/wB+AP8AfAD/AO0AAADdAAAAzAAAAMEAAAC4AAAArgAAAKcACQCiABAAngAXAJoAHwCXACcAlAAvAJEANwCPAD0AjQBDAIsASQCJAE4AiABTAIYAWQCEAF8AggBlAIAAbQB+AHcAfACCAHoAjwB4AJ4AdQCvAHMAxwByAOwAcQD/AHAA/wBwAP8AbgD/AN0AAADJAAAAvAAAALEAAACpAAAAoQAAAJkAAwCTAAwAjgASAIoAGQCHACEAhAApAIEAMAB/ADcAfQA9AHsAQgB5AEgAeABNAHYAUgB0AFgAcgBfAHEAZwBvAHAAbAB7AGoAiABoAJcAZgCoAGUAvABjAOEAYgD6AGEA/wBhAP8AYQD/AM0BAAC8BQAArwUAAKUCAACcAAAAlAAAAI0AAACGAAgAgQAOAHwAFAB4ABsAdQAjAHIAKQBwADAAbgA2AG0APABrAEEAaQBHAGgATABmAFIAZABZAGMAYABhAGkAXwB0AF0AgQBbAJAAWQChAFcAtABWANAAVQDyAFUA/wBUAP8AVQD/AMEMAACyDgAApg8AAJsOAACSCwAAiQUAAIIAAAB7AAIAdQALAHAAEABsABYAaAAdAGYAIwBjACoAYQAwAGAANgBeADsAXQBBAFsARgBaAEwAWABTAFYAWwBUAGQAUgBuAFEAewBPAIoATQCbAEwArgBLAMYASgDqAEkA/gBJAP8ASQD/ALkSAACqFgAAnhcAAJQWAACKEwAAgRAAAHkLAABxAwAAawAGAGUADQBhABEAXQAYAFoAHgBYACQAVgAqAFQAMABTADYAUQA7AFAAQQBOAEcATQBOAEsAVgBJAF8ARwBpAEYAdgBEAIUAQwCXAEEAqQBAAL8APwDiAD8A+AA+AP8APwD/ALIZAACkHgAAmB8AAI4fAACEHAAAehgAAHISAABqDgAAYggAAFwBCABXAA4AUwATAFAAGQBOAB8ATAAlAEoAKwBIADAARwA2AEYAPABEAEIAQwBJAEEAUQA/AFoAPgBlADwAcgA6AIEAOQCTADgApQA2ALoANgDbADUA9AA1AP8ANQD/AKwgAACfJAAAlCYAAIkmAAB/JAAAdSAAAGwbAABkFQAAXBAAAFQMAQBOBgoASgIPAEcAFABEABoAQgAgAEAAJQA/ACsAPgExADwBNwA7Aj4AOQJFADgDTQA2A1YANQRhADMEbgAxBX4AMAWQAC8FowAtBrgALAbUACwH8AAsCP8ALAj/AKglAACbKgAAkCwAAIYtAAB7KwAAcicAAGgiAABfHQAAVxcAAE8SAABIDgQAQQoLAD4HEAA7BhUAOQcbADgHIQA2CCYANQgsADMIMgAyCTkAMQlBAC8JSQAuClMALApeACsLbAApC3wAKAyPACYMogAlDLcAJAzTACMN8AAkDf8AJQ3/AKQqAACYLwAAjTIAAIMyAAB5MQAAby4AAGUpAABcJAAAUx8AAEsZAABDEwAAPBAGADUNDAAzDBEAMQwWAC8MHAAuDSIALQ0oACsNLgAqDTUAKQ09ACcORgAmDlAAJA5cACMPagAiD3sAIBCOAB8QogAdELcAHBDUAB0R8gAdEf8AHhH/AKEvAACVMwAAijYAAIA3AAB2NgAAbTMAAGMvAABZKgAAUCUAAEggAAA/GgAAOBUAADARCAAsEA4AKhASACgQGAAnEB4AJRAkACQQKgAjETIAIhE6ACERQwAgEk4AHhJaAB0TaAAbE3gAGhOLABgUoAAXFLUAFhTRABYV8QAXFf8AGBT/AJ4zAACTNwAAiDoAAH47AAB0OwAAazgAAGE0AABXLwAATisAAEUmAAA9IQAANBwAAC0XBQAmEwwAIxMQACITFQAgExoAHxMhAB4UJwAdFC8AHBU3ABsVQQAaFksAGRZXABcXZQAWF3YAFBiJABMYngASGLMAERnOABEZ7wASGf8AExn/AJw2AACROwAAhj4AAHw/AABzPwAAaT0AAF85AABVNQAATDAAAEMsAAA6JwAAMiIAACoeAQAiGQkAHhcOABwXEgAaFxcAGRgeABkYJAAYGSwAFxk0ABYaPgAVGkkAExtVABIbYwARHHQAEByHAA8dnAAOHbEADR3LAA0d7AAOHf8ADx3/AJk6AACPPwAAhEIAAHtEAABxQwAAaEIAAF4+AABTOgAASjYAAEEyAAA5LQAAMSkAACglAAAgIAYAGh0MABccEAAVHBUAFB0bABQdIgATHSkAEh4yABEfPAAQH0YAECBTAA4gYQANIXEADCGFAAsimQAKIq4ACSLHAAki5wAKIvsACyH/AJc+AACMQwAAg0YAAHlIAABwSAAAZ0YAAFxEAABSPwAASTsAAEA4AAA4NAAALzAAACcsAAAeJwMAFiMKABIhDgARIRMAECIZABAiIAAPIicADiMvAA0kOQAMJEQACyVQAAolXgAJJm8AByaCAAYmlgAEJqwAAybEAAQm5QAEJvcABib/AJVCAACKRwAAgUoAAHhMAABvTAAAZUsAAFtIAABQRAAAR0EAAD8+AAA3OwAALTYAACQxAAAbLQAAEyoHAA8oDQANJxEADSgWAAwoHQALKCUACiktAAkpNwAHKkIABipOAAQrXAADK2wAASt/AAArlAAAK6kAACvBAAAr4wAAK/YAACr/AJJGAACISwAAf08AAHZRAABtUQAAY1AAAFpNAABPSgAAR0cAAD5EAAAzQAAAKTwAACA4AAAXNAAAETEFAAwvDAAJLhAABy4VAAYvGwAFLyMAAy8rAAIwNQAAMD8AADBMAAAxWQAAMWkAADF8AAAxkQAAMacAADC/AAAw4QAAMPUAAC//AJBLAACGUAAAfVQAAHVWAABrVgAAYlUAAFhTAABOUAAARU0AADpJAAAvRQAAJUIAABw+AAAUOwAADjkFAAk3CwAENg8AATYTAAA2GQAANiAAADYpAAA2MgAANz0AADdJAAA3VwAAN2cAADd5AAA3jwAANqUAADa9AAA24AAANfUAADX/AI1QAACEVgAAfFoAAHJbAABpWwAAYFsAAFdZAABMVgAAQFIAADVOAAAqSwAAIEgAABdGAAAQQwAAC0EEAARACgAAPw4AAD4RAAA+FgAAPh0AAD4mAAA+LwAAPjoAAD5GAAA+VAAAPmQAAD52AAA9jAAAPaMAADy7AAA83gAAO/UAADv/AIpXAACCXAAAeV8AAHBhAABoYQAAX2EAAFReAABHWwAAOlcAAC9VAAAlUgAAG1AAABJNAAAMSwAABkoDAABJCQAASA0AAEcQAABHFAAARhoAAEYiAABGLAAARjcAAEZDAABGUQAARmAAAEVzAABFiQAARKAAAES4AABD3AAAQvUAAEL/AIhdAAB/YgAAd2UAAG5nAABnaAAAW2YAAE5jAABBYQAANF4AAClcAAAfWgAAFVcAAA5WAAAHVAAAAFMBAABSBgAAUQsAAFEOAABQEQAATxYAAE8eAABPJwAATzIAAE8/AABPTQAATl0AAE5vAABOhQAATZ0AAEy1AABL2AAASvUAAEr/AIVlAAB8aQAAdGwAAG1uAABibQAAVGsAAEdpAAA6ZwAALWUAACJkAAAYYgAAEGAAAAlfAAAAXgAAAF4AAABdAwAAXAgAAFsMAABaDwAAWhMAAFkZAABZIgAAWS0AAFk6AABZSAAAWFgAAFhrAABXgQAAV5kAAFayAABV0gAAVPQAAFP/AIFsAAB5cAAAc3MAAGhzAABacgAATHEAAD9wAAAybwAAJW4AABpsAAARawAACWoAAABqAAAAaQAAAGkAAABoAAAAZwMAAGYIAABmDAAAZg8AAGUUAABlHAAAZScAAGQ0AABkQwAAZFMAAGRlAABjewAAYpQAAGGtAABgzQAAX/EAAF7/AH10AAB3dwAAbnkAAF95AABReQAAQ3kAADZ4AAApeAAAHHcAABF2AAAKdQAAAHUAAAB1AAAAdgAAAHUAAAB0AAAAdAAAAHMCAABzBwAAcwwAAHIQAAByFQAAciAAAHIsAAByOwAAcUwAAHFfAABxdAAAcI4AAG+oAABuxgAAbO0AAGv/AHt7AAByfgAAZH4AAFV/AABHgAAAOYEAACuCAAAegQAAEoEAAAqBAAAAgQAAAIIAAACDAAAAgwAAAIMAAACCAAAAggAAAIIAAACCAAAAggUAAIIKAACCDwAAghcAAIIjAACCMgAAgkMAAIFWAACBbAAAgIYAAH+hAAB+vQAAfeYAAHz8AHaCAABogwAAWYUAAEuHAAA8iQAALooAACCLAAATiwAACosAAACMAAAAjQAAAI8AAACRAAAAkgAAAJEAAACRAAAAkQAAAJEAAACRAAAAkgAAAJICAACTCQAAlA8AAJQZAACUJwAAlDgAAJRMAACTYgAAk3wAAJOYAACSswAAkdgAAJD2AGqIAABcigAATY0AAD+QAAAwkgAAIZQAABSVAAAKlgAAAJcAAACZAAAAmwAAAJ0AAACfAAAAoAAAAKAAAACgAAAAoAAAAKEAAACiAAAAowAAAKQAAAClAAAApgcAAKgQAACoHAAAqC0AAKlAAACpVgAAqW8AAKmLAACoqAAAp8cAAKbsAF+PAABQkgAAQZYAADOZAAAjnAAAFJ0AAAqfAAAAoQAAAKMAAACmAAAAqAAAAKwAAACuAAAArwAAAK8AAACwAAAAsAAAALIAAACzAAAAtAAAALYAAAC3AAAAugAAAL0HAAC/EAAAvx8AAMAzAADASQAAwGIAAMB+AADAmwAAwLcAAL/YAFOXAABEmwAANZ8AACajAAAWpQAAC6cAAACqAAAArQAAALAAAACzAAAAtgAAALsAAAC9AAAAwAAAAL8AAADBAAAAwgAAAMQAAADGAAAAyAAAAMoAAADMAAAAzwAAANMAAADaBwAA2xMAAN0lAADeOwAA31MAAOBuAADfjAAA3akAAN3CAP8AAAD/AAAA/wAAAP8AAAD/AAcA/wAQAP8AGQD/ACQA/wAvAPwAOgD5AEMA9QBLAPMAUgDxAFkA7wBeAO0AZADrAGkA6QBvAOcAdQDmAHwA5ACEAOIAjQDgAJcA3QCiANoAsQDVAMUA0gDoANAA/wDPAP8AxAD/ALgA/wCvAP8AqQD/AP8AAAD/AAAA/wAAAP8AAAD/AAIA+wANAPcAFQDzAB8A7wApAOoANADmAD0A4gBFAN4ATADbAFMA2ABYANQAXgDSAGMA0ABpAM4AbgDMAHUAygB9AMgAhQDGAJAAwgCbAMAAqQC+ALoAuwDZALkA9wC4AP8AtAD/AKkA/wCiAP8AnQD/AP8AAAD/AAAA/wAAAPYAAADuAAAA5wAKAOEAEQDcABoA1wAjANAALgDLADcAxwA/AMQARgDBAE0AvwBSAL0AWAC7AF0AuQBiALgAaAC2AG4AtAB1ALEAfgCvAIgArQCTAKoAoQCoALEApgDIAKQA7QCiAP8AogD/AJsA/wCVAP8AkQD/AP8AAAD8AAAA7gAAAOMAAADYAAAAzQAFAMYADgDBABUAvQAeALkAJwC1ADAAsgA4AK8AQACsAEYAqgBMAKgAUQCnAFYApQBbAKMAYQChAGcAnwBuAJ4AdgCbAIAAmQCMAJcAmQCUAKgAkgC8AJAA3wCOAPsAjgD/AIsA/wCGAP8AgwD/APgAAADpAAAA3AAAAMwAAADBAAAAuAAAALIACgCsABEAqAAYAKUAIQCiACkAngAyAJwAOQCZAD8AlwBFAJUASgCUAFAAkgBVAJAAWgCPAGAAjQBnAIsAbwCJAHgAhgCEAIQAkQCCAKAAgACyAH0AzAB8APEAewD/AHoA/wB3AP8AdQD/AOYAAADTAAAAxgAAALsAAACxAAAApwAAAKEABQCbAA0AlwATAJMAGwCQACMAjAArAIoAMgCIADgAhgA+AIQARACCAEkAgQBOAH8AUwB9AFkAewBgAHkAaAB3AHEAdQB8AHMAiQBwAJgAbwCpAG0AvwBrAOYAagD/AGkA/wBpAP8AZwD/ANMAAADDAAAAtQAAAKsAAACjAAAAmwAAAJIAAACMAAoAhwAQAIMAFgB/AB0AfQAkAHoAKwB4ADIAdgA4AHQAPQByAEIAcQBIAG8ATQBtAFMAbABZAGoAYQBoAGoAZgB0AGQAgQBhAJEAXwCiAF4AtgBcANUAWwD3AFsA/wBaAP8AWgD/AMUAAAC2AgAAqQIAAJ8AAACWAAAAjgAAAIcAAACAAAUAegAMAHUAEQBxABgAbgAeAGsAJQBpACsAZwAxAGYANwBkADwAYwBBAGEARwBfAE0AXgBTAFwAWwBaAGQAWABuAFYAewBUAIoAUgCbAFEArgBQAMgATwDuAE4A/wBOAP8ATQD/ALsKAACsDQAAoA0AAJUMAACMCAAAgwIAAHwAAAB1AAAAbgAIAGkADgBlABMAYgAZAF8AHwBdACUAWwArAFkAMQBYADYAVgA7AFUAQQBTAEcAUQBOAFAAVQBOAF4ATABoAEoAdQBIAIQARwCVAEUAqABEAL8AQwDkAEIA/ABCAP8AQgD/ALIRAAClFAAAmRUAAI4TAACEEQAAew0AAHMIAABsAAAAZQADAF8ACwBbAA8AVwAUAFQAGgBRAB8ATwAlAE4AKwBMADAASwA2AEkAPABIAEIARgBIAEUAUABDAFkAQQBjAD8AbwA+AH4APACQADsAowA6ALgAOQDZADgA9QA4AP8AOAD/AKwXAACfGwAAkx0AAIkcAAB/GQAAdRUAAGwQAABkDAAAXQYAAFYABgBRAAwATQAQAEoAFQBHABoARQAgAEQAJgBCACsAQQAxAD8ANgA+AD0APABEADsASwA5AFQANwBfADYAawA0AHoAMgCMADEAngAwALMALwDOAC8A7wAuAP8ALgD/AKceAACaIgAAjyQAAIQkAAB6IQAAcR0AAGcYAABfEwAAVw4AAFAKAABJAwgARQANAEEAEQA+ABYAPAAbADoAIQA5ACYANwAsADYAMgA0ADgAMwA/ADEARwAwAFAALgBbAC0AZwArAHYAKgCIACgAnAAnALAAJgDJACUA6gAlAfsAJQH/AKIjAACWKAAAiyoAAIEqAAB3KAAAbSUAAGQgAABbGwAAUhUAAEsQAABDDAIAPQcJADkDDgA2ARIAMwEXADEBHAAwASIALwInAC0CLQAsAzQAKgM7ACkEQwAoBE0AJgVYACUFZQAjBnQAIgaGACAGmgAfB64AHgfGAB0H5wAdCPgAHQn/AJ8oAACTLQAAiC8AAH4vAAB0LgAAaisAAGEmAABYIQAATxwAAEcXAAA/EgAAOA4EADELCgAuCA4AKwcSACkHFwAoCB0AJwgjACUIKQAkCTAAIwk3ACEKQAAgCkoAHwtVAB0LYgAbDHIAGgyFABgMmQAXDK0AFgzGABUN5gAVDfkAFg3/AJwtAACQMQAAhjQAAHw0AAByMwAAaDEAAF8sAABVJwAATCMAAEQdAAA8GAAANBMAAC0QBgAmDQsAJAwPACIMEwAhDBkAHwwfAB4NJQAdDSwAGw00ABoOPQAZDkcAFw5TABYOYQAUD3EAExCEABIQmAAREK4AEBDGABAQ6AAQEPsAERD/AJkxAACONQAAhDgAAHo5AABwOAAAZzYAAF0yAABTLQAASigAAEIkAAA5HwAAMRoAACoVAQAjEQcAHRANABsPEAAZDxUAGBAbABcQIQAWECkAFRAxABQROgATEUUAEhJRABESXwAQEm8ADhOCAA4TlgANE6sACxPCAAsU4wAMFPoADRP/AJc1AACMOQAAgjwAAHg9AABvPQAAZToAAFs3AABSMgAASS4AAEAqAAA3JQAALyEAACgcAAAgGAMAGRQKABUSDgAUEhIAExMYABITHwARFCYAERQuABAUOAAPFUIADhZPAA0WXAAMF2wACxd/AAkYkwAIGKgABhi/AAcY4AAHGPUACRj/AJU4AACKPQAAgEAAAHdBAABtQQAAZD8AAFo8AABQOAAARzMAAD4wAAA2KwAALicAACcjAAAfHwAAFxoIABIXDQAQFxEADxcWAA4YHAAOGCMADRksAAwaNQALGkAAChtMAAkbWgAHHGkABRx8AAQdkQACHaYAAR28AAIc3QACHPIAAxz/AJM8AACIQQAAf0QAAHVFAABsRQAAY0QAAFlBAABPPQAARjkAAD42AAA1MgAALi4AACUqAAAdJQAAFCEEAA8dCwANHRAADB0UAAsdGgAKHiIACB4qAAcfMwAGID4ABCBKAAMhVwABIWcAACF5AAAhjgAAIaQAACG6AAAh2wAAIfIAACD+AJBAAACGRQAAfUgAAHRKAABrSgAAYkkAAFhGAABOQgAART8AAD08AAA1OQAAKzQAACIvAAAZKwAAEigEAA0kCgAJIw4ABiMSAAUjGQAEJCAAAiQoAAElMQAAJTwAACVIAAAmVQAAJmUAACZ3AAAmjAAAJqIAACa5AAAm2QAAJfIAACX+AI5FAACESQAAe00AAHNPAABqTwAAYE4AAFdLAABNSAAAREUAADxCAAAxPQAAJzkAAB41AAAVMgAADy4DAAosCgAFKw4AASoRAAAqFgAAKh4AAComAAArLwAAKzkAACtFAAAsUwAALGIAACx1AAAsigAAK6AAACu3AAAr1gAAKvIAACr/AIxJAACCTgAAelIAAHFUAABoVAAAX1MAAFZRAABMTgAAQ0sAADdHAAAtQwAAIz8AABo8AAASOAAADDYDAAYzCQAAMg0AADIQAAAxFAAAMRsAADEjAAAxLAAAMjcAADJDAAAyUAAAMmAAADJyAAAyhwAAMZ4AADG1AAAw1AAAMPIAAC//AIlPAACAVAAAeFcAAG9ZAABmWQAAXlkAAFVXAABJUwAAPk8AADJMAAAoSAAAHkUAABVCAAAOQAAACD0CAAE8CAAAOwwAADoPAAA5EgAAORgAADkgAAA5KQAAOTQAADlAAAA5TgAAOV0AADlvAAA4hQAAOJwAADezAAA30gAANvIAADX/AIdVAAB/WgAAdl0AAG1fAABlXwAAXV8AAFJcAABEWAAAOFUAAC1SAAAiTwAAGEwAABBKAAAKSAAAA0YBAABFBgAARAoAAEMNAABCEAAAQRUAAEEdAABBJgAAQTEAAEE9AABBSgAAQVoAAEFsAABAgQAAP5kAAD+xAAA+0AAAPfIAADz/AIRcAAB8YAAAc2MAAGxlAABkZgAAWWQAAEthAAA+XgAAMlsAACZZAAAcVgAAElQAAAxSAAAEUQAAAE8AAABOAwAATQgAAEwMAABLDgAASxIAAEoZAABKIgAASiwAAEo5AABKRwAASlYAAEloAABJfgAASJYAAEevAABGzQAARfEAAET/AIFjAAB5ZwAAcmoAAGtsAABgawAAUmkAAERmAAA3ZAAAKmIAAB9gAAAVXgAADV0AAAZbAAAAWgAAAFkAAABYAAAAVwQAAFYIAABWDAAAVRAAAFQUAABUHQAAVCcAAFQ0AABUQgAAU1IAAFNkAABSeQAAUpIAAFGrAABQygAAT+8AAE7/AH5qAAB3bgAAcHEAAGZxAABYcAAASm8AADxtAAAvbAAAImoAABdpAAAOZwAABmYAAABlAAAAZQAAAGUAAABjAAAAYgAAAGIEAABhCAAAYQ0AAGAQAABgFwAAYCEAAF8uAABfPAAAX00AAF5eAABedAAAXY0AAFynAABbxQAAWu0AAFn/AHtyAAB1dgAAa3cAAF12AABPdgAAQXUAADN1AAAmdAAAGXMAABByAAAHcQAAAHEAAABxAAAAcQAAAHEAAABvAAAAbwAAAG4AAABuAgAAbggAAG0MAABtEQAAbRoAAG0mAABsNQAAbEYAAGtYAABrbQAAaoYAAGmhAABovgAAZ+gAAGb+AHl6AABwfAAAYXwAAFN9AABEfQAANn4AACh+AAAbfQAAEH0AAAd9AAAAfQAAAH0AAAB+AAAAfwAAAH4AAAB9AAAAfQAAAHwAAAB8AAAAfAAAAHwGAAB8DAAAfBIAAHwdAAB8LAAAfDwAAHxPAAB7ZQAAe34AAHqaAAB5tgAAeN8AAHf6AHOAAABlgQAAVoMAAEiEAAA5hgAAK4cAAB2HAAARhwAAB4gAAACIAAAAiQAAAIoAAACMAAAAjQAAAI0AAACMAAAAjAAAAIwAAACMAAAAjAAAAI0AAACNBAAAjgwAAI4TAACPIQAAjjIAAI5GAACOWwAAjXQAAI2QAACMrQAAi84AAIrzAGiGAABaiAAAS4sAADyNAAAtjwAAHpAAABGRAAAHkgAAAJMAAACVAAAAlwAAAJkAAACbAAAAnAAAAJsAAACbAAAAnAAAAJwAAACdAAAAngAAAJ4AAACfAAAAoQMAAKIMAACiFgAAoyYAAKM6AACjTwAAo2gAAKKGAACiogAAosAAAKHoAFyNAABNkAAAP5MAADCWAAAhmQAAEpoAAAebAAAAnQAAAKAAAACiAAAApAAAAKgAAACqAAAAqwAAAKoAAACrAAAArAAAAK0AAACuAAAArwAAALEAAACyAAAAtAAAALcBAAC5DQAAuRoAALotAAC6QwAAulsAALp3AAC7lAAAu7EAALnSAFCVAABBmAAAMpwAACOgAAATogAACKQAAACnAAAAqgAAAKwAAACvAAAAsgAAALcAAAC5AAAAuwAAALoAAAC8AAAAvQAAAL8AAADAAAAAwgAAAMQAAADGAAAAyQAAAM0AAADSAQAA1A8AANUfAADXNQAA2E0AANhpAADXhgAA16MAANa9AP8AAAD/AAAA/wAAAP8AAAD/AAMA/wANAP8AFQD/ACAA/AArAPgANQD0AD8A8ABHAO4ATgDrAFQA6QBaAOcAXwDlAGQA4wBqAOEAcADfAHYA3QB+ANsAhwDYAJEA0wCdAM8AqwDNAL0AywDgAMkA+wDHAP8AvQD/ALEA/wCpAP8AowD/AP8AAAD/AAAA/wAAAP8AAAD8AAAA9gALAPEAEQDtABsA6QAlAOQAMADfADkA2gBBANUASADRAE4AzwBUAM0AWQDLAF4AyQBjAMcAaQDFAG8AwwB3AMAAfwC+AIoAuwCVALgAowC2ALQAtADNALIA8gCwAP8ArAD/AKMA/wCcAP8AlwD/AP8AAAD/AAAA+gAAAPEAAADoAAAA4AAGANkADgDSABYAzgAfAMgAKQDEADIAwAA6AL0AQQC6AEgAuABNALYAUwC0AFgAsgBdALAAYgCuAGkArABvAKoAeACoAIIApgCOAKQAmwChAKsAnwDAAJ0A5gCbAP8AmgD/AJQA/wCOAP8AigD/AP8AAAD2AAAA6AAAANwAAADOAAAAxgABAL8ACwC6ABEAtgAaALIAIgCuACsAqgA0AKgAOwClAEEAowBHAKEATACfAFEAngBWAJwAXACaAGIAmQBoAJcAcACVAHoAkgCGAJAAkwCNAKIAiwC1AIkA0wCHAPcAhgD/AIQA/wB/AP8AfAD/APIAAADjAAAA0gAAAMUAAAC6AAAAsQAAAKsABwClAA4AoQAUAJ4AHACaACUAlwAtAJQANACSADoAkABAAI4ARQCNAEoAiwBQAIkAVQCIAFsAhgBhAIQAaQCCAHIAfwB9AH0AiwB7AJoAeACrAHYAxAB0AOsAcwD/AHMA/wBwAP8AbgD/AN8AAADMAAAAvwAAALQAAACrAAAAoQAAAJoAAgCUAAsAkAAQAIwAFwCIAB4AhQAmAIMALQCBADMAfwA5AH0APwB7AEQAeQBJAHgATgB2AFQAdABaAHMAYgBwAGsAbgB1AGwAgwBqAJIAaACjAGYAuABkAN4AYwD7AGIA/wBiAP8AYAD/AMwAAAC8AAAArwAAAKUAAACdAAAAlAAAAIwAAACGAAcAgQANAHwAEgB4ABkAdQAfAHMAJgBxAC0AbwAyAG0AOABrAD0AagBCAGgASABnAE4AZQBUAGMAWwBhAGQAXwBuAF0AewBbAIoAWQCbAFcArwBWAMsAVQDyAFQA/wBUAP8AVAD/AL4AAACwAAAApAAAAJkAAACQAAAAiAAAAIEAAAB5AAIAcwAKAG8ADwBrABQAZwAaAGUAIABjACYAYQAsAF8AMgBeADcAXAA8AFsAQgBZAEcAVwBOAFYAVQBUAF4AUgBoAFAAdABOAIMATACVAEoAqABJAMAASADoAEcA/wBHAP8ARwD/ALQJAACmCwAAmwwAAJAKAACGBQAAfgAAAHYAAABvAAAAaAAFAGMADABfABAAWwAVAFgAGgBWACEAVAAmAFMALABRADEAUAA2AE4APABNAEIASwBIAEkAUABIAFgARgBiAEQAbgBCAH0AQACOAD8AogA9ALgAPQDdADwA+AA8AP8APAD/AKwQAACfEgAAlBIAAIkRAAB/DwAAdgwAAG4FAABmAAAAYAABAFkACABVAA0AUQARAE4AFgBLABsASQAhAEgAJgBGACsARQAxAEMANgBCADwAQABDAD4ASwA9AFMAOwBdADkAaQA3AHgANgCJADQAnAAzALEAMgDOADIA8QAxAP8AMQD/AKYWAACaGQAAjhoAAIQaAAB6FgAAcBIAAGgOAABfCgAAWAMAAFEABABMAAoASAAOAEQAEgBBABYAPwAbAD0AIQA8ACYAOgAsADkAMQA3ADcANgA+ADQARgAzAE8AMQBZAC8AZQAuAHMALACFACsAmAAqAK0AKQDGACgA6gAoAP4AKAD/AKEcAACVIAAAiiEAAH8hAAB1HwAAbBoAAGMWAABaEQAAUg0AAEsHAABEAAYAQAALADwADwA4ABIANgAXADQAHAAzACEAMQAnADAALAAuADMALQA6ACsAQgAqAEsAKABVACYAYQAlAHAAJACBACIAlQAhAKkAIADBACAA5AAfAPkAHwD/AJ0iAACRJgAAhigAAHwnAAByJQAAaSIAAF8dAABXGAAAThMAAEYOAAA/CwAAOAUHADQADAAxABAALgATACwAGAAqAB0AKQAiACcAKAAmAC4AJAA2ACMAPgAiAEcAIABSAB8AXgAdAG0AHAB+ABoAkgAZAKcAGAC9ABcA3wAXAfUAFwL/AJonAACOKwAAhC0AAHktAABwKwAAZigAAF0kAABUHwAASxoAAEMUAAA7EAAANA0CAC0JCQApBQ0AJgMQACQBEwAiAhkAIQIeACACJAAeAyoAHQMyABsEOgAaBUQAGQVPABcGXAAWBmoAFAd8ABMHkAASB6UAEQe7ABAH2wAQCPIAEAn/AJcrAACMLwAAgTEAAHcyAABuMQAAZC4AAFsqAABRJQAASSAAAEAbAAA4FgAAMRIAACkOBAAjDAkAHwkNAB0HEAAbBxUAGQgaABgIIAAXCScAFgkuABUKNwATCkEAEgtNABELWgAQC2kADgx7AA4MkAANDKUADA27AAsN2QALDfEADA3/AJUvAACKMwAAfzYAAHY2AABsNQAAYzMAAFkvAABQKwAARyYAAD4hAAA2HQAALhgAACcTAAAgEAUAGQ4KABUMDgAUDBEAEwwWABIMHAARDSMAEA0rAA8NNAAODj8ADQ5KAAwPWAALD2cAChB5AAgQjQAHEKIABhC4AAUQ1AAFEO8ABhD/AJIzAACINwAAfjoAAHQ7AABrOgAAYTgAAFg1AABOMAAARSwAAD0nAAA1IwAALR8AACYaAAAeFgEAFxMGABEQCwAODg4ADg8TAA0QGQANECAADBAoAAsRMgAKETwACBJIAAcSVQAGE2UABBN2AAMTiwABFKAAABO2AAAT0QAAE+4AABP7AJA2AACGOwAAfD4AAHM/AABqPwAAYD0AAFc5AABNNgAARDEAADwuAAA0KgAALCYAACUiAAAeHgAAFhoCABAVCQAMEw4AChMSAAkUFwAIFB8ABxUmAAYVLwAEFjoAAxZGAAEXUwAAF2IAABh0AAAYiQAAGJ8AABi1AAAX0AAAF+0AABf7AI46AACEPwAAe0IAAHJDAABoQwAAX0IAAFY/AABMOwAAQzcAADs0AAAzMAAALCwAACQpAAAbJAAAEx8CAA0bCQAJGQ0ABhkRAAQZFgACGR0AARokAAAaLQAAGzgAABtEAAAcUQAAHGAAAB1yAAAdhwAAHJ0AAByzAAAczgAAG+0AABv8AIw+AACCQwAAeUYAAHBIAABoSAAAXkYAAFVEAABLQAAAQz0AADs6AAAzNwAAKjIAACAtAAAXKQAAECUCAAsiCQAFIA0AAR8QAAAfFAAAHxsAACAiAAAgKwAAITYAACFBAAAhTwAAIV4AACJwAAAihQAAIZsAACGyAAAhzQAAIO0AAB/8AIpDAACASAAAeEsAAG9MAABmTQAAXUsAAFRJAABKRgAAQkMAADpAAAAvOwAAJTcAABwzAAATLwAADSwCAAcpCAABJwwAACYOAAAlEgAAJhkAACYhAAAmKQAAJjMAACc/AAAnTQAAJ1wAACdtAAAnggAAJ5kAACawAAAlzAAAJe4AACT9AIhIAAB/TAAAdlAAAG5RAABlUgAAXFEAAFNPAABKTAAAQUkAADVEAAArQAAAITwAABc5AAAQNgAACjIBAAMwBwAALwsAAC4OAAAtEQAALRYAAC0eAAAtJwAALTEAAC09AAAtSgAALVkAAC1rAAAtgAAALJcAACyvAAArywAAKu4AACr+AIVNAAB9UgAAdVUAAGxXAABjVwAAW1YAAFNVAABHUQAAO00AADBJAAAlRgAAHEMAABM/AAANPQAABjoAAAA4BQAANwkAADYNAAA1DwAANBQAADQbAAA0JAAANC4AADQ6AAA0RwAANFcAADRoAAA0fQAAM5UAADKtAAAxygAAMe4AADD/AINTAAB7WAAAc1sAAGpdAABiXQAAW10AAE9aAABCVgAANlIAACpPAAAgTAAAFkkAAA5HAAAIRAAAAEIAAABBAwAAPwcAAD4LAAA9DgAAPREAADwYAAA8IQAAPCsAADw3AAA8RAAAPFMAADxlAAA7egAAOpIAADqrAAA5yAAAOO0AADf/AIFaAAB5XgAAcWEAAGljAABiZAAAV2IAAEleAAA8WwAAL1gAACRVAAAZUwAAEFEAAApPAAABTQAAAEwAAABKAAAASQQAAEgIAABHDAAARg8AAEYUAABFHAAARScAAEUzAABFQAAARVAAAERhAABEdgAAQ48AAEKoAABBxgAAQOwAAD//AH5hAAB2ZQAAb2gAAGhqAABdaQAAT2YAAEJkAAA0YQAAKF8AAB1dAAASWwAAC1kAAAJYAAAAVgAAAFYAAABUAAAAUwAAAFIEAABRCQAAUA0AAFAQAABPGAAATyIAAE8uAABPPAAAT0sAAE5dAABOcgAATYsAAEylAABLwgAASeoAAEj/AHtpAAB0bAAAbm8AAGRvAABVbQAAR2wAADlqAAAsaQAAIGcAABRlAAANZAAAA2IAAABiAAAAYQAAAGAAAABfAAAAXgAAAF0AAABcBAAAXAkAAFsNAABbEgAAWxwAAFooAABaNgAAWkYAAFlYAABZbQAAWIUAAFegAABWvQAAVegAAFP+AHlwAABzdAAAaXUAAFt0AABMcwAAPnMAADByAAAjcQAAFm8AAA1uAAAEbQAAAG0AAABtAAAAbQAAAGwAAABrAAAAagAAAGkAAABpAAAAaQMAAGgJAABoDgAAaBUAAGchAABnLwAAZz8AAGZSAABmZgAAZX8AAGSaAABjtwAAYuEAAGH8AHd4AABtegAAX3oAAFB6AABCegAAM3sAACV7AAAYegAADnkAAAR5AAAAeQAAAHkAAAB6AAAAegAAAHoAAAB4AAAAeAAAAHcAAAB3AAAAdwAAAHcBAAB3CAAAdw4AAHcYAAB3JgAAdjYAAHZJAAB1XwAAdXcAAHSTAABzrwAActMAAHH3AHF+AABjfwAAVIAAAEWCAAA2gwAAKIQAABqEAAAOgwAABIQAAACEAAAAhQAAAIYAAACIAAAAiQAAAIgAAACHAAAAhwAAAIcAAACHAAAAhwAAAIgAAACIAAAAiAcAAIkQAACJHAAAiSwAAIg/AACIVQAAiG0AAIeJAACGpwAAhccAAITvAGaEAABXhgAASIgAADmKAAAqjAAAG40AAA+NAAAEjgAAAJAAAACRAAAAkwAAAJUAAACXAAAAmAAAAJYAAACXAAAAlwAAAJcAAACYAAAAmAAAAJkAAACaAAAAmwAAAJ0HAACdEQAAnSEAAJ0zAACdSQAAnGIAAJx/AACcnAAAnLkAAJviAFqLAABLjgAAPJEAAC2TAAAelQAAEJYAAASYAAAAmgAAAJwAAACeAAAAoQAAAKQAAACmAAAApwAAAKYAAACnAAAApwAAAKgAAACpAAAAqgAAAKwAAACtAAAArwAAALEAAACzCQAAsxUAALQnAAC0PQAAtVUAALVwAAC0jgAAtKwAALTMAE2SAAA/lgAAL5oAACCdAAARnwAABaEAAACjAAAApgAAAKkAAACsAAAArwAAALMAAAC1AAAAtwAAALYAAAC3AAAAuAAAALoAAAC7AAAAvQAAAL8AAADBAAAAxAAAAMcAAADLAAAAzQwAAM4aAADPLwAAz0gAANBiAADQgAAA0J0AANC4AAAAAAAAAAAAAAAAAAAAAAABAwQFBggJCgsNDg8REhMUFhcYGhscHR8gISIkJSYoKSorLS4vMDIzNDY3ODk7PD0+QEFCREVGR0lKS01OT1BSU1RVV1hZW1xdXmBhYmNlZmdpamtsbm9wcXN0dXd4eXp8fX6AgYKDhYaHiIqLjI6PkJGTlJWWmJmanJ2en6Gio6Smp6iqq6ytr7Cxs7S1tri5uru9vr/BwsPExsfIycvMzc/Q0dLU1dbX2drb3d7f4OLj5Obn6Onr7O3u8PHy9PX29/n6+/z+//////////////////////////////////////////////////////8AAAAAAAAAAAAAAAAAAAAAAQMEBQYICQoLDQ4PERITFBYXGBobHB0fICEiJCUmKCkqKy0uLzAyMzQ2Nzg5Ozw9PkBBQkRFRkdJSktNTk9QUlNUVVdYWVtcXV5gYWJjZWZnaWprbG5vcHFzdHV3eHl6fH1+gIGCg4WGh4iKi4yOj5CRk5SVlpiZmpydnp+hoqOkpqeoqqusra+wsbO0tba4ubq7vb6/wcLDxMbHyMnLzM3P0NHS1NXW19na293e3+Di4+Tm5+jp6+zt7vDx8vT19vf5+vv8/v//////////////////////////////////////////////////////AAAAAAAAAAAAAAAAAAAAAAEDBAUGCAkKCw0ODxESExQWFxgaGxwdHyAhIiQlJigpKistLi8wMjM0Njc4OTs8PT5AQUJERUZHSUpLTU5PUFJTVFVXWFlbXF1eYGFiY2VmZ2lqa2xub3Bxc3R1d3h5enx9foCBgoOFhoeIiouMjo+QkZOUlZaYmZqcnZ6foaKjpKanqKqrrK2vsLGztLW2uLm6u72+v8HCw8TGx8jJy8zNz9DR0tTV1tfZ2tvd3t/g4uPk5ufo6evs7e7w8fL09fb3+fr7/P7//////////////////////////////////////////////////////wABAgMEBQYHCAkKCwwNDg8QERITFBUWFxgZGhscHR4fICEiIyQlJicoKSorLC0uLzAxMjM0NTY3ODk6Ozw9Pj9AQUJDREVGR0hJSktMTU5PUFFSU1RVVldYWVpbXF1eX2BhYmNkZWZnaGlqa2xtbm9wcXJzdHV2d3h5ent8fX5/gIGCg4SFhoeIiYqLjI2Oj5CRkpOUlZaXmJmam5ydnp+goaKjpKWmp6ipqqusra6vsLGys7S1tre4ubq7vL2+v8DBwsPExcbHyMnKy8zNzs/Q0dLT1NXW19jZ2tvc3d7f4OHi4+Tl5ufo6err7O3u7/Dx8vP09fb3+Pn6+/z9/v9tZnQxAAAAAAMBIQAAAQAAAAAAAAAAAAAAAAAAAAEAAAAAAAAAAAAAAAAAAAABAAAAAQIDBAUGBwgICQoLDA0ODxAREhMUFRYXGBkaGhscHR4fICEiIyQlJicoKSorLC0uLzAxMTIzNDU2Nzg5Ojs8PT4/QEFCQ0RFRkdISUpLTE1OT1BRUlNUVVZXWFlaW1xdXl9gYWJjZGVmZ2hpamtsbW5vcHFyc3R1dnd4eXp7fH1+f4CBgoOEhYaHiImKi4yNjo+QkZKTlJWWl5iZmpucnZ6foKGio6SlpqeoqaqrrK2usLGys7S1tre4ubq7vL2+v8DBwsPExcbHyMnKy8zNzs/Q0dPU1dbX2Nna29zd3t/g4eLj5OXm5+jp6uvs7e7v8fLz9PX29/j5+vv8/f7/AAEBAgIDAwQEBQYGBwcICAkJCgsLDAwNDQ4PDxAQERESExMUFBUWFhcXGBkZGhobHBwdHh4fICAhIiIjJCQlJiYnKCkpKissLS0uLzAxMjIzNDU2Nzg5Ojs8PT4/QEJDREVGSElKTE1PUFJTVVdYWlxeYGJkZmhqbW9xdHZ5fH6Bg4aJi46QkpWXmZudn6Gjpaeoqqytr7Cys7W2t7m6u7y9v8DBwsPExcbHyMnKy8zNzc7P0NHS0tPU1dbW19jZ2drb29zd3d7f3+Dh4eLj4+Tl5ebm5+jo6enq6+vs7O3u7u/v8PDx8vLz8/T09fb29/f4+Pn5+vv7/Pz9/f7+/wABAQICAwMEBAUGBgcHCAgJCQoLCwwMDQ0ODw8QEBEREhMTFBQVFhYXFxgZGRoaGxwcHR4eHyAgISIiIyQkJSYmJygpKSorLC0tLi8wMTIyMzQ1Njc4OTo7PD0+P0BCQ0RFRkhJSkxNT1BSU1VXWFpcXmBiZGZoam1vcXR2eXx+gYOGiYuOkJKVl5mbnZ+ho6WnqKqsra+wsrO1tre5uru8vb/AwcLDxMXGx8jJysvMzc3Oz9DR0tLT1NXW1tfY2dna29vc3d3e39/g4eHi4+Pk5eXm5ufo6Onp6uvr7Ozt7u7v7/Dw8fLy8/P09PX29vf3+Pj5+fr7+/z8/f3+/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9P/////////////////////////////////////////r0f/////////////////////////////////////////36f7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hzdf//////////////////////////////////////92vlrf0/////////////////////////////////////8WMaKfn/////////////////////////////////////8yciaTn//////////////////////////////////////rOu8b1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cxb31/////////////////////////////////////7+TeoXF////////////////////////////////////25BbPWWo9v/////////////////////////////////+vHU0AFSb6//////////////////////////////////TlH5JLE6a7P///////////////////////////////9jUyrN+ZW2l+f////////////////////////////////////TFrq/J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1sbs////////////////////////////////////5ruRdGOr9/////////////////////////////////bEmnNFJjR9zP///////////////////////////////7WAVTAKABlgsv//////////////////////////////z3Q1CwAAAApSp///////////////////////////////ljQAAAAAAABPp//////////////////////////////2aR0AAAkMBglSsf/////////////////////////////LOw4TNUxbTUxew/////////////////////////////+pYDZghp+2rKm42f/////////////////////////////gl42+5f//////////////////////////////////////7fn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vZyrzH///////////////////////////////////PmoFtWkaI6v///////////////////////////////8R8PiYQAABUsP//////////////////////////////4IM8AAAAAAAuh+3/////////////////////////////rFMQAAAAAAAXbdb////////////////////////////7gDEAAAAAAAAJYcz////////////////////////////SWgIAAAAAAAAAXcz///////////////////////////+oNQAAAAAAAAAAXNP///////////////////////////99DQAAAAAAAAAAVNb//////////////////////////+59RQAAAAAAAAAARNT///////////////////////////yqZC8CAAAEIjdJWM7////////////////////////////ppGtBKD9jf5Wnutr//////////////////////////////9WyrLLM5Pr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W7l3diyP/////////////////////////////////bnmc2CgACjP///////////////////////////////8h/PwUAAAAAXs//////////////////////////////2YE5AAAAAAAAPKr/////////////////////////////nkwAAAAAAAAAI5D////////////////////////////cbxoAAAAAAAAAEH35//////////////////////////+vSAAAAAAAAAAAAG/u//////////////////////////+EEwAAAAAAAAAAAGTm/////////////////////////+xRAAAAAAAAAAAAAFfe/////////////////////////7gVAAAAAAAAAAAAAEjW/////////////////////////3QUAAAAAAAAAAAAADjP////////////////////////+aJaEwAAAAAAAAAAACPF/////////////////////////9+bXCwAAAAAAAAAAA26///////////////////////////vsX1VOSIRBwECESKy///////////////////////////////fv6WZmJqgrL3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jvp2AfPv////////////////////////////////yt4RXMA4AHaz//////////////////////////////9KKTBUAAAAAAHLz////////////////////////////1n82AAAAAAAAAEvJ///////////////////////////6kT4AAAAAAAAAAC+r///////////////////////////AWgAAAAAAAAAAABqV//////////////////////////+NJAAAAAAAAAAAAAiE/////////////////////////+deAAAAAAAAAAAAAAB3/////////////////////////7QlAAAAAAAAAAAAAABq/////////////////////////30AAAAAAAAAAAAAAABb9P///////////////////////SsAAAAAAAAAAAAAAABM6///////////////////////pQAAAAAAAAAAAAAAAAA84f//////////////////////MAwAAAAAAAAAAAAAAAAt2f////////////////////+ZimEnAAAAAAAAAAAAAAAn1///////////////////////7b6JVScAAAAAAAAAAAAl3P/////////////////////////+yp12XUo8Mi0sMDlH3v///////////////////////////////ebd1tLQ09nk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/Uu9b/////////////////////////////////57iPaksvFW///////////////////////////////+ShZzQHAAAAADzJ////////////////////////////1oI7AAAAAAAAABKX///////////////////////////thTEAAAAAAAAAAABv//////////////////////////+mQgAAAAAAAAAAAABQ4f///////////////////////+xpAAAAAAAAAAAAAAA3yf///////////////////////7MvAAAAAAAAAAAAAAAitv///////////////////////3kAAAAAAAAAAAAAAAAQp///////////////////////8jQAAAAAAAAAAAAAAAAAmf//////////////////////qQAAAAAAAAAAAAAAAAAAjP//////////////////////RgAAAAAAAAAAAAAAAAAAf//////////////////////fAAAAAAAAAAAAAAAAAAAAdP////////////////////+XAAAAAAAAAAAAAAAAAAAAav/////////////////////OAAAAAAAAAAAAAAAAAAAAY///////////////////////KSIBAAAAAAAAAAAAAAAAYf//////////////////////uaOAVzcXAAAAAAAAAAAAaP//////////////////////////+tOulIZ8dXFwcneBl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bup2CaWnT///////////////////////////////Ik2U9GQAAAB2e////////////////////////////245MEwAAAAAAAABu///////////////////////////bfCwAAAAAAAAAAABF1/////////////////////////+LKgAAAAAAAAAAAAAitP///////////////////////8JEAAAAAAAAAAAAAAADl////////////////////////30BAAAAAAAAAAAAAAAAf///////////////////////5zYAAAAAAAAAAAAAAAAAav//////////////////////nQAAAAAAAAAAAAAAAAAAWP//////////////////////RgAAAAAAAAAAAAAAAAAAR/j////////////////////pAAAAAAAAAAAAAAAAAAAANen///////////////////+WAAAAAAAAAAAAAAAAAAAAJdv///////////////////+8AAAAAAAAAAAAAAAAAAAAGM7////////////////////rAAAAAAAAAAAAAAAAAAAAD8L/////////////////////AAAAAAAAAAAAAAAAAAAACrn/////////////////////JwAAAAAAAAAAAAAAAAAACrX/////////////////////cAAAAAAAAAAAAAAAAAAADbn/////////////////////4JyMcFVCMyYbFA8NDhIaJr/////////////////////////////55NjSzszLzM/W4Pz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r07zj////////////////////////////////0qmFZUgsEgGF////////////////////////////8atxPA8AAAAAAABP4P/////////////////////////VfzUAAAAAAAAAAAAfsv///////////////////////+N1HQAAAAAAAAAAAAAAif///////////////////////5AjAAAAAAAAAAAAAAAAZ///////////////////////1UMAAAAAAAAAAAAAAAAASPb/////////////////////igAAAAAAAAAAAAAAAAAALt3/////////////////////OAAAAAAAAAAAAAAAAAAAF8j///////////////////++AAAAAAAAAAAAAAAAAAAABLb///////////////////+cAAAAAAAAAAAAAAAAAAAAAKX///////////////////+6AAAAAAAAAAAAAAAAAAAAAJP////////////////////cAAAAAAAAAAAAAAAAAAAAAIL/////////////////////AAAAAAAAAAAAAAAAAAAAAHT/////////////////////EwAAAAAAAAAAAAAAAAAAAGj/////////////////////QgAAAAAAAAAAAAAAAAAAAGD/////////////////////egAAAAAAAAAAAAAAAAAAAF3/////////////////////0QAAAAAAAAAAAAAAAAAAAGH//////////////////////yQAAAAAAAAAAAAAAAAAAGb//////////////////////8msmYl9dnFsaWdmZ2tweoz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ixaqReWF3/////////////////////////////92md1AsDAAAAAAxxP/////////////////////////gkk4TAAAAAAAAAAAAj////////////////////////9JwHQAAAAAAAAAAAAAAYP//////////////////////7m8PAAAAAAAAAAAAAAAAN+L/////////////////////lhwAAAAAAAAAAAAAAAAAFMD/////////////////////QAAAAAAAAAAAAAAAAAAAAKP///////////////////+uAAAAAAAAAAAAAAAAAAAAAIn///////////////////+eAAAAAAAAAAAAAAAAAAAAAHL///////////////////+8AAAAAAAAAAAAAAAAAAAAAF/////////////////////aAAAAAAAAAAAAAAAAAAAAAE3////////////////////6AAAAAAAAAAAAAAAAAAAAADv/////////////////////DgAAAAAAAAAAAAAAAAAAACr5////////////////////MwAAAAAAAAAAAAAAAAAAABvp////////////////////XgAAAAAAAAAAAAAAAAAAAA/b////////////////////jwAAAAAAAAAAAAAAAAAAAAbQ////////////////////0AAAAAAAAAAAAAAAAAAAAADK/////////////////////ysAAAAAAAAAAAAAAAAAAADI/////////////////////4AAAAAAAAAAAAAAAAAAAADL//////////////////////cWAQUFAwEAAAAAAAEGDRjL///////////////////////86+HYz8zNz9DS1Nfc4ur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drG///////////////////////////////xxqOEaE0yGAAVq///////////////////////////uXxGGAAAAAAAAAAAcf///////////////////////9d8LwAAAAAAAAAAAAAAO+P/////////////////////32QJAAAAAAAAAAAAAAAADLX/////////////////////dAMAAAAAAAAAAAAAAAAAAI3////////////////////FFQAAAAAAAAAAAAAAAAAAAGr///////////////////+ZAAAAAAAAAAAAAAAAAAAAAEv///////////////////+2AAAAAAAAAAAAAAAAAAAAADD9///////////////////XAAAAAAAAAAAAAAAAAAAAABnn///////////////////2AAAAAAAAAAAAAAAAAAAAAAXT////////////////////DgAAAAAAAAAAAAAAAAAAAADB////////////////////LwAAAAAAAAAAAAAAAAAAAACv////////////////////UgAAAAAAAAAAAAAAAAAAAACe////////////////////eQAAAAAAAAAAAAAAAAAAAACO////////////////////pQAAAAAAAAAAAAAAAAAAAACA////////////////////2AAAAAAAAAAAAAAAAAAAAAB0/////////////////////zYAAAAAAAAAAAAAAAAAAABt/////////////////////3wAAAAAAAAAAAAAAAAAAABp/////////////////////9cNAAAAAAAAAAAAAAAAAABo//////////////////////9wAAAAAAAAAAAAAAAAAABh////////////////////////UDxGTlRZXWFkaGxwdn6J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v1buji3Nalf//////////////////////////+L+OZEEhBQAAAAAAUvz///////////////////////edVhgAAAAAAAAAAAAAF8H/////////////////////5WwWAAAAAAAAAAAAAAAAAI3/////////////////////YwAAAAAAAAAAAAAAAAAAAF7///////////////////+dAAAAAAAAAAAAAAAAAAAAADX8//////////////////+hAAAAAAAAAAAAAAAAAAAAABHZ///////////////////KAAAAAAAAAAAAAAAAAAAAAAC7///////////////////uAAAAAAAAAAAAAAAAAAAAAACh////////////////////DAAAAAAAAAAAAAAAAAAAAACK////////////////////LQAAAAAAAAAAAAAAAAAAAAB2////////////////////TQAAAAAAAAAAAAAAAAAAAABk////////////////////bwAAAAAAAAAAAAAAAAAAAABS////////////////////lAAAAAAAAAAAAAAAAAAAAABA////////////////////vAAAAAAAAAAAAAAAAAAAAAAw////////////////////6g4AAAAAAAAAAAAAAAAAAAAi/////////////////////0QAAAAAAAAAAAAAAAAAAAAV/////////////////////4EAAAAAAAAAAAAAAAAAAAAL9f///////////////////8gLAAAAAAAAAAAAAAAAAAAC7P////////////////////9eAAAAAAAAAAAAAAAAAAAA5f/////////////////////JHAAAAAAAAAAAAAAAAAAA2v//////////////////////nQEAAAAAAAAAAAAABw4Xxf///////////////////////9W5vMHHztXb4ebt9P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jfz//////////////////////////////sxqWIbVQ7IQcAMt7////////////////////////XklkpAAAAAAAAAAAAAKD//////////////////////4k2AAAAAAAAAAAAAAAAAGf/////////////////////ZgAAAAAAAAAAAAAAAAAAADL2//////////////////+VAAAAAAAAAAAAAAAAAAAAAAPI//////////////////+nAAAAAAAAAAAAAAAAAAAAAACg///////////////////XAAAAAAAAAAAAAAAAAAAAAAB8////////////////////AAAAAAAAAAAAAAAAAAAAAABe////////////////////JQAAAAAAAAAAAAAAAAAAAABD////////////////////SAAAAAAAAAAAAAAAAAAAAAAs////////////////////agAAAAAAAAAAAAAAAAAAAAAY////////////////////iwAAAAAAAAAAAAAAAAAAAAAF8///////////////////rwAAAAAAAAAAAAAAAAAAAAAA4f//////////////////1QAAAAAAAAAAAAAAAAAAAAAAz////////////////////yQAAAAAAAAAAAAAAAAAAAAAvv///////////////////1QAAAAAAAAAAAAAAAAAAAAArv///////////////////4sAAAAAAAAAAAAAAAAAAAAAn////////////////////8sOAAAAAAAAAAAAAAAAAAAAkv////////////////////9XAAAAAAAAAAAAAAAAAAAAhv////////////////////+qCgAAAAAAAAAAAAAAAAAAef//////////////////////bQAAAAAAAAAAAAAAAAAAZv//////////////////////91UAAAAAAAAAAAAAAAAARf////////////////////////9qIys1P0pVYGp1foeRn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6M+2nYNpTrn/////////////////////////7LKDXDodAgAAAAAAAHv//////////////////////8VtKQAAAAAAAAAAAAAAAED/////////////////////gxsAAAAAAAAAAAAAAAAAAAfL//////////////////+SAAAAAAAAAAAAAAAAAAAAAACY//////////////////+kAAAAAAAAAAAAAAAAAAAAAABq///////////////////dAAAAAAAAAAAAAAAAAAAAAABB////////////////////DgAAAAAAAAAAAAAAAAAAAAAd////////////////////OQAAAAAAAAAAAAAAAAAAAAAA6P//////////////////YAAAAAAAAAAAAAAAAAAAAAAAzv//////////////////hQAAAAAAAAAAAAAAAAAAAAAAt///////////////////qAAAAAAAAAAAAAAAAAAAAAAAo///////////////////ywAAAAAAAAAAAAAAAAAAAAAAkP//////////////////7xYAAAAAAAAAAAAAAAAAAAAAff///////////////////z4AAAAAAAAAAAAAAAAAAAAAbP///////////////////2kAAAAAAAAAAAAAAAAAAAAAWv///////////////////5kAAAAAAAAAAAAAAAAAAAAASf///////////////////9IWAAAAAAAAAAAAAAAAAAAAOf////////////////////9YAAAAAAAAAAAAAAAAAAAAKf////////////////////+iAAAAAAAAAAAAAAAAAAAAGf/////////////////////1VgAAAAAAAAAAAAAAAAAABP//////////////////////uy8AAAAAAAAAAAAAAAAAAPj//////////////////////6spAAAAAAAAAAAAAAAAAM/////////////////////////JRwAAAAAHEyAuPlJohO3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01cn////////////////////////////60rCSd11CKAwAAEr////////////////////////FfUUXAAAAAAAAAAAAABHY////////////////////xFAAAAAAAAAAAAAAAAAAAACf//////////////////+iDAAAAAAAAAAAAAAAAAAAAABo//////////////////+UAAAAAAAAAAAAAAAAAAAAAAA2///////////////////aAAAAAAAAAAAAAAAAAAAAAAAH7P//////////////////FQAAAAAAAAAAAAAAAAAAAAAAxP//////////////////SAAAAAAAAAAAAAAAAAAAAAAAov//////////////////dQAAAAAAAAAAAAAAAAAAAAAAg///////////////////nQAAAAAAAAAAAAAAAAAAAAAAaf//////////////////wwAAAAAAAAAAAAAAAAAAAAAAUv//////////////////5w8AAAAAAAAAAAAAAAAAAAAAPv///////////////////zMAAAAAAAAAAAAAAAAAAAAAK////////////////////1gAAAAAAAAAAAAAAAAAAAAAGP///////////////////4EAAAAAAAAAAAAAAAAAAAAABf///////////////////6wAAAAAAAAAAAAAAAAAAAAAAP///////////////////94iAAAAAAAAAAAAAAAAAAAAAPL///////////////////9cAAAAAAAAAAAAAAAAAAAAAN////////////////////+fAAAAAAAAAAAAAAAAAAAAAMz////////////////////oSgAAAAAAAAAAAAAAAAAAALf/////////////////////oBYAAAAAAAAAAAAAAAAAAJz//////////////////////3oCAAAAAAAAAAAAAAAAAHf///////////////////////96CwAAAAAAAAAAAAAABUz/////////////////////////oldodICNnKu80Of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7eP//////////////////////////9Kjelg6KSMcFg4GAACf/////////////////////6xSDgAAAAAAAAAAAAAAAABp///////////////////kQwAAAAAAAAAAAAAAAAAAAAA0//////////////////95AAAAAAAAAAAAAAAAAAAAAAAA4//////////////////NAAAAAAAAAAAAAAAAAAAAAAAAsv//////////////////EwAAAAAAAAAAAAAAAAAAAAAAhf//////////////////TwAAAAAAAAAAAAAAAAAAAAAAXf//////////////////gwAAAAAAAAAAAAAAAAAAAAAAOv//////////////////sgAAAAAAAAAAAAAAAAAAAAAAHP//////////////////2wMAAAAAAAAAAAAAAAAAAAAAAv///////////////////yoAAAAAAAAAAAAAAAAAAAAAAPv//////////////////08AAAAAAAAAAAAAAAAAAAAAAOf//////////////////3QAAAAAAAAAAAAAAAAAAAAAANT//////////////////5sAAAAAAAAAAAAAAAAAAAAAAMD//////////////////8QHAAAAAAAAAAAAAAAAAAAAAK3///////////////////AzAAAAAAAAAAAAAAAAAAAAAJr///////////////////9nAAAAAAAAAAAAAAAAAAAAAIb///////////////////+jAAAAAAAAAAAAAAAAAAAAAHL////////////////////jRAAAAAAAAAAAAAAAAAAAAFz/////////////////////kQYAAAAAAAAAAAAAAAAAAEH/////////////////////618AAAAAAAAAAAAAAAAAAB3//////////////////////8pLAAAAAAAAAAAAAAAAAAD////////////////////////LVwAADBgkMT9OYHSLp8f//////////////////////////9fn8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vUzcfCvrq3s7Ctqail////////////////////3X5TPzAjGREJAgAAAAAAAAAA2/////////////////92AAAAAAAAAAAAAAAAAAAAAAAAp/////////////////+6AAAAAAAAAAAAAAAAAAAAAAAAdf//////////////////BwAAAAAAAAAAAAAAAAAAAAAARv//////////////////TgAAAAAAAAAAAAAAAAAAAAAAGv//////////////////jAAAAAAAAAAAAAAAAAAAAAAAAP3/////////////////wQAAAAAAAAAAAAAAAAAAAAAAANv/////////////////8RkAAAAAAAAAAAAAAAAAAAAAAL7//////////////////0QAAAAAAAAAAAAAAAAAAAAAAKT//////////////////2sAAAAAAAAAAAAAAAAAAAAAAI3//////////////////5EAAAAAAAAAAAAAAAAAAAAAAHn//////////////////7cAAAAAAAAAAAAAAAAAAAAAAGb//////////////////94hAAAAAAAAAAAAAAAAAAAAAFP///////////////////9KAAAAAAAAAAAAAAAAAAAAAD////////////////////93AAAAAAAAAAAAAAAAAAAAACv///////////////////+sCgAAAAAAAAAAAAAAAAAAABb////////////////////nRQAAAAAAAAAAAAAAAAAAAAD/////////////////////igAAAAAAAAAAAAAAAAAAAAD/////////////////////1k0AAAAAAAAAAAAAAAAAAAD9/////////////////////6cuAAAAAAAAAAAAAAAAAADV//////////////////////+YKgAAAAAAAAAABhgtRWDg////////////////////////qGN0gY+cq7vN4vr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fLt6mdlY6JhIB8eHRwbGhlkP////////////////+8akgtGQoAAAAAAAAAAAAAAAAAMf//////////////////AAAAAAAAAAAAAAAAAAAAAAAAA///////////////////QgAAAAAAAAAAAAAAAAAAAAAAANz/////////////////jgAAAAAAAAAAAAAAAAAAAAAAALL/////////////////zgAAAAAAAAAAAAAAAAAAAAAAAI3//////////////////ykAAAAAAAAAAAAAAAAAAAAAAGv//////////////////1oAAAAAAAAAAAAAAAAAAAAAAE7//////////////////4YAAAAAAAAAAAAAAAAAAAAAADT//////////////////64AAAAAAAAAAAAAAAAAAAAAAB7//////////////////9QXAAAAAAAAAAAAAAAAAAAAAAr///////////////////o9AAAAAAAAAAAAAAAAAAAAAAD///////////////////9lAAAAAAAAAAAAAAAAAAAAAAD///////////////////+OAAAAAAAAAAAAAAAAAAAAAAD///////////////////+8GQAAAAAAAAAAAAAAAAAAAADv///////////////////xTgAAAAAAAAAAAAAAAAAAAADY////////////////////iwAAAAAAAAAAAAAAAAAAAAC/////////////////////zEMAAAAAAAAAAAAAAAAAAACh/////////////////////5EZAAAAAAAAAAAAAAAAAAB6//////////////////////J0CgAAAAAAAAAAAAAAABFf///////////////////////odBMfLDhFU2JyhZu00vX//////////////////////////9fo9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/fz8e7s6+vs8f//////////////////2bKZh3ltZF1WUUtGQTw4Mi0oI8T/////////////////SyULAAAAAAAAAAAAAAAAAAAAAJL/////////////////iAAAAAAAAAAAAAAAAAAAAAAAAGb/////////////////1wAAAAAAAAAAAAAAAAAAAAAAAD3//////////////////zMAAAAAAAAAAAAAAAAAAAAAABj//////////////////2wAAAAAAAAAAAAAAAAAAAAAAAD//////////////////50AAAAAAAAAAAAAAAAAAAAAAAD//////////////////8kMAAAAAAAAAAAAAAAAAAAAAAD2//////////////////E1AAAAAAAAAAAAAAAAAAAAAADf//////////////////9bAAAAAAAAAAAAAAAAAAAAAADL//////////////////+CAAAAAAAAAAAAAAAAAAAAAAC3//////////////////+pBgAAAAAAAAAAAAAAAAAAAACj///////////////////TLwAAAAAAAAAAAAAAAAAAAACN////////////////////XgAAAAAAAAAAAAAAAAAAAAB3////////////////////kwcAAAAAAAAAAAAAAAAAAABe////////////////////zUMAAAAAAAAAAAAAAAAAAABA/////////////////////4cQAAAAAAAAAAAAAAAAAAAc/////////////////////9heAAAAAAAAAAAAAAAAAAAA//////////////////////+/TgAAAAAADhwsPlJqhqXI////////////////////////wnyMmqe2xdbo/f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7uHXz8nDvrq2sa2pp6amp67/////////////////voZtW0xANy8oIhwWEAsEAAAAABT/////////////////1wUAAAAAAAAAAAAAAAAAAAAAAAD//////////////////zQAAAAAAAAAAAAAAAAAAAAAAAD2/////////////////3YAAAAAAAAAAAAAAAAAAAAAAADS/////////////////7AAAAAAAAAAAAAAAAAAAAAAAACy/////////////////+EkAAAAAAAAAAAAAAAAAAAAAACW//////////////////9RAAAAAAAAAAAAAAAAAAAAAAB8//////////////////95AAAAAAAAAAAAAAAAAAAAAABm//////////////////+gAAAAAAAAAAAAAAAAAAAAAABR///////////////////HIwAAAAAAAAAAAAAAAAAAAAA8///////////////////uSwAAAAAAAAAAAAAAAAAAAAAn////////////////////dAAAAAAAAAAAAAAAAAAAAAAQ////////////////////oxYAAAAAAAAAAAAAAAAAAAAA////////////////////2EwAAAAAAAAAAAAAAAAAAAAA/////////////////////4gPAAAAAAAAAAAAAAAAAAAA/////////////////////8tTAAAAAAAAAAAAAAAAAAAA//////////////////////+lOAAAAAAAAAAACR00TmuM////////////////////////mTlDUV9ufY6gtcvl/////////////////////////////+v5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vMuayhmZGLhoF8eHRwa2hmZmjx/////////////////2FFMiMYDgYAAAAAAAAAAAAAAACe/////////////////34AAAAAAAAAAAAAAAAAAAAAAAB1/////////////////8MAAAAAAAAAAAAAAAAAAAAAAABS//////////////////s3AAAAAAAAAAAAAAAAAAAAAAAy//////////////////9qAAAAAAAAAAAAAAAAAAAAAAAW//////////////////+WAAAAAAAAAAAAAAAAAAAAAAAA//////////////////+/GwAAAAAAAAAAAAAAAAAAAAAA///////////////////mQgAAAAAAAAAAAAAAAAAAAAAA////////////////////aQAAAAAAAAAAAAAAAAAAAAAA////////////////////kAIAAAAAAAAAAAAAAAAAAAAA////////////////////uSwAAAAAAAAAAAAAAAAAAAAA9P//////////////////6FwAAAAAAAAAAAAAAAAAAAAA2f///////////////////5EYAAAAAAAAAAAAAAAAAAAAvP///////////////////8pTAAAAAAAAAAAAAAAAAAAAnf////////////////////+YLgAAAAAAAAAAAAAQKUZmxP/////////////////////ufx0MGig3RldpfpWvzO7/////////////////////////56CqucjY6fz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99fDr5uLf29jU0tHQ0tfg/////////////////86einxxaWFbVlFMSEM+OjYyLy4x/////////////////9IlEQMAAAAAAAAAAAAAAAAAAAAA//////////////////9CAAAAAAAAAAAAAAAAAAAAAAAA//////////////////99AAAAAAAAAAAAAAAAAAAAAAAA//////////////////+wCwAAAAAAAAAAAAAAAAAAAAAA9v/////////////////dOQAAAAAAAAAAAAAAAAAAAAAA3P//////////////////YgAAAAAAAAAAAAAAAAAAAAAAxf//////////////////iQAAAAAAAAAAAAAAAAAAAAAAr///////////////////ryIAAAAAAAAAAAAAAAAAAAAAmf//////////////////1kgAAAAAAAAAAAAAAAAAAAAAgv///////////////////3IAAAAAAAAAAAAAAAAAAAAAaf///////////////////6EoAAAAAAAAAAAAAAAAAAAATv///////////////////9NcAAAAAAAAAAAAAAAAAAAAM/////////////////////+WLgAAAAAAAAAAAAAAFTJSd//////////////////////gchMAAAEPHy9CWHCLqMjs////////////////////////ym9ufo6esMPY7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54NLIwLq1sKyopaKfnZubnKCn//////////////////+CZFZLQzw2MCsnIh0YEw4JBAAA1P////////////////+SAAAAAAAAAAAAAAAAAAAAAAAArf/////////////////MHgAAAAAAAAAAAAAAAAAAAAAAi//////////////////7UgAAAAAAAAAAAAAAAAAAAAAAbf//////////////////gAAAAAAAAAAAAAAAAAAAAAAAUf//////////////////qRsAAAAAAAAAAAAAAAAAAAAAOv//////////////////0EIAAAAAAAAAAAAAAAAAAAAAI///////////////////9WgAAAAAAAAAAAAAAAAAAAAADP///////////////////48UAAAAAAAAAAAAAAAAAAAAAP///////////////////7g+AAAAAAAAAAAAAAAAAAAAAP///////////////////+VtAwAAAAAAAAAAAAAAAAAAAP////////////////////+fNwAAAAAAAAAAAAAAEC9QdP/////////////////////dchQAAAAABhcqQVp1lLba////////////////////////vFhEVGR1hpqvyOP//////////////////////////////9LN4fH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z7+vv9///////////////////////uuaidlo+KhoJ/e3h2dHJzdXh/kP/////////////////rTzowKCEbFRALBwIAAAAAAAAAI///////////////////aQAAAAAAAAAAAAAAAAAAAAAAAP//////////////////mwoAAAAAAAAAAAAAAAAAAAAAAP//////////////////yDkAAAAAAAAAAAAAAAAAAAAAAP//////////////////8GMAAAAAAAAAAAAAAAAAAAAAAP///////////////////4oOAAAAAAAAAAAAAAAAAAAAAP///////////////////7A0AAAAAAAAAAAAAAAAAAAAAP///////////////////9VbAAAAAAAAAAAAAAAAAAAAAP////////////////////+FGgAAAAAAAAAAAAAAAAAAA+z///////////////////+xSQAAAAAAAAAAAAAAGDldgf/////////////////////lex4AAAAAAAwhOFJvj7PZ////////////////////////u1gpOUlabICXsM3t/////////////////////////////7OetMXX6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rv5+Hc2dbU0tDQ0NHT2eDr9///////////////////uIp+d3FsaGRhXltZWFdXWV5lcf//////////////////vzEfFhAKBQAAAAAAAAAAAAAAAP//////////////////7VYAAAAAAAAAAAAAAAAAAAAAAOj//////////////////4IEAAAAAAAAAAAAAAAAAAAAAMz//////////////////6svAAAAAAAAAAAAAAAAAAAAALP//////////////////9JXAAAAAAAAAAAAAAAAAAAAAJv///////////////////d8EAAAAAAAAAAAAAAAAAAAAIX///////////////////+iNwAAAAAAAAAAAAAAAAAFK5T////////////////////LYQIAAAAAAAAAAAAMLFB2ntH////////////////////1jTAAAAAAAA0jO1d2mb7l////////////////////////w2MYKjtMX3SNp8bn/////////////////////////////6h/lqi70Of////////////////////////////////////9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iERBJQ0NfUFJPRklMRQAKCv///////////////////////////////////////////////////////////////////////////////////////////////////////////////////////////////////////////////////93Oxb+8uba0s7GysrW5wMnV4////////////////////5dsZF5ZVVFPTEpIR0ZIS1BZZqH//////////////////6cmDgcCAAAAAAAAAAAAAAAAAFb//////////////////85QAAAAAAAAAAAAAAAAAAAAADr///////////////////R5CwAAAAAAAAAAAAAAAAAAACH///////////////////+fMgAAAAAAAAAAAAAAAAAAAA7////////////////////EWAAAAAAAAAAAAAAAAAgxWoT////////////////////pfx8AAAAAAAAAAAYnS3Gawun/////////////////////p0kAAAAAAhcvSmiKrtX8////////////////////////03UeJjhKXnWPq8vv/////////////////////////////65yhZiswtv2///////////////////////////////////f7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/sqqmo6Ggn5+ho6astMDN3ez///////////////////+KWlNPS0hGRENCQUJDR05ZaX3///////////////////+eLgYAAAAAAAAAAAAAAAAAAAD////////////////////DVgAAAAAAAAAAAAAAAAAAFUH////////////////////nexoAAAAAAAAAAAAACTRgi7T/////////////////////nz8AAAAAAAAABCVKcZnC6///////////////////////xmYPAAAAEypEYoOnzfX/////////////////////////6441Kz5RaIGdvN7//////////////////////////////752f5Spwdz5///////////////////////////////////S2P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by8O/v7/Hz+P3////////////////////////////4sJ+al5aWlpibn6SstsLR4e7////////////////////+jlBKR0VERERFRkdLUVpog6n/////////////////////pkEBAAAAAAAAAAAHNmOPuuH/////////////////////xmUKAAAAAAAEJ0xznMTs////////////////////////5YgvAAATKkRigqbM9P///////////////////////////6tQNkphe5a01vr//////////////////////////////9KHfJixy+n////////////////////////////////////Uzu3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+3l4+Pk5ujt8fn//////////////////////////////bGUkpKVmZ2jqbK80O3//////////////////////////51TR0lNUVZgc4qv1vz//////////////////////////7JWABo1UG2LrtL3/////////////////////////////81vPl97mbfX+f///////////////////////////////+6fg6bC4f/////////////////////////////////////jzuv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AAAAAAAAAAAAAAAAAAAAAAAAAAAAAAAAAAAAAAAAAAAAAAAAAAAAAAAAAAAAAAAAAAAAAAAAAAAAAAAAAAAAAAAAAAAAAAAAAAAAAAAAAAAAAAAAAAAAAAAAAAAAAAAAAAAAAAAAAAAAAAAAAAAAAAAAAAAAAAAAAAAAAAAAAAP//////////////////////////////////////////////////////////////////////////////////////////////////////////////////////////////////////////////////////////////////////////AAAA/+EJ3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4bXA9Imh0dHA6Ly9ucy5hZG9iZS5jb20veGFwLzEuMC8iPjx4bXA6Q3JlYXRvclRvb2w+QWRvYmUgUGhvdG9zaG9wIENTNiAoV2luZG93cyk8L3htcDpDcmVhdG9yVG9vbD48eG1wOkNyZWF0ZURhdGU+MjAxNi0xMS0xMFQxMjowOTo1NjwveG1wOkNyZWF0ZURhdGU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BAQEBAQEBAQEBAQEBAQECAQEBAQECAQEBAgICAgICAgICAwMEAwMDAwMCAgMEAwMEBAQEBAIDBQUEBAUEBAQE/9sAQwEBAQEBAQECAQECBAMCAwQEBAQEBAQEBAQEBAQEBAQEBAQEBAQEBAQEBAQEBAQEBAQEBAQEBAQEBAQEBAQEBAQE/8AAEQgBwAE+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/rqycn/JFAB9OffjFBzz1zjnmj35x2yc1/zOW6I/p8BwM0eo/Hil74H+OKQZHr1xkUXYwHXvjNBz+vIpMj0/wFL2x2785p6rViAHoOoz36UenX2xSZPPPfsKcevsT680vIYnvzz6mge3FGDwTz3xR+voM8ijdAAPp+FLn2J9eeaAM/j17CkyO/X19aOoCHPU5+ppc+568Zo56foeRR247DntijcNQz7np2oz+XekPA74NKRwDjHueaenQA5A6cfzpDk9ee2KXtn09e9B5PuelC3FuHPPPGenYUeo7/SjnGBnjqO1LnjOe1HSwxO+DkD6YNGfrj88UvX3+buaTk9ew44peog6nHHXHrR+HT0OAKDx1OeaT69jimh6i9s8n14oyO45H60YPfIxS55Pf6HFDAQEk9+nWjnPuOmeTSZ/lzz1pfX36c0tU7gKTnr6de5pDn0xjtigZB7+vWgdST6+vAo0WwBkj1B79qDkHp/Wjk8nufxNHcY78YzTQB16cgDjPGKXkkce/tTcfjk444NKMj69AR2oAXkYzz+NN5GM/wA6Xr649D0pM5wMDnrnvS8wFOeOoFGSRnn046UfXnocUemBwDnIoskAAnsSOOnpTl57Z4700e469D0xSDqRkqR1p6ALnA9B79BR3zjikx3A/wDrUvfJx9DRogF4zwMc5AIxScAHg/yNH+ee9J09Pwot0AXjJHH9KXPfH58ik+g9x60d89fxxml1DUTvnn1z1o/Hv2o4JPbPT0FKO1MA4A+uRyKB0988HtQOnY44FA/TrjrRcNQU4+vag/Tr696AT+IPrij2x1560dbi1E9xz3xS59QOPwJpMfjxS+4+ooGGR19ue5NGfp/Wj37D8qM+o/xoEHPHt2I6Unbnn0xSng/hkY6UY6nI/OjTcAzjtgHvjmlzjHTpSZ9uo9OKD9O2aFvqMD6Zzj16UdcAAcj06Ud/Qe3Q0DpyccY+lFrAKfXqM4PGOKb9fzp3THPQYFNHXkZJ98GjzAX0H44FHTH/AOsUDnpxnjk0fpn8aLgAz0GP5Ud89h044o5OSeo79RQPoPfFG4Aef8cYzSjGOnOOnrR3wRnnoOaTPcccevNJK6sAZ79+vrRk9s/lk0g9gf8ACl4HI/Cn5CDHHb+dGSfbnrSf5x607GOP5HpRfUY0544+nvS5745zznpR7cf4Ucccf0zQAE88c/ypSRjvnv2BpP8AP0pTnA+n1NK1nYBB16D8eBSgbs+nbFJ6H379TQAT0ofcBDz9cU7PTHPrSfX04o598dee9HoAeg79eOKOv+BPSl+vSk7GmgFGSRj1pO3P59aAPm4APPpUH2m2+1fYftNt9v8Asv242PnqbwwCRY2m8rO/yw7KhkxtDMBnJFNRctlsK9tyb0OD6UoPrjGc0mT+HvzQT/PpQhi+uPTnjFIMZ5B56U4AthV3HJ4AGTVe1urW8tobuxube8s7qNbi1vLS4W7tbqNhuWSORSVdWHIZSQexpJNq/wDX9aP7hX1sTgn1I+lB68fX3owfy68U13SNHkkdY4o0aWWSQiOOJVBZmZjwAAMkngCi13oGvUU8cfjS88D2qKKWKeGG4t5Yri3uIluILiCRZoJ45FDRyRyAlWVlKsrLkEMCOKl4PHI/rTejs+g/QCTxn6460Z6e/PIprusau8jIiICzySOqRoO7Mx4AHcmq8N7Y3D7LW/sLqQDcY7W+huZAP721GJx70KMpLmitEFyz7/nR0/8A1VQOq6SuS2s6MoXli2r2wC49fn7VZe6tYntI5Lm2jlv5GisIpJ1jkvmWNpnWBScyFY1Z2CA4VSx4Gat06sdHF/d21/BCuticZx16jAA5pMnseMdKSnZ4P0x9KzuAE+uD6e1AHBP4CoftNv8AaWsxc2/21LZbx7MTL9rSFnaNZjFncEZ45FD42lkYA5BFTDHGePQ56U2nHdWBNPVBn8vag+nbp60ZOevfPTrScZHp6VKGLn9BjgdaPpyeo7kVBcXNtZW895e3NtZWlvEZbm7vJ1tLW2RfvPJIxCqo9WOKnIIJVgQVODkYxVWajzdH/wAAQgz/AFHal/8A1A0n6D27UFlVdzuqIB8zuwjQfVjxS3dg9RT6dPTtijqc9cH6UxJYpMiOeCXH3hDMsuPrtPH40/jn6c+go1WgXvqJn3xz2FKOOhxzx71GJ7bds+0W3mbtuz7TH5npt25zn2qToQenfmizWjQXTEB6ZzjOeRTh144564xTcHOMc+9L6Dt1NAAR9OnBzSZ7dvpQfT/JpenQ/U0LzGGe2fyFHoP070h98j19aUjgeuMYxQAZ7c5zQMn+ID9KB1z+nrQPYnP+yKVkthCfyHGD1pcf4+tJg578dDQAewzjmhPQYo6kHijPvj9aOeeD7+lJg88YxzijbcNRe/ce2a/ni/4LW/GT4qfs9fHX9jH4w/CHxJqXhDxboHhnxdaWurwQtPo2rI99oclxpOpQn9zdW88afvbST7yrvG1lV1/odHPIB9iOcV+ZP/BQT44fst6H4g+Fn7Lf7YvhKG6+Df7RWgateWvxLefyW+FeuaVdWNrp980wUy2YP29iupQk/Z2QCaN7eSXb/Qv0Wc2lkvjZleYSyOeb0Y0sZGvg6cYVKlbDzwdeGJ5KVT3a8qdGU6iob1+T2UbSkmfPcU0lXyWpT9sqUrw5ZvRKSnFxu18N5WXN03Os/YJ/4KHfDD9t3wibSFLLwJ8dPDWnLc+PfhTcXvmGRF2rJrGgSOd13pzseRzNaswSYfclk/QW4uLeztri9vLm3srOyt5Ly9vL2dLSzsoYlaSWaaZyEjjRVZmdyFUKSTgV/EF+1j+x38e/+CcfxZ8J/EfwX4u1m+8Bya3HrXwM/aN8FyLa5kZfOt7PUJIi0NvfNC3zREta30LM0XmRtJEnQftVf8FUf2lP2uPhf4P+DGp2um+BtEn0+3074m2vw7Fwl/8AG/VPN8uHz4Rl4LSQ+SRpFvvSW4ZizSL5USf1zxJ9A/KvEnibK+M/o95zRlwXmUnOc6kpSngIrWpCMJWqVkmnThRm4V6VX91iHFRlWPkcNx1Vy/DVMJn1GX1ynorfb7eS7trRrWPY+xv+Cmv/AAVzu/iNa+KP2ff2TPEN1pnw7kguNF+Ifxq0mV7LVviCu1o7jTfDkoxJb6Y3zJLfLtluxlYvLhJeb+hz9kxUj/ZW/ZmWMBVT4AeD1VVXCqB4f0/5R9K/hG/aI+AXxH/ZdvPC/h7426fY+CfEniz4bWfxKbw/qF/HFf8Ahax1Ke+t7O11ZmxHBeEWLSSW4ZjF5qIxDh1X+4r9hv4ifD74k/sk/s96p8OPH3gn4g6Zovwc8MeGNb1DwN4rsPF1no2pWehael1p15JayyLBdQt8slvKVkQ9VFZ/TO8M/Dbw18B+C8p8KacamWyxVec8VFxqSxU3RjH29WtFctRzcWoONqaiuWjGMEkVwbmeYZjnmMq5rK1TljaO3LrflUenn17n1f8AnjtgYBr8y/8Agrl8cvGfwK/Yp8cXngXT9UOsfE3V7X4QXfirT1xb+BbDWo7hb++mkB3I88EMthA4HE1+hyCFz+mbNGitJLLHBDEjSXE88git4EUFnkkc8KqgFiTwApNfz8/CX9urwL+3/wDtLftY/sX/ABOu7dv2e/j34buPB37OV5JEkc9hdeHYZFkvIWIBNxqRhbW7bJysmmRIPvYr+R/o8cGZnmfFVTxKq5X9dyPhyWHx+YU9few8cRDmjGKVqlSNNVcT7OVozpYarGT2jL6ziLG06WF/s1VOStiOaFN/3uX8Fe0b95I9/wD+CMH7VX/C8/2aE+D/AIn1L7T8Sf2b0tfCTfaZd97rfhWZWXw7fcnc/wBmWKbTZG7fY7cn/WCv2HP/ANbHpX8NX7NPxP8AHf8AwTV/bqWL4hR3NlD8P/F918I/jlplsGFtrfh26mjjuNQhTo6In2HWLU9xDGB981/cfbXVpf2lpqGnXdvf6df2kV/p2oWkons7+3nRZYJ4nHDJIjq6kdVYGv0z6bvhHg/D3xVXGfDHLLh/P4vG4adPWn7SfLLEQg1pyuU44inb3VTxEIx+BnncE5tPH5Z9SxOmIoe5JPey+Fv7uV+cWfOv7ZB/4xE/ajIyMfs++LiCDg/8gS8r+aP/AIIJs3/DYHjjdI5H/DOWsZ8yVmUf8TbQPU1/S3+2V8v7If7UrMQqr+z74uLFjtCj+w739BX8/wB/wSn+FbfsdfD/AMe/8FFP2mtbj+GPwh1b4aSeBvhz4Z1GxaTxr8Sl1C6s7yO8sLNirn7U2nrBYwbd9z5ks58u3jErfd/R3zHBUfojeI2QzlfHZliKGDwdGKcquJxVanFU6NGnFOdSpLV2inaKlKVops4OIac3xZl1f/l3TjKU5dIxi9ZN9EeX/sZ/sZ/DX4YeC9b/AOCgv7eTS+HvgT4U1241f4P/AAq1aFptb+MepfbJm026k01yGuLeWRAbKwIH2tlM82y0jzL7n+xD+2t8UP22f+CqXhDxr4zL+HfBHh/4V+NrH4XfC6yu/O0TwLYyWEO55GAC3GoXCrGbm7I+YqscYSJEWvzK/aj/AGoPj7/wUi+OunRWPhzV5tJ05b6H4O/BHw25vrDwVpdtbyXF5eXDDbHJd/Zbdpr3UJNqIkWxDHCiqfbf+CJDpL+394LkjYNHJ8J/GDo46MradCQfyr+3vEjw8zjF+EfHHip4uVKdXiyWT4yNDCwmqlHJ8HVoVVHD4f8AmrVuSaxWNsvbzhOlRaoU2p/E4DMKUc1weWZVdYX2seaTVnWkpL3pf3Y3XLD7Kab956f2c5+uRwMc/wCfpSxp5kkcZYIHcIHb7q5PU/SmkEnGPzPSvyT/AOCs37dev/sg/Df4e+GvhVqNpB8a/iR4rttesEmVZ10nw3od5b3WqSTIei6lKkOlqcZ8u4vGXmPI/wAUfDbw94l8VuNsv8P+EqaljsXPljzO0IRjFznUqSSfLTpwjKcnZu0bJNtJ/tGZZjhsqwVTH4t2pw+99El5tn5V2f8AwUg8aeB/+CtfjT4nfEqPWvCPwrm8STfsu+LfBGtboZfBfhXT9QktbG+uIclVuLbUAdYldc5S8ulDFWFf1gZHBR0lRgGjkiYSQyq3KsrDhlIIII6giv5Gf+Ct3wu8H/Fbw98E/wDgo38GrNZfhr+0p4YsdE+JltAgceH/ABJDatHaveY4WWWO1utNnLf8vGirnmYZ/YX/AII+ftXN+0Z+y/Y+BfFOqG9+KX7PX2XwB4ja6m8y/wBc0Mxt/wAI3qzZ+ZibeGSxlf8A566aSeZBX9wfSj8Mch4n8D+FPHPgPLvqn9n0aeU5phUvewtXDS+rpVevPRxEZ4edSf7yrGrhpPTU+I4XzOths6xWSY6pz+0k6tOX8yl72nrG0kltaR+sPAPQ49KPbnr0Ixmj8O3TNYfifxL4f8FeGvEPjLxZqdvovhbwloV34m8S6xdNst9LsbGCS5upmz/cjjY47nAHJr/OuhRrYmtDDYeDnUk1GMYq8pSbsopLdt6JLc/RJSUI889Ej8Zf+C6Xxw8Z/Dj9mPwn8K/C1hq9lpnx+8WzeHPGfjSzzDZ6dpukxQ6k2jCZTuSfUZPKbtm3sLoA8mvrD/gmV+1af2sf2V/CXiPXdRS7+KXw4KfDL4sIzg3d1qFjAn2LVmXOdupWnk3BboZhcr/BX5kfA39pC3/4K4eBP2yf2TPilJY6H4w8R6vdfGz9kyS/jjim8KWdi0cWmabuABZ7CRLRrg8s8Gu6h/CnH52f8Etv2lNX/Y8/bDj8EfEn7T4Y8GfE7Vj8Evi/pGqM0EfhLWLe+kt9K1C4U4CtY6j5ltI56QX9wc4Ar/UZ/R1ebfRnzzwdxuWxocecM1/7SkoPnljKWLoxqc1OVvfVTD03heSndfWsBTi3eWv5euIlS4ko5xCpzYHEx9n/AIXF217Wk+a7+zN9j+0/nOSCAeOa/PD/AIKwu8f/AATz/aVeOSSJ10HRiskLtE6/8VNovRgciv0SdHR3RwQysVYY5yK/Ov8A4Kyk/wDDvH9pbPU6Bo3/AKk2i1/BXgRr438F/wDY2y7/ANTKJ97nj/4RcZ/16qf+kM/Kr/g3vmnl8V/tXia4uZwvhbwgVFxcyT7f9O1z7u4nGfav6bbf/j4hz/z1Xt/tCv5HP+CQfxlk/Z4+Ff8AwUK+OMXh1PF0nwu+EvhfxWnhmTUzosetmHUtYj+zm7Echiz5md4jb7v3a+9v2Yv+C2moftCftDfB34HS/s12HhKP4o+NYfCreJovinLrUmieZDNN562h02MSkeTt2F1+9nPFf2R9LzwG8U/Efxz43464MytV8qy+GG+sVfbYen7P2OVYSvU/d1asKk+Wk1L3ISv8Mby0PjeEs/yrLcjweCxtXlqTcuVcsne9SSWqTW/c/GXQrm7/AOHs9hH9tvfK/wCHgLJ5X2yUxbf+E4f5du7GPbpX9wkv+sfOfvtx6c1/ClqHjLwd4B/4KqS6/wCO/F3hbwToeh/t6XGra3rPjDxDZ+GtK0i1t/G0klxdXVxcyIkUUaKzPI5CqqkkgCv6+PB/7fn7CHxH8W23gX4f/tq/sn+NPGmo3P2bTvCnhr9oPwrq2v6lIWwI7e1S+3zOdwASMMxyMCur6fmT5tmNXgPE5bhalWnTyiPPKnTlKMNYP33FNR76tBwLXo0ljo1ppXqu13bufWWfr7UDGR29utOaN0Z0kRo3Q4ZGXaw9sU3qRgY/Sv8ANjRn6OndXEPb9cUp6HHTNByeMHPU47UZOOM49+aT7gHPsfr2oORwOn60dSMfl2o9MDp6d6et7C1AZ6A8+/SlXjn9RScg+3bB4pQM8Z9+mKNOoxG+vXpjpR144xQR0wOccil/EEeh4o6CQ3nn3peffHvS8/nyc9aTPXvxyR1o66jAfxEfiM1/Mb/wcK4PjT9lEdQfBvi4EHn/AJiGi1/Tl/jwQK/C/wD4LFfsY/tIftYeKP2ftS+AvgK18aWfgbw34i0/xRLP4r0vw1/Z019eaXLaqq3c8Zk3rbTHMeQuznGRX9U/Qq4i4f4T+khkOe8T46jg8DTjjOetXqQo0o82CxEI81SpKMI80pRjG71k1Fas+V40w2IxfDlahhabnNuFoxTb+OPRH07/AME6PAvg/wCLf/BMH4A/D34n+HtO8deCPFXw81LQ9f8ADniVW1Cwv7VPEGsRwx/Md8bQCOMwyRMrwGKMxshVceSfAz/gm7+zl+wx8Ubv4n6QuufHf4u+MfFVxpf7LfgHxV9nhu/BMa26z3Mnn4dGbT43kkvPEdxGBZ2giEcJup40uPo79lC2b9iT/gnj4Bf9p6S2+G0fwG+HWra58UT9th8QjRIV1jUryOG3a1eRbu5uFurWG3trYvJPcXUMKK0jqteu/ALw34taw8Q/tJfH7T4fBnxX+JehLez+Edav4RY/s3eCYGa+0rwW10zCFLmBCuoa9eBgtxqs0y7mtrGxEfFxl4mcX5LxZ4hUOE86qQ4bzXM8cpU6FT9zjubFVJx9nKN/3cqTi69ShKPtMPKFGcuWtTFhsvwdfDZesTRTxNOnDWS1p2ir3Xe+yltLXofy1f8ABcLwhfQ/theHbvx7rFr458V3X7P+i399f3Onx23hjRXk1HXv9D0WxkDfZrSELhXnaS5kO+SaZmbav7N/8Eg/2WfDfwr074yftSeDvC0fw28H/taeBvhTbeFPh7pmlr4b0jU4/BPguPT9X8dSaWiqkE/ibWNS1i6RtivNaWttdMN161fFv/BUr9hz9qz9ub9oTSvi58A/hHeeI/g2nwj0vwfa69rninSfBd14yuLW81a4aSOxvbmK6j0+RbuExvNHG10vzBRCymT+hP8AZ78K654H+AvwN8DeKbNNM8TeDvhH4b8KeI7BbiO8j06+0/R7O0uoVliLI4jkhdd0ZKnblSRX7j48+JmSVfom8A8F5FmeGqY90fY47D0q1KVWjGHsa3LWoU5c1JqtRppc8YuPLKCSuzxciyyr/rTjcbWpyVNO9OTTtLdaSe+j6H51f8FkP2rn/Z9/ZjuPhr4W1Q2fxQ/aJ+1eB9KNrN5d/oXh2ONf+Ek1NccoXimi0+N/7+oORzGa/In/AIJU/D7wf8C/h18d/wDgpX8ZLCEeCfgP4avvB3wZ067Cwf8ACS+JLiFLe6ks93BkDXVnpULL92TUrojmE49X/by/YY/4KKftlftUeK/iND8IbHSfh3b3tv8ADz4Vvq/xK8P/AGfw54as52ji1G4tVvDKGuZJrrUp40Uyf6QIwpZFFf0J/DX9mb4Q/Dj4D/Dv9nR/Bvhnxn8Ovh7odnp1vpvjDw5a+INO1u+t901xrFxa3Ebxtc3F1NdXRcruVrg4Ne1iePfDPwE+i7k/hnkeY0cwzbiCtGtnX1DE0alWlhX7OWIwvtacpqjUlQ9ngoqV4vmxdWK11yjl+Z59xNWzGvTlTpUI2o88Wk5fZlZ2ur3n/wCAo/hk/ad/am8b/te/EuL4s/E/R/h1pPjibw7beGdRl+H2jSaHaa1BZtJ9ja8jkuJjNPDHJ9nEwKlooYlK/KK/p7/4Ip/tWf8AC6v2dbn4GeK9T+1fEX9nNbfRrBruffe654RumYaLccnc32F1m05z/CsNoT9+v0B8e/sY/stfELwT4u8B6j8CPhFodl4x8OXfh2bXfDXw00XRfEWh/aoWiS+sLuG2WWKe3dlljdGB3Rjtmv58/wBjj9gX/gor+xr+1b4Q+KGj/Cex8VeB9E8Q3Xgnxxd6T8SfD9rD488JXtx9lvLqK1lvEkV/LS31KCKVVdZrWJSAc19/xT4weA30n/o/5t4eYKlh+HMdk0aVbK6OMxVClCcqcJ8tHDzm6ceWcFPDyp7U/aUamqiuXiwuT57wzn1HHycsRCtdVHCMnbbWS16+9fyaP6Zfi7rXgjwz8KPiZ4m+J2lrrXw48O+BNV17x5oraausjV9Is7Oa41C1+xsQs/mxRyJ5LEK+7axwTX8V37SP7SX7Qf8AwU7/AGhvCvhvwr4V1W4sLjUm8OfAT4D+Hpll03wnaMoV7u6cbYDctDGst7qMm2KCKPYhjhjUN/ZP+034R8QePP2c/j74E8Haeda8U+NPhB4i8J+F9NE8dn/al9qGmXNraQ+bIVSMPJIgLuQqgkngV8qf8E8v+Ce3gf8AYg8Afa759O8YfH3xjpUUPxI+IkUO620+P5ZP7B0HcN0WnwuoLyfLJdyR+ZJhRFHH/N/0ZPF3w18COBs88SM1wscbxh7X6vldCbbjSjUor2+Icb/uofBCrVVq1WMVh6UoxlWlH6LibKcxzzH4fLqUuTCW5qku9n7sfN7tLZfE+hxv7Jf/AAT58B/sRfs5fFS4uX07xj8ePGHwj1yP4kfEiODdb20f9kXcn9haFvG+HToXALP8sl3JGJZMARxx/gP/AMEO/wDk/LwB/wBkd8Wf+muCv7GPHum3ut+AvHeiabELnUta8D6xo2mW5kWEXFzdabdW9vHvYhV3SSINzEAbsk4r+cD/AIJYf8E7P2v/ANmn9rPwj8UPjR8LrPwn4I0r4b+IPD99rEHjnQ/EDw3d9YxQ2sX2e1upJTvdWG4KVXua/RvBvxopcTeDfjPm3ihn9H+3s2wsfZRr1qdOpiJLC42CpYajKUXKMOaFOFKjHlgnCEYrQ8zOcllhs4yellmHl7ClLVxi2o+9HWT89W299z+lPWfEHh7w3p97q3iTXNJ8P6TplhPq2o3+q6hDZQWlraxtNdXDb2BKxRqzMV9K/hv+OnxD8d/8FLP26JJ/Czvar8U/Glr8OPhRbapKIbLwX4Vs5JI7S6udx2xrFbLearc5x+8mmHXbX7q/8Fiv2Lv2j/2svE/7P2o/AbwDb+NbLwN4a8Rad4plufFml+Ghp81/eaXLaoFvJ4jJvS2mOY9wXbg4yK/Gj/hz1/wUPwf+LGacMjBx8U/DIJ/8nq/SfoQ5L4KeHHB9bxPznjbLcNxPmWHqUadHFVsNCWXKNarH3qVTExnW9s6dCs1JUH7NezjLlqOb4ONa2dZjjI5ZRwVSWGpyTbjGT9pouqjpa8o/a116H9Vviz9l34EeIf2Rbz9jW2v/AA9YfDSP4aR/D/QbpdUs2vtJurONZrHXseZzdpfxx6g7dXkaQE4c1+Yf7B3/AATL+PP7F37QGh/Fpf2mPgH4l8JXujXXhD4m+D9KfUrG58VaTdKJF+ztJ+6W4trqG1uYWk+UGN1JAkY1+Rn/AA53/wCCh3/RDNP/APDq+Gf/AJOo/wCHO/8AwUOABPwN04AtsUn4reGRubBO0f6dycKxwOyk16/DfhrwbwxwnxBwTg/HzKauW51KpPGU69HL63tKlWPLUqxlUzKUqdWfuylUg4y54U535oRZjiMwxmJxWHxs8iqqpRsoOMqkbJbLSnqvLzfc/tjguba7jE1pc215CW2CazuUu4Sw+8A6EjI9K/BT/gun+1X/AMIP8LvDH7KXhLUfK8T/ABhSPxZ8TDay7Z9M8K2Nx/oljJjlf7TvoclT96DTZQeJK+4P+CXXwD+LH7MX7Iuk/C342eE38LePNO+IXiTxJc+HrbWLLXZntL64ims2juIJXgLSqh2qXG043ba/Er4uf8E2v+ChP7Xv7WOt/FX40fDWy+H3hL4n/ES3i13Wz8R9B1tvhr4ThkS2trW1t7e7eWV7PToVjRIlbfcMWPDM1fzZ9Gvgbwj4U+kRmec8bcUYGeQ8OVKlTD16lahTWYVqcpLDVMPS9tN1Yx5JYm1GVX95GjD3vaK/0fEeOzbGcPUqOCws1WxCSlFRk/ZxduZSdla9+XW2jb6F79hG20f9g39iX4xf8FGPHGmaZP8AEz4mwn4S/su6Dr6fJqCyXDR/bNmVcw3l5byzzGMqTY6A+GAmzX45/Hj43a/+0h8VvF3xg8a6d4L0nxl47khvPFEPgLS5PD+h6jdw28dtJfC1aeVknnWJHmdX+eQF8BmYn+/af4IfBu98F+DPhxqnwv8AAviPwN8OdLttE8C+GvFvhWx8T6b4bt7O1Sxg+zxXMUipJ5Eao0qgM3zZPzGvnL9o79gv9nr43/A74j/DHQvhJ8J/h/4n8S+HZV8H+N/C/wAPNJ8O6z4Y1i3xc6XdLdW1ukoi+0RRpNGGxJDJKpBzX654X/Tl8Osp8S82484xyHESzTNcV7N4xVYWweWc1Knh8NGlytyhQp01XrcrTrV3OS15Tycy4IzGrllLBYSvH2dKN+Tl+Kpq5Sv3k3ZdlY8//wCCWv7VzftVfsreGbzxDqQvfir8JWh+GHxQ8yTN9qM1rAv9k6xIOpGoWaxuz97i3uh2q1/wVlz/AMO8f2lc/wDQA0br/wBjNotflv8A8Ex/2PP+Cgv7Hf7SNj4h8afBqC2+D3xF0hvA/wAXFsfiT4f1NdOgVmuNM1qK1jvDJK9jdDO1FMjW95cgLlgK/Yz/AIKGfCjx98cf2NPjh8KvhboI8T+PvF+j6ba+HdC/tG10k6jJb65pl5Mv2i4kjhTbDbzP87rnZgckCvw/j7IPDjgD6YmR5xwRnWCr8N180wGOjVw+JoVKOFhLGU5V6VSdObhRjQnGpKKk0o4d0238R7mX18xx3CNajjaM44iNOcLSjJSk+R8rSa15tNvtH4Wf8EM/hv4N+MGnftt/C74h6KPEfgfx18P/AAnoHifQTeXGnf2rayahrTND58DpMmSi/NGytx1r74/Z0/YX/Yc+Lfxg8a+Pvgb8Nta+HvgP9mX436j8HtM8c+C/ib4m0zxX8TvGfh2KO28VG11H7eZLPRdJuL6TSN9mY7m+vLW/b7RFbwxLc89/wRk/Y+/aN/ZO8V/HvVfj58Oj4Es/GWkeGbfwzIfEuk+If7Uk0681Sa7TbZ3MxTYtxCcybQ2/jODje/4IoeI73wzpP/BQT9lfxVIYfGv7LX/BR74ixXVvPL5t7faB401JvEWg6m4+9tu2XVGVj97YDmvtvpN+JOdYvxQ8Qs+8L+KKsss5csusDjZPC1YVsHQwuIqyVCp7GrKMoUsLJy5uX2jTtKMXHzeHcupRy7L8NmeFSm3U+OHvpxlKUV7y5l/Mfz6eC/h54C0H/gqro+iaV4N8ORaVa/t5jSorW80yPWXkt4/GrRrDPcXIkmnG1cM07yM/O5mJJr+yP41/sU/shftI+GtU8BfHD9mj4J+PvDmuwSabcSaj8ONJsfEWmrMrRNcabrEEEd9Y3KBt0dzazRyRsoIav57dJ/4Jv/tn23/BRC0+Oc3wcZPhZF+2G3xTfxR/wm+gNjQf+EqbUvt32MXn2n/j2PmeV5fmdtm7iv6qJPmdschnJzjrXN9NnxDyTOM04Fx/AOeUq1bD5bGNSpg8TGcqNbmg7TlRm3Tqbu0mpGvBuW1IUsdTzDDtRlU0542utduZbeh8Pf8ABOL4X/Ej4LfsbfCf4WfFDx54k+JOs+CdS8VaH4T8WeMLh7zxXd+D4PF2uR+B4dQncB5ZodBXR13OMhdi9EFfb4//AFH0pxyxJJ3MeTn5i39aaO+OnrX8IZ1mtfPc5xed4mKVTEValWSilGKlUk5tRSSSS5tEkj7vD0Y4ehChDaKS+4X6kYPHpTc5459OTxS8kfU+nIo9MgHHpwa8xI2E5xz165peeODj8xSnuevPXrSH249qLsAB5yOtHTqD7UenbnrRtJ9yfej1ATI9OfY8UuQeOgz9aPT6d6McfTkjuKNAD9fag98dPWjHy+/8qO59/TtRr0AAM9vwzgmj1x2GT2oHP8q+Pv28f2q4/wBjX9mHx98aNN0aPxd8S5ZrH4bfAP4dgB7n4mfELxPcLpPhDRI4sqXWS9mS4uFXkWtjdN/DXo5RlWPz3NsPkuV0+fEV5xp047XlOSjG72Su9ZPSKu3ojGvWp4ejKvVdoxVz5M+Mvxb8LftE/tt6F8F9RuNQ1r4AfsPeKdL8d/EPwj4a0ybxHr37SHx4ks11jwR4C0vTY1zqEHgrT5F8V6oob7Pa6ldaC149vHZySL+h1h4J8UfES9s/EHxhtLS3sba7j1Pw58GNPvV1vw7os8beZBe+JLxR5esajGwV1iUf2daOoMS3UqLeV+PXhH/gll8GfBOu/sKfB/xJoz+P/wBprwd458Rftc/tl/tMaZ4l1fw18R/GFxqmjaza+JfM1uwure7trXxH4u1rS4rO0gkjWS18ITyFWa1kY+tftn+CP+E68ffCT/gnH8D/AIjfG/SvHX7R+hXnj74+eN7v49+LvFd58APgnol1HZ+I9UtI7zU5VXVfEl1LH4Y0p7hZlV7y/nK/6Opr9nzbLOGcyxmWZFwrj5xoU6FRyrSoLlp0qU6v1jFK1bm/fezniFzQWIdKVDD09FCE/nKFXE0o1sXjKd25K0ebeTS5Y7fZvb+X4pM/Sq7+Cem3v7RWnftH33j34p3GtaJ8Ibj4P6J8MD4xaD4L6dHear/amoeIG0JIwJ9auPLtrQ3txJII7e0RY40Ys59huLm1s0hlvr2y0+K5nFrBcajeR2FtLIekaySMqlu+Aelfnp+2D+2X4K/YS8CfCL4VfC34Z3vxm+NfjjXPDnwG/Zx/Zv0LxHJYX2s3VxDHYaJb6nrEqzPaWsVva+ZJdTh5Ps9rPcP8kbyV8EftpfDjVPGNt8Lf2DPEmueFP2gf+Cin7eNtcW3xc+NOpeEI9f8AAv7IHwxs1hn8fa94H0e6SaDw/Y2NncNpOgIvl6hqF7fR3t3dTXO1j8rkvBGacSPA4jN8Q6GCqKUaM5QjKSw2HvOviHTUo8mHw8OadSo5XnUvCiq0/aOHdiMypYTmhQhzVNHJJ6c0tIxvbWUnol21fKj9p/gP8evhX+0x8NNP+MXwT8Sv4y+Geta9rHh7QPFo0m60nT/EUmhateaLfXWn+eiNcWZurG6WC8jBhuEQPGzKc17Bz+PcjvXlPw80L4TfBHRPhd+zV8N7Ox8L6N4I+GtvpHw78AadFJdT6J4Z0GK302G4umVWEUZby4/tNyym6uHm2GSQS7ez8ZeMvCfw58H+LviH491yz8M+BfAPhjUPGvjPxJqEnlWOgaTpVpNfaheSseNsUEEr46naAOTXwmYUMNUzWpDJaVT6vUnL2EalpVZU3Nxp83LGKlO3utwjyuV1FdD1KVSSoKWIkuZL3rbJ9TpQCWjhUZmmXzIohzNKu7buVepXd8uRxnjrTFdHVWjaORGGVkikEsb+6sDg/hX8r2m+NvjV8Tf2LvjN+1lcr4u0L9of/gsd8a7X4L/sp+ArrxHqXh/xDBoOvyX+g/DXRI7q3f7Rpnhnwt4dXWvF+pSWBhOqXk05kkW1wbz9WfiP4m8I/wDBJb9hj4Afs9/AnRLv4o/E2a80P9lf9lbwbrkGoa3e/Fbx1rUk01xrutW9osl3/Z8EsmreIdTS0XKW8TW8PltJDj9Fznwtr5XiKGUYTFqvmdbEvDRoxglG9GnH61UdX2jiqdCvJ0VU5fZ1I06tVzpulUpx8rD50q0ZVqkOWlGPM5X11fuq1t5LW3TRa3ufqJJcW8VxBZy3NrFd3cTT2lpLcRxXd4kf+seGIne6r/EUBA714t+0d+0V8Jf2UPg14u+PPxv1+48O/DzwZ9jgvp9N0ubX/EGsXmo3cOn6bpek6bD++vL68ubiGGG2i+ZixYlUVmX460X9hiP4ifE39m34rfGK51PU9T/Zl8cSfG2z+IXi5LZf2gPj148k0q503+2PEVzbM0Hh7wvYpd3Etp4Q06Vod0Nks620Vo0Fz4r4z1rwB+3J+2bD8RPE/i/w6f8Agn7/AMEp9Qm+IPirxjqV/EPhr8Uvjslm1z5810w8m5074e6TNDdNPGxRtV11Il80RsK4Mp4QyHEZlCdXGTr4HD03VxcqdPlaftHClh6Mm589XFS9lCm3D92616kP3NaMXWzHERoNqmoVJPlhd+WspLSyjrfXW2m6P2YtpXuLOwvHs76wOoWEN+ljqlq1lqNos8ayrHcQnmOVN210OdrKw5xUxICh32qryeUrM2ze20ttX1bAJwOcAmvx+/4J+a58TvBKftV/Hr47638RtE0P9sr9pbWPjP8Asifsg+Ijda18U/h94Lle6FpqC+G5j9p0i48RmRdVu7Kcw2enIkL3MlrJJcBfirxJ+3Npp034sf8ABW/xBo8vjW51nxLefsJf8EXv2cry8S8/4WXrVxff2PrXjSK1inaCefxFrsM0TX8eGg0Pw+0EchN5H5nbh/CjNcdnWLyrL6yqwpOlTjUjH3auKrJcmGheSjeE1WVarzOlTpYbEVlKahGM4ed0oYenWqRtJ3bV9oreXz05Vu3KKP6V9p8wx8eYqK7p/GisMqWXqAR0z1pM9B27joK/m9+GXwWn+IPxd+HH/BLzSPifqnxBb4H67p37c/8AwWg/aC0TWCNZ+NnxM1LUIdW8N/DX+0oiHihutVt47ue2iCC20fw1ZQIY5hOtfrJ4r/ad1T4i/tnz/sO/B5p7bxJ4F+Ftv8cv2o/i3b2q3afCnSdYuo7Xwv4T0WMo0P8AwkWvtJLeLNdKYbHTbOaZIrieSJYfPz3w9q5Zio4TA4r29qNTFTk6bpxp4ROKo4ipzSlKP1hNVKVPl55U6uGavUxCpw2w2bRrU/aTp8quorW/NLrFf4er7qXRXPt8rtOGADDG5SfmTcoZdw6jKspGexB6GvnX4ofsufDH4w/GH4L/AB58Xz+Ol8f/ALPGkeJtP+EUmh+MrnR/DHhW+8W6adJ1DXm0tR5FzqkFo00VpcXAdYPNY+UzBCv5sfsL/s0a7q/7T3/BR79pT4afHP47/DL4TfE39qpfh18LvDuneKbHxx4C+IX/AAgnh7S/DfjDxTPb+I7PUzP5/iWDXrOG/t5YTt0mdVZoViVe/wD2Mjrn7W3x88b/ALe/iP4l+L/FP7PHwj/4ST9n39h2DXr7T9C0HxhY285074lfF28gsLe1tJINYvNNfSdJ89CsGm6HPcHD3SuvZW4Ulw3icdmGV5xanhsPTVSSp1IVPbYzD2eBcbuHtJOdajWSrStSpYibjLkdN5/Xli4U6dej8Unb3lblhL+Jfe2ia03cV5n35+zR+z14I/ZU+CHgb4C/D3WPHfiTwv4HhvXi8TfE/wAXXHjv4heJ7zU9QutV1LUdW1SbDTT3F3e3MpCLHHGGVI40RVWvdfwyeh7g1594B8cTfECLV9f03RmtfATXMVv4E8TXkzxX3j+JVf7Xq1vZsgMOnM/lpZzO2+7WOSdUSB7d5vnb9q79qmX4H+KP2efgZ8PNH0nxb+0r+1z8RLj4efBPwtrs7w+GPD1npNn/AGp4u8beIBGyzPpXh7Ts3L2tuyzXtxLa2ySQiSSeH45Zfn/EvEVShVvVx1aVSrUlKSvdRlWrVKkr2jyRU6lZyt7PllzWcWj0fbYbC4VTjpTVkrfdFLvfRLufZe0gKxGA+duTjftKhseoBZQSOm5fUUKCzBVUszHChRljntivxS8afs16p8Vf+Ctnw+8R+CPjR8e/COpfszfsU31z8evjB4N8Z29tdeJ/EHjzxNB/whvhW80e8tbvQ0t5NP0PXtXm0mCxSOOD+y3b5mt5j2+keJPip+1F+2z8T/2ZtB+PXxQu/wBmX9jbR9JT9qzxHpy6P4G8QfG7x94jt/7Q0X4bWep6Np1lPaaTpWnxm/1yaynW4uprq3sC0MJn836SpwFh/YU8VQzKDpxwkcXieanUjKhGVTkpxsuaM5Vuah7C8qbn9Yp88aceaceKOayblGVF8znyR1XvPr2tbW++ztc/XMMjNKqPE7QStb3CpKsjQSKFZo5ADlXAZTtbBwy+tP2kKD/CzbUJO0OQNxC+pA5OOgr8oPilqv7Mf/BMfX/EUf7Ovw40x/2m/wDgod8bPC3hH4b/ALOml+JbrSvBPi/xkbP+xYPEVxYRiRdE0e3tvP1HWtQhj8y7+yEJvmKbPK/2j/2Z/Efxl/4KTfsB6To/xs+Muk/Ej4B/CH4jfHr9ob40/DLxM3hCTSdJ1iDT/Cvg/RdP0WdLvRrG11jWhrjR6fNa3Ek+n6FqKzy3JDzUYDgbCY6rHFVcbOhl1ShiK1KtVo8spvD4d1Kl6Uas+Wm8QvqsKqqS9pUkvZwlJVKdMq5pUpr2ap81VSjFxUtFzSstbb8vvNW0X3n7Zcf561+IXw90G9+DP/Bwn+0Romi2DW3hb9sf/gnH4f8Ajx4uWJfLjPiPwJ4otPB8d1Kn95rRmG88lr0+vP0Lq/xA+KfxB/a8T9iL4UfHj4ja5P8ADb4e2Pxa/a++LUuneFNH1T4YaLrjSW/hPwVoY03SbfZ4m8SeXdXrahN8ul6VYyzxRtdXFq8Hx/49+L+l/BG7+Ov7d/wO8JQeMPGvxN0Xwr/wS1/4JV+B7q/uNc/4XJqn9v6vqWpeKI7m7mknu9Iv/FGoahfNezTN9q0n4ffafNMd9DI31XBXDuY5bDMMu5o1KmZYKNGNP3oxf1mtRnhZVJVFD2fvUljIqUf92ozxD5aai58eYY2lVlTq2sqU+a/+FNSSte+/L/ilbc/fYOm+WJZImlgPl3EaSK8kDMquFkUHKsVZWw2Dhgehp3oM8Y4r8VP2avBniP4U/E74Wf8ABPP9nj4w6hqGufs63Nn+1h/wVP8A2mxZWviHxP8AGXxh4ouJbi28FfaLyOYLd+K72HULy9m/12maD4ds7WKRJ5w0X7WdSeFHfgcV+a8UcP0+HcbDD0sSq1OpH2lN8soTdKT/AHVSdOV/Z+3hatSjzSl7GdOcuXnR6+CxbxlNzcOW2j6q/VJ9eXZ+d0Nzx3/xpRz1/HPSk5HT68DGKdzzgZz+lfNO9jtG+nT8e1H+cdzRj8aX0zjJbHPQ0XBCf4enWl9uOnrnFHJ56+pNKcYxnpR1ATPUjIzyPalGPp+OKTHTHOfbpSrj6cdaOguo3/DrS8dOhz0xQPyP0oyeTnv1HejyGH1PSjscH+lKMZHb68Un0POfoKNwAdx1OeD61+fn7eX7E3iz9sbUv2Rdf8F/HO3+CPiD9k/9pnTv2kdKudU+GcPxX0LxXdabayW9vbz6XLe2iCWEuzRTPIyqLib5dxVl/QMDnHXPPHWvDP2h/wBon4afswfDr/hY/wATLnW7i31HxJp/gLwL4L8G6K/ij4kfFfxRrM32fRPCvhfR0ZXvtUv5QyxQhljRI5ZppIYYpZU+g4Ux/EGW8Q4XFcLq+PvKNNKnGrd1Iypyj7OcZRlzRlKNpRa1v005cbTw1XDSjjP4e71a213VjuvA/gHS/BMWr3CX2oeIvFXiq+j1bxt4418wv4k8YXcMXkQvceUiQwwW8X7q1srZI7e1jJWOMFpHk+EIf2O/iT8Ov21v2oP2z5f2vtL8F/D79pTwN4J8Ban4S1z4WaWfFPwz0/wVZzW8On+HPGGo6gbGztrue7v72US6bcMZroMAHjWQ+8+GfDv7U3xWtbfW/i34s0/9mTQb9PPh+DPwUuLDxt8UdOiZQyweI/iFeQTWaXY6SweHbGOOJtyx6pcgCU+q6B8CvhP4fv49ZTwda+IvEiEMfF/xBv7z4m+MWf8A56Lqeqy3M8bE84haNR2UDivWw2a4rh2rjI/XoTqYmn7GtGFKliIOmqlOp7PnqR9lHlnRpuM8P7SKUUoS5dHySoxxcYKNG0Yvmi5Nxd7NXsve2b+K33n5XfG79nLwb4k/az/Zx/bK+DHx61DS/D/7Jvw38badr+mn4KTfGfw8LzxNbTDxF8QJ/HeranY6LbaqNOQQzalqc97HHDp0J8po4/JHf/sN/Cv4g/EXWvH37bf2SH4Z/wDDTWhafpfwj1nx+p+IPx50j4X2rC+0m6voJY49Ps9W8U3stx4jvZZnvES3utCtFs4otMgij3v2g/EE37d/7QV9+wb4Mubq+/Zt+Ct/pviv/gon47sLhl0nxTMskeoeG/gLY3S8ST6s0MOoeJkiP+jaRbpZSMsmoPGP1O+UYCJHGirtSKGIQwwqowqIijCqowFUcAKABivreIeLM3y/hfB5PjXfGVaEYpVFCU6OClUliKdOo1Tp88sRVqSxCVWMpQounJSlHESjHhwmBo1sZUr0/wCGpbq9pTtytrV2UUuXR7+hx3g3wH4b8DRamdEgvLjVPEF3HqPirxTrl9JrXi3xddRp5cdxqeoSfvJTGhKRRLtggQlIYYU+Wvn79sn9l5v2xfhbofwI1/x7eeDfg7rvxH0XxB+0BoGj6dJN4g+MfhXRrj+0n8Ew36zx/wBn2uqX1vpov7pVlkazt54ERTOZF+svw49ulB6d/wAuK/MMBnWZ5Zm1LPMFWccXTkpQm7SlGUfhkuZSXNDRwf2GouNnFNe3Vw1CrQeHnH9291/Xfr3Pyo/a1+A/7Ql9+3n/AME4v2kfhN8K9P8Ait+z/wDss6B8QvDHjT4UeGPGGh+AvEngXUPFmgx+H9J8RaLp+p3Frp93HZWiR2ot0njkt4Y5REv7wA7/AO1n+xz8df2qvij+yr+0H4E+LHhn9lz4q/sceNNY8bfCLTvFXgtf2gPD3imbxJYW+la5B4s0+31Cxt442srfyLf+zrqWaP7VcP8AaFby/L/Tjnv298Yp0aNI6xojO7sI0VRlmZjgADuSeMV9Lh/EHPMF/ZtbB06MK2BoVcNTqez53KjXniJ1Y1adWVShU5/rVaEr0ruE7O8lzHJLKsNL2sZylyzkpNXtZxUUrNWkrcqe5+OH7XPjr9uLwJceDPAP/Cr/AAb+0pf/ABNv9F8A+DtZbxnYfs4/s13PjPXrm6htbC58Exya54r8URaPbWdzr+o2+o3lnpA07Tbkv5jRtt9b/Z//AOCfvjHwB8Lvh/8ADP4yftH6r4z8O+BZx4lk8F/BvwNa/Cbwn4j8VXF5Jq2s+LtY1S7l1DW9Q1XUNTubvUGuRc2aW81wPssFt5ce32P4P3EP7Q/xu8T/ALSrul/8K/hO2tfAv9l5gwmsPEVyt0LL4jfEC3/hdb69sF8N6bcL1sNA1GaMmLVOfs/nBA59a9fOuMczynLKHDOAo0cPWjy1MRKnTXM63vcqtPmjRqUYScZuhGhJVJVYST5U3zYXAUcRWli6spSi9I3f2evqm9r30sfOnxH/AGcPDHib4DfHP4L/AA11O5+C+sfG/wCGmu/D/Ufi14dtn8RfEHS59b0+4sW1i4v7uc3uo3MP2mSRTd3RfOdsqHDD89R/wR48PReE/wDgnp4VtP2o/ijZS/sAatb6noXiW3+H3hd9X8drp2lw6ZodvaW8kD2Oi/2cPt1xHcR295cSXOpTXU8s10sNxH+yoxkf0HSjue/P/fVfPZNx9xfkNKVDLMY4xlOVSXNCnUcpToyw8nKVSEpSXsak48rfKr80UppSXZXyvA4iXNVp7K27Wz5unmj83fgx+wb4j/Zi+Pn7SHxI/Zu+J/gLwV8Mv2ptQ8K+JfHfgnxl8Jr3x9488Haz4X0M6E17oviD+2reO7Gpo0l9cnWre7k+3XNzO0kxmkVovhH+wH4o+DP7Xf7Y/wC0h4a/aI1rUfC/7a+heDYPiN4f13wn9p+LnhbUvB+lXGjrcaD4tju47e2gu4LqZhEdOLWbMgtfKEUZX9J/x5/I0cgfrWlbxB4sxDxUq+KUpYmhSw1aUqVGUqtGjKi6UZydNylKDw9Bqo3z/u9ZNynzEcrwUeXljblk5L3paOV721680tPM8L+JfwQsvE/7NPxE/Zv+FmuN8DdP8U/BPWPg14F8TeD9NWeT4Vx6lo9zpNrf2NqZE8x7QXHnYMiySMrMZQ7GSvB/2U/2OfEfwP8A2evgn+z78YPjDY/Grwn8DPh5o/w58N+F/Cvwzh+D/wANtat9Dt47ezu9e0tby9udWuG8lJpEurpbKSbdK1iXbcPuz0HBz26UfTn2NeXR4nzvD5VVyelW/cVKqryvCnKp7VRlFTVaUXVi+WUvhmviberZrLBYadWNaUfeS5Vq7W7W2/AUsxOSST69cV8FfHv9jXxN8U/2zf2SP20PAnxZ0bwR4q/Zi8I+Mfh1qPgrxf8AD6bx94a8a6P4ytPs11NatDqNlJY6hblmZZiZo5Qsaum1WD/evU+2enWmn865clzvM8hxcsdlVRQqTp1aMrxjNOnXpyo1YuM4yj71Oco7XV7xakkzSvhqOJgqdaN4pqXVaxd09PNHF+BfAWgfD6z1uPRkmutV8V+JLjxp428Tansm8QeNNYuo4YJtQ1CVVVWYQ2tpawxIqxW9rZ20EKJHEqj4U+Av7D/xV/Zt+MH7XXib4X/tE+HrX4VfteftAXn7S3iHQdf+DZ8SfFz4eeINWt4rfVrPR9fl1X+zJbKQQx/Z/t2lzNbBANkvzM36P/gOOfrTumBznPGK6cDxLnWX0sZQoVU4YqMY1Yzp06ikoTjOGlSMkuWUU4uNrL3fhbi86mCw9V03KNuT4bNrffY/OD9oX/gn6Pih8Xf2L/jn8Lfibb/D34hfsg/GPWvitcXHxE8L3XxYsfjU3iLR7fRdUbxDMuoWV21/HBbx/ZLtZvLt1d444I4xGifcngr4f6J4Lu/FWtxNJq3jHx9qsGt+PfGV/DHFrHia4tLdbOxiZV+WGzsrdfs9nZR/u7eNpCN0ss0svdfnnP5UDB4Pb25p5hxPnmaZfh8rzDEOdGhGVOHuxUlCVWVdwlNR55x9tOVRRnKSjJ6W5Y2KWBwtGrKtSjaT1+drXtstEfl98Lv+CcGpeEPi7+21408c/tD6/wCNPht+2x8cv+Fv+Pvht4d8H/8ACB+J7/T4bH+zdP8ABes+Lo76W8udCtrXdbG006LT5J4XkikuPIlmgk9d+Nf7Ell8Zv2k/wBjT442nxe1/wCFXg39jrSvFWmeGPhD4F8GaauiatL4n0e38PLeWd0526TLp+mRSWlrJaWzS28cn+jSWrZY/cff6d8c0da9Gtx7xZXzCOa1MX++VGVFNU6Kj7OeHWEkuRU+Tmlh7UXUcfacqj714xaxWVYFUnSUPdb5t3upc297/FrbY/Hf/gnH8Pf2o/gxd/tsn4s/ss6p4R+KHxr/AGyfEvxN0PxxqfxC8Lr8INZ8Gx2Om6H4EtbS9sr271gwaZpum+V5Emn+cxmeRnEk0hX9gbQXq2loNRazbUfssf299OSSLT2m2r5pt1kJcR792wOS23GSTVj37D24o9uTk8VxcUcS1uK82qZzicPTpVJ8t1T9py2hCNOKXtKlRxjGMUlFOyWi0Sttg8JHB0VRhJtLvbq79EhOefUetLnryOnOKT17gfgaXH19sjFfOdTqD0HYcE4pPX9KMZxz1/Kj27544pW1GKfwz3OMEUh7fTFL9D260YHvz0zxTEHXJ/H3oHTp+dAI69PajGeKWwwwegB9QOmKAOv/AOsUcf8A6utAGR3680dADnpjg8Z7UntjORx6070P8qTjPXAz6c0PuAAZ45GePpXwn+0x8Plvf2rv2A/jp4pxJ8K/gZ4k+I+n63c3Uu3RPBnijxj4Vs9H8H+ItQB+SOKP7PrelJeSYS3uPEVqSyeZuH3bxx1x0JPNQzwwXMFxa3MEN1a3UD2t5aXUK3NpdRSLtkjljYFXR1LKysCrBiCCK9bJc1rZNjvrtFX5qdalJbe5Xo1KFSz6S9nUlyvVKVrprR8+KoLE0fZvvF/OLUl+Q+7ZNO0+41bUJItN0mztmvLvVtQlWx0qzhVd7TTXLlY0jCjJdmCgc5xX5M/Ev9sn4lfte69rv7OH/BMLWLPVpob1vDnxv/4KFTaS2t/s6/s4WzZS+t/BN4wFt4w8XiPcttbac8thYytHLdXHysifZPiT9ij9kXxnereeMf2dPhZ4sRJ/PXSPEmgtrnhLeDuDf2DPI2mcHnBtse1fR+j6RpHh7R9M8PeHtI0nw74f0S0Ww0XQNA0yDRdD0a3T7kNpZwqkMMajokSqvtXtZXmXDORf8KFLDzxeMWtNV4Qhh6cv5501Oq8Ty7xpylSp8yXtYVqfNTly1qGNxP7mclCn15b8zXZPTl/F22tueN/s3fs5/C79lH4OeF/gl8IdN1G18LeHWuNS1LW/EOoNrnjf4ga1qEv2nWvE3iTU3HmX2ranctJc3V1J1ZlRAkUcUa+6c8cfQjoP/r0euM9MGk4wMfjXzWNxuMzPGVsxzGpKpXqyc5zk7ylKTvKUm923ud1KnCjTjSpRtFaJCgcegJox7Z70dOc9O9IT9QO2a5Vc0Ac+57Cvhz9s/wCJfiq5k+F/7IHwc1690D47fteX2o+Hk8WaKf8AibfA/wCHOkxRS/Eb4hBh/qZ7OyuodI0l3xv1rxFppG4Qy7fum3i+0TwwB1jM0yxb2+6m443H2Ga/n2/4Jq/taeAPj3+1V/wUP/aV+MC+NvD3xu1D4yx/sv8AwV+Fl/8ACzxTrPiTwJ8IvA6tJo8enx2+mSANresXmqalqKI5P2y2j37VWGv0DgbIMTjKOZcWQw7rU8tpwqezUXPmr1Zqnh1KNnenCXNWqcycJQoulK3tYnlZniYwdPBc3K6rtfa0V8Xzey9b9D94PB3g7wr8O/CHhT4feBNCs/DHgjwJ4bsfB3g7w1p6lbHQNL023js7GzizyRFDDEm5ss20liSSa6THPA6D61jaBrK+IdItNYXSfEGhJe+YU0zxVpDaBr1uqyNGrT2bkvFvC+YqyYbY6llUnaNj8x7Yr4SvKvKvOWIk3UbfM27tyvq2+rb3Z6UFFQiofD0FPHI5OOc96Dnn2P0o4OfzHajII5z+FZK5Yozx246gUh/L8MUYP047Dijr+ePUUddADvzxzycc0c8evWs/UtW0nRoEudZ1fStFtXlEMd3rOpwaTbPIV3CNZJXVSxCsdoOcKaxv+E68Bc/8V54Gx/2Oelj/ANr10UsHi60OehSlKPdRbRnKrTi7Tkk/U6n8D1pO+Bz+GK5f/hOvAQ/5n3wKR/2OemD/ANr0Hx14Dxj/AIT3wL/4WemY/wDR9af2dmH/AEDz/wDAJf5C9vR/nX3o6npkZH55Bpfr24wRxXKjx14D7ePfAv8A4Wemf/H6P+E78B8/8V74F5/6nPSyf/R9H9nZh/0Dz/8AAZf5B7ej/OvvR1GfxHp3NLjHPPXH0rlf+E68B/8AQ+eBf/Cz0v8A+P0v/Cd+A+h8eeBM+3jPTM/+j6f9nZh0oT/8Bl/kHt6P8y+9HVH0wMfqaT1H4egrlh468B448feBcjpjxnpn/wAfo/4TrwH1/wCE98CYPP8AyOel8f8Akel/Z2Yf9A8//AZf5B7ej/OvvR1H54+lL3HQ8/ga5YeO/AYH/I+eBc9v+Kz0s/8Atej/AITnwF/0Pvgb2/4rPS+P/I9P+zsw60J/+Ay/yF7ej/OvvR1Bz7/0pRjPfrkHHNcr/wAJ14EJ/wCR98Cnv/yOemf/AB+l/wCE78B5/wCR98CD0/4rPS+f/I9L+zswS/gT/wDAZf5D9vQ/nX3nU9h34o98H1561y3/AAnXgPr/AMJ74F/8LTTOf/I9H/CdeA+p8e+BevX/AITPTM/+j6P7OzD/AJ8T/wDAZf5B7ej/ADr70dT+v0FLjg8H24zXLDxz4D/6H3wKCP8AqctMOf8AyPSf8J14D7+PfAuccZ8Z6Z/8fo/s7MP+fE//AACX+Qe3o/zr70dTnP8AL2o55xwPXpXLf8J14Dzx498C47Y8aaZ/8fpV8eeA8f8AI++BT2/5HPSz/wC16Hl2Yf8AQPP/AMBl/kHt6P8AOvvR0/I7e+KO30/ClP5cdOtAx3GT79K49bGgZ4445FIOv+RS59hx1J60duvQcZNLYAH3u2f0oOD06/pRyTwPw6A0Z7c4x37U03uMOnBFHUdO+OnWk444+uO9L35HB49z3pW6i1Acg5xjuKT/AD7Uv4Hn360D/wCt7GnruMMj34GBzzR2B/DjrQOv+FHGehPHTND0C/YTHJHBqy93dPGY3ubh4/7jTM0Z/wCA5xVYHHPp+FHYflmi13qKyF7D270nqcCl/LrSdvxo8w6BjHP4Yo+nb9KU9T+eOtHb2J9KL9QE/Xv9KUdBjr370n1/LNLjPtk/lR6h6H4gf8F8oopf2PvhyssUcqj9ojSztkTeo/4kXiD1r+Vr4VfB3xr8cPiJ4T+Evwo8Ft40+IvjnUH0vwp4XsPstpdavPHbzXcirNO8cMYSG3nkZ5XVQsZy1f1Vf8F7v+TP/hz/ANnD6X2x/wAwLxBX4ef8E0/F1j8HPH/7SH7TMviHTPD3iT9nH9j3xx4q+Fb391bxXmoeNdetYfC/huOygkOZ5UfVLycpGrELAxIFf74/s98RWofRjw9Sj8SxmMstbXc4pfjY/COP4p8SyT/lgfH3wv8A2a/i/wDGjx34p+Gfwx+FuqeKvHHgbR9Y8Q+N9ChgtdMbwdY6DI0OsXWqXFy8dvbJbSr5LebIpaUqiBmIWvEo49JmjjmiisHilIWNxFHhyw3BenXHbrX9JcP7dPwb1T4J/wDBSv4s/s7+FbT4Vap8UP2WofEfx21DxPeWdj4w+J3xk+Jktn4Wm0nwzbFvtB8PeH428UalHFbhvNu9eubqUKscFR/tA/BT4E/CTw7+1B4+1DUP2eYvhhH+yB8Bv2Xv2f5vBureEfEvjXW7DXr/AMN2/j/4oWuj2ryXcF7Ai63GupzxrfSPFKQTGpc/2nDOcUqvJXg435UlfW/uX/8AS01b7KbfZfGeyja6P5uTFpQeSMx6eHiXfKhSPfGvqw7D3NIYtJG4mPTgEk8pyUjG1j0U+hPpX9O2p+GU8KftneFNO8e/Db9kDw//AME0Pg3qXir41fAjTfAlt8M9fuvitoPgfwPqd1ocl9rMUtx4h1BtauLqze8TVXaOe8bYImeFKj+B/wAdvg7cz/sHT/EL4IfsYWd3qv7JXxa/aJ/aRe1+EHhO2t9F8F2v9ut4G+HNjG4Zbe8kaz0vzbqTfrE4CBpsS3Pnt53W5FOEHLS+kvKTtt8S5bNdG0heyV7H8yBt9NWVYWgsRM4ykRijErfRcZNAt9NOMQWJ3SeUuIozuYdV6dfav6K/EsH7N3w0/wCCdehXXgP4K6D8Tvhj4+/Yqt7Xx18QbfUvhNCvh/4veJdkV1rmqX17P/wsKPV/C2pTQxQ6Rpca2i2NuWCSr5jr1H7Uv7LvhTQfDH/BS/xR8L/DvwC8Qpp37PPwg+F/7NWj+C/F/gvX9e07wTaS6Db+MPiw1nazs9j9ruIpoDeyeXfSvcT53LsaWo52+fkldXlyr3v70I69n712uyH7HS6P5q/J0vcE8mw3tuwnlx7jt+9x7d/SmMmkJGkzJpqwyHEcrLEI3/3W6Gv6Wfjd8V/gN8LvCv7eng34c/CP9jrxdov7P+k/BH9mz9n19X+Ffh3xHrHxT+JhhsYtZ8d3t8f3+oWumLYsXt1b+z5mhzdxzG6u/M+qfBfgj4C638fv2wvG/hKx+Eouh+0H8G/2er3xx8NPB3wfv9N8FaP4a8I2OqfE7xs2i+JpI9HstB1W+vG0++vtNgkuWW3xbRySq23KWfVYQ9pKnJLp73/Xt9tNJ+fwtB7JPZn8gDwaZFs8yGwj807Y98caeYfRc9fwqX7DZf8APna/+A6/4V/TX8EtN+Ec8+g/FX4F+Gf2Govhb4s/bm+It9/wUC8U+Nrbwjrnhb4WfCvRddhh8N6D4X07xCFv7bQ9a0X+0L+1m0W0W4uLy8gQGFUEafzn/EW68F33xF+Il98NbC70r4b3vj/Wrz4daXflze6boEmqXUmi2828798dm1qhD/MCuDzmu7C5lUxNSUFzLl8/O1n22uu8bS6kSgoo4T7DZf8APna/+A6/4UfYbL/nztf/AAHX/CrVFd3tav8AM/vJsVfsNl/z52v/AIDr/hR9hsv+fO1/8B1/wq1RR7Wr/M/vCxV+w2X/AD52v/gOv+FH2Gy/587X/wAB1/wq1RR7Wr/M/vCxV+w2X/Pna/8AgOv+FH2Gy/587X/wHX/CrVFHtav8z+8LH+kz6d8e3WlyegxR+HuaOMn0z0HSv+SBM/rAOenrx6ik7Hn36cUvY46UDj69D3BpgKO/rnsKTP8AL6UZ/D6dKCQOxpXaYCHnAx7e1Lz36UdsHjbR0I9sUK2wAcgHOfoBjNJz2/SnA/qMHuDScc+meKa7AGRjOOR6Hmjsc+nFJ+GSKX3PQ/rR5AJ+PPoe1Lxj07cjkUZ6Yzmjnn8vahoS7IOx6enApM/hx+dL/MfiKAc+noeKVxi/gBxnpx1pPb/JoHTv7djS5znrz68k0K6VmAgAxz/LANAz0OcdeBmj+o/A0Z/yelHoB+In/Be3P/DIHw56/wDJw2l9e3/Ei8QV/JjpPh/WPEt79h0HQNW8R6la2dxqxstD0efW7+1t7WJpbu6MUKM6RQxKzyzEBY0UszKOa/rP/wCC93/JoHw55z/xkPpffP8AzAvEFfg3+wd+0B8MP2Yof2sfip420fw3448dal+zHf8Awh+Dvwl8VR6xDonxNvPFurabZeILW6vtPMclpBDpFveGSQ3Fu7LcFYpN/Ff75fs96k6f0Z8POnHml9cxdl6zgv8Ah+yPwfxAV+JJJ/yR/I+P/DHwi+KfjvUPD1l4K+E/xJ8a6p4k0241vwla+E/h7q3ia+8QWNvL9mu77TVt7eRri2il/cy3EG6NJMIzBvlq/wDDD4GfEL4q/GDwz8DfBXg+WP4p+KPE0nhq30DXrb/hFZ9DuoY5ptRm1dp0VrGGyt7e6ubuWdV8mG1lZh8uD+6N7+1V+wb4n8W2moaV408MfCLS/gd+zB8L/g/8GvCOnJ8WtL+C0drcajfeJfi5Y6bY6Bd2eualqFvf3NjBptvrN/DZSvYrPLPLsWRPDdH/AG3fhG3/AAV5/aH/AGp5fGlr4c+GnxL07xx8O/hb8YT4Nvde0zwS+qeEI/C3hfxZqGimA3s8CG1he6jMDTlLyUtG/wAwP9pxx2MnGpahJWg5K6fxacsfPfVLVNNanxfJFPWR+f8A8Xf2VvCHgbxJ4M+HfwV+L2n/ALWPxe8Q3F0/iXwX8E/gV4xtrTQVhWOSxuNJvr+yin1yO4JunW5sbVYljt1kDssmV8c0r4FfGPxB4w1z4d6F8EvitrnxB8OM1/4n8BaR8Lta1Pxr4fMahjPqGkx2rXVvgbT5k0a8EYPSv2rl/ai/Zg8Yap8LvDXxd/agu/i98XP2YP2Ttf8AB/hn9rLx8PihoHgP44+MfFHitdS1LRtRuNDe18ZX2j6Losk9npsM8lnHfXE0ySGGEJu+ovi38XvhF8Vvhd+1X8e/h9+2Dpf7LngP44/Er4Kfsr/C79oS48OeObPxxrOh/Cbwfa+KfFlvpFvYrca2NQbUNYeAfbbjy5hpqxSX0u5Xkw/tLF0uWE6cm/5pRe/Mkvhir+6+bl5VLRp6plckXqmfzAf8Ibr5i17Wv+EP18QeE7+HSfFert4Zulh8K3dxJJb29pqlwYsWk8skUsUcNwyO7xOqqSpA9P8AC9p8ePh1p3xO8A+F/CPxE8MWvxWTT/gr8UvDkXw5uo9R8RSTXtnrmm+F7pZLM3EN3cz2dldJZRGO5uFhT5ZI+D+2/iH9rr9hn9pbVPj5rXj34sX3wH8NfEX/AIKHfDH40+MvD+ufDTWPEfjP45fDv4feFbDQ7OSNNNhe1g1DUNWhvNW1EXrr9njundVnlCxydJ4a/wCCjv7OMS+K4r/xlotj8QPjp+1F+0F+04fjZcaB4kvL/wDZa8R3Xh678H/BfWLHT/s7W+oSz6X+5Xzre5bTVvkkH2WZSy6SzDFyjrhZX00100Ut+Wzs+bb+7b3nYShH+Y/AS4+CHxe0/wAPeIfF118F/ilZeEvA+p3Hhjxb4ruPhlrFv4Y8G3lvM1vd6fqWoG1FvaTQyq0UsEzo0cilXVWGK+jPBH7HHgj4vfs3+NvjB8K/i5N4l+KXwb+Gt78WPin8EfEfwO1fwpo2m+H9Kvo7XWG8NeN3lk0zVrrTYri2vLiyCW7+TK5Tc0bCv0X+GH7Vf7KXwX/Y58caV4Q+M1x4i+M/xS/YK8XeDfEPhbx7f/FDxT8R5/i34ykeLxRDeGW5Pg610hzdG4s5YrW4u72WOW5ubyF1/f8AX/EL9uz9nzSPh94/svAv7S/jbUfgh8ZP2WPBf7Ivw6/Yh8G+E9c0jT/2aNLuodFs/id4q1yG5ii0S51aOC1119PuLNrue+n1r95Isa5qamNx8pctKlJWlvyvVJq91yvR3ve8dE/eurMUYLdn4Wan8Dfi9p0fgrUda+CnxU06H4gTpafDi/1b4Xa1ZReOppF8yKHQpZLUC+kdfmSO0MjOvKgjmuWk8NeJYdGuPEc3hvxDB4ds9fbwpd+IZ9DuoNBtdWjjM0mlSXjRiFb1EVna0ZhMqqSUA5r+g343/tK/sZ638KtO/Z9+Fv7WFn4K8N2f7aHh34vWHxZ8Mad8XfHXjzwL4D8EeH9Qm8O3tpeeJJbl7rxdLdLp9ps02LTtPguJI0KvbW8k1fB3/BSz9rHwL+1x4i+EfxC+E2uXvhXwHf6DrWs+Iv2Z7jR4dFl+D3jK81y8uNe8QX01naW+nare+KVmtdTk1KEyTK/nW7mNI41bow2NxVecYzouMXfVpq3bS3X10t/eimpQildSPzJooor0zMKKKKACiiigAooooA/0meP06AUuc9STgd+ppMjB69M/596cD6HH06V/yS+p/WAn16BcUnccH+dKf16jHFB/n+VC8gFA54zj160nf26fWgYPPOe/oaB+AOeBS66gJjn9Ae1LjjnoTS5GTxyPfikyeucevvTV7AGM9Cc9vWkP0we+aXjvS5x7nvmhNgHPbr05PIpvGcfNzx6GnZ9MDnkUn8qErABB46DtgdaB69Bjt3oyT+Pt1o47fXPpQrgBGP8AHrmj14PHWjJPXFAPGfw560tbagJg9cHHrjil7d8ZoGfX6DFJz07j8TVeoteg7GMHGQeTik5AA5/LOaOfxBzj1pec845GMdhUq/qM/Mf/AIKtfsu/GH9rT9nnwd8OvglpWg6x4q0b4v2PjG/tvEXiW38K2SWFvperWski3E3ys4kvIB5Y5IYn+Gv5+/8Ahyh/wUF/6EX4Yf8Ah4tL/wAK/s7659c8jFHfGM84Bzwa/rHwf+mV4t+CfBdPgTg/D4GeChUqVU69GtUqc1RpyvKGIpxtpp7vzZ8nnHB2V51jXjsXKam0l7rSWnrFn8Yf/DlD/goJ/wBCN8L/APw8el/4Uv8Aw5Q/4KCnp4F+GH/h4tL/AMK/s8wByR17AUn0GT+dfp//ABUm+kH/ANAmV/8AhNiP/mw8v/iHGRf8/Kn/AIFH/wCRP4xP+HKH/BQX/oRfhf8A+Hj0v/Cupvv+CRP/AAU41PwZ4d+HOo6d4LvfAHhDWtQ8R+FfBlx8cNNfw74e1DVRCup31rbbdqT3Qt4BLJ1YRKOgr+xIcjHt6Uo57D0wBwKb/aSfSCfxYPK9P+oXEf8AzYH/ABDjIrfxKn/gUf8A5E/jD/4cof8ABQX/AKEX4Yf+Hi0v/Ck/4cof8FBP+hG+F/8A4ePS/wDCv7PCR6fXnrRxn057dBR/xUl+kJ/0CZX/AOEuI/8AmwP+IcZF/wA/Kn/gUf8A5E/jE/4cof8ABQXn/ihfhfx1/wCLx6X/AIUn/DlD/goJ/wBCN8L/APw8el/4V/Z5nsB1PFHqMcelC/aS/SD/AOgTK/8AwlxH/wA2B/xDjIv+flT/AMCj/wDIn8Yf/DlD/goJ/wBCN8L/APw8el/4Uv8Aw5Q/4KC/9CL8MPT/AJLFpf8AhX9neRg5H19KUHjH4+lH/FSX6Qdv9zyv/wAJcR/82B/xDjIv+flT/wACj/8AIn8Yf/DlD/goL/0Ivww/8PFpf+FH/DlD/goL/wBCL8L/APw8el/4V/Z39foOxpc9OP6Zof7SX6Qn/QHlf/hNiP8A5sD/AIhxkX/Pyp/4FH/5E/jC/wCHKH/BQUdfAvwv/wDDx6X/AIUv/DlD/goL/wBCL8L/APw8el/4V/Z1yfr1p3b1GOo4FH/FSX6Qf/QJlf8A4S4j/wCbA/4hxkX/AD8qf+BR/wDkT+ML/hyh/wAFBP8AoRvhf/4ePS/8KP8Ahyj/AMFBP+hG+F//AIePS/8ACv7PSfYcCg+vHHHHahftJvpB/wDQJlf/AITYj/5sD/iHGRf8/Kn/AIFH/wCRP4wv+HKH/BQX/oRvhf8A+Hj0v/ClP/BFD/goKOvgX4X/APh49L/wr+zvGB2Pb1pfqAR1xnGKP+Kk30g/+gTK/wDwmxH/AM2B/wAQ4yL/AJ+VP/Ao/wDyIn+HrxQefoOaTtznPXFAzziv8/13P0AUenPPPtRj1wPT3o9fbjNH5dMgA4xS1EBGD/8AX5oHI5+po/qcnNKR64BxkUdLMY3r0wfpS9iM47ZHWk5/w9a+R/2nf25v2Zv2RLMp8YviFbQeLZ7b7Vpnwy8Kwf8ACT/EjVVP3GGmxsPs0TcYnvXgiPZjXvcN8LcR8Y5xR4e4TwNbGY6p8FKjTlUqStu+WKb5Y7yk/ditZNI58Ti8Ng6LxGLqKFNdZOyPrkgnn8cd6T+Wc1/Mt8R/+DgvxRNeXcHwe/Zp8PWOmBmWz1T4p+NrnUtUlH8Mklhp8ccSZ4OwXD4/vV8D/FH/AILA/t6fErU7S90z4sWPwj0+wkE1roPwl8MWmi2MjA5Bup7tbq5uB22SSeWR/BX9lcJfs8fpFcROMs5w+Fy2m1e+IxMZyWmi5MKsQ+byly269j4/F+IPD+HVqMpVH/djb8Zcp/bD/jR7da/nj0f/AIL2/D/w58FfhyuvfC7xh8UP2gD4Pto/iQNLFr8PvhtBrKK0c0kV1J50zrKFjmZLe38tWlZUbCjHwh8Wv+C4v7Zvj77TafD+D4cfA7Sp9yRt4U8O/wDCW+KI1/7CWpGWMN/tRW0ftivG4Z+gP9JDiPMq2Cr5ZRwWHp1JU/b4qvGFOXJJx56cKaqYiVOVuaEnQipxaktzXE8ecO4ekpxqSnJq/LGOvo27Rv394/sJuZYbK0l1C9mgsNPgUvPf306WdlbqOrSTOQigerGvjv4lf8FCv2JfhJcyWHjb9pb4YpqluSs2i+F9Xfx7q0bL/C0OmJcbD7OVr+IH4m/Hb43fGm7kvvi58XviR8SJpG3GHxd4wvdV01P+udiZPs0Y9o41A7CvJ0jjiUJHGkaDgKi7FH4Cv6z4N/Zf5LSjGv4h8VVasutPBUY0kvStXdZyX/cvBnyuM8Ta70y/Cpec3f8A8ljb/wBKP7//AIIftofsr/tI3/8AY3wX+OPgnxn4kELT/wDCIfaptA8YsijLNHpd5HDcShRyxhRwO5r6e7ZHrX+bhp+oaho+padrWj6jqGja1o17Hqej61pF5Jpur6RcwsHhuLW5jIkilRgCroQwIr+2/wD4Jbftd67+17+zNb6749uIr34r/DDX2+HPxG1KOJYP+Elkjt4brTdaaNQFWS8tZF84KApuLecgAMFH88/Sw+hZHwIyClx9wTmFXGZJ7SNKtCuoe3w8qn8ObnTjCnUpTl+7b9nTlTnKEbT5+aPv8K8Z/wBuYiWBxtNQrWvFxvyyturO9mvV3R+j+eO/vijPQ4/DNL+P5cmjHt+J6V/Ammx970A9T19/Wgdc9eeO2aT/AA9MUv60+gdRMHjtzzmjP8sUdf5e5pemc89h3FDDqGfTAH1zR0zzjB6460D06/Q4xR7478c9KnpYAH4dfoTSdP5deaPxpfX27dKaC9wGeRj9KMcduPfmk6Y6EdfpRz/nvQttBh+v4UuO3p1pMcfTmjigBfz49Dmk6HPr2pc/y7dRR0x0/Oj1AT6dvUdaUc/X2OM0g9h16d807p16g5PfNDATH0x9cA0nH1opckj+fajUSd9hPwo7DA6D60p46fypD69c+3Wi73APTr0pwGTjgfhmk49ue3pQAPUfjwKOl0G4np2+nalH8vxpMnHPX0zS8/T2oVxin3wD0ORyKb26e+fWl46ZP1xSD6+/rmhAH07fjXg/7Qv7TXwQ/ZZ8FHx58cPHWneENKuC8Gh6WqNqXizxbcIu5rXSNLj/AH91J2ZlAjjyDJJGOa+Yv21P+Ch/w6/ZatdU8F+GpNK8d/HFNP8AtZ8LG5ZtA8CRyLuS88QTR5ZX2/PHp8f76XC7zCjBz/Lz+0X8RL79pPw94o+LvjS/1nxT8SlS31H/AISPWr86hLZ2sEyrdWenxRrHb2diY5GkSzgj2xmE9yWr+6foyfQp4l8Y3h+LOO51Mu4blaUGklicXH/pxGacadF/9BFSMlLT2VOom5w/PeKePMHks/qGAXtcRs/5Yf4u7/urb7TXX7G/ao/4Lh/HX4nvqfhb9m3Rh8BPA8u+1XxfeGDXvjBq8RyvmLcYa00zcOQtsssy54uQa/EnVdU1TXdV1LXdd1TUtd13Wbtr/WNc1q/m1XWdWnkO55rq6lZpZXY9Wdiao0V/tV4beEXhx4RZT/Y3h7lNLB05JKc4rmrVbbOtWnzVar6rnm1G9oqK0PyLMc2zHNqvtsfVc307L0WyCiimSP5cbybS2xC+1fvNjsK/RzzhXkSMDzHVFLYG9toJP9a94/Z8/Zk+PH7VPjIeBPgH8Ntd8f63Ei3GrXlsI9K8LeF4GO0XWsaxcNHZ2UWQcGeRWfBCK54r97/2V/2dvhJ+yV4K8DeJNZ+Ec/xU+O3ijR9L8VXvxN8UWUOgeBPhx/aFrHdSWOn3N2XNxJbJMqsY4Y9siuzN+73r7p8bf23tAuLDU/AXhTX00vUr6cvql1o2lLYR6/NBI25pHt1UWxj8sWkcLIyGNsBQJHevG/tOtiJungqV1r7z208lrb5o8+pmNKF0t0fCngj/AIIU61caaJPi3+2H8JvAviDLRS6D4F8Dar8TrG2mXaBbf2q09lFLKSSAsMbA7TtZq4H4qf8ABDT9o3RNOv8AW/2fPiX8M/2m7TT7b7ZP4Z0KK8+G/wAR2j/6d9O1DdaXDcqNkV5vLNgLnivqPwL8QNU1po5Jdb1K0xLeWv226n+1ar5qTeTHNHGNryQIGbhWCuXRTz8tfoL8IJNN8MGw1jSfEvjK+8R2zl9P1WLxBHolvprwptm220JH+t3M213dZMjIXgjz8Tis2wsvae2Uv7riuX8LP/yY4sPm8q07cp/F/wCIfDviHwhr2r+FfFug6z4W8UaBetpuu+HPEWmTaNrmjXEfDw3VrKqyRuPRhyMEZBBr+nj/AIITaRa/DL9nT46fFv4ha/oXgjwd8Q/ihZab4X1Xxfrlr4a0zUo/D+nyQ311FNcyRoyCe/a33A432sg/hNcZ+0BpXw7/AGp/Fmu2fx08K6Z4i+I1t/aXhDRPiDY2zaX4u02O1S7FnIt1EsZmt7d2ieGBh5YVdhUoMV/Nnrljqtle3PhzxEbqS78MX1xokmnX8zXEGlzW88kc8cMTEpGPMWQ4QAEsT3zX5144+FtXx18NsR4bVMw+oU8RUw861RUvbydOlUjW5acXUpWcqkIe/JtRipLkbldfVcMcRUcBmP8AaFKnzygmuW/LrLTV2eyvp6an91/jL/gpF+wj4Cmmtte/al+FlxeQErJZ+FtRuPHFwG/u/wDEuhnXP/Aq8+0D/grX/wAE9vEOrRaPB+0Pp+kzXEnlRX/ijwX4g8N6IWJwN17NZiJBn+KRlX1Ir+H9VCgKqhQOgUYApa/k/C/syvBing5U8ZneaTxDXxxqYWEU+/I8LN28nN+p9xPxKzhzvCjTUfSTf38y/I/0hNC17Q/FGi6Z4k8L63pHiXw5rVqt9o2v6BqUOs6Jq0LfdltrqFmikTtlGPOR1rV9/wCfev4uv+CUv7bfir9mX48eEvhdr+u3Vx8APjH4otvCnijw3e3LSaX4N1XUZVtdO8Q6ehOLd1uJIYrtY8LNBKzMC8UbD+0oxuJPKKt5iyeWUQbmz6cd81/mT9JL6Pue/R245hw1j8QsVgMTD22FxCjye0pqXLKM4XkoVaUrKcVKUeWUKiaU+WP6Vw3xBQ4gwP1iEeWpF2lHez7p9U+n3dCPB64x/Og9z7YryP4l/Hn4N/B+01C7+I3xF8N+HJNKiE19pX2ttV8Q26sGZN2m24kuQW2tt3RgHBOcAmvzm8ef8Fg/gvpby2vw0+HvjLx7Og+XUPEN5b+A9KZdzRrKsRWe5dCy/wAUcZK5I+6cfI8DeBXjB4kU44ngzh7E4jDy2rOHscO/TEVnTov5VL+RvmHEWSZW3HHYqMZLeN+aX/gMby/A/Xb8STjmkHrn9a/DO3/4KWftH+K9NGs6T4D+EngnT7ndb2yX8F/r91FNt3IjSTXkKvgK3Cxrubaq8sAfPfFP/BVv9pT4QeIdKtfiN4E+EniDRtQnUxmTT9S8Gy6pEzbAbK8juJkUo6yRlpIZN3l7guGUV+8Q+gP9IuWCliXg8IqiV/ZPGUVUfkn/AAb+tVLzPm/+Ik8Lc38SfL39nK33fF+B/QcT2/Sj35z196+Wv2bf2v8A4NftPWuq2HgbX7C18e+GLKC/8ZfDm61W3vvEHh+K4UeVcq0ZxPbOWXbMqqwEkZkjj8yPd9TAMckAse+FyK/k7inhbiPgfPsRwxxdg6mEzChLlqUqi5ZRdk0+0oyXvRnFyjOLUoycWmfaYLG4TMsLDG4Gop0p6qS6/wBdt11E/mTg55FHr+vqaRMOTsIcr94Id5T/AHqXP4jPPHFfPppqy1OoAPqDnjI5NGOCeOD+NLn8eeTjmm9M/wD66euwCgc9O3XFGMcjv0ozx19sUvr06+nFF2AmOTn/ABpeSf1INNPfp9R0p3TPPfr3NKz3YCHg59+mOKTjPB78e9B9emeBR+HOeh6U0AvJ57Yo4x745oz649PY0nPHp9OBSS1AATjPIB4pRx15+ozik/w7c0AnHBqvQAGe3XPYUAkdsY7jvR0x1HYindz1GfzNLQNROnPOevFfnt+3H+0r4x+F1rpPww+FctzpXjXxTpp1TxB41t4I5rvwdpsjSRwx6b5mY11C68qdkmkV1gjiDBC8kRH6E4Pvj3Ffhd+3h+xn8fvjX+0r4k8V6D+0hovw3+FXijwXodlpvgvUrbXL6cXFnbfY7648u0j8kRGWKNj+8BywL4BGf6l+hzwNwlx9434PKuMacauGo0a2IhRmlKFerS5OSnKD+OMVKVaUHeMlStOMoc0T5XjHMq2V5HKvRT95qLafK0pdebp2v5n5V/EX9nKOWHxF4lkv7554ZpNZutX8V+beSa3Ky/arqW41ByJZZWe4V3aXazNgDcSa+evAXhC7PhvxlpERlvzf+H9Stbm5hkZcWjWbTMy9PMQp8/l/ePy8Men3xcf8E+xY6xdaZ4r/AGlPEWsXOlx299ez+HPh0bvTZmfaFRTquqnz2Y/LI6RsVBYHbyR6L4f/AGPfgr4GX7Xe+Nvi54stLwm0vUMeh+ENLkk1JZLeWMXEFrNIsSeWXR/MYjdt527q/wB9cLKOGjF0U3b5dtLdEuh/OuNr4ScL0ItOOurctfV+Z/OfExaONj1ZFY/lT6/d23/4J+fs2aal9d22geLdZtLO2zGvib4iXmE/fGP5ks4rfe+3YBh1UswIU8iuu0P9lf4E6M1pfaF8F/Ad0LeH7eLfxLby+NL+aB1C+ZN9qeYYikWQLIitu8tiU5Kr9h/aWHfw3/r5nG8zw6dld/I/nua5t0OHnhQ+jSqp/nXvn7Pvwln+K3i2+e98J+OfFHgjwfpS+IPGp8D2E0t1aQS3ENlaeddLBKkET3FxHudl3MkcgXB+Zf3V07w94c0Fk1Lwr4X8D6FqtlrDNd22i+A9GsIY3E0bRSC1NmkjxlBIqptUMquWT5I2a/c3/ihpp/t1zcva6e0+v3LwPeyW9l5khj33KRr5akPMwRs/IJkChuRUTx7lHlhGzfX+kclbOKaThGLUma37V3jvxPc/AvRHhsLixXRfDVvdQLa+DNQ8J38FqrS26yeTdP54gwuJm+YuZFJZU2tX853xT8a/2x49s9Ngg8Y6fbx6lZ6N/Ys+t+RdXeoLCsOpNatHCxmH2qaMweYHkCrsO8lSv9CusXItrKLU/PhvrTVdJm0nVYZLL7Ik8axrHfRkPKxRJVk2SEFzuw6BS21fcv2av2VP2ZfB3gaHSPDnwg8EeOpJnhuPEXjb4saRp/xQ8ZeJbz7OQwuGvo5LW3SE7Y7a3tYo1UKAzSOzSt81jFXwuGjRov3He/T+kysFjKUuZSj72x+GXwf+N80us6V4UPiXRo4/7NhSKd9UtrmabzI2O5oySd5kEL+W+4rIEGflFfrJ8FE8ba1bNpFyvi3W4rV1aCSyvJo3uE8uW3eS12KHMe1T8sT/ACl+rHK1+lGqeHNLs/C2uabomg+FfCEFr4eaWCPwR4W0rw3pxh+127LGYoII5CqiHa6KRmIsvzZ+b5c1651m9uY7mwv9VvdVbdYwyW+pN586xMvm3VvZyOH+TkLJgKN0JGCzh3hsVN0XSfKkcFTB0o1ZVaKfdpHyl8UPhL8Up/F2m+J4/BOv6ml9fKl03hvSJ2TTJrVYYVXUFdA0R2+Wqu3yMd25utfnX+0l+w7+0Vd/GXxhr3g74W32q+GvFlxa+I7C8TxJotmTc31nDNe2phmvEmWSO4+0BkZeK/bKX4k+EvDWp+DdG8U+K9A0K48W6tceEfAWj+It0WpeMdStYJLr+zVV13yPEI7jeswUsq5GXVIWwtd+Pn7P3hPwV8YvGurfEiEeDPgJ4g/4Rr4xLpmj3PiG++H2pyNAlrpd1p9uheSdjfW4VIf3ex33urLuHXHNK9CSfutJW/rXsdGEh9XqzqUY3k9Nfv2PwX0//gn9+1JfgiXwf4X0aUfL9n174i6NYTlsbvL+Wd1D4BO0kHitLS/2AvjTdOg1rxH8LPDEfniGZrzxPdatLartZmkdLWzkG1du04b7zKOtft74/wDEGkW8w0+waWC9k0W31BorRnstIu7G4aZZJI47geW8zRrcswk/eAsAxDBa5jR7BNettLVfD2tx2ep+HIfF+reJfFt9a6Cvh6SSWG30yyubeS4a9+1yNdrK1raRMI4LF5HaOIF29COZV+XmqWV/IcszxPPyxUfx/wAz8tPCv/BPHxGfEVhMfjP4VuF0pbbxTa3fhnwbq2tJcfZplnCqztCUw0W3c2G3YAXoa7T9sT/gp1+3J478ceNfhtqHxItPhH4b0bVZdKm8O/BGG48KjU7dlWSJ7jWJWbVZPNikjdkMsO0symMEEV+nWoeGLHQrvxJpsGs2/i7S1dZ7bXtPY6Wt3C52tNJCXYquySQ+VkujSgugKla+B/jj+zl4M/aB0mPXvDcd54M+KelardWEHiSa2/tXw94+sZLxJIbPVIoVEsV7Zi6mEd0iuWiVIpFBRQPlM64O4J4uzrA57xflVDGYjBKp9XnXpRqew9r7NzlCM04xlJ04e/y88eX3XG8jvy/P8xwntKLruFGe6jpe212tbavyPlP4AfHS58LfA74jeGWsL3xTrFz47bxB4jtzcLP4h1Gz1a2023/tTz5yXuvs9xpMcdzGW81YbqOVGASUN+3n/BLr9mHwSvwx0D9pDx1psPibxb8SoJ9c+GXhfxl4et20j4e6HJNc2mmXbWcjPbS6jfmH7YLmXzFgtJLdYVhlZpD/AC7ftAeCPHP7P3xD174S+MdLu9B8XeCdUWfU7bULf7J9tZVWSzvLVs7ntLlcvb3cLNHLE4YH5mC/2nfstajo8X7Jn7KkjahbyGH9nbwYkltfK9reRbfD1o3lyNu8x0USR7kXLHhlBJIrszTG0MRUdLCu9N7/APbun3Gc7vmqUW7Td/u9dT6u0gzQajFY6K0cSWcSwGZSIVV0kXeGyqxhY1IXjqyoCeBXmnjtb/T/ABFr+qX19IZrO4l+zT393Dc2lpEkYX5pARFboqx8b8MMr6EN0NlrNo7C5ivYntLaFrqK6t7gWf2Tyc8zEKSD91ccrJgg47/HP7b9z4R8efBr4/8Ahj/hBpPi3Jrvga6sJPh/pXiqTwHJ8QCPJl+zvrauq2Lho4X+1kf8sWUgllNcMIe9ojmU5/BLqfQelXF5ourabf6e8S67bSyTxQ2ENuzS/uxHKzKjKfI3sVkDLt+cD7xXdp+Kdf8AEuv3V3b/APCR3s1rp159mF1aSstn5s5ZbeOSJXjgcSDaRtTcFOQrE7V/PrwsI9M/ag+Cvi7W/gtqEDaD+y3ffDxvi7/wtS41fT/h1GmoacZPCf8AYG4i6WdijjXSm1/Lx5gDGsL4UW2iaN8EPgpp3iP4GX/w/wBK8LfFeTU4Pg5rvxpl8Qaj8N5bXU9Yv01yTWllNxqEVxHNCz2buUtkEUa48vYfn8ZwJwhmnEVPinMcow9bMqcFThiKlGnUqxhGTkowqTi3Fc0pP3ZLdnfSzHH4fBvCUMRJUW7uKk0rtLVpb7H1frep+KdE1P7Wmv6qsdnGZNPt4JrnTZopIkCKsbEKpEBLFSzAyiZdxypWvoH4E/H3U9cv7LwT8QL6G71a9l+w6D4j+ztazX92vmM2n3gCiPzdqgRy4QyNhShLBj+UPjL4lX15rn7RNzf/AApt5/Dnj6Kxl0ltO+IZ/tr4wxR2dut1G1rc7G0WSxuZiVjdibpFaYMQFjHNyeO4NK8T6drWi2Fxb67o2g6XY2erxay0ksP2PULW8s4bWPbsQs0Z3XTfK6q53FXxXw3jJ4B8G+NPBmLyjOcDThmHs5fVcUqcY1qFVL921USUnT57e0pN8lSP97llHpyDirMOH8wp4ihUk6N/fhzNxlHrptzW2e6fle/9InJ7H3wKCPrnOc46UyOU3EcM5j8triJJ2j6eWZFViv4EkfhTx1wOfU1/zj2a0eh/WoAkjnn680hyfU/rQTz/AI80uM44OO5PFPYBOT0z7Uoz749T0o56cjvzSf8A6+nFTfSzAP8AJ5oyenTnNH4c9aUA8fX05qgEOT6nHbpSnPoeB6ZowAf8elGMc9D27iloAgzz154pQP8AZzx9KB0+nTnpSZI6ZH0o1YC8duucYxzS8cnqcZ6dKTnv9Rmg/wBeQaSAOvIH5HpXnHxO07wleaAtz4qS5EmnSvPok2l/8h1Lhl2slouRu3jaJFJCbQCSpCsOr8Ra/Y+GdMk1TUC8iB1t7O0h5uNRnYMY4I/9ptrcnhQpJ6V8MeIPF/iXxTcXviHUrq6RVndLOztLdodPFlDMpnWKQSMY0VMgbl8yWZJDkgYX+wPok+AHGPihxfR4zweLrZdlOX1YuWLpS5K06sbP2OGlqudxf72bUoU4S96M3JQl8NxrxNgcowcsvnCNWvVjpCWsUv5p+XZbt9rXXh3j3Q9QnvdcGjwac+op4cj1JNH81bPUb+9toZjaQTTylvJF1J5UEj43RquQzLur5B0/xj8TI9N/Z78ReM7D4Aab/wAJvqbL+0D4fuPiXdahp9jcSabdTWug+DL6KQR6vcxXlvHC8hM6MFZd00Ykkr6a+If77W7iDVWjDJpsMqW0MrXyvp91btbPPMdqzFSJFXeXZo2dwpwG2/mn4V+G40b4X/s4LffB74FfD9Ph38YbZdH8HePfiKr2fws03+1L+0N/pmqwzN/xOpjNvSx3yySTXjKVLfu0/wB2oXjQim29Pn9nrb9fl2/nLkSm297n394b+KXwz8Xa74s0uTT/AA7ev4B8VPaeNfDngfxDNqk1sslrDd6XJfLMFa1nkhaKSW2DuicBZstIkfkniXxWjeI7kX8Or2q33hxiyaRYKY7Q/apEhaS+aMNJct53lmGURje5YMG2LXjl9q50PxT+1WIfFv7PHgy18J6HZ/EbTdR0qC6fxv4dt7jQ5Fk1rx4FV5pldLNZLaQZlkWNQvDqr6umeIbPxfqvw917QfGF74s0jxR4TbxPb2Fuf7O8L+JE+y2vl+IJMIx8mBJt0PzRSQyN8zYEmO7CwhKVvtL8r2POxUJUl7R/1oc7p9/b+JtK+DVzpumfFjxpPenVNAg1jxXZTCfw+0lrcedq3iqzykM8EzW7Q2Kx8+dJnZIGAb3nxN4s1Magmr6ffaZHqXifwxBpPirQtE0qPwhp880MP2GXzrWEvDcPGumw3kMsq4mkuoXSGIqdvxn4Uur7UPBXwv1qz1f9pj4oX2g/HfVNGedbeTRxfTzXOsWCyeKoVRJW0C2cKqzMcEW9tlVJWNfSvDWiX1xqPjtZ/DE+nSwfEa8uNIg8Sa9/aNp45uLGGwuILnZGpMFlvkZbaN5GjVbMtIrlvKrohUco/wBdl6mFemr8/Xp97T7He3kputSXTn1K3EkNjHf6hqF/ukMU0jIrExgFmC74t3lYAWSVvLztK/cPwF1jTLPRNM0fRLaKW7hjiWaXHk3FzcRrL5jeSVdpEQs2A25k/d52kDb8T36ae2pKUt9Pmu2uUeKO6knsPtyojbUt0RNrK0Tt5i5+byV2qDur6y+FDzNp+k3ttLciNWeCzgnvjeW1mu6RGjTDF2hO4DIZuZxuZslaxxutHUeDbjW0PsPUdc0+88Ia8kdm2oN/Zt46JcX8TWFzJHZybGSVmCCNZEkQKwfzOAMuVYfnh4v8ReI9O+LXw60u20vwzqHh3XdJ1zTPE/i3xB4qj0nxv4QWytbe6sdP8PaNcCN72e8WNjI1swa1gt23EJJivtu9bV5tJ1myhkae1t7aa8VdhsrSKZbTGNwGGLSxsMMjLhlBUBRn8x/ij4b1LW/GH7PXirT/AIT6B4/h+H/im4W68XeI9fudP1H4M6XrFjcJdavoao+y/vLgqttFCEkb/VsPL2C4rz8OlZ2XVfmvX+uqPTlV9i1Prr+Bx1r4t+Kvi7w/8L9d1LWv2XLPxRpP7Tt1YarqVm0PxDs/D+kvqGoWrWfh6TEl1D4ruLG8Cum5X8ySXsu2vUfiJd+N9J8K/tBQeHPG+i/DO51iwbUdD8TeHvhius6l4GuobO0N9qNxZtDGus3LpaITHJ58gWBAqqyLCvlOl/Dv4gz+HfiZoPhH4d/s8aP4kf8AaCXxz8KtP17T5NW8J6papqGnXlx4o1S0idZo9fu45b9lmG5Y5Y41Xbt2V9b6dZ+Jr3xH4hufHWq+FU+HN3aaadA8P22iPdeJLO7tfOXXZLr5PsklnPE0JhVcKpVkdFAVnVeMqXvRV/Lq9/Q1wrhXnJ1qnLzfaam0tV8UoxlFfN7HzXqureJNb1XwFenWPGfjjSdR8EW+tWOoR+HpLD4d21rKi28d7caysX2WyuLsRtHDZSbZm23CrHNH5grnHuvEfhCy8L+DL9PGV5a+LDp8kur3Glwz3+nSLYve2c17qRgV44kj1C4aaCLGJGSItN5C4+wNY8QeCz4B+KGiJ4G0ye/1dLO68G+KTqJsNS8BRw3EyzLDZIvkXHnQERsXZdoi25P3R4JrOjWmo61onmwPZ6cGE1vaw3FxHYQXMVnIFmtoUyqebJC+6JBsVv8AWFmBcephK1SdNe1jb7v7r7/1+fk4yGHp4h+zlzLWN1dxdm1dO2xwvg2fUJNottAvPCNoLqaGGK51WGXVtQFvdyKtxcvu+UyFvM8v7kcfyrzhq1fC+m27XOqWckh1KRp3jhv59La5M0TKzJtaaICCaNFlRejFXHJCla6NbGOy0sy6fazaCul2yfbdf8Nafb6adSjeX5r6+XfteRnLoT5e0iGNiQQ6nqfh7Fca/wCJ/GJna8vE0y9s72S2ivW+32LXH2wmaaQsolQJGysoWNgyjLKNu663tI0fdl6nJ7KUvkfJH/BQr4Jr8Zv2b9Q8falPY3HxB/Z70+TUvDmp2ml5l1nwZI6x6toxutommhtGkXULJJMCJGuljCpIRX6jfsvR6b/wz5+zJcanGDb6r8AvBf2WTTTLbJHcL4d09YjehTtcMot9jkDH2d87+CH/ABB8IWR+EXxD1fUHigsLf4S+KG1a3vt2p+bEul3ytIIXQRxSttjIud+QqcgnDNofsi6a3/DLf7OksEGnxtf/AAM8L3UaTp9ut5Y20G2a1WSNS+AQ0jJkv8qglAcV4lbl5nVj1PYws3HDewetup9D21moRbt7Ge6aAxmS9uZxFLd5kVm8uPyt7xq0atkBt3BPIzXxP+114euPG/w1+P8A4b0r4d+IfifbeJfCF5BbfDCLxPJ4K/4T66WG3WTTV1E7Xg85lmC3EEisr27KI5C/H3fBY2Gh+VeRC5N3qEKx3F6JBYXU6zQbjglyIzGyllxlQrAADbtHzz8RpXl17xBc31sbhxb20aatInnyiGWORY1jjkZQ5cxRv5iltoj3Agsqgoyk5NLt/kayvFX7HyJ4d+Erp+0V8JfFdn8Gb+BtC/ZlvvDNn8Qv+E8lvdP8DTrNp7N4Nk01X8m7cBXMeq4OfLkeV2Xe0fnXg/4YX/gX9nf4OeGZP2ZvFHhu48JfG+TX7n4eXXxdfxZfeABe6pqTv4hu9YaVXvIpxdC7h05mdYdwzlcM/wB5+FQtvp0kVm2o/ZYANQsbRrqSz3yxrHHKLhj8soWaZlXLuHbjawjFV/G91YHRl0uW0SI380VvKmrStsQTM20KiFvlnDLIqqoB+6Bne9bU9Kylvr/l2M1/AlF9T4x8WabrkI+M+pReBbm9uYismiTNrX+l+O7xbYs8sNquXt/L2zYYyx+YIWD54Rua8I6Xo9n8U/BfiLxd4MurrwKnh/7F4zjsdSa81PQ1tL3S7iPSl0mZlhuTd+ddJHdIwIaycv5fmxV9HavoVjp91d3X2iPULsxCS0kW/k1a3QY+YxqyorT4RY0VlaMK0gJGQBwEei22nHzZo4/D9tr6SXl/PY6ntjlne4Vbi1iVIlDNAVWZd5bash+YKpLdOOoLMsvrYCrOUY1IyjzQfLOPNHl5oS15ZK/uu3utJnBFyo1Y1oxT5XfXbR31P3i8A/EPwf8AFTwtp3jfwNq8Os6Bqylo5VRre8sJVx5lpeW7fPBcRH5ZIpMMp9RgnscegPTn1r8U/wBlP4m6n8OPjDp1jLLHH4W8fX1l4b8V2ktwwe4uLiNYbPWPIG5FZLl7dd6EK0d7Kdx5C/taQQWGMEHBFf8APH9JfwHxHgB4h/6tUK8q+WYimq+Eqytzum5OEqdXltH2tKUeWTikpRcKijDn5I/1dwZxRHirKPrsoqNaD5akVtzWTuv7sk7rtrG7tdmPTOPpnFHXHp0o5J46jt0pPr9PTFfzwm9j64U8DocZ+mKXHH4884BpBz7H2ozxxxz060tWAfr684o5GeOv50dgOPfnijr0x9B3p6gHcdh+dBzwc596T8AcjGKX04FAB7/kRSYz/wDX4o9j1zzzS5x04/HimADp/WnhTI6JGMu7BVUdSx4AqPp+IzXlvx08Val4D+B/xo8caNuGseD/AIS+JPE2klB80d1Y6PeXFu31WSNG/wCA12ZbgK+a5jh8swrXta1SNON9uaclFX8rszqzVKlKpLZK/wBx+QOh/te6x+03+3j+0F4I8K6rdT/Bv4BeBY/BPhCzsZgum63rEWtLb654hm+ZVcvcQtbQkk4t7FSAfMcN9YxrBplraWtpNqNw+rloTZSp9rjuNyq83mqqqibhL5jFFG75l27q/nl/4JD6zJp/xQ+MVzcXkJudT+Gmm2zPep9pN3PNrCv50ikEMEbdI5PXIHO7B/o7a20+6sVtb3UvtSxxq6t9iWGyVmBaONVQvKszmPczbgrLtyqg5r/pj4Z4DyPww4Zy/gHhumo4PBUYU4u1nOSjepVl3qVajlUqPrOcmfyhmeOrZpmtTHYh3nN39Oy9EtEfMnjaxkbxXY3R0qKWCOwDRWs+qzTrpbQ3DNCVVcPJxcSPjjauQysqFj4DpHwI+FGk+F9N8LP4L0C+8Mad8Tm+L2kaV4vlk1eGLX77VpNUfVJpJH85bhriSSSNfMEZR1QKoVc/S3xIkvfD/inTby2sIk0yezulgu7K8NhpumyW8bSwssbrsAcFg0LHcW2qXwAF537Fe6pd6c01ossM8UN5Zx/YzFf3rDb9qt4Wd4gJFS4kLSvKE4yAQgFfVw5Zxjft/wAOebUfI2/M8g1Hwt4a0LXfEOuSeEfDSeIPGtq1l421I+HLOK78Uw29vPD9l1OdlYXccEUjxCORXiRAwUYAjaz4e1Kyg01vNi0fRtPjhtdJt7PTbcWn9l2/lx+THiFC6xEbUeNYk/494jtTauNXxb5VxfNBayXC3Y04po0c4nvLUrJ5O3T5AB5EkamQuyDa25RxtZWPn62X9jNFbahbQ2yyefrEEvkxz6Ze2NxdLGrJ86uJ/MSTrvP3lPLbl7qcU46aM8yrOUqv90IZ9Rsl1CBdVN3DrLyQwqbiO6uWgk+RvtHljCxkq2DtSL5doYMxBqJpLHUBpAtJrWH/AI9DqMQkuvsLK0flRZjITe77mZoz8nJ+YEgR3UyG5klurmPUZFeNRNdqZLW4a2kYx+c0iqhtgi2hcpJu3SAbHJYiLUtREcWjXunzy3NhDPG1pbyJBNpIhmCs6wzmJhBIGllZ12kKqqRt2tjuSbjZHGrR0ka3iD7FYQXc95an7YFuNF0zUHYxeY1zD8ncvHEi/cWUkMzZXK7DXqfwPtboaQg1a6t7d/7dj0241WLSZLnfCLiKZoTOgeRXRJ95GwbTkNldrV4RrF6mp6zbW62Nz9h8zdZ2OjPNdaafLbbM+2RcpHL5O5ZhuIMMeFAbj234DXkulrfCP7Fp8qam1rC73Uc11KzpGdzhwSf3cMrn92ki9/mK7uPExaoNF0NcTFr4dfyPsg28V3BHarcRwM8syyR3tvA7XUnmT/6RJvCiFZ42LK5xgSAbQx+X4/1eGPQru50ez+zTXelagnnCzH2fSrhWi8t7dZAqkERMsaNwN0i43+ZsP2DpNzbxXN9DqEMU32S3RI2fT8pdXUCs3nLN8zKP3cccfLH59vPC18v+LLe20zxzr8N+gtZxrG+GCa3/ALVQTTeVeSTXU37w8lo32khcuu1R96vNwjtKSPRxPNyxaOP0u1ursXuqpc2I1qxj2aZbNdRra2BmjaGSMiQFo0dRI7ohk2SRqpYM+BuPqqaYIYbCxgtbf7WqXl5Zv9vNmbO1Me5II3GUlMY+VB+7ZQpT51xV1u91azeW0h/tbVNM/tg6fAPtEUoMctum1Z5kUGMuC0IEb8R8b9zjPPm5W2tr6WDTLfw/Nqmor9tS5lMcdyI7eaWFlij/AH+JW2gSPtKqRhdx211tupqzlU1TlFX2/r/gGreObiW4u7ZTe6gImQwR6gby3sgG5aNZm8x32ySNsjj3DztnK5YcPqsV7qqTQ2msTahcNa3AstUm09dMgALN5jeaQrqk8SNyGVQrDKPwVsJfXVq9hd39te6fFp08kz6fa3Uc6R3BjkkMDSSYeGRifKTD7SERWJcNuYt3bzaLqcElvHp13Lo3mafNBFJBqEduu1rdC7sNu9pYlVpMsqRJlWV2Dax0HVnzyvqjmr668PadBp+n6ppV88dxcw2clhcAyqi7jDJDbxuE80lYWfbgsVXJjBAFfQH7KXhiab4w/EmHS7SJLVvC9tq001lcyTs4S5+z3VwyrllE6SKFWIAjziecqo8P0bxXpZ8iO0WKK6tL6by77UdHt7y1aNY9uXZCPMbZHsDOyw5Y4AMvzYdr+2D4K/YD8SeL/jx4t8KeL/iidS+HCeHdH8L6YbTw7/a2oalqFrc6ZNcSuoNvaILEB3VWkVZkBjkYFVjGucqE+TsYxlPngqfWSPrT/grd8SvDX7NP7CfxDFldR2vxA+OAk+HHgm3+24vQ+pQ7dWvLfG4hLWw+0LI42qrSIoOWCnqP2NrUXH7IH7LNnDF9le5/Z78OTPeRXUMbuY9Ot1jTCclgIkiVmXaF3bd3U/yAftg/tlfG/wDbT+J9/wDFv4zX0MaRWraZ4H8DaIslj4L8AaS0jTx2Om2zjJydpmnk3SzNHuJ2hFT+xb9kKWIfsT/skXVu1wrD9m7wrPbJaW7TypH/AGfD5haePc0abiw4H7tT8oG4mvElKNOEYK7lpft8j2fZeyhr1PpC4tbgwXrSqA9jfxWqpA0dzKrKvlBmkwpGyLco2hQxBG0bQw+TvG2kuvxC8W28t9cXdvrWnW6st8iXMFpGqq0ccO9fMjSJ1QrHOdzCEk8bVb6p0GO3eKSXzNO8w6lcTQXDTzX7W7NGqeZDchty4dlVkkB27X+VSa+d9e1TSX8c6yLq8nvJlfE8kF+zzW32e3jbfAxf53RWiSNQOHkTIwVzeHlK8nH+tiVKK5ZTMRLiGDTLCxsYJorJk+2zacb64hWCS3XyY5UlMp3NsjmP2guR8xOO9ZWq2aXGg3NnZ2145hZVW30SWWRII7hWVY2n81UWOKKRUUszM4Q9T8q9gLuPTb22tNRnmsdXv28qSG90mOR7d9nnSKoDNiMQySB+wAfdtGdvCePxqNzc6hb21w+rWs7WdzpsWs2/m6YVkjEkk0McY4Qbd0aqwbzMtsO5mrsp6zMZW5TzoTQalfXitf3cMMWofYo9TNlFeyzNbxxv5EmMBJCYSrs2I/8AVhPmzu8uhiJuruSMalp91HNssFnaO50xYbiSOaZXjd5JGKIyyCNFkVFLZxzXX6lDFFdXU2ox6hcLZLPpV5Jc3badpcu5ori18xo1EwnKOy7mCqNxZsbSsnHyR61fXeqamL+18PX9ps1qKSC4nub+O3mmm8u4aUBlYs0ci7UGJPtAHG0NXpUodUedUd3ZmjoGmx3HjHwZpmhwm/utV8aaTZx3lvYi1ube6W+gZSijazRRsZAGGFYKeuwAf0IzH99MwIIMjYPUfer8E/2etU+Hvw++J9r43+Kt3PBP4KWW/wDDvh5Ldda8T6/q22SNGhYBYlSBpbi4klmePEnkrtLM+37fX9vWy1a/uoPDHwzkubSCbyon1vxZ/ZmpXO0bm22q2jFflyVwzK21juAAJ/zH+m34VeLHjX4gZVlPhzkFXFYXLMPNVMQ3SoUpVsROMpU6dTEVKUavs6dOm5Om5qMqkoStKMkv2Tw3zvIeHMrrV82xUYTrTXLH3pS5Yq13GKk43blbm3SutGj9COevp3z1peOPTpjNflb+zJ/wV6/ZY/aJ8VWfw51s6/8AAv4kajqTaPo+hfEqW1fwz4kuvMMK2tjr0DfZ/PkYYSG7W3ZzhU3N8tfqkVKMUcFGQ4ZWGCCPWv8AMHjvw4468Mc5/wBX+P8AK62BxbXNGNWNlON7c1OcXKnVjfTmpylG943uftuBzLA5nR9vgKqnHy6eq3T8mN59+nftTs4OeevHpTeOfXsR0pR09hwRXxLVzuD8OfTNJjv+FHP056Cg9f8A63WjUNRenODjtzijrgegz05FB5HXAx370hHPGOnalfuAA/XHY96cuc8elJnHfOeoHSgY6t0xjpijoAnToevpWbrWjaX4k0TWvDmuW/2vRfEWj3Wga1aZx9rtL6CS1uY/+BRTSD8a0icDHPvSnn1x0xjNaU6k6NSNWlJxlFpprRprZp9+wmlKNpdT+U/9kj9lrx/+yJ+2B+0P8I/GdjIltpHgG31T4c+LbmLy9M8d6DJrPl6fqNlIflkbY8cd1CuTFPC8cgC43frh4W1FW0e3uLs6dqMEkjWf2TC2d+GkkyN0cZbCqbeRC7EHaNqfMMH9HvE/hHw14ysU03xLpFvqltC/mWzTbobqxY7ctBOhWSMnapIVsNtG4ECvJ7X9nb4Z6VP9uh/tq3htd05abU4dlsgy0m6Zod4TG4sS394k5LE/6+8CftFOCcy4coQ8UcBiqec04RjUnhqdOrRxEoxS9pFSq05U5VH70qfK4xb92o1ovw/OPDHM3jpVsnqwdF7KTcZR8tIu6Xe/yPz++Ld7dajdwRW2nSXNvpMX9ou2xUu72N1zcMmQWIVpIMFl+ZoF3LjNeYXlxdtZQxWb+dayTrNpdlEjXFxpqKqs0dxHsjY7Vkkfag+ZSgwFYs31N8a7/wAMGzt9F8M+H7jStC1DVVS3u0a4TVPGfkwdbq6bc624LRhYywXGCy7nTHzxcW8jzzXNo9zp9jpksZ+1XTKItUWSNV3WsYIbbIZNiyMOMZbbuXH95cFZ/mXEuRUc6zLLamA9suaFCs4/WI038LrxjzRpVZbujGdR01pOXO5U6f5dmWCjhsTLD0qyq8u8o35b/wB2+sl/e0v0VrOXK38Wn3llqbqgvpC0q3fkGO52QmaEzPE2WG95IXOQyIryEZKqBXn95LbGdXmsZk06SBp4dNvplFq1vJMtxHDZsreYyqIdsmVRXEJAZRtJ7C8jub/xBp6388eoSRXU0bRWlrnylmhWOS8hEI2sIhHtaQbvk3bXJVgK15p0drLa2xulu760gNjJJf2L3VzaRwzRzOyzKdgZlmkZjs2KZQPm27x9tCVrI8aV2nocTrNrK8ZZZbcqZo9R+wzmOzVZPMP2z7OyKVMW2PdgyB1EIIQ5XdzEekaLpF2dUTVY5bhnNxq0WnWq6XbW48pVtLS3l3SDLPdSII0cNtkCjPf0aGaGGS4sWt7u2tolNrpWowX8mmSXlvKrNC1vk7JA8aNHIMAPuOS5rzRYbGe5uJLR9PSe6gxpUl2pt7mWVvLWHlY9zRYLhX/fbSEPBFdEJy2uYSSRm75by8TTdK1SV4kuGmtdVislQybYRKm53CyISEZWwxHmblLbVdR6V8LdQSbxLqkGnXML2N7qCSzR3YW7nLSMqss3SFkMMaxtGuMsozkbc+d+ItPhnWys9V8uXVre7tdOv/s6yQ6XFH5MKLH5hkL4JaTAdiHbcckOa7bwbqs1h4k0hLa6i0qa606TTYbO+0r7TMNt0qzRi1Q4DON582RWVVkm+ZTjLrLmpszpPlrRT0P0m8Hf2BEkWoXEt3Jqih5/szXUi/bZcSG42LG3lkQrkxr8oLKjD1r5h8daf9t+KWpagqQaEuY7u1lWeG0hvhLZxiabmYzOz/uwsixybT0xlTX0f4aukSC2eJonk1FQJEtrdtOngkkjLJEgHDsN21t3y9NoUqqt4nr3hKHV/jpofhO5MMA1vU9Da9LWs32zRYpHaOR7XJLSKbe32Y+VR5g/vMT83LE0cFCri8TLlpwjKUn2jHVv7rn0cabxHs8NCN5Tkor1e2vQ0PC/hb4Q6Votr42+Lfi7V9C8JeJ7uaw0PwJ4dfZ4n8ZrHFPayalcXE0JfT9MEiSQR3mdzFTsY5LH1zwt8Z/hR4qt5fDfwy/Zp+HviHwq8v2PUkvBcX9zBaqv2VpJr4iS8ldh5ZEkMm2NZAWychfyc+K/7Rd94l+Inj610/wtp19pd3cN4XtW1iaafTdI0uB2j0+yhgJ2xwxR28G3aAcRu7FjIornNI/aO8a+CBZaJZnT9S03VT5M3h2IPoemWmd0nDWzI8e3bvQI27aqswBZRJ/nBx34r+IvFOaVMfl2Mnh6HNelRhO1qa1jzONvet1e78rJf6/8B/QvyDIeEqVPMsHHE5pVpxlUdWdoe9FSnywg42Udoqco3snopOK/UbUPhP4C8Z6T4puPA2i+Kfhx478Mi41qP4OeIr6TxJo/jcQho7qTQbxUiuJpYo5JC2n3Mcksixq0ZYhs/GetS6w91otvFFa2LN56y3F4gtjbyxMsMN1JvZZI8eR8zsjKJJchl8tsc5f/ABg0W38JaH8QfDKa/qFt8O5oW8W+GpvE11p3jv4chpsWeuaHrEjvLeQIzGO4t7zeyvJFksu+voTxz4g8F/HHQdA+Pfwd8SXHiHRNVa38N/GPTL7Th4b1LwrrcynbNfWCvhY78K7rJbSLE01rdBMlsJ/QfgD4zZ3neKjwjxtL2laV/Y1tOZyUeb2dV3vzOPvRfV3i/s3/AJI+k99GetwFk0ePuEcHUhl/tfZYiCg3HDy0s5ScpuMZJxkuaWvMvZyqRaa8lGn3sM13pUSG4hiuiYtQN0byKMNHE00drgGNjAdzbTjdyWZuBX5z/t6aPqt/8EvGOn6iRdXNjNp+tXD3Nw0s9wyahDJI20logpikdhKdiMsa8HcrN94alq80c8VstvZ2Mqvam0slhZJ5njm+aTaSQVjWPHnFcBMKzD5lPyz+1PokurfBDx9HfQ/2deX3gjWVjmaVr+61ARRveRRRuTgDdawp5IRWHlxY2qdtf1zWb+r1POJ/DHtOWcFH+Zfmfzmasf3pZJTtgRVSCI7oozGhXy1yDn7y+6gE85r+7b9hXULVv2NP2VobrT7iK3tv2fvDU0EyPIkzLJp8cMU6sxIfLxhNqFV3MAqjJz/B+1sTNIC8+Dzn7Rnep3MoVV6HBbJHI45r+6X9gpdO1b9kj9mP7XfWWdP/AGc/DN5Z2SzLHfN5dtGk0cgMfKMqSFUXbIPKEitmvm5wnKt7T7J9LiV+7p2/rY+zpYYU0wJqN/aSiS6kkEunxtMblpI1/wBWqb2VkDSbo+VBchl+YCvjY6jPoHxi8U2VposVpBfQQTlluleRJvJt1lhuleaMv5iJvDoqpGGY5fbGB9JanrNjva0fUIXnvbidLrTbO7kKqZEAW3jmbcVYJ5r7+d20n72RXkF14N0+91LxHq8ZNneXl+Gi+1xSm4tmkhXzIRbyqfLEgh6OoGFdSfurXRQ9xST6r/I5bpSjLe3+R01lY6fZva/ZtQEBLyRXUM1m0zNIVeSSOGSRQoUjBAkUeWQ5CqSuPGvHS2dpcf2o1zqEsEafZJnspvMjijKsktxAmRskbbb7mbCRspJZWLbvQtK1fUPtswtZDtitYZ7q8mu4Zr67jjRWMbEli0cgO7afuttyw7eRaiX8U6tFHbtLFF9rSK8VI/3W6NWe3W4fAi8vKgsXGwrCQm3Ga6aS5Z3exnb2sLQ6HhOt+IZ9SsdN06eG4nt5ZlsrY6fYpHpyjdD9ne4Us8iKp6tOwZt3GOVrnF+122rST3djc28gvI1mto9RaztbNWUx3SSFmjaODJ8xk+U7XxuVevo2u276ffvZwtcX+mKYVvrvyRBaCONnut1wYyFlRpGYCZApIXIEW7nhrQrr99HaTQWkUk11c32qvFdMskV0kZtUjFuMM6gS5khDLv8AlOVO6Q+rTnG3unm1aU4NKRJceFtK1aKwkE82ItZa48m4f7ZqE7R8qskkZJ3MV+XylKkFc7gtYuopC11LbWOmXC2ujakk51Ge/wA2karJDJc+WV2APtW44ZRHGkgV2IatGwuP7IFj9p1DRxcXVgt4UZBDe3FrcKpaNIcNH5ip5LowSMx+SActuFcPfTvfX+rz+XfRrFIyR20Sm8stYZg1xOIVCtHtMI/5ZOSoQeYud265cz5XJ3Wn5nO+Skrtbo/nT1PZPf6oWAkSbUrhznkNumds8fnkfhX9jf8AwRu/a08R/tH/ALOereBviJq9zrvxJ+AGqWfhG71/UJjcar4m0C8hkk0K8upCd0k8Itrqyklb5pPscTsSzsT/ABxXQAu7wKSyi8mCsepHmNiv6JP+De3RtVbxj+1T4kCSjQIvCfhfw9LIQRbyX0l9q10i+hZYY5D6gSD1r+Wfp9cJ5BxB9G/Ns6zanH61l1TD18NUfxRnUxFHDzjF78tSnVlGUdnJQk1eEbfs3AeLr4fiGjRpfDUUoyXkouS+5r8+5/TfyfoBkZoBBOOxP1pPT3pf15/Ov+fayWh+/h0wM/pzSdfUge3NHXoPwApeccD8PWi+oBnjg9epx0o/TjjPSk5PH6UZOPw9M0aLVAFLkqeP15xSc4/+txR+HPT3o62YAOnTnGTntSnB6fX6UhyOvbtS/wA+xBoe+gAcdvTgnvXyv8evibBYyN4I03VILSVI/O1+QyhFdljWSO0dwSwUbo3lVFZm+Vfl+avorxT4gtfCnhvXvE160a2uhaXNqL+a6xxuyL+7QsSB8zlF/wCBV+ams32sf2mdbmGlXV7Pdfbb6SbddTRX1wuGaaNPnCyGFxH5eV80RgMWwa/vb6B3gzgeOeNcT4icQ0VUwOUuHsYyV4zxk/ehJ91h4r2lulSdGX2Wn+Y+JnENTLMuhlWElapXvzPqqa3/APAtvRSMLxLcOdItdUma8vUsr2E3FzaXYkvzC0IEkNqxdYy6h5tqFfm9WIVa87WS3OnLbJ9i1iCWZrTQ53tfs0+nQsqNHDLeqFJf/UqzABU8tU3IWDV6N4phvL3wbdTEw2up7YXtHdfLlvodzxmSdgCGk3rnyyob5QG3E5ryO51o22i7DDJfahaSNbTRPbg2Ls+66WLbMfMZVCR7pFRjmQEElQtf7RxSa0PweG12cnOn266v4miNppZZbW1jGtM8t7DIFjXy40Xlgv7yQA7lCsxYCR3rppdZszZLYaNpqw6nbwx3SR280J0iOKSeS1lVmQ+dLK7rJtuGUx42K7NgtWBplrDe6de21syz3z6ms2mpaWzGLTIFWb93A0h2sFdlQ+UzFFYj5t2DLfy6jaJdaPLPpr3epRNHMLAzabqNuLdlmuBqHKwI6j5QHC8SFQPm3V1pXOCo1zXRzF+Z4Z7X7JY6jrd/bWS3EOoJLJYnSEXyYwxtxtWFImLOywr8247Q5rkNSmviNNu2ms7+W1tZlt49I0z7DaXafapIY26RqGUrh0fGfnUovmLt7mQ6rd3pvzeajqVzb6f9muWnL6abZo/MjknWFVDNHGsah0jZhH5AZtoXL8pqFvb3UNxBPFYCz0+6W4gSF57ZopkhDSXQt2UIsOFbdufjan4dNOfK+Wxyzva6OOgV9U0TXI5tPXTrEXDamtldQyPc2/2VVigmmuJNsbSMAwa3/haFMYHzVU8BTLL8RtEubWK4u7+ziSaK4Fv9o02EQ2/75kRFwY2ZliWSGRsCQkoSCWz7aQakbeS8muYpb6BhHYXGopqqX8h8xbRpdjbFiQKspb95tXZhv4V0fDti2keJtL8r+z7e4m1FDpFzbukN4FWOFZUns/mOyNW3CNAd2XIDBN1dEklBo5Lyck0fpTpF7bnSklF9bX95fCa4LNqjMyRsoi8lt4UxswhO0bVwFCrtYAVmSX15D8U/C+u21/fS6pbWjTtFG0sFu08X2iGO3vIfLURxiGEsDETzkkMQxHMeG2uJbQeYJpHuZIrp1upI47mWT7PN8q7W42KIlZlwVKybjlQrWviWnifVrv4cSeG9O1fXNei1WTTtD0Pw1b+XrHiKSIrLcWMLM2/AMJb7PLsjkjVywILV+e8X4Kvj+F80wWFnGFarhq9OMpWUYynSlGMpX05U3d3aXc+24cxOHw2eYHE4uPNTp1ISlHvGM4ydvNrQ/IDXdG07xH4q1nTPD+n6wt/deLrrT7261CGSJ7WWNtm5trbeT8hXdjER7lM8zc/Dfxnpd4Vu7ebUb4TyyQ3it9pcNGc7gmcEs21iD1wi9uf1E+LHwm8M6J4117T5/GPgrwXN4jj0nTrbw5NcLrHiiHVZI44bpbqwtE3s8Xlskjxs0JmjlJfHNeAxfsc694wkS5sL7xNHDNdNaXOreIrbUPh54TvZ2lkhlmskP/EynSTy5JVkQRsy7T/FX+XmS1aleMYYm9CKW04uV/8At9NR393STT5T/Y7jD6amR8J0sPT4epU8XTlThKSlV95Nr4eblbTS0a5baao+Ip/tPw51OwvNSs9YmtLxfJ1WxnikMOsW0rK11byRng71aTcPX3Xj7x/Zhsvgv4eufiFb+DvGvif7H8Q/h7dWeo+FPEEI06PQJIIxfWuZoxGJYYJIo1M79mKsm47m++vgx/wT/wDgtpuli98c+KfFHiuys5o7mz8LQ+ILzT9LSaOTpJdXReaPzE2K/lMN3lt89eheO3+Gnh25i8KeBdI+CHhGfULK1srrSdO8J2+ta1/ZqzK8bX13cRyy3IM0KupyEZostJjNawzSphM3weLp+0UaVWnUlKnKMZONOpGalGLT1XLpeS17xZ+Y+I300eFOO/D7GcNzymvTxWMoVKNT99TdCTl/D5k6blJRl72ihNWstGfmVrA069v7nTkhgOhCb7Dp4nM326WGS3Ktsk3yGFEm87djamZFKshDGvBvjPoU934J8T+H52uriTUtBuNLiS3DXeniOS1urdY7WViWaRkx97y9rMQxO9Cv6lfF/wALeCtf07QLm11S1uPEmgWrXmpX/hTwD/wiej39x5Uzr/aaW072kzgrJi4tYbdSwy0TjZj86/iSqT6Pf6Rax6nBYT6JHZkXdwg8iO3lQSeXKz+Slz5ilB83mKI8uWDMK/018O/EvhvxOymWNyFyVSnaNSlNWqQclo97SjLXlkvNNRknFf5O5zl9XL69qtn1Tjs9Vt6dj+ZSD4fXr2aLDf8AmXloWMgNp5UIYfL5I+YsCPLZienyDJ5Ff2u/sEWT6j+yR+zBpNzIumPYfs8aRqCWdorRXWpNZxxyS+XIA2TKI2y2M5YEKfkJ/j9vvBOnLq8enXHxgs9Omnv/AOwLnVdTsJ7Pw7pnmXSWuJ9QUtdPbRrI8k72lvJIFjJSKQfLX9aP7Hsf/CEfs1fALRNE1/TPE+qeCfAVtaW3iTwtcT3XhnxUvmzWIvtPurmOKWS2njeKaNpYY5PLILRwn5B9ZiMPThNRo36dU1+DZ6lWcp0o1J/D6Nfoj7vsNE07QYh4l1DU9UludTtFgtLvUY7G30WFVZ2jukt0t1T7RuBBkmd5nWOMDaQSfGr7WNNstX8cXcy30c1lrJurm8a4jn0u3huvNhkmPl7SSqTRliQSNmAWwtdba6hqPiO4gnt9Qig09rd/t8uokT6dK3SZZo3DAxkyNtywALNsKhhXHeMLyWKz123trKHSLO38Q4trvTr8WH2qNY4pJt0ZURPF+8jULuZWYD73K1zUoq9k7mLkmrwPP/Et7b3lta2UOs6TqYihuYQh5jZZl2N5W9vnUhVw5JI2rjCsa8jvbo27a1rNqf7ORI5bVpIWuEXcYI1DXEoVgq2/zbW8gtucDeuxa2YZNEutTQatM13pEcUL3cc8L3t2Y47eFWikjTCFpJnm2QFj8kgLMFYip/EVlZ2uo3j28ummwvr+ZLRltUUazG1o12slxlAqtbr824iNA8eQXVi1elDlhocspSteJ554dsbC0vNX06UWlpuEN2F2stzHMf3dxdzIGG6KQOCSyjBZMRsOFNO8MaBDPqus38a+dIZtO80SR211cRyyM7SrI0YWKZwchSrqzgD5sIa4STRJrO3D6U1ukmnXT65PbyS/Z2t7O8QtbsJifmcSRrKFdsRtGVRWzmvSbO4hsYrm91TSZpVv/Lk1TUJb6S0e0O6NReXUuN6TAMifLtVhhAuCuN5XWsTnjLmdpdDgfEmjG41aKNvKhjs9OZFikJkTTGkdpN0jspE0ciM8aRBmiEh3YxXimuSQR2Wn2OkxXUA8u6vxHNdyLqUrTeYsOYY3ZXZT5RdmjQ7eBGfl2+5+J9eu5YDc/bbiMT3smm2UlzqH2vw99nlbDOj5aYFX3OI9oVFYk4G3d5rqtr4j1jVZ9N0TStS1jxPfzRWVjpelWUn2q+uPLKx3UbM++Vp2l8ndIFDSYRRHxV1a0KGHdavNRpws5Sk7KMY6ttvRJLVt6I5qkXOXLBXk9l+R/OrYaRrHiHX7Tw/oOlajrniHXtdXRtE0PS7RrzV9Zvbq48m3tbeBfmeWWRlRUHdq/uW/4Jzfsjv+xv8As0+H/h/ry2svxP8AFt+3j/4tXlm6zwR6xeQxRx6bHMOJItOt4obQOPleSOdxxJXzN/wTa/4JcaN+ykYPjR8a4dN8T/tH6nDM+lWELrqHh74MW90G8y3sZCMT6pIjlLi/HyxqzRQfKXll/Ycfy561/jd9OH6WGWeK9aPhb4c1vaZDhqqqV8RH4cZXhdQjS74ejdyjJ6VqnLOK5KdOdT+nuCOFamVx/tTMI2rSVox/li+/95/gvVgMnPGadn2759c0mex7dAaPxI7cc5r/ADm31Z+ih+I4GQfWkHcn88c0Yx/+qlz17/oTTauAYAx3/nR3yfr6Zo6ckZB5+tIRj+vFK9xBxx6Z59aUY74+lJ2pRkdOvcdafSwwyOO+OMHigYzjjr+FGfX06Ugz6/j6UJIVzx749yTxfCzX3gWFlW900XZuCFt0t21C2WZnyQMBTnmvi600uK4WaC9i0uW20fCJYxzbpTGrQ4k+RPOdlKsFjkkUqFymW4b9IdZ0m017SNS0S/Aay1Syksp/kWQorr98KeCUbawB4yor4K1vwBqnhu7/ALP1e2muNUsnW5n1UR7E1RYuTNZr5gLrKCryMVPlt5meVG3/AFg/Z28e5BHhjOPDWvWjDM/rLxlOMnaValOjRpS5P5nRlRvNLVRqRlspNfinillmJ+v4fOOVyo8ns32jJSclf/Fzaf4fQ4XxJbW83he90lblrVJJGuNQ09Y47e3v1mb9zDPMoM0WGaIidypJVWf5q8GGmXGlS3P2s2c++1k/sqOC7ebUrK7VWZpHtwnmSMomcRqzAg52NIeD9Ya/4dvb7S9TEb2J8zSbm2MbXDWt3HKm14n8kEGVFURlhyrrG21VJNfJPhvRF1iF7qwtr7TtI0OOSz1PxHdtNNZQM11JNBZmYyZeU+WpFvGjXPltkME+Zf8ASqrmODy3BSxmYVVCmnGN31lJ8sYxW8pylaMIRUpTk1GKbaR+VKMqtWNKjG8v8t35JLVvZbs5S4uZhp01zJd3trpzGZLSG0iF5EZC0ckcbKQZw21N4LKdzoQY8sHrOS8s7++ksbLS7rRPseltqpIBuQfkdbho8yKwVgscf7xmlZpXYYI2jurxi0mqf2tbzXNzDcQm0t2kjXUNPWVnVbiONQhUPGqpJuIbbtBaTDs3ml1p99Z31tf3jWV1FqEF9Z3V7IVvItR8rbNDZzSErEHkT76KnzMWLIc7k9bD1XVpqpOLjfo91626nmYqHJUtF3NlNYvr5TJc3djqMMaRwaZpN3eSyw3lz+9uJMxuyqoXzmRo1Z3aSUHbtG44uoac2n2EWpzpqKJdwKthp81usN6ZmXzmuGVPmch9wIkBUrswxVvl07a+utQhhl07UIrPYjsdNt9KXzo5IzGksbMQ0YRfPSL5F+ZVOVLBRXKa4+pSQfYrmXTZr3WLU6Pb2mi6jLPdpJMfOtZk4CTz7/N3sm0KrRYwEAPVBNS0OV6rUwL3zY7X7MLSzsftOj3TWt/5Frb2d5Aqxx71hRWdYraXzDJHKsbMYSDGUQg8lb3EVlqCbLiK5E+sxyLqOnQRm+uU2xGYNI6jBaSHYFZVdhG3IBr7+/YX+EPgj4wfH7S/BPxO0OXxj4WtPh9q2vS6Dq+o3ECL9h/s21sxcNBJiUbriVlxIdw5wUr9z9E/ZC/ZS0KVn0z9n74YCaZdsk+peG4dankAVUzuuBIxOEUZzn5RXiZtxFQyvFww043k1fe2+3R3/A7Mvyqrj6f1iEkop2PwZ8AC4146XYB7GCbWnttGfSPLuZ5H82Ty4VhlZ44n2SSImwAr8oZdwwa439oz4+toOs6l4Y+Gfxa8beCvDmh3L+CtWn0zxQ2gN4r1CO6lmu5bmGCAQuHHnuxbzt1qiRo0fQ/0ia/8L/BOjeF9fg+HXgX4a+D/ABUvhu6tvB+uf8ITZCx0DUPs8i6fcSIqKTHDP5LsqlTiPAPSv4h9V+D/AO2Z45ufEet/8KM8aaetldzadf8Ai7U9JmW0vb7T55LTVLi3mkKR3UK3NrPE/kqYzhRvwxYfzb4zZ2s6jhcDLEKjg6fNKpHnSjUk+WMFLmSvFJzXLdpuXw3UWvrcDg6mEd6a95/aWlkt9dz9GtF/aQ0iDTtCnnvfDvh20vri6aw1r7DZ6v46lZLdGuI11CVnkt5ziGVkDxhWjIQsHVR7z8PPHNj431uG+tNV8PeENX0+KG/XXfH19JqOta7bD92t1Z6NtGHV9sZ86RN5bPnNtdq/IFP2b/ito3hHQPiPrfxW+Adnq2oav5knwp8Q+Lbnw74tEMLJHDJuuY4bCZsq/wC4+0l1MhxvVTt+ofh5rlx4c8N32gaR8NfiNrXj2TVI4taurTTLHxTceJ2aNjZXST6XPcedBCvyLHJyq+Yx3sxr+XszyfKadH2mXSUpO8eiSV9d7Xj0b95N7W6epCNFTUajb+f+T0P6Jv2QvhTp3iqy1bx541tdQ8a6dHFFpHhq78e6HbiPU5tu++1K3tREbdgxcW4mWSX/AFMijaBufuP2ivgb8P8Aw5oWt/FHw/8AB/wBqFto2gXV74003TPD1zaeItUhiMLCSzjsniWTykWaSVXwSseVIbmov+Cfet+P5P2UPANn8Tfhvrnwr8YaPe6xp7eEvENk2nagtr/at1NZ3RhYl1WaKZWG/wCY8k+lfbDBrgRxlcpz5u/lm9ePSv6DyPw/4TzHw4o8OwpRlUqQjUdSMY80a0pc11LlkrRd4r7Lpq3wsuFedOv7bltHtK70ttrqfhv8IPh18GP2kfGdnpvwy07U/htdy2c99rsVlqU17ptxp0SrHc3ElnOZPtMtwLy0AuXnYKzIu1l3A/pD4G/YW/Zp8FXF9qM/w80zxtq2pLbG6v8Ax9FH4nhia2EZVrWzlX7Lbb3jWR/JjXe2dxYcVa/Zl/Zk+G/7Po8aL4SsZH1fUNfura41fUr99S1W10+S4a9t7GNmJ8mALNGdihfM8tGbdhcfWLHgooJ4x14ru8GOBqHD2TVc8x1OSx+Jc4y5pN8tONSyp8q9xLmhzvS/wp/DZTjpuc40NOSGsbLbTf1tpofK/h/9hb9jHwvqfjDWtB/ZZ+Allq3j7UrnV/F2of8ACrdHu7rWbi8aRrp2aSBiglaaZnSLarNIxK5JNbkP7IH7MlppGjaDpXwU8C+H9D8PaemlaFo/hfS/+EW0vSLaPdsht7e0aKNEG5vlVcc19GKrLg5/4D0FSV+3017NJQjypdv0+44Jrm0lqfAvj39jy08P6faX/wAHVeaew3m78O+I9Ue5lu4yPlWzvGG4MvzDZMTuVv8AWLtCn82PGdsugeNdd0fV9Fv9Mvzfwm+V7JzdW7sIW8u4imdPLUN+9crEBll8st1r+iGvH/i18EfA/wAX9OWLxDp6W+vWMMiaH4psY1i1rSGkXaQsmMvE3Rom+VhnG0/NXo0Mwq4VXmnP8/8Agnm1sup1GpUnytdOh/O7e6bHqGkXUEMzWU9kglit5rya7vY40mRTCMkRoscSh8wSFmydxLLgcHrFjol3YvaAzv8A2ujatb2t2n2K1ihWCSS8WKGMlfKmCyEFlAJZ0bndj3P4q+APF/wa1+fQ/EskVt4ji1RjYy6qjQp4ntfmja4tJH3BbdpViuB5XmeWW8vbuA2fNupWNl/wkEfiLUYYB9ls5bE32lz/ANn28iXUbRJb+VEI3YRyQ+YT8pX7O+7d5m4/V4arTrU41aUrxeqPn5Uqik4TjaS3ucs0ujmzurS9a2uZdNljvC2kwW8dwsO39zE0QHmSM67mjUh8tHk4bcKyYb25C3tzc29je6lDb2bTo1rNol1qFrLJ+5h8vgBQ6eWBFjy5GTG5WLCTxPb2dtdapN4ctIpY7O5Em+2hNykX2c7pZl2S7l3GTMm3dhrZQpcuz15Nr3iWz143MMcESRiHMGlRzx213cRrkTBmkZrhTy8ilvmXzCpY7trelRp8/wAznxElBxij0Oe6tk06OK1ie3uXvXguze30v2WxuLeRvL8m3jD7h5V1guwVi27LE5VfHvGt2t9oHiCztLG8tpLLR9QvbFIkQ2thZtGVaaGeKVVVGEkjpje0bBiORzd1DTtSt3W4tX1Ep56yXOryXChsSby0agqomXaYRjbwxZUkQ5SqHiixsND0HxldKRdTt4C1DWHaQywTt9ns3ZWt/wB6yEQh9sjv7FM8Y6/Yx+y7+uxw88pTUV0POP8AgmF/wVP+IPw18deDvgD+0Z4w1Pxv8G/GOoW3hXwn438V6g+peKPhPfXDLb2CzahKTLcaTLI0cMkdwzNa+YskbiNZIz/WW6MjlGXDI20r1wa/zWSCbHCsyN9l+WRTtdDt4YHsR1zX+h7+zd4o1bxv+zp8AvGWvPJJrnir4L+F9d1maXmWe6uNFs5J5GzyS7szk/7Vf5A/tGvBfhPgvOcn8SuE8LDDSzGVajiqVOKhTlWpxhOFeMI2jGdSMpqtypKUowm17SVSUv6b8PM5xeMo1suxUnL2dnFvV2ejjfstLf5WPZx3747Gl9e/pnk0cdzz+eaP8e/Jr/Mjc/TAPT3HfNHHbj0Gc0enf+lIM+n4Yo2DcUH656ZPSlHOR789hSDP+e9HXGB+HaiyADj6jp6UZ9fpgjNA/wD1YoHfpj+dHTUBOTnvn8c0o9Md+nWk/pSj68HqM0W0sAE8Y/r1rN1TSNL1u0ax1jT7XUrRgf3F3F5iruG1ijfeQkcbkIPvWl9DnI6ik9+QO1b4XFYnA4ini8FUlTrQalGUZOMoyW0oyVpRa6NNNEThCpFwqRTi90zzu6+Hnw7sIrnUtR0eEWVlbtcXLXuoXVxZwxx7mY+W0pB+8RjvwPQV+bfxU8a67441u9On2lvoHhPQYhZeEPCEGlCKDQIxIqzXwtE2RzSyK6B2JxvdI04RnP6DfGTWraz0W10m4OY9R82/uIcf6+Oz8sxx7s/Lumkh2nn5lXPFfmAk19a3GpX6COG1sZ5Jl8+WR98KNJ80sJO/H7nEkYkIO0ltyY2f7EfQc4JzviDh3/iNHiFmGIzDHVJ1KOB+tV6tdYejBulWq0/azny1K01Ok5RtKNKEoqXLWmj8M8Q8fh8Lio5DllONKmrSqckYx5pP3op8qV1FWl/id/soyJdOvbi0ubi1j1Gb7NKuqQwS3L6hfrayR2sLeZghV2p5czOSdgjHcua4zWbOe4iS70kyXEKFWEF6lrDBHYr5kirwrJG4aVt0ZC7/ACuSBkv3Mxubl7DVLMLPfIyTP80TXVyp8tluLaN8bNirhTt3Sbskgfd4nVtY+zTr/pkk1zcwXF/qFmjRyXNo0fmGGLc58pdgkUMgVd3lghjuAH+iVNyeh+RYrlT1Kl5OINSkhWN1vrfznW9jtxNJJeKsbnyMw5kMLLM4ix7hgdtcP4m8Qv8A6VFe2tu32q5hvIr2GRofEAlhjjCb0fa5UvuuEWPy1jHDbsYGt4f1C1t7C61aX7ekhuZ5YL6GD7VOGb/R1uFVgqSt5kjY2/dSVSVbEmOc8RajZi91LUtTnuIbLRdPa41nUbexTUr2beCvXb8k7zmHam1V3SBSyruMd18XhMuwtTHY6ShSprmlKT0SX9adW7JHI4VKtaOHhfmk7fefqf8A8EqfDkl58Tvit40isrZLLw/4BtfCyXETSCVrzVr5LqQSxyMXWUw6WufujbjG7jH7kJlEMjgAgYVRwF/OvxZ/4JxfHH9m/wCEfwL8aat8R/jT8N/h74l8QeP5tS1Tw/4z8Z2Ol+KraztrG1hsGksXk8zc4a4lKwh1UzFdxIIr9cPh58TfAHxn8DaN8R/hX4v0Xx54C8QJMdG8TeHbn7Vpd/8AZ55LW4UMQGDxSwyRPG4VlaNgQDX4nnOcYXPMzrZjgKinT5Y+z6e6or3uV2klzX3ij7XJqKwuCp4ab9/Vtf8Ab3/DHmf7RvxPsfhX8LPE3iy+tNS1FbW2jtYNO0QRz6xeNcyxwDyI3KqSnmGVmJCqsLFioyR+R2v/ALXHgH4gJqXhTTpfEGjTpaR6NbN4ltI9Cv8AQpC4hsvOVJmt28rYsm1JsSKihf8AWtn63/4KaeIYdG+Hvwo0V9FuNauPGHxHuLCFrPUbfSbuwFrot9M81vJK6l5UDeaII2DTRwzx7ZC4WvwclsfCXivU7v4d+KtOGi/EHTJrmLQfEmh3L6P4nsYJYZGhjtbxl+y6nZSGHcLG+SRSyLEdrhol/l/xNrLHZnLK8XF8sVGpeNm1rvy3+FaX233b0fpWvWlVcvdj7tlvqk/1/A+x/i+/wl+Mfwx+yeNvD/h3S9Sup5Td6haC1h1PT9S0u5ZGZljyGKzWybgzMPJYKdpYV+K9j4KS28RPN4P1O68G+INR+MDaPo3jTwpqNxovirStP0eKTWLy6s3gkjkUXBeNEmkG0naMJld32xoXxUm+F3i+9+EfiC80bxJJrmivrvgPxJpZj+1CWZTHeQ6np6v5lvLE5kZ1LGNfMYQnaRngtIutKuPBmteJ7+bUE1YSXllZXt1IyR6DbanefaI4YWVPPRRDaaXEssW4bGB2jlT8bk/1rKoVKceaVGfLyfy+9ezUX5pRlF9nFoqq8PGOnxavVdv63P3L/wCCaPxa+LfjDxl418I/EH4teLfiPo2gaHCNIsPFOsw6vNYM7Kwdbh1+1S5RtqNIxO3G75s1+20ccu0EOBwCMjdkV/L7/wAEcNQvLP8Aaj8drfrFb2GvfDnUri2Z3FpbQSW+rWcNvBaox+dZAsku4lpPmHCJtFf1CJIzOeQUHQ46DH/66/pDwqg1lVWeJrObdRKPkuSP3K99NuvUxg6ns+Se6b8+zHRJGGlZVVZJSGlIUb3wu0bj3OFA5qdEbtkZPU1WjkXzV5Y7+Bj+9j9O9aIGK/W8JyTg+Tv0+/8AEcpOIDOOeTS0UV3u62MQoooqt0B8qftffASH47/Cu5stNsrabx34PuP+Em8C3MttHcStcxqy3Fmu8hQLqFpIlYsNknlPnKV/On4kMumS6PbXN5deG/JuJYGt5BGXEl0skKeZGsbbnMqxwyB1UxyOEf5R8v8AWsc44HNfzT/8FD9B+H3w3/aK8TJYajB4cu/Glzp+rxf2rMdFtodU1WGZbi105Sm65+1PumxESpmuJlUeYm5fWyfFezqvCS+F6r9Ty8ype6q0N9j4rvJrnU57++0Kwh1CWe3aaWZkbTYFVpFZ2kWN9xG2ONoztSEtI4OV/d15Rf6boum+JopRZz2+oTWm0rayxXKMwWRoWgYhTshlaQszqGO0nom1+n17XtDsrKeK/wDEHhPSovC2nSax4hnv9ZtYtS0WO4kWS2k1i+SRTGrIkhSSeZVeKRwMBQa5ay1SC2vtF0+2TSdJ1Wa6/thbS4e3tdSv7Nrh421L7IGNwLQP5cEbr5gO1QeCrV9fRqKE1Fy/rY+bdqvvW2/4cl8Zx3N/4T/tHU9R1G1jVredkhkDQXbxyMxbhYY1nbdJGoJcIqsQpwN2F45v0X4SfEebSZo7bTI/AutATIQ9xBajTpIZo1OMK/mmFJCmxD5mdmAM639rQ+JE0NrLVbfxlouqsbjSZ9AeK6s9Sjjuo7CS8jut0jTwPK4HmK3l7E+coyqK8/8AjheRW3w38cWvh9k8QtL4UvLK1uLGN7+W+mudPa3VreKLLStO0sawxxb8M7qy5xXT9YhGVr9vzRz0oSVTmcd2kfjZ8DPg74p/aC+LHw3+Cfgy2kn8Q/EjxHa+G4ZIkZ49KtpPm1DUJsfdis7VLi5djwFgPciv9DPw14d0nwf4b8OeEdBi8jQ/Cfh6x8MaNAw2mO00+1js7dfr5cKZ/GvyM/4JN/8ABPCf9lTwXN8Zfi/pMUX7QvxH0NbKPRrlVmm+EegzbJv7K3cgahdlY5L5l/1YjjtwfklL/sW7YAA6kV/h39O/x/yrxh8QcLwtwjWVXJco9pCNaLvDEYmo4+2qQa+KlBU4U6UtpONSpGTp1Is/qbgXIauUYCWLxcbVq1nbrGK+FPz1bfyW6FLKOGwPTAyaQMG+719BVelBIORwa/hSx90WfQ4Ix0PrR16YBznFMLAAHJORnb0FRl29uO1K3cCfHQZx3o7DpgdvWmB91SZ659O460a3DYafz9PanLjnI9+aTHboQaBnH3sdjRpayATnH14xS8+n446Uh/H29KXv9KADPqe2Rik7UHg4I46EUfUe496FYD5s/aCimin8IailsJlC3lqsrsohiaPyrgq+7gBk3nk/8ssd+PzR8QI7XOqG1srae4W6bzDcs1rdXUy3UZkk87EkTQq3+rdRIWdhgqVav2c8YeFrHxjoF7oN/sVZ8S2lw8XnLZ3CBvLk2ggso3MrKCNyswyCc1+Wnxd0e9+D7+Jte8dWmpeH9B0fTLvxBeeIY5LjWrfULPTbWSaSS12q0Lr5YJ+zqIZiQ2VyhLf7KfQM8YuFs08OMP4VY3FQpZxgZ1vZ05yUZYijVqyrqdK/xyhKpOFSEbyjGMZtcstPwfxJyPG0s1eb04OVGoldpX5ZRio2l2ukmm9Ht0PK57q3KLPqq2jzJb/ZpY4IGsbqFZwojEZw0mFZmMKT+X+8XiNQzMakmkJqTxRPaXtjE9nHBHbWyNBPqAijmBubmYRpIHkDOXdG4Ug5YMteK6R8evhN4zi/Z01nw3Y+LPEGlftG215efDDxPaeEb59B0C30fTf7Qkv9fhmZZ9N3DzFguZcFpmkABTElZ2ofGHxxYfDT4meIfBP7N/xF1/W/A/xPX4X6D4Q8V3cHhBvG1j/aVvb3fjDS5JGbztHiguriRbjHzizkDEnBT/QaNVR1v/W5+XToc696J16adZ6MNW8OWtnbbbu3mv1LXU108eyOWXasMilVh2NI0cssgOFA+XqNaw0G5+IOg3XhmV9Pkvrzy7K6i1ez/s3QtDhRCsJuLiOHBmiLZiRdwkYEEoUO7xzxb4v+J+seMvj1oVl4b+Glv4W8HfBGDxr8NPEHjfxN/aKXF9Da3Kz/ANtWMm14NIt57WCL7XtVZEjnZG2Blj4B/jZ4qhh+CrXviHwxqdv4m8HW+v3WqeBvEkEXg+91C6Ef9qXmn2rku0Dn7NHaOZHhkhOB5bRyJX5h42Yir/xDbHYfDKXtJumrr7PLUjPmfl7lul3KNn31yvDVVjqdWM7ST09eh99W/wDwTn+GNx4Y8M6p4m8b+IPEVx4dSS88WaP4bl0zQLzVtLWZLrUIbO/lVp0khga4WGRm8yZtp+/tK/0b/APwt8HfAvwQ+G3hr4A6ZpOj/B2y8NQTeBbPREc25tbgtO00zSHzmuZZZJZLh7jMzTtMZTv3V/Nl8NP2ldM8K28+raNJYajqZZfKkvJWf7TdSBmt2vJCxWKCJdpnkbc67toDExrJ+gPw6+PN78BPBWteIfC/iDR/iDLrZufEvirQbm2uvCngTVdauJVmZ9Fhbc2mlwLiMkmRZFiSScBg0lfxn4e+IOM4RzCrhuKoynTxHuQqv/l2/wDCtoOT959Pd6J8v19WrzS5Hq472W9+q77bf07v/BUi+1/XfF/wc8FaDLpbtoXh3VfiRHpWpzravrzG6h0i7j0+YyRML2KzkuHhaK4gkjblBOWMVfih4j+IF68tz/wlsvxA8QfDZrqTQ4fHUulL4V+K/wAK9WkZisXiyw+UMk3kqVvYdyXUUamdY52kLfoZ8Vf2hPhV+2T4v034jRfDW80+98IfD+Dw3o/hr4zeELO6vtJurq6uL2+V7ORmjeB92ny2upwtIsmHxGBuB+HtRh0KHWNW1Sx8KWNhbLAvh7xb4fbw9FZ6tpUdxHJ59isyxf6VZSJ9neOJd627LGyHZIQvJxPm1HNuKsbXh78Vy8u3u+6laMt1rrF7XfvcyaibU5Qh70E1LW77pf8AA/I8O8YaBr/xa8bfCzwcnizwHoPi1viBD4N8OfEXUbBrbQrKa+nSzuJtQyPMMaxSSCXr88KlWUnzK/XN/wDgkf4pistHtPCn7QX7PdxZWnhW10aezv8ASLya01K6hhtbeS6bZdMGVoISgVgSB5eWYLz/ADvftMT6Xp8EOg6bNfjRILWAaWdQulkvEtWa4byrwAbZhb/6g3TEttAGBkmva9O8C2OsWFvr9zYae2ry+Bba1t4pilmLSK3j0xpDNsQB0uE3RuVAZVbbtUn5vosPTyjCYWnXzGjKpTfwxjN0+XrL4d+a97PSLT5dZHPVruMJVJWcbdYp/juvkf0J/s5/8Ezvi78Jfjv8O/ivffF74RaxaeEfEV5r2pweFptWmubmK7spIJLSHT3QQGKSeSO4IaRVRowVXOCP3VUE/cDZz8wLYz+FfyVfsR/EbQvgF+0L8JvG2rRQ6JpXjHUofh94qW1efT4rddZn/s61vZoQ7Q/Z1ka3k2rmMFVYFShz/WxFw0hjB2GZsljnPqfpX674XYnLMbgsRHLKcqUYzS5ZVHUsrbxvtrdP5a9FEZNtucUpu17eaVu3T8iBQImbKnCSbgSPvd/8TWtuGOoH41luux923eCxyD0UmiXULC3d4pry3jmitfts0UlwqSRQjgzMpOQgII3n5fev1TC1IYVTVZqMfP8Ar+rDkubQ1CwAzkfn1oDAgH9O4qossZClSCr/AHSvIo8xd23cQwOOnNdyxkHZ30ZPsy7RUEE3nB8jDRSGJx15H+IwfxqeumlVhVgqkNmZtNOzA8gg9Dwa/mR/4L0mLxFr/wAGfDmo/DL4ZfEIeE/FHh3xHYS+MvGF14Zn0mHUdSktXuPJEkcVze2ktk8liiLc7jfTqbeRtqP/AE3V/Ob/AMF2fh7deNtZ/Z4i0n4b+EfinqA12xu77RPGXiZ/C0Xhmz07WYZ31/TplkQtc2ZuSWiYSLIrBTHITtbswNKFTMKPP05u/wDLLpZ39GmvK9jix8pxwrcNNY/+lI/nw8faHb67H+2Stz8JPhVrur+NvBOmgXWq/ECTR7v4iw2unn7Q3jEtPE+lLAI4zbyeZFHJ5cmXdVE1dFqWhaLF8UtEktfh78MLU2X7O76HqPiaXxL5XjTzEmhjXR7W1GQdAcYP9o7OjMBIiuscm38SvhJrGr6t+1B/Z3wq8CeKJPit4V0rSPC8+q+L5rLVfjVcW+ltPLp/izDRHSYraUCCK4h8tflQM3zeekcngbW9O8eaL4rPwt+F+mwWv7Pk3htfEtzf3k2raTeSta7PDMVoRs/seULIhkC+YY1Uq3zCOT7JUpPERnKnaKfb+/L+7/X4v5OjV9nRtOWvr15Y/wB7+vwXn/wI0mzsdW+FPihvhB4DTTPD/wCzTqXg6LXfhz4+lufAmhrNeQGTwzo+mSSyfaLeWT982pLujEucu3Bk+p/2QviX4K/ZV+Cvh/4qeKP2dYG1n4Z+FLvVvDPw30P4lWt74d8KFbi6uJLoXjpcPd3bllkjldQtu1w+NzRqV+c/AXwq1bwb4g+EFzqfwg8LeGdS8P8AwG1Dwdfa94X8d7dA8KXV9qFtcf8ACK6dotx5stxbXEczSQ3zbi4jmYtwauR+GLjwD+yD4v8ACM3wy0fwElr8OtTP/CNaR4hfxzZeGYzJdSKv9pFfOln82RZjM/A+0SrlYo1rwc84Qy7jHJ8RwvxBTm8FiYezqqnUqUZTg/Z80Pa0fZ1IxmlyyUZx5o3hLmi5RPRo5jUweMp4rCyXtIzTjzJS6y15ZOUbro+XR6qz3/Wz4If8Fzv2U/iVrFloHxP8NeOvgDfahMsFv4g8UNb+L/AcbscL9q1KzxNbKSeZZrYRr1aRRzX7J2GoWGr2Fjq2k39jq2larZx6lpeq6XeR6jpmp28yiSG4t7iNmjlikVlZXRirAgg1/m8DoPpX9DH/AAQ0/a98Raf431L9jjxpq9xqPg/xDo194w+DAv5zM/hTUrFftWraLasxytreW/nXccA+WOazmKgecwr/ADf+lV9BDhPgzgfGeJXg7KrSjgYuricHUqSrRdCP8SrQqTvVjKjG9SpCpOopU1KUZQlBQqfuXC3HOLxmNhlub2fPpGaVve6KS212TVtfw/p5ooor/KM/VQooooAVTg5/+tUgkB6jHuKiooAsjk9AeOBSjb3H5dqZGSVxjJ3dakxnjr3BzUi2E6+nI6k0nb/AdaX047c96Mc++M+9F1YYdD0xjnFH+RkUnbp34o4z/h3o9AFxz9TwMc0jwpdIbSSCK6huD5bWs8Szw3G75drRsNpB9CKX27ZyDXlfxs8XnwP8L/Feux3S2d69mujaXcPuAiub51tY2XBB3KJGZSCMFAa9vhnIMw4s4ky/hjKFfFYuvSoUv+vlWpGEL+XNJXfRanNjMVSwWEq4yv8ABCMpP0irs/HH9rT45fDX4g/E39me9+FvxB+IGh+BJ/2gNT+EVloXwL8CW+q+AfjPeWq6ho+pWnjDyog66ZZ6hpUrQ3G2S1ZbJyq/MZofh34keHPDviTwV+3J4VPwx/at+KtjbfFTS/Edx4Mn8STeEIfGt4lrpsy6Z8MdVDbbfRYPsbO8ZEySfZ3AjdmhK+yaR8LPi9L4N8B+FvFX7RWuT+J/B3xH/wCE61XxV8MfB1p4TX4g+GbDVrm8tvAt7bgCOG3EEiQySRgzyPbyBlcDc1bxb8IfCvinVf2h/DXiT4gfFDxD4W+PWm2uiav4dbxZLp1r8PbWz0eSHb4MjMiPbM+7zZ8iUOQwfIZ93/STwDwTlnAHBuX8GZJGTw+FpqHNL4qkuX95Undy9+pUbnLpzSdvdVj+UMzzKpmWPqZjWlaU5bLZaqyW2iWnyMLx1oMT/tD+Ldef4P8Agmys/G/7KMfh3xb478UeIIX8SapJDdSRw+EdQ0lDt/s+0E+by+SIFwW/fN+7SsD4E/Y/HXi79gzwb4k1D4EWHhn4hH/hVHjLwB4S0Jb7SfE6TQ2q3Gk+DdWO+aGzsY7f55I7jG+G2kRiwBbs1+GfgCw8c+HPiNZ+Fb288X+DPhVcfCXRb7Wb25ublNCEdrI1lqVvNL5EjSzRyFrhmZplVN7FmZB0PwmutA8EfEj9njQvC/wihsrb4c/FrwzpvhSw0PQxpWk+FobrU7H7RLFeXG5bJEWW4B8pdzblDEpyPq8xy/65lOKw1amnGdOacXqnddVbW+vfzueTPFWrU4097r+tTD/bZ/Yi+M37Huvvqvhm21Lxj8CV1mK70Tx7DO1zL4Tl+2SfZ7LXrYEeTO29dl4D5NwxOSkmEqj8G/2stV086EviMaLKkk144XU71reOxnht41tzNprjaRJDLcQxuMlmjbHHB/sI+JPhDQ/Eeh+INH1rQdP1/S9S06fTNV0jUrVbzTtZs5Cyy2lxA3yvHIuQwP4c4Nfynftvf8EvfG3gvUPEXxT/AGc7LVvHPgXSYJdX1H4d2LtdfEbwk0fmTXFvHaBP9PtFtwDG8TfaFEbb45MmU/wrnfCuHnReCzWHPBJx5rPqteZ/+3aR7rTX7tydKr7OnL3ZLTv/AF+J0/xP+KOl/GPXPCHizUnl0D4i3+gXXgjVfGelP5esaLbwG1vNO84PtWWJbho41Uhk8uTJbaTjwzx7rHjPw/IvhK/1LTf+EgsNNbU4bW58628L6/CS0lxqfh+YJ9ot3R/NE1vO7CFriJiyx+W0nw38NvFmt+GZYVkK6j4fmMnmrb6pNNBYR30KMblpFdZMxvHsZWXcgGGWNjxJ8RPjxc+LPDOk6DrTpd6h4YvFksPE2sf8TOeWe3j+zxvau7M0YngwszlXWRckOpXI+RwnDKwdWng8FGLoQ0S35btuPdq3w8vRWtrqaQ0vUrSbk92+q6rX8zxf45+JdQ1jXAbm/tNQhguWYSTLHcatN9oVN0klwqD75bcrH7oznIzX6N/C3bqnw68M31lHHI39iXa6lealO1xcNbxw/vmjbMkRkWCJfLEQXfvY4cs6V+Qlxa6hq0mva3JHaT2PhuRLi9tnv4725SObzCJo4QfMEKPuRmIY4YZBr7x+APx+0vRdBs/B2s2tpexzTrNp6Ryf2XYW1vNGI2SNiNjfOvm+WcLyQWXivpuIcFiFlVGlgIc0qb1tZbr7uqepMYUZuVOqvda/Wx7JrknjzxfrrXtp4g0SP4feJmjW3ktNU8q40mJY8TKunnY6v5bTGdlQyIZmdAFZFr93P+Cc/wC2n8S9d+JfgT9mXx5qWm3PhHw54E17TvDniHxLqcmr+PPGup2uoQ3Gm2cN8i+RPFaaXI8WSWkk+xzO0jbNo/m78V6TP4c1mVJtf/tbwrr+osdM1O+0ySyGlq8jXBhklUssT58+NGj3b1jyDgLXTeAvih4q+F/jDwL488A+JLvS7vwz4is9e06bQ7X+0dVtGhuFa4t7dZA/yTQGW2ZCfma42qdprgyvEYzKMTRx+VVFG1toyjzJSjK0u/wrmi42dr275tww8nGrd31+7T/hj/QFVlmRXH3XXf8AN8rH+tfyN/tuf8FRvHf/AATk/wCCnv7aen6h8M9P+Mngj4rfDjwJc2Oj+IvFM2jXGhWem+BbyGO00tDDNGbKfU9Sa5u4l2lvstxtXfLvr9Yv2Av29b39rv8AaO+LenXnh258I6JB8HdL1rwFoTwSX0Bh07XNRtdYumvMLtaR9S0v9xNGkny5XKrk/hR/wdAfBxdf/aR/Zx8W6TFpWl6p4y/Zq8b6dqet3xOnWU8fge4/ttvtd0qk5S31a4SPq26SNcYOR/UnD2a4PifA0cbUpWbls37ydOV09Nb3SfL2fLLqjNylyyVPrpf9dT438Pf8HOH7c+kfAjwz8KtF8CfBbTviFoOkHw6/xrvdJvtb1O4s47dY9Pmh0N5BZi+gAG6WZpYpQiE265bP0v8Asy/8HBP7T/wXg0Lxv+1dro/aR8O+IrDZqfgHQNL8P/D7xf4PhkkX7Pf291FbxRXEyrl3WYrCySmNWDruH8lMa6joc8d1JECVcSwTTRq0XKgZVwCc5VuOqgc4NdyLi71eygFyfsyY3hYpvNvpVDbs+U+cbW2jtn6A19Lh8twtJSp+zupd25OL7x5m+XyUbR6WsY1E5Si4ytY/00f+CdH/AAVh/Z2/4KN678UfD/wX0T4r+GNf+Gmi6b4l8TaN8UPDen6OTDqVxdWkb2M1pfXIn2PZ4kyECCSLru4/WGNiVGfvdxX+SV+y1+058aP2SPjN4W+OHwJ8V+IPD3iLw7qtjNr+iaTrU+jaN8QtNgv7e/uPDWtRRun2qxvDZqssMmcFtynNf6qnwE+NPhD9on4K/C346eALkXXhD4r+B9P8c6IWbdPbRX1ukz20vAxJBI0kMg7PCwrlw+Ahk1b6nRcvYvmlHmk5auV5K710clbpZ2Wxo5yraz+I9kr8CP8Aguf+0VoHwG8AfCvWPHXwf+Lmt+GLTx5ZyQfFXwNYWM/hKy+2Q3yzaDfXcs6vb3VxLYWjIjR7ZFkUxy70dR++gbIOOoH51/Op/wAFe/BX/BOr9tL4UX/iH4l/t1+H/gv4t+BVn4msNPHgnx9pXiA+K5NN1OOwvtK1bwi7tPqjWup2LwwLa+XNHJcSMrMrCuyWZUcDiqE5yd7trlTbfLFtpRWsv8K1fRN6Pmr0Y1aMqdR2R/PFef8ABUr9nyK8lNl8P/ivLFc3jTQXmpWVjf38C/LFCrN9v3SJHE0i4CrlMJ84Y1jR/wDBSP8AZzvdcslsPC3xe8++ljtm3aZpbmfcn71py1//AMfAePesq7UVdoRFOWr8MpljW4uZITNfRLKyRzmFrWW4h3FRIyfwbhtbaSduDktmrFiNS0+/ivLRLcPFJ50by26yRO2z5dxwMBlZl68da+xw2ZYqNWMZawuru2tuvbU8j+x8IviTfzP2/vP28vh/NBNFa/Dnxikk0zTGS/v7C5jTG5Y1jjEg8tdrPuRTjMny42g15j8Wf2x9J8c+B/EfgzQPBGrWdxr+kr4dl17VtSgs0FmWWSTdY2+4eYjrtixJtCSSF9xIA+D8g8hSoPIVjll9j9KK/SYYejF8yX5mccswcZqoo6rzYV9yf8Ez5763/b9/ZRfTzIJpPimtvKI+rQS6bqMdyD7eU0mfbNfDdft1/wAEMf2etS+IP7Smu/HvUNPmbwf8CPDtxZaVePETb3/ifXbeSztYIm/ie1sZL+4cD7vnW2fvivx/6RXE2VcI+BXFmc5zJKj9QxNJJ/aqYilLD0af/b9WpCPzufT8P4ari88wtGj8XtIv5RfM38kmf1rUU25eOxAa+mgsAeQb64SyB/77Ip0RFxD9otnjurcHBuLWRbmAf8DUla/5jteT2n2e/Q/pe6CiiigYUUUqkA5IzQBMqkDHc84xmnj3HTt0poPAPUGnjkAAAn8qlgJwOnfuO1J06/l0NGMYz2GM9aXnpnp3xQgF7joM+2aT25APY8/5+tGPrx14o/yMikAp579+wr8l/wDgsR+1db/skfs9/Dfxjc+EdR8Zp4r+McPhmHTdN8QL4bktZodG1S+iuZLho5NyIYSPLCNuLLkYFfrN9fX6V+Mf/Bef4DeIfjZ/wT98Ta94T0y41jxB8AfHWm/GyTTbONpr240e1hvNN16SFV+Zmt7TUnvGVefLsZK/bfo3ZjgMo8eOFcfmclGlHGU1eVuWM5XhSbvorVZQd3tueBxTRlieHsZRgr3g9u3X8D+cLWf+CwvxBkgul8PfAjwlBFcqxs5/E/xD1bVZ7NZWj/ebbWG3RpVaKPDcErGA3PI+fvEP/BSj9pbxRdJc2sHwt8K3RgVBc6T4GluruXy1JR/MurqYhs5bKKAXkYleor4E8zaq+WiyeYgIZcpu3L91c9mHOSfpzUxjmJZljkmdVPmu7Ls46bpM546ZGMFgPav+g/8AtDGyV3Ua9NPyR/OUMDhKceWNP79f8z6pvv21/wBqzxNqMsFx8bfFmnWPlTT3Nj4csNO8MebJjk/6JbRysEO3Cs/AUY6cWvgn8QfG3jz9oX9niz8VeNvHGt3tz8evBFtF/afi7UtXsZWbxbpPytDJKygszdFAHUY7V8rafNb213qT3SyxyLp0jMFk8qMfMAfmbgADeWI9xX7g/wDBJb/glx8cf2lPiP8AC39p/wAa/wBofB39nn4cePNJ+JXhXXbvS0XxH8YLzQ9Rt9SsbXQbOThtPM9pELjU51ERVWSBZn3NH8Vx14h8MeHnDeI4p4yxyoYOCteTcpTk17tOnD4qlSVnywir7vSKk16GBymtmGIjhsBRvUfZbeb7JeZ/oQ/EvxfaeGVntoQt1rlwjz21oBvjtFy22a4XPQ/wR/ecjsuWry/WfBNxZ+GmkjkuW1+YNqes6ikjJem8mZZLiRHBADAARAfdUIvQCuAmvJb7UzqN/I8013qcd5eyyNuMmZlaTJ9AoIA6BVAHAr641Wzjla4V0V0YNFub5mO7/Gv4n8IfE3F+NudcQ8ZRp+xwWGqUqOGw91zRpzVSU6lZrSVWtyxXWNOMPZwvec6n2nEOS0sqwWHy2fvTqKUpS89ElHso/e73fRL8Gv2qf2NfhB8XWvtf8R6AvhPxVcmdL7xR4cS3sf7baQHdJqkQUQ3TKG5nYLPvYEPztr+br9pH9mrxD8MPGNl4OfxtZ6/aXPh+bxIt9a6U+l6rqJa4ktI4bqEkRGRXjWMMjOpG7JB5H9wfxu8DR3ejXc9raRy/al8toJD5dtyFVy3949eB/dxX89n7avw70G68c+BLZLt9P1O9trmEz/ZFla1t/Mbd5DsQkREl5cbcgqxMfC7Sa+pxNfE5Pm94ytRak1HlT2T12dv+G7I+EpKthsT9TrS5ou1n62PxM+EPw98LavqOpaN4sg1G9XUdMksbS70iaO4LyRLJItwsMiLvYGOFcL87MQvG7Jg+L3ww8XfCOfTrnVPtmt6CYXXRPGGmwS2Vnc3CwiVkurQo0lvPDGyiQf6vg7W+9j9L/DPwH8FeHr28W0i1p7e5umvLq6uPEU1zeNuYMWjltZNkiSNuEyFEIxgbuWHW/EL9nr4d+L9BuIptHcX8zI1mP7SurmF5VWRoHAaTMfliRWWJVJZI3HWvJlxnho5pGrKUnRl8Ssn81714+fR9Vs19FToSWHlS5fefX/M/JGz+Pwm0u00TxhpWkaoJ1F3d6jpsjyakJYlVRJGofyxxGrM3Cjghckirnhr4x+GtO+IOk65f6Lqmo2MGo/aZtL8xbf8AtCXdG8MlxJvRT80e6QK3KEq33sj6cvv2A4bmxt7nQZbya+vriSKxt7DUPKhuNikhreJoSTEZHUt+827R1HLn5w1j9kXxr4SlFzPZTSw3kaXQYWzyLGsysY5hkNjO2RNjNhfLQjIY4+jw+YcJ49VKdGra6a5btb6aa6fLtoc0sNiqdnOKf3H6N/swf8FNvDXwD+L8HxUtfBviSZIvCHiHTtd8K6FPa2Nl4xkktY10jSrqeQtJBCl4La6a6TzirW+EhkMnH6U/tG/E34c/8FEvgd+yZ+0t4d/srQPGHw+1rxr4N+IPhC+0/wD4S+PwJret6XpP9saLd2rLuuYbiC1We3do2jntbjLICzKn883w2+BF9r+rLpVxFqSXFrA95eXE0T2ltpNvujEzNsG3512IDuLfdXqyV9qeHrTxD8LNI1vQ/DFtq1v9j8O6hqkUGm2rDwJeXVjazNHJfNIcRz3CTTxLcSNHJGqEJNklW9nhXijL+Dc6wWCwUr0faxvGUm4xjKcVOa3d+XbpptsLG4eri8JUceVNr57H81HxB0yx8L+PdY09beJ7R7ltVTTrXm30xrqP7Y1nEysy7bRpvIUFmwsKqSSuaw2CXSJcW3ms+xTskkW3P3SyrHgYHzcsDye56mtDxl4d03w38Q/Hfh+zcWtt4T16+sLVdRWS9eZ4ZpI4Y5T1EjSKyMzcBslicFjzLvqktwLm3uYZfI2OWmVjF8o6+WOOQNuB0GRiv63lOMZyT7ng0l7SCkpdi7azXHzO9r5Ksp8393vlG3+82cZJXsP4sjpz/T5/wRf/AOC13gb9jn4P3v7M37R0/wASfF+n6j8ZtA0v4Fz6fHbX3hr4YaH4gnhsddF/dzSo1rp1hdudSWGFZ3b7fcBEQLx/LlNqZZU8+zeOU7ZzNNI37uTay5427SOduT9RU+kIutXlrpFu0clxet9m2NKqSv5cbTSSMr5O2NAZP9ry8DkjOOIoQxkVQXxP4Wt1J6aeZs+ZK60P9F7/AIKs/wDBXz4dfsg+FP2kfgF4E1XXdP8A2sdD+C2m6/8ADHUDocOreFYtV8UXUtjZr5nmkrdabb7dVkS5jWLy5rcjzstHX+dIoEjzPe3IurqeWS7vry6ZmuZJJXZppHbaQZHLMck/MTk47fUnifWtb8bX+oar4y1vWfFusatbQ2eqa14k1SfWdY1KO3tYbO3E91KzSv5cFvBEpZiVWFAPuivAPGXhvTtPmtDp7XJmMazXUDTNPNPtYYdmJ+XesbqSP7pIAJFe9ieF3klH67QlzXjFTvvfa0dPhu29Xff0WftHVdpGZDNZrcCM+eJyuDG0e5j8u5QpB/2iCw9s5xW1plvFNq9hFdllt5LqHzrCOTfbNt/1Pmc/MVkCAY7H3Nchc4tdSuLyC2ht0mVbqL7CJJLW2Dbm8mLf8xWP/V7jzlfvYwa2rPUhHJC8MM0qi6huWSMATp5bYCtx/st19SRXmUMSo1Yyt8LT9Umrlyp+7e573RSnqcEEdiOhpK/YTjCvp3w5+2V+0v4G+FekfBT4a/FTXPhV8NdKluLyfRPhksfgzUfEd5eP5l5qGratABf3VxLhFLNMEWOGJERVRVr5ioryM54eyHiKlSw/EGBo4qnTmqkI1qcKsY1IpqNSMZxlFTipSUZW5o8zs1c2o4ivh5OWHm4tq3utrTtp0NnWfEfiXxHdS33iPxN4m8RXszl5rzX/ABFe61dSsepaSaVmJ+prqvh78Xfix8JdZtvEPwu+J3j74fa1ZyCWC+8JeLL3R+Qc4khSTypV9UlRlPQqRXnlFdWIy3LsZgpZZi8PTqYaS5XTlCMqbj/K4STi4+TViY1asJ+0hJqXe+v3n9WP/BM7/grLqPx88S6P+zz+0u2k2Xxa1dfsvw4+JunW0ejaR8S540Lf2XqlouIrbVHVWaGWALDdFWTy45dol/d+v83rT9T1XRNR07W9Cv7jStd0TUINZ0TVLSQw3emXlrKlxa3ETDkPFLHG6kd1Ff6EH7OnxVPxz+APwX+Mbokdz8S/hrpPizUoohtjhvri1jGoIo7BblLgAdgBX+In0+Po58MeE+d5dx/wDh44bK8ynUp1cPDSnRxMY86dGO0KdaHO1Sj7tOVKXJaEowh+1cB8RYnNaNTAY+XNUp2ak95R2184vr1v31PZaKKK/wA7z9CJojwfb8qkzj+fHBqOMHH1P4VICc8ZHHYZpdQDv+HGaMnIzkEd+po6/T+VA9h14HepAM9f/wBVHTjtR3/mTxijrnPT1oTWwADz7kYx2qOaCG5hntrqCC6tbmB7S7tbuBbq0u4pFMckM0bAq6OrMjIwIZWIIINSf14GKAM/1NVdxd1oD10Z/Lf+2J/wb3G/+Il58T/2MtS8FN4Q1fVW1jX/ANmP4navd+F9Asmcs0lv4d8RwLI8VkSzMlldKpg4VLhowsa/mB4e/wCCGH/BS/VtcbS5Pg34P8IWZuVV9X8Q/GDw+fDkEfmDd80FxcXMioAGUrGzkAcZr+8714496Xr29vQ1/X3C/wBN7xw4ayKnkdaphcb7OKjGtiqU510krLmnTrUvaNL7VSMpy3lKTZ8biuBsixVd1480L68sZLl+5p2+VkfzrfsWf8G+vwj+EuuaV8SP2ufFWk/tCeMNNmi1DTPhZoen3GnfBTSbmNtySal5+LrWWRtpEUyW9rmMb4JhxX9EkEEFrb29pa28FpaWdvHZ2dnaQLa2dlDGoSKGGJQFjjRVVVRQFVVAAAFSn6Y4zSDvjmvwDxE8UuPPFXN1nXHOYSxFSN1Tj7saVKL3jTpRUacL6czUeaVk5yk1c+gy3KcBlNL2OBp8t93u36vd/kIwDBlIyrDaw6ZzX034A8Vw+I9Kh067kUa7pNsIbiKRgH1CGNdqXEefvHaqiQDO1sk8MtfM3Udx/WnxySwSxTwSywXEEnmQT28rQzwsP4kYcg+4r67wM8acy8GeJauYRo/WMuxMYwxNG/K5Ri24VKctlUpuUuXm92UZTg+XmU48ef5JTzvCKm5ctSOsZdu6fk/0T8n9L+MdDOraTcWAQbZk3YOWU7fmx7/dziv5lf2vNau/EP7QnxQ0Pw08F7f/AAxtoPAlrFD5ejw2+ofY7PUrpJLp2MUsatq0IzIp2hXQo6nFf0CD4heLfsptJ7q0vgybBc3dr5OoKP8ArtEVyfcqT65r8v5v2DbnW/GPj3xX4u+NOp6hF8QPHeqeONU0/TfBtvDNG2oahLfR2iXE88hCQiRItyqN/kqxXqtf2LxB9JDwbznA/X8BjalPEO37upQrc6jpzRfs4Tpvr8NTd/FY/N6nBmd/WY3oqVk/eUo2v03alv5fI/LXw34c+LtteX9jqPiT4bWdza26y29u1lqix21xOscpuGEfllmwuz5lGAJCWUqtex+HtK1r+xRbazrGjNPJC17bTPpaSiNi/wC8XHmyXBaRlBjj+VjsAxhubn7RepaD8IPjP4o+FngzRvF2ptoNho8kTPa3GvXN4bvS49RuLm4vPLMSB5ZgF+UKskIUR4Y54jRfHuqJqM0OraZ4yhgeONvtkfhSa1g0ySNSTFNJKEiyyM2SgCoRET5YK5vDY6vnuVYfOcNTUaNenTqwvGMZcsoxlF2V7XUr7vqtTya9Crha88LUl70W4vXS/wAz0fQNKe4jFtcQzXM9vp32CK4ima2byZsuzRgfdiRoyF34MYkwVKk7sDxbHY6oL+1U2d6sdrIbgRaXb3ctrJ80drMqHCuMTSjhi23co3J93e1DX5l0i4udM0ebVWnv2SXUdNP2OGRQjRtCp3eQit/rMLJuPzh4xww8P1KT4payl3aS+F9JsNNiga3klh8eQ3UulW6yRgrPHFDIkmxVRnQPthLOVYfMC8JRqVqvtpyjGz6yivXR6/l+hzyp8nuvX5/8ETSdFnt5brQ9I1aHQtNS/uHig+wSS7Vkgj8szTBlWcSEoUjk8zaAv3R0lj/tPUbh7OS/i0pBKqvBNpCaxZ6kd0skH75z5cqsJG3RNGduwBeMsfJdTs/HejGG18SeNPBFnZPLLa/2Pa3l7qM/nbmkKwTYUtEZY2C7ZGIMMRPDba1fBfjG21HXdU0fXvFl1qa6popnvrltEksWtzE7L5f2xZF+6/kRlc+YxeRxtIVT7lfCV5ReJpyUrK91G/Xf4bN9dfKzd2VBQ9nJxk4rru/8/wAD+df9rJbyy/aZ/aMfWpZYtT1fx/qWrziCFbBrk6pNHeXEbKPlEZa4mIZCdx5UAMcfNRuGYQqrPJIg8zzDK4ikDLtXv8pPXjvx0r9BP+CmHw+u/B/7Qlz4yN7HqulfFbQ7XWPDWp21p5NzYzaRDHpGoWuoRsDmQ+TFN5gxuFzGxGc1+eNvZXc8a4a3llVi4uN7bNoPzFl5GMgYA/u5yMEV/fvDucU8/wAiwecU3f21OMnb+b7a/wC3Zc0X6Hz8aSo/u462NjTHgljv5bi4aDz9NuI7cy2S3Mc0kirHHbMwO2IvmT9//wAs+3WvpuOIQxQwgD/R4Ft1wOiooXH0wvSvA/DGlJfahZ2GoPJDah18xLSRoftDbtu1wQOqblwccP8ALX0hpGj6tr18ulaDpWoazqRtLi/Gn6TZyX10lvaQvcXVw0aAlYYIo5JJJWwsaIWZgOa/UuEYQoUsRiqtoxXLdt7cqbk3fRLVamVdXlGEdzOrzb4gpOUsRDGoF0rRPcBSZQ0P7xI/TawkkPPeMY6V6QCGAZTkMMgjoawPFVsLrw/qcZwPLhF0uU8zmFhJ931IVh/wKvp82oPEZdVgtJJXX/buv42t8zCDtJNnhGjxzec32l8SXIVxBcFUUh1O1lz3B3HA4YYzXVT2a20Iia8tirTYkKbVZXVWyzbMnYpbkjgc5rj9McGZoJHDb4wGEkn+s+YLtbkYBPf6V3etQWUej6fNaWlpBPOjefKrMtzHtOzy29gEB2k5Y98V+RwaUZS8n+J0zl9lHsZi8jbD5kMwSJNs1u263nVkVlkjJAO1lZWXIHDDikqrY7/sNj5m3ebKFn2HcuWiVv61ar9poy5qMJPql+RyBRRRWgBRRRQA13VEZ2OFRSzH0Ar+9T/gn94Uv/BP7EH7K3hvVIpINQtvgvpOo3UEoxJC2pLJqiqwPQhbxRiv41/2Kf2aNT/a2/aT+Hfwat0nj8N31+fEnxJ1WFeNF8Naa0c2qybsYDzKY7OHPWa+ir++C2tbOwtbWw061isdO0+1jsNOsbddlvZW8EaxQQxr2VERUA9FFf5M/tOuP8tnheHPC7CzUsVGc8dWX/PuHLKhh7+dTmxDtulCL2lE/VvDTAVOfEZnJe7pCPn9qX3e795NRRRX+Rp+tE8bfLjPfpTxnJAAP61CjAA5OBnPuaDIT04H86m2ugEuP5Y9q434jeO9B+Fnw98c/E3xSL9vDPw98Jah408QjSbX7dqpstNtpLq5+zwFlEkuyNtqFl3Ngbh1rsvfHHp0r5q/bP8A+TP/ANqb/s3zxb/6ZbyvoOFMtw2c8U5Zk2Mv7GviKFKfLo+WpVjCVnbR2k7aM58VVlRwtSrD4oxk18kfAY/4Lr/sLuqsLX494K5XPwttx/7kaP8Ah+t+wx/z6/Hsgcf8kutx/wC5Gv5+vg9+wxJ4o8SfsY3/AI78cW0Hwm/av0DV7+61nwkqr4q+G1/puk+ItQg0nUbefdGHu10NLi3uFzHNC10oVZLdq8l0D9mbUNL8E/sp/FP4l61ZWnhL9pf4j/8ACMQ+FdAvFt/GvhrQlbTQviG7mlVreBbtL6a5tIHDM8FkJHKLPHX+4P8AxTx+jXzOEZZg/wDuaj/e0/3ff3JH4n/r/wASWv8Au/8AwH0/vH9MH/D9X9hjGPsvx7/8Nbb/APywoP8AwXV/YX7Wvx7/APDXW/P/AJUa/Bsfsgfsq+IrS78W+Ef25fAGm+Bm1TTdPiPi+30/T9b0KS/1LULSOz1JZL6FvtM1lpsmpxmKEwot5HDM8RhmkGdq/wCyp+yQsKXOk/t7fCuSSK3khuNGjhtbi9ne3jP+nLc3F7b26xSnMn2XeZwsLpEJ5HhSSP8Ainp9Gtu3/Cl/4Ubf+WxX+v3Ev/Tv/wAB/wDtj99f+H637DGT/ovx7x3/AOLW2+f/AE41698Bf+Cs/wCyf+0h8W/BvwU+HNv8Xk8a+Orm6tdDbxN4Bh0bQ1a0srnUJvtF0t5IUHlWs20hGy20d81/NrafsZ/s0wm/XWv+ChPwI87TJdQYw6NZzX9pqn2bVfsun20FwZlPmX1kwvGmCtDamGeNnkbyTN6b+wT4S8C+A/8AgrZ8LvB3wx8daf8AE34e+H/G2tWfhDx/pLtJpviqzbwdqU4uIWZUZgrzSQ7mRGJhJMaH5V+J8S/oH/R+4X8NuIuKcl/tD65gsBjMTS58QnD2lDDzqQ5k8PHmjzRV4qSvG+q3OzLuOOIMRmOHw1f2fJOpCLtHW0pJO3vH9mGePfHWkPp+dL056E8jtRjjp1r/ABX82fswn1/PrR06fSlwfYjv3o9MDn9aBCfn65HNL/hxk5NA5/H3pMnGD9R6UdQPzc/bX8Fpo2v6P8TTp8f9k+IIbXQdb1ua4aGx0i+tN8dn9sAU/u7iKRY1LfLut2G1m2A/G2naoypNZ/2oIUuA17HpltIsoIk2sreS42p5ZVpcSMp8pf4WGB+7OtaJpHiPSdQ0HxBptlrGi6rbG01LS7+ET2l5GedrL6ghWVlIZWUMpBANfB/i79hKze/S9+HXjyTSbBXUjw74ys5dXtUVIzHGv22Flkk8rLNG1xHI+fvO4r+ovDDxdyDBZDR4d4qqOjOiuWnU5ZThKC+GL5VKUZRXup8vK4pPmjLf4LPuFqmJxcsdg/e5t46b9e10999z4sSKKJhYXV20VzMqyCw+0RmJdpXaNq7UG3cBIRgEMp3DDY5TxCb61bTrAieNfOku5MqjafbqU3bUjyfPbGwonyqWVmbaVwv6F+Hv2IInubeTxp45X+yo5WlvPD3gmxks4dTHlxxxrJdXBLRqqpyEhJY7TuBUGvin4+eE9O8C/F74j+GoIJdM0lb6JdBt5/OksrPT75LCWFbZizbpHaRh5r/O0k7Y3Ffl/YuHOP8AhbifOZ5Pkdd1qkKbqSfJKMdJRhZc3LJv309Iyjb7V9D43HZBmGXUfrmKhywlJJK93s300tp958ZePvDFnfeO7CaZReRPp8c2pWlvvZLOO3Yq1wquUdnudu1UTDL5Um0H5SPTvC+gaJodyWs2n1XS7lVvxc6teNq8s4MYbzbGNyEEJk4i8plkeOGXOW21x+g6JrY8X6pf+I5be4W/vvsdnbLL/Z00Nnb3j7br7zLcyuk2GCFsMrIC3C16QdLs4ruWPT79YdIsLqGdWv7M373MjMxItZjKyxj95I2ZeMllCfLmv07GV2qUMI6jcVHpez+7W62WnS/mcdJNK5+bv/BVXwfL4h+A/gn4gFbefVPh/wCP4rC9l3N9tjsdUtJLeR2GzG03cdqnGB8sXViTX4I2jObi2kgMoMp8tpCxACnO7HHOBkg9sLmv6tP2pPCVr8Qf2ePi94Ckurr/AISDW/h9eanZ6deuqQR3Fiv9qWUatu2h1axjkZ9xDeYirn5MfIP/AAS0/wCCMPib9pS28K/tD/tQ2WvfD74A3Maaz4P8AJLJo3jz43QuqmG4k4WXTNFcFsTEC6u1bMIijK3DftnAvi3wh4c+FuJzfjbFKjh8LWlGEV71Sr7Re0hTo09HOcpe0tb3YxTlOUYRlKPHQyvF5jmH1TAx5pN/Jecn0Pjn9hD9gH9oT9tjxvBJ8O9LHhn4WaHqItfHPxq8S2Ult4M0D92Vns7NRtk1LUCr8WVscLvzNJAvzV/UV8VP2Hvg9+xt/wAE7P2s9E+B+gXOo/EDVvgLqsHjH4qa9HHd/EPxhCqRtfRtOoxa2nkC4K2NrtiUct5jfvD+rng3wb4R+HfhTQPAngHwzofgzwV4V09dJ8N+FfDWnR6ToWiW6dI7e3QbRk5ZmOWdmLMzMSx0ta0bSfEmi6z4c1+wh1TQfEWkXWga7plwMwajZ3sEltdW7+0kUsif8Cr+C/Ef6ZPHfH/F2X1aalheGsJjKGJ+o05a4hUK1OovrVTT2spezVqelGm7NRlOPtJfquXcG4LAYSpze9iZxlHnf2bq3u9vXf8AI/zgBjAxjGOMdKwvFKzv4b1tLfJlOnuVUcF9uGK57ZC4yK+7v24f2KfiJ+xR8VtS8La9p+o6l8Ktc1Kaf4RfEwW7PovifTS5aCzuLgDZFqVqjLFcWzkMzR+agaN1avii6h+02tzb/wDPxbyQDIyBuVl/rX+9PD3E3D/HvCdDifhTFRxOX4ulzUqkHdSjJWs+sZxfuzhK0qc1KEkpRaPwvE4bEYHFSw2Ljy1IOzT/AK27Pqj5k00SJdW4RsyE/MfL3HDbhnaRgjIxzzgc4rp5oYJLUTSAqbULJBvQmSFc7gNo6lst6cYxmsvR9HvL7VbDT7SzvtY1u7nW007R9ItZNX1jUZG+Vo4reJGkeRmO0JGrMfTNfs7+yx/wQ3/bD+Pw0zxD8SrK3/Zi+HV0vnHUviTZtd/EXUrdtpVrPwrG6zoxByr6jLabdowG6V+CcZeIXBfh5lf9qca5lRwdFp8vtJWlO3SnTV6lWX92nGUvI68LgcbmeI9jl9KVR/3VovV7L5s/NzSXWLRtNaV1RY9PhDPI4CriNRy3T8a+2v2ef2A/2tP2n2s7v4XfCLXIvCV2+D8RvHIPgf4fxrxl4765UNc4Bztso52PpX9UP7L3/BJ79jz9mG00a+t/BT/GTx/pEMez4g/GKK38Rz28yf8ALXT9GCDTrTB+6VhklXA/fE819K/tjftAxfsv/sy/Fn41/upNW8HeFvsPgixlA8i51zUJE07RIQnTYlzcQyso48u3ev5W4s/aH189zjA8BeAeQ/WcwxVSlhqWIx14U5Vqko04ezw9OSnKLlJWnVrU2vtUT7rBeHyw+Hljs+rctOEXJxhq7JXd5PT7k/U/iA/aY+Culfs6/F7xB8FrT4hab8TfEPgGKHSfiF4i8P6ZJpvhSy14r5l9pWmNIxmnjsQ8cElzKsZe4WdREoj58Dqze32oapfX2q6ve3Gp6vq19NquraneSGW71K6uZGnubiVjyXlkkkdj3LGq1f6b5JhMywOT4XB5zivrOMhTjGrW5Y0/a1FFc9RU4KMYKUruMIq0VaOtrn5tXnTnWlOjHli3ot7Lor9fUKKKK9QyPcvgL+0p8cP2YfFN74z+Bfj288Ca7qtpFpuuNDpllq+n+IbWGbz47O+trmKRJIfM+bYNpzznIBH9ZX/BNj/gpPpf7aml6v4B8faRpPgz9oHwXpK61qul6KzxeGPiDpaukMmsaRFIzSQyQySRLdWTM/l+dG8bsjFY/wCMOvuP/gmj4k1zwv8At7/st3egSzJcav8AEyPwnqUUJYfbNO1WzurPUIZMdU8mRnIPH7oHtX8l/Sw+j7wD4qeG2dcR4vA06Wf4PC1cRRxkYxjWcsNSlUVKtNWdWjOMPZ8tTm9mpc1PllFH1fCuf4/Ksxo4eE26E5KModPedrpdGt9N+p/dbRRRX/O2f0KFFFFAFn8/xr5q/bP/AOTPv2p/+zfPF2P/AAS3lfSpJwP85r5q/bP/AOTP/wBqcdv+GfPFx/8AKJeV9b4ff8l9kf8A2GYX/wBP0zkx/wDuNb/BL/0ln4yfsffDXRPGPwd/Yt1r7B4j8aX3gH4S6D8V/GPgOw8vwpqQsrX/AIW14P0JfDN/dqtjqdzqFx4x1K5vkN1btp9v4SjHk3BvEZPmH9qD4e3Hwmg/Yi+H+g+J/Dcvj34cfH/TfhTrtz4pgu0+DfhvVPCfgvwFoWm3EOvNDbnUNMvbG103WruSCPFlJrFxa+fcNbmSvgz9jv8Abu+L/wCyX4u03UbfUPE/xM+Fq+Hp/D2q/BHXviZ4g8PeCp4pG+1Ws+n/AGS4H9n3FvdrHN5lsg8xJLmJ1ImLL5X4n/aV+JPxT+MWjfFr48a1rPxlt7D4hf8ACd3nw+8XeIbzVvAxjku47i60fT9Punngs7KWOGO18lI2XyYo1cSbef8AqNhl2LhmFSq5Xp6ted+bS3lfy6avU/mP2kORLr/wx+2sWmftEa5qFvqMXi/9hvSrPR7XUb7xC/w0ea1N/o1tu0u6uvsaXC2t0rxW63cd5OEkRWl3sgaQs3U5/wBpDWxqCWPxN/YYstf8Q3txqGhaX4P1OPQdD8F2lx4f1nUL63t9NYCS1hvJL3T7WCaKZYlFraO0To25Pzlk/bL/AGa4dK1iPSv2BfhHp/iW90fVl0LxYuo2cWoeD9Yv5NRez1axWHTY1KWP9obobWTcoa1t/m2wxqPOfFH7Vnw7174Yar4E039mL4Z+G/EuvfDFPAviL4maZY6fH4u8R6k1veLqHiK7uVsVn8++ubi3u7iCOZY2ezTjkms44DEyetO3yj/8kautTt8X5/5HdRf8E2/HcUH2p/2g/wBmCPQxpEl5p+v3XxShjj1ea3nWGS0htyv2jzCjxziRoxGV3jcHXafff2Ifgcf2fP8AgqN+y54Cl8ceGPiBfy2eta5qet+Dr5b/AEG3mbSfFdj9lVh88cqDT98kMv7yMzBT0r8afslpkt9lt9x6t5C5P6V+jX/BJSOOL/goZ+zakUaRp/bOuHbGgRf+RX1odB7AV8J4508RHwR4ylVqc0f7JzLTlS/5g63mdOSODznBpR/5e0+v9+J/cR0/nyKPb2waTPc9u1KPX+nFf8wL8z+mQzxjHWk9P50o47jNH9enFPyYhPT6daXnjoe3TNB659+OaOP8jIo3GJ09enpij04/pQep56enelBI5/8A1U/NAB9ua+Nf2s/2e9X+J+lL4z+HsFtN8QtI01dOu9KmkWFfFljC000EcTMCgvrV5pzbtJhXW4kjLL+7I+yuc/5PvR0Oeo7n1r3OG+Isz4VzijneUytWh0esZR6xmtLxl1V1bSUWpJNcmOwVDMMNLC4he7L715rzP5udQgfQddvtC1e1m0zWLFFWSw13RvsGu2MsflLNDI7ruUStHgSOu3csYO7DVZlgTXdQ0/TdJ0OWa4skW40i2s3/ALWgeaYIGK2KiTbGHUEQhpT5ihzuDLt/oZ13w14a8URLD4n8N+HvEkSjaieINDtdZVB/dXzo2wPYVHoPhPwp4Y48M+FvDPhvP3m0HQLTRnP/AAKGNT04r+jl9JHDfVY1HlMvrKX/AD+9y+1/4d/+3eV779T4v/UiXtLLEfu/8Ov/AKUfA37Pv7Il0bq48X/GLR7W20uUWp0vwJKubvxE1sihr7xBFyESaREkFiGO7avmhFBhb9GD2AAVVUIqqoREVRtVVUcAAAAAcAAAUrNngdB+tNr+fuLOL864yzL+0c4qbaQhG6hTjorRV3vZc0neUurskl9hl2W4XLKHscNH1fV+oUUUV8ud5z3ivwj4T8eeHtR8JeOfC/h7xn4V1ePytV8N+KtGt9f0PUF7ebazo0ZI/hbG5eoINfBmp/8ABJn/AIJ7arqb6pJ+zppWnySS+c9hovjTxFo+jE5zhbSO+Ear/soFX0FfopRX2PC/iJ4gcEU6lHgzPMZgIVNZxwuJrUIyfeSpTipPzepx4nLsvxrUsZQhNr+aMZfmjwP4K/sr/s2fs5QtH8DPgd8NvhlcybjPrXhzw1D/AMJRd7vvedrE3mX0mc9GmIr30kkkkkknJJ5JpKK+ezTNs1zvGzzLOsVUxGJn8VSrOVSpL/FOblJ/Nm9GjRw9P2VCCjFdErL7kFfhT/wXv+I+m6L+zd8J/hUuorHr/wAQ/i5H4nbSUOZrjS/D1hdedcP6Rrd6jYKM/eY8fdOP3Wr+OX/gtx8QtS8X/tyar4RuJH/sj4TfDXQfCujWxbMcUmoW7a5fTKPWSTUI1J7i3T0r+tvoH8Ef65/SOyrEVXajltOrjpebpctOkl6V61KT/uxdtT5TjrG/U+HasVvUah9+r/8AJYs/Imiiiv8AoSP5/Ciivef2ef2ZPjh+1R4zHgf4IeBb/wAWahbsra9rkrf2Z4N8Hwt/y8axqrjybZccrHlppOkcUh4rzc5zrKOHcrr53n+Kp4bB0Y81SrVnGnTpxX2pTk1GK9Xvoa0aNbEVY0aEXKb2SV2zwR3SNGkkdY0Qbmd22ov1Jr+iT/gi7+wd42Tx5p37YvxZ8OX/AIY8L+HdKuoPgfomu2bWOr+LL6/ge1m8RfZ3AeOyt7aW4jtpHA+0S3BdMpEGb74/Yv8A+CQXwJ/Zvj0jxt8XItJ+Pfxpttt4mo63pvmfDPwXcL8yjRdHmBE8sZ6X1+rSZG6OKCv13ZmY5YknGMnnpwPwA4xX+Rn0qfp5ZTxZw/mPhf4O05SwuJjKjiMwqJw9pRl7tSnhaTXPy1Y3hKtV5ZckpxhSvKNVfrPC/AtXC4inmebu0o+9GmtbPo5Py3suvXoJRRRX+Vh+pBRRRQBZ9+fYnvXzV+2d/wAmfftT/wDZvvi78f8AiS3lfS3Huc+nAr5p/bP/AOTP/wBqf/s3zxcf/KLeV9Z4fX/1+yL/ALDML/6fpnJj/wDcK3+CX/pLP8/eH/VRf9c1/lUlRw/6qL/rmv8AKpK/6rXufy0FFFFIAr9Ff+CTH/KQ79m3/sM65/6jGtV+dVfor/wSY/5SHfs2/wDYZ1z/ANRjWq/KfHf/AJMfxl/2Kcx/9Q6x6mR/8jrB/wDX2n/6XE/uF68HkZ69KB9cZpOvOeg6UuBx1GeevFf8vatbQ/pwQfn+hpfb8OT0pB9cd6M4HX8e1HUSA/p9ODS849unXOKDwB/Q9aMe5x2oshiex6Z/Kl9M9vfNHHqOPajH8vwNCdwDnH0HHvTWJ2nr0p3vnoOOaBzjPTp9aNkBVop7IR05+nNMqgCiiigAooooAKKKKACiiigAr+Vz/gun+zF4n8OfGHQ/2rtD0q5vvh78QvD2neC/Hmp2sLTQeE/EGlxtaWLXhA/dw6hZrbpFK3ymazkTO5kDf1R1k6/oGg+K9D1fwx4p0TSfEvhrX7CTS9d8Pa9p0WraLrNtIMSW91ayq0ciN/dYehHIBr9t+j3405n4CeJmF49wGH+sUeSdHEUebl9rh6nK5xjKz5ZxlCFSDs1z04qS5XI8TiDJqee5bLAzlyy0lGXaS/pr0Z/nC1veFvC3ifxz4k0bwZ4J8Oa34v8AF/iK7Ww0Hwx4a0yXWNd1eZukdvbxgu3qzY2qMlioBNf2KeLv+CK/7BHirX5tdtPBnxD8EQ3E3nz+HPA/xKutO8MDJyVht7iO4eBP9iKRVHYCvtD9nz9kb9nL9lnT7mz+Bnws0Hwbfahb/ZdX8VyGXXvHOuR/887vWblpLpkJ58pGSL/pnX+pHFX7S7wnwfDzxPBuU43E5pKPu0q8aVClCX/T2rCtWk0u1OEua1uaF+ZfmGF8N81niOXF1YRp94tyb9FZfj+J+Ef7Jf8AwQr1/VJNJ8aftieJv+Ed0vCXq/BT4faotx4ju/4hDrmvJmK1HZ4NP82TqPtMZr+jL4b/AAz+Hnwe8HaX8PvhV4K8O/D/AME6MuNP8N+F9OXTtPRsYaaXHzzTP1eeZnlc8s5ruKK/y08YfpBeKnjlmCxXHmYuWGhLmpYWkvZ4Wj5wopvmkk2va1ZVK1vddS2h+oZRw/leSU+XA0/ee8nrJ/P9FZeQUUUV+KntBRRRQAUoUt0BNKqljirAG0YBwM8H1pNvoAdjgHp69K+af2z8/wDDH37U2e/7Pni3H/gkvK+ls/p6jkV80/tnn/jD/wDan/7N88W9Of8AmC3lfW+H3/Je5H/2GYX/ANP0zkx/+4Vv8Ev/AEln+fvD/qov+ua/yqSo4f8AVRf9c1/lUlf9Vr3P5aCiiikAV+iv/BJj/lId+zb/ANhnXP8A1GNar86q/RT/AIJMtj/god+zZwTnW9bHA6f8UxrVflPjv/yY/jL/ALFOY/8AqHWPUyP/AJHWD/6+0/8A0uJ/cMT/AI8dqB+PTGPWlJA4GenrSDHT9RxX/L2tj+m9RB9Paj6/kKUY9D9KCPoD16YpdRhjp2B4xnNHv09/WkGc5447UvoOvP4VQB7fzGKQYz7d/WjjHfn9aU8/056UgAccccHr3o7Y46560Y7D6c0d/wAOTQmAnT/PIpcnp/Ic0cZ5zyecnNGB756jIo8gGOu7nv396YI2/wD1c1Nzx9c/Wk47fTng01cCuRg4pKlkHRvUdu1RU1sAUUUUAFFFFABRRRQAUUUUAFFFFABRRRQAUUUUASR96lxx/nFMj6E+tSHr17Y5Gand2A//2QA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>
            <a:off x="693208" y="5785024"/>
            <a:ext cx="8136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uinp.gov.ua/</a:t>
            </a:r>
            <a:r>
              <a:rPr lang="en-US" sz="2800" b="1" dirty="0" err="1">
                <a:solidFill>
                  <a:srgbClr val="C00000"/>
                </a:solidFill>
              </a:rPr>
              <a:t>usna-istoriya</a:t>
            </a:r>
            <a:r>
              <a:rPr lang="en-US" sz="2800" b="1" dirty="0">
                <a:solidFill>
                  <a:srgbClr val="C00000"/>
                </a:solidFill>
              </a:rPr>
              <a:t>/</a:t>
            </a:r>
            <a:r>
              <a:rPr lang="en-US" sz="2800" b="1" dirty="0" err="1">
                <a:solidFill>
                  <a:srgbClr val="C00000"/>
                </a:solidFill>
              </a:rPr>
              <a:t>ato-usna-istoriya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https://uinp.gov.ua/storage/app/public/uploads/2018-12-14/11/VPM1544787222kiB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76" y="3281291"/>
            <a:ext cx="1823623" cy="25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inp.gov.ua/storage/app/public/uploads/2018-12-14/11/URh1544787693w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4" y="3589579"/>
            <a:ext cx="1505354" cy="23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inp.gov.ua/storage/app/public/uploads/2018-12-14/11/Y9Z1544788096JZS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73" y="3201045"/>
            <a:ext cx="1822208" cy="25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27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>
            <p:ph type="title"/>
          </p:nvPr>
        </p:nvSpPr>
        <p:spPr>
          <a:xfrm>
            <a:off x="638173" y="762000"/>
            <a:ext cx="7734301" cy="885825"/>
          </a:xfrm>
        </p:spPr>
        <p:txBody>
          <a:bodyPr/>
          <a:lstStyle/>
          <a:p>
            <a:pPr eaLnBrk="1" hangingPunct="1"/>
            <a:r>
              <a:rPr lang="uk-UA" sz="4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ГУМАНІТАРНИЙ ПРОСТІР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36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5374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236857013"/>
              </p:ext>
            </p:extLst>
          </p:nvPr>
        </p:nvGraphicFramePr>
        <p:xfrm>
          <a:off x="380998" y="514350"/>
          <a:ext cx="8604484" cy="8771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9962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азвание 1"/>
          <p:cNvSpPr>
            <a:spLocks noGrp="1"/>
          </p:cNvSpPr>
          <p:nvPr>
            <p:ph type="title"/>
          </p:nvPr>
        </p:nvSpPr>
        <p:spPr>
          <a:xfrm>
            <a:off x="283029" y="597525"/>
            <a:ext cx="5118100" cy="1054553"/>
          </a:xfrm>
        </p:spPr>
        <p:txBody>
          <a:bodyPr/>
          <a:lstStyle/>
          <a:p>
            <a:pPr algn="l" eaLnBrk="1" hangingPunct="1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Зміна історичної </a:t>
            </a:r>
            <a:b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парадигми</a:t>
            </a:r>
            <a:endParaRPr lang="uk-UA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9459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470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3029" y="1753959"/>
            <a:ext cx="8567057" cy="4675416"/>
          </a:xfrm>
        </p:spPr>
        <p:txBody>
          <a:bodyPr/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8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події 1917-1921 років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Українська </a:t>
            </a: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революція, </a:t>
            </a:r>
            <a:endParaRPr lang="uk-UA" sz="24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 </a:t>
            </a: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громадянська війна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spcBef>
                <a:spcPts val="0"/>
              </a:spcBef>
              <a:buNone/>
            </a:pPr>
            <a:endParaRPr lang="uk-UA" sz="12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Народна </a:t>
            </a:r>
            <a:endParaRPr lang="uk-UA" sz="24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Республіка </a:t>
            </a: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першою серед нових держав у Східній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проголосила </a:t>
            </a: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 – раніше, ніж три країни Балтії,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Польща </a:t>
            </a: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Чехія;</a:t>
            </a:r>
          </a:p>
          <a:p>
            <a:pPr marL="0" indent="0" algn="just">
              <a:spcBef>
                <a:spcPts val="0"/>
              </a:spcBef>
              <a:buNone/>
            </a:pPr>
            <a:endParaRPr lang="uk-UA" sz="10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незалежність була повалена більшовиками внаслідок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їхньої  агресії  та «гібридної війни»;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uk-UA" sz="11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учасна Україна – спадкоємиця державотворчих традицій Української революції  </a:t>
            </a:r>
            <a:endParaRPr lang="uk-UA" sz="24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uk-UA" sz="24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uk-UA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2052" name="Picture 4" descr="Результат пошуку зображень за запитом &quot;перша незалежність українська революці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86" y="699406"/>
            <a:ext cx="4027714" cy="28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Название 1"/>
          <p:cNvSpPr>
            <a:spLocks noGrp="1"/>
          </p:cNvSpPr>
          <p:nvPr>
            <p:ph type="title"/>
          </p:nvPr>
        </p:nvSpPr>
        <p:spPr>
          <a:xfrm>
            <a:off x="308923" y="597554"/>
            <a:ext cx="8286750" cy="57943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</a:rPr>
              <a:t>УКРАЇНСЬКА 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РЕВОЛЮЦІЯ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155575" y="1403705"/>
            <a:ext cx="5617344" cy="4824484"/>
          </a:xfrm>
        </p:spPr>
        <p:txBody>
          <a:bodyPr/>
          <a:lstStyle/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latin typeface="Arial" charset="0"/>
              </a:rPr>
              <a:t>Тематичні вуличні та банерні виставки 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latin typeface="Arial" charset="0"/>
              </a:rPr>
              <a:t>Настільна гра «Українська революція»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latin typeface="Arial" charset="0"/>
              </a:rPr>
              <a:t>Проект «100 облич Української революції»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err="1" smtClean="0">
                <a:latin typeface="Arial" charset="0"/>
              </a:rPr>
              <a:t>Інфографіки</a:t>
            </a:r>
            <a:endParaRPr lang="uk-UA" sz="2000" b="1" dirty="0" smtClean="0">
              <a:latin typeface="Arial" charset="0"/>
            </a:endParaRP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latin typeface="Arial" charset="0"/>
              </a:rPr>
              <a:t>Соціальна реклама 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latin typeface="Arial" charset="0"/>
              </a:rPr>
              <a:t>Брошура «Українська революція 1917-1921 років»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latin typeface="Arial" charset="0"/>
              </a:rPr>
              <a:t>Листівки «Перший уряд»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err="1" smtClean="0">
                <a:latin typeface="Arial" charset="0"/>
              </a:rPr>
              <a:t>Веб-сторінка</a:t>
            </a:r>
            <a:r>
              <a:rPr lang="uk-UA" sz="2000" b="1" dirty="0" smtClean="0">
                <a:latin typeface="Arial" charset="0"/>
              </a:rPr>
              <a:t> «Українська революція»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latin typeface="Arial" charset="0"/>
              </a:rPr>
              <a:t>Відеоролики 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ru-RU" sz="2000" b="1" dirty="0" err="1" smtClean="0">
                <a:latin typeface="Arial" charset="0"/>
              </a:rPr>
              <a:t>Інформаційні</a:t>
            </a:r>
            <a:r>
              <a:rPr lang="ru-RU" sz="2000" b="1" dirty="0" smtClean="0">
                <a:latin typeface="Arial" charset="0"/>
              </a:rPr>
              <a:t> </a:t>
            </a:r>
            <a:r>
              <a:rPr lang="ru-RU" sz="2000" b="1" dirty="0" err="1" smtClean="0">
                <a:latin typeface="Arial" charset="0"/>
              </a:rPr>
              <a:t>матеріали</a:t>
            </a:r>
            <a:r>
              <a:rPr lang="ru-RU" sz="2000" b="1" dirty="0" smtClean="0">
                <a:latin typeface="Arial" charset="0"/>
              </a:rPr>
              <a:t> </a:t>
            </a:r>
          </a:p>
        </p:txBody>
      </p:sp>
      <p:grpSp>
        <p:nvGrpSpPr>
          <p:cNvPr id="2048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489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050" name="Picture 2" descr="Результат пошуку зображень за запитом &quot;100 ОБЛИЧ УКРАЇНСЬКОЇ РЕВОЛЮЦІЇ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15418" r="5228" b="4054"/>
          <a:stretch/>
        </p:blipFill>
        <p:spPr bwMode="auto">
          <a:xfrm>
            <a:off x="5650172" y="1403706"/>
            <a:ext cx="3481127" cy="23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EBAQEBAQEBAQEBAQEBAQEBAQEBAQEBAQEBAQEBAQEBAQEBAQEBAQEBAQEBAQEBAQEBAQEBAQEBAQEBAQEBAQEBAQEBAQEBAQEBAQEBAQEBAQEBAQEBAQEBAQEBAQEBAQEBAQEBAQEBAQEBAQEBAQEBAQEBAQEBAQEBAQEBAQEBAf/AABEIAaICgAMBEQACEQEDEQH/xAGiAAABBQEBAQEBAQAAAAAAAAAAAQIDBAUGBwgJCgsQAAIBAwMCBAMFBQQEAAABfQECAwAEEQUSITFBBhNRYQcicRQygZGhCCNCscEVUtHwJDNicoIJChYXGBkaJSYnKCkqNDU2Nzg5OkNERUZHSElKU1RVVldYWVpjZGVmZ2hpanN0dXZ3eHl6g4SFhoeIiYqSk5SVlpeYmZqio6Slpqeoqaqys7S1tre4ubrCw8TFxsfIycrS09TV1tfY2drh4uPk5ebn6Onq8fLz9PX29/j5+gEAAwEBAQEBAQEBAQAAAAAAAAECAwQFBgcICQoLEQACAQIEBAMEBwUEBAABAncAAQIDEQQFITEGEkFRB2FxEyIygQgUQpGhscEJIzNS8BVictEKFiQ04SXxFxgZGiYnKCkqNTY3ODk6Q0RFRkdISUpTVFVWV1hZWmNkZWZnaGlqc3R1dnd4eXqCg4SFhoeIiYqSk5SVlpeYmZqio6Slpqeoqaqys7S1tre4ubrCw8TFxsfIycrS09TV1tfY2dri4+Tl5ufo6ery8/T19vf4+fr/2gAMAwEAAhEDEQA/AP51L7xL4l1C98QW8ni/xNJcpqN64jk1bWIo7jde3qxsji4adRCgMl2+6SCRY1dJRFHbmT5SdSVOrTlH3acpKL7wu1Z30v1093bft9PTwsa1GpTf7yqqaq9rr3+Z7u3LZd73vpY5Xwv8WdSsLiWVPFXixNVs5ZHBfVdSuLaWBzIshX9+4fZ9oXZA1tJseMmC4jDR3ERi6dTERaduSppze0nSlp/K4ve3dO3kY5ZisNhqk6sISWMw81y81H21Oav7ztP927KzcZQknpsegWfjD4g6/eXOpW/iHxP9nuZpEllm1C/htrebbMGWLyb15EieDE2+MJbJMjBEaNpJIOCpKOGhCEqs+anH3eSp7ScorefLZN2fu2u7vW/Q9qhSxGZVqmJjSpwhVlepz0KdGFJ7ONKMIxVKFSPvPWUU7NK1j0a31/W7XTZbweIvFBtcyJJLfatq0F3BNA7Wrr5Rlne4he3G83sSvplyfPW0VF231v5TxlWrWVKNSpFyanBJJc0YtXnVlf3LNqM6dnaUvj93X6OGBoUMJVqyw6qU1JwlWnCPtVWUZRhCk4xTrU3TU5RrOS9pGCfJeScfLW8W67Pewi28XeJC7Kos3fXdZggkMbWt0ILu4S8gdNREUklrcrDbSzQzRRQwQz3M0skfsupWjSlOp7Syqc01T/evkal71KC5XP3nFKPMrQblze7Z/Mxw2HrVoRg4JuFqfNF0Y894+7Xm5TVP3ebmnZr2ijDlvO69g8EeLbuz8TS6j4q8ReLpdItLWGRHTXL+SWOW206eZpPs11cRLdaTMs0dzbKzW8k4tpLeOaW4Er14ebVcfPAShgakfrMqivFOWrnOK9kpxlBxqU7vo+Zxei6fTZJTy+GaQqZhQjLC0op06k+VqSw9KUZOUZQkqtCpo3Fcr+GXNp73q/hXxjd6FqOpQ6fd6mEg1tvs97/aer6lFc226ZI4ZRfXLWMv2cm8imOmXNpayQxXUkdxIdOhlvvnMyq42tSoRxGIqzbhapR9rNSi4z5XKcotVIuUo6R5nZ2blLY+tyuhgMPLEvCYWjCM6qnGtOhGo5KUXUUKftVKChFSs/ZxpxlH3XFbntHgn4u+Jbnw5oNxrfiC+uEs3trPU3i1fV5Z2Q211qC3ul2k9rczTafapfW9hf295qiXdxHJY69ZRSaXK9vZ/K5lgqlLGYj6pLE05TcqtKnGvUnG6rOnO8niVOFrSqK9F3fupJP2h9Tl2MpVMLhnXp4arCMlCvP6thKEZc2GvD2UHh6s6lpOEKlqq95Tla14nT+K/i9HpWqWPw6t77W7VfEcWo32k30XiiNorX+zLm6sL6x1CygmtLu3uJp9KkaDTbqWynuIIrhbW7v7nfbtyYChj6uHxOcVcZUbwSp0q9JuvGdSdajCtDkqfWWnCFKpGDqey1qRcLKTutcZjMBQxuFyWOBi/rrxFSjWhSw7jTjQmqb53Tw0KqnOo3JU414v2fvc0oPlOS0nxJ8QkhtrzVdT1fVIdYXWEhax1i+umj18LJa6Xbyz6bGkaXi2tytzb6eEiiMlwsc8Z8Q2lxA3dXx1KVSdKlisRTnTp0HJTrVoScI1K05N/vHy3ndKVn7rT2djKjS9nCFWeCoThUlVhPkowq1FJRioNSnCUp/u6iTT2UbXstOnTVNXWSx0maTXdIvU1RYrC6hub+U3UkWoaPNeyX0F5rKW1gFiMcmmywrZw38LRWlkIZNSWduF4/EqniK/16pVp1KVT3Hiakp05cslGnCSl8NW/wC8Ti0730OiOCwTlSovBUU1Uh7zw9Jv4k76QiovstbNLc9Sb4jLdyXNibxrfSNN0jWNUsI5NZv7a4tbGPxJH+91K5+0tb3/ANsbw5qb3FnbygW0V4bC1vlt7+xvq8ap/aFHlq1MXXq4mVelSrT+tV5wm5YFShGjUjVh8NKVGHtrOTqQc7XSivRhHB1HKMcJQoUvYVZRpugoVk1mDjzVad/Zp3X8OdOSas5OUZcq67wGb+y1G9l1XVPEdnaWhgg0mXU5YbiONzBBZXV7thK2dpYymzka/fdLpVrL5ML2kFwbKJuLNMxxcqcaUMRiHUnzKtGGKxcebnqTajb6w7zhz251bm0SUTowmDwlNzl9XpJJuVP/AGfBe5Gy5t8I3Lms+qS3s3v12r+Mr261zR9O03WtaTWbkXlxd6TqNu+pSWelWGm2qxy2caAPdosiQazPM8ET/wBjypf2nkR3UFtD51KWOhhq9aVfELDrljGpDFYxWnpz88XiZPns+V+8tLM3nTwjqJRo4WUuVO08NSTsm/8AnyqMe+jg3/etZIvPFmqabpmpzXO66vbBbZooZtVkjS+eWXZAmlvAkMV5NpUdt5t5aWF9epPc2sjrFbPd3M0y9rjalWlbHYmFOule9fEz5IRSTk+au+a+zWnXct0MJyuU8HhG00k1Qhp1+2qj0eqs19+pkf8ACR37x39zqMniKeBLfUNQj1c6rdf6bZTRpomvxLfwtd2lsdOudOTVrS1bU7W71HVIt07XOnp9sO9OvXSjCnjqilKslWourVUqbhUjKjUioww3tOdRqxlGz5e9vix+r4So3Krh6F1GcaU1Si7qpCUZXVb2uibhJKMo3s730cedi1LXtSguLlpddtjBrGlw29/PrWpTW0kqWwWaa9tzse20+7N1p1u0thp0FhcGeWR721WR7kdDxteMoQWL570K8KsZTxELSfs3ZN4mXNyat6LfoJYXCNOUsHBcsoSXLQoTb1el/Yrl9dT0GG6nQaFp+o6prlgLa21e4eM35gN9FaLZraxSJf36XS31xLK95F532qS/XTkuIJXtpHhHnrM8YlXqwr4lzm6UYxVSjp8fV4eV/RJaHb7DC8sYqnh1y3/5h4a3ttqrWt53+4zYNQgtDa6jaeJb4QI8kcgkvnS3lFsbiwM8kx1WS3ittUn02+W4MQH2hbeW6VNNt4VSdzxuPnzUqlavOpNLlarSu9by0qe1j7q7KL9FoZeywycXClQbT1/2fDx08vZ0qb/8Ccl89Tnrr4g6tDrEinUNbfTLOIXEYS+1K6uLa2sp5b0tqMZPkQEwTTXRsFk+3zrElot28sdmLnZRqKFpV63O0rqVeUE1bWV0rXv9lRSSej01L0W3fDUba/DQjJ/ckrLzv5W1Oo0fVtX1m/ium1jW7WMS7wy3E7SN9mnMk0cATm6NwIHiZ2uNOdrmSK4tIlneLZhVxWIopQ+sVKl425XWxLhFW6zp4iF5LRWsk027KytaoYWeiw1GLtdt0MM/Vcs8PK2rvq3JbOT1O836zNdzTf8ACRazk3cP2+S6u7jR2ksZYre8WeSe11NG866naQpDpcVjtuALWTTrOeeHyeN4zEap1a8ZSuoqOIry03TtiKleCX/bjlrbntdSp08NBL93h9NLPD009O9uWOnaMYx7RS0Mu+8bJZ27RW97qt2ZViYRQXp+13tu5a9murRb/Uo9Wsg8C3IR7yyktY7iFg93vWWexFPGytCWKxEdrOVedovppzKGm1lCPkkP2dBxuqWHbtt7CP5p/iv+AYUvj6/1K9nsXuNaY3UFzfabLLdf2VfSqYpNUltLX7cYYR9sOjacuqW1nALu40mW6u3trSOQXNp2weKpRmo4yap8sFUhOriZR9mmmp81PE0mmpt2UVHpBvl35ZUcJNe0lhKKrbU2qOHfM76q06E99VrzWevYsW/jiaIyRJqHiiYyW08N0Lq6+wvaiSQ3V7LLdMVaKXSYootUuf3MhhtoYjHIlrK7WkP65U1hiJcl1JXxOOptxi1L4HjJOPMlZe87p82t7GyjgmkpYeF7ar6rg+VNbrnjhYy0a3VrtWejZqRX2o6rcT6vrfibxJZi20eK5s9Ot5Li+M8n2vwlOk9wunwxRaXe6fBbAXcN1pVvcyWtx5OsyyadbXltS+t4ilSUadTGRtUqKb+t1koxcKkkteatZzfNd1+uiUbRM3QwntFOFGgrRcVF0l3u7qMo0/S1LS9/i1Me+8QW8M8kOqa3qhSYXSJbrcW896bXyrdrryI7DxLbSvuuY4Jo7mMXtq8Z1KJbqd9SaaXWniMbKleni8YmowT5sU3SkpR2k5QdeKS0fLiU3pyuK0B0sN9vC4Vpbv2K5tuik5UtOnNSku6e5QtPF2vancz/ANnazrkkjomoKLn7Db2+5bmzgt7q1aw1SWG9+2JFLpen21rYKEtpo9Rl19I7cA6VJVYRp+0r1lvFKnjZy5YTspXjXjWlbd8znypr+He7ZGOHXvKhSlGOv+60WklrZ+yjRi16xvbd9uBm1q9NtqMl3rniLSWmmnFzcxXl1DPBdWlzbxTLbWC3V1c2000XnXhlltdPsIb6O60+SXToYJVtO6njMZCrQnGrUkqdOfJTdeU1PlTkudQVOmuZrllOdOokl70ZRXKc88Pg63Mnh6cue8W/YUk4qStaMZQnLTdWktdFZlK31+4nuH0Y+K9Rkvta8rQtO0u3vtZ02Q6MttY6NFd6VbST61cTXuk6rZz6gplni1W81ee6vdKt5Td6Tu0njMXH2Uo18ZGEEpybxkakvac7lUjeNChS1hywjGdNqK5edzWhzLBYFy5Z4XCr3kkvqlOmoKKXs3CKbkuSXvtqalKXNZwuY/jttcs/EmuXky6+k+n2506+u9M1q41TRkjOjWTQ3t7OmrXdpdQR3Olanaajc3L6dNIszW0GltdyiGTtwGZ1pYSnh1mFZxdWc4wlWnCpBJuTiqnsKFJttaRhGpF3/ibxMsRgcLKt9Ylg6FWaj7P4FyTsnyztNVJKSTS0nbTo9Te0fxNPLHdQX/imTSLvw7Yn7U9nf3GrpYXum+JNHMDtp95cHUrqSGN76KDfcpaaXPK6X0c8kttc2XHiK+NhVlKgsZVlOS9l9Zr8nPGrdvl+pVaWkLJS9pz35lyuNpKXZGjg5U481OhGNOl+8th6U/fg0rXxEa7XXWPKrvVSaVs3wj8QVfxBp72d34hvtRW4FvLDa3t5PLJPPrN5OnkaUNZSTyJ9O1XSrTVo9SMlh9ls5pszW9he3i9ld5lKhNfXMQ6cZJwqvFRbUfZwglUnWpVdbwclKKjduV72TOa2AjODWDpyrPm54PD22tb2UaM6D6+9zOdny2trzRX3irUNc8Q3VvFqes7tFmtlIi1PW2is9O0q/kt/LNygmtptKudXEulwSRyXGp3t4JoIIZroWP27H2uOo4WnJ4jGR9tGpOSq16ftJSnypuNLD8luW2qnJ3uuXlad9PZYOdeUHh8LUnS5amtHSPLd2lKpKqo89tGl9l3UtLekv4mu9Ha3u/7W1uWJdR8S3b6ZHrd9/ZSWEWotbC6tp77VZIm0aC1v20gNEILm4uLe7lskQWktxpvBOpjaynThWxFlTpUp1fatpVees/dlRjQvKbqa8zlsn1udEYYSHK69Gg7NuE1Ri+eOmtqrrKOv8tr7aqyWNffFFWazlm8SXVpeW1nZ+Io5rfxRbQ3K+fFqdjaSR2pmF5qU5tY7r+y9FMVrb3s6zDUxb6hHA9gRoZjGnVh7TETUlWw02pVKjioRhL2j9pUmoPmtqo3TtaVmRL6hKpGKo0KdnzK6p0+ftFKnTpyk9b8rlbTbqujHinTIJdL1Q6xqkEV2upR2c8GsPc/8TODTNRkhj1LT7qKzj0ewkvLa6ZYmk03UYo4Lt1ithqtksGH1rMJKph1icW/a8nuSr148lOdanC9OVOdPmnHniopRhGUbtRjojonQwclGUsLh5Ri04t4bCtRna3KubDSnorq86km7XlKT1NuD4h/2jbXCte+I47yeyvYdXni1SSLT7OXTP7LuIYpJb13Xy97ySw23nRC4sl1K8lvZNL0tLl8JYfHKrGMq1WMYVI+yg6k1Xlzwm/fblKck7LmlJv3rXu3ctTwuyoUdLLXDU4xt5NWj6JRimtkrJHCeLfis9iZNLutX8Y3s1sj6pYmzfUdNkaC+e61y5trzS5ZTLp+s21zp13YvPqDR/ZbT7dd3Vjo0dzp5PZgqeOk4VIVqtJe2jRqRr1faQtTUoyb5Pq83Fv8A5dupfa85NHNUlh6c5NUaM2o83LDDYdJ86vq40VVk1/M6jvu02c9pfxJuL+O5sYl12fUryDTobTVZL6+Euiz6c8Catb3mhzwtePcatFZpbsL23vI7m9YvLpkP2jV7SHtr4fG0VCo8fVj7CV1RjOvy1XKXut1PrXuqKldWjKySi7rUzp1cNUvF4Siozvzv2GFvC1+jwzqScraXq3u0neOhT0jxT4l1i2i1KxvNbstIv9Ihv7PUrafXWCq9va20nmhdV1YWd4s93rGrNpwja7upY7W2+338OraNcROtXqxTpVK06mJpylQryjisRFL2lWvKnJfvGqtqcaacVy8jbV37O7mFKj73ssNSp05fwnUouMvdspXhCdOCXMpctopONpatu/c6r4i1C4s1tF8a62L+6Gg66bLTLqdBLcyardGSGO3nnR4tIt9P15V+yy3cjw+R5WqzalqVstw3JRqYiftK8JVN50JTqYiuowjOnTpRcJKcakv3kFN2mvely7R96506CUI1KdG+tlTo06nMrvmdSFVVNIq7Sk3eya5fdtzEVzbWsWkSx6vrl1rS3ZkCXV1rekzW4+0xwtpLaY7aW8+sq09op8zSjcm7e2iks2huQV6Z47M5/WY/WMTTpuKfs/bV60HOVSVKMvbOtGWvJzWto5cl3y3YsPgoOk/q2C1nUUKjoujOaVONS/sqVSFOLam1pG7SUndyO0sfFX9k6tKLLXtV083Wo6PY2FjfW8+rWmoXWVhntBqumy66be9vPEiDRFskC30GoTfabG21AyXOkP5rq46pTjTqVsQ+WM/ayjjMVCUIxV21TVX3pJO6XNG7Vr9ToiqEbunQoObVowVGi05dFzVaVSrrtpUVvs8r1NbxB8RdRulv7ODXLuRbmJrqJLqB7iRtR8zSLuxbTbqKfSLV4ZtBmuxYX17qGnXd5puo+HmgmaXUo7W4nDU8RFxdOviajpJRqqOMxaahOTTUlUxFWmpxj73vwnF3inBq93U+ryk41cPhZK01H/Z6N3yQ5k/ehNq7fLbZWvrexx2n+ONQgW1ju9f16G6iiiX/AEf7XeX9/ctq93Y2tnFa3MyXF1PqVtHJcXH9hQLqds9hBpZg097C0jvu2o8V/wAuq1ecarVrValONKDo06jdOlTkqd4Ob+OFTmkm53jJU48qp4NPmWFwsJQ5ZJSw1Dld5WVpqlGd9PhjKL00kpO5rXfjuNU06KTW7qHWpJIIdVjYajaXVksaWmpHVLrV47oaVJZaLpnlHU5pLS0K3E9rcX/2P9xbSciWYp1oc+LUYU/3CniJShUk7rk9nTjQje/vczu3fl2SOtRwnuP2OGhe0pcuHoyTezbdaFaonZWtGpFW2UZXk+a8S/E3xBb6jaSw6lLbabdW91Na3P8Aatnf2moaJBcm9sotQ0JriTVlgvL2ez0a8ghhl1DSLSfUtQ1OxOnWV3MOrC05vDyk8VjPbwdF+5KvRp06s5qG6rys49OsrdLHLVlCNeKnhcI4TbhFRw1KUuR6p8s4y5k12cbdbklh4g1jSNH05bfVfFOo2l0fOsLy+Fwl3eLDYTajA0STXqC0bV7WG7W0uUXUtKvdNe4jeW8ksLaS4dXEYnEVXKtWrXi3TqTqYzEpU+arShKXLSq0nNwbTSct/hcbtipYXBJKVLC4VQlJSbWHo3fLdaXpvlupe9o01bexPpuo291dyrqV5rl40d1Fb6Lp9h4ivRcyWKxpNZ2cT6bqM15d6iq6oq21017Y3McELT3uoaZbot/fk8RmkHy0sV7O8Jqu6zqSUazqThKUZ1KrVO/s+ZxUXe6V3y3D2eAUIyWHpz5pUo0uXD0JOcIcyi2/ZXTfNp8XrofpH/wRj1Gd/wBpn4saYmv+I7w3vwak1K90S91HxF/wjsOoS+NvBurTajoun3N2dCS3Enieaws7rS7KBUt4Zo4bq88+8uZvu8gx+MxXPKdSq6UFOFGpKeFnUmkleM54alTvyXVuZaXdlufDcTYHBYeNL6vTdOpOso1YSi5U1JxclOnCu63I5crUlF66Xeh/S8mEZi5LRs43KTIpXaASGJ6A8bsHk4x96vo1Opb+JPp/y8q/pUt9x8dy02r+zhrZ/wAOj/8AKhrWcEgklF3NDuTzI1znPBJRyjE4VQdxZvYoeoadRv8AiVP/AAZW/wDloONNf8u4b/8APuj2/wCvRkzpfRIoSbJ25kZCVXcG5+Y84CrkdX5AB+6Kak4t3c3/ANxq617/AMQajDT3Id/4dH/5UURNORKzXL5BG1Ckm10wSTuLsVKYLgORuKtkHLGtOf8Ax/8Ag6v/APLBctP+SH/guj/8qKs91LIm1jIpRVYMu4BwMZ4VvkU4ydxIweGHGJ5pczfNPlf2fa1vz9rfQOWn/wA+4f8Aguj/APKjm7vULiFWVrgSuMZPmYUbkOApGGLHcOACuc47Gn7Sd7KU0un72t/8sNY0ackpcsNf+nVF9f8Ar3/XU599fnVfIEzIGXywxeV9ucZBMe4qwPO44TG4jq2B1qq05527e0n+fNzf+TfhoP6vT/lh/wCCqP8A8rMyfUWRGRbu984Mp2NJIqKCqlMAMCp/i29CxJLdKxnUqay559NPaVfJb+0LVKmlbkg/+4VHvf8A59lQ67OQ5a6mC7ncATScugO4OwI2qc4X/VsVAyBxnP29T+af/g2t/wDLA9nT/wCfcP8AwXR/+VmZLreopIBC84EkoLoZZHIVH80MQwfA2FlIQbVy37wnBB7ep/NP/wAG1l/7kKjSptX5Idv4dL/5WUbnxLdiYlJ5oyLlI5fMldE2oUJYkM25GQbSwAIJJbJwXPbVP5p/+Da3/wAsH7Cn/LD/AMFUv/kBZNbAuIy9xcJj7zlphCpVecevzkYBJGQzFvlxR7ap/NP/AMG1f/lg/YU/5Yf+CqX/AMgZM2qPuJS9uMru/efaGGQ+csR5y7Q2OSU+Un+8cGXVqN/HNaf8/Kv/AMsF7Cn/ACw/8FUv/kC//bbxRoZLidgoQKTcNtDPhS2I2cjcCCVHXdlST1XtKn/Pyp/4Mrf/ACz8R+xp/wAsP/BVL/5AWTW5gY0+0oVcAuJZZVlOT1RQ38Jx1GSG4Hpft6n80/8AwbW/+TD2NP8Alh/4Kpf/ACBSXXJkbyzdyow8yNi8rOnJbaxZW5w3IHylUxnlhUe0qf8APyf/AIMq/wDywPYU/wCWH/gqj/8AK/UJdblbCR3TZSMq0xmO0YZshdz8gZTLElvm244OF7Sp/wA/Kn/gyr/8sBUKf8sP/BVH/wCVlddbnhwBJJJ5aFn8u4mI3FQ5BAYjduJ4IwACMeZjD9pU/nqf+DKv/wAsD2FO3ww/8FUf/lf9aG9DrdyVWVpnjjAQqzyMAsgIUlTkrJtZjvDEAY2ngMKtVqi0559v4tXt/j+Yewp/yU//AAVS+74PkacGr3U6xpHO2ZAXRhI7NJ5oBDBWKnyy4AAjYJzhuBsZe3qfzT/8G1f/AJYZunTV1yQ/8F0f/lZv22uTIrRTSS70dVKqM42kuxABbgfKpzgZBABGC3RGtNpe9Pb/AJ+1v/lhLoU39mH/AIJo/wDyse/iG6uJYxLJI/BX5TsI3YUZeMoQCMjADsucghskEqlRr45r/uLVf/uQFQppr3YP/uFR/wDlZpQ69dx7VWGQBVOSZi3zDA2EMRnaxB52s23IPIUqNSrFpqpO6/v1H0ts5tde33Mp0qb05If+CqP/AMrJ5dVu5/Lm3MiAPGpBB3kgHbtbkqrqVxuXO0KfvEBupVk3erUs+nM+3eLjL8V92gKlTStyQ7/w6P8A8r/r1JYNUniCN+98tVLOV3EEFiUyTtRDluh25TITcVXNqrWjGyqz0296X/tzk/x/AylTpufLyQ6L+FRf/uP+vI2Y9T8td00qgKN6AM5BLNhNrEKG69GUsHxkECmq1V6uc79/aT/JSUfvT8xOlTUlHkhrb/l1R66X/hHnnxbuobj4T/FG3uJneG4+G/jNWQghZIpPDmpCRXiYNlWRgMkEYPTuc6tasoT/AHk7+znZ+1nC3uu1+WSXzab73sdFHD0fbUW4QaVWneKo0Xdc0brSnrfy1fc/h5v/ABNeWMUH2XWtSZLC4EssurNq8LBLvVYLfRozBqhvtPSy2pLaXQui0VrrUM8epy3jCe11T46lPHVPaTq18XTjUw8ZKVHFOSjTpUozxFTWpCTnCinKyg9ErNu6X6DVpZZT9lGGGwlXkrtTjWwyg3KtWlChTuqU4KMqto3cktXdJK72dA8U6sL7TrRtf1HUdYs/Etk17FFc6y9tp+s3V1eX9xp6q+p2V5qYjmNpokDxeesM1xZ6hfPNNcGzffCzxTxuHnLE16FOVahFKpiMSqlflnGyvGEo2a1vLfWL/meGLjhlgcVRjg8NWquhiJVJUsLGUcO5Qmt44qglZWjyunJ6c13fkX5kWmhCbXNUtrcSXTyarqSG0MSSXEk891d7kto9l1AoeCRoo/NZFkgS6iiimiSSGT9Ux+NatOo3GFOcW5JcyjFaxi7dd9ep+QZVllPkUaaUp1oNxi2oScpN8/uu9lotNb/Mg07wlY29yl4BHGksrw3E8RtYr+WRbWABI5IY2uXtxAsNumS2b5bgzPETcWsnHXzafs50tXONNRXInOLd39pWT7Wav1dz0qGRUY1nNRgoKtLmlyU6M1ovsRSc9e+i6bl3xlahLaeLS5b7+0FhMctqrxJ9pa2t/KMkdmFgS4ggljivrIAW5kmggm8mZWimj5sBik6kPrMKEaN7Qq1OaPs29Wk1GV5t37Lc6c1wbdKpPC1K7xHIlOnDkftIJW2co2jyed7o8+i8W6hDpEOkSoiLFqVzexSTyo9w8pS0+22z+aZIkJAljmmhhRbgNMssqCOGaL23hKVSu8Q5XjOi6XLH4ZRlKEue71cnyrXTduy2PnKeYYiGGhglTb+r4inXpSxFWTUHSlrBQbcI6t2UX7qTSbVzk7rUZtX1CWbUrl7qcPEpWDTrUM8yXMKi3tnVJo47hzcvIWcxTKttHK91LLOWbtpQhh6cIU4+5K0ZOUuVQXI3zPe9nFK275r3sjzatWWLxFStipxlUs7+zwygpzU4qNKNSNpPlXM+Zt83Jdq7TPStGvvs5F1Ibi7idYkW4uUk82FFlv0vxFJGJrfb5PmRMzwyNJHBHNLFCYYxL4+Ki5qUeVJtudqdVR2vyTldO7knfS259LgZKjFVXN1FJypuVSi7uWnPGCunyqSsnrol3Ovh8SH7fdabaS37qsdvdCPzbiSxeTVbPUbRnFurBnmt5Ib+GOG/cf2jHLBunsbl4vM810IcixEqcPackoTlz3nJUppLbTW/Z2WnmvXo4ur9YWDjUn7JVKVWnDkcYL28HJq13sotebZ9h+FW0vVtCj0vVLVhd6THDYWdnqjSw2WoPHqupavHd3V7PbXWu2LvG0VpZFGtVie0S5Fnc3Om3E1r+eY6dWhi6NTDTqUvbzVWpKlKpKpD2lKKjGMOb2bT5lGT5fgcpb6n3uFcK2EnGt7Kp7OnKMaVWFNU5uNWU3J1Le0un78VzazUY7Ox1ra1pWs3EUoF/qNj/wAJJe6lZ6K1sl9Fd2dnojHfbxSmGzN3JBHB9gSN/wCzYG1CPT7yP7M6C98xUMRRk0nJN0FTqVoVHTnUtXjZyt7yS+FqLvZa6XR21MVSrKE2kr1XKnCVNVIUbwekOb3XfXVrdu2trWrzxVCkr2Wl68bm11e/in1nTrq2V9MuYr/Q9NskXTOJJIfMttHkNoNNFxHFI66ZK2oxNNNZKNCdVuvicNaWHjOnhpqv+8jVoTdeNRympOUZyqWlF2bgpJNXTjVTEuEpU6M6T5/YzqxnTXJCMlKmuSEOVRkuTmUtnJ3aet/QoFjs9Ds7+LWVtrua/iSPV2muElktY4LqVE8Qx3bSXd1PdQ20UN0kr6XLeQb4NQuzqGqk3nnOtz1+X6u+SNOpCFGzjSpyrat0272jzuUk3dWfkdFSo6dNKFZpuUW6s1zTaj1la3NN91Y4ee+1C9utAn06eyEdtpviy/hliWa81K6+x3wCRT3lxYG4vGmiutNvZIrv/QY9Tso7CPTtPMry3PbFU6ccR7WE4+0rYWPwvlipT5XK9tUr76bMxqV3N0J+0TiqdeUpR3V4KL3+GStezu1pe529n4qOnCw03zrG3VLS406C8kQyiae8gEk9sou5Ene3kht/so0y3mtbS2SEj7T5tuWbypYWdVuvyTqTU06kUmlyc3LGXPe15Wty2vs76nXTxMVGKTVna7S+K+7bfXvbsdk+uW0dji08/TZmjmlh06QR+VcSWka3tpdW+m3xtriazluLhpUs7a7sHlzYxPqVotsLS651TvUkp017jjeShLnjFyUfZuafKktXqtLmjxKjZJq2+39aGKmv3M0seoqLS8WDUtFk03Tp9Qa0trttfku01B723uharc3Mtvo0TeSslzdNBDBpLS2zmNpNfq1NWjNy5ZRrSqzpxcqip01zRSSe2ybszN4yWqhyu0OZ80lBbpWTaevUvReJI3sbfTbJn0qOWHTEvbWE31rb6qsFlcfb4tXGoajf3eqy3txdC5nuL7UY7m5sbWK7huo5ri3SfF0JKbrVFSqcvwyXO1T5t73UPisrf4eml9I4mOtnbvc0dM8caRPGmnQTTS6ppNumlxXhvYLxDeW80MXlW9wyy39tciSz3eVJYq4uooL1pjPDDNJFXBV6UnUnCcY4lutDmi1zXtzSV+j006ddxRxVOoklUhP2aVN8sk7Sjun96M3UPFNno0NxCfNCJHqdlif+yo7iR9ch+0ajdG9tI5oraGcHTrE2yG1SeysNJiN0iWFjFb3Tw9TnlJ2fPKm5q26g5NJdviZpLEU5W1ta/Z/gc3f+Pp302HS5rmaCG/t4Zb2C6SHU9psRHd29sqXEsW6108wAKltPJI0Vtapd3m61ubh+v6lCUpVVRi7cvJyq0pNys+WTvblWt9bowWJUZK0puLbTlJ3jFfZ063dl5Gl4O1qJ7O+a/lWZdScG1tCYlhWxk3x3dvDAz73tCbW2VGC2n2ueCYxxszXTy8+NofvafLGXuRacviUrvROWnvd10szohiXBNOS3ben4b9D2C08X7YEit5NPt7eJIGuvME0dsFto4BFewO6oxmWJ5dtyUScJLFFPcSzOstefVwzd3Lms5NpRi223fT89QWJim5J6u/br8xp+IcNpNFYaDcxzeVYfYXvPsE8lrClk9xIbOwMcpguLdhd3V6ipBJfLFJFJaSmGziV5jl8/clJVKd2mraSaab6rt01K+truvw/zPOJfiPbacbi6GhnUXm+0Jb6ZaXlrNKbiRGuZ447iWG0+2tMitbyXNy8MaSeeTHLF5W30IZfUrOMPbRoKLknVqtq3MrXuk+aXaOik+qMK+Yezi3yzqO3uxpRjKUn0VnJaPq27Ja2Zjza7rMviK71ewv7WM3q6PZtFaNM9iumywalotvZ2cN3KkxjittQZDdT29tHNqFnpzQaTb2l5e2TdDw9CnRdOVKTUNIzlG1Vvnu5NRlJNTeq1fuSV9SVi5Jtuc1zKMnTklaPup8rSb28m9dTf/wCEstrSGMpY6XcanLqGs3sr288l4bm/1zSYdSVbOIXFlaTy+VJq9pIdVbUoZYd0bQRrF9pk53hZVOe1SooTpJuysoclVWunfdxX33v0VfXOZN8yXJLls/t3SleK62vZ+jfQ6uy8V6dZ73tNNaGZkkurCy0m41Seymjgs4Y9q6XOypaQaZDcvpx+y3On262FsqmK2jtRptnzzo1KkbSqN01Ujzfu6bbl7O0IOpbnu9GtdrR2KjiI3U7669vTucIPErTaa0cMVk9tBcytE7X88EU5urZYbC6DR78Rz297a6fCJrWbCf6LP5c3mzjZYZxbSvJNR91q/JJb8qX2r/j0HUxMWua6vHX+uxK2tQaTpqQxy2tw0kcNtqVyslyiz6VcW1zazJLf6Vp08lrLaQWz30ktxPGm6GK4u44rm1uVBGiqkqnuS1nGV2mvgadredt/nYn6xG3M5K9rnM6r4ohmnkm1KRbuO5kvpbw6fcOlreushdhO2pweVaebOrXRv5nEkc3mPcXMWy1tR3UcPJ+6ouK54J/afvyUb2023t120IlioJOUneyb000Sv/VrmpNrkOnSCaPVWvJr37XpLWl/ql2l9dy3t7rM2oo6T3XkafcW+na7LfR2tt9vuYbsT3l1qjwXN/ZXGfJOoop0aiXJKfO/sRqeylGXLa8taTWj1b6NGarpvmhUVnLmatf1T17LzOU1TxleX2kagtxJcR6hp221YxapuiQW+kJFZi1mmihkWz05rgJBcv8AbLmLNveNczNBbI21LBezq0nBpwmnZW1i2nKTkm9276Pp8inj1KNSCabjZ2Wl7uz6WVvn95a1YIfB1t/wjsWpJ4lstSlksrqzv7rzLV7LV7rTry7sbd7ye7sktzqML3Q0ixs4W1W4gKbZ00+ztNKPPDGuVf2Sw7ioOnKhGEZrorw5buoruLfw8rVmZVKi5bR5ZSeyjNNvvsvz3MOz8PIselWgv7nS7rT9X1ILHLBa3Vq+iQQ20lppctkYIQbm81DS9KF7G9laaVeQWP2lbm7i3RT6yxNS1T93GpCVGnJKX2a8lOLqecXSqVocu95J301XNF1KclVlCUZWUl1pLeD7vbX8Cbxb4vuNWt/DscQ1mK2luIz4mh09763sIrm7gnsNPS2upZIniu2g+1RyandXCXtq/wDZ9q8eoXd6ILLTDYSMIVYzqRTU5vC295+zppOpdf3Lw/8AAvKwVMZJzkr3vrVj/efW/nbTfYwLPWzNqkeuNYag0lyLvXnaC0urybz49QF/bpaalDfQX8JvNWWLTne2gS6Wxs1FulvdaYJXbhy0/ZU68KPLKlQjS53TgoKnGMrpRm5uW+6t3ZEq8eeFRRupRUoy6x1atF99rtm9d+JNBuZJrjU7aaCR/D95pk0xxZL9rkt4NLnedlUJFbtYXklxdw2sFnGJriF72W0urey1KDH6viaMZOi43VVpWXNFUXCUZRUtOaTbUlpe1zT2lKpJ892mk2rq91JSWve617nS3Pi7QNSWeRXuLSSSRbW4l03ULoK80FzpkkGqNqNo0MkdzZWpsNNhPmaXJPZSKnlLDbiB+SGHrYeVOaWkJc1Oc42qRTTbp8t78rk1JPpypdTeeIpTbcrtNeW+mv4a/wDAOMXVW0+/tbEQJNo1tOLX+zYrdzZSPB5GofaGttYjgDX50vTLm2uLqaG1YwLZQrI0yg16Hs6dSmqkuaVd80o1Zrm5JXTqxjPZQlLWMLcySXvOzvywqunNu1OMHdS5HrUiv4bkukrK8nezfQg0mERf2erTI93Ff2S3eqm4iaa+OnWipB5JlWSWS3TS7G2nSC4YzLJM6vplmt1c6YjnU5ua9GLToSjT5oPRPlaTltJ6JXtru7DUoKKbqSlUm05PTksrtJLfS/d/5+rQX+geGbKSKWW2WGXVIbjUJbIGW+mh0qQ+bc3tgkM1hZa/Pq2rRy20ghisZle+uUnt7qHzYvIUcRXm5x5oqMYw9nK37tJ2fs9E2mrvd2d369DrU1olG/WS+L8/l+Bzh1eDUtVt7G6+xpK0Mgv5r3Vhc28t5qUUdzqGrxWcuoT2lsh1RzqGiaeLe2WxsdRnn0q7nW5vjp/SqU6ME43cEowpWV3GFKSjSpNfalGjGMZSVruLlZbGbrxbilq43/HV+lkWZtb8OW1raJaRwQ/8SS8ksLSK9a4u5L3Q2tbzR5pbuK1S1k1Kzksb86TDJmAypZW2o6ZDa3GnSacqMa/s6u8l7aDjzRacFW9pGSim9LqMk76WlfQHUpqSlzXve1ujS0162kl16CR+LLIacNNtHnurG1t1vDbtqc9zcafpT28NrJHe6Ta7tOWz1GLQzDbWl/DoqBdUk1G1mt7u4uTDM8JUlNz91aqjFSoxlezumqq96k0lZt813dKwPERUuZ8r6v3kpXa191pve7Wu1kamp3U/9nraWoKQw+HrOO61Zp4rq9lsptUtl0+y0u1aBxFL5+neRalJ4bBrvZcSxSXAge2iMLytUhOSWKrQipQbhD/ZnzyTur377K3VPXV4izXs2k2utrO/S72vs3rY4KS/tbqxhRNQuLVprjUdMiS5gzbxWsSPp1hod217qkl4mmtZaq1lZlrnUYNHgu9MukOJLG81DuVKrSnUaoR5ZKFeMKclJR9m/wCK7fb934dH7ke5zfWoSXL7SN0nSlzr3Zyu24b7PnScrtavTQ5TVfF2haRNqUUXjGJlSDWYrm0Y3dtPqtqlt5dhoo0+wMOm25nhiuIrS4lFxeaebu5hsbuK4jmC92HwFesoXwdeNNuEvaU4qKp1Y1XNYlqT5nUinF6Jq0FbqjlnjKEHKm8U4T5HzRhJNcrTThHSyb1Sve109TprXxBFbxPqEtwdRlivlur3UoNT0awk8Ri3tr/TodMu7i7tZZ9TjEF1NqFnbW2nWE1+mrxajeNf2epNcPlUjzqNKvRim4qVKnKlNRwcre09rB3fvV17tR2s+Ztdh061On++oThGCs6sua0sRTlZctRO91SneUbbzvc5e/1O7zrNnZaRqGpQ6Fq1xpqavcrpC3AsP+EdutL1XVIZfsczW1jDrF0LqeMm4GoabYacn2i60/TJo16KNHDRjh26lOFatDD1JUYQq2g443C4mKv7OypyjhJR9q1aMpxunbXJ4rFVKtS1NTpUcRKNOqpw99QSbc3KUeVtyXKtdnqddovjmxsdI0+HURdaVq1pLBYyWmo3FtbXVk0tnLfwXWoy2OmwR2Mdgt2LvSF06TU9Ts7PX9XifxRBJqct1qPHXwc6eJrVKNOjOHK5ONNRkpzT0lyyqRbq1rt1JK6fKnyrr20cWqlKEpq038Svtt5LzLNrqWli2a9l1uyMLtdX06Rm1+aW3nWye2jtrq0vNPmv9X0XTTDpbGJ7lp4LPNxDf6VJBcRONX2tlTqTS5VaclL2bfNRhJJRVpYd1+b2z92F9YtyTSji/wB3L30vZylFX+29OS2uinZ29Nbn6+f8EOHEn7Rvxvv7f7PHBd/CWYRQwXS38ouU8beEjdtfFZ7iaxuI5syC1MkluVvfL05xbWElvB9Hk0n7T2cnzcmCk+aOsXepTvZ9bW2/Q+a4klTlRpSprSeKdTX4vdg4JNb/AGtH5M/p5eYxfe4iXy2jVByxIyWcHCuPlLDkvjIycYr6h7v1Z8clZJdtPuKTTjzJXVmKsNkkY2qoJxuX5fupjBHIYOTwBSGI5EqKInfcvTzmYAFeGAYP9zofmOCuF6AmgCo8lssMrh4WkQLsORtYlWU7WD4RlLbiG4fGWAKimlcDkLm5Zd8gZdpOzzcMGDcky4BJZcqNqbAJNmCxH3aT6G6doJ2vscZfl384TThvk3Y+YhZR9wKqMdu7AU7VUjLHGesvcuLuk9rnOu7REM8myTeCd4k75K8gBgEC87m5LEYIXBykrPn7dPlYPMqXN3uPluSxbYBPuypztQJv5fKoMIMchQAeRiZVLpq2/mFzMnaSKNthf5iGcLgoMAAs3JCp8pyRzuYfKwPGaCO6OeuNRkiHmfaM7o5AjYmUM/lBScFUYtkqWXONrgHKjNNK7S7uxsYd1fvuZXZ5CxCgbflUludrYAwNwGSxLAAjvm+XllFb6r8y1G/XqVp9dSFER5JiIgq+b94qCQrErHucDoRxgqScKBhXUXvL0/VjcPMy5NbUzMFkdU2giRI3ZH6FFOVVWG5jkgKcp2IIBCXKrWvr/XQqK5UyxLq4KoHEiYGVl2qcZy4X5gY2AYD7oQsCPUGq9r5fiVFctyudSaQOylmfI2u6mI9UbeFBcKeCPlzlcZPHOIEkV9Cc+YcOzPllLIsWVVcbsqcnJyBnKjpuOVYCrdIzOIplkIILbS23AZMKBgdgM8BiegAxhANS9MbOxklPXKkAk5+8JGY/ecqSNhAKr8xB2LVRlytu17oexqWuoskcf74QnbtaOTgjf0TCozfMMD5hk8YLHqKPPJ9L3ffr/wAEzcLt67tv8TVtNXdZI41uBtLEDbklMkqoDncPKCk5+XhQWCZHJKHKr73fbuhShyq9762tt/Wx0UGpzHGWKxu+GzIzbo1HRlZWOfnJbbtJHyblUbagzaurGkNUWMSOpBQKAUUu7MBhQJC3qThQoOHKZJB4cXytPexHJ5mzY3LagI/mVVBYsxBVggJwA24/fAIXAIyTnB5rVTu7Wte+t/mS9Hb+trnT27RzQrGdiqQCplOdqjDYEYUlDuAUOCNm7kkrmtb6W/re5HL7/Nf5fK29yzJdBIDbkrIjn+ElMFXwhRxlV3FAVf8AiO1iQrAUixLW5VGQbw2GSSRCBJ+6ZjmLLFBHkkAgksSG34B2076WA4z4wz+V8J/ivLFJIgHw58bsHtvLnnQ/8IzqRQRQqm3IcEBXRwSFBHJBUknTmmotOMk1N2i01tJ/yvaXlcIz5KtP4l70HzRV5L3t4rq1a6XVn8En23TtRJaK81C6vNHkW4gurfTLm01KG5t7q2u/tl3ol2Etbe/1KBLjS7VLC5EaW3lJDHp5tBHP866E4UvZSVKFHEN0pL2q9lUp1ZOFWnCUbyjPkb0cOWzTc9Xb7FVozk69qrqUKn1mjelJWqwarU5uO8pxlyq60fKlZde60DV7ZNa8N6fbA2aXOv2EenNLql2tnf6VDr81olxIbYrDqd5ZXsLeXdWa26a5HDpdncx6jFcXnkXhqdaWIw+JqOFV+2TqSdCFWVLEU5UlP2dV/DTqQlGUYW9xtu7vpNatTVDEYWlzUbYeq8PB1p0YVaLhJ+/TVuarB80G38SilZH2bqf/AAbuf8FPl8Qarc6b8MvAGp6cdW1GfTtQtvi/4Is1u7Wa8YxXVut3rVrf2kN3BHFMlvNbWsoDiW6to72OOOD9dq5TjqkZRqU6bcu9WnCMreUn7342v0ufitDP8uw8lKnUxEXHllDmoVHKMvZwjNXV9LxurNrW/c4S4/4N5P8AgsC2EsvhB8NLW3jZWSOP41fDaNmIeRA0rRa0u9pLeVo512/uY2kFlLCCsK6w4ecJOdShCcpRcdKkUl2a1V/V/IxnxXKolGnKVKKkpSlyylOWuzbvb5dRL3/g3g/4LAalZyWc3we+FcUkq+UbxPjR8O4dqFneR1gt9YUI0jbvMMIjVvNGy3jSJY3KOQewqRnTpO0bvllUi05Ndua1k+/yFiOKJ4ihOlNwvJ2ddQmpqmns9NPVdTKtv+Dbf/grDGyed8Kvh0i7CrvF8avh/JuR4Xt5UMcurMqyOjmQtAIwkz3MlvPD5wFb1MsxzTtBu725qcYpXvo+a/kvJ+RzUs1y+LhzPSKs+WlVnKXutapq2rd2+nzGj/g25/4Kvyoxl+D3w1R4JmaBE+M/w8jjaFpUlcQtHrkyp5hL7IJLdI45EjnaU4EJcstxktIw0cPejzwk3LS6etuXfZ3vZImGbYFaSm24zvBqE04rVybVk+e9uVPRJvZm5D/wblf8FWoFeIfCbwBdW8kqSmO4+NngJJEeXc13EiLrrJFGDLNHC8c8oVZDKsavFBEnH/Y2Pc+f2NJTUeRJTg4ckdIK173Ud79ep6K4gwEaapqrXcU+a8qU780tZtPazlsl07WNPQP+Ddr/AIKx2N+2o6p8LPhvcvCnk21uvxk8BPvhEIjt4ZvL1SES21pMsc/2JpIIJR9qhWWFLySQc+OyHFSoqlQowpOS96s6kY8sr8zu78q5mrNddOp0YHifAwrSq4rEVpOEkqcIUJy9xLlXTmbSbs+m6sep6N/wb+/8FO7dLG31H4W+EDp1veXV3/ZcHxu8EPZol1Ot81rcWUurmxuYFuRgwPFOqyIZVlmQxMvg4nhTN6inPDxwXtakI05TcsOpKMYKCcKnN7r01fKvdutW7nt4fjPJIxjTrVMbKFOpUqU06ddRbqc11Uhy2aXM3FczXNaWmy9C1P8A4IYf8FQ7iOa1h+F3gDbcyt5t1D8WPh8SFZ7e3MrJcX8bpc+RNdzR3VvEzRQRpbIhls7GWfyqPAObKcXONCWknNzxlNJyUW4fC27e0UdOx6M+P8kcOWNTEw2SUMLUaSuk3G7WrjfXTXr2r6B/wQj/AOCnGn7hc/DXwTKjTrMJJ/i14IluzsR5VEzJrcSTkT3lzCRdLc/uoI4gzI0lxdlfgbO6qsqOFUteaMcZSsm+ur2dk/u7Dp8f5HFJyq4t20cnhKjk4xb5bpauyt6PU37j/ghv/wAFN5L64kT4d+FBYmWO5tIIvi54BsTFJbwzwxxmOLVrhbbzrSQRTSW05N1qSrd3SqgWaPCPAWfQp04rDYOU4xlCcpYynrCe6Vm9Uvhvt3NH4gZDJ83tsX5XwlWNreT1/A1rD/gh1/wUjjh0WG9+GPgq5+zX5vL+4uPiz4FaaQXaiO6TybbUUtyz20Flb3cqozXctu8rh0vLgLFXgDP5yqSVDCcso2VOWNp8qavyz+LdO1r+6rLzCHiDkUIJe0xN4p3/ANjqNNvVva7vez0uV7r/AIIbf8FIjeJLbfCnwCIbK526dHJ8VPBDyW1pds5vsXraml1LHmedZoZ/NN4mZWj8yeWNyHAHEXJZww0Yz/jxhjKHK3HVONnfTTs7LQf/ABETINo1sXZaRvgq1/m2rLX8LF+L/giH/wAFJlttC3fC3wRDPprTyzC0+LHgZmZiFgSJpf7Rtnk3WU91Z2774zYoPNjk2qLW5l+H2eqtOUaODcKihBp4ug7Rhr70JSipNu/Nr70bLmWo34h5F9qti03/ANQVV/8ApN7fnf5GWn/BDv8A4KZXMVhHqHw58MAxRPLLdRfGXwSmqQ3EIhSFk1SDUo7ma7Y2y3Ud3+4ZJ5GlDQ3G2ePWPh/n9OUpww+E5m7JvG0OTle6VNaU09LwjKafV6WMn4g5BZp1sY07p/7DX2/8B+44jVf+COH/AAUG8ETnS7rwB4ftZ5dMs7yz+yfEj4e3ccG+DULBjHb/ANtWMEV8PKRJ51MUNz8u4eVLNs+I4hqUeG8xWXZ2o/W5Uo4t0qEZYmEaFec40m3RTjFydGbUXskj3cv4jwWPoyr4Odd4eMlQTqUZwbqU4RlNWlvpUje+q6qzRzdj/wAEjv26dFjvU0v4ReFYrq+tZJZtQi+J3gaA3V95Jihi1CzXUngyEcxNcxi5BWOM+cp80TeFW4mymqqftMRip06Uko0nhKt1Tl8cafu7vljo2krJ9XbsjmNGEZ8kFCVRqVRx2c9bvV6b+r1vbRFux/4JWf8ABRYu8954I8PxTEQrCLf4kfDzfbbbWRV8mW81C/228TzEXEKCH7RdI8vlywytKSWf5G7Kl9YcVd/vMLWT6W2Wvn1K/taH89SP+GL1+8lH/BI/9uubVGa68C6K2mBrg23mfEvwT9ot5Y43W1e4TT9Zs/ttu7AO0U87IZGjuTb20kYgjFxHldOHuRrKq9Lxw1Zx5Ho90/e7NL52D+1aTabc9GmrRau137+lu+3Xp9K/4JY/t02oE0nw18Nx3IECRf8AFxfAKvDHELhSrMmrywFNtzPlQjhXmYQLDGqyHlnneVcujxFnK8ksPVb1Tvpa19tfXuN5vBu/NNXu/gfUj1L/AIJa/t83riCPwHoEdmZFkYTfELwJcp5rsjHdBLr7PLBBsjKtJdmYGJDEiMEkt3TzvKIq3LXj1Unhq132vdb/AK7MX9rw/mn/AOAMhn/4JT/t1RWjRW3w90C888XI8i9+JPgsvY7rbbBJZ3ceugLKk0rzrDPDdW8lzHGlzI1tHHHR/bmVSk0/rEbX976vVfNZ/Dr0lvpqrB/a0P5p/wDgD/zKif8ABKb9u2S8S4b4c6FaD7PBHIZPiD4Bvpw8Zs4bmKK5/wCEkila3vIY5UcXJlJt1XiKZvk0We5TGMl+/wBX8McNVknru7q91vZaPW4PNafWUn/24zUt/wDgll+3XCvmRfDvRtPuV+zq32P4n+D5YbhUW3hnWSaTxCs86mzAtFne2sLp7e2azil06KLSriHJ53lHVYppfCvqlSO/dJJaPX7tNyXmtNq15L/tzzuWbz/gl7+3g8EtvD8OtDme6jLak9x8SvBL22oXhe2nSUB/EBeOGNpNTgki+zW7YuysctxbJC0CWd5VL3pyrwVrKMcNWaS295ct3d67Pv5jWa00kryaWqvB6enmQ2P/AATC/b78oR3Xw08LQwfYzAYx8R/Bk1wTHeWkltH5v9vhYbMRCbzoLeMH9wHigWSRUe1nOTuLSlXs5qf+7VVtHl1Tje97W02+Q/7Wp/zT/wDAGjIn/wCCWP7fl4IRP8L/AAajrdSSeanxF8ErIsU0nyxzSprRN1HBHtMyXMcr3dxDHcGbz3lna455lEOZueI1W6w1V2f3X+7V+fU/tan3l/4A7dixbf8ABK/9u3+xb+2uPhX4Yl1B482rXHxN8CvG9zbxslmPMTUpJYLdoppftEjTNLBL50NvA9tIwvIed5ROpGoqmJSipRbWGrJ2lpJ2kkm0vhvpf5g82jbSUr209x2v0v5FC6/4JRft0SRhE+FXh2QTJcpKB8T/AAVp7ILuCCN8yWPiNNkxme4aeSCGSG4QF5I2kZhNtHiDKYtXq4mNmrKOFqvmSd1KcuXSV7rR2iknfclZpTs1eWt2/cbV327I8s8Tf8Ecf+CiN/Dpv9m+DNFiVbi4TUrKz+K/gy2S6jmuluLiXUrm61qdtUjvZrWymZpbc3VpEnkWUdvykfsYXjDh+gq/tYV5e0p3p+0wtSUY1aUUqNuXmaiues2rct+R62fLx18UqsqM4VpwUJrnjC6co3V043S5Xezlva9lc7W2/wCCTP8AwUGgsJNOvPhr4U1FZYX09pv+Fq+EBE2jjUdN1FbQQSatbukkjWaxb1aN/MjmuZZ98kJXz5cTZA6vtIPEqKk58kcJWtzyVm20r6X0V7dzqeZR5VG7Vtmk7tdm1vrfR33uWD/wSn/4KFmxRYvhn4TtLxf9DkktviN4BDzW8l9pmojUGP8AwkMEdxcCbRLAXdtdjZIiwxoXjikhbH/WDI+ZN1MXNLfnwVTovdto1prr02W4LM6ad1KS9INMvf8ADq7/AIKASybv+FW+HYZDfMbt5fid4IaG4hlkt45G0+a38Tm+h05oIBM2nX8YeG4jhjgM2nxw2MbXEOSS+KtWVoRgrYOsr8t+WL9zWTu9Xv3Ip5ivesqjXM5KWjupdFq9rWey7eXLw/8ABJf/AIKKtdrdn4ZeDrOS4vDcTuPin4Q8y0itpZBprWkkeuyBrux8+5ls1likt7S3eC0SRl80Q7y4k4ejKH77FTVLlcf9jqKEpS/jaxXMoy5adlbWzutEVLM171uWDcZQU480pJfYezV1dpvfVJPQfpv/AASF/b2jgjF58NPDck8ltFFci5+Jfgn7KJo9IsLfzLa0tdfdIV+0tfwzN52y7t4gtxaNDdW8OmlTinJGm6VTEwad1/sVRymno05NWva3K299muijmNrc0nru1bkil/ddn8ox+Wx2sf8AwSf/AG5bjU7/AM74XeEbDTbi2ltYfsfxK8Hwz2n2mTFxc2M0GrlvMaG1gRVkigiWG6Ns0FzHbKw5XxHlSjHkq42pKM+dKeFqR0s/dlyq1le11duy9TRZnSi2+Z9VfkZQj/4JPft4RWxRfhzpIM1vPa3kNr8VPAunvdB2t4pJjdR6vK2/VIEu5NReYO5ku1tVgW3iiktj/WHKn79SVdzclNN4WtLkvd+zSs/cjeyb7JPUbzSlJWcpeVoNa/IpWH/BKD9vm3vxcR/Cnw7bv/Z7WE2o3XxO+H893KiXEs8M8D2muQTQX1sbPTvsE3m7oIbm40mO6trOD7fJrLiPJJRX73E81+fljhayiptWba5bW1elr3siP7Rppby9eVv/AIP39dy3ff8ABJ39vCeBLeH4a6DHJ9mkM90PiX8PDIbuNobqE2t/Pqdzqf76eW5iL3oube3e2hk+wzKY51zjxNk8XF3xLhCajGnLCV/egrpTatpa19NNb9inmdJxUbz0ttBrp3JLD/glP+35Y28Yb4b+H9Qezv7C9gju/iX8OI5pI9BhlbS7KO5ivZ28iW9dJ3DvboUtoI5fJWW7V1LPskc1UUq9Napyp4au+ZTunpJJp2dtNnroJZnG9uaXL0XK+bRaXb8/8jSb/glR+3XGpQ/DPw/dywx2aqy/FLwXYQObfT7XTxHFNHqst1d2tvErpbw6jb2yTW6SJcQvdSRXsKhn2TxStUxMIR5rKOGrSve6XMpK6etny+uxX9rQvdtp+UPktV5b27soa3/wSq/b41GzeEfDPSGE2o/a5xB8VvAkeovFPp89jcwrdSa15Ji82SGcLiKQLF9tEhuoI9OuLpcQ5PC7c66TjytvC1mk+fezV/hbs7NqT001cvMqcn8UrduVr/K363ZQtP8Agkz+3sI7Rrr4Z+G0kWUtKsHxL8Cl7eSaYTmeCe4164EEVu8MVwLa1hJ+1yMsc0tvLOEp8RZO+blniZR+zbDVdbK0dGt72v53Y1mdKP8ANp/du/v/AKsdeP8Aglp+3ZCN1n8PdHWRodNtg0/xL8EOPs0dw8ssVzAuvRxm2t2e4mnsg101zJf3UltqEPnXFtNzLPcslJTlPEJ+/wAy+rVUnKUbXSsla2ne34v+1qfeX/gDtscx/wAOl/25Zo7Z7v4XeHJ72PWLu7e+f4n+B5Ln7NNEAkSltV2yIk1rYXMJaWI+bbW1u6w2qyrD0f6yZVTbUK2JjT5OTkeEqvmXvX5pRi3reztqktDL6/QWt5t3ctYtq+nTotEeS3//AARy/wCChojuxa/CbwhJJdjTr+aeD4p/D6Of7dBaWsV4qJNqkQe9mnm1RVuTfQWsdtd3YhVJnglr2aXGWQOVN1KuNTj7qTwtWMIr2s5x215UpWbtzKzS0SOR4hOTnFL44SuoJSXJTpxe6V9YOVtndX1bIl/4I5/8FHI0itX+HejXVrLcrdzK/wAWfAmy1lzqDssYbxODJDKl7apeRiID+0NPW5iW6ijV7uJcX8OT5qiqYiFR3iovCYiXuq6SclF2vbTXRWejJjipWjCcpShdt6JNNyb06WV7+t7eWrqP/BHn/goNqMMdzJ8L9BluE1G6uobe6+Jfw7t7iO3uvIikiu2tfEtxaz3CwJKRepctPd3FxcXF2ylFW6VPjHIoytGpiIL2LjzPDV378Hz0k202qaq/FFfZv7rN3iYyt7SXO+fma5VZpaLTZya3b7JXsafhn/gkf/wUb0m2/s8+ANGs4d+15Lb4u+D7NJCIrwpdyG28TXLXCxS3JTyJozLci5vFuGEDulzyYnibh2cozhUqXjfl5suqTte1+seXZbXv8tdKeP8AZxUajlZfDpzPzvu+39I3NR/4JNf8FC5VW1sfhp4Wa3ZQLgXXxO8CPDK8KXMdjMzf2p5qPbG9njZYIlB08mNFaeMJNhT4lyOMuac8Zdpx5lha3MoTt7RJNJPmcYOz0vFX2NKmZqUWqb7XjKPLF2+G7Sv7utrbXP1P/wCCRn7F37Uv7NHxp+KXi349+CdA0LQfEXw3ufD+javp/ifwr4n166vx4k8JXNpZahe6FqEt7L/xKtIm8y7u7ZIpXsYWlkFy6LL9Jw/muV4/F1o4GdVzhhpTnGpRnRioqUVFU1JJNtttpLSyb6HmZni44inTinKUlJu7i1tbR33v0tfzsfvbOGkP+sMgUSA53OygEfeJJyYwMIRtBIOG+cAfXnjFSGGX7RiOLIJ3sDKHVmKjkqXZ4mjdg/Cpyq4yN6kAdIhBYKWwMN8zAjL7WKFNx8xFYHaTtJxuYgZBaA51AJHk3NNbNDLcQLBK0aNLHE4j88CNpQ0TgK0bYVnV8ttbKmk0xGfLF8ksS7JCHbldxCeYch8shXcpy/yfLGSPuquSNXNKfxJdOxx1/HJFcsZIwF3BX3uJMyFt3mfu9zGNtgXcyxHOzPBYCGdBgXaWzImHk8sKd6kZz/tK28OwPzKSf7oVsgA1E/hfy/NCZx+rXEULAC5dcL8oBIQqWJDlcYDZLLgHIwCBxuOBpFLlX9dWZF5cB08nz2dJCoBTIBIC7s72IYEjPBPVioLYFMpLokjkr+YrEx+1GIROF8oln2HKjeScoAcbXKfMOgwBTNoqy1MCXUgzZhDuAQqs0mfNjVuNoEbbGyoIDZPGWJJBYGUjczSsEMp2faImn83ZuO0KcfdUgYIIOG4I2hcjAMheRIzOUcI+9QAr5WQAkLsXYMEZGSp+YFVYk80AQm9ljKCYnYzbNpRVZAzMSQu0kgdBtyed+VAxU7Gnx7aW7+foQy6mGRFzIyrIEO0gbVALBzLvYMS64kBZwvBU9gXD2b2uvxETUoHjU4YEN87dWbALOvJJZn2IFZjtXJJfIG0v6i9m+6/r8iS31IFStknlK4ViwYGaNVP8SqXIIwGYkAgEDb6lw5H3RahuYnVTJMzqsnzI52Z+VjnncCU24xkH5mCEgsKadxSi4r52/P8Ar/gF2VrTyGn8+VnQhWZHKRlPlQTHBPPIbLMVxg4JwS1psSWrK5RZEAnLQgoY3XsdqkHccsxLHDCIZGGZlO7LF330A7aO7jaFYvMkXKgM+wjYx2tu2jjA4+YjkH5sDAFqPL77s12Xdmco21dt9P62Lts5kkERfIIwZODIFXAZUJDIxKsu3BYEZ27sEVnN+8v72q+Xf7uhB0FrdfZkcRLMRECY13YUsTgEE4QMeMYzt5xjaTSJauvu1N2PUnjWECQgsc5k2bwcZCrlmWUu3TYquW+9xli4txabu1r17kcrWt0Xo7ySSM7ohlcN8gL4RTtXbI0QC7xyQUCh96/NgA6qom7Wer8hXHiCaWM7zJHGsf8Azz5bgtEiqWG7K5GQVUEgnghWtq6aXZh+pzPjrTtV8Q/D/wAa+GdIBk1XxD4O8RaJpkEkiQI+oaxpF7p1jBNMzLHGjXNyitJO6qqsC7qoymFWXscPWnK8lCnUqNJOTajBtpR3k2k/dW+w4tRlGUvsyTbW6s0211vp/TP5fk/4JIft+7Qi/DjwdaxSXEtxcwj4leELVGR9kCW9ubPXL2awkkhYyS3FmYlikUtHbpKrST/ma4nydKH7zFxapxjGSwlaVlypu9lr77lddVufTrOKNpOTf7xyk/daXLJtJXWqtFK9tulyvB/wSB/bii8T6P4luvh94ftZNH122vkvI/iN4MdrfSdP1D7dLFmPxG/lxXUkstzHBZaUZo4kkhldmfyZ/Vy3jXK6UqGGcsRKM6tNNfVKyUpyqx9+T5VZuPLHt7qvojhx2LwmIVWtGo1UhRqKl7rbi5UpRcFpblu203rd+R/oJWYH2S14X/j3h6D/AKZL/n61/WEPgXzP5u5YveMX6pFmqavvr6lbBSsuy+5B5d9xp2gcgYHrj+tOyejSa89hO1rPXsv0S7grK33SCBxwQQCO3HQj0qU43aVrq97eT7rT5Xv5Aujta67JfLv+nmLtHoPyFOyveyv3tr947a369+ocD0FMAwPQflR5dBcsXvFP5IXA9KLIOVWtZW7WVvuEwPQUefULLsvuDA9B+VF2HLF9F9yAbe2ODjjHBH9aA5Y/yr7kLSsuy+4LLsgosuy+4LLshMD0pg9j5Z+NYH/CV2XA/wCQDa/+nDVK/knxtbfGOHi22lw/l0kruylLFZipStteShFN7tRinolb9R4Mb/sirr/zMcT/AOmcKeP4r8gsux9ZZdgwPQflQ0nuk/VXHd92GB6D8hS5YraK+5Bd9395yXjrx14P+GXhLW/HXjzXtP8ADHhPw7aC81fWdRdlgt0kmitbW3hhiSW6v9S1K+uLXTNH0jT4LrVdZ1a8stJ0qzvNSvbW1m6MJgq+OxNLCYTDzr4ivNQp06VNyk295SaVqdOCvOrWqONKlTjKpVnCEZSWdWtToU5VatTkhG1276ttJJJXbbbskeZWvxj8W6lpEuvaV+zl8a7vTvLmn062vpfg/wCGvEOt2oBezurLw54r+LGh6lpH2+LDrp3jVPCOv2BZYdV0axuRLBF2Sy3CxqxozzjKeeVk+VZlWpxn0i6tDLatKacmoRr0p1MNJuMoV5U5Rm8niaiiprCYtwa5lJKivd5ebmtKupJW6Ncy6panB2v7ZPwv1T4MfA345aH4f+IeseFf2g/Hfw8+HvgPSYfDVnYeLF1n4jeIpfDWn3mr6Lres6WqaJolxbX2ra/qej3msxp4W0++8V6NHrXh6A6iep8OYuOZZrlVSpgaWIybBY3MMbOddSoQw+Cw9PEScZU6dSfPWVWnSownTg/bTUK3sV7xk8xoqhhcQlVnDGVKdOkoKLnzVE5e8nNaQgpTm4uVowk1zWSf1qAPQfkK8Hljd2S0bV7W1TafRPod133f37+fo+guB6D8qdl2X3Bd92GB6D8hS5Y72V+9kF33f3hgeg/IUcsXvFP5ILvu/vDA9B+Qo5Y/yr7kF33f3hgeg/IUOMXuk/VILvu/vDA9B+VOyWllbtYLvuwwPQUuWK2il02Wwt9xCVB564/x/wDr/rR7sdNF1tovLVuyXrJpPZO+gXtZL7TsrNK7teyTau7B8uccZ/D/AD2p6Xs9F3ey9f8Ahh3fmLgeg/Kiy00WjTWi0a2a810YJtKybS7LRfgFLlj2X3IWwhKj0/ShuMV71lFtK70jd7Jt+6rva7Qna60V+m116Xaf3XFwPQflTstrLT0a+TV192hV33YYHoPyoSS2SXokF33f3iZB4x0z2444/wD1Uly3kla6spWs9WlK102r8soSkr3ipxU1GTsle0mtpWTauua0leLsne0lqmxcD0HHHaqs92muiv1v1XkO77nk/wAYvjP4G+Bfhay8X+PD4i/szVPFnhPwLpMHhjwj4j8YanqPi7x3r1l4X8IaJHY+G9M1GSzk1/xFqenaJZahqp0/RxqmoWNlcajBcXtrHN3ZbleKzXEVMPgqdKVWnhsTi5upVo0IqlhcPWxVb3604R5lRozcVf3pWindmGJxNPC0/aVnLk5oR0TleVScacFbu5yS7a7nq4wecD8h9K89cr95JNO/LPla54/ZqR5kpKNSNpw5lGXJJc0YyvFbu8W43+GUou214tp/ihcD0H5Ucsd7K/eyDfR7Bgeg/Kjlj/KvuQbbaCYHoPyFDUUm2o6K7b5VZLu3ZJLzYXfd/eA2kZAGOe3pQnBJ2cbKzdrKycVOLa0a5oSjNcyT5JRlazQlK6vfR7O+jXe99r3XqmRCeAsqiSLc7OiKHQl2jz5iqAcs0eCHAyVwd2MVcqU4u06bV482qWsX1t8Tj/ety+ejs1LT4l6KcW/VqMm0vUlJA6+maUYu8YQi3KpLlhGEXJzn/LGMU25PRbdVqJtJNyaSXWTsipYajp+q24u9MvbPUbVnkjW5sbmC7t2kido5UWa3kkjLxSK0cihso4KsAwIolBxfLOHK7KSjJRTcW2lLlvzRTaklzqLbi9CYyhL4JRklvytOxcwPSp5Y/wAq+5F3b3b+8MD0FMW+5raR5Yll8w7VMYBwDk/Op4IIweMgkFc43DHNfoXh3GP9oZg2ldYHRtLT94ttDmxL0hr1f6G0iPEpKgCNzJGAqqWYhcnu2fu5YgO4C8g5AH7A92cwx7eRWlaM8yFmkkRiGcEqsjj7jGM5GVzuACEc8AAy55Y4Y23BG3YG3a21WIwrMpVmUfK2QzfNyMkgFWlcDm7+4ZQzyh2hPKEbQdxkzsQDzCOFz8qYYg9cE1W1i6avLVX0e5gXOo7GaTzCIiTFtOFDgny2AdcHfGycBhHgBvvbgRLfqbqKWyS9EjndSuorySN1jlCRK8LOWUDLFI5GZMNlkdCse7duRgTycLLdk2xnC6pqKyJgSOGSRk2GYbwAeCfLC7k2HJGFDE5bIxjCUuZvV2fT/gbbjir2fTscTeXiyfNOzHcAQo2ndtPy7tysFDIcq2SeEG7JFVGm5JNW19f8jVRvZKyMC8vFZUSGfawyOCwwVLlixG47sErgL91geelJxcXZ2+Rqo23Sv3MCe8KQoGkXb5hVt6ruI+Z2bJGEUnLYAG5jlsFssijCaZYp5GAaRSm5grYdWJwrROAqqcMSI9rZ+XrUs0gk1qlv/kZz3aAyIjxsskjESc4RM7DGRIrkHIw5LEkE/wC7SLsuy+5Fd9Tggt57i4mitorXBlmmkjhhjt0BJmMnyIAN3zl9ipn7ykAUXCy7L7kcbpPxV8D+KNem8L+H/E+i6rr5sru+jsbG4jnmurW0u4bG+vbORcpe21tNKILiezlaGC5PlyuspCk96zbjJJdXay9Ve69GipRcFFuNlLZq1rLeWj2V1frqtHqb12tzA0iHzlARfM8vADjBAG5ioLDnn7uC2Tg1nNtW179wRjiWcAAbhHnqzoQxJAHHLEj5c5DA45wcGs7vu/xGWLWVgZOSpVfLYkk8sTkFHAHKhScZHOOABWkG23d30EzoYrvaqwzPtHUOMbS4GBleE56ckklvlIKmtBaPez9dV/X9bF5dSJDo0iSArGvyY2hyC+xhwp8rhfmLFGHI45Li5V2X3G1aOxCmURZTayGMnczFgp2tkfLg4+8MnGMsRVLYxe79X+Z1KRTEKyFQm1nZGUl8szFeQWIzkZGcgZByATTu9Fdtdun9IW5tW8cqARoxG1SCAokwpb7u+TIBwrAbWBRthypJzbS9mnZXS3trq9bPdGUupvW6CRtjuyKp8yJ18piu08R5QRqQcBSwUrhiMAgZyJJzNJDNH5cjRqWbqI9ykYPBxlBlmXhR1GOm5ARv28m7HLmblt+99oBYFflQICNpEhDkKCo2HjhbarT0/rciUd2rW+7+vvN23vEdtsnmyIQpDs53KVyu5VDbSBtwRw2MbQxyK1jNJWd27v8Are5CfcuWz20d1ZrGHffd22HfrIRPHtcgqFDgYHykfcJHYVz42ovqeLsn/u1ft/z6n5jueutjJ/HH5mv5rUYpJJJK0dEklrFX2OhN8q1e3dlO+/48rz/r1uP/AES9dGE/3vC/9hFH/wBORM6rfsqlm1+7n/6Sz9CLL/jztf8Ar3h/9FrX+hcPgj8z8FRZqhjWYKMkgfUgdPrQ3ZX/AFS/NpCbsr+aWmr18j+UD/gtB/wXh0j4X2/i39kz9iPxdaa38VJorzw/8V/j14cvob3RPhaXElrqvg34c6paSy2utfEpEZ7XXfE1nJJpXw7mZ9MsLi88fQ6gvgb5fOM79gp4XCzU6zvGdSMnF0lqpRTh9uMuVcyfR2e59TkvD88U4YrF3hh4NSp0pRV6resZSvvTcb8qe6eqVtf0F/4N6vEOveJv+CYnwz8QeKNc1nxLrl/8RvjVPqOt6/qd7rWsahMPiNrg8691PUZ7m9u5dqqvmXE8j7Qo3YAruyGc55fSlUnKc5zrOc5ycpTkp7yk9ZO19XrueZn0KdLN8RCnCMIRjThCMIqMYrlWijHSKdldLS5+dP8AwVL/AODjE/CPxd4n/Z+/YStPDXinxj4Z1DUPD/jj4/8AiS0TXvCGg61YtJZ32kfC/QBONO8Yalpd8HiufF+vG68Hpd2M9rpWg+LrG5TWLXgzLiGFKtUw+D5asoR5alfmfLCbunGEdpuLWrdl2buerlPDc8VThicc50KUm/Z0UrVKkVZqcn9mEovRJtu/Rn4z/scfEz/gr5/wVM+OnjDwH8Ov28fjj4Z8X+Ffhr4m+KV9qEnxm8e/C3wKkejXukaNpWipoPwqbSNEsrrxD4h1/StMg+yeHHhsrJtR1OS3ltdPuIX8jA1c2zTESpwx9Wn7KHPLlnUpwbd+RNQk7e9ZPQ9jMKGTZNh4VKmAhWVWfJFSjCpNKNnN800mtLtNPV6WSPV/hH/wW4/4Khf8E9vjjrnwT/a/Gt/GS3+H2vJ4f+I3wn+OMVnZ/EbRk+zi7j1Dwl8WNItJtUvv7Y06803XPDviLXZfiJ4N8UeHLjTtX8NCTTdatNed0M7zPA4ieHxsJ1pxk+elNuFSMF8M4zu1JTVpx967TSdrsitkGWZnQp4nLp/V1VUfZzhLnpOpe0oTh7rg4tSjNKPutNq6tf8Atw/Y9/a/+Cv7cHwO8NfHn4Ga/Jq3hfW2l07V9H1KOGy8U+B/FllDbzaz4J8Z6RFc3X9k+JdGW6tZZoo7i607U9NvNN1/QNR1bw7q+k6te/bYTF0cbRjWoS5ovSS+1CWt4yV3ZpprdnxOLweIwFeeGxEJRnBtX3jOO6nGTs3GS20TW1tDB/bb/bd+B/7BXwT1X41fG7WLmKyW5Gi+EPCGiLbXXi/4g+Lp7aa6sfC3hbTri5tY5ruaCCa7v9Qu57bStF02C41LVLy3t418zLHY+hgKMq2I5rbU4RaU6z0/h+8tm9buOztfq8Fgq+YYhYagtd51X/DpLe82lJq62tF3uu5/Cf8AtY/8F+v+Chn7RXiDU/8AhX3xGk/Zj+Gsk06aP4J+Dsq2viKGxZgbaXX/AIpXVgPGeo6zFHlJ7zw7ceDtGmJ3xeHbdwGr4fGcR47ESkqMnh6eqgoP3/VtNa+V7Lp3PvsFw1l1CKeIjLE1bK8pP92peVJ3i4rz3W6PWvHdv/wXK/Y7/Ze+BX7e0H7Xf7QPjT4UfF3wn4e8ca59t+K3iv4yJ8I7bxxMl78O5/iV4N+JNx4x8MLoPjjw5qHhy/sfEUOn3emaT4i1ceBvF0Wh65L4cTxN1VlnmEwuGxccZWre0hGUoOVWbg7t3qRnaLjy2vq7q+nfkoT4dx+LxOAng6OGnTnONGcWqXtlGK5nCVOP2G22ny6fDd6H7Af8EnP+DhG0/aS8b+Gf2a/2ztN8NeAvi54qu7TQ/hr8XfDsb6N4C+I/iC7mFtp3hPxTo13dXEXgrxrrMjW8GhXtleSeFvFmsTvotpZeFtVm0HSdf9TKs/hiJww+LcI15XSmpcsJSSVocvwqbd7d9L7I8nNuHamEhLFYRyq4ZJOpB+9UpK8nzc2/Kklza/Dra7dv6lgQwyOR2PY+4r6dNO6W60a7Oydvuaelz5dO+vTo+/8AT01sxaYPZ+h8sfGv/ka7L/sA2n/pw1Sv5I8bP+Syw/8A2T2W/wDqXmZ+o8Gf8iir/wBjHE/+mcKeQV+RH1gUAFAHz3+018F9U+Ofw307w14f8Q2vhvxT4S+Jvwi+L/hK81W2vL/w3f8Aif4NfEnwz8S9F0Dxbp1hdWd1eeGfEV54ZTRdUeCWS50lb2LxBZWl/f6Ra2Vx7GR5nSyvGVamIw8sRhcZgMflmKjTmqdenh8xwtTC1a+GlKMorEUVU56XM4JtWc4nHjsNLFUYwhOMJ069DEQc4KpTlKhUjUVOrTknGdOpbkmmnpK9m0k8r4vyftDap+y38Xh4a8K+F9K/aHvfhh8QLHwR4f8AA3jaXxXoy+L7jRNUs/Cs+j+KfGvhT4YRTai88lnfQQa5o2k6ZaanssbvUrqwjk1GV5b/AGUs/wAvliK9SGVLMsFKrXxdKlCVKi8RTVWWIhRlODhaXLNxTTi5Xgo3SWIji5YPEcqi8VKjNQVOU5P2k1yuaqyjGpzO8uivd63Pjka/plr8S/hx4b0/4f8AiL4Y/AP/AIJ2fsy3vxwgsPijqWleHRceItc+HviP4Q/BC71A6A3jfxDp3h/wV8KPDH7SmneLo9X0qDX9P1m58PeID4T1K1Hhq51j6eWF5sNjKjzChjcfxlnryi2VxrYlOjz0q2a0MPHE0sLKtXr1XlqXPGFGtCOIp0Ktb6viFT81VFKtRcsJPD0cpwE8Q4YhqkvbSw9ShQio0ZVYU1Tw0HKUYv8AePEObV22/X/D37ZfiTxR+zwP2jNJ8BeAR4K8GfC7xJ42+Mt5d/Fm7k0zw34y8KeDdS1nxN8NvAOq+HPAHib/AIT258GeLbB/B/jTxNcWfhrT7a7hul8HWPjjVbe90iw8rEcNxw+dRyerjMS8Xi8whh8vdPBQlKtRxOI5MJi61KtWwzisbh28XhoSvF05Q+svDzuodVLMJTwX1uNOjKlTpJzk61SMZVIQvOjS/d80nH4eapGnq42vqR+GP2wPiXoWu+Erb9o74NeGPgvonir9mLxF+0FcLp/xRvvF/jHwbrXg7VPg74e1v4ZeM/Dt/wDD/wAI6NY+Idf8RfF2PR/AKaP4t1u+8Q6h4Yv9Lk0211a8+w2F4nhzBzjUWSZnPMpU+KcLw5TnUwSpUcZSxVLM66x+Hr/XqslQoUctji8RUqUIujQrQg+aVRSap5hXTj9Yw9Kkp5fLHwhCpOpUhy1KUPq9V1KcP39R1VyQTnH3anvrljzeffED9sD4kr4L+LejeNvhT4i+FXibw7+zAn7TuhW/hnx3faf4qtdMg8SJZaL4A1/W9Z+FWqaf4Y8YeMb2zn8P2umWuheIvEYvNO8Y6TdeFtLFv4V13xP3YPhrBRxmVYjDZhhsxwuJzqOS13UpQr4eE5YeVWvioYZYrB1qtLCUHDEVVUnTjToVKOJtKpz0VhUzCpUhiIyoTw8o4N4mlavKE+dVIKEHNRnrNycVFxcW4VY3sk3Hq/7dui/s9/Ez4n/CL4y6t4TGt+CfgRb/ALQLaXrPxy8K6t8VfGXxT+JureMtd039mb4J/D0eD/CN14vsfCsHhrUtC8LXxu7vxRLp2t/C+zvtIu5fEcepNnS4Wr5rg8BjsDSqzhi8wq5ZH6vl1Wjh6eW5VQoKrxBjsUq+IpU6knXhLHRhTw9GeMnKlSjKEIwjpLNIYapiqVaz9hhY4lqU5SrVa9d1ZwwdO1KNONSPKoxhzQTpzoatykoen/Gr9sLxn8K9H+IV9pHwr0nxdL8CPg/YfE/4/wCqQ+MNVTwl4L1660a416X4X6Nq2j+DNfv9Y8W2mh2Y8S6tZ3Wkad4g0nwj4o+HHiaHwlrOl+M5Z9C5cs4Xp5hUo82LrUqePx9fBZTai+fHUKNSnQ/tKonzQoYd4qVXC0/Zyk6lXB4qUkqcKdWrVfMqlCTUcN7V0aCqYrlqS5I1HCMo04y0195RkuWNp3W2p7/8Zfj94X+DHgjwx4n8S/YNK1bx5rWn+FfBuieMvEGleA9OfxNfeH9Z8XX0Xi7xXrTyaR4Q0Twf4N8MeLfGXjXVpl1K9svD/hPWrfwzoni3xbN4f8Ka942WZRiMzxmIwuFVSrHB0418VOlSlXqRpSqOCjRoRnTlXxE37OFHDxq0lVrVqNNVoe0c4dtbFRw9GnWnG0qrpRhB63nUUZO/X2dBNyrtJyjCnUcIz5UpcH+zN+0rP+0D/wALjmtrb4car4d+FvjLTPB+lfEX4T/ElPiH8P8Axze3Xgbw74z1iDS9ZuNB8OyW114X/wCEjsdK1aVItR0eeeZHs9Wa6t9U0/TerPcjWUQy2TlmFGpjcPLFVMFmuXzy/H4agsTUw9KtiMM6s6yjXnBypRdLC1pUrKphYe7Wr54TFOr9bi/ZyhhqsaXtYTnKEpOm6s4Sc4wqRtBfGoNxvG2qdvkm2/4KFfHDU9B8HeLLb9nn4X6B4S8S/CD9of8AaI1HxJ4w+P8A4nsrDRvgF8FdR0a38OfFYW3h/wCAniLWbzQPihpHizwp4k8H2jaVZ+I9R06XXi+g2dho6aze/Rf6mZbTxGKwzzzMquLw2aZTksMNhsjwVd1s3zClWq1sC6mIzqlSpVMur4etgcXONLEUlivZJqth6jqR89ZtivYqq8HRg/YYvFONSvV0w2HTVGu+WnL93Xmmqdvemk7qLsnp+O/2jfGctvrHxn8Y/Aa3j8dfsrfA/wCFvjrSfAFp8ZruOzv/ANpP9pzwxJ4fv/gHqz2Pw5uYW8ZeFrLUdH8OeHdTim1zTNX/AOFteHdQk0WwuNRtL3Qc8Fk2ElGGXYTNpfUeIM1xmEq4yeDhWtkWTVaU/wC2Kbli6X+x1vbyr4iTpUZPD0JxVGpOl7Mqti5+9iKuFUJ4LD4evTpSxFWzr45KP1erFRcXWUFGVCNpJScvehqfV/wZ1b/i9nx28KW6+LNXu9G074aeIPiH4k1z4keJ/GnhXw98SvG+n67rUnwc+HWhatBDpHhXSvA3hBPD3jDU47Cz0XUL/S/ih4LutS06VZrWWHwMzoueUZRiX9Vpe2rY3C4LDU8voYPGVsNhv3LzTHzp1KjxfNiZTwsI1ak4xxOCxqhKVONGrV7MO39YxNOLq88aNCdZ1K9SvTpYqrGcnQp05+5TVNK9WEeVLnp2Uvs+YfDT9tdviHJ8LtMXwn4Us/EvxO1P45eLrTSrH4itqFlpX7NHwf1XxV4c0b9oe61K98K6Pdf8It8TvEdl4EtPB8d7o+l2d3pfxBg1mDV72Pw7qVvN343hj6lLHSqYiu6OBpZNRnUngnQnUzzM6dOtUyWNKdapTeJyulOvPGKnO0q2CrYeo50Z0qk4w+ZOsqCcKCnWqYh8sa8Zxp4fDt886k480k5JXi5L0a963U/Bn9qfxJ8VbH9mCHUPhrY+GfFX7QfgX4hfGfVtAi8XXmp23gX4I+Ff7Nt/DPjCLUb7wnoF5rmt+MNS+IHwagt/Cep6L4U1SysfFniu+nXzvAt7p99hmWQ0svlns4Y5VqOTYvC5XSnOlCH1nNq6qOtQlGm5x9jh3h8XGUoSm054S8OVt0zC46pXeDj9XtLFYeriJS9pKUKFOn7PlUrrmc6vPLkTjb3JWkrM8y/aA+Olh4K8Z/Hv4v6/4NsdX0P9gz4SDxn4b1M/FC80DRfFPxO+LHhTVp9Y8A+JNMHga7Gi+KNC8Fad4Y/sW7W/8V2Fxp/xk0e5TSTql1ANH7MpyypicNk+X4evKnU4tzR0K1OOCdetQwuXVlTksIli/aVoe2ljfaVZxpqUctxjaap0Pb54jFQjVxNepSg45ZSVSnJ1akITnXjH3JwjGSc1HlcLc3vX2sm49R/b6g1zwF458UfBbSPhP8ZtV+Hnwm+F+s6uvhT41Wuo+Btf/aA+MXjH/hB/Av7PXgn4g+FvCfi3S9d8SX+u6dqmmfbbi20xTrHiD4YWN5b6VYeMtS1vws6fCKhicFSx2Ix2Dp4/McZGnUq4P2dTDZBgKVKtjM9xNDFTpyjhlh67xUZU/bThhsHj2ovE0aFDElTNJKnUnSpU6sqOHo1ajU52lXryjyYalFwXNU5ef4lG8orVq7Xrvi79qmXRPEXxJ8OaB4Pg8Q3Xg74n/BL4CeGw2vvYyeL/AI2/FS20rxN4o8PQpFpN8tp4b+F/w08W+EfH+v69FJe3dxZReN7BtIsJfCkVxq/nYbI41qWCrTxLhSxGW5tnFdKmnKhlmXuvRwdZc7jzVc1zPCYjLsLCo4QeKdCnKcMJP6xHapjXCVZRpxlOnXw+Gpx9pO1XEVYwnUUNNadNSk3dRaUGlHRHh+gfHLxLN8TdG+Iuh/CrT7/xV+0Z+0defsh6RIfjJeNotv8ABj9mm5+NGv8Aif4t6Hpp+HVtAuu2F9YfGZrjQrgQ2viC50rwlZ2Pj/UNOv8Awx9u9WvlkfqNfAVsyjTwuTZPT4iq82W+9PNM4hgaWCwFSrSzGi6NKu6uXSjKMazhB4qMsJbma5YYqUsQqyw/v4vGVMvco1puNPDYZVm8Qk0uX348rnC6UfYq9vdj77+zz4+8J6H8FvHfie51XxJZ/Cb4U+Lfih4esfiZ8UPiH4i+Ifizxf4U+DN1deFvHXxO8Z+KfE0t7fm2l8Y+FPHKaLLFqusafeeBtG8PeIbOfTbfV/8AhHtE8bPaGIrZnh6UadGWPx+FweI+p5fhKWDw2FxOPo05UMro4SkoU41aFCnhYVnKEOfHVcW5O0nVqdOErx+rVZt1VRo1q8VVrVZVKlWFNtQqc0m/3c0rr3tb6rU+Q/j94z/aS+Ofxl/ZE8AeEfgj4Nj8G3HiLX/2tbnS/Hnxg8QeCL628N/BTSNLs/hfbfGOx0j4ZeJJPDuo3Xxe+JfgDxzpXg7w0fHN7FrXw4jsdbmsbVNb1Pw79HluDyDKcu4lxGLzHE1cdCEeGKU8JlyrOpi8xliZY6eAlLN8LCqqGWYTF0X7mF9rQxlOVR05yUTjxdbE4ivl8I0KUaUfa46tGpUqR5qOHV6Xt+WnNRUqqi4QXPFqzbTZ9JfCn9q/xZ8f/Anwz1X4OfDnw3N448W/Ab4V/Hbxxonjfx7qmjeEPhzZfF/w/e6v4M8HP4s0HwH4k1HxL4m1m60rVmijg8LaSNN8JWcPi/XItPk1zwp4e8SeJmHD1DKMZj45njasMHRzjNMBhK2Dw9N1cZHL8TFYvGwoVaypvD0PrFGnU5q8q1TES5eSSc6q7MPjamJVL2NGKrTw8cRU9tVqeypzrN2U5KM5TlValVjzw/h3lukjhPC37anxT+L+rfBLRfgX8B/D+vzfFb9nib48eKNS+IHxWvfB+lfCPz9asvDvh/QPF0ug/Djxrc6lZ+LNYg8YWXhDWPD8F7d+JpvBOt3EWh6f4ftdR8SaV1YnhjC5ZSzStmuZVYfUc5jlWGw+BwSxVbMZzoVa/PhPbY3Cc1eFCn7WWGm6NCMqtGEqic9MYZlXr1MNHD4alavg1iZVK1WpGGH5p8kXVUKdROnO0pR0fuKUkrxUTS8Y/twat4b/AGL/AIG/tYWPwx02+1b4zeHfg94kT4Zal47m0m5sbT4keHbPxf4ht/D2v2/hLVl8TXvhDwkNe8Uw297pfhqLWPD3hzU72a70i+SHSrgo8L0qvFGZ8ORzHnhgKmKorMaOCU41lRxGIweHxEqdTFuFGji8VQhh6bp+1qqWKoVJUoQlOVMnmdWGAoY36upVK8sP+5lN0+WNWXLUs1FpuCXtGnZKnOLV3eKT4qftw6n4Y8bftC+DPhx8LYviD/woX4T+FPEL6tqXjGTwrp3j74zfEn4gav8ADn4c/BHwfLB4V8Tf2jrHiTxP4Z8S+Dk1S3ivFT4lWUPgOXT4LxNSvtPyy7heGLw2T1cXjpUFnGLq0oUaNCNWvh8uo4GOPr5lN1a9BSjLCVKUqKqpQdDE0MdQdWM6UpViMyaqY2nRoqpDC4anUU3NxU61SqqboppOTcqbfstFery7LUqfHe61T9nT4U/s6fsw/Ayx13WPGHxs+LWk/DK1dvFUlr4p/wCEREXiP4s/H/x9f+LHt1uNJudS8PaL4mtNV8WaLYwXvg7U/HNnr3gzw/Pf6ToXhe41yl084zDPuIczlS9hlOAnjpqVNU6U8ZbDZZkuDdBKdNp1KyxMaX8OrTwCws+Wi7xnGOeFo4HL8Opupia0cO5czuqTj7Wt79+aNoSklVS51JJWSimec6J8SfDnwZ0D4s+Lvhx+yD8BPDHx/wDDP7UHgP8AZITTvAur6d4Q0X4hal8Trf4N+IbLxHb+PbD4TWfiS50zR9J+Jmmap4z0y48J3NyG+H2vXE2oPZaRa3lr11sHicfWwOExHEGa18prZDi+IeXFr21TCwwMsdR9nWw9bFTw9FYmtl8lg5Uq1RyhXwyl7KVRQhEa0KMcRVo4LDU8RHG0cD7kuX2spKi3UjUjTU53jOUpxklzKlU36/RnjP8AaN8O65d/E/4d3Hw7i8e6fN8VNB/Zj8E+Hbq/tHsfjN8UNa+GjfE34i6HO11Y3eh6d8Ovh94Invv+E91y6n1a9huPAnxa8PHwrf6/4b0nw94o8bC5NWo08Fjnj5YJLLK/EGKxLi4vLMt+t4zB5fOPL+8qYrNamCisFTqKnH/bMJKdWlTqc8Oqri4t1YOjGtFYiOEo0lJuNavGN687tXnRpJ+/pdJx9x3dvm/4MeNdY+Ffxr/ablh+FnhHw54l+IXxR+BXwK8C/CH4a+LXm+HPiX46aH8GNU+Jnj3xTZeKJ/A3hKXT/D+i/CLxF4S1b4m+LpPhxHrdpp/wz1rQtH8P+NfEej+HNI1/3czwyzHLMgw9THVWsFl+d5ljMdmEIfXsLlss3llGEw8oQxcoylLNKSoYSl7WVGDxuHqQqQhVqyp8WGqToYnFpUaS562EwVKjQdqU66jN1q8G1TapUlKPtZRj7S2vI7K/3T8CPil4q+J9r8TF8V+GPD2h3Pw8+Kuu/DWy1zwZ4pvPGPgnxzH4f0Lwze61rXhnXNQ8O+GLsv4Y8Xax4k+FXjDS5dOlfQfiL8O/GOhy3stxp88Fr8rm2BoYGeBWHryrRxeXUMbONbCSwmJoVa1XEQdOvT+u42lBulRpVIUoypVIxn7WdN0cRh6k/Ww1adaNbnhCPsMVVw3tKcpSp1ZU6dGcnByjCUlD2qhKTil7RTUbxipS94ryjoNbR9v2k71DIFBZW6EBg3Xgjp1B647V+heHf/IwzD/sB/8AciObE7R9X+SNK4ctvKM6Mm9isaA/PjaoPUfMATuY5+7vxg4/XzmMyWeXO5Hcqg3B8gDyVA+XbjIViqjJPznAABOWaVwOfu9SRY3LzRNGxBJZ0UNIpfgvlVMijedgTerDIxgqa2HGLk7K219TlbjUwfkBaTywHaJx5S/6ogbY2wyP83AwRgMhYMMVDZ0Riklor2SbSOXn1JVmaUgskb7kBVsl/wB3tIUhUdcqvpuQ5cH5aTairso5nVdajLyLuYIzMYFAGcsq7htJBXDdTtOSORl2zhKXM3Zuz6f8DbcqMdn07HFTyxyFgzyROdzOS25T86rxKHABVBjByT0AJLASXbsvkjltav8ATdLtbm8vdRjis4CHlvbiaK3jgji3czXM8kccUS4wzuFIwpJG3I1U7QslK/kvO+ltdi6fM3blkrb3stLb7/ecnaeK/DWracNX0PX9G1PTppDHHe2GpWl9aSSAKjLDeW00sD8lFYpc7hIeI87lEN66tp/3lK/5G6i2uZWae2qd/R7fiee+Pfi38N/h7omseJvF3jLw7pmkaDaSXWrm71G1e6iMTc2kVrDNJdXF48iiKG0hge4nnYQpGZMgNRlKUYxTk5NRVoytzN2Svbu0FuVOUnGMY3cnKS0itW7XbtZM/PbxX/wVZ/Zu0u1VtEsPHXiaWUApDZ6TZ6bGGWZk8mWbVNSh8qeGP9+q+VJC0brF56s2R208txVTpGD/AL7lt30jLT/I5quOwdNX9vftGlu30Vm4q72V2umpzll/wU/+CPiiPT7SWLxR8P0vZ7yO41XUtF03X73T7e2tXuVuE0vQtS1FnNzcPDa2RfzYpZWmkkQQwySVnUy3FxlaPJKy1cZS5b694p9ntsXSxuDlFSlUqJt2VOp7ujS97mhKT32W11fqfCfx4/b9+Injvw74l+G1po3hzUvAGtLq9pHrmuQ39n4oms/NeOyv7ldJ1ey023uLKJ/NXSktr23kuY4XunnSIRydmFy2Okqspcyeqvo3pt5fJeRhiszSnONKjH2dSmoKXPrG28422l84vufIvhr9ob43/DubQ9R8CfFTUtPu/Aej6xo/hGSCC3le10vxPe2mpa5aQWupWt1BPa3t/bRPMl1FKhW0tpYxDMhRPQeDws5z56LtWadRxlpePw32/mdr+Z5ssbioU+WFeL5YShFNK0ufl3V3ouUqeIf2xv2tvE9xY3er/HT4iXN1b3lxsSy1hdAtITdI9rNus9Di0+wuBJHcvHDM9pPJASotvJkCsN44HAK98NCW1uazt6XT3/E5J5hmOn+0OVr7Qpwtt/z7hTvf+9e3S2t+l8IftX/Hb4Q+ObS+vfEfiPxWbeOWC40rxn4k8V69ayWs1iklmJBea60cNsp8vUITDb2MxLGOS48mVFXnllmFxUE4xhSaV17KEYO8uk+VLVcu2qV9HqdVLMMZgcRKFROtCKlGdPEtzk3pyShKXPZfFrF3dloe061/wVk+O9hp9zb6LYeFjqM6Wd1LcX/h6eVbVoZ5jcQaXGusXMjWF1ZC3R5dS+03Ecu97eREIY5Uchpe0XNUk1aSsnLVtaXvpp/ww8TxE1H91hoqcVFy5pNQ5k9VHlT91ruld7rqfa/wD/4KwfCbxXoNr/wu3VIvAXiiKOZL2z0/w3rd/oplikRYZ7HV9Pl1t5Y7y3cyS299b2VzaTxtGhvots7cmMyPHUptUIPEUrx5KkEoyXuvmjNXV7PaV3eybs3Y78Ln2XYmlD2tSnhMRZupTnKThvZOm1zOzvezjFfcfpp8O/i58OPiro9l4i+H3jDRfFWlXkKXoudLv4ZJo0k3eWt5p0jw32nzZURvBfWtvch1dXiDq4HkThVpVPZVadSnOOjU42Sto9Vdb/PyPUhOnVgqlGpCtCSTUqcr/Erq97NeelvPY900+8t5Y+JBKUVpEwNpiLfMqeYf9Y5I/gUlS45ba2DZtb2006+nk+gSjfZJO9/63OmjvxGPNQhkjWLGWJAbG75sLhMhlC+YCQRu2vnNMyatf/gnQ218t1sInMcZDMQMh9xwTt5U/MT99QdxzjjiqTs9btdvy023Jautlc2ra/RQqqp3Km7zAzoSc7iXA2qRheR1JHHzDFOUb++rKPbr29FqRyPy/H/InGrxTxFpCR5krM7q5+RE4JyQqFsEBd+NwYLkc4nlfLzXVv8Ag2/rUlq1zTttQijCIqOoVGUSMQo7ht2HXLlTnHZuSOmDkfLzaW/HcVtDcW4txsQEF8FQA+Mhgf8AVncHbB2tjJGd2QFyyxb+vMiUNdLJW/pmhZTC41HTtrKxa8tmQHA8sCeLdk+pAOQvIYYy3Cjmxi/2PFf9g1f/ANNTFytau2mr32Xy/rqe8nr/AJ9TX85f5R/9JRqtl26ehUvv+PK8/wCvW4/9FPXRhP8Ae8N/2EUf/TkSKn8Op/gn/wCks/Qez/487X/r3h/9FrX+hUPgj8z8FRzPxB8deGvhf4D8a/ErxpftpXg/4e+EvEfjjxZqiWd7qL6b4a8J6Pea9rt+mn6bBdajfNZ6XYXVwtnYWtze3RjEFrbzTvHGynNU4SnK/LCEpu2rtFXdvPsXCLnOEI/FUnGEf8UnZX7K5/A7/wAFRP8Ag4E+MH7Xdp4l+CP7MEPiD4F/s5atBcaN4i12W4Wy+MHxZ0mWRku7TWNR026uI/APg3VrdY7W98KeHL6fVdc0432n+J/Et7oOual4Sh+KzLPKuIi6WHi6VCWkm/eqTWt18S5U91q7Wt2PvMq4bp4dxr4trEYi6kqcf4NKzVpWfxNLy3s7n854ZVjIQkFQevA9WXAxz0x2Hp2r5rbRRlb0X46n1SSjouml+9vK+73P6t/hz+2p4j/Y+/4NxPh/bfDrWr/QPix+0B8ZfjH8GvBuv6RevY6v4U0fVfGvjDVfH3i7Trm3ubXULO9sPCem3fh/SNX0yVL/AEHxN4p8PazavHNZRuv1kMXLCcP0XSVq1edalB35ZQu5c001qn7trr+bzPiZYCGO4nxKqJOlh4UK81JXjN8sOWDT0d3K7T7fM/lOHlqoVVRYwoC7doVQAcKF4xjA2gYx2A5z8jdx91xnJx0va9+7vfW59smvJeS2XkvI/tR/4NQvhzaW/wAOf2v/AIuva28t5rnjn4afDezvnQNdW1r4R8PeIfE2pWtvIwLQ299L440ma7jjKrcy2Fm84ZrS38v7Lhalali69rOrWpws91CnTendXm07Xs7J7nwnFtZyxOEo68lKjUn5OdSokn20gmr9Nj6N/wCDkr9grQPjV+zI/wC2N4R0qKD4v/s1WllH4pu7WBTc+MPgjqmsR2uraXfLDZS3F5cfD7W9YHjPRZ7i8tbHR9AuviHvS4uNUtfs/XxBgI4jDfWoxSrYWzTS96dNyjeLlu1FtzSel0mcvDeYSw2MWFm37DFPls37sKtnyyim7RcmlCTWtn9/8+//AAb7/tn69+zH+3X4L+FepandD4S/tU3lh8I/FOistzPaW3xAvnlT4Q+KbSzgmjRdYj8XXUPgma9mEtvb+HPGutzzwSy2djLa+BkGO+rY6GHc17PFyjCUXJ+7Uk/dfLtdu13vq9z6LibA+3wNTFRjerg1KSaWs6adpxct2k7ySd9UrWPO/wDguT+2f4p/a2/b0+KWgpqepD4U/s4eIfEXwM+GXhqaZvsFrf8AhHVDovxN8Yx2kV/eadNf+OPHWjahLb67bRWt7qXgfRvAWn6nCs+iRpHhnmMeMxzjyt08PKdGH8js7Odr6PmT1tfXob8P4D6ngYTcV7TFKFepK2qTTcI8z15VFq66O9ux+T/gnQL/AMY+KvDHg2wjeTUvFXiLQ/DOmRq20z3+u6pa6VaRoxPyu9xdRorEYBIPbFePGl7SvSppNKdSnG62XNJK/wCPQ9fEVPZUK1Vf8u6VSf8A4DGTP9c+X4b+Arv4cyfCa78I+H7v4aT+DG+Hk/ge60y1uvDFx4Hk0P8A4Rt/Cs+j3EcllPoUmgMdIk02aJ7aTT2a1kjaIlT+uOEfZOnKKlBQcHCytKKjySVttbNelj8bjOTk6sHao5c6l1Uvjg776Np+p/mH/wDBT/8AYwX9hL9s/wCKnwL0s3svgOGWw8d/CHUb6eWe9uvhl4vM954ehuLqQJNd33hi/tdX8GX+pMEbUdT8MXeogRi5AH5jmuDeAx86UbumpqdGVrO03u33TvHm7RS6H6rk+OlmeAhWlTvO3JXg7OEp00m1y7WlFxk01vJ92f3d/wDBEr9srW/21f2B/h74z8capf638VfhXq+pfAv4q67qCXRn8R+KPA2m6JqGi+KJr++1DUbzWtV8TfDzxH4J1zxbrM8luL3xxe+KPs1la2cVvGPvMkxcsbl1GtUv7Rc1Od924Oybe/wuO+p8DneBjl+Y16EFak2qtPZe7U1ei0Vp80bLoj9b69Y8h7P0Plj41/8AI12X/YBtP/ThqlfyR42f8llh/wDsnst/9S8zP1Hgz/kUVf8AsY4n/wBM4U8gr8iPrAoAKACgDznxwfiwLzQl+G8Hw+m0+VdXh8TSeN7zxHbXdi8kVoNC1DQodBs7qLVUtJ/tzavo2oXGjnUITaJZa7pjpNI/ZhP7OcK39oPMIzi08PHArCOFTuq1TEfvaV1eLlBVopNr2Ek7xwq/WfcWHVC15OUq8qrcW3dSh7Jx5mloqdXmpWeqvGLXll9+zToniL4X+Ofh54z8Sapr178YPGWjeNfjX4itLLTtLi+I0trqHg2HXfBV14euYtY02x+GfiH4eeCNH+Cl34Umk1O/n+FCSaZrfiLX/FV5q3i/VfRp59Wo5jg8fQowpLLcPWw+WYdOHssFz08T7KtJU6VGnWrU8RiZ4yVSFGjz41/W4wp1NsZYNVMPVo1p81TEVYVcRXjFRlUcJwmoWX/LtwprDezfurDSlSS5PdPln4/fs03virxn4q+D3wo+JviPwnp37SXjTwr8U/jB4RtND8I6x4H+Gui/DnTfDct/42j0z+yrDXFn+MPiT4a/Dr4daj4Mm8Wafo/jDTdc+K/ieHT72/07X77TPcyjO40MPhcyzHB08VWyXA4zAYPFSxVSjjcyqY+VTDxpSqTpYmnTp5bh8wxlanVp0VXnPCYONSdlFw4MXgZTqVMNQrVKUMdUp1atJQpunhadGKqOfupNwxNSMYQg3ZRV5a6H0F8Qf2Ubf4h2M+sap491OL4pXfxH+CXxJvvGi6LaP4f1CT9n/wAbt8Qfht8OdR8FR39s998I9C8UXmuazZ+GZ/E7eJoNc1y+8TL43PiZLfV4vHwvEM8LVpQp4Kksvhl+ZYB4R1IVKnLnFCnQzLERxNTC8jx9WNHDqjjamEqOjQpPDSpVqM5Ql2VMC6sXKVVrEzqUasq3LGcV7OcJqiqVRSg6UXF8sWrKT9okpHKaz+xdqHizxb418aeMP2g/ibqer+PvGfwP8Wa1a6doHwzsNF0zTfgB4tXx/wCAvAHhex1bwd4iu9O8A6f42k1PWk0bVdS1+7uD4g8Qza3qeua9qb+IE6KfE1OhRw1DDZLgqawmCzXC0arxGJ9rOrm9GeFxONxSpezoV8b9VjSpvExo0nLlTjToxjCnCHlrqTrzrYytJ16uFqSSoYZJxwrlOND4dKLnyycPhblJ2u2ztPFf7J2jeJ9B8WaOnj/xbod94/8A2i/DH7R3jfxDpth4TvNT1zxF8P7vwfP8N9BS38RaFrejWWjeB7f4X/CSz0/GlTvq0Xw8sx4gi1O31/xLaapy0c/q062Hqyw9OcMHkuIybBUPaVIRwaxnO8bjKVWm41Z4jGzrYp4iVRuUli68XJxlZ3VwEaib55qpPHRx1aq403UqSg0qcLW5FGmoU3G6aTpxaXMkzh/En7F2p+IPCvjb4cwfHHxT4b+HXjf476t8etW03w/4T8KP4q1nVPEfxKX4o694E8YeJvEsPiTSvEfw5m1rGk2Gh2XhHw9qH/CK2un+FPE+s+LfDialpmrdNHiPC0sTg8e8gwVXH4HLY5bQr1sbjoxpQo4OWFw2Jw0cJPCVaGKoqdRxqVa+LinOco04qbiZyy2c41aX1ypGjVxTxTjGjQjUlJz9pKFSpCKlKDnqtfI98+LXwem+JGo/CLxRpXidvDfjT4I/EG7+I3grU7/SE8RaBearqvw38e/CnWbDxX4dt9S8OXOq6XeeE/iP4hmgXSNf8OXtjr8Gjait7Pp1pfaLqfk5bmKwFLM8LPCRxWDzXCUsJiKX1irhasI0auHxNOpSxFONR1Gq+GpxnTxdPEUq1OFNVqdSEfZvqxWHliJ4apGSp1cJWlWoykvaUv3uHq4WvCpRb5Z89OtKak/hmr2u2znY/wBnHTR4L+PGgv4z8UR+L/2jrjWbz4kfEjThpWl+IYLnVfBelfDiwHg6ytrJtJ8NWvg/wJoWi+HfCCm31PULc6ZD4g8R6p4o8V3ms69q20c4dPF5RWo4DA0sJkfIsBl0YVamHShiZYtrFVa9WtWxzq15ylXrVfZSqxapKlCFODeccDCNLE0ueani+d16ydpp1Kfsn7K1nTcYX9nKOsJSbjY5Lxt+x54P8V6X8Q9N0rxP4h8EL4+0D9n3wDH/AMI1Z+HmsvC/wn/Z58VSeLPD/wAL9J0TV9J1LRL/AMJ+J7nWfHGleMdP1/T9Vs9e8OeM77w7qNndaPZWtq3Zg+JK+HlgPa4WhiI4GvneOlCdbEweKzPO8NVwcsdUr05/WPbYKFSlXwnNOUaWIwlCpDlmuZRPLac41oxqSpe2p4XDqUEn7HC4SVOUKNOD92zcW2vg1V4mNr/7HlzqqatPZ/GbximreIP2q9K/am1jUtb8OeCNaWbVPDnh+18NeEfBMVpa6Loq3eieCrLQPAd/4T1LxNN4m1LS9Z+H/hmV/tOkWaaHG6PEUKajGeV4dwp8PT4fpKji8bTnCFWdadbFupKpzOvN4is6jTTqe2qqUr1JNksA5cz+sT5quYwzCpfD4WUfdbapcjptShS3pJ6RbdrHrHwA+Ay/Amw+IVu/xG8c/E3U/iV8SvEnxQ8ReIfH6+EzrU2u+Ijb2pVp/Cvhnw3DJBpugaZ4f8LaZbtCNO0vw94Z0LSdC03RtOsVszwZzmqzerhKiwOFwMMHgMPl9KjhamIqU/ZUJVZrSu2lzVK1WtKUFBznWmpw9xTnvhMK8JCrF4iriHWxFXEynVhTjL2lXlUruCTlaMIRTle0YxitEeFeKv2AfhfNa/F3T/hJfwfAHRfiv8BNV+BcvhL4WeA/h74e8GeH4/EGr6/q3iTx1YaTpXh7StVHivxMmtWel+IprHxBpMerad4b8PG4Y32k6Ze2Pp4XirFQWWvHYb+0qmXZx/a3tsVjsbUrYp08LTw2Gw1XnqSpwo4b2EalGFOKhCVeq0l15KuVU5SxTo1Hh44jCvCqFKlRcIRlz88oqcbQc+dufJbnv717I9b+F/7Ocvw7+K/iv4vah8UfGHjLWvFvw98JfDeXw1qOi+ANG8F+HNA8Fa54m13w9aeDdM8PeE9O1fw7p2lP4s1fTrPSodentr2we3ufFDeJdfs7LW7XizHO3jcDhcvpYHD4OlhsZjcf7ak60q9fEY+VJ1p4ypVr1niasYUqdCNSPsaaowjCFGEdDqw+FdCvVryrzrSqwpU2pU6dOFOnR9pyQpwppKMP3srx0S0stWZlv+ypocg8Tw+IPHfjPxVZeMv2mtN/ab8S2GsQ+E44dS1jws2hS/D3wHPcaX4c0/UL/wAF+A7rwT8Np9FOuXmseIGg+H+gaQ+sR6BDBpNpo+IK0VQ+rYWjhquF4elw9hq0alWpOnRqKUK+N99txxlenVxCdWDVRPEV25y9rPmz/s+n+9Uq1WpGtj3jKiqRp2cFf2VC0EuanBKHLCd4xsrJWOT8SfsaJ4i1bxLq4+NnxK0qXxV+0doP7SWpW9ppPwzv7OHxR4Q8DHwP4L0uCz8QeB9atdSsvCEWj/DfxD4fbxVD4lttN8UfCXwLrtrp0N9barJqtw4ghSp0acMqwjVHJMXkkP8AaMXRtDF1qlevi17CpFrE4iVausRJWdVVanPKXPpDwE5SbeJmr5hTx+lHDauhb2NJ3hdwi3NpO9nqt2cT8Ov2Aj8P9X+E2tN+0p8bvFF38JPGfx3+JemW/iO3+Gd5p3iH4k/HlfEMWueNfFUB8CG+1nXNBtvGHiyx0DU7nU21jTtL1y90XTtV07RL7WdO1fuxnFyxVPH0Y5FlWHpZhTyvDS5KuO/2fBZW8OqeCopVVbDVY4enKdFWpuUI3g2k1FLKlRnQqfX8XUeGliKkeanQTq1a7f76q3F81SnFtRk7tLROx0OlfsUXfhmD4KWXhL49/EnQo/gt8DPGfwM03Xjonw8vfHGraZ438SfDrxFrfir+328LW+jaT4u1NPhvpWi634itfCs2v6ppt7qGpR6vp3jG5n8VzY/60QqLM1iclwNf+1M2webVo1auLqYdPBRxUaeAnQliPb1ME44mdPkp47DUlCTj9VUJOEWsslGOFhTx1enDD4KthHL2GGdRurzN1ITUU4yco0ru9/N8qR27fsp+DtO/Yyn/AGPtQ8deLZPANh8Grn4QxeOtTfwva+K9K8J2miyaTpd7cS6foOleGrl/DulRWlqJdV0a5/taw05W8Vz65e3mrajf8Tz7FVOJP9Y44en9beP+vvDRu4VaspS54OUm5KVRTlGNVzU6M+Ssp3po6ZYSDwEsDzyhT+rxo+15KblFQjH33FxcPs62S30seDfBf4HfFX4r638d/ip8Q/jj4j1Lwh8cD4V+GGjf2J4StvAOv33wM+E8eo20M/w81vStSTU/hxoXxe8Z+LfjDq0+t258SeN774b+JfAfiLwF4/8ABHijTtL8SW/s5pm2XZbSyzK8FkuHpV8BLG5lUi8wxGKo0sZmnsn7HFKpPF/X/qlClhqcJe2w0ZezjGdOUIum+DC4avXq4jEVcbUdKtGjg4Q9hRp82EoQtJxcIqUVOrGMnFO0+VuXU95vf2bNM8I+JPin4s8BfEKX4PeC/il4P8GaL8SNG0TSdJs08OWfww8LT+ENF8Q/DLxDNdWmn/DC4TwFDpnhfWjPoviPRrLSPC+h6n4XsPCXiCDVNc1XyFnc8RhsHh8XgYZnisDiK+JwtfEV61OVfFYqpTrVp4yjSdSOKU8TTliI04PBxnUrSeJ+sSdeVfpqYP2brzo1nh6dalhqddRhdqGEhWpU50nFr2TjTrPmstqaXXTwr4I/syX3iY/GDxWniTUvAPwR+MujeAfhH4K+FOgaH/YWuaH+zT8BtP1fwP8ADzQfD3jCW8XWPCfh/wCKujat4y8T6n9l0tPG+m+F/HmkN4T8VfD7xXYz3kXrZrnkcM8uw0cPSxea5bPE4vFZpWr4iVKpmmcV6WLzSusHGXsqmJwPsMNh8HKtzU5YjD03iYzpQnGWOHwUp/WJ+0qUMNiHSo08PGnTg1gcG5LDRVSKVRU8Rz1Kk6V+T2c1Bpxk0e3fGH9kbSfjhpfjPw34x+Jnjyx8J6x4Un8I/D7w74Ut/Bvh+z+D9pqFp4WttU1XwiIfDE0Gq+ISPC4g0PVvF9r4gm8L6Rr/AIo0LRVg0vXr63k8vLOIquUzw1fDYLDzxFOusVjauJq4jE/2niKcXGn7eFWUqdGjpCVWnRivbThGrUvVlKRriMthiadalUr1PZTpyhRpU6dKmqEnytThO3PGXuRg5RafIuW6irHIJ+wj4StPGM3iTR/if8RtF0Of4kfs9+PpfBENr4C1bRri0/Zw0e//AOEP8LX2reJfB+ueKdTs9e8d6hJ8UPFutaprl74jufGqnWtC1PQNau9Q1i83/wBaa8qPJWy/A1a7wuY4aeJdXFpueZSvVxFKlzulCdOioYOnGSaWFhGi37JKCiWVQdRz9tUs8RhK/KoUuW2Dpp06bck5uMq/vy97f3172h7r8U/gq3j7xz8IvihoPidvCXxA+DV/4xPhzULrR18SeH9T0H4heH08OeL/AA/r/h/+1NDnuIruG10fV9J1LTdb0rUNJ1zQtPeSXUNDudc0DWPJy/MoYLC5lgcRhYY3B5nRwkMRBV6+FrqpgMS8VhasK9GSlFRlejNL3pUKk4KSi7HXicPKtVw1eFX2VXDObUnHm5vax5Ki8moKykv5mvX5P+M3gXwB4P1L4aaDo3xd8deH/ir8HdS8d/HDT9H0/wAIeGNb+I/x6+I/xf8AB3xF+Gk/iTwfdeL9AtPh3r/xRFz4l8VwWen6LpuqeEvhzZ69oun+JPBnhj4e3HhOG2+hy3HYvE0MdWq5XhsThMfTwmWVaixs8PhcqwmXYzA5lTp10qvtqWX1amGo0ovEx58zlCpRhUxePVSmediqdOj7GnTxFVYjDXxPs/ZKr9aq11Vw9OXM4SlGrH3o058ydLm5ouPM2dx8O/2NbnwX8MP2XNOg8byWfxi/Z81nxN8QtX8bXy67490Px58Tfi/4f8ZW3x81LxDaeJdfsfE+s6d448U/Ebxb4s0m/m8SWPiHRdWTRHa+udMt9T0PVOXG8Q0cRj+I+bB0q+VZvSw+XYehTqVMLUw+XZb9WWXU6NejyyUqEcswOH9rK9SWFcqKapUoRN6eXSp0MvhCu44nBOpWlWmvauVbF019YVXm1m27czbbnaPM9Edx4q/ZN0PVtI+Eo8P+K9S0vxd8JPiL4p+KNt4n8RafD4ktfiD4r+IXhnxn4X+JEvxO0LSbzwcNbsPGVr4812/uNN8N6n4QsNJvodG03SLW18F6c/g+7ww/ElajVzSVXDqrRzTA0svnQoV6mClgsLh54eeFpZfiqftvYSoSw1KpGrUwlaoqkVKnUpta1Uy2nOOHUZuMsNiJ4lSqR9r7WpVjy11NSf8ADq6e420orld1Y9g8G/DrWvBSeB9L03xrLF4P8H+HPFWgv4F0zwd4H8PeGrpdV1Xw9deCLfR7bQdDsJvCvhz4S6BpWq+CfBXh3SZv9N8N6vayeMtS8UeINGt9cuPJr4uliHiHLCRjOpLDzpV3isVWrUpUlUjWlNVJuniXiVKl7SVaMmvYQS00O2nSlT9mvbPljGpzRhSpcs5T5XFRU01TVNqVuXfnba0R6xXEamxo23zZw5GDAQBkDcS64AyDk8dMrkZw2eD+h+Hf/IwzD/sB/wDciObE7Q9X+hauWjE0jiXJyrKkaqwK7SdrI+dwJyMBlZQpyx5DfrxzGRO5feyKVVg6eWoyoI3Z4EgdnCkDDg7D04zTjv8AIRxOorlGjYufNDoEZvJhjaPkyy5RSNoY4wDnktlckjv+J0QcXZJa8ursvK+vqcZqMjusiZmglhUK23y5FkcBWDuVlPmEjcXYgAHABAwBnUbUdHbX/MtnMia4jmjdF4iUE4XeHOMkYYgqVKhtuSASOo4GF29238wV3oczqN2kbSz5RJVEzM7AlVyGHJKgBcgrvEgbAyB03BrFNJLr5eb/AKufkZ+0Z/wUSPg3VfEvhXwZ4WQC1utS0BPGOo65aRFtRtDLa3F/onh2O3uHvbfT7hZMNqF3Zx3MggAiaKRiOmjQlVcVGcVe+jheyV7pvzS0dtLo7fZRoRjUqp3u0knZt8ra17JPX0as9T8afFv7VXx18Zae3hvx34pu/GfhHUpY3ufD3iGztv7NvriC6lZZtQttJit5HYExzWUHnrbGWGASQsqhY/TjgaStKLqU6i1Uo1HZdHa1n7yvppucUsdWvZ0qEqdRuFnTXvJvltLdad7O9j5+1LVNR0q11Lwlp+r68vhm9jSa60vSNZ1XTtGbXIoxEJLnSA6Wl0lnBm3+0SWsc6lI1gkVYo5G7FGNlzODkl1gnN2/vtXv8zilKVOpKnF1FTUZRUY1JKnGT2SgtOWPy9LnF3VlFJLaW2Akcjhp7ic+RHjEeYri4jYqrSMW3kpJLOsY3nA3u72V+i108v1OWpzylCN27vVtvl5b6qTvs+z39LlG5060t5lurtYdSt7PVBbTWtvdeVZZUKkX2a5YSM0blA0u2OI7A53EhXG0JPVXkm03vZuL7a3vo9DL2UYSc58s1GpFeyvZayVnzdm9GrbLvoOv9eRLhVtbbTtO8p44IIIvsV3YvvkjaN7mfEtzdTogTznkmcDfsijG4LSVNvW7t1bb5vl8tvMuVbmlpGjHltFJLlSs7rVK0nd35nb8DnNZuBBcRCPVpJ4ZQ0moCIf6Ms8yoHKKBCiIWJIfyVUqkgztAztHXTke9lpq/NnLWklJtzvJq8rO9nrp56IrXqW3260tFvre4zb2ki3nmTGOAXWw28ExMKsJlSRkZiGCrCPLwjbA4qXLJ2b963J1k43u0tmlpr5kNKM0m435Iy5k7qKkrpN7p6aq26Md9tpLdxWctsUtYzemZ9RgtI51iIC+XFOyTTXDMygxRRyTMquQu2ORqtR5kn7yTairLdu+/wBxKnZyipR9yLm3JpNpfJ666Iq6x4n1HVlhfUGW6nt7WC1tZGLTm3tEadwqPPLIw+a43bk2Kskj7AvmMFqNJU78mibu7aa9W7d+r3M6mKnUj7zc5JWi5u9vJPe36+Wh51IVneS1iLSgSYRZo/LjeNUWRkgCh1DLtODjgkKqMpUt2JJWdtdNep5rbk3dt30d3e/3iWlhBHFbxvbunmeavnH/AFQDtMCrSbRn+HJUYV9rZblzT1le7tZL5qxMacWuX4ZOTd0tWtbJncfD3xd4y+HGu2/irwJ4o1fwjr9nF5Vtq2i3M1vdog3DyZxHL5d1BMCivHcI9tIqKXjk2oTz1oUa0eSrTjUSd+WSVrpNX1v0bXzO3DSxOHqXoVpUnFNNqUveV1dNJrRtJu99j9bf2Kf+Chl18HIPE/hv4561r/iPw3qVxPr2j62ZZNV1zTtZnkluNbtvsyR/abyyvp3juolSZI7S5MrFWSaSRPAx2V+0mp4OnGGijKirKK5VZTi9FrbVJbtdj6fA5nHkksfVUWm5RqJTbfM7uDjBSk7fZk7KyaurpH7c/A79qj4O/tD6Ut38NvE9tql/bQwT6v4duD9l8Q6JDcGRYhqWnyszRsZIZIxLDLdW7sh23MwdS3h16FbDz5K0JQbvy9pW3s/L5Hr0quHxEOehUhVjyqTavzRT1XOpJNN9mu59QWs20dNx4KYCny1IxtI2FchmXn7wBYd6yuPl5veVrP8Ar/gmzb3DysIvNXPTD5AVsZYMFbcykDG7C7eCASRmk3a19OxLVtDXgt5DHy5UK5LLCRggHG8o4I3buSG+ZiBw2auN0k3rDqvnbbbfUhuKeq/C5sW8c8Trh2kjwVPByflX5NvTcQG3ZDEf3geKbnGzS7aKxEmum3l+OhbRZW3hchA5kwrkyoAzHABUspUEYwGyT0KEhsXsrbp6vy0/4JJ2GgwhL+wfJw13aDY0n3iJ0OQNqhmTcQPl4yerGubGf7piv+wav/6amRJpXXdH0Qetfzi/0j/6SjRbR9Cpff8AHld/9etx/wCinrown+94X/sIo/8ApyJFT+HU/wAE/wD0ln6D2X/Hna/9e8P/AKLWv9CofBH5n4Kjzn42fDeP4yfBr4s/CKbVG0OH4p/DTx38OJtbSzGovo8PjfwvqnhmXVE09rqxW/bT49Ta7WyN7Zi6aEQG6txIZkitB1ITprT2kJ03L+VTVubzt2LhN0506iXM6c41FHu4u9vmfynftQfse/8ABML/AIJaT/s3fADxB+xBrn7aHxO+O3hz4xeJLDxx47+Lup+FPE3iPVvhB4Z0jX9T8J6BpOh276bqHjHxvJqNn4Y+E/w78M+G7OfxJ4s1DRPDA1W/13Wf7Qn3yXgzCY3C4qq61GlDBzw8KlfEwnNL6y+WE5uDShTTTc6krRhHWVic34yzPD4mlC1WTxEa06VDCuMbewjecY3TcpWatFNucvhTNLxhoX/BGnwX8efgv8JvEP8AwTNufDnhjxjN8BfBvx68YeK9f8V6H4j/AGV/jf8AtVeBF+In7P8A8Hvin8NE8Z3/AIhbUdd0G11aLxv4ssJv+EN8G6tFb6PDrOvarZ+JrDw91U+DsLUw2Iqwhh6tSmsRUwtOEKiWYYfBVI08ZicNVbVO1NzhP2bkqkqblyx0OWfGOOp16FGdbFJVHh6eKnzU/wDYq+LhKeGo1o8rknU5HB1Lezi7Xl70bt+GP7TP/BIn9qvwb4R+AHh39gPVdU8Ffs7aP+1P8Qf+Fea38Q/Dtpe/CUaD4Y8cfELxPrGn+F7f4uQ+JvFdh8Sr74OQaPeeKsnwX4J8Q+I/AWi634p0i68ZWVpPvjuC44SnThiFh5UOfCvDuEMR7OX12dGpNqUo+zptRqWipz5mufkTUZyWWE4vq4ipWrUKmIVeUa31luWHU0sGnHSCbqSUVFpNQstFJqbSfyjZ/Fn/AIJTaN4E/ZUu9U/4JY+BvG3iP42fss+E/j9438UQ/FrWfhD4I0G/n+Nmrfs6+KrWCbxT438a+EPBGjH4g6Dd61pep/Ff4ueFPC+j6Fq2j+H/ABF47i8XTW9jqGv+oGCnPHqLoUI4PMKmASqUqtWcpKlPEU6jjBuVT9zBXhTUpyk7Ri7ELjrH/wCxpVK83i8CsbCfPThGMVONOUZucVytVG43k0na60aP6edU8M/AD/glj+xP8evjP+zd+zlYaH4W8G+EtW+PPif4S+HPF02nP4j1PSvD+mx6u8vijVrzxrZWV3aeHdKhSe701dVsZ49K/wCJfDevNE83l5RlVGti8Nl+H5MIsXiY0XVcKjhCUpcntZ0/4nL9pwspJaNJ3O7NMzr/AFSrj8Q6mJeGwzq8iceeUIrndOEl7t3d2lqlvex8dQf8FW/DXx4/ZC8ceLPih+zD4X1Hw78aNI+CfwN+Gvwk0j9o/wADeKF+OvxW/bB8D297oP7PXiuXV9E+HXiz4K6jZ+G/FNi3jnxF8S/CHh3RJvDMureMvhnf/EHwqvhvXfE3p1siTrvCfWlWp82MeJm8NW5KeDwdWdGvik1FqrTc6c1CNKU5Rdqckpxkl5VHOJxpfWHR5Ki+q/VoKvTU6uLxUY1sPhtX+6qRhODlKolFpOabi0z8hl/aa/4JNfDKT9kD4k/BT/glTrHiP4zfEbUdf17T/Bui/EXxb4e+JPwp+PfwN8a6Ppus/Cvw1od3d6rqfjv4qaf4vk0e58B6PZ6bo0vi43/h+G0jtta1CbRbJ0fD/Ce1xUqlbA4WOCq4apDEzhUlTqUq8JVsHiIzjJqNObhFSqSfLCXuzSNK3HOMlTw0b4urLG0sUqmGlKMKsKmHmqOLoShKKc5QlNq0U3L7N3e30l4x0H/gkDo37Uvw3+Efi7/gm1NZeFPiV4y8JfB/4kfF7WvGWuX+sfCL9sL4v+BPC3xY+Hn7PvxL8F6H8QfEF5ba54l0HxRNo2qeOYNfuvDcfxI0/wAQeGNNn1m28E/ETXfCfBDgzD1cJWxapYapWjSq4+OHUanNiMuo1atPEY2lJytNQnSqT9lFurKnaUabjKN+yfGGNpYmjhvrGIjRcoYOdVSilQx86VOph8FOHL7jnTnGKlJKHPeDlzRaI/2RbH/gmB8bfj94e+H3w/8A+CVF54a+J3hbXPg94mn1DTfiRe67/wAKsXxr8Mb/AOO+j+I/H8eoeK9Fj8PzfD7R9G0nRfHOn28fiB9G+JXiLw38PrZNY1y8u4LSsTwbgMFRpYnnwajN1qlGyr80/quLlhG6NuaFTnrwn7Np2lTj7a/smpMo8WZjjJ1MKvrLa5KWIvOm40nWw31nlqJ2/wCXMk2l9qXJ8eh+kfwY/wCC1Xwo+Mv7AvxE/bG0r4djRfiV8O/hX8TfjVd/ss6v8RLC18d678L/AIc+Otd8DN8QPDWu3/hnTpdf8Aahf6DdabfeOND8Ial4c0LxxY+IPh5LfX3iHw/dCb0cRw/iKGb0cseIjUp4jE4XDU8ZTpSdGNXFxhUjCqtbTjGopyi2m00kjzMNnWHrZdiMdGnJOjQxGIlhVJOrKGGcqb9n/dcqfKm9Iu7elm/zn+Ov7a37D37UPw8+H37X/wC27/wTw8MeLNIurz9nf4NaR4t8M/tIeFvG/iPwT/wv3Qtc+K2h+F/iB4SkvPg1488EReDdH1DUtd1KXxj4KstN14au2ufDvVvFngS9tPGN5jiODsPjcVOi6lDFVqVDHVFKrSxNKNSll7m5uhUjF0akJVFOMOWbldS5kmrHRhuKsRhMNCrT9thaFathItwr0p8lTGcqi60FeacafLOXu2askfrF/wAEkvEX7HPin4e/tKt+xp+z7r37O3hH4c/tVfEL4GeOPDviKPxHp1/4r8b/AAv0Pwp53jP/AIRvxVqV1r/hdNQ0nxJptm2h+INO0HxPps9hNp3iLSLS+svJi48TkiyJYbDr2PLi8Hhswj7BzlFLE07JSlPeovZ+9ytx2s73OzD5vPOXiK9SVSU8Nia2Bl7R3fNh2ubl0Xu803bfq02mfrRXKbvZ+h8sfGv/AJGuy/7ANp/6cNUr+SPGz/kssP8A9k9lv/qXmZ+o8Gf8iir/ANjHE/8ApnCnkFfkR9YFABQB4j+0T8Wrr4I/CfWPHumaFB4l15vEXw68C+FNDvdSbRtLv/GnxZ+I/hP4UeC117V4rTULjSvDVv4r8a6Pd+JtSs9N1O/sPD9vqV3p+malew29jP6uS5Ys2x8MJOs8PRVDGYvEVoxc6kMPgMJXxtb2MEmqlaUKDhSpytCdSUYTcYNtcmOxSweHlWcXP3qVNLmUPerVI0oNzk1GMYymm22k0rX1MGL4TfF7U7W1u/Ev7UXxJ0nX3gVtUt/hl4J+CPh3wTDetkufD+i/ED4Y/FfxVaWKrhY7fxD478UT5Bla7yyxxt5jgKdSVLDZBgqtK1RwnjsVmleso8s1T9pPB5lh48z912VFSlOyUVzcoo4fEf8AL7GYhTjFylyYejCknGLbTjUlGpyp7cyTdknqfHlr+0d8ebn9ibQ/iH4d8deDdW+MXxf+OrfCb9nbxR4k8C+fF4x8GeM/2htQ+Hfwt8c6r4U0LWPDmn67q158E7ZvjhrWqeHLTRfDcHhex1LxAnhVtD0q8iuPpp5LlD4qxOD9hXWUZTlTx+eQpVq3Lg8XQyd1cZSp4mftaqwsc29nhMPSrTnif3kadWcqqlfgeKxkMtjUdWksZiMZGhgpVKTUakKuIhCnUnTje98I6mIfLonCza0R+pUQIVA7b5FUBnwF3sFwz7VwAWOTgDjJAr4Pm+JJqK5n+79o5KLvqop2cmtnNRXMkntY9rlUZNbyTacuWS5rNq92vhe8U3ZJ6IeWA9fypPS17K92ruKulu9WtirO10m7K+iv+Qbh7/lQ3ZRb2lfld1rZXdteyb81GTV0mwSbV18/L17BuFJyildyiouyUnJKLk9opt25m2ko7u6stRa62TaXVK62v0DcPeq230to7tLlb2jJ3tGT6RlZvsPWydnZq6dn93r5bhuHSl1S0u1Jpc0dopOW0ul1fzaW7SEtej8tGr+ier+QbhRe75VZy191NOXupSk7XvZQftL/AMl5K6TY3Fq101dXXd26Jd+tvTuG4fl/Xn+VLmj0aezutU0+fbvZ05xdtpRcXroNxkt4tedtNk/1QbhT6Relptxh70fekteVJyT5v7tr+RN9tGr7e69fR2scDY/Ejw7qPxN8SfCa1XVZPFPhTwT4P8fa3J/ZdyNEttD8da3410Hw5CutYNnJq9ze/D/xJJNpSt9qt7KC0u5E8q8jI65YOpHBU8dKVJ0q+JqYOjCFek69SrSgqlZwpqbmlTi0uZxUW24qTkmiPaR9q6Npe0VOlVa5JWUa03ThFyty87mrOnfnSs3FKzffbh79M9K5L62ej5uW118XNOKW+7dObXeMJS2VzSz3tpe1+l+1+/kKCD0o/r+vmmvVNbphZpJtNXva+m1r6fMTcD/kf4099k5f4Iupo9m+RSspfZbspJXVyeaPf8Jf5BuFJtRs5NJPZvRb8vX+97vroU7pczTUXtKzt99vl66BuHvVuEldW1jdSSavFrpJXum/srd9EFn/AFo9VdaPutV5BuHTvUJp25ffbi5Wpp1GoqLndqmpNLlTabVnstWkFn2tbfur7X9RCVPBGef1H+eR+dEWm4uL15kormUZOf8AJytpuS15oNabSSYrXT0ck7p2Td+6tv010DK9efqST/M+lF0lpypOXLeKik5X1inHRyT1kltu7D110snFdEk0tlHpo1rb5gSCMEHBpu8d9H5NJrS97p6WWt09O6Y+WX8r01el1psmut+i15rpa3AFRwPfj/63Wi7k5O/M7uUm5Jybl7zeru203NvXS8ttRWaV2nG+qvpe+uie2+i0tskrWF3Aev5UR974LT3fuyi7W1d9Qs+qaXeWl/S41nwCQGJAyABknjIAHUk9BjqelEYymlypPmdlu9b2d401Kpp1tFu2yYndfZeqbWjs7dE1pd9F1PnXwJ+0RB4p+LEvwX8V/C/4k/CXx3c/D+7+KPhex8eN4BvrPxj4L0jxHpnhXxNeaNqfw78d+O7C11PwlrPiHwnD4h0XXLjSr+K38X+H7zTU1S3l1FtN9jGZNPDZdSzKGJw2MwksW8BWnhqeNozoYp0Z1acJwxlGjCrh6ipVOTF0XKFSUZ04ScoJPlp4uMq/1epRq0KrpSr0/aSTjWpe0jRclbZxnKKUW1J3uk0mfRhA6nt7+nP0rxm0km7WV1rayTVm5X0st05aRd5KzuzrvbXbTX0+QAjnH17f4+9U4yTs4Tvp8MJTWquk3TUoptWlZtPlaezQnJaJ3T84yT+fu/n+gFgOvpmo5ovqtN9Vp0110s9HfYTaV22kkr3d/wCr+W4bhVNWko6c0vhXNHVdGne1m7pO9m4ySu4ytXLK6Vnrt2fo/mLSWqv+ej+7cRdst+5/LBZsKQoOCSGzx7j72Mc4xlc5r9E8O/8AkYZh/wBgP/uRHNiNof8Ab35L+vQuPNH/AK1zGhRdjh18vflWDFcSOw2qAxwQVBIcAZJ/X92zmMXULholR1ZYw4YRZ6gDj5DvLFnKk/MGI2j5MHFVoi6aTk7q+l/xRwOrXswV3dGZSXI3MVJLEJLy8aKpCgksjOQHGeWwqbujZRSd0rHnmo3ypGc72lbcSd8eAuWzgYBwGCoN2d+cjJOByybbab0uzSMXfVaGBLqqRGMwtISMySKrbFBcgEAYPI44D5xgnIwBJSSWyPx1/wCCpvx31nwrovgn4Y+C/Enibw94q8VajLrmpjw9qFzolxc+H7Em2NpJqdvLHJ5N5dyrutEnj8+K1fzkaHKP2YSnGcpOaTgo21TfvN9lrs9Ht16Fyko0rpS9o5wVNre6nFy1a5UuS977q6Wp+M3ibVNV1e30ltR1zTNYlsrSXUXtY7LzbjSmjMxNnq1xJGn2i9mjEbSQxNNG88m9pACWrsw8YU51OSFSHdyaaem8bar5+Z0VpVKip+1q06vKm2obwbjb949rtNW2vdeR4zNfyX+23gtVtZVJuIrh7m1sVmmgBnRUmleaJp5WLC1B2W6lMf6yUZ77ONpSk/8ACtd9On3/AJnlzqe0Sp00o8jb5m+Xm1cvtdn23sYk2o3I0a6vYAJ7v7VIJ5nFpLMvyLIWWUypJh23lmaF2JJ+ZCvFKMXUV1Z6PqtOn9JHPOrP2baXM+ZqTvq36dlZ6/0+b/4SJpb2OGx0vS7S3u9EKalfa8n22Ke4t4LuQypGllK1s3mLGLXyUaXepWeQxZc1yKN+aTlrdRjpL5yelm9Lb73uc6xMpTUaUIxpuk5TdZ86clzJOLjbld1pf4d5XRwzQakbmfT7UPqY1KSBIH06C5GZ3i84Q2QltFlEizsUkePyzO8ckMUjqua6VKnZT1i4xs3J3atd7rS2v5nFeblyL957SatKKaipJq0bu2q0afmlvoUV0PWrowLFZzGG5eaL+0LqN7O2ku7GXy57OC8vFjgnvVG1riBGlmiVlbYRuddFUpRupNSktWo+81Gyd7LoCpVJaxhLlcuVtpqPNs1d2XYoNotvbxTpqkMz3DofsqWt6EnWULKkM0qxi4ilttwBJ80BYlMRkj3CrU07eznCPW0k9fvWnkZVKSg37SDu+qmlq/Lm11+X4lzSNZ07w3b381zpKa/rl1bm3sDfNcSWuhfaY9kuof2eE8nVdQiheI6cZJks7GaQztbTXSQi1U17dRhzOlBT56nJ8U/7qk1onu7WvZMVOpSwsJv2br15R5Yxk7U6L/md9JvtZu2vc87uA0YS9MJdHjCySCNiPLfzCzEO4RvIGBIqllJADANuI6obW6Raa9Ve39M4Ki+3r1u1f8fxKkgkdhN5UibMosqtje7wqRmH+HzEKogcRHADJlZVNVaL2s/mJOo1JuPKo26p3v8A8MWoXjlAknVEklkPz26IW8xxJuZkYlWG5AuIznzBxyuQNOysKnaSvujd0Dw/PqbG5tJ4LpYMGWF7Z4ZkLMzLFFE7orl9g+dWYgjG4/uxWEqzg7TXL5q7fltfc6qOH57zU4tJtJJOMk167pf5WNCXS/sakSb0kVtshW1dSUAPnSTKSAsizBEUBVCgPICH4qYycpN3undrp1OnkUVt72zfV9/vZj3b6hPK6EyJbgNF5iOQWhBKyPD5ZUyrs4eMSN5YLErtRmrSKim2189erXY5ZSlzSs5LeOjadr7aNaaL7kfQ37MXxLsvhB8QLbxZq3jfx34Iia2ltYNZ8Ew2moXgmbYFh1TS9TiubW60v5ka8s3Xz58fudkgV68/MKU69FU6dGE3CdSS53Z2l1i5Ne8+iTfoenlNahhq1SriK86cZwhD92lNNRsl7WM3ZtdZb6n9a3wO+Mvg34wfD3Q/FHhjxbpPih5tPs4dWu9LkZDHqyW0ZuludNkKXumzB33PY3kaSxhgoXGMfHzpzpSdOrGVOab92ppJ9dHtLTW6urWPsVKnKPNRnGtTaTVSmk42fdQclF3drX3PdNPufs9ukwPmOQIztyFDMhfc24vuB+Y7+MHcducUk+hEotttLTpfTpZ6N+Rv2Wsl3WMyxxhwEfJyXJJUcZH3gAGBBzvJLHjNczatfTsQ4W1a7f1/VjqrWYGKJvORhgbQ2PunHyb26PuwGJz0wO1NQk1dLT5GUovdLQ6SwljhVndVkQ7SoBVydjxhwgdtsrBo229NxBCkAE1LTjoyDqdHvBNf6coz/wAf9suUQbBukBC8ggYILMcsc5yFIBHLjP8AdMV/2DV//Tc/yM5p3vbRLX8z39up/H+dfzj29I/+ko1W0fQqXv8Ax5Xf/Xrcf+inrown+94X/sIo/wDpyJFX+HU/wT/9JZ+g9l/x52v/AF7w/wDota/0Kh8EfmfgqLNUM/Br/gqV+2r/AME9v2O/2qv2U/iL+1f8H/j749+O/wALvCfjnxz8AfGfwgukGl+DNN8aXI8F+M7bV9JuvjV8NNH1q51y30dLSaz1zw74lsTpxaNZohcT27cuJ4hnlFDEYCU6iw2Z0orEU6dKnN1IU3aMXKdpQSeqdOcZd+504Ph15xVp4uEaLq4CcvZTqVa1OUJ1F70uWF6c00rOM4yifkv4x/4Kz/8ABEvx3+1zD+2l4h/Z3/bcuvizLpXhe38S6IND+GCfC/x/4j+H8mkn4X/EH4g/Dz/hoL+x/F3jf4WQaNZwfD/UNV83TdBubfTddGkXHifw54U1zQcYcecmXvK4+3hhlVqTpy+r0VWoxrQca9KlVhVVWFLEaOcYyXvJPRc3N1f6gVpYz6/L6u6/LRg4vFV/ZVHRfNRq1KXsnCdSg/djKabs3o7Ra+kP+FWf8EoNY/YS+Gv/AAUc+Df7O37S/gn4HfBf9oH4oeP/ABh4c8ICPxT8b/FHhn4iWeq/Az4y+CNfHij43a3b6L8FPFN9f6LrPizSfDfjqK10Xw9Ya/qGnaZoK+KPG1/P7C41x1fL8TjKnPiKFbDUcLKMqGHc6EcDVhOhVhTTpw9pSlHkU4ylOUZ8sueKuvG/1QwtPMaGX0/Z4fE0a9WonGvVjTrPF06iq0Z1p805Rqe0cmpcsU4XjyyUT4Hvv22f+DdHUPCnhLwTP+xv+3VbeGfBXwx1v4NaFpWlfEPxdokX/CrvEfxP8TfGjWvBeuNo/wC2xYy+JtF1D4neLdb8WzxeI31RjeyadbiQWGh6Jaaf58PEjEKcqyrVXOriqeOk54DAT/2unBU4VuWcZRjOMFy2glBq902236r8OP3caEqGFcKeGlg4r65jE44eVX20oJ8qmr1Upc11US91SUdD7u8Rf8F8/wDgkT8R/gBB+x/4t+Bf7YFr+z9qfgbw38Hb3w9NovhzS7ex+G2i2ul6HY6bfeKfCX7R8nxIk0zTtH020g1W502/1DxBqunQXME66vLez2135tLi+lTxkcdCeLjiliHiVWlQo1Uq8qjm6jjKpNSXPJy5ZRcFty8qSOuvwbjamFnhZrDzoSpexlSjiKylKmoqKgpqFOadklze1UvNnrP7bX7P3/BE/wDZP/Yl1n4h+MPBfxJ8WfCf9rhvgL4X8HeLvhF8YPGfxf8Ai3qT/CDwJrtp8BvG3wd1742fFnVNN8O2Pwg+HzXei6PqGn30Wg2fhK403wLrWka1oF/aeGrj6Ovxlj8DHBY+pXpVfYyxMsPyYXC+yn9dnKeJhVpQhapSnOrOc6cpTjCXM6ahLRfNYfhLDZlVxGX06NSnUqU6Ma7qV8VSdJYJKGHqczk5UqkFTjCFSklUqK3NOUHcrf8ABOX9qH/glZ+1n+1p8BNA/Zo/ZZ/aosPjn+z/AOC/jN4l8LfFz4hywRaL4c07x/Y6nD8WPiB8XtR0b9obxYfH/jT4o654sOnar428b+FPGHibWfGfibS7qXULI21vqOleZg+La2ZPF5fTqYhU8W8PVxEZUKPs1HBf7vCNTmnOjRg0o06MHDni4utCUryPUx3CUcshhcbXhhZTw0q9Kg1XrOtKeLSeJkouEI1HN3qynK6g1JQcZ+6cL+2f+1J/wSl/Yu/4Ke+P/ih8ef2dP2xNQ/aGt7X4T+N9Xs/Dem+D9U/Zs8f+MfD3hJrf4X/tC6F4N8S/F/wzZ+KPiD4D0PV9a8E6B4tu9Fi0vwf4t03xVqOiaLZ/EO21XxbcLH8ZVMBh4ZNWdaFCg5+ynSoUniPZV4xlUo08TKUW8LPRVKEp/FdRi43uYDg769WnnFB4d1asqbqwqYiolKvh5v2NaWG9nOlGrTs7VFHmlHl5m7Ll8t+Ef/Bbv/gjn8CfjD8evjl8L/2ff23vDPxI/ab1OLWfjXqOzw5qeieMtVhu9SvbTUz4T1X9qS/8K6PqFjPrOr/2ffaFo+m3OnwapqVpYyW9nezwPyV+OKeLw2DwtVV50MAnDCx+rYeMqcXbmjKanGc4trmalKfve9vqd+G4ExGGq4mvR+rQqYtU/b3xWKnzulGMINJwajLkjGN1ZSS97Rs9E/4J2+C/+CDH7c/iLxX8J/gT8D/jb4E8WeFfgz4k+GuleAPjd8cPjVp2p6p8EfHmv674g+IHhv4V2OmftK/ECwtfDp8SeItc1jxdYaPdaJqVvqHjPVNYW0mTXtbvX9vC8cYzM6slDF8laNbD4u08JhKbdbCwjTw9VKnS5W4RhGLSmpVOVc8ZaSPDzDguhlcIOphuWnUo18L7SjisTKEKWInKpXpycqkWpVZTk4c6ck3alK/Ml80fHL49/wDBvP8AAf4gfHL9m7xH+y3+1d8R7jw946+Hfhrx34s8J/E3x/4x0fVvEn7Nukap4J8AQeFPG3jL9rbRfGdnp3wz07VNZ8C6dFplvoditjYLpcEd9ounaLLHyYnxFxGGr8k8RVlWwixVOLo4HL+SP1v3sTFJWi1Vb5mpJqMm3HlcpX7cPwCsXh1VWHpezxTw1WMKuKxUJP6quXDPlhKVuSz1Uk5399Ssj+lP/gnN4U/Zvvfgxrf7Sv7Nfwl+KfwY8O/tm+O/FH7Sfizwt8WdZ8Tv4i1vxh4z1jUIrz4it4P1H4geP/CXhGH4h2FnYeJdI/4Qa7stL1nwfd+Ep5LeK3s9NsNN6P7TxGaUcJXrynKNLDU8PhlUpUqU4Yam5OnCSpt83K5y9+bc2mk3ZRORZbSyutiqFNQ5p4mrXryp1J1IzxFTl9pJOaXJqlFwjGMU46JX1/QOpG9n6Hyx8a/+Rrsv+wDaf+nDVK/kjxs/5LLD/wDZPZb/AOpeZn6jwZ/yKKv/AGMcT/6Zwp5BX5EfWBQAUAch498AeC/ij4Q1vwF8Q/DGjeMfBviO2jtda8O69ZRX+m3yW9zBfWcrQyDMN5p+oWtpqel39u8N9peqWdnqWnXNrf2lvcRb4XFYjA4mli8JWnh8TQcnSrU3yzh7SnOjUXZxqUqlSlUhJOFSnOcJqUZNOKtKnXpVKNWKnTqwcJxfWMt9VZxfVSi1KLs4tNJnxZ+1X8PL/wAIfszX/wAFvg78Rfi7onjn4pa8/wAPPhrNc/Fr4j+NfiDqvjHx5bX2nw3Nz8S/HfibxX8TbDwX8NrWS++Lni//AIR7xLYX1j4P+H+rWkN0ui3Or6NrX1HDuOhXzyOZ4/A5bUo4CEsyxfJgcHg8E4YG1bk+qYKhQw08bjXFZdhb0ZQWMxlJ1Uoq68zMaSjg5YajUrxq4iap04RqSnUm5vlm5TrSlKFOnByruTlFTdKMYuTmoS+L/Fnwt+AX7MHx6N38LvDupeJb3/gnp+xD8Uv2i7PRvH3xW8afEbxjf+Ite8Ia78PfhT4Q8I3vjzxH4y8QeD/AOhfD74dfFyDxh4R8HL4a8AWGrePfhHqn/CO3eqWXhg6T9NhsdnWf5Q5ZhjaVKnxVxTgsh9thMJhsHhaeFo42pmuNxLoYbD0Fiq8a2Iy6l/tNOrNrBY7nTo1ff8v6vg8Di4PDQnVqZVgMRipQeIxGITxM1VoQioVatSK5KF63u2hF1VB+/CMY/a/7Pug+KtY+KXgjx/J8TPiRrGn/APCkdXufHY8beOfE0Wm/Gnxj49vvh1f6V8QvBfwG1bxBdaH8KfAvgo+F/FmlaJd6X4N8GXGoTeL30/S47/R7fUNX8Q/MZvUw9DL8TgVg8LTnHMXHAQpUaNStleAwVbG4adDGZpRjUjj8fjorBYifs8ZjKcaUZt1cNWlPCP08HGc61Cv9ZrSUsJep7WvUtiZSadP2eHlPkhGjB35oUoX6tsx/2pNQtpPjH8KvCFr8VvjZ4B8a/ELx78K/DfgLUodY8d/Dv4DeHpfB3jOy+Kfjzw9PrOhr4b8H/FT4k/GzwB4b1rwZoHgfxhe/EncNHl0zSdF8KaPe+PD4j0yBKOW4/FzwOTYjA4PBY2pjKVaODxWa46WK5cJhav1bFQqVMLhstxFSlWWJorD3j7RzeIjBzw5jOR4mlTlWr0quJr4ehhqlqlLD0JRhUxFeTqKMaeIqSpU2vYudRw0k6aTZ5T8ev2i7iy/a5/Zp8TfDjxl4o8VeALTUPFvwrl8J+BPGuoXHgP42fFD4hfBbx1488K+D5NNsbw+Db/UfCi6V8Ndai8aalFqOmaHY/Eb+0LrVdHsfDWtundlWTKXDueYfF4GFDGunh8wnOvh5RzHBYLBZth8C6qhWUasKdalicyw0IU1B1J4SlC3LiKPtcMRjG8wwVSnKboSdWm4U5KUJ150Kk40pSi5RbjGSbcmlGMeZtSVzyj4bfFrxR4x+FPwoi8V/tK6nd+Jfjr+2h8ZPi/41+IGl/EO98IaB8Mv2bf2YPHd6mvWXhp7LXtPg8OfCTxha+CPhD4AvPB2oasyacn7SNxr2qHxRfw6prN/34rA08HmWZ1KGR0Z0ck4WwmEwlGtl0cXUxGNzjCUpYfFVGvaTrYulLEY3E16joRpU6WX4aFCnhnW9lU56Vbnw+FhWxThPF5hiK7cKihbD4O8pUlK6io8rowlL4pc0nFtxny+yeAfi14w+M/iv4Yx3fjLxl4d+G37Z3jP46/E/wtPYeIfEHhbULD9nn4I+FvBfg74Y+DfAOpW15p+ufD/VPjlZXtr+0FrGqaBc6P43tdHv/F1haXmj3lsl9oXBjMro5fQzGlHCUa2P4Xw2WZdVoqhSxVGpnOYY+dXNcbicO+aGLo5f++yjDK1XCe2p4XGTnUoSrzn006869Sm3XnRoZlUr14S55U1DCYen+6o0pNxnTqVbc7m3Cq2/i1RjfED4wfCj4M/Fyy8eWXxt+J4+Bf7MnwI+Jf7QnjzS9W+PHj7xbB8VfGHxluNb8JfB/wADaRF8QvGGsXXxP0i60f4W/GzxL4c8Mz3l5o3hrxFZ/DDXPA0ulaVrGqDU7w2XY3NsvqYSWU4aOb5/muFyihVw+RUqFbBYbLJUcxzHGYiGCjHDUJU5YjL3iHh6UK0sGsRyqdT2CU161ChiIVViK7oYXCVcY6dbEynKpVqzjSp0/wB7UdeUYQp1K/uNwvDku5S5ZeUah+0Nrfwfkl13xJ8a5PE3xm8Ffs4+FfBUXhyf4u+I9U+HXxU/bM/bJ8Yp478MaRpHgq511/DVx4N+DzX+if8ACOeJbXw+mn+Gfg98T9M0WG/ttE8Habp2iehDJqeZ2pUcpqUcrxee1MT7f6n/ALXheGuFsDHCYnEyxTpe19tjYyr2p06l3WoJzpOLfNzPFSotVpYiU8RDBUYKPtIunLMMySlRpON+RexjLkdWKVJRjzSqc1pP7G/ZB+IOnfFb4gfFP/hEPjLqXxX+HX7N3hn4c/suaLqdz4wu9avPGvxG8M6Bb+JfjB8X/FccV9PB4ov/ABRc6h4H8IaJ4s1ttQu4db8B/E2XwxeppXivWL3XvluIaNXCYTAxxOBpZfjs5xGJ4gqqdOtTWGweMm45ZgYxg+elOjCFbEVIQUKns68YVv8AbYzUfWwD9rWxE4YiVSGHp0sAm23CriqMYzxOKUZbKc6rjySXLHk/dxUbN/JpTxH8dbP4h/GDwJ+0V8ZT4m+NH7Wkvhz9mbwt4Q+N3jzS/h58Ofhh+zp8S9J+Fnxg+JF34W8PeItN8NeJfh/rWn/Dr4g+PPEOneMbHVPh5eReI/AvhHT9Pj8Y+Ll1XxX9HH6vlNTCZdiMjyuNDA8OKrnVSvlWFxGNxmY5nl1fF5ZgKeIqLmWMeJxOAg6uBmsRKvSrRVb6mpQj5l5YmNbEU8bilOvj2sFCjXmqeGo4fEVKGIqShTklLmVKdlXjJONp0otSjJ8/r3xP+Nvin4cfCvx3+z/rfxI+L/jH4k/E79pb9ujRPBMHxk8VWXhi5+Avwl0DVvDHwl+H9zf6HrP9uXei+LfGOrfArU5P2edPEfhbxP4r8Q/EzwZq2l+ENLs7zxN4L3pYHK4YjG4LNIYDLKGDy/JOE44qeWRbjm+Z0MJicyxqblVjTWEvmf1jFezfsMJDBVp1lWp1qOLU6uKlTpV8JCpialfE4nNKkJ1o006eEjGOHopxg5ONSpThFKm1y+1bl7qk4+/+P/G3w91RP2Yb7wD+0r46uPD3xq8a6Z+0T8Rfi1cfGzxPo2g3vwV+AfhfSfEHidrbS7LX9L8J+BdD8ZeJ/FHwr+Hniz4e+CdE8I6Bqlp481q/8QaNea/pdvKPKweDxlD+3YYrJMNzZVh6uT5dgIZVCrUp5hms8ThcO4V5Wq4t1MPhcdjcPicbZyhOMqNKgqtJVdqs6NSOB5MTV/2yo8XWmq0EnQwtGpVcYwuox96UaclTipv2qk/hvD6S/Zx+KDar8EfHv7UvxH8Uajo/gH4la540+OPhweKZ76DR/h5+z5omjWWj/D2+tLK7/eaHpXiH4ZeCtO+MfiGyW0s5LXxH498SC5hkuUkup/CzvB+zzPB5DhIQ+s5fTw2WYud4yjVzfE4mGIzBSnGTlbC4rFV8FC0vY+ww9OtFtTlWl34Svz4WtmFWo1RrOtXpRldSp4WNSccO4qSvepCLqyjUi6sedRnFOHLH8yLvT/iLo+i2Xjb4r/Ff9p7+1PCHwO+Kn7Wnxa+G6/tE/FvwHHovij9p/XrzQP2XP2R7O58FeM/C8i2XhnUbLxlox1a8v4PEGieJ/DPhybQtV0Hwtr6aDpX3jjgKtatgsuynI6kK2c4ThjKcRUyLA5k5YTh2nKOcZ/Oni1iknWp4eH1ZKEaNWpja3NCpHD0/Y+HNYj2cKuJxeOtQw1XF4mnHE1octXES5MDgm6dSLjo1VqybUoxtGUottHrGkJ8SviP4H+Lv7Oz/ABo+LMnj34E+DvhJ+zb4R+LulfFPx74IstN+InjP4BeCPFOsftc/Er4kab4s8JXPxLl8QeK/ifp9t4K+Gt7rHi261rUfA9pcWWi2a+Ndd8QaL59SeEweIy/PaOAwMsHndbNM2qZfLDUsRVxGX4XG4qhhOH8DglSxEcE8RhcJRWMx9KhQeEp5pGrQxSxOCqUo9EPbVqNXByxFd1MIsPhaNalXrUoRxEoSqVMbWrRnBYhubTWHjOrT5ad5Uea7fSeF/iZ4s8QftE/Ea0+IvjP4i+C/2bf2iPip8T/hf8NfHF38VNX8OSah4j/Z38M+H/Ad78PvBA0rVbO1+C+lfEHxTpX7QPjDQ/G/gHUvDXxG+I8Pw90i7FzpDadZ+IPGnFXwGGpZLg6+BpYLHZ1kOX4DMsbSp5a3OlSzarLHwzGWHbqRzKrltCtltPE4WpXeHo+1q1q9oTp4U1pVKzxtVYjmpYTGYipRp141+dyqYWMU4xXIvZxrP6zacpKaWGVpWqKU+IbQPF/xO+IFi+h/Hf8AaA0Pwl8Zf2mrceAtP0748/E7SdN+HX7Kn7EOkNoHxY+I7XFh4psdYv7P44fETSn+GGvavreu3Wi6zo/xe+GXxH1Oy1Px3pQ8Q6j3xrYTLcLUjWyTJMTisqyWc8TTq5Jg8TPG8RcRVnVwGXwo4nmpwnhsHXqyapUIuji8oxdF+wwTq0sTk6c61VezxOJo0sRjHyctarD2GW4Cny1qvtISVapzPRKUpupzOpFSahJZnwr+L+heHdG/Z78YeKv2gviLofwq8L6N8ff26/iHe+Mvjd4/8S6vY/Brxxrvirwn+zL+z7411DxX4v1nXfG2q2mj3l/c6r4O1TVPE9xYfET4Ha5oSJ9o1eFNR1zPLKtSrnmHo5JgqmPlVyjg7DOhk1DB0JZhhqFGrnGZ0KdCMaOGwyq06lClVp06UXhsfl9WNRy9tUFRr06CwzniaihT+s5rKMq8pOVGbf1ajzOUqtSUU5Ks3KTk43Wju/tjwf8AFHxT8Pf2HdY+PXji81fxn8QPFPhLxd8VrfwvYeJTe6pJ44+Ketajqvw3+APgnUpBq1paalouseI/CXwO8H2ml2U0c/iCys547K81fULl7r5jFYKjjOKqWUYKnSw+FweKo5a6lWjyU6WGyuMoZlmmNpfuU6FT2VfM8VyOFX6rRnSjZSVOXowqullVXE1ZuU6sKuIvFysvbJqhGCUKtlFypytGF735rO7Pkj4efGD46/AS10fwb8aNXtPF3iT9k74N/Cj4f67a6L+0H4y+I0/7Q37TH7UvjfwP8O/BWo/FHxB418FeHdb8JR+F9WntPEes6Zc2vxF0bwX4U+O/hfVdJvrxvDmjaVN7+IyzKc5nOtl9OWGwvEeZ5jXoLE5Xh8vpZZw7w9Qniq9PDUMLLF0a1etRlRp+3ajLFYrKsZUlVf1irOpwxxOKwaUMRFe0y7DUlVjHE1JOrj8bVp0oxrc8FBwp1HVV41I03SqqdKTUKLXt3wG/4Srwr+1VffDW/wD2itW+Muq/DX9l/UNV/aLiPiLxpqMb/GTx/wCOPCF74T13QvhlqXjvxn4d8KzLpfhL4maqnhHwX4e0xPBeleMfDmgi3h8Ma/4G0HTvPzWrhcRw7g8b/q/DL8Pj89pYbJ5VIYaNKOX0cPUeMdXG/UqLlSpyrYTDzxFetXclzVYOjGOI9jvho1KeMnRWLjiHDC1J4lxlKo1WqyjGlVpxlzJJfvZxhTSSjFKcbtJ+U6F8V9X8O+K/iJ4e+Fnxc+L2qeP/ABbqfw5/ZD0DTvjzr3ii68T6P+0Z4u0b4lfFnWf2nfFHwj8eRjSvhz4Mb4biXxr4D8HeEPB3w/8ADHxKm8OXHw/0rwj4U8KWPg270npq5dHEYXBzzHLsBHB4fD1+JObLKOF9hDJqFfB5fSyfDY/DU/8AhRrPMa9L21epUlKmsRW5sY1hlRMoVeSdSFGrU9rUlRwUHiXUUvb1XKVTGVKdXSnCnSXNTpqEISjyvkk3rStvin4x+G3ij9orQfhd8dr/AMdaJpPin9jj9lay8Wa/4r8VfE1vAHx0+MXxPfwd8R/GsVn8SvHnxAshd/Dfwv8AErwVq8OkQG18PeKPGCReDfGUt9qPhjUHTpnl2EzTDZHVxeU0MBiKtDiHOJ0sPHD4d1cmyzC0a+Ew8q1Glg6lZYytHE4SVGvOriacYuretGpDkzjiXh5Y6VLExrKNXB4FyjWdSFHGV63sqleTnKSjTp07VZcrVOPM1a65V9J/CTwB4L8HftIfF/40SePfE158Ofhv4C0X4GaX4u+LXxO8UeL7aP4n+KvHD+K/ju3h/wAWfEPW9Wt7Twzcahp/wJ8GJofhjWLPwj4f+JPhbxx4J0rwx4d1zRNasrv57G4vEV8ky7KY5ZhMJi8fjp5t9UynBUcN/stPAQoYCFXCYWlCU5wpU8xqqviqcsbWy6WAzCrUqUnLFS7MNRo0cbXxCrSqUqFGOCdSrUlODrVJrE1J0nUbSSUMPBKPup1HKK0m17F+2frniaz/AGfvFvhP4f8AiDWvC/xO+MF3oPwR+F3iDw3fz6Zr3h3xz8V9YtfB+neMbG8s1bU7e1+HdhqOp/EfxDdaQE1fTvCvhDXtS06W3ubNLiLz+GYUHm+HxmIw9LGYPLKVfNsdhqqjUpYjC5fS9t9WlCUlTm8XiJUMJClU92tWrQoSTvOJ1ZlOawdWFKbhVxCWGo1I8z5atdxiqilTvKKpUvaVOdNbWi3U5UfmzZ+DNVm8cadpejftF/tJ3Om63+018I/2dvhX4h8RftNfF8XGs+HP2PdJkvf2p/i94q8PQ+NtJ0DXPEHxG8ceHfHX7M/ibSo/DGn+BNX8ZWfgbxhH4S1DWfE51LXfs/bUaWXydTJMhk8FkmOznGqjw7ltavSxOeV3geHsHRxVaNSvRpUMJQefValStCpz5hRoUqkaMKdCn404SeIaeNx7/wBup4GFWeKrcvJgIJYzFSpe0cZe3qRlGMOR03BJwheUjutS+K/iX4nXv7Nfxo0744X3hLW/2sP2gfgn4g/Z/wDg0PHfivw/b2P7Mfha90Dxf4ztvEWh6H450Lwd4g1jxt8PPDPjbxVr134m8E6vLYeJPirovwRudR8U3uhfDnU9PypYDDYChn2S1srhiqeQ5RmUc2zShQo4pVM5q0sZhcJPC+1w1So6GFzR0VSjCtSWJWDeIq06mExPsoa1K1bETwOKhi/YvF4umqGFhU5nh6HO41VVjTrwhUcowc060aso8zjFxtym98JviTrXxI+JHiDwj8W/F/xC8A/BX9q3xV8S/iz+zvrdj8cfEGjaj8QPCXgvXfAvws8M+D/h9410PXdA8ZfCXwh478PSeBf2ifBPhrwBrejeI/HOpfFDxTplndaR4S8Ja1o3xCxzHB4fA4DDVstwmCxWZcP4XKsFm+HjllPE0MuqYjDVsbXxVWliFUw2Z1qOaVcRldaWKj9SwroqrTi6GIVVGHqyr15wxKqUsPj5YitheWvO9WGGrPD0sOpctL2cpyjUqx5JRqzUvebjCnb9dYYkgijhQuUiRY1Msss8pVFCgyTzvJNNIQMvLNI8sjEvI7OxY/nO7b6vf/htl8kfRlqKQRhyZPL4Xb8qsGYHcAdysVIALKVGdwAyAcj9D8Ok3mGYaX/2H/3IjmxO0fV/oUri5aMsXl3EK5GcqjEknerAAxnDDIBwc5I+UK37DovI5lFy21+45C/1P96N2XwW8yPcFcF2baqq0ZU8iM5UsWyWBBAWWW7nTGKjraztrr9/Wxxmqao5UHzGiSNEDx4LFd7ZZkVs8Z5ZlAQYIxkEnKc+kXqnrp691bcrV7bnnd9fSSO6sqhY5vm3uPOdQuS2UwMcfcACnLY4VqzScn3e/Q1Wy9DHmmUKilgVZ1DIUB54+ckgYUcqQ7FjwAB1DcJLVrT1RUVd6rQ/m6/4Kc+L9T8S/tExeEfs1/pdjpfh/RrKLVtVM1rp0omF/qMk+lTzI63NjLJNEl7cwKFWTT3ilBWEonp4CCUKlT4ra8ndbPtta/4LUWJk1GhRgkk+apKo2koO8oqLc3Z3sndbX16n5y6PaxXlt4m1S4uZzBo2niYypFG8VxdXFzBZRQySN5aW1rJNJgSmGZ32IZYCv71O2crexsrSm7qKS92OvN5O8LvW7V9LNHHRjGUcRU9o2qVldNpTldQ178remvK7b2Mq9u7TUdY0rTTqMFxHqMFni8lt7fSYLXUXtUivFdLdHtTYx+TGBJugNwVmvXgjM7MNYRcYc1nZOb6t253bTVvS3S7MJWq1FQdVO6ilOygruKk021Fb+7d6dtLHIXk1v4a1FYDLb3DJ9psJYrW4jubWXzCQwXd58ZErMCPKnWQNtEUkRGapc1VKaWqs02nC3RXjaMvk0Yym8PV5U1yq8Ha04tP4rNKSv5rXszXt9L0yeO/e3l8Q6Z4V07TJnm1mKwhS8GsXIlltrS+Z74wWun32ppLBslvJrg2ENzPDazBGhBKU4cilCM6k5tbtRUElfZq092uayeyu9Co06SU+WVSFCEW3NqMpTm9bqNn7lmly2UlZtqzTMfS9SlDz22sS6PJpr6tHKLf7RDpsd+ILPAghkSOOSC3lJ/eNmC3JuJFR/Nkarqwjyx5G+Zq7dm1HXW6fuyt13T0RNKvzfu5ypunGSlGyjTlNxalCPuqE1JtWvGy89Dg7G9gs7ecRtrEF1damrWzQy+dp9oJVuBcultOGKSuEtY4XhcnyhMOEWNK6ZLmkpJU7Ll1fNFyslr7lnZvS34anFFpU5aVlJznZRcpwjF7fFzR5k76vW1r6WttXN5qVrpenXM2qWupWC2d3Zi0ntpLt9Jju7me3WCeK5V7O0vLp0a8t2tj5wiZJDKjDjK0ZSlHls+a7XNZPzi+a6Xk2tS3OUYwlz037rV501zLuvg5W9b3Xy2OM/svTb++Hnm58p1USGKVo8BIgTIsshfy0JRRHk4GAwDbU2b8/Im7aHP7GE6kb82u/K4q+1vi+e1vPoa174c0lJmhtZ7l0MRbymEgMSnbsiSWDzhM5b5f36QpFsbY+1mWlHETje6tt2d/u/E0qUKEZSjFyUXvza3tta1/nd+hn6ppkTCK1a0SOBj5UTq8TsojycygjzZAxBjBbPkHy0DjYFWoVGr8r3tfRefdGUoRkuXl0e72tbbrr+NrHM3WmJYtbgQq0UpjaaNWYrHKX+VD5RPA3fuwI8uww5IXB6FUb2fm9P+AjB0FBJU421fW/5tkSvd2qy+SUjiYFfNZyu05IkZ7dQiiYMWEcknMbbcc7dqklJ3er/rsC9qtrrpvG33d/PfzEvNVktbCR7q4kluC3lx27l8BgcssTc7cYALB2A5+UgmnClzVEo6LlvL8E933FUr+yg+d+/fRW9bO6VvvfU5631iBINwZoZyqsY5Qlz5MbmUfdh+WNst5u1whKOzPF88bjodHV2jpd2d+nTqcsa8Gm5S95u9rPZpt7K24wGK9cxiKSNcFtxklSJ5NpGHDbZA5lG5Y45VHmYXds+QJe67aad0n+d1p3MZTjUbi46d7tXX3rfse0/Bj4z+PfgL4v0vxz8OdVk07W9MkELW9zPnQ9X05l33Ola1p6lWubaZnBRUmEkNwVuoZYZYYWHJisNTxcZQrJJSsvaqMeeGqaknbm0aV1rdaNNaHqYPGYjCThVoSXNG79nNtUpqzTjKKtHWOztpK0rp6r+kb9iD9vG6/aO03VdD+IGi6H4Z8aaFcQbBol5OdI12yu/N2vZWd/cXWoW9xZiHy7tGmnhcMssU2Xmhg+RzHBfUZxUJSq053/AHjVuWy3drWu11XXyPtMvxbzCg6koRhiKc+WpThJOEk1zKVKN3P3U4xnvqpP4dT9L9MmEyecuxMt1kJZmBO4MsZIAO8AOXBPXA5OPPXR3+5pr7/L8zqmnZrrpp8zs9OukVVUSLu+YMSwQB9xKrjkKm33yVB2rgkNrGTVtfd9P+BfcwknqrfI7IM0siRo0ZjWJW2o+NzHcGQj5MbW6kkEEleQMm2oyTl5PXXojJrudboXOqad5hcuLyzI2r5g3iWEFm3EBCQ2GbJyT94fNnz8b/ueL/7Bq/8A6amT3TPpk/5/M1/OP+Uf/SUNflsU77myvB62tx/6JeujCf71hv8AsIo/+nImdX+FV/69z/8ASWfoRZf8edr/ANe8P/ota/0Kh8EfmfgyG31/ZaXZXepaleWun6dp9rPe39/ezxWtlZWVrE011d3d1OyQW1rbQo81xcTOkUMSPJI6orMK2TfRasLq6XV7H+d7/wAHDH7ZvwB/bF/av+Hjfs8+MD8QfD3wb+G+ofD/AMR+NtJt3Pg/WvEsvjHV9XuY/Bursy/8JPo9nBLBH/wklhCdA1V5VuPD+o6tpzJfP8NxBWjiMRSjSjXl7GDg26M0neV7r3b+XZrU+94ZoVMLhq06/JTVecZwvJJ2UXa93bVO/fTpsfgischI2hsCPBOxzlsc5wMDrnHbGcc1884VFq6VXf8A59VP/kT6lVqO3tqXzqQX5tH9nX/BAv8Ab2+Cfi74E/Dz/glvr/wL+LPxI8ZeLpPjhd+PdUk8LeAtW+Btv8N/E93r+va3L43utW8bw643h+fRdRh8M6laXXgy4g1LWtZ0/QraO9fU7cyfX5FjaTw9LL54eu53ruo3TcafJUmmpOU7PmXMlyx6Nu2l18HxDgKsMViMzjicL7KXsVTjGo51lUjHZKF7L3W+bo7JPWz/AC7/AOCpn/BC349fsdeK/FXxR/Z+8J+JvjR+ytdXmp6zp934ZsrzxL49+D2kR293q02lfETQrJbvWLvwzoFnaXYt/iXawXmjLplnDJ4zn8PatdWcep+XmmRYnCzdXDL22GlNuUV/Eoq7ajZ6zi1ZN+9JNLXXX2sp4hoYunGlip+xxa5VzSaVCurJc0ZvWNVvWopuMbt+zVk7fgBne6kkFxlQ2B8p/iAxgZzj1APHqK8RxdmuWSVrPSUXbqndJr03Z9LFP4lrFq6mrODT2cZq8Hrs1LfbU+wf2d/gJ+2B+2zf+EP2e/gZ4Z+J3xf0TwLqes3+heH01DU5vhf8IZfHksF34j13UtT1e6TwT8MbLxVP4cguNSvb250c+JtQ0mKK2j1XWTbW03Rh6GNxyp0MPGpUjGXuKo5RpQ0fO05uMV7qk9H70u8nrwYrE5dlzqYmvKnCrKCjL2fJLE1Yp+5BJcz5m7KLmklHVtU1df6Ev/BJ3/gl74J/4JsfBa80a41DTvG/x7+I/wDZ2p/GT4k2dvNHYT3FhHN/ZXgjwaLuOG9g8DeF2u7w2VxeW9rqniPVbu/8Q6raaetzpugaB97lWWxy6k03CVWol7WcU9WndK76RVl20ufnOa5nVzTEKpNOFKk3GhSTVowafvz1/iS2lytrmfu+5tx3/BXz/glF4W/4KQfC/StX8KXuh+CP2mPhjaXi/DPx3qkE0eleItGupPtV58NfHl1YW9zft4Xvb4HUdE1SO01K78G63Ne6hpljNZ654l0/V8s4yiOaUopS9nXpO9KorWcbe9TqLqm7tSs2tFe215RmtTK68pOLqYeqlGrT1ck+lSna9muq0i1dtN6n+eV+0J+zP8fP2VPH138Nv2ivhX4u+Ffi+3e6Npa+JdOdNK8QWdldSWM2s+EPEVobjw74x8PtdQyQw6/4X1TVtIndGjS8MiOi/BYjCYjBOdOtTlFxbSlGMpQl2akuZXe9r6dUfpOFx2ExsIzw1aMm4pyg5JTi+qcXZ6eh5n4N8b+Kfhz4o0Hxz8P/ABR4h8E+NvDF9FqnhvxT4V1jUPD3iPRdUgDLDeaRrOlXFpqGn3WxpIxLbTxlo5JYmLRuyHlpVK8akZ03VUoyi704ybVndaRXfujarCnUpyhXjCdF/GqijKlpfWTd4Jxu2m2nC/Mrbn9DH/BKb/ghF8bf2ofHHhz42/teeD/FHwq/Zr03ULPxFJ4W8Yw6n4e+Jvx1laYX8GlWej3v2bxH4Z8CakBHceIvGuqrpeqa9pV7Db+AxeSapdeKvDP0uV8P1K9SOJxcHCg5KpySk+eu3Z3k1LmjF+bjKyfkj5fN+IKGHpSwuXyjUrNcjqwf7vDqzjaF/dcktVy3Sunve/8AfRpOk6ZoOl6bomi6fY6Ro+j2FnpWlaVplpBYabpmm6fbx2ljp+nWFqkVrZWNlawxW1paW0ccFtbxxwwokaKo+7jFRSjFWSSSS6JKyX3f5vU+Cerbbbbbk29W23dtt6ttvqaFMT2fofLHxr/5Guy/7ANp/wCnDVK/kjxs/wCSyw//AGT2W/8AqXmZ+o8Gf8iir/2McT/6Zwp5BX5EfWBQAUAFAHBaZ8MvBeleMNS8fw6XdXvjHUobq0/t7Xte8Q+JrzSdOv7iG7v9G8Kr4j1XVbfwZoOoXVtaXN/oHhKHRNGvp7KwmurGaSxtGh65Y/Fzw0cG6zjhVKnN0KcYUadWpSs6VTEKlGH1mpRaTo1MR7WdJ605RM1SpxqOqo3qP7Um5W/wqTaj/wBupHWppOlxz6hdJptil1qyQx6rcpaQLcamltC1vbJqEyoJL1Le3d4IFuWkWGF2ijCoxU87qVXGEXVq8tLm9nD2k+WnzSUpOEeblg5SUZOUUm5Rg73hFq+WOul7x5XfW8eVw5Xfdcras/XdJnOeD/h14A+HVldaf8PfA3g/wLYXs63N5Y+DvDOi+GbO7uETyluLq10WysoLidIyY1lmR5FT5QwHFaYrF4zGSU8Viq2KqQX7v61Wr1ocyj7vMvaxklJqKqTg1Ucb6yZNOlTpKSpQjTunpFcsZNL3eZRtfXq7s+Dfhv8AAP4kfE3xd8EvHXx9+G7eFfiB8GPiP4o+KvjTx5rviPwf4qv/AIheOrnwj418C+GPCnwjTwxq/iG68M/s9aFZ/EDVfEejad4nk8BeKrPUfCPg0ar4F1fXvEfjfxTH9bis5wGBoZth8pxFWthcywzy7A4KFCtQpYPA+1p1a2MzWdWrTjic0xSpql7OjRxtGnGrXtjIU44ajT8qng69erhq2Lp04VKGIlVqyvGbrqMascPGDi2406bnCbpT5YSmm3CTd3+gGjeDPCHh2x0vTPD/AIV8OaFp2h3F5daJp+j6JpmmWWj3Woi6XULnS7WytoINPnv1vr0Xk1okMl0Ly6E7OJ5d3x9SvXrSnOtXxFapVUFWqVq06lSs4ctnVk5ydS0oJx522korS1j1o06cFGMKdOKhJyglTglGUk1Ka9342m4uXxcvu35dD5v+KHwP8ReM9QtfC2g+CPgbongfSfDcWi/Dv4kQadLp/wAYfgTda8NQsvHuqfC7Sv8AhD9X8P22sz6ZaeG5/Bes6Z4l8GJoniCM6l4g0bxRZaDZ6Zq/u5fmdDBRWLlisyeNdWdTE4SnP2mFzN4aCnlkMVVlWw1TD0YV708VGP11rC06SwsKNSc/Z8NbCymnRjRwvsHB04N04+0pQlBxmotx0dTmmnJPntJS5uaMbe43fwk+F+p+DvDvw+1n4eeC9c8EeErbSLPwz4T13wzo2teH9Ct9A08aVoiaXpWp2d1ZWTaVpo+w2ElvBHJa2xaGFkjdlPkQx2Mo18RiaOLxFGvialWpWq0a1SlOrKvOVSqpOm4Nx55ySXWKUmuZtnY6NF04U3ThKFOzinFe7JQVP3dLxTileKtFv3mua7J7/wCFfww1XVrjXtT+HPgTUddu/DsXhC71q/8ACOgXmrXXhOCSWaDwvc6jcafJeT+HYZZ55ItElmfTI3nmZLVTLIWdPH46lThRpY3FU6FOtUxMKFPEVoUI4irGEJ11RjNU/bWpw5avLzwcVKEoyuxSoUJayo0ZPl5LypQk+TW0buLdldtLo22tWyfUPhp8OdWnvbnVfAPgvUrnUrrRr7UbjUPC+iXk1/e+HIVt/D15ey3FjI91daDAqwaNcTs8ulwqsVi8EYCjOOKxcI8sMXi4R5aseWGJrwioV5c9aCjGokoVJXc4JKLvJWtKSalh8PP4qFF6wf8ACgtYQ9nB6RWsYaLt8XxamF438I+IYPAnivw98GE8L+A/FPi2bVdviYWsGmweG9Y8WTSR698So9LsdB1O28WeL9Ge7m8UWmi6umm2njHXLODTdd8TaNa3tzqsHRhcTTeLwtbMnXxlDCOElQqVJVY1o0lFU8LN1JuUMNaCptUpRlCm3GnaySKsJqnKOF9nRnOUm5qnH3XPeqocvJOabbSmnF2UZLl0Kvwr+A3wd+Cvhe08IfDD4b+D/B2i23h/RvDNwmjaBpdpe61pWhacmlaeniTUobZb/wAR3K2aFbi+1u4vru7kluJ7maWa4md3j81zHM631jHYvEV6kpVKijOvVnSourUnNwo05S5KcYqUYJU4xioRhTj7lOEYrD4ahhqVOlRpU4Rp06dNOMfelyU4Uuabd25SjBc2r5neUm5Sk36Pp2g6HpHkf2To+maYLbS7HRLcafY21ktvo2lmZtM0mFbaKMRaZpzXNybGxQLa2huJzBFH5sm7hqznW9p7ac6ntfae155yl7R1VGNSdS79+c4QUJVJXm6blTcuSc4y1jCEElCMYKNP2UeVKPLTu5cq5bWTbbdtXpduyt8pfEn4CeIvG95L4JsPAvwE0n4a22lNovgHx7YaRPpXxb+DGj+KbFrL4n2vgDRf+EU1fw+niHXls7aXw34w0bxZ4Ei0W61O0vda8KeJZfBcKeLvewObUsLGOLlic3eMcpzxeDnOaweZSpUJUMt+s1nXhUq08MqlSVanXp4mk4xp06EFDnhPixGFnVlKlGjhqdFxnCnV9mlUpwqR5aiguWyUouz5VfRbaH1NB4Y8OW3huHwdDoelJ4Tg0SPw1F4b+w276Gvh6GwXS49EOmPG1m+lDTVFgbB4mtmtP9HeNoiVPhutVdZ4h1Juu60sRKtzP2sq8ufmqyn8U6j9pJuUm3fle8Icvb7OCgqfJHkjHlUGk48vblejWr3I9S8I+FdZttUs9Y8NaBqtnrcunz61aalo+n31tq8+kvayaXNqkF1byxahLpsllZvp8l2kr2b2ls1s0ZgiKuFevSdN0q9ek6StTdKtVpOmm5uSg6couPO6k/actvaXtU5klZOlTkpqUIyVRQVS6v7RQSUHO/xSSSXM7ystWZd58Nvh3qPiuy8eah4C8GX3jnTLeG007xneeGNEufFen2tv9oNvbWXiKayfWLW3gN5dmGGC8jjj+0z7FHnSbto4/HQw88LDGYmOGqSU6mHjXqKjUmtpzpKXJOS3jKSbT1TTCdKnOp7WdOEqlrc7iua3RX7Lotl0sareFPC72ei6c/hvQW0/w5eWeoeHrFtIsGstBv8ATo5YdPvtGtTbmDTLyximmis7myjgmto5ZEhdFdgcI1q0ZSkq9fnnCdOpP21V1KlOo06lOpNzc6lOpyxjOE3KMoQp05J06cIxbhBqKcINQk5RTjFxjJ3vJRatzO79619XrqwTwp4XjgtraPw5oSW1not14atLYaTYC3tfDl79kF74ft4PI8qHRLsWFiLrSY0WwuBZ2wlt3EEe1OrWc4VHWrOcK31iMnWqc3t1GcY1pPm96pCNWqqc5XlT9rVdNxdWpzPlja3LG3JKCXLHSEouEorTROLs0rdHuk1zc/wh+E9ze2WpXHww+Hs+o6Z4Vl8CadfzeDPDkt7p/giaO6hm8G2V0+mtPa+FZYb69hl8PQPHpEkV5dRvZlLiVX3jj8fGEoRx2NUZ1niJr63iPfrtOLrTftLzquNoucm5NQpJtqlS5Mvq+Hdr0KL5YSgr04O0JNtxV4/D7z02SslZJW6+XQtEn0+y0mbR9Ll0rTZtJuNO02WwtXsLC40C7tdQ0Keys2iNvazaLf2Nle6TJBGj6dd2drcWZhlt4XTBVaqlKaq1FOcKlOc1OXPOFanKlWhOV+aca1Kc6dWMm1VhOcZqUZNPXljZR5Y8qSSjyx5UopKK5bcullbTdX31MTVPh74B1yHxRb614I8I6xb+N47KLxpBqnhvRtQh8XRaZBFa6dF4niu7OZNfj0+1ggtrKPVVu0tbeCGGARxRIq608Xi6PsfZYvF03h5znh3TxNeDw8qj5p+wcaidFOV5KNLljFym4pOc+aJ0qU1JTpwnz8nPzRTc/ZJqnzN6y5L+7duzSe8Y2+evjb8NNV8K+BdItv2fPhZaWv2jxf4J0z4i6H8H28DfDH4i6v8AB2y1m91TxJ4c8A+I9V1TwNoOl6hd312Irs3Xi7wreWfhnV/Gd74Q13SPHM2hXw9XLccquLxFXN8dWrSjhMTVwNXMKuLxtBZq3S9jWxMeXF1JOnGLqYapKhiIU8XSw0sRRq4am6cuWvRlCH+y0YxlKpRVZ0fZ0q8qMFWbjGpJwXK5ShGpeak6cpKN9jL+Df7K/gfSI/jHr3j/AOFPw5gX45fEHw/42uvhW/h7w34h8K+CtF8EeD/D/grwLolxAdM/sDU/E8cGhXvjXxJf2Fnc2el+MfGGuaHouueJdI0TTfFOs9OaZ9iajy6hg8fiprKsJUw9PMo1cRQxeJxGJxX17F4hyco1oUatRxpRoSlyJUYz9nGUnJxh8vo0/rUqlCg/rdWnVdJ04unS9nCMIpKzUptRTqSaalU5pXbsz6JX4T/C1NA1rwovw28BL4W8SQWdr4i8NDwh4fGga9badaW2n6fb6zo/9n/2dqkFjYWVnZWcV9bTx2tnaWttAqQ28SJ4n9o5h7WliHmGOlXoc3sa88ZiZ1qXNLnap1Z1JTguZ3tGSS6JHZ7Chyyh7GlyzspR5I2kltfTW3TsTav8Mvh/rvhPT/AepeEdEfwTpV54avtO8J2toum+HrWXwfrWm+IvDUMekaabSxOn6VrOkabew6U8LaXI1nFDcWc1uGhYpY/G0cQ8XTxNZYqUK9N4hzc67jiYVKdd+1nzT56lOrUpOrze0VKcqcZqD5QlQozgqcqcXBSjJQtaPNF3i2lZNppb3ukk7pWOsutM06+n065vbCzvLnSLyTUNJuLq2hnn0u/m0++0mW+06aVHksbyXS9U1LTJLq1aKd9P1G+smkNtd3EcnJFyhGUYSlTjOHs5qnKVPnhzU58s+Rx5kqlKnUSlflqwjUVqi5jSyunZe61JKysmoyimo7Kyk1tbW+6RmN4S8Kve6Pqb+GtAfUvD02r3Gg6g+j6e19olx4gcya9PpF21ubjTZtbkZn1eSzkhfUnZmvDMxJrV4jESVVPEYhKuqarKNerD2saN1RhU5Jx54UYtQowleFKEadOnGMKdOMVyQ933IPkblFuMW03u7tNtvq3e/U5XRPgx8H/DN4dR8N/Cr4b+H9QOptrZvtE8D+GdKvDrLw39u+rG6sNMgnOptBqmpwtfF/tTRajfxmUpd3Ak3rZjmOIg6dfMMdXpuMYOFbGYmrBxg1JLlqVZR+KKk9LylrK7bvnHD0IcrjRpJw+F+zjeO7una9/eet+vkjrV8LeGUh8PW6eHdDWDwkYW8KwrpNgsXhk2+mz6PAfD8YgC6KYdIubjSojpottmmzzWK4tZXibndatJ1pOtWbxPMsS/a1P9oUq08RJV7S/fKdacpzVTmUvdjJOEIRjo6cJODcIv2bUqfuq1OUVZSppaQaXWKTvq9dTerMoli8sZMoJjBXftxkDnnkHocdAW7gcHH6H4dNrMMwt/0A/+5Ec2J2h6v9DG1Pe8T5iIibcF3ELtk4xI025ArEKCAnynGHJbr+wf4v6+4ypbv0PMbtn3zRyys8yiQrndIqIdpRnY/MJWYfK/OUccMciok0k393r0NzkLuWZkBJBFuCCUZd0h3YYMSoJOGXGdpIO1iQ2Rzb69WXHl6b213+ZyV8kjtL50SqPmT93GfnYB2/1xcDOeADjaMDdtZRWlP4vky0c7JL++ZQUWQtt2u3mP8qFsN5fzEryGX0wfTOk5Rs1fW/ZmySsn1+Z/Mp/wUy8c+JtQ/aT1vwpqWmaVqNtouhaJo+gRSxOZ7XTNUtrXV5rpGea2ge6ub2WeGbzM744YIGQRREt6WX0k6MqvPJNTd/h5bQjzWavd6q+2uz0djjxmIadLD+xp1eeF435k1JzcZNtW+zdLWy+LSR8r6ro9jpvgkWGhazM3ibxlfLaa5ommpANIsrDS3guLe0mee5RhcfbBHeQPHJPbyRLvnuYyrLJrCrJ105RjCNOLcJOT5pSnduyb5X7srtaqK7SQ6lGCwsYU21WrytVhTX7uMab0TlJe4/ci73TlLq1LXxVdJs7a6SyvPtUMgtmlTzrzfbMzxfN5UluXWON/mwoM7uVXKkJXZzSmlZ3TtazS626We/39dDzXQUZOE91e7u3pa/2W9bdtU/Mh8Q6aslrodxpheKB7WZZbm4tbK3t2vEuZZYRaCWOOeWJYRbzTzyfaCrS/K0aIsIqlP36kW7y5krXvZW95f18iK1N+zpygpOnyyV2oxho/dtdKq5b3ctG+r6X7i5nsvDHlNJYW8Nmt7PYyqjS6nqV3qIjBttTngWeGVTHBePZtcunlWwuDHIhuII5YbvU0196KfNslGV1y295S19GrXvY0k5LDOEuRQUZtNJuo5OCTi0k1y2StLeLbtbc5W207SH0/RNTbUobfU1Z1utPvFuokikivDHbXLzLZvaLHctGkyL5srxpzcpDE8YbduXPUjGN6crqDuusUurvv3RzKnR5KE1VjGrZ88Gtb39yaclbfTli7e7qtdeSk1Cawk1GzVXaJ23yeTJcRAWZkkeMsFWIGKQABBJ5IZUDGMhgyaKGibdpJba9PTT7zmc5R5oq/KrptOyfd2v8Apt07259Zul0iTStOit57S4mE15fXljZyvbLbDKxW8zCe5sYASZJkjvFaXfEWBMY2yqUXL2kn7y0UdVfz00/FMr2s/YuioxcZy5+Zxg2na1ryTkr+RlWt81uYJnijnAQpOqMizSCP/WKsLyCQrvWMysAwyqoCedmjipJpu3lrr9xN3FppXa/D72v1Kk+qkubiyTy43eRLmJNpnZV2y7nUeaiph1xIPK3Nu3SA/LVqnGPx6323+exne7btbvrv26tfda/mPk1TyZLa5mtnjtrrzbu1IfCyRDJ+Uq2REGRwJAdvm+YhZsMqKNFu/JJO1r/O9twdVRUW4tc17Pva19L36/1Yx77U4rl2CMkEJYfOhhLcN8iIGkEkkm0MGVFCqvmMWzgLrCnJN63+5f5GXtouTV7Rto+jfXa7+9DbjUdGt7Zrm7ljEJWVxtZnMxjEsceIoVBd9wEeXBJkIBYlSpqnCrOdkrpPXWK0vbuv8wnXowg5uSfKm2ve100Wi72/4CPLTfzeIfOle5lt0jnmW0ild5o8CMbJCijzI5pDhE8sbSCGd1wzjtUFRXNyXutXzbXs+W1+ndJ7bnje2lioupK0UpWSdujaWi1enX7yGO3nSZRITHJM5QBSGhkZX8pVKMQxwi5wW/iKoGziqVSDSd99dn11ISs3+etn/XobLTODbCGJVKwEvM7Mkkku8lrkLIu1QWVdrKoTOABkVklHmk5SunJ2Vns/NJfizosrRcIWfKuaV73fV2b0+SLImu3iRWaWRZGWR48FyrRtJhnYTgKiKC+NhYoECgMxYTKzbS+H+vmNOrdJ/D/27+mu5asfENzpWo2l/Z3t9YalZzw3NneWH2mC6tbu3dZY5re4gVXimUqJUeKRTGrK7twEpewVSPK4QcXvzKMtE7te9dq+qT3V7o1jiJ0Zc0Ks6ckkrwclbW6do6bvXutJXV0f1gf8E5P2oLv9of4RtB4jimfxf8Ozp2g+Ir97kXD68JrUvaa0yAebFNcxI0d0H+/cJJJC7BuPhMwwn1PEunF3hNTqxsrKKc7civq7Xvfrbc/QsDjI4/DQrrSUHCjVi9eaSp/HG23Ny3adt3ofp7p0VvLtJzFn5hK+5girgsm11BDDcU+bllDHJHA5FsbT+L7jtrcoqYYYbO1GTGSq5+barqODuwBng55J52inyO2rd/y+RnKLey6dzsvD7b9U07LZH260GCdvLzRbRIBuYhQpKf3SVJOflrgxqccJik9H9Wrvp/z6l2uZtNNXVuvc+n26/wCfU1/OH+Uf/SUJFS+/48rz/r1uP/RT10YT/e8L/wBhFH/05Eir/Cq/9e5/+ks/Qey/487X/r3h/wDRa1/oVD4I/M/BkWardNdHowtqn22+Z8J+Of20tN+D37XXh/8AZt+Nfg6y+G/gP4n/AAs8UfEH4JftBaj4xhn8G+NvEXw4tn1n4qfDDxLptz4a0uD4eeK/CPhBJfHenXeo+I9Y0LxP4Ttr+e21Gw1mxn0OuqngJVsFVxdCarVKOIp0a+GdO9SmqitCpT5E51KbaUXKV2pyjFaSVuCpjVQxccPVXsYVac6lKtGTlFumrypSUnZScYyknbW1lvY+RbP/AIK96bofhr9lL4l/GH4KW/wg+Ef7VHw1/ag+NGjeLNc+Jk2peIvDfwq+BC+Fb/4ba7/whdr8NLSXxHr/AO0ToPjzwRq/grwZY61Z61pUvibTNCz4h8QTw6bL3rIqk/rtKjOFbEYDEYHC1aUKaadfGKSmlU5nT5cPUpzp1Jr3NHO6gmzl/tfXCupGVOli6WLrU6sqsbKGHnH2d4JJp1qc4ziuZ8vMotOWp7J8d/29/ix+zf8A8E7l/bd+K/7Lcfhr4gxP8M5dT/Ztu/jAV1Lw/a/Fb4meF/h/4ds9e+IifC2WKw8SabaeL9J1zxNocfgi6j0i+j1Hw4mp3k9mNSlwwmXUcTmjwFLEx9m44iUcWqKlCf1WhWxElThFxlJVlQapttP3ovS5riMdWw+XxxtXDyc/3Evq3tnTaVerSpqNSUlJKcY1GpRs7STtZpGn8Df+ChUni7x5+2r8Kf2iPhVp3wB8efsK+GPA3xA+Ll74f+JkXxf+GV18PPiD8PdZ+JWjeItG8bN4H+HOuxX2neH/AA9q8uv6FrPgTS5bNI7S40681aO4uFsjEZdajgcRhsQsRQzKdajSboSw+Ip1qNSNGpGpQqSqJ0/aStTrJ+znZytyio469XFUK9OVGpgIQq1FGcK1GVOUZShyTUIzc+WL9pHeLWibenxr4K179nr/AIKbfs3ftQ/FX4hfsR/BL4Kftk/CPR9Z0TXdI+LPwt+BPxy+KPgO8u/hfo/xY+Efii78RfEr4M6xZX2i+L/CniHSrqyg1/wZqljp9zBr2miz1GbSHlfLEZPgsFj8HGSw2Y4bFJSVRU1yzlGusLXpzdGSnGdKs7Nc6vZNe67m+DzbEYjD15c1bCVqD5ZUlVmpQUqLxFJ8t/dVWirq8bq9nZo739ij9v8A0y18Y/st/syeOPCXg7wLofxv/YIg/b/8NeObvxl4E8HeHvh54M+KPxau4fh3+zjpngvwz8Kvhv4V1O5+H/grxRoGjR+MrKTRLvXo/DeoX+p6Bf6pNea5f9eOymOHp4uthkqccHmKyt4ahRk4VKlLD1JVsQpSlOcI1KsHPkvbmdoqEPdObCZq8VUwf1iXvYrLnmXtas4pwjUnSjClKTavKEZ8rk3rbVt2Z0/jD/gr34Y8Ka3+0v4U0/4RSfEDxd8LP2kvgl+yl+z14d8AfEzQ9Yuv2n/jD8dvBEfjfwtpNrqmpeHND8MfDDSNLs5LhPE2valrvirT9IsdG1y/8y5u7XTtJ1e4ZJVqRwk/bwoU6+CxGPxE61OaWFoYWtOhU91PmqTqOmnSj1nWhF+7dqZ5vGLxEI03VnSxmGwdBUJwl9Zq4mhCrBc7vCEIOclUd7qFOdvesdh8c/24f2wf2U/2dPjd+0L+0Z+yF8H9L0n4Z2vw2vfC+nfDb9rHVvFtj4lm8ffFHwv8OL7QPEWra5+zf4V1Dwtf+FYfFFr4jfV7Hw54m0bX4re502JtFmSO5lzw2XYPHYvD4XBY/FTlVWKc3Wy9QnFUKDrQlCMK01Jz9nKNteW7vdJF4jH4nB4epicVh6NOEFQX7vEc/wC8q1vZSTk4wSjFSjLpppvc9N/4KEftUfDT4KfsaeOfjXffDL4b/tW+BrbxP8M/A3iD4aaj4r8PTeCvEjfEf4jeE/h8ItR1W68J/EHQ7iHR7/xTZ6rPp9/4dnW7t7YoWtJHjkHDg8tlmGKhhKt6SnTxFX9/h780aFGc/dpzgtZShvFWV9bxOjEY94Sh9aoSU2qlOk3SqpXlUaSvOEny2v1ab89nxf7CGg/st+NvHnxt+J37Nv7En7N/wb+EPgfxpN8M/g5+018K/AvgDwvrP7Q8nh60OnfFfXPDOmeGvhX4WutM+G3hTx3Hq/gDw/4rsvHPi3R/iVdaDrmt6PHZ6LHZXGpZ18tw+A+rt06UcRWoqrWoRpRjLCxleVOFaS95VZ0+Wpya2hUp3tJtG9LHVsa8QpSrVKFKo4UK9SrJxqyhZVXSXM1KnGalTU3vOM7aJG/8IP8Ago1oHxQ/bk+J37Hl18NrzwpoGg2/j62+DHxtu/Fdtd6F8evFvwSu/BOi/tBeDfDvhiTw/p13o+s/CXxR40/sK92a5r41geGfE+oxpp1vpckZ66uXTo5fQxyrQqSm6P1jCrl58JTxMJVMJUai2/38U3KLSjTio3tKTvy0cfCWLq4T6vOnFOpGnXkpRp1qlCahXjBtJNwk4we/M9YtpNn6W1556QUCez9D5Y+Nf/I12X/YBtP/AE4apX8keNn/ACWWH/7J7Lf/AFLzM/UeDP8AkUVf+xjif/TOFPIK/Ij6wKACgAoAguLm3s4Jrq7nhtra3iknuLi4kSGCCCFGklmmmkKxxRRRq0kkkjKiIrMzBQTTUXJ2inKTTaileTsnJqMVrJ2Tdkm3bRCbUU5N2UVdvokup4tpH7Rfwi1mHX7+DxLf6foPhvwdqPxE1Hxf4k8HeOfCPgKfwHpWWv8AxjonxA8V+GtF8E+JvDVtbBNSfWvDWv6vp50ee01pLl9JvLW8m9SvkmZ4eVCM8Kp1auJeEWHoYijiav1hQhNUatChzVqU3CpCUm3yQk1ScudpPnhi6E+ZqVRRhFzlOdKdOkoppOSqSiotNtcrvqnexveAPjJ8P/iXdeILDwrquptqfha20e+1/R/EfhLxh4H1vTdN8Qf2quiatJovjjQPDmqzaNqk+g69ZWWs21nNpdxqWga9pkd2dQ0TVLW0zx2U4/L3SWKowSqValKFbD1I4ihOrTlShOlKrTlOnCdOdeineSTdRJSlra6OJo4h1Y0pJypcnMr62nHmhL0lFXW+m9jzm2/bE/ZrvPhh8RvjNa/FbRZfhp8JvGup/Dnx94oXTvEHk6J460i+0bTLrwrDp/8AZH9r63rE+peIdD0/SrXw/Yao2uX2rWFpov2+e5jjPTU4dzqnjcBl0sBNY3McDHM8HRi1OdXAVaFatDFT5JSjSpRpUKtWU5OKjyqnU5ZyUHnHHYSVGeIVaHsYTlSlUfMkqkZRg42aUm1KcVomtdOp13jT9oX4RfDzV5tG8XeK302awvdA07X9Qg8O+KdX8NeDL3xVcWVt4cg+IPi/RND1Lwp8OjrUmpadJYP461rw9FPaX9lfq/2K6t55OfDZNmWLhGth6HtITjXlSUa9BPFLCwbxEsHSlariPZqMnNU3J8ynCCco8g6uMw1KXLOo4uNudqN4Qu0oqpK3uttqyWt3G6s2zH/aJ+KcPgLwfbeE9A8caF4L+MvxjuL/AOGfwEm1vRtS8TQTfFPWtJvP7C1W78OaTZahd3/h/wAJyKPEvii5uYIdGsdH0+X+1760huYjJrkuAWLxLxNejUr5blrpY7NKdGpCnOrgKVbDe2pRqSlFweJdelhIzg+eM8QnCUZxcoTja0qVJwpShDE13OhhnUvyqvyKTk9Gn7GElWtK8ZKPK+a7T7fx18VvBXwwg0VPGesXa6nrxvo9F0Tw/wCHPEfi/wAVa8dGsRqGt3WieC/Buk+IfFOp2WkWhS71i7sNJurPR7ee2bUbmD7Tbedx4TL8Xjud4WjOdOnHDe1q1J04UaUqzjQpqriGo0Kc6+IjN06TfPaWkeRJmtbEUqEU6zlBuF7Qi5yfJFc8opXVm1Ka5rJJ9kVNV+N/wq0P4Nv+0DqvjXS7T4OJ4FsviX/wnjJeSaS/gbUtKttb07xDFFDayahNa32l3lrdWsMVk97OLiKKO2adxFWtLKcwqZpHJYYeUszli54KOGqVKV/rUKjpTouceSCcaicGr811JJtqyJ4mhCh9adRKgqaqupZtKDjzczUVJ/Dron23RZk+Mfw0gn1K2vfFun6VLonw0svjBrx1uG/0OHw58NtRfVY7LxX4luNYtLKDw5YTvoOvYi1ySwvkGha20toi6TqBtoWXYxxjL2MpqeNll1P2TjJ18ZGFCpLD0LOXPU5MRRtZSSc1faSTdakrpzSth3ipP+XDpqPtXdWSu7JPWT2Tszgpf2rfgTaeFfiT4z1Xxnd+H9A+EXhfSvG/xEm8VeDPHnhPUfDng/XTryaL4nk0DxJ4X0vX9Q0PVLjwt4msrHUtI0vULW51Hw9remxytf6XfW0HfHhrN5YrBYKlh44mvmFethcJ9XxWFxMK2Jw8qSxGH9th5yoxrUPrFBTp35l7WlZSdSKfO8wwap1qjrWjhoKdaTi24xlflnZJ3UmrK32k1oO8I/tWfAPxs/jJND+INvFH4C8LaF468RX3iHQfFXg7SV8D+J5tXtvD3jXRNY8YaDoGl+LPB+sXWhavaWHijwnd63oM93YyWq6h9peKF88RkGb4V4dV8HyPFYirhKSpYnD1/wDaaMaVSrRnKnJxo1IUq1KtKNbk5acnUlaEKji6OOwtaNRwrfwqaqz5oODjTdkpxTXvpt6Wu29LGzpfx7+GnijSPiTPpPjS28I33wy0GHW/GkvxP8K+Kvh8/gTSNV0rVNR0Txn4p8O/EOy8Bauvgq5h0jWLmDXmn0/Q9SHh7xFYW+vQXei6qbDOplONw1XAe1wzr08dWlSw6w9ejiKWKlSqUaNWlTrUPdjVpzr0/rF5KFKLdXmVGnUnG44vDz53Go4qnTjUmqkeXlpvmtU1S92fJL0tbRvX5f8AgX8ebtPjd8X/AAPrPxw8Q/Ev4T+BfgN8NfizqvjP4weEPB/wx8U/D3XNc8T/ABN0PVrXW4dD+G3wftLTwhr/AIZ8FWHjTSLrxJ4Xa4+z/bta03xFqHhnV9Lt9P8AdzTKKayjLsTTyuhgcxr5vj8thh8DXqYqGNoUaGFq0XzTxOIivqksQ6Upw5Jzk5us5KMWvPwmLbxOIpSxdTE0KWDw2IlWq040p05SxNSEly8sU3Vpcqs9uS6SfMfXPgH40/Dv4la34h8M+FtW1Y+JfC2maBrmt+HfEvg7xp4F1+30HxTJq8HhzxFbaL448P8AhzU9S8N63c6BrlnpviDTLW80a6vtG1SxivmvLC6gi+dxWWYvBUsPWrQi6OKnUo0atLEYfFU5VaKTqUp1MM5Qp4iCknVg5cqThybu/o0sVQrSlCnOTnCMXKM4ODs72mk0tJWfpbbU4K3/AGvv2bbn4d/Fv4sQ/Fjw+fhz8DPFOqeCfil4se31qLTfDPirSLPQr660WMTaXHc6/dXMHifw+ujP4at9Zt/EV1rFhY6BNqd7OtvXV/q9nTxuW5esE3jM2w1HF4KipxkqtCvUr0qU/aRlyKEpYbEO7mnGFCtUko06c5KFj8H7KtW9vD2VCp7KtL3vcqXS5WuXmvdrVJrVH0hG4kRJAGAdFcB0eNwGAIDRyKkiNg/MjorqcqyqwIHjfc/NXs/S+tu19e51p3176nyr44/aP0ZNS8R23w98cfDdNL+C/wAQPD/hj9o7VfF2n+Pb6bwfB4itLd9F8K+CrHw9o0WneLviJr+papoWmw6Zb+IZDob6naxXelanquoadpU/v4bJKjhhKmMoY3mzTCYnE5LTwdbBQhi/qcpLFVMbPERqSpYShCniZT9j7KrejzSnGnTrHDWxkE6nsatFLC1KcMY6sK0vZ88VLlhycvNUlzQcUnKPK3fW1vRda/aC+Evh3xXa+DdX8VS2+rXPirQPAb38XhzxXfeEdN8deKZLSDw34J1/x/p+hXPgTw14v1+51HSLPR/DHiHxJpeuajf6/wCGrC1sJLzxNoEGpcMMmzKph5YqGGn7KOHr41qdWh7aeDw3tHWxFPDWhXlh0oSlGooz54QcoOavJbTxmHp1Y0ZVEpSmqalaXJ7ST5YwlLVQqN/ZlKyaabulezB8dvhdcfEez+E6eJLhfGupp4rbR7Sfw14stdD1yTwKNP8A+EzstA8aXWhQ+Ctf1TwnJqdtbeItI0bxDfapo93Hf2d/aQXWlanDaDynHRwMswdG1CDp+2TxGHlVoKvf6u6mHg/b0/bxSq0o1UpyoTpV0pUatOpIWKw7qey55Kd6iXNHlhJ0XaqoTeknTek1FtxduaxW8K/tB/CTxr4v07wR4c8VSXuu65ous+JPCxufDnivSdC8ceH/AA9dadZ65rXw98W6xoen+E/iHpelTaxpD3174I1vX4ILXU7C/d/sF1DcvWJybMMJhni61C1KnXoYbEezxGHrSwlXE0atfDwxlGnzVsNOrChVXLV5PZ1Y+xqctVxpsji8POpGlGcnUnflTi1GSinJuMmldJJ7dux0N98W/h3pvxO0j4N3viW2h+JWueDdd+IWneFxaalLcSeDPDWo6TpGt+ILi/hspNJsLOx1PXtHsmXUL+1uJptQt/s0MysSMoZZj55fUzVYaf8AZ1PE08E8TKMlGWKqwlUhSopa1ZckJylyqSShNNqasU8RRjW+ruolWdKVbkd1+6g4xlO9uWycore93onZ2871/wDau+AvhvwZpXxC1LxzLL4P1fwFb/FSLWtG8I+N/Esem/DC7t3u7X4k+JbXw54b1W/8IeAbm0iuLu38Y+KrXRvD01ra3k8eoNFZ3bw9dDh/N62Kq4KnhoSxNLFrBShVqQpueM5pQeBo2mlWxCnHlnGnzODqUeZxWIw/tM5Y3DU4KrKonTnSVeLV9KNl77srpO90n7z6I9Z8bePvCfw70Rdf8YaxHpNhPqOn6Np6Ja32p6prOuatOttpWgeHtC0i1v8AXPEfiDVbg+TpmhaFp2oavfuHFrZy+W+3zsLhMRjq/sMNSlUqOM6jUJQUadOFrupWqXpU4RvFc1SSck0o3k1fWdanTgpzn7rlFRai25OdpQiklduSaWi0vq0eeXf7SfwW074O+JPj5qfjQaX8KvB7eLE8VeItU8PeKdNvvDlx4F13U/DPjHTta8KXuhweMNO1fw3rujarpuraPdaBFqdrPY3Be18pBKetZPmDzGjlUKMZ47EQoVaFKNalUpVaeKw9LF4edKvBxhOlVw1alVpvm55Rmt3oZ/XMN7B4r2lqCck5SjL3HG6kpWTelnrY3ZPjj8KIvEHw78Kv430c+IPiv4V1rxz4B0yP7ZLPrvg3w7pmn6xrXipmjtWh0jw/Y2GraYzavrkumWUt1f2mnQTSahPHbGf7JzFUcXiXhl7DL68MNjJymowhXrT9nTpcylrLnTVoty3clyq5X1rD89On7SPtK1J1qUNeadJKLc0rXtacXra97LVMzvB37Q3wc8faN4D1/wAJ+NbXVtJ+J/jPxd8P/h/drpmu2f8AwlPizwHbeNrvxZpumW+oaXaXTRaNb/DrxnLPqcsMWkTLocptb+f7VY/abxGSZnhauLoYjDunXweHw+LxNOMoz+r0MWqP1aU3GUo3quvS5YXc/f8AeiuWXKqeLw9VUXTqRkq9SpSpPWPPUpOoqkVzJW5XRqXk7R93Ru6vg6l+1R8DNIste1jUvGN7ZeGfDnhrxD4vvvG0/gnx9H8Prvw74VmsrbXNQ8PfENvCw8D+LfslzqFpbxWvhXxBrV5fzu8On291JDMkekMhzWr7FQw1H2mJnhKVKh9ZpxxMamMjKeHU6E6iqKVZU5pwceelJShUjCpFxUTx+FhGTc7RgpzlV5ZuMY03ad2o2919u91dE/i39qH4H+B/DT+LvE/jSXTtDg+FkPxru5ofCnjTVL6w+F9xdWFpD4u1TRNK8OXuuaVZu+opJ9j1HTrXVktrHXbx7BbPw14hn0xYfIc2xeLhgsPhHWxFTM3lCjTxFCEXjoyUZ0acqraqOE5U4SlGThGVainK9ejz1PG4WnD2k6kVD2UK7fvaUpyUYzso7OTSXXukdbr/AMavhl4XvvFem674ptrG88Ef8K8TxRGLLVbmPSrv4sa/P4W+HmkPcWdhcW914h8Ua7DDZWXhywlutdhXU9AvLzT7ax8R6Bc6lhSyrMK9KhUp0I8mLeJWHm5WU4YKlSrYiok2rU6dKtCdSc1GMFGom06VVQueJo05TjOooypvDxqJ3bi8XJRw6dlr7RtJJXte8uU9TrzzYR5lhidmKjdhFLNsAYhiOQDz8vHBz071+h+HX/IwzD/sB/8AciOfEJtRsr7/AKHN6hfnCwTK6wyIRmNsxqQCAylwrgq5Pz5VQuccEAfsG71M3FxScFr16nnWolY1eKCEbhid3DksUUnp91cLuO/du5VRv4rGrt8/0Zok2l3tqcbczZjZWdyZsAMq7ViT5WBVmAkwWUMwIZQcDLDmsTWKS9banEalc3KlW+/ggqu44RiBwwBBdiGO5gAuQW3L8oq1zR1Wl1v+JslHTvYyGndpPusDCWeVlyQrvgBuWXeFJBZ1A+9yByAm7/MrRH89f/BSOw0Gy/af0bXIvFguLiH4dve6/p32Gz1GDSr7T5b6LRLOaGeG6sydW+0RCeO4iZvICqbe5WYMvoYPmdCslHmbnFQjdxu/dUtU1tBtvXoZ1lFVsNOo/ZqNKs+ZpSuuePs9LPduSWnRvoreLfs5+HNH1my+IfjKfT77xj4bj0yfTl8GLJp2mXWv3ckQuzd6+1g1tfafoOniKS5Nnpsb6hqvmW+jQXFrHJLcqsbOVN0aUrRqRSamnzKMXaPKr7vW7aTd273OnAU+eFevCSlTk+V05Qi25J3u7ptJvZbK6asj5S1n4haPeeOfEmpat4SmttIuRLbLoplbTLLSgsZtVazgi/cxCO1DLFHK06Qs6qkE0jZHoRw8/Z01CsoyXvSqNXUrvmWjTSsmo7K+tzyamNorEVpVMM+W9vZpcvLyRUZaq2/LJ2ffYpePdXi8R+CvDd7Y3ei2OmQ3GoWi6JbTxXGt2cVtGj2j3mIYbia2kWc2yXMkCm4lO2GNT5qgwy9niK3MpTm4puTdlJtfZWi+SS/IMZW9vhKMqXs/ZQb9xJ88Yp21SV9tVzPVfeY2qeFfL0nQ9Vsr2DxE/iYRaPo89lP5P2DUNI03TdV1mPULGeF5fs+mW2oTaZBcv9lt5rqzuNQW8ltrZTLtTblUndOCg7tP7fM7Rs79Gtt32Mp0oxp0qkWq31m1OFpJKEk1e8OZfzLWSt16HlFvLpEjahbX9qdQtrmO4EVx584uLaczj7NcW86nyGeFsFIJ457V43mOzzPLki6nGbs4Oz5lpZPTTXVHlpQvNTipKXNGL5uXleylzXTsnr8mZF9Fo1zDZW+jxXr6gUlh1mO78tLRZvPaWKSzljnuPMRbRYVee7SArNvijTy41kfWPPHStyr+Vxe6a05l0k3ulpa3cybhKEVS53JLlqqpZK/NK7jJO7Xs3G192u926ET2jpDFDK1uk8knlxTorwiHDLM/2jzhJvMm1BE0AjTCTMNh2NQbWtrbZPSPzktblOcW0EjTlY3he6lEqEwSTzQtLvTEqCF/NhkCsrSAqW8xvKDFGIk3sDfLr+Hf/hhhurGC1YvEi3TSxAzoEVdrbHXhMRuioDh5Niuu7y3JFW1OTSvbtpv+HQzc4winJeu+m3b59DE1GSG53yeZsgUIX8tpLdHYlTCoDE7QoDkxomSofezF8nWPuX5dL79TKtraT6Xv26dP66HCySI9zHDE8Vt5eXkc+bLCZGmcxEKFIUsWG/LSNmMvs+YovYk/tQuulrR/Lf5nlTd5PknZW7vuZL6c94+Gu3cAZaNGZQ0ePnkRyejFFC+YmEYMoOcsNY2jqkldW6fdcwdLnbUp6aveSv8Ad8ypK80E8cdtI0Tf6yJX8ra+44Yyxx7EIcAO/mLwCWYlhg3ZSXvax/X5a9xW5Wor7OqS200Tt1XqdMNafKRXEVuXKqkai5k8iEsmZJAGcDCsh2ZDhgMkGPdWEoJfAno/PbXv8up1RxC+1BNtWvpFJ9ZdF8r9SKe4kk8x4U+UTGNWCbfMBjDSIXjKxOuPmMYl2jhdpT5qapxsrrW3dicpty5WnZ9LFFY7vZcXBmhUwyLuQxWyMEcsqsLUTF5kZIzE7wlliLKHYFgHOWne3X1ehK9raTlLRNWTUU+i00u9X5/ciea6RWeSYxTXW1xCI02iBHG4lyjKq7i2xUIQbmOGIBq+X3bWaXq+/e/f+txc6TvJczatbtpbX8z99f8AgiT4X8TWNt8YvFJ3f8IZqNz4c0eB2jYyT6/pyXV1dGMPuYx6fp19bx7Y3MAku1jVC6ua+R4lnF18NFJe0hRlzNdIud9babtee3Q+14YpSjg8TUcuaM8THk8rU7O2ndM/oatp1CpvKxo3zh0UsHOzB/d8leSHypOGPPU184j3pRbeivex0ljc/LIkrSFWO2NgQuApddysmXHLA5xuLjjlGWtIzasr6X10+/8AAmzW+h3HhlgNV04gl86hZoVeWRmRkuIo8qX3Z4XLEY3dR94mubMWnhcU09sLX/8ATc+5nP4l6L83/wAA+uG6/n/M1/Nv+Uf/AElELqVL7/jyvP8Ar1uP/RT10YT/AHvDf9hFH/05Eir/AA6n+Cf/AKSz9B7L/jztf+veH/0Wtf6FQ+CPzPwVE7sEUsewz+A6/l1qh/qfiH+2LpnwY/4Kxab4H/Yw0600XR73wt8Yvh78W/j94L+Pnhb4j/Bv9oHwb8G/BWqyya3rXwS8C+K/CWi654gn+JSXT/Ca5+KOg38ngfw/4W8aeJR/bGo6zc6ZpsvXk2dQy/EV61CrVhjFhcRSoUuWynXqJRo1KzadqVCajiIaJOrRo69+LNMrq4qjShOEJUZ4mjOrXjUXNCnCXNNQkr2lJLllG+q5tO3oX7fv/BOmy/bR+MH7Klr4i0vw3o/7PXwf+Fv7S/gzxTfaZ4gufCXjzwX4o+KWi/CmL4OeLPhDY6ZoUun2ms/DPxV8LrDXbe4uNW0W3sT/AGZb21jrNiNQ0uXvyvNXl+Gx0aXtXiq9bA1YR9nKVOpRoPEOvRqu93GpRk6dSFm/Zzkm02pHBj8sjjq2Dk6aWFo0MVSnC/JKEq3suSVOOv8AD9lFxeuie6Z53+0n+yx+3H+0t/wTA8XfshfFnxL8CfFf7RyeJ/hHY6P8X7Xxp4i0fwP8V/B3wp+MPgTx7D488ZWUvgKTV/BPj3X/AA14QlsPE3h3R9M8V6CfF87ahpeuJpF+1ppRhsXgcNnEcbQp144SNPFJ0JUmp4evisJiMMoU5fbo0qla8ajS5qcNVq7VXwmMxWWPCVatKeJ9pQj7ZySjWjSr0Z+1kulSUI804rZyPpP9qX9jvSPiL8HbX9nH4E+A/hV8Pvhz8cPjb4A1z9r6XSpT4J8ReLPg5p3ibTPEPxY06yvfCumHVPE/j74j6foWm/D2/wBT1/UbWSLwTq3iHbrCXdno9nLy4HF+wqrE16uInUoYedPBXg6lKFVu1GUoyXLGMOecorbmUG76m+Mw8a9J4ei6UPrVWDxlpJTlSjK9SKkmnzcyUNNeVzimrnz5Z/sH3/7O/wC1n8QfE37IM3hS2+GPx+/ZO8W/DL4+fCz4g/HL4g614un+Jnhx9VPwK+Lujf8ACZL8R/EGsWtlba5rnw48SLqWv6Pp2g+GtRttS8PWWqajbXemX/XPNHisFQhj5VJ1sHmFPEYOvDD040/Y6LF4eq6NOlCnzTSrU5SUuad1q9VywwKw2KqVMHGmqGIwlShXoyqP2rxF7YerGM5Tm406blTl7zai1aySPPfgP/wS98UW/wC0X+xz43/aX8Afs8fFD4bfAD/glH8N/wBijxR4P8SJbfEsn42/DrxppN/H498M+HPGPgGLRp/Ct34c0u9h07xBPLpnieyl8QT6VJo0Vs15cT3jM5jWw+Z08LUxFCeMzuWY0nFcjjSqUsRB0ZvX963UjpbWNOppvaMHlUqVfATxMcPVpYXJlgZXanz1YVKL9pGL0dOai5R0e2+h5l4+/wCCTPxBtfFf7THxU+D3iD9n39nq78Kftpfs9ftnfseWEST2nwg0/U/gd8KH+HniHwT8bPC3hjw34ei8GeEfFtzcavqWo3Hge61XULQalFqBczR6hZXvRSzmlOngqGIp4jGRllmKy/HOVvauOJxM8TTrUHK0avsYyoe69LwcN7Wiplc1LFVaFSjhZRzDC43C6RVJSwuGjRnRqx0UPazjWUn0UueztY9z/au+Hv8AwUS/b6/ZH+N37PPir4D/ALKvwaHjvRfh2vg3VLb9p/xP8VtP+IHiHwt8Yfhr8QLnUhd6d8CPDcPhPwBN4R8K+Iki+02Hi7xHqWs6p4etJNO03S11PUxzYGvluWZjRxFPEY+rGk8TCbeCVKdKFTCunB6YinGUnOo7r2sEuVx5nKMommKo47MMHUw8qOEoym6VSMViI1Y1HTqU6skvdaty31s9GpWV0fJHx6/4JK/tF/GvSv2l/E3hPwB+yB+zPqvxz8FfszfD2x/Zn+Cvj7xbqnwZ1/Vvgr+0P4d+M3ir4ufFHxAvwO+GdjL8RpvC2hD4c+HbDw/8KNQX+xb9l1TxGPMuZbruw2eYbBPCRc8Zi4YSWYVHja2HUMRCOPwUsHTw9GnGvieeipy9rOXtdGm1GOl+WtlmJxDxLisNh/rEcLSjhKdRSoznhMTHE1K9aUYxUazop04Rsm1pd6W/SD9nn9nH9p/9inT/ANoX4HfAXUPhT8RP2bbvSvFXjP8AYq8L+PvHHiXTPHXwA8feJbW81K8+CHjbyPCGrW/ib9n2z8aXp1vwP4isdavPiD4N0CbUvCmp6b4thk0bVNL8nGYrD476pWxFKrTxSVOjmFSlBunjKdNKnHEprWOJdGPs6kU7P2UZqzk0enhqNfB/WqFKdOpQftKuCpSa5sNUqc1SWHa/58KpNVISkvdVRptqx8gfEL/gmZ4Y/ZN+A/7LP7Sfw38Z+GfA37V37JPjz4ffFz4t/F/40fH34h+GfhP8RIfEsNzY/tcaL4gvvEFx4v8ACfgHSfjk/ijxVdvqfhfwBZ3t34iuNFgmjeG4vEl6nn3O8wp46r/wm4yhUp0YLDUVPDKHvYBtxhCpzUOSlBqpNtx542vKxhHJfZxwdTCQSzGhVp1ajdWtONf2i/2uK5qk4Pn553UYRtNRlpyo/bL4B/Hzwb+0Z4Ll8f8AgLSfiJp/hY6lDYaTqfxD+GXjz4WyeLLS40DQ/EFt4o8IaT8RPD/hnXdd8FX9trsNvpPiuDSk0fV7uy1JNMuLqG089/mqFaFeDnT5nBSlFSnBw50teZJ/Zs7J9WmfQVKc6UlGp7Pm5VJqnNVOW901JraSad4uzStdanuFbGb2fofLHxr/AORrsv8AsA2n/pw1Sv5I8bP+Syw//ZPZb/6l5mfqPBn/ACKKv/YxxP8A6Zwp5BX5EfWBQAUAFAHzb+158P8Axv8AFL9nT4l+BPh5bW+peJdesdEQ+HrrUINKh8aeHLDxToeqeN/h6dUu3istNb4jeCbHxD4Ejv8AUJrfTbOTxEtzqFzbWcc88ft8O4zCZfnOCxmNuqFGdRqqqbrPDV50alPC4r2STlUWGxM6VVxipNRi5NOMZI48wo1cRhKtKi7TajNe9ytxpSVWcE7O8qkISpwX88477Px346Q/HH4t6B8M7F/2f/F7/Ci4+Llqvxw+Ds3i/wCDqfEjxt8KdN+HHxHuodM1RD8SY/hnd+DdU+L6fCv/AISTwvZfFOfUPFXgmz17QfEWmX/hzXtf8L3Xbk9TA5dLFzWa03mkcunLLsznhK0sNg80+sYR/WKU50a2Np41YFVKuHx9PDYiVLFS+rypydKUjmxEcTifqyeEksI8Q1icMq6UqtGOElOEJwqNKNF13FNJJ80IRT0Zwfwg8FfG/wCGes/tF/FHw7+yjonhHx78bPiZ4U8KeEPCuneN/hjpeg+E/hX4E+Gkmj/Dnxf44n8O6pPZ3GmaZ40vvEWq+OtN8Kw6x4wsF8YajpvhDw941svDGn6x4m6cfisnxdPJMBLOsRXwuW4HGyxFetgMbUxNbGZhisNia2CwtTEyryo1JYdYPC4LFVa8MBhpUMRPHypyhVp088PRxdKWMrRwUKVXE1KdOC9tRlCnh6dBRpTtCTlz392cNOR6O1j5+m/YW+Oen6zf+F20rw942+G0n7bHwM+MGk3N/rXh/RtXvtM8FfDz4Mav8T/j146RtMnVvGfjDxn8EX+HFrpfheBtXbTPjZ8YfEGt6TrkGsaHe+GvbhxZlb5MWqtbDZiuEs0y+fLhqzpYfFY/Nc2ngcmwtWL9rLB08PjKGJrYlWVGrg8NGqo06kkYPLcSv3c6dKpQeOpVYRjUty0f9nqVqklb451qU4KDV1Fqpdp6e92vwO+Mni34W/F79mXxl4C1DTdO+K3x9+Mfivx38eJ/EHgm68M+Jvg74++Nup+PbGx8MaNYeJ9S+Isfj8fCPUdC+D+k2XibwdonhzwhceG7jVode1jRtB8N6Z4r8yea5Zh8yy3O8JiFJ5bleXYfB5YqVRYjC4/B5bDCTnVquFDA06NTMOfNHWwNXG1cT7lDE4WhOdfEU9o4PFToV8HUp2lXxtbEVsU61KVOVKpWlWpzirqp7WnScMFGmleMYKrZxTPpnx94M8f+L/2mfgFq7eGdPvPg18J/D3xQ8c6hrt/r1pYXlp8afEej2fw78BXeh6NawXusazNofw68R/GLSdXtdSTRfDZtviDY6vDq2oa94dtNJHz2CxGCw2RZpQU7ZnmNfLcHGgqFZxWXUZYjFYpKuv3cfaYzD5dJRbbbi+s0o91enUq4zDNQi8Nh6VapObfvrESSpqy1vD6tFOU9lNSTPCv28/jJ4n8CfDD4ja98I5I9d8VfCLwVqXiT4n6PoXhG1vvFtt8P9VGj3+q+GdC+K2r+LfD/AId+FHifxPotibi3tk0H4l+OtQtn0HX/AA58PLs2FhfTexwnl2Er4zCf2kp08NjMRGngXVxUqWDqYqi17KtiMvjhsRPNMJQrcsZSUsLRpy9rTq46gjkzTETown7Bc1WELVvc+GlUsnCVTVU5ThL3ZNaJo9V+PnwKvfiD8FPh/wDs0eDNAi8NfCrxFr/gDwL8T08O62umR+CvgJ4GsJPEuteFdEimfTr3W9L8dR+C9B+BF3YWqJd2vhb4i6p4gns5rbRbqym4cqzOlgc2xWcYupUxuLoQxtfAucYTWKzXF18JQw2MrqpGVNPCU8Vj85qe0jKlXxeCjhZRUcb7u2Jw0quGw+EoQjRpS9iq3LK3Jh4xjGrQhe9rw5uW+rnJs+TL/wDZ3+M1j/wm/wBr+F3jzxx4J+JX7VCaf8XPBuofF7QvHnjzxz+yL8N/hx4q0P4ZeGNF8TfFj4kR29z4D8W/E2LQ/Hnj7wJ4m8b6Lqh0X4ifFDwdB4bOkXb2uqe7Sz3LXDBOnjMNgMZgcjdTAVcLlWIwGFwnEeKxUKuaYpLAYaNSljMJSrV8Nl+PhSqKusJgcTRlNwVNcP1PFWrqcJTpV8dyzi6qlVqYCjCoqFFtpJU/auU3F2Tc4tuzR478Svh18T31nx54Vtv2UNP0XxD+1Z+0D+zxo+q/CPwJ4u+E9rfXv7B/7NC+GPH/AMS9a8T2Nr4g0PwPd6rf+IvFviH4PfESy1XxFaaJqMfxk8N+ANM1bxLpGnaBr3izvweOws8NhWs8q4mPDWWZlNYqrhsZhoUeKM9xdOlgqUatep+8wlN4WhPDYrDYqrKjHKY43FVKVKvNUZrUqyqVE8BKH13FYe0KdWhUtl+DVOdTmhGTkoqq0qqWv76Ed6kT6q+J/wADPi54s8R6B+0M3gaTVvFg+LHwE1DWfgZpmv8AhSDXbf8AZ/8Ag1d+Pdc8M+C21zVde0j4dav8S9L+KnxBT41eIFbxVZ+EVu/C2ieBdC8VeJU8IaJ4s8S+FgM4y+hhMRlEcTKjhpZZm6oZpLDYmSqZ1meHw1OWOjhp0/r1OKwGCxOX054unGtJ4/2leGHqVvqmH3rYOs6scW6UOb6zg3Vw0Jc0FhKMpuMKckrSbk1Uqx1S0i9rvJ+K3wM+Nnjnxqnx/HgC7u49b+LP7K3/AAmX7PSeJvBMHjPWfgX+zhq3xa8ZeGFvdfuvEEfw5PxB0347fFmy+K2peHbbx7J4X1DwR8NdJ8OJ4qvdc1m+0aXfLc3y3B4b+yPrUIqngM9dHOFhcTGhDOc5WW0a9PD4aMPrNDAU8pwmYYGljJUozq1szxC5YqNCTWJweJq1FjHThJOtg+bB89/a4TCVKlX2VVrpiJyj7WlZNQjyX1bOl+JfwP8Aiz4m8Oa78V4PCEup/EHxx8fP2fPiR4z+Dqa/4XbWp/gd8DvE2j6h4c+C9t4lvtU03wPdeItPnh1j4o6tpt54o/4QS5+IPiPxX4OsfGmq+Fbmz8T6lz4LOMHRrUsC8T7LA4TJ88weBzBYWv7KlnOeKtXqZzSwah9cpUpYjEfU6VOtH6zhsNh6GIxMYVIShKq+ExFSE6/JF1quLw1atRU1aph8NKc4UW1vdz1VnddNDsJtD+M9h8UvFH7TOm/A671zxl4s8IeDvgP4K+Feq+P/AAP4e1bwL4H0HUfiB4w1X4jfEbxLY6n4i8K/ZvFHxC17w5p+s+HfBOpfEHXvDPw78Pad4t8P2fiXxlq2ufDS044VMteDw+UzzFUqWGxWNzTG4yjg68qOMxc3hMH9TwlGMKdX2qoYdOni6io4TFV6latz08HyYuj0uniXVrYyNBSq1aNGhRpe2pQ5YQdTlq4iVRxtOftLSgrezULy0kj4y179hf4+lvih4Pm0/wAMePfAfjH9qT9nn4oyTy6zo/hC4+IFzH8PP2fbL9pf4v8Aj7T7axnttDfxBqnw2+JPh7RvD2g22t391qHxg8YeJpvDFy2geDb9PqafFmUp4TFUqtfA4yhkGc4FOGFrVqOAryq5/LKcDgU17apRpVM4wVepiZwin9Vqwi/ZOtTl5U8rxcqdanGNOUKmLwtWDlNRnWpNQnialb/n3OEklCk1q0+p+uXgDxf4i8Xx+MLjW/A2s+CLTQvHfiTwp4afW5o3u/GPh7w7JbWCeOLfThBb3WkaVrerrrEGh2l8sk2o6Rp1l4itpptM1zT3f8+zDDU8LPDxoYmjiPb4HDYqrCCqJ4WpiZVG6DlNWqzoUqadWGk4zqU4NLmR9BTqTqe1/c8ns61anBTbgqkY8rpTjdaRavqrq+i2PzX+Gvwp/aZ8UeIvhlF8TfgVdeDvD/ij9qv4kftL/tHatrfxI+Huu6pqmv8AhqWWX9nDw3Z2XhXxL4ij1nwD4B0mx+FGmaHq/nw+KJ9Y+Bfh2LVPBHhHStROtt9ji8yyGjQx08JmbrVaOQYPIMopQyvHqNOnX9n/AG9VdWcaMqOKx8KuZ4av7PDVMHVo5ji3TxrvRc/IpUMbKpSVTDpU3mFXG4mU61KUajg5LD0owj77pxSp/EvehGSdnJHcfDP4KfGrWvhD8KP2eviJ4CvvCp+H3xz8M/F74p/GG/8AEPgrVtE+J2q/DP8AaBP7QWma38PNM0DxPrni6TVPiv8AETQvDWreJ0+IHhrwQvhvw3rfi1IJdR8Q2Oj2V/zY/NstoZnj87wOIdedbLcVgMpwEaOJUsAsdktTK+TEOpH6vGjgqOJqwpRoVq0KteMa/JhXGVKdUcJXrYfD4GvQVGnSxMK2OrOrTnHEKNWM4zpKL9pUnVnarPb2KUoy1OSuPgl+0p8VPhB8ebrxz8OpvDv7UHj/AODfxS8ExfEXxX4+8K3fhzSJ/FWsPDonwm/Z5t/BGteJ7jwL8Jr/AMOWb2niHx14h03wL8StYv18FeKfF2k+K/EEOoL4L6qeb5Ngcyyp0cTSq5JhM0ynE4jB4fA4j2tWeFqUasMzzGpiaWFni8XSxMac54bD0sbhqFKGIo0qzpVsTLEKWFxmIo4lVYTjjK2HnF161elKEGqz5KeEVH3acPZpXlOMMRVjyyqucmfUHh/wB4n+KHxe+D3xS8WfDPVfgz4T+AHhbxpY+BPAHiLUfAl/4n1Dxx4/0LRfDE+tEfDHxX408I6N4M8FeBofEHhbR9OXxHc3/iLWfFN/fXWi+HdP8HeHr3xZ4dTGUcBlmYYGhjaWZYnOqmX1MZiqFGvQjDDYPnxEY1niYQqVsVisfOpUxGtSdL6tRnKSjiUdVKlVrVsLWqU3QpYSm4UYt3qTrSpOlV542TjS5W5wm9JT91O9zwL9pf8AZh+KfxY1j9on4k2Nr4xbxj4h0b4X/s9/BzSvAHxX1H4eXNn8CbvU9Cv/AIw+O9Sm07xV4X0y88VnU/H/AMT9TsfDviLVLrSdZsPhj8N4Z9Fe+u57af1siz/Lsvp5PhK0MNDD4bEY/N8xr4jLVjKkszo06sMqw9L2UHiXRqqOHpValOSUI1qyqNUoTOXHYCvXni6sOb21WFDC4ZRqckI4eLi61Wbs7TlVxEkoXV6eH9o9ELpPwA+KsHxV+Pvw+8XfDubW/wBnn4xeMfh+dLuPCTfDy08P/wDCoPDnwk+HvgcfCHx7rPib4hr45s/h1olx4U8a2N78OvA3wUuYfEy+N3vh4+trTxh4303SrnnGVvBZHjKeN5M4yqhjvaxrUcbOrDNnmVfEwzTBwpYGWDr4irTqYKpHHV8zpTi8HTpfU6rw0JKvqlSVbGU3Ql9XxFWDptTpxiqEKMIqk5Xc4ckoLRx9+UVpaR9U/tFeJ/ENn4ej8L/C+/0U/Gme01bxL4I07Ufh5b/Em4sotF0m/ivNdWy1Lx78NPDHg7yzeLpth4y8a+NNH8OLe3v9hCHWb/VYNLn+eyLCU3VWJxdKt/ZmHlh44qtDGfUbXUEoc7o4iWKq1I4d1vq9LD4iftYzbVKKlOn3Y6u6dJKDccRCPtaUY0nWUeWMlzcsbOEXKLp+0ei1fSx8beArH4p/tA/sk/Cjwn4G+Eup/Dvwf8V/hFon7QPifxvq/wARdD1CXxN418dw658WbvwVOIbWy8S6j4j8f/FzUPDviT4kanq3g7Sfh/r/AMOPEvjfSrDU4NSvrHRo/pa9TAZJxPjK+NxyxdXKcxjleHwdDAyoxwmEwdShgljKUqdfE4ZxwmEo1sHluEoYmviMK6OFr4lexc3HzqVPE4nLaFCnQUIVqDrVp+3ouE6knUlUoTjJqclJu3NFXd7R1ic14A/Zz/as+GupXvxXl8K+EPFvxm8C/sA3vw5+GD6f4o0600m3+N+rmNbP4SaN/wAJHcSPN4S8IWPwk+ErHxPrV94X8K3/AIq8b/FXxrpOl6V/wm+uaBoG2Jzzh/F06eXuvUwuW1+L6WKxf+yYmbr5VSjiYV8fWjh6VeX1qeJzLM50aEaVScqGGyxwpVOSPtcqWDx1GcsRUp054mjlPsYOEoyUMTKNNRw9GbtGdKCjCUqmylOonbkdsPwZ8DPi98R/B3xc+Gvg3S5PhHJ+zt+yDq37L37Po8Q+K7G+8Wab8f8A4y/Dmw1/4i/Ef4k+JfA934l0fQvH2nabD8LZ7bX/AAHq/jaXTbb4heOL+LxTfa1rOteHdK0ecZXgsTl2YYqssbDOeI6Ge577LB1/YwyvLqsnhcDhsFiKsMdicLKpHMKTp4iOCq1fq+CUKVOniKFapEcLi61KvQ9m6LwuXPB4ZOrTqTWLxFCM683KD5FJupFRlKzpylUlKykfQ3xvsPjX8Rv2eW+Ffgz9lPxX4Q8E6rqvwf8Ah54o+G0Hjr4H6b4yk+C0Wp6fdfGLw/4b0vTPiM3wwg8J3Hw/06P4VaXHc/ErTtbvP+Ej8R3UPhC00fw3o1z4r8jLa+V4DO6ua4rOoYjFU5ZzjqONjhMbOjLMpUMQ8vq1KsMNXx1SticdjFi6ns8njQw8qNdU69VVnKPXWWLrYKOHpYWdKm1h6FWl7Smq7hzXxE4Sa9jyS9nG6cvaO70alFnnmr/CP9pvxn4i8beIPF3we022k+KH7Uvwb0fxJpej/Efwne6bpf7JH7P2jap42+HmlG4uzZm+8NeKPjJDKvxM0c6Pd+I5vDHxV+IWmad4G1nT9J0v+2eunmOQ4SnhKFHMa0VgMhzL2WIqYOvVlPibOZ0cHisVKOEXPCnRy2tVqYV051nRnluBVXEfWeT2MTweMqVKsqmEjy1sZQhOmsXhnFYLDRvS5JKWntJO9Ra2as9jn/g38If2u/F/jX4TeIPjl8GfDXgXTfFn7QfxW/al/aNA+KWgeJ74eOvB+n2fw2/Zc8AWmm+HobzR9S8IeDfhjYfDbXdP1SwmvL/VviJ8G7LW/EMHgm+liufFt4/M+HqOGzOjluaYnE1aWTYXIcp5suxdHD1KOJxPt+JcXVc4QqUsbiK1TM8G1CnLC18tx0HgcdjYSdSlnQw+YSq4apisNSjF4rE47Fctf2kk6KlHB0Yxt78UoRcYXupWaa5rH691+fn0BVvXKWrMNufMizv3bNo3l9wUEkbAeoxnGcdR+h+Hf/IwzD/sB/8AciM6n2fmee6vdyThUjlBbcQEXI75JVNy5XaMAnCFmAI4Y1+vEHF6qEVsPcOFVHikAWRXI5YYKnlCXJJz94nAYA1nU+Fev6MqO/yOHurhthbLSKAcGRSixo2EYJuwwb5j/EODwAc1MIXeqdrf5GljlLiZnLq25WjxIHV/NIZkLYZAzEFQQx6KYwRt4AW525Uk1o0t9dE0bJJJNdjGjlSOQsHldoyBuV3L7WAD7Y8gmMEAMigDZ99uQpyBq/3n8wn/AAVD0O90D9pDXNQutSXVLbxNpvh3VfD9pFCCLHT4/tVveW1wytIZHk1m0vGBJMkccoUjyI41Hu5VOMqTilrCpPmb1/5dt3XomvzPNzW8PYSlOV5wcIwUXaLg3NOTva0rWWmraR5LceMPHXhXwb8NPCupW58DeHtejufGV3PoyhNR8WWUtySItRmsJppbO1sktAlhGsqSywS+fcRCWSGIZOjTrVK84v2sqVoQcmnGm3Z+7/Nq7y10Ta6HZGvXoUMJCUVh6dT99KcPdnViuZWkn8LUl7umseXozy6W+8O61pGo3LW1xJqK+JJ9TsfJms/MvkuYXfTY3GqiaWS0s7oFtRl/s7/TLe4VjLFKBJXRyVIzppzjZ01e20ZpJNNdE9XG72a3MKk8PXo1F9tV5VE5SXPNe84q/VJtJry12OAuIJ9F0G61m41ewml164utMvdOsJbGRkWG5aVBcxtf7oWuZdPaWzgtrUBIbdLiZoo5LZJ+mLVSp7OMH+7SlzNXSb3t/medOFShQ9u6kP394OnTavBK61jdtK2vz7HD3Gs2rfYU8i1tF01HkniBLtcIo3xz3czPOtxJIHkinVI03RQg+UN219lT0atzqo01pdJp+64+d/XU43UtKl7sY+x73jfW8udt7d3pa5SeHSms9N1bU77Ujp17e3kNzBpyWr3NvIiPK32SG8uI4ryBIJYSz3DQLC8ksMLTlCRoud3hFWklfXRdrX0s9N76bmDjD2cZVJzdOaqQkk9U7XtDS7SUlJbc131MR/EPlXE9zZ2sNlZ3lqbJ1tUliguLeEKIElUTXLg74oJp/OknmkAOQXyw29kuVJtuWj8oyXS/VLe/W7IlXTlJwpqK0ScY+60oqKlLs9PeTeyvoieGRb6HNrYzG3RYLb95dR3ZknKrLcSRTiOxkt47qfzXEYLfZoXKSSzktIYacd2tfkaqSqXcE+VKKtu+a3va9m9vIzbxdkhSaCCOSNtrW6yGPymcbfl8tGknyVUAZUoZFflGJGlNrW3l+pnKUU7OVpr4o9I32s+vnpp8zFe4NxE1s8CMYiI1VY1DKUDxtJJGXYt5ahFQxbWDMWJbAA0+0n11scspuS5Xs/0FnliPkwgIpaJofMeOJUZVjctIJNoLLhjHkb2JcLg4G12b2TNKrTXKmmne9vLb9Tn7u3t48sZY/OkkYbEuF/dxMqyAbsbliZd6pHIxO0nKoSQ3RGrPqkrW6HFUhBJbLXyRFHstPOvVh3F4pYbZLceeGc7t7s7FdwQnoZAP32SCeKHz1LRvbVNvy26epC5aalK1/d07ata/oYV0UvYxNJCysuY5HtCqZfykcRlA9xIpZSqs6gCMH5yQd1dEI8itdv1fXujCb5/etbZaL8HvqZEFv5s73UsUkkcYDJC84A5UqfMUbjs3lFAAaRsAMgjxjRtOK26euxiqaUm2nK/SV2tX0Wnp5InaeeC3McAa2f5ZGtlEhUM/zFwjohVonx/tK0YA8wZzKWpcpcsGo9WtF0tfbqVdk7wv5uZcMNoOFZztZy6ZZSsABKycrtJU4VNwarR8iLtpczem1/s69O1/1Kz3MUbtIySyvhQDK5VAdqlWVHWTzFcElX37yoBUBm8wvklbRpK/W2mpLqRWi96S6OSV+u9u2x/X3/wTD+HGs/Cr9lDwTb69b2dtd+MLm+8cJFaqPPXTfEotrnSjfz738y5ksUgkIKCO3jdLaNsQBz+a5rifb5jiZRb5FNU1d7eypxpytsrSnBy+aP1LKqEsNl2FpTioy5PatJ3/AI0pVo37tQqRT00tY/R2HUWKgs5faxVBEAAgLjcdq9yu4rg52gAE4DDhR3nR2V/FHiQlVDsvk72IHl/OzB2+YbgQAMncC2COM1SM5pt31tbf+vkem+FrhZdS0sDBj/tCzIIOCD9pi7ht5O4cqSWyWLBckDPFRi8Hi7v/AJh6/W2nspGElr6I+wzX81q9lfR2V126L8LEIqX3/Hlef9etx/6KeunCf73hf+wij/6ciRU/h1P8E/8A0ln6D2f/AB52v/XvD/6LWv8AQqHwR+Z+DI5P4keF9T8b/D3x14M0XxNqXgvWPFvg7xN4a0rxjo2f7Y8J6lrui3ul2PiXSdssJ/tPQrm6i1SwxNEftVrF+8T7wU4ylGcU7c1OcU+0pJKL+WoJ2lCVrqM4ya7xT1Xz2P5J/wBgvRfgv4G8E67+xP8AGHxN418L/tEan8Y9Y8QfAL9pP4XeFfCNl4A+DfxM1Xxzrnwf+HXxb8A3uifEG5+LdlbfFP4iWOmfD7XvE3jb4Z/Df4efFjQ9R+HXww8TWWoaB4r0/X/HHzuFp0403hq7mq/O5Uq9oOnGcZWjLmhUnK0pe6+ayd7aSaPbxU5zqfWaKj7BwUatB8ym4yjeceWVOMW4xvJW5mknJ3jFn6v/ALTPjnxX+1j/AMElJNU+IHw6tb34l6v8Q/gn8PPjX8NNO8J3vi/Q4fib8E/20Ph/8O/2gNJtfCUE3iC81nwLpHin4dePNQEE93qKt4Fsjf6lfm1S7vF+z4ertYzD1a1WnSnClmEKtSU3QpxrQwWKouzc04OdayoxlJtzcI+82k/nsyglTqRowlUi/Y1KSd5y9nUcKkLuny80o03abiktXokfCPxf/YM+E/7Mn7Tv7JGmfETwf8PPHvwR1zXf2zvjR8TNB079hHxV8aP2fPh/P8Qtc/ZJsNH+E3wp+CHgo+P1+C51fwj8OfEQ8F+MNR1HxIml+MJvHni6DQ7uLW28M2XuUcxqY7LMXBSdLEqGW4WPNmNHBYjE06EMzc8TiZ1bPFKM60KcqEVCLhLDuSc6XPLhlh/ZYim+VyjU+sVJWp1KkITlOgoQ/dtezvCN05N7S010wviT4H8ceK/+CkOv/Hr4G/DHVrv4rR/t0/ArxX4O0DxD+yB4/wBJ1nUvhJ45/YP+Bvwb+JPj/wAV/tYx6FZaf4A8E/BvUtU+I2seIPg9qOstpniD4neENQ0TX9E17xBqukachGpRjlNLD4isvZSyXE0q/wDtVKq/bUs0zDFUqKwUEp+2r08PhYQnBRtTqw5UlWps82dGusfUqU6UnJZjhZQhGg4RVKpRoYarV+tcvK6dJuVapCTb5lUnKXLFpQL8IPA+v/sOeFPgdon7NHj/AMOf8FjtM8VeEb28+J958DfFth8YNO/ao0/4o6RqvjD9prXf2tH8EXPh+++F2rJaap411Hx8fiRqOga98MrmL4dadHd6hLpvg1LVVUc0qV/rEKmR8tacaLr0ZUqmEnSqRhhvqsavPGu1yx9nyRlGp73LFXIjTnVwNOn7KdPNr04yq/V6kalPFRnGc66rugqbpQbk4y5nF00oOc3dv6s+J+gfE5/2j5v+Cs2ieHfiHdt8If2k/D/7JNh8PdN0rWG1zxP/AME97TUbr4P/ABW8Tr8PtF0K/wBa8Tazc/tPeMvE/wC0p4Kv8yz+I/gn4E+H+pac9tbX0dufNws6awcMnlUoWxGBWL9vzQcKOYypwxGGVWtdR5qeGw8cHXheDp1604z5Z2S7a0KzxSzCnCqp0qywrg4TTrYNT9jW9xp2X1mq8TRna0sPTlJNxcZL5i+HPw31Dw9+014l+Jv7Wnwl8QfFP9gyH9tr/gpBrWj+Ev8AhRXi7xt4X+F3x98Z/FnwrrHwj/aH+KvgWxtfFFx8T/A/ir4e2/jvw78KvibF8Or7wv8ADTWfFh1WXV7QeIrTxJa91arTng/ZYWtCGY/2dlClNV4RqVKMKFX2uFozUKcKeIhVdGrWpyrOdqSjKN3yPnpUqsMS6mJhKpgfr2ZuMfYVJclSvViqeIqQlzqpSdJSpU5xjGChUnK8nyyjg/DTSF+B3/BU/wAE/tJeFfhj8Sfh1/wTe1LV/j1J8AfDPhb9m74s2mkeDvG2rfs8/BDwn8YfH3hz4ReEvhQniz4cfD/4v+P7LTLLwxJfeHrHTPG3iLwd448d6FaroevRa3r2lerGvkrwkp0J5rGngKWIlUxWHhUqU1icyrpuvUrSp169KlUw1KqoSiqVOMKUoqormNOFShmbxEYV45ep4h4eMKFRUqbVCjGf7unScqcKteNTlck/aXbjumeo/s4eLNA8S/tseA/FWk6D41s9K8Pf8FHv+ChHxu8RXmu/C34heELzw78LPin+yDe6d4C8eeINP8U+E9F1TQ9G8caxoOp6X4fuNWtLSbWdYsJNLtIptQEdsefGJRy2vCdSlz1MmymhFRqUZS+sUs0ft40pU5zi6ioWdZJylCk+eSjHU2w9vr1OUKc+X+0cdUlKNOtZU5YOMqcpxnGMlGVT93CVlGT9yN2j0H9h74M6v4X/AOCgXg3416f8F4vAXwr+Mif8FJ/GPw98YeK/gzqXgv8AaQ8Z6N8SPjP+zP8AELTPE/7UHjK5gsL67bxb4puPiy37Mfg/x14f8P8Aj/wx8AvCulr4kutb1+91ux8OLH4inLLatD61GVeE8njWo0q0HhoTpYbHUqrwipyaq0+SnhZ4qtGUoOtWnH3IuETTCYerSxlKsqE406jzOop1I1HV5alWhVhHE6KMJN1q8MPHkg1TowXvuM5S9n/aC/aK+Edv8dviP+0B+0zF4u8Z/Cb9l/4o33wf/ZT+CXg6x0zVU1j41/Dn4d2HxH+Ov7UGvaR4k1rQPBEutfCr+3m8AeAPF3jnxJpWh/DCfwp4i1HQPs/j3x9opf4SriKXtqlWtzOFGbpUYKLac6dpVKze37t1IxUtIwnH3k9j6+nRqypU6dHlU60Y1atTm2hPmjTopKMpJTUZOaSlOcJe4tE3w/8AwQR+B3irwF4Y/ao+Kmr/ABW1TxloHxQ+JXgjTdF8G65pGkaP4q0iXw94Hg8ZWnxX+I6eFPFvjjwPq/xI+PfgP4qfD7x3qfirwx4x8eN4y8Lf8Ih4v1f4jeJZ9ettF8HrKaE4xr1ZTfJWnK0JOzhZqSfL9lyv00ceVq27vM6sJyo01FKVCCcqkFPlqXXLyxc4wb5GndWfK7q+lj+g6vYPMez9D5Y+Nf8AyNdl/wBgG0/9OGqV/JHjZ/yWWH/7J7Lf/UvMz9R4M/5FFX/sY4n/ANM4U8gr8iPrAoAKACgAoAKACgAoAKAEIzxS16NrzVr26rVPRq6fWzdmnZh0a7pxfpJOL/Bs+Zm/Zc8J3HxE8feNdS8Z/EHVvDPxI8d+Ffin4l+D9/d+Em+G1z8SfBnhn4feFPD3iwyW/g+2+Id2un6d8L/BtzH4U1Tx/qHgU6rpa6g/hdpBbLa+6s8rQwmEoUsNhKWKwOAnlmFzKEKzx1HBVKlSdSlTdSvUw1KdSNfEUauIo4WnialCvUpTrSiqXs+L6jS9pWlz1fZ160K9TD3g6EqlNJRdnD2llb4faNeR9MgYGK8L/gL7oqP42u/Ns7Raa0aYzkYPA/hy38aX/wAQfstzceK7/QrXwyNRvdS1G/h0zQba6N9Lpvh7Tby6n0zw1Dq1+Le98SSaBZ6dceKrnS9AfxLNqo8M+HF0rd4qu8LTwXO/q1OrKuqS91Tryjye2qSjaU5whaELvljDnpqPJXxMa2UaajUlVvJ1JR5FKTT5IN3nCGmkajtzp3b5Y2asddWBoFABQAUAFACAAdB16+/GOfwAH4UrJbK3zb/Nt/LYBaYBQAUAFABQAUAfN3j/APZp0D4gfEvWfiLd+PfiPoNt4x+GmhfCP4leBPDl94TtPCfxH8C+GdW8f6zoml61f33g7UvH/h2a2u/ib4wS61D4deOPBN9qlpfW1pqU9zDYwLXuYLO6mCwmHw0MHhKtTBY+pmeBxVVYpVsJjatLD0pVYxo4qjh66/2PA1FSxuHxVJVMHR9z2cq9Otx1cHGrWlW9tXpudKNGpCnKChUpxn7RKSlCUvi0fLKN15ts92Sfw94bi0HQUn0fQobpl0Lwvo4lsdMS5fTdJu9QTRtB08GBZmsNC0e/vl0/T4WNrpOl3dyIY7OymeLx7VqzqT/eVpQjGdadpTkk3Gn7WrJJv357zm7OcuWLS5YrqvGChG8Yr4acbpK0VzOMV15Y3k92ldvQ8gv734BftJ2i+HtK8f8AhXx9ceCdY8N+NoZvhf8AFPyPFPg3V1Oox+Hteg134c+JbPxH4fXVbVdd0gsL+1sfEuhXHiHw9fxanot9q+nz96p5tk7jiJ4SvhIYmnWof7fltOphsZRnGMatL2eY4WrQqR5asVJ04qaVWKlK0oHO54XFpQhXp1JU2qv7mtCU4Wkoxm1FyslNJJtW59NXoepeDfBvh7wD4esvC/hezms9JsnvLgG81HUtZ1S/v9SvJ9S1XV9b13WrvUNb8Qa7rOp3d3qeta9reoahrOs6ndXWoanfXV5cTTPx4jE1sVOM60nKUKdOjBK6p06NGKp0aNGkn7KhRo0oxp06VCFOmlHncXVnUqT2pUqdGCp0oqEE27K71erbbbbberu/wsjqKwNApAUdO1LTtXtI7/SdQstTsZWmSK9066gvbSR7aeW1uEjuLaSWF2t7mGa3mVXJinhlhcLJG6jSpTqUakqVWE6VWFlOnUjKFSDcVJKUJJSjeMoyV0rxaa0aEpRkrxkpLXVNNaNp6rs00+zTW6L1QMztUDGyYqnmFZFYpu2BgIpgQTwehzgEE46+v6H4d/8AIwzD/sB/9yIzqfZ+f6Hm2pSTBN1uEC7VlMasqyxkv0clt7p5hUgn5SVAIxkn9bnJx2tuZnD6rPOYPnKFmB3MUZuJCSVx5gwFbLNgNjdwEAqFLn0lZLe601+d+5cL312t/kcHcNIV2uySR5bedoUAKBISIyVGTlhhhtUkfK2QDpJ8sVbXZa9rG6jfe9rHKyrL5tzIW8vLqoTzM+YqqNrkAndtJKclmweSwYkYvVt9yypaRZuw0RSSWMfOwljG3cCxAVyFHIxu27QOW+XmgZ/M5/wVp8I6l4W/aUsNVtrG/l0jxf4X0O40mFJ7+80ua9hubuHU47KC4mubWwvHvZIGubTS7a3h2mK+lt5bm7uJq93KXT9jVi5Ri1Nyl7yUlHkS5ne9k/hva3TRnj5t7RVsNWgpSdo0kkm4c3M2laz9+WkbXu01ZXaZ8paFf6tqupWfiXxbrOhSXUZvtA0vwxr/AJ8kGm21zbXAklutKe0tLG00m2a5320tktx5NzIzPBHNEA2lWMIxdGkpWqctaVSNntOOnMlZOy5rWb5LvRam9CdWUliMTWg6nv0aeHqxkuX3JXunJOy1Udve5Y6ts8q8LWz+KtY1a3m8Rt4UuItN1rWrW3s7S5u4rnVNIge407RNPEDSNayaq6SLYy5dofI3ZZFjQddafsYwqezjKMpU4xlzxXuuKUpO/aTaVtHpuebQUsRXqr2nsJQhUnyqEpX5bp00r+7KSu43vdNO2tzyeW6SWaI23nCSKaVyslxLNgxu4dxKYldZSyyhg0xhPnZEcSorN2OKi24pNNX5kmrp9G9U7X3Wj9Dz3KEnFx0k5axcuZp33cVa0urTWnkZet67ZX17d3NktxbxeVbveRSF2jZ0ZIfLXDsCkrRq7R70JJcjzFVJGcKbjFJyWnwuLWi3V9/evft0074Vq8Z1Hy86ejkpaU276paLddHJ6fhj21y9tPJIWF0pjcw/aIxPGVljeJgEllwPJV/3bbCqEBgpKrt1aUuXpZr3lo3r16Pz20M1J6y5VUbjNRUuayc48q5bNWa05b3Se6a0Io57iOOGOaF7QHe0Msotvs77lMYdZN4wAkg8sI2R5ighjt200rpJ30vunp306EwqT5HeKje9tb3VrXTTtumvVMiimvY5AIJmjUklREDFFMvyESOQ2yRkySFeQswKnaNwJpwhu/le2vpdBCVRp2co9+W6Xz32Nm31KZN11IFu3fFuZJnV5YZPLd0fg/M7AYcqrFcANtESk4ypp23j6WV/w6Fxm173xc32pa3t2el9/wAiSW/tkgkt4lEl1eyBZ5IYFk2sHMrIu4lkXemX3BYwiYVV24JHmveSatto0nfc0nUhyOEYxlzbuDvKNtVZq9r3e6e3qY12rQ27RraGQxsJiVYqFEe/YPLjAkXaWfOyQIR8qLu8xW1g1rqunX1MJqai3GDbV7Llb/IwH1VDM0LW4DzkF5UEiZCrsi88b93yqwALp5igPHlUBz1+zT1u/vX+RyOv0cHddGTvIr2bBUSMx+YYo0JMroylWDNKXYYZzIRtkbYqPxuIELmi3aLe62e1/kNuMoy1SurpXW91oZCFbTbHIWdWUJGcB2bc2xo0iJWFDypUkTyYwF++BW61Sb3tqYJ+7y+afnczm1E2+1I0kTbKyuSvzebn5lYOMbSh+W3bK7xu4AXy2lf7iHOztZ3Ta2f+RB9qkm3XUkW9mkDB/KKzGPILALsDCMsAHVSxGCGxJlqaSvYW+pl3d00gcq7YWNlCyTSAK4kYk8bQRubYgdnwpYbQ20l27GUpO/Lbfbu7an2f/wAE+f2Y7L9p748jR/FC30fgPwTZw+J/Fs9rESLlVuoFs9DkvHieG0XV5XKM4H2hrKG9+xmOQfaIvKz3Hyy/BRUOX22IlKEFK7caa+KpyqUZLVSUZXtzWVmevw9lkcwx9SpUbVHCRhVkk0/aTbUVB3i1GOq5k/eaTtJXTX9iOn29hpllZ2GlpDaabp1vHZ2dpbosdpbW1vH5UNvBFCUiijSMBI4wpVAgVEHJP5s2222223dt7tt6n6bp0SXRJbJJWSXklotdkbtlMdqFWJwxZQGVT0+Y7TzheMgDPy7f7oGkWklqv6Ymvw/r+u50tgzTTbYGK7erOSAHYdEx8wxtAbccHOT1JNq11YmWz9GeneEZbj+3NKUyHjULJWC4YFRdQeYsgXcdxHGctnALYJArLGf7ni/+wav/AOmpHO9n6M+3j/n8zX83v9I/+koy7+pUvubK8/69bj/0U9dGE/3rDf8AYRR/9ORIq/w6n+Cf/pLP0Hsxi0tR/wBO8PT/AK5rX+hUPgj8z8FRZqhn4y/tsfs5/sefsu/DjxP8YtM0DTvhn45+L3xo+B3hhfGGqePPGMujeEPtv7THw6+O/jzxL4N8Na/4mvvC3gDQfBEXw78QftE+OdN8AaL4bsLiw+GWq+ItVSO20u4vbXysZh8PRhKolGE6tWlDmlK0YJ1Iybu2lGC5eaTbsu6R24epXqzjTcnOMIVZctlzS/duKirJOU3zcsFq3eyT0R81/sMft/fEr4jeGU+DPwF+GPwp0H4k+P8Axn+0L+0zdXX7UfxR1v4YafHpH7Rnxh8eftM+FvDXgXwN4U8D+NvH3jnUPDvww+KWgatr2p6/a/DTQtY0a1n8Z/DvUvHfw71DSPGV7jhsbKsksPBw9q61dSxTlRbjVm60FGPI5zkqcuaSjG3uyldJWe2KwscPOXt6nMqMaNCX1VRq/vaVONKo3Ln5IU3Ui1Bttq8Yu7dzvbX/AIKqftD+Dxd+LvFfwn+D/wAdPgzpuox2mqfF74B6H+1X4J+Gf9mwayuhazrPhn46/Fv4Iyfsv69oWj3jStL4x8U/Hj4b/C4xWt0118RNPRPMqoZhWleXJCvRjJp1qMMTGm3GXL7tWpTjSmtfijNp7xTWqJYOirRlUqYetJRcaNaWGnUvJXSnSpVvbU79f3UpRfuuDb0+8Nd/bc0Dxh8Bvhv8bvgLBput2ev/ALT/AOz7+z58R/DXxAtdc8IeOfhXqXxG/aE+H3wV+JPhLxX4IltBrGh/FPwPP4y8mbwvr8ukWcHmW/ii3vte0M6Ta+JOx4qLhz0otv2tOm4zlaynNKT1a1ir/nqrnIsNyVJQq2VqdSanTTlGXLByjaTSvGTsua0W9rRe3yX4H/4KJ/tHa5rg8O+KPhT4Q0XWbb4q/sb+EPiJpGs+BPi38NNZ+Bl1+0n8dJvhj4r+E2rp4zl1HTvjJ4x8NeHE0vxF4U+LPgfUPC/w58W6drk3iO28PDStM0O18bZRxNRTblTjb2tOm/d5OR1KvJq3rOTjZ3i7NO9rM1lhqfKnCo7+znU+zNT9nS57pRipQXNdNSbaS1e59bfBb9pX4l6h44+M+l/Fj/hHfGXgXwb8YPBvwC8C+KfgH8BPjZrJ1L4qTeGIvEnxPtvEEvhvX/jTYW3w6+HOo+IPD3w61T4ra6/gDw5ovxJ8M/E/w540tPCtxoFhHe70q05VKsZuLhGoqcZUoVL35ldS96VrJqHN7q59bW0OetCKpU3BctSVOU5xrThy2SbXLpB3dnLl973bWd3c+T/ib/wUP/aQ8Fw3mqWHwf8ACLWGlfFD46fDywisvBfxZ+JGh/FDxz8LPjtb/CLwf8AfDvj3wimk6b8JPiZ8UNKWfVfBvjT4m+HdQ8OeLPGGoaX4G8OeE7y+F1NDz1MXV5fcpxUeaouZpz1hiJUlCyb5Zckfa+0leC+C3NY6Fh6NtZScnGm1DmhTa56EarqXqRalHnfs1CPvv472PZvhP+2D8Z/Et78DRrlr8H/Gfgn4x/ta+NPgn4Z+LPg3SvEngK1+IHwl0L9n34m/ErQfix4M+GmqeN/ihdWWg+JfiX8JPH3g3wx4p1b4jXmj+O/Afh7RPip4O0u78OfEXRX0Z0sTN+zXJFqVepSfs5KKUVS54zkr+7KcuZttpSWsUjKrQUeZJzhKNCnVcZx5vflV5ZRTjGKfuuLtZuMnaTbVjhfjx/wVLj0n4i6t8Iv2VfhBf/tAeLdAOuR+IfGMWl/FLX/Bdjc+GdTufD3iKHwz4Z+BPwr+NXxZ8eWvhrxRbP4S8R+M4fBfhf4M6V4uS68Dz/FweO9P1DwvazVxtRTccPRqVpxX7yX732Xn7P2ca86m3SnFS6Te6ulhI2U69eFGMtIRTpe0a3Sqe0lRhTTvf45SV9YK5xeif8FB/wBp/Svhd41+OPirT/2I/Ffgj4aazp/hz4i+AYvHX7RP7Onxw8HeKdSvrWy0vwPqHgL44fBu91aw8eeIzfWLeBvD3jTSvAVv41TUNIvtK1ZNE1ey1ds4Y2tOFSpKWG5IPlnTTr0asNL6wr0k5N3tFJRU2rRd0zWeFoqUaa+sRnNXhJ/V61Ka8p0akkl3acuRayR8U/sn/GP4E/tOftbap8MviL4d1iPwh8WPEX7aOmaF4I8ZbvD+tXNn+19afsz/ALVvgHW9L1jw1rs1re+fD8BP2gdI8PfEr4aeKtU0r7V4J8P+IfAfi6+0/wAUaPqkuGFrUa+JnTnG8ZTxCUZLWX1hUqimv+nd6VWDktOZwje712r0q2Hw9OUJK6jh25R1UfYOrScH2qWq0p8r6cztbb+ij4Ffs/8Awm/Zs8D/APCvPg54W/4RfwzJqlxrt+LrWde8T67rmuXVpY6dLrPiTxZ4r1PW/FPiXVF0rStI0S1vte1jUbjT/D+jaJ4d097XQtE0nTrP26VKFGHJTVle+7bb2u2/JJeiR5tSrOrLmm7vZaJJLsktErtv1bPZa0Mns/Q+WPjX/wAjXZf9gG0/9OGqV/JHjZ/yWWH/AOyey3/1LzM/UeDP+RRV/wCxjif/AEzhTyCvyI+sCgAoAKACgAoAKACgAoAKACgAoAKACgAoAKACgAoAKAPkr9p/4j/Hj4faBq+qfCG3+Fv2+18MyN4D0Txva634k8Q/Gn4v3n9rt4a+CvhfQtI8U+Bo/Cx1hdLtpNR+Ieo6x4is9CsdUutYvfC0WheGNf1q2+iyDLsszGvSpY2eOaqYmNPESwrpUKWX4Jxaq5hPE1qOJhiqmHm6co5aqeEnjbrDUcXTr1KXNw46tiqK/wBnVHm9n7kaqlUniMQ5RUKFClTqQqc0ouUrtS+C3XT5l+I/7T37XFhP+1X4v8CaL8Bl+GXwG+Ifw3+Gnw0t9S0Xx94t8U/Gvx3qcvhm18ZeArHVNO8Y+DdI0jVbzxF498K/DnSNdstH1+28M/EzTfFXhC90LxZJp82o2Pr5dkvDdaOQUMVWzZ4zOcvxuY4mVCvgqWGy3B0qNevhsbKNTC16uIoewo/Wq1NSoOeGqQlGtRcoc/DWx+Oj9fqQjhoUcJWw9CmqlOrOpUrVJxjUp3hWjGTl7SnGi4pJzhUXvOyj6vbftLfE7x74k+Hmr/CiP4fah4L8Z/GjXvAGkeAdT0XxBqnxE8Z/Cz4deLZ/Bnxd+O6+LNP8W6ZoPwz8KeEdQ0/Wr7w/ba94L8W6d4uWP4d+GJfFGg+N/jP4b8N6Dx/2FgMLDF0MxqYuli8Pl+HxNTEQqUo4XCY7G4ajjMFlc8KsPXxGOxtbDSlOVGjXw0o886kPa4XBVMTid1jMTVdGpQhS9jVxMqXLJTqVI4elKSrYyU6c1CnRtGMoynHlSmnJuzMP9mX9q74gftQ+HdUu/CGr/CPTpvDHiG98R+I/F7aL4r1DwzffCjXfHPiZ/hFH4T8O3nivQdcv9Q8efCbw/Hr/AIh+JGoatY+FPBXi27ufCdt4T8V+KvC/xF8H+AazfI8BlEsNVrUsydLGYRU6GFniMJTxFLNMNRjDOY4nFxw9WjCllWOm4ywUsNTxWJo0VUjXp4XHYDMa04LHV8bGSpvDwqUuevW5oVLLB2nKlOMPaqesYNyrXdHRuyW3g+g/tpftR6rofhHxv4nuP2evh34D134Z/tIftO6/rTeAPij46n8J/snfDeztoPhH4/1Gwt/iV4OupvGXxBvNe0DxFaeDrSGa38S+DLLxNd2es+Fte046DH7L4a4ehWxWEhDiHGY2njsl4ew1CFbLsJKvxRmMqEcXgOWWFxdqWDrV1l9RynB08WlN1atKdOM+T+0cycac+TBwhOjicVJyp1ny4WGmFq3VdKX1lq0YrW0o1F7m/r2jftafHTwr/wAJbqXxp8J/DnT7D4HfsdfDb4o/HDQvBia9e+Ipv2nviTYtc6Z8G/Cl/Jr2p6HYOLvw74isIfCTDxb4gnj8Z/CTVoPE01t4oW1n8t5BlOLlQhlWJxdf+0+JMfg8orValB06vDeAqVG84xEYUITTr4arh61GsnToN4HNI+zlaP1fqWPxMPaSqwpTjQyyjiKsKMZupLHYhwdLDw/eTtGzlSnTcZVIVp0+aS1hL1jwT8S/2i/i/pniaw8Eat8GvB3iT4SX2i/Dv4h6x4k8FeMfGvhvxv8AGjT/AAb4f8Q/E7R/BunaN8SfCV/4O8A+E9b8QWvhbTvEep6x461vUtag8S28ug21l4VsNU8befisHkuXTpSxUcyxVPGKeLw9Chi8LhKmGyudWvTwNbEYmpgcYsRi8VSw9TGSwtLB0VDCToypVMRXlOhT3oV8XipShS+rwnRrUqVbmhUqqpPmisRCiqdVOHJL2mHjVnzU1VipPmj7r8b+B/7Xnxb+M3xp8DeCoL34U6I+p+KPj9P8VvgdJ4V12++K/wAD/ht8F/EWtfDrSbvxt42tvik+kr468d+PL34eX+jWh+Glp4V1DwnqfjJ/DGs+KbbwxZeKNc9TMuHcuy/LcRiVDMqzVDKqOXZn7enHAZvmuY0li6tLCYOGW1pRoYPC4bH+0TzSpN1qmEpOpCtGrRqc2Fx+JxGIp0X9XhUlUxEq2FdOr7fD0KMvZJVJ+15PayrKUVLkUZfCo8ybOl+LfxjudL+PPjfW9e8EeEfGnhn9nHT/AISeHfg3bWcuuW3jDXP2qv2pL6++Geg+C5PENzqI8HeGgvhfxP4e03XLy/8ADWqSeHfCHxdsfFU2tw6XLq+knHLMslWyvDUcNiMZRxOdSxVfM7TthaeRZGvrf1n3acakJ4fMY/WVFVouusHUw3xYii43isS6eIlOrThVoYX2UaEVGoqksfipewhS51NQtyyUuRx5ou0pNx0PNPFHi3xt8LP2pfEHxZ8baZ4J8Q6v8NP2a/hl8EPCukfDmx1TwloPiv4qftaftBaJo3w6+Empanq+oeJZZW+H+rfDjRb+88UJbW1zpHgj4q3Pi7/hXWh2dytrrXVQ/s/NMho4PBYnFQoYrOsfmteeMnh8ZXwuBybKObF49vDwoOccRg8W4UqXuxjjcDisLKpiJRw9dYTnVwuNq1ayo3o4Wlh6VOhCUIzxGLxSjQw1RSlJ1KkKlpuUXFJTva0Wes3f7TXxg8Hv8Y9Mv9N+H/xn1+11Twj4B/Z2s/hnous+Cofib8dtYsfHV543+DrS6/458b2+oQ/Ciw8NaP4j8e/ES3vtA0Dw5ocnjg+JbHw/P8PfEhsuWnkOXYlZbUpyxuBpyhjMVnEcbWp16mCymnOFLL80vhsDH2Ucwq+1pUsJ7PF1p/uquHniKVSm6m88bi6SxPNTo1nfDxwUqUZwp1p1PaKspVJ1JRnDDqNOU60OWm+aVNNThK3o37O3xp+KfjHxl+0R4E+LulaBbSfAjXfA2jXXjjRtAj8E+HL7V/F3w+074k6r4aTTJvid8VJZj4O8K+IvA+taj4pudc0aC8bxsNDh8OxjwrN4j8S+bnWWYLDYbKMXldWpVp5tRxVSFGdb65OEaFerQhX9rDBZfGarSo1LYSFKVaCjeVXdR2oYyq3jI4qNGl9UaVSrGadOm/ZwnNTXPJy5OZ8zTils9Uz5a1T9r79pyTTfiJq3h/SvgpcN/wAKo+Euo/DXw/qXhjx9aPB8ZP2kvird+BP2efBfiLXz47hk1+38WeHYtI8U+M9P/wCEb+G2o/Dy38X+HZ9V1Keyj1KeH6Wnw1kKqYFYmpm1GjLMszpY6ssRhJWy7JMvljM2rUILAONKtQxDlg6DlVxUMT9SxuIjTjTjy0uGWYY7krSSwrkqWHVOn7OtzPEYiq1CDkq3LU56H7xU6dqkN5Sadibxr+0ZP8EfhNqWl/staR4D8K/DX4O+O7j4BeCNI8RfCr4o+LvBni/xt4V8Vaf4F8WWfij4saB4p8M+Fv2fvDOkfEi51zwTrHxE+LNx4j1HW/EOk6141j0/xBZah4dTxxOGyCOaYzC4jO6mPr4jO6X9pyrYXG4GnWw+DrZZLOKNLDZbiYVcXnOLeB5K1Chho4CpVwdfCVJ0qUaWJqU7qYudDD15YL2XssHKOG9/D4iVKpWjOn9Y5sQqkaVBRqYiSlVqy5IWgp63cv1fr88PcMTxBcSW1jG8ZA3XcSNuztK+TcsQ+CDsJUBvbqQOa/Q/Dv8A5GGYf9gP4+0RnU6fP9DyvVbi4MxG5Bu2l8MDGwGWHyE/P1fnIfcc7W7/AK1V2XqZs4HUriUgll2oWaRpF2nZuViTjIKqueE27VJXH8VZxSb1dlbvb8zaOy9EcHqF05BbdIQ42R+Xn7+M5MmQu4FfxPGW4BuTdkre6no7PW2i12d12N1svRfkcdLdyK7s4KNGioVClmUAsGbzcvtTJHmCIgnIySC23O7NVGLtrrbuiXSy32hfOmWEu/313yKy7WOJP3a5BBA3OEwuACDmhNilGKWj17XR+QH/AAWJstTXwb8GvFdncWtjFpHi3VtLtvJuhDqM+o6zp9u9vJYpgsxsYdJmuGkQxywq5cyZISvTymSdevTs5OVOLsouUVyvmtJR6Sty7rVo8/MGlhoyjJKpTxVLlUpRjzKtCcXKPNu6bSm7XajGTtfVfiX4z0Wy8N6hoiabFez30NvDqV7reqSXMVjqEF2IyY9NtbryvtsFs6zSLduYnvRONsQhjUN6tCc60Z8zilzSgqdNxbg03eMrczTtqlula90cOLpU8LKk6cakqi5Zyq1Ze5Lns5csbRbalJrdrlXNtqefaXquuXHi5B4ZuHtr7Ur65EM9oXs/tUV9O9tFbWs9r8qofO8lo4oCzvJ5ChSqE9MlFU/fV4wS0lslFrXptucNKVR4i9FqFSU5q/SXMmoqPdtNJb6v7v0n/ZM/4JI/Ej4+22qeKPipNrnws0+01dVg0nUdHjM/ifScxzXF9Z3g1DfYu0rNbxvcWV1IGEjNb7wK4cRm/LywwiVRcjvVafKpL7KV03brvfpodVPKIycpZg5wm6tpUabjzOF1q2ovluvRx63P1M0L/giV+ylpv9lyajF4615tPu/tl42p+J9tprSAKq2N/babZaaVsbdUZIRZSWV46OWu7q7IULwSznMNUqvs7q1oQS30v73Nr+Gm25vHLsrWkcIpa6Oq5ybe2qbSa8rNPU981T/gm5+yZP4buvCw+Fnh6209i4BaGRr227lrDUzK9/auwjAAS8AUhcMPlzxxxeKjU9qsRUVR7yvH12ceX8D0eXDumqMsJg3SWnL9Xpxdno/fiozWnVSTW97mDB/wTd/Zfs/DNr4aj+Gmj6ho9lGYrdtT87U76Bm3GSRdTuA9+WklffKGuAgJA8vaiKo8VinPn+sVeZ+a39ErX9FY0UcLGlCgsLhvZw+FeyjJrX+eSlNP0kl1Su238q/FH/gkr+zrq8F8NA0bVfCtzIFmjfRdWumhLsDlUsr15ILeCV0jLZjXy9h8vcBsXdZrmFKUX7R1LLapC638uX8zCWXZXXUvaYZU5Ses6blF+uvMtOySPx5+PX/BPT4n/Be5utV8OzzeItBhL/Z0RTDqlskrvFEpjWUwyIoz+9iKhw5QAENXq0c8p1bRrw9lPo72p7a6tvbTr/mebiuHK0b1MDWWKpvak4tVV6Wstf8AD0R8BX2mar4dvbrTtQsdQstQRwrW8sEhYXDKyERvbvNDcSqGIYRb9kr7VDPjPuxqUq0YyhNNO9mpRvL/ALc+JW89+mzPmp061CcqdSlKnPrCV5NejSSfyXbujLjeZFeaa5eJBEYygmO9hNGTHFv82aZpFSZo5EKho1aSKQAB0q+Renpp/VuhK5tVJyVrabfgzDnuLTe0gWVpEDJHshaOJW3Bi7P+4cA5I3lWdiCNxAD11Qk5X0WljmnyXu/aXej0009V+pSMpLKY3DiJgmfMYyLIcBt68Mm0GNsysWYAlA4JxZlp0K3lTGUKjRwqySiN3Db1SRQS48/FtCGKMdxy6Bsxr1wXW11ftcEpa6JdnLT5p3Sv9+l9ClPHKgbzVGHG7zGLFSwCndmRoFLJ8pOCVDERNhuKqO/yM2mt9779H53HvFLHA8zSRqsf7pi0bcMVfhnZ2H+rOT8wUMV5DdWldta/IHaMeZyil5yX+Zyer3D3Rs7XKbnkUNDHvVyRl0GFjCHz5Zl6NubB3qqiMtvTikpzkny04uTbWiXVttWTSba1WqV7rfir3qShCC5nL4FG7cpO3Kly6v3rKy32P7Bv2APgPb/AL9m7wfp+o+F7Lw9498WWEHibx2UEjaneahemaTTIdUeWWb/TdM0uW1sfs0UiW1tNHctHArzTyS/lubY2WNxlWalJ0oP2dKMuiSV2v8Uk2mt09FqfreUYGGAwNChyU4zaVatKG8qs4t3lJu94wkqfK9Fy6rnVz7PjuLgqY/LLee0nmBcJGNoVijLuY+Z5aALtGFG/n08w9Tlj3/FHQWMTvFkB2YMFRC5JwOEYgbgCylSPmJypBPBANSHZPTbvozt7ESLEhBGSdpKqPM2npl8gdgfvAhdwPJFbQult1Jeqd3pY9Q8GSGPXdPh8wsV1LTcqQpkBkuISPMJVgAq5IAIJUq3K5rPF64TFX0X1et8l7OWphNJba+6/17H3O3Wv5uV2k3vZX/JfekmYf5lS+/48rz/r1uP/AEU9dOE/3rDf9hFH/wBORIqfw6n+Cf8A6Sz9CLTH2S2x/wA+8P8A6LWv9CofBH5n4MWKoDl/Gngjwb8R/C+teB/iF4T8N+OfBniOzOn+IfCXi/RNN8SeGtdsGkjlNlq+h6xbXmm6lamWKKXyLu2mi8yOOTbvRSE4xkrSipJ7qSuvxDXRqTi1qnF2Z+fPx9/4JP8A7Jn7Rnxh8XfHDx1ZfEXT/GPxB8PXfh74gQ+DPHuoeFbDxpDP4GsPhvFLql/YQf8ACWaZaDwZpGi6Fq3hbwt4n8PeBPG1no+nx/EPwp4vEUnm8VbLsNXqe0nGSfJ7PljJxjyq1kuWzjZqL91pu1no2n2UMdicPDkpyjpPnTnCE3zdXaScXfXdO17xs9TB/wCCcP8AwTQ0X9gCD4uQWvjjQ/GifFCHwjYTweH/AAPrPgrT54fCF742vV8TeLLTXfiJ8RpPEXj7xG3jaaz1vU7C58O+FrHSNB0LS/DHhDQ4F1NtRnCYFYZVYKo5wnOX7v7PK23aSe0m7OTjZXVopRdicXi5YucJyhyTp29/TmckrXi19hLmUVJSdmrttXPcfg5+wD+z58Gr/wAZy2Gj3njfQPFfiXwX4p0vwN8SLfw74t8EeANU+GOs+JtS+Fl34C8P3egR2+hap8L9F8QaV8Ofh/4gLXPiHwt8Kvht8Ivh/pmqQ6H8NfDcdt0U8NTpqSV5Jy5kpa8rW1tL6bK+tjOrXqVbXsmo8ra+1tdvW3vNXdrK7bPo9Pgt8HY9H0rw9H8KPhsmgaF46j+KGiaIvgbwwukaP8S4tdufFMXxE0rTRpf2PT/HUfia9vPESeLrSGHxAuu3dzq66gNQnluG1dODveK1kpv/ABRd4v1T1RleS2k1o1/267px9Gm0zrfDvhXwx4QsrvTfCfh3QvDGnX+ta/4kvrDw9pFhotleeIvFetX3iTxTr91a6bb20FxrfiXxFqmpa94g1WaN7/Wda1G+1TUZ7i+u7ieRxjGKajFK7u2t273u/mTJOTTlJtJWSeyVuW3fY4O1+AXwKsb1tSsfgv8ACez1F7rx/fPf2vw68IW96178WGs3+KV411Do6Ttd/EptPsG8f3JkM3jE2VofET6ibaHZKpU1f3FZttrpeTbb7attlNyl8Um9le+topKKv5JJLyRw9p+x/wDszaB4TvfCPw9+Bvwo+EdrJfaxr2i6t8Jfht4E+H+veDPGus+FL/wTL8R/BOo6B4ctv+Ea+I1j4a1K60rTPGVjCus2dkwsxcPYl7V5WHpKLioq0m5O2jvZxvddUm1cftKjabnJ2SSu76Xvy63vG+tjg/hf+w38JPgz8C/ir8DPhvqXjDwxa/FnQPFPhjVviDpOq2mmfEnQND1bw5e+DPBmneE/Emnafaf2JB8IvB89jofw3MNq82mzaYfE+rS6z4y13xT4h12KWFp0aUqcHJcyknO/v2l5+XTQ0qV51aiqTUW04vlavB8rT1XVN76+lj80PhJ/wb+/s76DpfxSk+Lfi+61rxN8UNf0q81CP4G+Hrv4N/Ci08N6Xr194rn8MyfA3xh4r+Nnw41Wx1vxRqH9qvp1/pL+FfBEegeDP+FT+F/AHiLQtV8WeJuGllFBKt7STqe1nF3i5JKMHdJ3bvK7fM9NGkkrNvslmleSpKmvZxowlFKUYSbco8spJpJpcqVrtvmTbk7q37L/AAx/Z6+DXwfsvBVv4D8AeH9M1L4ffDq2+E3hfxbeWi6149tPh3b39nrEnhW78fayb/xhqumajr1jbeI9Yh1PWrv+2PEaHXtSN1qrG6PpU6NOny8kYpxgoJ8qvyq/Xfqzz5znUvzSk7z52uZpc2mttuiVux7PWpIUCez9D5Y+Nf8AyNdl/wBgG0/9OGqV/JHjZ/yWWH/7J7Lf/UvMz9R4M/5FFX/sY4n/ANM4U8gr8iPrAoAKACgAoAKACgAoAKACgAoAKACgAoAKACgAoAKACgD8VPjvqml/HrxV4a+LPgXwxcX/AMfPhT+0bZ+FNI8KfCnwP4Wf47aH8J/gb8bJ7LxrpvxU+Ksmk3XxJ+G+mfGnRPDvjzwr8NdL0fxd8LPBV5o/x6sE+It1q3w9n+IXjHw7+j5RhY5TCvhMXKksszDh+pUxVfG1L5diMXmOBpVsNHB4Cf1nDYitl2Ix+BqzlisNXlhsRlGZ4zDxqYqlgcJU+dxM1XnTq06clXhjouEaFNQqxw+GqwU5zlJNc9e7oUr2XtKtOpKLpU6if23+zr+yU3wt8MeGG+JfxG8V/FXxZa+I9V+LeqaVq7eGbf4deH/jr4/utX8TfFbxv4J0jQvCfh3Xbq18QePPFPivxB4cs/iFrnjX/hCV1OKHwavhuO2hhi+czzPv7Qr4mng8Lh8FhJYenlUJ0ZVqmLrZPg408Ng8NXxM8TVp831ShRp4mtg4YdYuXNVq88p8x6WCwUqFOj7etUrVYTliZQlNzw8MZVftKtWlCV7xjVlN0I1HNU4tJbXLHgz9if4ffD3QviN4O8E+Pfir4S8A/EK7+IOqx+CvCOq+DfBtp4O8QfEuy8TWXiTxHoHi3wh4G0L4meINWt/+Eu1i88Mj4o+OviJpvhLUYfDt54c07TZfBvg46CsTxRmGMrYXFYujg8VjMN9TvicTSq4h144KeHlRhPDVq88DRhOnhqeHxX1TC4eWMw7qU8VKt7SUhU8soUlOMKlXkk6so07UIxpuspRlyzp0IVnFKbSjUqzi9HNSkk12Pi79lD4VeK9WfV4G8W+CjP8ABLUf2e7zS/h54o1DwboV/wDDKe01mx0HSLzRtJ8uxlm8B2vifxcPAMyxRx+GbnxVqmpW1u+qWmg3ujc9HiDMKdNQrfVsdNZrTzlV8fhqWKxEcfCalUnCrUV4UsTGnh4YqhG1KssPTc48znKWssDQk1JOrFrD/VbRqyUXRTbUXBWi+WLlCOmkJNO71LXif9l34Y+JYPFsAGu6AfGOnfBDw5qL+Hr+0tYbXwP+z94rufGXgD4dafpV5p2oaEngR9W1XxRb+JvD15pV7B4l0Txh4k0HU5JNJubK0sFh8/zDDSwsoypT+qVczxEFUpKSni83hUpY3GVHpKWJlSlSjQrXUsNPD0q1BwrKU5E8Bh5wqwSnBVadKi3TnKDjTouLhCDWsY2glJLRq60uzgvEP7EPwz8V+IfHGt6/43+Md9YeOvjL8M/jvfeFY/HSad4f0/x/8KvDXw58L+G7iGXStHsfEev6U1l8KfBWoPpnjvxD4vi0bxDpreI/B7+GNane9rso8VY2hSw1OlgspjLC5djcrpVZ4N1pRwmPxONxddU6datUw+Fqe3x1aUKmCoYaSShGXMubmyrZZRruq6tbFSVatTryj7eXLz0lTjDTrGMacEovS657c2p0N7+yf4dbU/iFP4e+KXxl8B+H/iR4nPxD1nwZ4H8SeHND0XT/AIrGXQrk/E7RdbPhC7+IFtrU1/4a0bUNS8J3vjXUPhRr15DeyeIvh3qya3rsep4Q4hrxp4SFXAZXi5YTBrLY1MbhqmJdbLLzvl9elOv9WqUeSrVoxrewWNpUpuFHFU+WDjc8BTl7dRrYmnTxFV1qlKnWcYe1krOUdLxbTeiduZ+0tz+8dN8Mf2ZPhV8HvE9v4p8AWGtaNcWvwz8L/CuPTpNf1LUdOuND8L+KviF41Gt6s+pTXWq+IvG3iTxR8TvFmveNfGHiPVNW1vxfrl2mv67c3mvm61S658fneOzOhVoYz6vVdbHVsfVr/VqccRUq1aNDDqDnFKMKFClhcNDC0aUKdPDU6Ko0IwoylTd0MDQw1VVaLqxaowocvtZODhCbqe9F/E5Sbc3Jtyfvb3Zzev8A7Ivw217SviVaf2/8RNM1v4mfF7wj8d77xdaeKhqWr+GPil8PdX8Oav4A8TeDtF8T6f4g8BaU3hM+EPC2lQadd+DNT0vxDoOgaZo3jSz8T2NssVb0eIsfQqYCUKWC9nl+U4jJKWH+qxjSnluMU44uhVdOUKspV1Uqc1eNSNaLlzU5xkkzOeXYecay99OtiY4ty523CtBpwcL3VotJpNMf43/ZE+FHxH+EHiX4Q+NDrXiGLxl4r8PfEXxX4+1WPwxqPj3xH8UPCuo+G9U0D4ia3Jf+GbnwZqmr6ZL4Q8NaXZ+HL7wZP8OrXwZommfDW28Ew/DOws/B8BhuI8xwmPo5hh5Rozw+DrZbSowniVRhgK8JQnhqT+se3oXU6k5V8PXpYmeIq1sVKr9ZqSqDq5fh61CVCam1OrCvKpdOo60OXlqXkpRuuWLUXFw01i7u9XxD+ylYeIrf4WX83xp+M+n/ABD+EGv6p4g8IfFXTpvhV/wkkL654Ku/h5rOkt4M1D4Vah8E9P0PUPCV0NPfT/Dvwo0MWt1ANasJbTW7zVtR1LP+258mPoPAYCWDzKlTpYrBzp1505uli6eOjX9tLEPGPFSxNN1amJniZVqlSc5Snfl5ZeXQbo1HXr+3oTqTpV17GnKDq0o0Z2hRo0qPwRXK3TbUryve1odM/Y6+Hem+F/E3g8+MfixqOiePPiD4s8ffEiDU/G7XMnxKTxs2pr4i8G+OpV02H+3fCV5Yajb6ApdYfFUHhLQfDPg2LxSvhTQdP0aLoxHE2MxFenip4PKYYnD5fRy/B14YCPPgIUKtatRxOD9rOoqeLpyq3hUqKrCM4RrQpRxDnVm45fTjTnRWIxbp1K88RUjKvKXtJVHzSjNtXlBv7Ldkvd+GyW3f/sp/DnVPFtx4v1DWPH895dfHTQP2hbjTYPF13pejXHjvwp8N4fhf4ZtLmz0WHTZbvwtovh+z0u5g0G7uZ47vU9D0FtUnv9N0bTtMt8lxDjo4dYeFLBQtlOKyf2v1SlKvLC4zGVcdWlOpPmc67xFWf72XvOm5Upc1Oc4yv6jS9r7XnrRl9apYtxhUcIOVFJU4SjG16cUrJKzV3r2yLb9kDwHDeeJ9NuPGPxJ1P4TeKviPqHxdvvgHqWq+GZ/hdB8R9Z+IC/FjXNfgvY/CUPxVudN1v4mvfeNdU8Cat8TdT+HFzqWq6lp3/CHr4bmh0O3JcQYyUKUvY4JY2jgKOWwzNYaLxywmHwzwNCDc3PDynTy9rBRqzw85qgkotScpSiOW4aPNG03SnW+sOi5v2brOcZ87Ss3dxs024tPVXSZ9YV4R3nNeKpAmmRAttL30KK+cFWNvd4IPHP4j61+heHb/AOFDMP8AsB/9yIzqdPmeVX92IcNgOiAIXRU3H77DaqMuHYAbSxOFGTlsk/q8pOTs7bt6ERXNv+BxOqSwudyj5ihiKBshxhXjZ8ZCvH8yncJMnPG3JKNTiL3aivlCNqmQ5CMFbBAGGBY5Iz0B5JwR12n/AA4/9u/kzoXwx9F+Rx91FDMxZm2kgFRhHBGOjbiCpIIIHbBUDcCBixxdne1yWBpEYLdNcSNvQQBUj2BQuw+a7OAI8MfmUksoG0A8Bg7vVo/KH/grlYX7fBn4ea9b+F59UsPDnxGgudb13ZObbQdLu9PvLILfwKqQSWOp6lPZWTSXpfyZ3hFuFmkV078t5XiJxcpQlKmlBR/5eNNy0a2cbXt1sk007Pix7lHCucYxmqeJw9SpLrSp8lWOz35pNRk0moxle8XqvwQ8QXOgWPhSwi0u+1+w8QCXUdTvL4t5lpfaXqlvYrZ6fp9gU3WYRo7qC8leZkvI7hYseWFD+7RdWVVqcYOm3GEYpcjjNW55VLWcnKKdmnZSaT7HlYidCFHmjOoqt3XcpSU1KnZpwhe6iop6J7qN0fpf/wAE5P8AgnP4r+P+oeA/j38SdUtbL4W6RrMmp6bpcFyy634j/sS/221mkUFkLaw0s6vb3cV4HmjuJUjd4YlNyJhx5hjYxlUwtKEk0+SUm9FtJ2u79bO9+vSxrg8PJxpYytVU5TXPRpqPLKmmml7Tvde+mv5l2P6wLO1hsLeG3ighVI4FiRlKtu2/KI94G8sQdzM+4gru3OTx4mkI2VtFp5+b82ehKUpNyk3KTd23uU5sDdE8mwCORjEsjMcZ5b5j8uSVLfMpbGAfXGUnJ3Jvrc567WJJ4xITM78yHaV9R8ifKQFIypw2CCSpGco1i7q70Kl5EGVmzIRtCrum5kHI3Hbs34G4dRvCjLZJJqPxR9V+YzhdahVVlDuyJHCjtmREG1QpO4DexO0r0GWB+ZlwDWlTdehrHZnwX+0DqFjdW1xFe5RBEBAZFt7gEhmUMFlQgRhN6xiQfxklVY4rjlJy+T/rc9rAxSimte/Xppt8z+f74y+EfDF5qWovGjOWv2dpvPle6Tzi5UrK0ENz5iGCJDAsksUKbiY2Ybn+gwNerFQjfRd/+HPDzLCYecpXilLT94rc2v4duh8E+JNBt9Kun+xXBaIrNIzEyvNvikkVd7vNj5XC+dIu0sSy+UyhS30dCrJxvLrbf57fqfGYihToz/dprm3u29rW3btuzz2UNeyS7XQxOyfKGEbxIi5lmLh1a7JYFVHLbVO7cEO3sjJq7Svf5/kebJKWjdnfbr9xXuBAqmzgSVpGcyuBOyqpG/O4bwEkSFVk27o0ydpILFTtGTk3dW07MiSjGKikr81336/gQmdEje0kVGESK86LGnHBOXEinJjXzd2FkkG8sr/NimopNtX1/V9Cb3i07LlV16rTv5me+XgZ1IDOkwM2fNTHXdEjxbsqmfm3lVbnJITFIzeqRk6goaDYjSxsoUSgkR+ZncBtXMxAZtq7/NwQF3qX3MNItp3S6GFRKUbX6rY/S3/glp+xr4F/aU+IfjDxf8UBqF74S+E0nhu4tdDtbpYLPxN4l1O6u7u1sdZnW3nnk0WwtdLmnu7K0lspbq4urFJpxa+dBdeDxBmuIwVOlRw0lCpiI1FVdm3Gk043ir2u2+VuSdr6Wdj3uGsow+Mq18TiYSlHCVaCormaU6koSnJT8o2TiouOq1urn9Ulxb+SsaxopCny0SNI/LiWPAjAATYqIpJQfu48gZwMV+fbu71f5vq/mfov4Lt26FNYoncpMISu0NnyyuNuXABy29sEjBZckllCnkn9f1/XUDZ00qzBCSPLO9sAIAWO1V28SAgAkDjoeTnaHH4kHQ6+zKqwKF8jbwR0Vdu4b2yrFiA3yoDt3ZfBrf8AzJls/R/kep+EXK6zpBSOI/8AE0sQ5TLM2bmIK/AO1VAB5IAxweuccZ/ueK/7Bq//AKakc72fo/yPuQ9vp/U1/N7/AEj/AOkoyXX1Kd9zZXn/AF63H/ol66MJ/veF/wCwij/6ciRV/h1P8E//AElnwvbf8HIX/BN2G1gSbUvjf9ot4liv4bX4R6lqJ0+aA+Rcx3c1hqlxbr9lmjkileOWRA6qqsTLB5v93viDL6VoVfrFJrT97RlBOWnMoNtqajdXcbrVO9mj8ljw1mU489JUK0FFSk6VaE5RUubl5oppxbcZJKST0emjGn/g5S/4Jmi5e0/t340tcRZEyRfCe8nWJxK8JieSHWHjEolRoym/IcqM/Om6p5/gYRcrYjljvzUZ0/u57X+Wwo8N5pOShGGHlJ6JLF0H9/vaGmv/AAcdf8E3WtJ75dX+NJtbUy/apj8KbyNLVYd2ZLp5NYVIEkZfLgLsGuZitvAsk7COuSXFmUwn7KUsTGbipLmwtWzvbRNb/wCWp0LhHO5Qc40sNJJ2ssZQvfzXN06lvTv+Diz/AIJzapMLa01H42tcmaaAW7fCXUFmMlu7xzEodV3JDHJFLEZ5AkPnRtEJPNKxtNfi/JsNFOtPEwVk7/VK3Lqrq2l3f8tSqXB+eVrclLC78sk8ZRumviW/R6X0N6f/AIOCP+CfdvO1rJd/GsXCzxQNCvwm1FmV5mSOJTjU8b3kdY1iBM+Tu8nyyHPKuPOH5K6qYxq3Mn9TrWatdNadf+DsbPgfiBNr2WE6/wDMbR6Prr8/1HXX/BwR/wAE+LKA3NzqPxjjhF0lizD4X3cu2+kZlWxfytWfy7z5S0lrIUuIEKPPFEksLSFLjrI60nGn9dnKMXJpYOrst+nS4v8AUjP1bmpYRLyxlH/Mvt/wX4/4J8qiSf298UDE9vPc+aPh+fKjjthGZ/Ol/toJA0Xmxh/OKKjMFZtzKDlLj/II6SeNTvazwVXR3tr/AF9xa4Fz9pNUsJZ7f7bQ9P5igf8Ag4I/4J8AWzrf/Gd4bqMyx3C/Cu9+zpGs720jSzNqipGEmjZFBObgDzLQXEWXGv8Ar1kXve9jLxtp9Tq63Sl+T/PsL/UbiDmt7LB/+FtDtf8Amt3+4vXX/Bff9gCyCNdah8YYRJKkCf8AFsrmYyTSiJo4ohbatOZpGjl80rEH2RxXBkKNbyquceP+H5bSxttf+YOr0un+I3wLxAlf2WE+eMo//Jf11KVr/wAHA/8AwT2vbiO1t9W+LrSyySxRbvhncBJHgg+0Sqkn9r7D5aHax3YE2YMmZWRdXx1kCh7Rzxij/wBgdW+9u3cmPA/EDdvZYP5Y2j/maf8Aw/x/YD2b11D4wyDZuVYfhffSyOfmHlrHHqbN5hKOqowUl0eMZlR0XL/iIHDvSpjL9vqdUv8A1E4gtf2WF/8ACyh/8l30NGz/AOC7v7BN9OIIdZ+Kas8bSxNL8N71I5Y1MYZ1c6lhVUyxK5lEZjaRVcKcgRLxC4ei7OeNvv8A7nVJlwPxAv8Al1g9v+g2hp+L+8tL/wAF0f2EGeCIat8U/MuC4iH/AAri8KMI3eN28xdSaMKHQANv2lXSTOwlla8QuHGr+0xml/8AmDqk/wCpHEH/AD6wf/hbR/zHN/wXN/YZRLiV7v4urFaeWbmR/hlfxJGk1wtrBMpl1FPtFvNK8Rju7UT2phmgufO+zTJMZ/4iJw5e3PjNf+oOr/kH+pHEH/PnCf8AhbQ/zMyX/gvJ+wTDObeXUvi0km7y9r/Da5VzMVUrCsL6qs7zP5kIjiSJnlM0XlhxLGzbR494fd3z4zT/AKg6v5h/qRxB1pYNf9ztH/M8d+JX/BZP9jbxPrVlqmk3HxUlsxpdtZtJL8O7yEpMt1czMGR9QDFVF7bxkoGPns0ABlRkH4D4lUanFPEVDNMq5fqn9j4PCXxbeEn7WhiMdKolGqve5XVSfK3y6X+JH2/DeTZhlmBqYXFQoqo8VUr2pVoVfdqQpQV3C6j/AA7q++umh5p/w97/AGRD5gEnxRYxNKjBPh/cP80S7mAKakyjI5VmKo4BZGZBur8//wBVs1/6gv8AwtpHv/VcR/IvxNk/8FXP2V1Xe6/E6OPykm8yTwK4j2SMVQFl1RgsjDY4hbbKY5Y3CYLbY/1bzH+bBf8AhZSD6riP5EOT/gq3+ypKHaGT4jTxxuyPND4MDwrsQSO5l/tYRmNUJJZWJypQKZCqMf6t5j/Ng/8AwspB9VxH8iKcv/BWj9lCGaWFx8UleK7axG/4f3MQmuV83KWpm1GMXSsIZTHLB5kUpjdIneRGQNcNZi3bmwe3/QZR/wA1/wAAPqtf+VElv/wVj/ZTuXdI0+KPySvAGbwHJtaSOBp2GV1R/LBCPGhm8ovMvlKCzRh2+GcySvzYP/wrpf5h9VxH8i/Esn/gq1+yoomJm+IqiGMSMZfBbW+4PJNFCqfaNTi3PcG3na3U7TMkMrqAI32z/q3mP82D/wDCykH1es9FG8luumnn66BD/wAFWv2VZnkRZPiSDG0ynf4IeMbrdFeZVL6mA5RXXATd5hJEW/a2KfDGZpc18Hy9/rlIPq9Rbqz/AFJW/wCCqf7LSStE3/CygUyJHPglljjO1nQSO+qKIzIqv5YcAvs4/wBbD5iXDWYt25sH/wCFdL/MXsKnYVf+CqX7LRgkuWb4kpHFsDiTwPKjgyRrJGpRtSBVnVhgNgg7g4Uo4W1wtmkubl+ptRtdvGUl8TSX4tETg6fKpby+Fd7b/ky5B/wVE/Zgn+5J8QyNofK+DHYhDKYQxRdSLgM4woxkjLYwDjZ8HZzFarB30dvrlJ76r8NTH2kVLld7+j7X7W29B0v/AAVC/Zgh2b5PiEd/ePwcZAo2CTcxTUmGNh3ZBPFT/qhnP8uD/wDCykXdPVPT5/5EI/4Kk/svkMw/4WSQrsjEeCJiBtxvYY1DouQWJxgEdyBR/qlmy0l9TT/7C6QEP/D1D9ln99iX4iMYWVHUeDDuBdQy4B1QFsg/wgg44JyMz/qpmt0r4PW2v1yl1fRdQW6RSt/+Cr/7KVy1ykb/ABM32jKs6nwLLldzKoKgamS4O9cbcls4QO3y1H+q2bXa/wBj0f8A0GUu3oVJW/Mut/wVQ/ZbWQRFviNvZSQD4NVc44C5fV1XczfIoJGXwpxmn/qtmvbB/wDhbS/yBRun5Ew/4KkfswtFJNH/AMLHdIldnYeDDgbIzIy86oMOqjLLn92MGTapDVUeEs3nflWDdv8AqMpdSRX/AOCo/wCzCkZkYfEjACthfBZZyHBI2xDVPMdhjayqpYN0BUZqf9Vc1/6gv/C2l/kH9f8ADlBv+Crf7KCNIkl54+R4TCJFbwigKm4l8iEMP7X3KZZ/3EYZRvm/dLl+KP8AVbNf+oP/AMLaX+RUla25cX/gqX+y8wZg3xG2oMux8FOqIu50Jy2p/NtZCpCgtnAAJNH+q2a/9Qf/AIWUv8iSuP8Agql+ymjxRtd/EBJbhGeGJ/Bjo0xSJZpFiDakokeOM7pAD8ihnZggZqmXDGaxS5pYSy0s8fGSXW0Iyk1TjZaxiknLXTYlKzvaKbvzWik5O+jb8lpb5jpP+Cqf7LEeN8nxIBJZVx4IcqWUlSN/9phVIIbOThVVnJ2gkNcL5q1dfU7PVf7bS2exRBc/8FW/2UrOKSe7n+IdtDEAZpZ/BypFCCFYmWQ6tsjAR0di5G1G3Nja+x/6rZovieDS6f7ZRd323X9dCkr/ANen+Y5v+Cq/7K6qrb/iQVYMwdPBEkqlVUuWUw6nIWXZhsqGAzhipDYUuGMzirt4O3R/XKP5X/Upwf2dWY8X/BXT9kie4vLaF/ifJJYgmYJ4Dd3ZxbyXPkwwLqpupp3SMpHFHA0jyvFGEzItTHhnM53s8FdP/oMpa/16AqVRu1vwZXX/AILAfsctGko1Tx+quwVRN4Qit5SC80QkFvcaxFc+V5tvPE0vk7I3ifzCibXav9V80Su/qaSv/wAxlK/3f13L+rV3qo3XTcsp/wAFdP2RXupLP7V8SFljW2YFvBJ8mUXSgxeVcJqzwsQxaOUF1MDxyGYJEhkpLhjNOWEm8GozcuV/XKWvK5J/jFgsNWfMuX3o208nb9O1ykP+Cwn7Ho09NSkufidDbvP9mKzeApY5opdquBPEdULRo6upjm5hkDDZI2aX+rOZc3Kng2/+wykv8w+q4j+RETf8Fiv2OUXTXe5+KXlarcraW08fw7vLiBLhk8zy7mW2v50tsR7nLykRkRyhGZoZVS48LZpJyV8EuVc0m8ZStGOrbfyT/pB9VxH8i/E1bX/grd+yjeSpFbW/xak8yR4UYfDudS0qRxS+WkJ1T7TKxVplBhgkAks7qN9jfZ/tES4azCN37bL2krv/AGynfrtpvp5D+q4j+T8/8i/d/wDBV79lSxs5r65PxNSC3kijm2eBJp5UaSV4pP3cGpSMyWjoBdSR744vNgCu7TRhs4cO5hUbUZYNtJyf+10lotWw+q4j+QYn/BWP9k2QjbdfEUKZjblpfBElv5cxIWOOVbnUoZImnPmfZt6AXPlSfZzKdoYlw7mSe+D2v/vlIFhcQ/sJfMoH/grp+yIJpbc3nxDE8SxSNGfB0Y3RyyxQrKkh1gQvCrzL5lwJfIjjDTPIsKtIL/1bzGyfNg9V/wBBlH/Mv6lX7L7y9H/wVi/ZRmW2e2l+JF0l4Lc2z2vgaaZJBcozp+8XUhGoUBVdpGRN8sKo0hlj3RLh/HxteWE17Yyj0t/mH1Kv2X3lab/grX+yhAkEjJ8UWiuPMEM0XgNpIZGR4Y9kcqasySs7zxxoYmdTIWQsGilCEeH8fO/LLCaW3xdJb3720D6liP5V/wCBI9L+Ff7dHwM/aV17U/Avw5Xxm2uaFpC+LL1PEXht9AtX0qGex0+T7LPPeTG7n87XbHCRRmGSJ3lS4ZVXf9pwVleJwGKxlbEuj7OphORexrQrNSdSFuZR2vfRvTR9jCvhqlPl9pZXvazve1v+Aep6lcqQ+15IfmHzImcbhhGAbIBZQ5wAWDAknLKa/SGtX6nOo26nF3lxPFveMLKjPhDsf/loCIxlEPfcQrBSSeozWqXIlJa3Vrbb6msVf7jl9SuEdT50QAIc7yCATEdxVk3EqxfHoQNvJDYMyndWt1Noq+l7WX5HIy3EcgRCrQ7nHlhVL9Wyy5BA7bQuT1JBDAqc2zSMbO9+hYFy25GjYfKhVopFZXCAgBgWYZB4ZMKwbOQTk0FNXVj8zP8AgrD4/ttF/Zmt/C8lyQnjbxvoOnXMccVw32y10ky+IZLIyKTHA7vYRSpLNmNJIEBWTfXoZbCUsVCUf+XcZTl5KUZU4td/faODHyp0sFX55NKo40o2Sd3zQlJNdE4373P5nLHSbm+1+x0OOaVk1i9tbbTAGju3kW7kiW0gjEVwBLu3RI+zLmQswtWZTHX1DmlF1ORc0YuW7V3GL1/7eav/AJny0YudWFKTtCpKMYq17xsk/Sy/A/vM/Z4+Fvh74E/BP4dfC7Q0kFh4P8OWenvKUjhub7UHZrjVb64RPLhWa91Ge5vJ5FIO6XkDhR8XUqSnVnUlvKbl970XyWh9G4qDUVtBKK9IxUV+CPco3ikUyCU5xvEe6JwduSVXDEjJ+UfKcgsAdqnA1zJz28vTzAx72fy8uzFfNyhCtlVV2QFMIysoxkqzKFUALlQSlZlRjez8znoG/wBLO9yoEgDESMUERJAONpCqc5DZboBg7gKZo1o13Rpajd7LfKiMIwIRXwHV0JLcgBcuSQysQFHOMnNC0afZhGNtPM8A8beJksoJ8yxI3kqMiTcpAd3GAvADFQQSB8q4ORxRVqO606PqddGmpyUb21Wtj8s/jT4wtNQluZJ5EeBnuoV/1jSlkEkrYikcErAiu7NvKQhTJlHCrXKe9TiqcFyrda9NUfmF8Q9I1G9Gr6nb6f8A2homnsPPuYpnvZ0uvIfz3nkjiC2qu0Yh/wBIaMiQ+VFGFbfXu0Jxi4Rb/eO9o9Norff8DxMZTvGpU5VKmrLmene+n9dD458UabDcvLdBktHiWeMgs481APNCL5rBFVre2LeY06yqWgtpEM0kKr7dGUl7jd/PY+WrwhNOdkrdN73PA9WtrGN2vEtg8LRSeVkLm1VZXHnMrcSRuhD+UpITAB8xgxHp0+dLl53p/X6HhVowb9oopqWils01vpY5HUbOSDF++xizI774pA5GUaAhVX928rOvlo5CDH74iLcK7ITb0fRXv32OSrSlFKo/tWX4f8A5y4uivnJdqu2VXJEKxkDeHZRiKd9m1gqv93cxZSBgg7cuiZyTqKK10V7X+/8AyHSXIjRJHCYa2ZB/yz2lo8/u2cbX8wZjUkZXaXLHliktQ57Qi0rppJeltzmbxpZSpjlLTtgyxynPl71D7VKBRkBdxkAwmWy2SFranv8AJnJUkuX3Ze9daeXU/oF/4IXWEX2L9oLUm1m9ln+0eCLSXSZNw0pVkHiGVtSXIPmXkjwy2ytG4CW+8TK2YSvxnFjTr4SPKk1h60nPq069FctraWet738j7zg6D+p42o5tqWJoLktomqNX3r+ez0sfvZdugkKoygkoPmy+CCcqQSGAwCMbNpAJBPWvkD6//hiv5aQJLFEwMszFCRu2An+BGGeSCNoUALjCnOMgi9Y4QnIJX5U4V3AYIMnIZg2Rn5iCT1b5uS4/EvUP6/rQ7Kzmt98fJLGIbMELtOCFZwcc7VwwcZPBwpCldyXqn53OtsNb0/wvDN4n1GWX+z9ARta1D7NF5ssenaUDfXkkcJkDSSfZ7WQqm8LK6hcgMGrPExdTDYinH4qlGrCPrKnJL8WZOLvyx1b2823ZL7zh7z/grz+x1ZO0c2qfELfGLjzETwTK7RfZC4uvOA1E+QkBQo89x5Vv5rRwCUzyxRv+FR4dzGSUmsPBNRaVTEQpya5Vqoys2t1fumt1Y3hl2JmlyxT5rder6fkddYf8FM/2YvEVvNDpl541d5rZgGfw7aqkfnSXNkDKy6vIsZjvLee1lDkGOaFww2jcZo5Ri6OLwylLDt/WaFlCqql17SPWF0nfp6dyquT4z2FaUopKNKo3a+iUG29j+HKTwuo1DWIDBFJf3mp3ttJHukMs1hazRXn2aKKFJ5Lu61KT7JEr31tdrhrc20MVtFb3UP8AROLxt6tWd2qSbkn2bnOm1a3/AE7T6b26XeGDwkVQpJwoqvJRjK1qXPTpUaNpyspc9SPO+aVlzJra2tKx+H+m3t1NJHPFG1tGZI306PUp7FdVhaN5bGSxmWWKO3gj3PcBmVYY2aX7RJdLfQz8tfMK2Hpwi6XMpOUWq7pwrRhKEpRrqc5L4XB+4r36yjZX3p5XTrynU9suelGM3Oi/3MuWUVOlyXV7qSfNzaW+Ht3sfg2Oz16bSNPiS4u1V7aKe2t7i5uoprgmFo5PtdxA80jw2tvDIz3dvCHTTnuFu9NuY5LHx/rcqmEWMlJxjpPkhKyqQvy3Vk1zczT0TueosNGOInhYRjLeDlOPM1K3Olvtyrbt5nYeFtA0rRr6QKXt40ubjT1lWKKW1Ntfx2Fx5unTSF0S0mkgnuLkXN9HHcSSvNBJCNPvlueDFzqV6SUXJ06t8RZ1HJwjGX7vng4rlcIT5HK+jbVtdN8PQhTqzVSPLy8tNP2ShaUrSkrqTunJN2srrXS2vsGgeFbHSvD1/q067njgtL2aa70mC5LWyXUdvdu+lWsTRbvtF5Kl5EyWtlJcKlnfSJELmSLxKteU8RChBWdTnjDll8U4051LxlbTmjCSTtopX8n6v1Wmoyk4px5fdfrZp9baXe/zPN9b0PRfFuv6o11fKkdxbW1xN9kitba0tpYtSisv7Hs7dfDqWN3eRsDmfZIsiTygyXv2PVLx/YpVKmEpUp0MNWTpVXzRb5nKMqUZqo5WXPCXPZyavs3vZeZ9VhW9yrK/OpWlFXUeWtOkoX5lyztG/k7rpr6hbeAdMvLVNLRNQhj07w5N9nkvJLJbTT4JcaaPNJawuNRW7FvIsdsi25uLgyLJdvHGvl+PLHTi5TnyS9pXVNqD5XLmg6vs1Ts+Xltb4nfV2Wx6KwdOHuJNcsIu0nzys7LWWl38iSLwh4ci8Ly2mmRLDqcOq2V3p1+L+7uTBpKQJp0scK2ktveNFa6rLe2dtlZzFdQTkJcMRd3EPFVvbr2lOahODioz92UZxvNXVn/y65UtdY2l1sj6rB7K7+7+tLmhceBtNuLK0djJI0Sl4xeRSJie+tp0W0vo9PeG6vJQ1w7LcSRCS2tHnnleKKS9nu4WOqc0+RumlFJx5+W8YzjLm5+XS80o25XfvrofUkpOU4tr7KiruN1yvS6ve/lZd7a81pPwp0nQknvzaw31pNc7JrtbuS4R4Z7ZvtRRQLeHzb+eVYFS9b7SUsLeGHypoREOirms8SqcIJtxtzR+G6X37pXv1vfrYzjlsYOUpJXf2lrZaW7a9Gntt0PQtB+Hf9pweXNp6HTIobWOK6s7F54xD9qN4k0y3q+bvjtbtru2tm33c0ttLMLWKCVQnHXxqTc+e05P4eW9n/ivrr5I0jg1bRcy+78Fc9J/4Vhpl55WmW1hHJdwXau013qby2t7cHT7Bb2KC4hsRdW8j2d4JjGb5ZnupriB72CFrG7bmWYyg+eVR8qVpPlTcVrytK6Tbd7K62euuilhOnJuu518Pw7sJotCMFnpENla6pqZETQ2lz9g+Q6lb3ZkFvqCQuAssElyW8uTyDNM0dzdJiI4+pF1m3NScINxcfelFylaCSv8S6+drOxm8Fpbl+Zn2/w4MBktrGGaPSoZHja3uIopIr+xu2jgEWj3M8tg1vp2ns1iukh3lU6eE0zybJNKl0+x0WNTs5pczScP+nbbs7q2raVmrrTZ66SsFZO6vu9rf57f0jX0P4TadqVxF9mS5nvLtobxmlWI2zIbWeaNmto7m6a0gjaFBcPHYRW32d1WSa7HnNbTPMOSmqkpUuVuSfs942dveXRve3YX1a03H2c0lb3pJJO6v7u97d9NehYm+Gdmlp4gsGuppTezQXCxpFHBHBpy/wBpaVbPal5LaTZcNJcLbvCksDy3s8NlM8qERix8vcblzRjfle3NtfSz7Lq/Xu5YFvZW+V9/mv1OWHwumsZvD1hJB9mtdVv5GtrbF0khjmEktvHBcQLFPZTwLBI8drbhbXcY7hJ5GhkE/Q8Ypxq8s7eyjeVS3wSV7x5evrfpsN4RL4la+2m521l8IMy3FrqOoJHFBaXGoWS2d5cC9e6ExuZre4slFq97p1neNftLZ/aN9pGJcwvHcSqnO8wkleMlG8oxtprzXV/lbRdbk/Vv7n9fcOb4c2el2El1NHYBY7BXv4FeWIJDpkNvPZWR+2TPYzNE0ixzac4tBJA6RSXc5SCO5SxM3JRurt2j5vUl4XmXwW+//Jf10M3/AIV1a6ro11dLBod7YtFNeXuopewlAzX15ZahY2eowCIwW1lBZzWuoGS7totLQNLHM5SWO3v6zOnUlTlGaqJxhyOOrlKPOmtfhcYtqXoraijhoJObd4puEpJXjGW1rt/FdWtbvrprwdj8NvFWmeJXjtAbi11CwvLx1hktRdy+ddG2to44XuLqJLdng86WWxts2kNlJdvYwrNb3E3Z9boSoN1JOMoOzutYpJr2lrqzvZcvTm+LRXUsHJS2irq/vOyTfTRO71302vax9AS+E9OGlahqGoWGk2FhYRxi0nvYoJzLe209hdQaRLaNG11cXMt5d6lFolrCS8t0bFoMLPHJNxKtUlKEItzlK17R2T3b12Ta1MpYRvTkTs91qnurrbTz7Hk7nwzf6q88miXtvYRTRwXgMMAllubS2jMxlWaa1ubbz4oYfs8VvLMsW60d5/tcTI3pyoV6ainUptuN4patq39f0w+qx5VF6W6ct1+Z6SPA+l3T2SXSO9rPqy3luLiY3NuLo/aNTu9LSKVkdWjinvU+yQTX32QQwwxpLZ/JFzLE1Yu1k+V2ndaRv3Wl9+61MZYeCbSs+i91K7/rQ2Z/h5oOgadBc3kV+lrqmoSx2jYvL+dINNaI29vcXAGrMsEr317c26ASQW8LweYI71Mt1vMKVOlGnOomqlSVmo8qvThTlpG8us2r3+zfq7ceIwspzUPZ2lCPNa+/Np2091819e3mTw6VoE7uYbbVYpI2FvIy2VzGVinuZ4WbzLm1VyifZoHmWF1Gwwy+YzK8baTzKk4RtVnOUvswVpWi+ju9ku2y+ZyxwE4yUeRJK+rlZa66+631IbLw74M0a3vEttM8QBLm9n1O4LxzTPdahfyAzSrcXd1cYeZoVMY3yRR7RCiZLA5/2pRUWlOu/JwTd+1+b9PIp4Cbd/3aX+Nv/wBsRTv5/Ccdw1vNp+szNBZu8bwWEeyKJpIWWF5EuSWkePa6/JuYRSwx73DATHM6dub97pr8G9tf5vz0BZfU6RUvSV1+SKieCNE0gtf3mg39p/wkNrDfWt0ySXd3cwx2626i8a8viLWXc06W+nliBayRO4ilkWJqWYRpPnqKqozXMvcWq1trfrtd7AsKpqVklJNw1e0rKz221TuYF7o2gabrzXsWj6oIdSiW2uJZLWwUfbY41dIy6ThmMnnLGud67pZpHZTszyyzWnCvGpFT9nNODvpJSXNLSOvNo7LWOv3m8cHKUFCXJzc3xJtq2m90rdW99D0fTPgnpv2bT/El3aw29vqFvbMJ9Su5zIqXYjkit5Yo7WaMzI0LhEsi6zSqyKzKF8z1qSioLF15whRnrCVSt7JJdpRVOV5P12Zxyptzlh6fPzJ3fLDmi3bdS5lo9r2O0/4QHRde0C5sLyLSrewvrR9NWaL+0Nsn2nzUlMSxxWnmozSiN4omS4Z4pvIlUswRVcdRdOpGdbDQo1IuMJqpUqcq6tKFB+W8o+VyFhakJRtGrKp1h7Pltb+9zv8AIyx8MksbWwhgHhs+HLWG3s7W/u7S8u5xc28LCKNYYJLdpZGkVIjFi3+zJFv865IU1q8ZRp0KcnVpOjLkpQqx+sPmkr2Tj9XVr/4mL6vUdRrlrKpP7EVa1u75tb9NNPPpz0/wZ0myhvfGdtZwXzTmB7iawtLmGe+gtpba3VIWv7qQ2tvFLezyRlpkihVJZFM6IprkqzhGlPFUHF0NLcrv63dvPz07WNYUffhh6i/ea2X3X/r/ADOZn0nSo12/8I/qaiW4wd/9notuIU2qkwF1coq7YhKrRygBzGVVCXZeCOZRm0lGq5Pb3F/n+h1f2fHvF/4ZXfz2sJp3w2TXNVl1TT/DMsy6XHJ9rupFszeXrfZzAllpbBLjN0sDxXEscQgjO1PMLeYsLixNSpJzgpcsObmUlyv3Vqo/FzSurJWV1d36NLD292Wql7sbbJ73b6Kyevp5nOSR6ZNcbY/D5jRplhCvNAUXz22nMkn70BQsrSFdqsDHGGzG1Zf2vDS6afWLesX1T00a2H/Z6Wmje2mq+Turrs+pg32lTG+mvNR8GmXQpri3g0x5IYpInmaIu8j3ElrcW80T7UgiC7cF0SOQFlljUcxVRyvGXLZyTeieqSs+u/Yr6nHaLs1vp0279zWv9LvRpEt5b+FGg8wlLe4uL3EaLdJm0eBzZmNnIYNE0kTo2xZnjKH5ZeaJuOkoKKsr6p+j87dv8io4OMnazct35vS+n/BOH8JeFBqXibWrj+xNRs/I0lr3bpV4JtRkutPWRNkEwFlaW5vIJbuxme5liVEuA8M3mBIKzjjlKo1CcU6sldS0T8767b7a7HRTwfI7qPwxk+q0SfyOt1/wcP8AhIURILqy07R7rR5NQRbzUInijs3s7l0vn1OJ4LWCS9uPs8011Ct3LBJq0t3bxW2oefe9EcbNU5K8eacp048keZtKL5mp3jfRO6Udk02d8cDzKMn7qaTel9+m69OhV1bwld/aLUWmnpc3uoalNcXMUdzA9iyz2TagmkywW0OnXt0mjaMbmOa9eeGxmmhmYWkqzQWVryLGRad6rhCLpqMX7jiuaMJS5td6jeltea10afUklpZ/3n7q+fxW7dbv1Ofj+F/2mzmuP+EUfT72W/a9tBb6Ojw21suoSIhe5F/9odLWC8XTfEJsINLlk1KF0sXaE2rWu08w5ZuKqtwS5eWb993XL2ejlrHX4Wh/U7fZi/OLuvk7K/boR6j8PNG1G9nkvftVv/aCW0VnFa/aoZbmW+ktLC8vGFzDf6os9zdStaS28B/tURLPFexyRSRXVvjHHTpwcYzTcItzWyjbV3ert300KWB0vy/LQ0fCXwt05tStLyCKTQoNKluLSC8urZIIru+trw+HriaHTrWOP7Xb3VloUoa4kayEn26z07RrLSfLlt2VfMH7Pk51NtQk3GTVo1KUJ78u8XJrZXtfS+kfUr393y6f5Hc674YS30i3mns3mc6SEVY47iC3eP7SE1CIyeXPBZJFFC8Nzf3InXbe2NzKUW23vz0cWpPklOfJ8V/impd76NxWj5NLtbrmEsu05kldPV21cVrbf11/Dv5Fq2hT2lzNMjWNxHaaJawyXizQRW2oSaQ+pSafJJoCWsxsoLu4u7lLjTru+0/+zJZI53vri4cfZ+yOITUJS5oylVq1IRlGzvUk3yf9uxtLm63tyrc0WBunol/V/wAS9c+DtHu7Kwube3099RfTHWSwhv8Aw3YlIjbyxyWyTz2G2KQaE0+oRPDPZrBd+WQz6dJJcVLxVRT5HO0Xe6S+K2z309NRLA3v7v8ATNZPhlpsmpW9qkSQxT3tlrCSyabBEZrW8tolu7XVJLea/NtrsF6t5FILk213Bb2slpaWkNoJ7qTN4/SUm3/DVPfyev8AwDRYHlv7qLDfCpFTSSvlT6dJq2lrJZuthdo1ne38lrNDfJdW04lSKwu5ori1hjnu1nnmVJtrQLDz/X/ekm3aMW0+8l8MPK+ut9OzB4G9vdSt/wAA/Qz/AIJx/Ds+FviR4k8RPbfZhdfDbWLW5mttUXU7a+kn8YeGtTt7gxwoUiuYlM9gkkT+UbS1t9LklvG0Tz6+n4Wx0a2KxkI+97OhGfNfvNwtaztrLfytbXTwc+oRjQo8un7x30/w26n636heF2/dbjAyfdkXa5xglCuzO7GTu5Zc7lVMgV97GPM2r7f13PnTnrqVOXlYK2/eERt3nBAxDFd4GQVyQf4cEhscuL5JPruu3X59jSMeXXyOW1K9WcPF5KDb0bd84dz82WUlnwx3+X0U5bI6lN3bfdtlnLtK4dY8mKIT5ZtwARmbcTtKNtUOMMMhnBcbT0rM3Wy9F+RA141xOiZC7ikUMpQZKhVBYqGVBjjHX5hyrEkEGfNv7XfwP0j48fALx34P1B4or+y0a98Q6BdTG3SC38RaNa3Fzp8pee0vngtZnV7PULi3txcixubu2hJFw7HfDVvq9ejVvbknG7/ut8sv/JWzGrh1iadWg9fbpRSttK6cX52kk7aH8pv7MFlHqH7TXwJ0fUzaJYf8LX8BWN4s0sjQPGviTTY/svmpsKlmJg8sSmN2XB/dFyPssY1LBVqq1UqfNbupW1v877f5nxGXOpLMcFTlLWFeMWrdU9vlt52uf3c6rrHh3w9osup65dQW9rBF53nXLiKCBPLO35WZI1TYHZW69Hw2NzfDpppNvlWmu/kvW+yPrYRnUaUIN3dlbVvl30+Tb7HxHq37Zv7Puia0LXT/AI5+Dra5kuxZ/YtR8Qae0Edy8rRmGW4e4WJGjkCxsJJkVewAwRapVpaxoVmunuO79FfXy1VzeSpX5alShFu0da9NSvtb2banf0TueyWnx00PV2s7OC7t7t9QVJbe806ZLuxnDoNklvcxSSRzKybeQdqltq7uCc1O00nGzUkmm7NNPZq2jNvqcox51dRS51dW5kle8ddn0dt76Hq9nqCm3hlDOG2qZBKo2bSA5Kl/n+UH7zFhtx8uQ+dJy5ne1tLd+/oc8lfW9rI+fvjh+054C+FOi3Fxr2reZcW+4CyinWWZmUS7UIQO0aMvmDeyBcFFOC0dJJyfLD3pt6R20eid/XyOinhpKHtKnuUvidRq8eW12t171teXt1PxT+PX/BSG01221ix8M2Wq2iG1jFlNb3FnDILh5Jx9muTNHqBSIIXklmSBWZ5kFtLsBkl76eU16zi5ShT30lrdXXpf9DKpnGBwseWnGVWdrQktE5JaRejaurNu+3Q+BF/aX8XfEO50vwveyaX4X0VdQmv9ZePULt7rWJDLDceRq2oPJLe3tpHOkU6aZHcWmnvJiT7KGhikX0Hl9LDxdb3qk425eSna3e/vPd2fyZwf21WxtSnSm6eGpqXPOSl70rWUUnaNut35nrVv8JNR+Jcmp6/p/jS0vI5rRgljpry2jQIAqWlrZQ2jubSzt2d0isLNxCredN8rtKg45YuGH/dTwyTXWqk5P/t5xXN92l/M9D+zpYqcq0cYvZ1IuLjC8Y+9azSu7W19b7nxd4v0HxP4J1+50zVLh9Ugt45nF1JLJIoQJNFax3MavPJLIrhrXaVdhHEyvKivIX9ynUpV6cZr93vdfF2trp+R8vi8PicNVdOq+dR+3bktf+7eV76fa0PH7yB5pJbpY/KmuHnBCSHZDJL5TOF8v5o1DIjRxOBEAV34Bk296PMqrXmvvpYabCa4I+0R3AjCC4lKiNZZECLhQzK1wf3ojaRRiMFQxAAUCoyino+Z9trEOg5pc603XXX/AIZs43VtLYIoa3aSOJjM6BtqxQuwOEJ5lMYCMY1P+sCg7kDKemlJp3T5W42XW7dtN19/4HBXw7hJ3Scbt3tsumlzh7wKiTGEzSLHFLFA08+1l2kvKX+ViBLtKqpXyygJVF3MX7YpySvo7XfXXS/4nHNqMZNapJ26adO9vxOQ1C4u98G1zsYrJiHaCSEKkmRBzLtLDeBwy5Zs5xrFRs7Jpx0vffu7W0vv1OCTklFN3TipWstL7K/Wx/Tr/wAESvh74Z0z4EeO/iHZnU/+Es8T+NZ9C1triQLpx0zw9aW8+lWum227ypHSTVbu5urp08/zZlgOIIVDfn/FNapPHxpPlVKlRpJLk95yqqpPm5r6W5OW1ndPdWsfpfCVGnTyl1YKXtMTXqqo5SurUZQUVFW91NtP5dbn7FXqCO4y8yopc5i+Zt5YqI+DvIZUCcAAZ3MCeg+ZPphg8yArtjQK2CyK5Zi+GCyfPKCANqEBCpBzjAVgwI0tOaaacDyxGVk24y7eb3YsQWG7gKG5bOQRwMuPxIDrrSBvO8wmNA52gM7ADDkfLtxkr23ODkZUhiQNxGn4kjkn8H+KoUkO6XwzrimQR7iGn0q9VeNyHcrH5YkZSDjMg6rnWdqFZvZUqjf/AIAyUr1aate8oK3f3tj+aHVvBt9ZX0sPkLp1zaWV20uoQfYrlZrkrOlwdNsbiRjLNHpE0WkRlGSSxuXk1NXv28wRfmNHGwdODnJzbcOSlflajywSan72t07e5pvc+8WFbvFRtyppNa/DeCbVl2vq9NtTtvDeoudY0RXtY9Uhsb+zjt2sIFjlh83UlmjuYbC4ad2S/ju7TdCL29WOIrc3s8WXvKzwtKmsbhpKUoXxVKXvvmjeVaLtz6WeyS5dd9L2DE05wweLaXPKOFq+5F+804STlbXRddz4XudE099Wkvwbi2h07UpjYapbSi8tp5NRcXxt70Wtxay2ohia6t3vHkmT7G8zvNbzGO3f9HxmJrQqYiDj7R1ZyUqNSHLUj7Oc4e7G8ubms77W0tfRnh4TC4erHDVXKUY0qFDlnGr7ShLnpU78/uw25Vb1fqNtdONvFGLvU3uoEa48uX7YYNQaYNYrcXEsJa9i/tG51F7tnSCW0k8qyvpIrfcRb3GE6qqOc5U/ZSlWhTvKPtKTp1IzfIqnuWa5HeXLrzbKx0QoypxhTjWq1oxpuUk5WqSqQ1U18Tlfbl0ta/M76dwPAd6Nalu5pbpbQ6ZpcEtrFHDDqVzJ/a8OnyWv+jG5kF+kN7IW1eK8Hk/YnkmkvI3muJvLlmNB0FQjGE6ir16vO/fVKk0mlRmrKEITir0/e5m+bmjaz645fN1/rM51IU3QoU5wX7tznHb28W5e0k1JtVPdtGPLytO66WPQNJvbxre5k09V0t7HTre10+KNrqedJ7Cd7awgiso4DamK4s7RYY3tYINUvGTUbSxure4kk5ZV8UqMKkJ87rwnJym/3KjOE058tv4rk07c2ic9eq6Hh8PUq1KTSapPlafxWWyUvsxi0rRs9kk9LnTx6O5tbHSp7yLzdEj1K3tbe/1B4Lo6dNfx6lpjQWl0JdTtkkuruytNt2kUz3E1vc2U0sFjY3lcM8RCTnX5fZfWHGbnGneMqzw3sasebmS5U+apzeSjb7R1U8PKEYw/iyjJT5HUvKMPaRqQ5dPdi0lFRd7XSu7a9hovw6e0XSr2/wBOt1j0zUo7V72QyxWsty81teXdxNBrVjpkdhbWW7zprm4aW2mE1jO/2jTJFvG5sRmL/e+zr2lWqzmo8vLB0owjThJT5n7SVWKU4u0dG9HuaU8K2+Tk5IQjByle95tbW083vuesx+Dob+yjt7aC1v3sdFsdTitmv5tTXVNOu7S9SS2h2xQZiLReTK/7yK3k1DUlhN0NIddR8WOKcXDWpTc+dTXLy2cU5fHfr0937rnT9Wtqk0r6Stpb+vMku/Acqagulaimj20bO2l6Xb31neWt1ZJb2kRNsLe5UvZXkEdvBczmS8im1LTb+PVoobkxT3UTWKlZ1qbrNxcXUfxxaulfZbR19VYpU4p8rXM+r289vTTfoS6noYtILe5Fjaumm6dY3OrHSoZ2W4WFGktYrhoreMhraRLoQ3kgEsTCC3he1it57iOKeIladm4ublKkqi1ipScm6d3rzLmclpa7E6EL3Wl7c3W9tu21l326aW9C0PwtZ6zYXvmItpbaalxO0F1dbtPa1jOqoJNNj1C+j8wGysb28ieOS8srmGxgWIzeVJJdcMsVVpza5rubtfa1uy1vpp0H7GFuW3z+d/6/4e7fiH4Vv9K8Fa5c6La2ulxaLp803iW7ubGa3jltXVDGdVvIre7Zhdy3VrawXTlUuDepqAjuFvYY5erB141cTTpV06rlrDr7Nr7UI21l13V2rGNWmoQfJo0m3/eXby066+nQu+FfDkmsQtca/wCINNsrjSLy8sLy0aLLXOr2mm32oNJpT6TdQeeklpDJdLdwvfQWcu8PqN5e6fdm4vFV4UpKGGpOVKX7yE4yuvY8zi+a0fdkpRqNq7srPqZQpNpNu2ztbp63/Q78+EL++0hrqSOMy21pqWlrYv5tpZ3Mseh389xL5y+TPOJ9OS4jD7pHMQtJJo2lW2dOWliIqpG6s5VIu197Ncnb4ZXe2t7GkqUL81kmldddV8zrB4TvbKK/0ux1Nby5l0fRvsr79Ts0SGXT5WiYT3MqSFJV+zR3ItpWntYpLdZYbxJLi0tohV5pQc48yjUk2k/iTlqvXR69b9DPkjJq6u9v6+8ztA8FG61F9Lh0i6b7GIry9vFK20MlpezXOpS6rJGjMdQht7xLiO5No011Fc+XcxiV54Sdqtd8qq+0T521GPLZwjF2Slq7NfeyXCF2rLR/ebd34Z026sfEM114at389tJubVHgntJ7aC5s9G0+wN6qanDaxPf310ZIlv4ra2j01tKuw09lcLcoKUozppTqKXJzSlz6S5kmlbl0tZ9Xe/SxLpc1vet8v+CUbvwvf2WsaXp2lW9uVhkuEK2C215aCGHTTs3XLO62KLJMZbm4e3sB5l1Ytc+bB9gjlcanNTqc650uXRP39ea/LGz5tlfVW03uRKlFWtpe97Lf8SbR9DkuNSuJrfSdRjuLRoLKwVmtY2lu7pLN7yHz3upYZrG6VlW21oxW7XC3sUymK6vbnTDdVqNKbup805Sc9F7krKD5df5ZK1/skqnJRTn7sne8d7bddL/cv8ukufhzHqthPp17DfK4169muUsS/m3+h3GpXr6ZEbY2cur6XqLWtxZ3N8kVjdSLsaxto72JTeTUsSqco1aKjOFkoxnupKzvKG7WndEQhUSftfZKWtvZe80ujVS617+7v1NuTwLpPh+0TR7K8NlPb6bav51qZo7yXS7CeRo45bjVLKxkk+w3NzcXV7Z2oidJ73U/KC3t5NbzQ69SvzSnyNOcnycl4pvsrq27S1emmpSpRvzXbnquZ6vletn57Xfltqblh4Q0+/DT2FveanDbWd9PeRPZWNpeusF49v56RXDGK4RLmTMdq0C3V0XS4WJWRLN4k1FXdkm+m3olrYJQcVd7bJ/kRnwLDrc7DXjFp0YtYbZLGfU4L03FpaS3N1eKZJUL2s11BfQ3cKTixsla11DUridvsUlxpGtKq6dpQ3upRlfbzt6N9USczpfwksLrW57mydv7R06fULOy1Hw7p1sbqzjkSxvNOtmu002ax1JNEmu4oLq5uXhuby9juUs0uY4pnh9GOLapOMrxhO0lTlLmjzPea91NN7rt3ZEoJ3aWvc9SPgsXtxFaroujG3ma4ktHtxBaLaRaBbXklzHc2upww3slyqX00N7F5YklOp2LwWbv+9TFSko80Jvld7p+85a2XvXWz20eisc7pxVRy15u/wArGnqvwjTxQumRWqDSbTSpEvQNVsbi3ilttQvXsc2hQKZLiBLO5SWMFBbSm2iHnxFfN0jQliqf8SnD2c5N88rOXtPZQtFN68vIm3fq9ra8WIq+xrKTi5qUGrQ1a5U5Xkul7WS10s+x88QWGvaHrOvaMkMcmnG41O2uvOtGRJo8TafFMn7qN/IkltzLFNcnzmWVkKQuJJ5uaNaVCTgrS5HON09HrJX289Vr2v1KVKFdKfvRdSMX7y1Wie3y3v5lG8h8RWXh7U9JWDTbiPUVu1C2i6lIZ5tQs2tYC/mTy+asP7m4ib5PJuEZhIu9WXKnjZpckleDk+Zc1tG9dbdCnhKTfNtJLR76pb9D0PR/2YvD0KeF/Ed/4l0aVXGh6trunyWTGO6tvJuL2/sDL5TpbTtKsFvKZJYJ1Teo8x5DbP8ASPDUHCjKVWilyxqSTmrct9Y36yVn7vptc836xNucI0puSk4Rad4uVlZt2Vt1fexua3pmh+Jj4n0XWtT099MHijStS8IyWeo2VneDSBpHk3QV7WO7Yo9y8zFru3xuLKzxwmzmizni6U6Vf28qNTkrr2HvWkoOm6UlFxs9FJyjazvorN3FGjKEqM4L3uSSqS3s4uU4q395u2+m+uxQHwO8L6nf27Tamkeh20cmqRIXu1Fy2lwtLHbyvJb7jZXUsc088kl4r+XLFarB5UEU9356o4apUU3XpQhCnOpGNRV5uVRqSS/5eaO0UveWt/cW73lUraRUXJykouN7aPRvZ33enkdD8X7qx1LwVZ3vhMS3d5d3VgskujwiZLaSCC6Wd2j+z3JktY3jj3zAoTIyfKBur08zx9PGZdS+rzUuapQjaMK8op4a97fuIpczdrX93Rtu5z4HBunipSquEU3J3lLl3fnfbueXrYeJbf4M6NpFmb+XxLd6jqcWqX80kFtqthaLqV/qEGsR2txGXf7C/wBh22ltEst3arNbeZDcO7r5UcXyZdTgqf791pKtCpFpwhf3aifVaO8dPWx3+xp/XKlSbgqcaas4yU1Lk9Lcu9/tfibF/wCFvGFx8KPDOixfaLvxFb+IZbu+ljSFLmLSkm1ny5bsGOJfKV7m0MPmLCrCIySujx4kmrVccrwsYxq88MVOTgqNSTlao52/dxna3tLWlba6T1SmFKmsbVqSlTVNx5VL2l/ivra3TTS/Xc9c+FunrpPg3QNO1+1v5dUZdUe9S5SF55YjfXIWO4jlYW8chs2hYCZomlQCXAOyV/by7HYelgaWHxKnTlGnKlOMo1HzRla6/dwnbZb/ACvd28/G4WpPETnSlTltyz59t76Wa16a9NDBXwF4TttU1BFsHe285Tbxanp+szRRDN0YNgsriBUBl3wIWhkiAg+czBVB8p/VnOfLaUE48sakcRCquZ2bbfsG1poteui3fZJ15RjNykpO65ou17W9dv8Ahy1d6Elm3hTT/DLG00/S9furvxJJDHci0uba6ivi1vFHdQlpUZykXkNKxtV2SiQzWoauuVeGHWDjh6ypqjiIzxCaqONS3M+R8qnJJwdrvm2Tu3o+f2Kbq1Kl5Tklyt91p53b110OXi+C2gaumqa5ZXGoy2t6mtT6aiWRS2w8aQwxJclAki2t/wCckLTmL948iyuzWyB+Crh8JUWIqwrpxTqOFNRqcsJOV1CKnCCSim0ne6S+G17dVOrUSo06kbWVO2vkknt5r7zw+b4f+McBV0q9NnLIsAZYIHtJba3jtwltYukTlvJuHaZxbSvJ5sgiRkhQK3j81ZwhpZPmt6RfL+O/+e56HJTu2naTvfS/XX7Xc47WPAXxBi0W7tRpl1/Z7va/aJBYNnT4radYYiqySqLVYo4wFwlzhIYzI0qJLNIvb1YppxkuVbte67O2kr21LjTpppxb5no9O+re7+4teP8A4c/8I9pFxL4c+3TaomreEorkSW13JdyaQLmyvY7uK2srSGRnXVIrWWaSO8s1NpJNMt0sERRfRwqw9Osqlecryp1EouVouU6Uop21tytp21u1YVCUq0nGPuWk7v4vdjdydtOiZz00ZsfFGrT+JYntn02O31hL7ULWFoJtMmmbV7mO31J54NJS4e70zWEmBeS21O50zTJbC61HyWgTpnCVSnT9lUjJ17x9j7Vc3tk3Sp/u+VvWMYS3Wmp3RpvncXCVOKso3XMpxklf3tLKSb6OzdiPWdd1XT9L1LU760OtT6nqj3TWMca/2lpniGbw3qOh29reDVz5llFCuoRSXSxBNOu9Q0tJYdQi0+RrqPGhhliqlOnGUaCjSpOMpu7rU51IVJeyh7vNzuTnK0rwTkteW70ajBfDOTvJJwhzJKMJTXM0/dsoqF+u++h5l4U1iHXL6TUbXTNH1K90e1n8/RpLvUmun0221G009TZ6lNYrqEsEWo6LqPmwTRvK95IiWzr5Etxf9ONpSw6dC9ZUasKFaNSVGnGKlUoU6qi4uu5tQ5/ZKSXv8qnyq/KihGFZwqKzqKDUoJ3tdt35nbpuuXR/efRq+BtVFubiTSNRlibTNVbTIBdJaajPpbyW+o3MEmm3cc8lxHI2p2sV/drFbw6aLmS6jmt70abdXvzbxLjzt3kqbUJ3p81OM5bK11Zvq+h1+zpfza9U117af15I9fPhLQdIms5bi11Kxie31hjLewW1rLe3d1eaaJo7vElg13c6jHcy3Eks6X9pbpYXayMlz4bhnk5frVStzTc2+RuCvryqPvcq7RvJu3dsxWHSd1Hm1v8APt1+857VPB8muWmpaOLtrS51zStXtNMWW4tXtrOEl5ZLhtRuLuG3tLyPTWg1OKK+c3Hm2T28Ucu68RVTxbp1KdSaU4QnCc4uN+aMZJyjbrzRTTXW5o6Kaa5bNppbddnsup836h4evPs96db0vVG8Tw6zYadqP27w7NcWunvLDoF9q1tY61Y6jbRW/kLrOoaRPBZWM66lLb2EU62N072Vl6sa7m1BcsaM4SqQ5aypKLcpcsXBwdntq5pfcVChNpJp22bt/wAEn8QaxpekGzs9S8L3V5pwiEUZ09r6zkOvXS2GuW9/eza/pBNtC0rPYW8txbTaHaateSSXGoaU9ws9vpRp1qjv9ZjSq8jk6tSVOdOSTsoqUKrVlfd2v0QlSioxn7L2l6ns7ODqR/xOzjrZbafmYet3Wn3Wp+KtYutB1SRbCOwsrOOHRNR1C+tYJ9La0EE8Xk273McZ0W7n8qSSyto7PT0Tz4UubS5uppxkoUeWdJTnLmlJztB8lrKTa0+Pzv8AIfs1s3eK+Fdu+uzvZdOh7HBe6dqMVxc2C3ipaiylisP7O8No93fTj+39PtbeLTvFUV/YTC2gkSzc2KL/AGrbQ219q1jqm9ZfOnOVN2n7Ne9UirTqSv7OcoP+HRna/Leztva7sxxoScYtRtzRUtNd79bLt2Pub9jWzh0rxPqFpb6db21mfh9eXFtO1uqz2hh8V2mmXen3bEvcf2lDb2mkx6m7pawXF1befateIXi0z7HgWftMfj5te8sE7673qR+62/W/kfMcU0lDD4OS/wCgrXTf91M+57yONZy0bHaW8w5k+VcsSoUeXuKsCBykZ28/3c/qtP4pf11PiI7L0RjXDIiM6v8APiXB8sANvAAAEb8spU8jJwOQcGrqfCvX9GbKV9LHHagcB02QqWIfcR+95Adxl41O0DYCwJzwDuBIOD0LiuZ220ON81ppvL8xU2ueM5JR8nAxvydoJcqcgqMrjhZNlokuyIp7dmywlLYZez7FGGZiOCQcZJ2qNoHNJq6tsMjtRHcRvZySboJopYpYmiaRNjlhLGyhG3o5BBBDDad2054cVZW8mn6O6f4Madmn2aa9Vqj8SP2nP2BtN+EPxe+EXxm+Cul+JNUtrj4zeFb7xH4atY4b2z0JJvENjfLeab9jga8sbSOaLyCrW15HCtxHNI8EMDRv7WEzGXsquHruHK8PJU52tLmgmo0/nGKXN0Ttyvr5FfK4PFUcbh48tX6zGdamv4fLo5VIL/l2203Je9zS5pXipJL9o/2m9B8NeJPC9nZeOpr2LwBDcLqvjoWF7eW11ceHdKsxdXOnxHT5o9Qkl1OVI9NYW8lpctDcztFcQuoevIUnBUJJK/M1q+VJt2d3rtd9NX0TenpYaDUK1KC524zimtLqN3e2u6V7X20ufBXxy/abs/hn+z1pXiTwl+zB8M/Bfwv1/RdSX4d+EfFl8+n+KfElvpsNgYUg8GeGfBOpaVpj6ppt3Nqlt/bfiBbya1tp7jU/sssm9uyGHWIrqm6soPmUZVIK8YJ/b57pK3poctpUMPKtD95Kik/YufIqj1fKlyycm7bddz8zv2Pv2hPGVj8f/D19L4ebw14I8ZeIII77wVG6LpFnP4iffp83hq2HlCyujI8cgtILa2gvLTzmWN5WhmHbj8HShQThUVWrSi5e1jZS5FdyjLWXMpW11W+xngcdiK1ZqpS+q4evFP2E9YwnN8lPlk1HmqOadtFslZbn9R3xT8T6T4D+FGq+KI0Mb2eiT3Fu8gbDOkOQPLGZXZuoi2MSRtK7+vizi1BOKu56JbavRa69WjfDx9riIRkrU3JynLfljBrm00bvFN7r5n8Yfxx+NXir4qeP/Euo6nrUqWdzqt4tnGkzi0+wo6LBAYpvLSdpDGiuxDES4IKFmSvqMLg6dGlBuN58ibe1pOKe2uzt6njZjjqtetVipSjRTcIQUtOWN43emt7O67aHlVr4bv8AWI7/AFCKER6Rpdq1xqss9ysltpZkaIw+fJ5ccH2m4bYttbIZJ5XARYQyYbd1o03CPxSnKyivit3tZ+732RwUsPOtGckv3VNXqSekYrZNy7u+kd2fWXhL9jTxVD8JLb41eJtC0Lw/oDaxaaTBN8TPGE3hJCb1rv7NcT6UfD809lBeSottbNqeqmSVjbxyWaO4duGvmilUqUabnZWSeGoOcuZfFGD51zKOl3btsevRyuEKUK9RQjUd3GOJxChT5XazcPZvkb6Lmlta58caH8W9U8Oahe33gC617wncWrIiad/aUupWsuybzLhbgyRWokVZYyhjnihAO0QlG3CP1KmBp1I2xHJW5t5OHLJf4Xzy5brfe9l2PDoZlVpOrUwLrYbllyxoznzxny33fJC9r7W0v1ufXD63B8dfBVr4nlsraHWrWyjGsQPNOt2bq1lht5vsjujri5cztCmz7ODbSZaVfv8AiKlLAV5Uef3XJyT5bfFa6a5ntp1+6x9UqtPOMHDEOlGEuVU5xi78s10bsr9Oit59PnTW/Ctxpt9DHb2LxwCS2iZ8g4nYeWjL9r2vKsv77YDEYgoV9xVVC+lGtGcbua+79f8AgHz9fDShUUYxsn03t59L/wBehhajpFxDbT3UttDIkE5toXyblYtxXfIsaRL50Kx5BDhVXAkjwke19ITjf3XzO3ppp6mMqU4KTcXZXu+y0u7Hk/iS2spLUwQzSrcSTi3by/NQupRGkIU/vHCu+CGZQMbF3YY130Jy5k3GyUU1rvtbp13PMxEabp2ju5K776PW1+/S54nqUrxSPKnnoVlIWJF3hlhEYNxJHGCgTeMoVBGFXG4IZD68Pfs9rpPvvbT8TwKsnTcrbqbjt6/5HOXMZkj2nzBLK+AW3lijlSPLQxMZDlmIZ2AAJ+c7g1bpL3VJ6XttvZOy362319Gccm5O97OUleVr2vJJu1137o/tw/Yl+HHhH4YfsrfBzQPBl1bX1nfeB9H8T3esW2JV1XW/E1jHrGt3plYK8ha+u5khjk/eQW0cduf9UFP5PmWIq18biZ1fj53T72hCXux87WWuh+z5fh6WGwWFoUJXoxpQktLc05rmlLd21k1bX1PoG68pmKDfkSsZN+NwkGXaQO3zEOpB2qdq9OG4HAdqdnfe3+RWKEgDmIFHjAZGAkUHCjcm1R3UAgncV+ZQNzBTldWtv1v8+x0FjIqMghkZkRRlWi2jOMjEhIK7euMdeOcAU07NPsQzr7G4Ekih03gyAttDkAjJODGhOTnJAVsj5RgEsNYu6vt8/wCvx+YMv+IYpG8KeJ1B8jf4a1sRuVLeXu0u72uIlZJZNh+cqkiswHyujMGEYhpYbEOSvFUarktrr2buvK6uiYpyrUkt3OCXzlZH4Z+IFu5dM01r+2s7qSXUtSh0+K5s7m8W9v8ASY7qGSOC8ltZotTtJdVtDfWBEO9rQR6lEkL6g0I/EqEYKo7TkqapxU5JrlpU3FOc3H7fJFttXjzJJXV7n6vySu5W15pWi2km1OSXvebVm7aHHaBd6pJdaF4gazgXSbnW9KsbWUWX26zube9dIra+tZplhSyn+zzyaOgEFtb3JRJXnvlRBH6mDp01jKFCU5KvCvhpVoxfLKMvawvRb1uoPVysua9uWO5hi5y/s/E1oyj72HxCsnzxaVOSlouX3r3s79Ntj5GdbBJ7uO60a5muNRl1uO20aPy7n7XqPnb7a3gnbUm+wW8K2lpFazXMN9eWMk8j+H9Hs431a5T7nFzqVMRXlDEShTp4hwnWWl4uUoOcqcbUo8vs237OMefm97ZHgYWMI4TCUpUnKdXDVHGgpcsPgpTa5rPl+Nb79Njy2PR4muZ/FN7CkepagNRuYWuLiJbrUbWQxyzS/ZW063l0+1tbOCEO3kyWMt7fSfY7UJzL3rE1IweBjPmoU5xcpU6UKvs6kNVyympJd3azfU45Yel7X69OPLiJ0Z+7KpUh7ZVVytuNNxkl2u5d9HvraXoWv6j4gtrSxtZLqexk1eWLTIJ5I7pDbWt5fagLYyvbS2bKITJ5ySwB7xX1HThdKIIJNK2JwdLD1Z1J04Ocl+9rXVOUkrRhOMIu3v2k3otLKxlTo4mpUpxjTlUVGFW1GmlzxhTcFKcHOSV3Cdle79dTf0eW4MYttImuV1AGHT7OGWGC1l02OOFdQ8+fVI1theahAfPeKa11Nls5HN8llp7wxEceKo0qdRKuqc6dOU6kpUqlRwlX5vZVKsITlJQp1EqUoRteEafLe0tO2hObjVjRdZTlanCNRJqOHV6tKnJrT2tO9WMrOz9o3tF39D0qXV9E0qzuLS1ka9hmfVLTTj9mWWx2Ttd+aJPMmvlmA0kyTxrpNpHaC8f7RFc+RayWvlYijQxuJdJz/dpRw31ia1nKtCnTkoQVmqcfbt6yd+RarmuvRoVquHw0pqFpcvto0IvRRpyqVEpTtb2n+zqL0Xxt20PZvDvxG8Wa1p+k6pr7w2L3tnY2It7P7JfebJawWTz6hJaWazW0l47SRtrB8rT83nn3GnaaIo7iHTfDx2U4KhXxdDDOdVUpydP2ukaUOdqMIS7wVoxfVRO7BYvFSw1Cvi42dSCvCLUpObim3Zard3XS6u7npieLNRu59Ah0vT7GxsNJEFySCmkA/aHit1tbiIFbFbaGZp722ggtYJ44oreeKBJxFAPKeWqlGrOpWqe0laKSakpKC5m3LZXWjT6JanesS5SSSfI4qb5vderskk7uWu9nY3LjwnLo11Y+ItU1q+bTpbYrZaZJcw6rYW18tqHgVDYrNE0NmFgtree/sopT5l0jTajPLPNec0KnPRnhqWFpRkrSlXhf2ns+Zc1F3unTa5pJaNTlzXsglpWVT2ktIcvs9OXXX9b+p7DpmoWdp5+pX9nNfazDjU4ZDYeYIpFaxaJ5ntZLV5LZbxLnVrtpLkKLcWUZFqTDK3EqFWTcYyhGnaSipzS1UWoxem7lZJ9brTWxUp8yata/n/wD0y8vrQxX0FvqV2trMtjex2i+HhK89zem1FxfadeqtzMimdlnuoXaOMWqD7LcNdO62nLHCz5+V00p+9d8ybTV7q1rvsndd/IyeiZ3mm+EPBepedFqEdhfafqMEdtLp85NtBPaXMN5a/v7C6jniexUT2GrW01zBLcxTaa2px5+yyGTPnr05XheDi9JX2a+0kYT99JbWd+5zN14M0uTV9StYptQhiW5E1jp8c2iafYC5tUSLT7iYadazicGx05LS/S21BrZ7C+0iAW6ySv5XXF1mlFx9rTktZyV5QhL4opq213Neci+e0Xp9nv5F3R/DmmR6fdSRapaiQFPtRguEa4tr60S4tY7ZobtJYFaO1ku4EtY5mjuJYJBfT5iSIXaanHmjK104Wi7ct9Nemt/lqYOonpbfS/r1Oi0zQLsWixyyrP/AMSmHTXkWxlubaeOzEcFnLNZ3Nxe6vNdvDaxwQ3EksypHLes8ASW1eGlTfM5OF3dNX6Wt1169TNuC+0n1OvsND0qDT7J443uZbSV7qTU9YtorKPP2RE+3NFPb3BFxJaotpdag1vpl95U00VtdeTIFqJQnFu8V721pKXl0X4Ec/l+PY8i8Y6m+pza3qTQSR39pqPiCGwjSJn+wMZY7a4tZr+OLyHvtRn0OabVtQ1C7vRp7NPYz7r5Jbm79CnhmnTgo3puNCVSMno4xU7ucN1y82ivZ3evQfPHpZ/P8zH0LUNSm00ar/ZR1S7js5oNNLJf6TqCS6qbeF5GbV7W7muJ1jtY7aa0u4rvzGbSnlghv7W2hu9qmH5Ks6bnKCk1edL31yr4ZSSta924q+tnr0M/aKpFSjdJ3+JcsvnF7Ndf+HOyjk02wtJr+aW2N5aXFhazyRubgW9rqUwmljbSo49Q8kSXN/eF7uCV2RYGikFyb2Y1n7CpUUbaQlGcmmvefJyuzT238/IqUua2lref9djt9MlSa9nuZWtdNvI9Wu5rSKSGGTy7yKwMYllVVuSvmwbVtLW3ZrC0iiaSa5SWEWkmDw8ujv5JbfiZt2INQ06fxZc21nbsv9hSpI6zGz0tJrCATJa2ptruSwfzZCiXKR2UqX8Glw35H2O4D26XOtOHsISaaU5Jpp/ytpv8bX9Qbsk+n/AuekWOi2ulajZRww2aWlquoaffaXNbBklt7i8hvLRp/s89xC1tdq4nvb86hbvJe78xxreSR2uLTqJtuzahL5xi1b5t38iJS5l21uWfEsdnZn+0NNnF0760ZYbK3jins31SOx1C6tTJolxdKZjNLjz5xB54sbZUs3D2WlWlprRpynZSjJQ5E23HSS0sk9tXZ+iI6HLaRa2+nztHBFp1m73N7f8AmJa30ejpJ9rs0eW6nstQgZJLtoAFkmeYyR2MjqLwWMlmvW6cqiVW8VGOkrv3kn1UeqXXbTUTulor67bHRKl3bSW0Uc6yTa5Dd6cmnQahNeT20F9ZW9nqFxYXkkloxmkurG0Rb2cPNDH5x8q0R9WgNQpt3ai/dvzSvou2n966Xk2Rz7prVdL/APAPXvA2mrp/2qS/3X7pFounGK0uWvI/LnvZIZb5Vv3vIzHHAyRu8lzezCFVd7yYvNI3flsVGeIrWbklRg4rVtTlKLfpGMG2ra36WPJzKc5SpRi1FR5nqr9GyTWvEfhDwd428N+ENYu9Gj1LxVai70mGeGyFxcL/AKU0f2S3ubc3Ez27o32kwLclRIsiSLLJIx9KpVo4OvhcNVguXEP3bu8ffldOyWt+ZStpbbdHk0qVbEU62Iho6UlG1vivaLs76WV777etsPxP418ODxZpHw6nn0yy8Ra/aSaro9pdWFsb6RbS3uSsjaey7bop9gvZC0XlxbbaSNIXkQy1FfE0qk6eEgo0p1GqkPe91Wb6edr3v18jelRm6NSvJ8yT5JLVPTzu9jURNKlOpwywm9k8G2Gjam1tcCK0tUvL+zu5SLOONBbbo428pGJkdBkyt93f0Sjh5qc6kOerhoxnJSuozbp1ZzlbdxlGjyfinpYyiqj5FCdnWqOntrGPupJO+/vOz07nFeGfE3gj4geINU0a2XQ9am0jVn068+x20Zm07U9NSEXVrcGa1igSdR5i7YDAEZdkZd49tcmCxMcbifYypUYXcpudKLi/cSfLq3pyxX/BNsTRqUKMqvtanPFKNnb3otv9W/l2R1viWbwt4A0HW/F9x9ls7Pw1HNDqL31va3EEaT6nO8YcJFeuhkiu44t03nrEc3E8V2yiFvTqOGGhia8IKXsoU7RlNLmftJW0tttot7dNzjhGWJdOi27zbakt0kk7Ls21o/R27+N6R480i4364r2F54f17TNN8QaLAkMK2Vx9vuls5rRbg2xuIxI22cPJZLFOFHmIxPlReF9eVGVSdm6NehTxFGnfapUbUop2eit2V/xPV+rupCnHerGfsqlW3wxSupSV9WtlZx2O38Xat4Q0nwsfHPiKOOz0eyXT5rkS6S0YjE93bWSqzWlrdXOyWedvJuEs0+3bI4nmW3u3Ze14iFDCfWpU3CLlSi4uX/PyagnzW6c17W12OaGFnUr/AFeDvLWztv8AK+npdnRx6j4eHg2y18W9vc6fq2labewK1tDEPsupwRzW6gPazSQyRpcBBIbeHzt8Y2xOjmIqY2FLDRxjj7r5OV823Pe/TZcqM40ZSrSor4oc/Npe3I426/au7enmiNotF0Xw/b+IrexAe/ksZbeNiY5vJ1WGW6klRxZxyI8EVuhXEFsC0sKwtGiTbKrVowwcMVGF41lh+VX3p4mHPe9uiVtt9RRjKrXnQlJXhz+9b+Szei73XXTzN7TfBfh+8ht5ryOVrrUruwvFBXz3tyYi0bAhoio3TszvCf3hRSpDeao66GDoqlK7nLmxFKp70trc0baL+/8Aht1IniKsZOMWly7uz16d9O71uedan4g03wz4rsPBQubaK81ObVH00XlrezO72MESgSX8e+yiVo5uYrp0h8sbASHkdvBxGJ+qYl4aKg7u0Z1Pek3f4Va1l29Ldz0IUJ16Kqyjdr4vJW1a6nqGm6BpraTBHK9tCup6dd31zaqpjXzJ3gdt1tAIIZSJFKpIyghUkwrTKNvuQo06uDp3snOEnUhFWheUk5Stund99Nd9Dzak5qq9LRpSUIPfo7O3T3Vrrd3XofPupeN9OsPipZ/Dm20W4a2j0yXU7e+gMpWO6F9oqME3W81sHea/tzcTTmKSC3zMEuo5Li2h+dq4lQxcMJ7FShQahCSaU4xSceW9rcrdnbfRanr0qEnhvb+1blKUnJS1V1q7dVdvTsjoWt47jUtU0C4tES2gt5VimzGImeNofPCyxMzFFa5U+UAZFlUqwKjA55NvE1MJKlFQjdxkviu2rv527/8AB1ipU4QrKWtk7WtvFtlj4h+GNM1Hwfe2kCQ3OpO2npppW50WWaN0awntJI5tfaW2t3tbrTUaGYxSzbEkhaNpHKv2V2qGHrVIOUZ2jCXs5uLdB8sbSnCzhz+8uujsZ4GU5YmmpfD78oy71EpSStbo7N66r8PkzWPDWk2Udhp00t4bOaCfSAdVkie51vV9ObQpLi2e9s76O8WSK4OnDV5YLhrPUbrKNLEmpS2mq+QlN2qUYe/ytfu+eVSKnBwtOUnJ1PclrtaL003+mU7/ABWTfVvST3l6dbd3p1MLVBpusp4gtNQg0zxBb3HhvWTpMc+q6Zc2H9mQahatG1zp2npqc2oR3Vxrsc9tqU2lXtjpWm62mmrZQQX19YahMYVadqlNyo8k6DbjHlkprmkpxv8ADKM6XMm7+876LQpNOUYpKSnTm/eWml4NNb92tbeVjmLfwjoFlbWdxbJeaHHZ6utodH0u4t5YdNWCVtPW0g/s7RYAkxm1LVZry/kiiunuNVmu4mtnvLuG1zrYrEzq1b1ZVZ1FO86rXPOU5c7nOWicm93b4tuxvClSSjBQUUla0XZXtvbzerX/AAx2uk6zNbxazcTJHZWs1nd6jo+q6bLcaXqNibLSZ7+xgl3tcXcEZMdxbSp9oiurxJoNGafQ5HkjXza0G3Fp1JyalCUajV1z6NqSXwLdafM3SdrN33S02X5s0dZ8RXmpar4YvtVs3bT5bK60nxC9pp8KQXHiE29lFayRX9rNp1tpmmRou8Pp0dzcPcv/AGXBqz/2bqVle4rDuMJJKKqK0ot1FZJX5re770pJWUU1qlvfQgtWr7Jyf9fIjbUI9Mm8vTLTVf7R1W+t9K82Xw+2qIpv9Pl/s6O7jWW8ubmzK3T3l8s84khnTU7u5uJm0z7LBMaFSrGXtIxnCKcpQk+VSSV5JPq2lZRSu+j7Umo8sntzK/kk02/uZ5hJpZbTbXR9USOx/soajqurW1x9pu9TWV5LGeGe51G80TTdOvNRuruYkXuiTWctpBDJNp9vIt5LI/WpSjU9rSk5RcYNfy80VZxj1ShGKbT3fa5r7S+nK7N2Tvutr7aW1+4TUPDVmLiHVLqK4s9Q1C2/sN9QtT/YVtY6XpE1zqlpc2UVnb20kF3NqUryaQb3yYidQiaC3kWWaTUiOJlGMoRnLlhzVqcYtR/2iTSu9JdHLToheyjFOyi09Jc6cm4/yqzVterueZxLNB4n/tKaTRk01bvR/F9nonmXlpey6nF56Xso1EPObq4nfVbzRpZBIZbm70tSdUktotK+0ehU+ruhGmp1KtWm61CVR06dSHs1TdOd6U4yfInKLpzUkqmvYwi5e0jLljGm6bnCMk3ONWpZuUZ6K3u6rlbelmuvWyQ+ItWm1aKzj02LVTbkajJca7rHiDW9UuL6dJbWzlOq3uoXmk6no+laLpXls9x9tTQ9Lt47r7JYyLb2vA2qKhUq1HLklP2UFRhRpwpSpzotQcEufnpVqsXf4XZ9bPanGLjUik17yWrvapTvbt8PM7+qsfd37IKadY+OdctoUiu9TtvCGoNqWsWkVvBBqVpNqng4aNfQfZExO5jsbzR766u7m7vJpdBG+RbaO3kufsOBqs62PxsnJ+y/s72dGEpqUoRhUTs0rWvzbvex8nxdSjHDYRx0dTHOpLzk6Uk3/XY+6bqVotzqykxk/MwU5DMhGTzwMDO0sBkn5SAtfrEIcrbve/kfBQjdLXojlLyYCcKsMq7UYxeWQFy2FMm5yxUr8ww4UbQSTlioye79Wa7aGBqUjs8gOCJQPmJyIwY1cg/IVDsEY+YGGQcBSdtQ2bRjbW+6/OzOKldIrgMrLKylmcZk+ZgVbzFYMCAudu35SMMQxXGc3OztbZ9y7Eskkb4mdZVaRAqPtDI5VmQKGd1DHjpuJJUnlutJ3SYE9ldQQsuVhJZSSxDKRlgWJGWbOMbQpVWA67huDAkvorK7tWt7q0iuF835YriESRyYIdd6AyEFCBsDAuGUDc3OQT2fo/yPar3SrLV47SS5t1kEYhYK+0xB4nVw3lyEgjzDlVG44TcArdKORTsrLe7s/mzzv4mfBjwB8UvClz4V8feCtM8S+HZrhLr7JPdX9nLbXkSvDHd6XfabPFqmmXqpJNbfatMvLG4WCae3E4id1pxk4SUotpp3TWjT8g5ubSXXRvyPDvCH7CP7OlpqOkanH8KNOs/+Ef1XTtW0WKXUde1e8Gt6S6NYaxf6vreq3msare2xh8y3m1C6lMMypPlpIIWXSdetO/NVqNNWabVmtbp6Xs9h88KcOWMYys3LnfxJ6aL0tdebOV/4KVeJ7nwz8IoPBNmmy51hGjnbHmyS2attnVljliOZfNUrK0jD5FVklQsKim/3lPXrzf8AgFpfibYJSlDFVG7uyjBbW5rqWvmtD+WzWfCcsU115FsZbplM0VzFArRlilxHBCi7HCRxyQKsh2Y8t9qyICIU+ko1IyVNvRrlsvK6trpv6M8CthZxnLRuWrjLtdya77Nn0X+z58HvCvjKWX/hIGv4fENhqdlqmipZas+kQxSpIHN1HBb4X7bCcfZWWSIwBZJE+ePC8GNxdajJ+zaUWtU0m23fuux7GWZZha9OUsUpOrTaqU3td6X0/wCD6n7R6t4dn1/4M654B1mxHjfQddthL4j0vxf4i1TWtQ1q9Ty7mO9g8RzvJ4mt783kEEv9oWmsRNbPbQxwgMixt4nt5qp7RNcy+HTb+rdv+B7dbDUKqdGpByg4yjFXtbWN+/8AwD8YPiL+zRpfha11Sy0n4bJYQ3yySXF9qnim+1u/tZRcEqyCBNOto7eFDJFHBNZzy4xPLHLO7SV7VHM61Sa58TJW2tBw3eu97209Pmjxa2SUadKSo4VLntzOriZ1vh25ef4dG7230XQ0/g94LtPCWn3tvIrxaTemNbu3Ewmt2RrYAwwx+YssqvciB4kGFR1ufMRpGAGeKre2qXbUpK95Lre1rLys9eu525ZhFhaNSEVanUnzOL3ejW/ld3duvRnB/EfRNPjknW2hcQiV1V2YLJcld7hHC7lk8t08/BWNN0asiMQsldGEqStyvXXTyscGOp05cy5dk3v/AMMfO+pyxrpV1Eiw4uopGtHNy4d0kMYVVWQkgR+UWYlvKZVEiiN3Qj0oaSv2/wCG/U8Oo1GnJPRWsv69DxHxVZx2kccl0bO8me3hVQZXl8lCryMtuisUTd5ihxJGV3uAqsu8H06EuZbW0seJilG0X7s+aKVpLa63WvS1l6nh+qyhZpBIsMAZfLt/LjwsI3hA/ltloywZt5DAkl2Q7FKD1qavGK/up/gj5/ET5JJcu11polZ2030H+DvB3iT4neNPC/gTwlZNq/ibxTq9nouiWUBjEss91MseZJMRwwQRKWmup55NsMaPNI+xCwurXp4WjPEVZqEaEXNtu1+VO0V5u+m5nQo18diaOHopynOXLGEVeVmmpSuv+fcHKbdto26n9xXwO+GK/Bv4M/Dr4Xi+k1F/BPhHSdDvNSnbeby9tLRYrq4ALSbYJLgyi2hjciG2WOEM8ceT+R4ms8RiK1dpp1akpWemjbt+Fj9lo0Vh6NGgpuoqNKnTVSTUnNQhGKnddJJXS3imk22rvsJ5GjuQoBTedsZPBWTiMnK5IJJLqwLYGSFOMrl0Oj/l3/X8xMQXcRNJ829c7MGQALJyzMS6hzwzKSQGyMDIC8yeX3ea/wDV7foalrCyEBYgp3LGx5aQfIc8uz7g3TOAu0kksxJppXaRJ2Onxldi7FGSG7R7RtBXe2GBBJTBODzgYAYVrFWVvMTe77L/ADOlv42uNB1tXdBLJoupRxM+XKySWVxHvddwDqhZSysMSIpU8F854u0cJim7NLD127rRpUpaP1tqKjK+Io6f8vafX++uvY/FuKzEtxo2mSi/WPw74gvnmnVore/juI2tGlmF0sVpfWfmapHftBZas9pDbm4a/jhsX/siWH8GjWdONWpTUIqtSjql7t1H4bbu9tXdJp2tpc/Zo0o3952tKS5tUl77ldryu/Wxy+oaDaalrXh/T7SR9L07Q9avbfSn1C+u4ZooHuYl85bXR1NgYdQ06ZLhIr6ea+X9w2o2ln4nOoW8fo5VWhRxOHlNe9WxGGjaEWld1Yavfrp207HHi+aWAxkuW3+zYpNX1SVOaT26qz6H5weMdFFubG4il1GWc6vf2VteRXd//wAS9jOZfshKQ2srzX9rZWi2sc1pf20dvdWdvcG5nkiktf1OhWm8ZjIzpYeNGpKtKtGeGhKVWKq1dW3OzdK7tGHvT59I6WXyFTBxWGwT9tiKk4U6LoTp4qVqMnSpctJRjBt0pW+KpdRtabtZvyTXdQvLzw+0Jm1e71c6lqE8D2dlLpo0zT5ruaSBzPLYxnVb7Umnh1iGDbEbiHUyRFHIbO9n93BYOnSx8bLDwozjR9rHE1XW9tUhBRm1FqCgrq9025J6rQ8DMsXiJZY1F4irioTrOnWo4XE4WVPDSqucJuVajBVOem1KCbtCNtrnR/B3fr1nf32s6pNcailrEkMVxPJJq1pPJeB7a6NtJFpwuNPv4ofsLy2QFpdwXtzDcmRtQ2SVnuHWGqUqeGw1KNCpJzqOKUqM4yjJcsG7rn5mpcr0stHe18uG8Q8ZQq1cXipSrwjSjGNV8uIU6badSSTSVOcGk2m3KVrq1mfWfhXQNFurT7VpFteWGrPG8kVyupy3Vun/ABLGuGuxGIVtRPGym3Aa3kVLPSn+zSBkW3HwWNrYxVlGrKVTDxlBRjKMVPlhUhLlTWs48kWlJv3rpt6n3WHhhuSU6cIU6klU96MpSjKpUpzipy3jGXNK7S1Sulsb2m+E/EFzd3SPp8dxZi3WI+RHe6e62/2q9jeaBmge8t3eW1ZbUl4Y2ha6NvHPcYFzlUrYaMEqbrUq/NGrBOHNzVF7sIq11yqLbbbteEXd6DpqtzSlUjQlSjF01aUruLd5ykrfatfyTadrsXRdI0LUpby4B1RBAdVul82aK3Nml1a6pdSwNHdW0MMdjMbW2Bubm3MJkspEtGms0la30rSrrkiowqc7dGrOUftU1ZSWl+bSTd97igqdp2nJ+xlKpT1aahVlf2aTabppcqv0SVtz2/wvoFwZY7mO0tLeEz28lvHLeJaWxC2JMamOFrm08iAXtvd2sUltC8QSO882K7e4trPxsVNRhOmqtVOUJRbcFb2mqSTW3Lu27abHZB1J3lOFNcrXK4yblGGjTafR7fPbU9jl8OXGoQS2SJJA6CW3ewkg1JUi8rTNPtrqGykW+nSa80sRPd36i7uAbaUXd60kVzDLD5tGPLKU5qWtRuMuaGzm3yyUX2birJ2duzNZTlq/s6dPe2XX+tDf0DSbSxtWa6F/IboXf+kWNncq0/8AZFuoN5Jb3cN5cl0NvPDGVtpVubhb147I4EjudD2lRtxVoNyUUrP3tVfo7N3Wulk1qR7T1N3W7S3ksHtdGlto7cXbW9xbYa2RoY7m2EG2K+09VlN3Y/aL2EWtzJI0xhisPPk1D7WYoYSHtJOak5LWLvfVr7T3u9l69t4nXsmrpeu627s7bwe8FvezQ6iL+5t5pn+yG2sNQvbPAlgzHaT2dvq09tZmTMiySQlY5rdXidWdYo9a+B9pFcsLS6pvls9NG3ZNrrZ3Mfb76p+iSZ0Wo21je+VrWr2a3ZhV3SJrVLZJhp502WJ768vPss1vbWUubqJpraOG3knaV4LSe0QWRTwU1OUIaNL2c200vPkv7spWd18iJYlJNbXT3t2+ZjWng2WdRf6hZTW96gaOGMW2oXiyRwJIb+RoBavDaSxlWlhRIria4livIL0rGm1u/wBi6aVOSlOLV3zKKcZK/I4ta6NXafYweIcnpJdra9+h2vg+wvoJr0Jpz6LLBYoYoLm5it9Lur65lvHsZbPTlgxHPe2+Lmclkiu4bnT5khc+Q0M18FFQg0lLmk7paOMUr80ttHqlbruZ+2Uvidne3y/4e5q3vh/WfEflwNNqVjb6pLq2LaQ2ivd3Ntd3zXVpp91bW0ctqRZQtcRshtSLZEtI3aUR3dvVPCwov2jhCcocso3vaLkr3kusUtPUmVeC0c90+ppX/gpbLRdM0S1025uYbOGS7W7L2l4+ppbyR25uo9Vjgsbea6dPKla408QAwyNFarBarFa279lKdadRWinbR72100XQmnVha3On8328/Q4a0+Heo2s2ovZwteQQRXslrYGGSBo7ma4sZ0WxE6oys8MaTS23lNIUM006vvhFbypwlKnzNRm/ZqU9Fz8l73S0t72nq9jb6x/ejf1ZqeFvAOp63atLZ6pZRwwtHcR6etrc2s1i8bw6nJLPc6hLLDb3NsY7e2jmurE6crJBaW1lbXUd7MsVo+ylZQk5O6c3a8oS+JNK6T7W762MvbpfHNPtZv572PVl8CWel2tzdsY3m1K6jubi5up7YBprS2Sea0mM15HBbyXX2RIJd+oRRywxyW9rfpO0Us/G48yimrqEeWPLo7XveTsrvz1Eq8pbSi+9t/6/rcx9cuJ/Dc1lb6VbRf2VcjUn1e+a61GGeKaF7eO0kbR7mwEsdje3N59ljhiukeRY7iFbXVLGIOlQwka0akm6ntYxfs4TjZSimruLtry7a7q7toHt3dqWy0su/wDw1/620o7u8vrq2up7e4kCq8sMsttq0G9Jnb7IHt2vLqxZJIJLwXRa5kt49tvfzx27rNDAlhuWNlyXcVGWmnS7Wmmq08ilUb3+G2nddvw9SG6ksJPENtcJNp8a3dn9muLi0huraSe+t7vxHbRLqlxcRW6WxWPTNWl3XCyS6R9ku7O9gVoo2kpUfZ0Y0+efNFuXLKzj7O/uuLW1lZJPW3axKmuZ79fzDXI57TUPPsYo7wpLLcQ241KaHUv7U066RYYkS4tmnighuZ3WXZcSJZy3ckscUSW0rBU6cZ2i7JO0bvu/0NPaLs/U5WOPxpJ4phuE2WumrbLDc2f2RJ7i7t5DFf2yRRXdlfmJ4L2N7u602aCS6Rbpr+3kV5J7k99Kjh/q1R8sp1JT5Iu/LBcrV+ZXUpLlTS5U2pb2SuctSUvapxaUNedPWT00t87Ppsz2nRr7xFYzawugQ6JdR3D2RvH1DUHHkXEVzdtbJbSeHvCVusmEc2zJeyTXVu6SSyFBNGic9KvXwntadCjH7LcvaVJRtpJ/u+TWycvtd35HDjIQqSpynUqU1rbkSale8ffu1305fLvr5L4t8CeIPH3xS+G3xU1S6sNOvPhzaS6bZ6Oja99n1pLia4V7wSnRFvvNullkggW2gOFtnnDMkm2WKssTjqtDFulBfVpcqX72Dk1s4uMJWi4rTq7pW6kUlRo050ITlzV5RfP7qslFNrVpLZr/AIL1j8UeCPEOufFXwj8W/K06fUPBGk3GiaVo6S6nLaXKXdvq8c0t/JNaW127eVrF88SRRJIHXMkblHDFWWKqYuOPjSpv2UeSNNqpKLjFWd5+zivPZW2uEfY06E8LzTftJ87neLerTez6PbyNPxP4r+JsthfwW+k6IpnSxsVuLRPEEt59lWBJhNf24QyzCO3MgjtPMMu3dbRQzSMokWKxmNdKUPY0YutTjTlKmqrvGPPaUXy3fxyTV1depWHpYeMoN1an7tylZqKWqjb0V1q9NDyT4QfDvxt8O9f1bU7LUf7auPFms3Ws3st/p1/Z2CapfBPOleRwskIvJEnRNmI2cLI1tbohxjl7xuFrqVOlGo6iSXtKdSEY8ztdPlXvdbdrG2Knhq9KUG7Ri23aUOayV20ubVJLRXve+x9DeOdN8TeNfC2teDNZh0220/xNBbQX10huVuLffdvNC9s9xcsv2gzW4it0ZDLL9n3yqrsDXfi1muJjXwrpUFDE04KU053go1G00+W6a3/4Bx0PqdCcK0faTlSlKUXLls1JJOLs9uVd927W3PO9X+GviDQfA3hvQtIh0j+zvA82mWMd8FlnvrrTbEjaLpft6WqOSwhYrAiqWwNzFmThxWExtPBYanOlQlDB/FWpOo6nK5O3NzRStr1fpdnVh62FnXqPml+9fM6TaUE3ZWTUnLppfvY9E8R+DfEfjrwHP4Q1CLRrax1eCxkuZdMa5TUbv+z44NTtvIjn1Sa1ErS2am48vzCUiaHZBAW2dlSlmOMwsMJGlh3SlGM3USqqpveOjio3vZprRPY5qVbD4fEzrKVWUoycVRnyqMbXvZxfNZ6fcX7zwt4tk8Iab4TVdPgtdF03SNOS5g065Ny1po9vb2tusrHWjD5kqROZnW2RC8RBkhKNurE4bH1cFTwbVCNGlyL2kI1XVcYppXTp8t9b/mTSr4WGIniI86lOcpuLcWk5Wuovmbtp12svM0f+Eb8X32laXpclxaW8GkxRSQGLSGjmeSCwuLFIy7arIplmjncy+UqYk3hdrxeWR0cyxGHp4VvDwpUPZpeywTbap3VPmvJWUfesl38kEa2Dp1q1e8lOrzct7WV1ba/32Oj0xfGM0j3AvobGVLe3tY5RY286RukBQeWp1rCuD5oljeCLFySELWyLu7ozzNXcFC9KVpxjhpRei0ejkmn52t0OeSwie82n9pWa/GR5B4t+G+p+J/E9nrd/fXq614fvTqejXNhYaehmjvLJLSSCWB9Za3kt5VCyGJbQ3cUkpK3CDEVeLicLjK1R1alOtTxHM+R+wqKEk7tJSa5b219E9d7+lSxWHpU/Zw96Elqpvb7m9mtj0XTo/GNvZRxTXdvZ3EcM9jLBJo6zSKI/s8EqQ41+ESpGymLBiQD5pGVJ0Mdv6WHlmFOhapGnGcY8nv4RaxX99zXM21e6V5fFpY46kcNJpqNVe/zaYhqNtbWXs3bfRXdl1djn9O8NeIdM1vW/E1xcvNqd3bmOdW0a0jgVpLq1hR7eN9VSdHEWm25WN7gmVJ2V96mQ1xwoYr28sQ6UHOcWruipQalJSuoNxUdlZqTtFtapnQ61D2cacZTUFZtKq4z5rW1mlLmWrTvFcztJ2ehBquma5YXdzrEkk928guBexi20iOCzglG2WO1d55n89PLji2zXhUb5Dudo+eWvTrUqkq0ozlOpJ+0VoQjyX0UE37rXa+nds1pSpVUqeiWkVLnlKW2jbsr+bsunoZPxD1OZNEtxdfb7az1KKwtDBolrZQazqFzKltCkDXKwaotrpWn2f23V9YlNjGsGmWGpSxXUEgUjadSrOlUU40vZ8ilKE5fFKKUqSXLdt8yj5XWrtdt4WKp11yO8uaVvdfKtHGb7L3b/ANaHyb8QLrU57iGUJYTQaBqP2m209rbV9G1CWD+00uXnupo9TtjqAu7eITWtwuiGW7uY4/7KSa4KwQZYGlTtVppzpe0haVT2ftIynUh7sXeUVFKbVNSTSp25n8LR7c7KUbSjduPJ11Vm7aNaO787aHkng3UfFWpWl1Z6nqD3k8Ok61CiL9uYizlvIrK+fVdc0+zgsPC1tLpghmT7ZqGnancx21rpsUNpLrK2F76eZYXD0nJ0ozi24SSqz5o/w43jRqNL28lUblLlTjTg5xUpKOuNDE1J8nPOUm5VoOaS51KNSpKLsnaMVTioa2u7aa3PcNLsrubSJH0+4t7HWkt4LDTcWt/9juDBbSW8TWGoRJeafczNBpkVyjzvN5NpFPeXFxqEFzPqupfN1qadTnqwcqacZS9lZyT91tuOja5tEkr8vlod8astFzX85LX52v8AK1zmPDfg46HbTaPqs8EYhube9umvlWOM/wBsQrpx82ylu3v7rS9aKXNgZtMW6sb/ADc29jfPcQahJBz4tudTniuSMoSjZr3k2rJrpZbpPY6Iu61mm9bJX/yR3GlzQX9oIblLe1vdV0CUX506a31KDUrpRFcX1rZ2st3Comhkspb3ED24u4rD7TptssemFYOCrScrST506qdpJL2ekUpJRvdtp2Wuq1KjUUZWavpdN7N9Iuzvrbp3OK0Dw41jfSa9cS61Ha+ZYaZBFPFoFtYzW0emH7dYiwFpPK095dS2j3ep3Qkt7WV5JdkdpbpajWpJyjOMaCXI5VHK1RWc6knCUuZct1onFN/DsU5czjzSWr92NrL3VdqPe2+vf0O8m8EzSQ65caXaXf8AZVr4dijiubzw1Abi3mulsrK5W+1HXZNIu5rURix1DWdQg+0Cy0e5WCO1SSS6S45248kKfNaXtJSnFV5U7RlFR5lBQd4t6bpt3Wi1LckuRNq8m4xT7pX6dNenU8v+JGueHheQ6dpeqa1AJbuPbOunXlzbGa9lS2jBsjdy2cx062t7661C10m4u7Gd9S0S4huN+oxW8vRgsNUalPkpThBOfK5rnVOMlGUlFfFK7VoK8n2saqo1FynrqtvP1OQ8F21vqs3h/wANahcarJbQwada6jdaXoz6pqu6yuFaebUA3h291WSSNNL0TSZzqllHHa2OvDVLu7DmHU7PSr+6niK1P2SfO+RVqqppWnCnGK11ivaXkr2SXmr5yTcYJSlHluna2u1vut+J7HpXh/ZoviS0sZ4LSaC1N3b3Wo21ltfVdMjtJ3stP0uX7ZPIYk1FdQvnNrbWtxD4jjTTJLfVbS8cebKopVKcqnM6fMqcqd1eMKm6Sb5U9NLba9i51Ki54pKMk04z5Uoyb+LbX+XofTf7NEml2/jXxdp9l4kGrXw8H+G9V1iCbS7/AEqRZ9S0vw5DBfJFqGj6LqbSSzabqum3X9q2t/eWv9k2Vmbu3uYdQs0+54CilmOPcIP2TwlX2c5OLnKDxPPFSUJNXipJad7J2sfK8UzlUwOXyqU1Tq/WbVEus/Zyu0nry2tbs73PrW6lunCSBFXCCTLGL5dpf+EgDrgBhtZCMsRzX65U0S9T4ZfDH0X5HONfRPcyiTMqBZWIkVGYZJIZt2AsfcSK2QRhSyMUOIzjNT1FInkwrIeF8yMDYrY2KcsoLAAEbSScfKeM7c5O2vmbx2Xojmpp2eQB7cHG93dpGUt0JbavygAYMaHB4T5trGsXq2+7KGtqaXChcuxjQgowkwpyQSNygYGAMncSp2nNVze7YAguN4YoHYwtwF2krwcsCRgknBwR8zEsvAYhJ2d3cCb7T8sKNvI8wbGDF32nAyV2jCkBdvO7BbC9jopq60e5LWj9H+R9baPGp06JWiiAdFY75FkOVC5J5OxgCMLsx0JTGSdGrP7n96/4J57j7zd9LlpQsoSFUCEqoLMvygAgoUk2mMk5bKld/K8EEEobdk2bFjZmJ1cxCWV2RZJOsQQtnORGQoQEZ4GFIzkkGrhFuzvomr/Iyk1q+iWq9NT8jP8AgofrlnrXiMaTd3lskdhZusCyD7QZJJElEYKCaMfJJHHIzFhiPcF3HYKzlJzrwUYvTlu9P5rvby/A97ARX1epdL94kvNWs3+Z+N48M6br8tyGtreBkhmj8zZIs8reTIXIYXN1HaqJCXjiTdMgk+QIN0MffzyppNN7c3f5a+mxLo0pylFRd0rapO7XnfzOr+GfhKXQPGdtd2kgiso0iSVFSMDc4++z/aXIwRboHZbctLJ5JE6xBjliK/taTvvzJXstt+5rhsO6dS/SzVn9/Tp+p+m2geKLh9LhsHhjVJItqs+5UXG9l23BDZkDAOSAr7XO7cr4rzdjsnTWl9XZ2tf5njnxR0aTU7a4tyVhVlkbY1m1xLICDKXYi2lMuEIZZ4hKxfBILbozcJcslJ3aXz/rYpR5lJadN/mfGuvWNr4bgupLaeG8S/8AKj8qI+X5wJluP3F4qlGE4SeU226VYpLaeRI/3jWqdtNyqSWys/NXvtffY46iVKnJq+tuu3pqvmfGHivxG811K1w5W7iaKOWLETqkltuQRGOSLzWZIizO8ck8crDa6tlQPdw9KKgnHR9bny+KxF3N1H7zS22d3dHz14muxORPbM628ZhiSSc7I0EEI80LEyhZ1mkdApDOCqR5Chyg9LD2vytJvXW3nfrqeHXqKd2r2Svbv/Vzx3xJqcm1S1tGqARmJiGbzHLlfLYpK+98FMjfuIAw+1Wz6eGp/Ftu/wAzxcTV95ON1ou3bp+B5xf3kkrTPILVIZ1EmEjfZc7GJGWKkqEJXchPlFguVZVJPdGK6aO3y6XX3+R5dapvzJP3uyvfU/ev/gir+y9qc+qa9+1d4ls7S20O1i1nwN4Ct7qB3vb+6drZfEPiG3Ese2Gys1RtGtpomaaW4fVISUEQMvyXEuMi/Z4KEufl9+rb4VL+SWu6210ufZcJ4LkjVzGpHllVfs8N0ahD459kpxenLrvfc/oK1aWAPIU8qJlBYqsjMBHIoAYNlSu3Jw7FRghVG5lWvjZaye/9Jfkj7O1l+n5fL/I88v52NyFiPmH5mWUhHZsHc6qWmBZ8fMFwCcnkL8tCNo/Cvn+bIY9TWCWHzdjfNgSBY0dfl245bDKCQ5Ck8qcEA/KDaureh1+nXaM0JLyFsI5b5Ckh4GMh9oJJJ2AxnHOGzkC0aZi1Z2uegWdwhYSJHvWNhJyQCuQq7wNr7ZEODlC20ZK9hW0XfUlrRryL2uX+3w34iuWzEYNA1aZZizqqiOwuJEkJwN+1k6oyHaBhgT8sYiLqYavBRcnOjVgoreTlCSSS6t3svUmkuWvRvr+8pv5c6PwyutSg1DRNMkj1K3+3SWV7LZXmlQWE1x9suw8MdxZ3N1E8eoyXK3lldI3m3F3bmaSwhXzp47GX8JjR9jVmpUW41VRtCrGSilCEEpx5bpe/GSd7Xtrofs7k25ONk+aVr6q93a/z36+pPpp0e6/s7UL65aC/1G7sXMMN7NOssEiWENov+l3Mw0e+eZrDUbjTbR4b+R7oyWVp5sQvD6OBdR4/BU6SiqccXQ5FJJ8svaQc02lrG1+W+t+hy4y31HGc9nJ4XE3cdFf2M7b/ANWPgHxPaaXJrWorYx3MVk91qNkbpbgWNiUubmUXN1MtqIZb3fcXD2jTtEktjHqZWXUbezu7gH9AjOt78b81eGLlXUXTdSrejiJpxg5wtGPLPnsppOMJt2cUpfNw9io03Gm4c+H9jzOcKSdKrSVKM3yS5narhpx5mrqVWlZPnqcnlfjDwS+p2usX+mWTw6O8gSe8hFxZxRakbdra8a2NuFjg05lt7lY7PyrW4tAkkEqzXk73Uv0eTY+NGpQp16ydeS5pWhSlOUOaMYe9KS5qjlJ3961vtbHyed5XGWHxDw0PYUZRUG6TmoupGm7w5YxVsLCnFJRslbRU7HnvhvwVrtxJZu4eRHiukEloBp6TQN51s/2ebyJ2ksvJdrWVIGkYCVDqEcMF1ebvtamMw9L3I1oxlTcKvLO8oWlzykvZwqU03aMnNO8b9918Fh8vxdblnUozr05wnBfDSlKMeSnGUaip1XGFNzi4OKi2lZ8sW0/0a+GvhqOWwt9ESwht5YZbJZrSSKP7XdrZ2scBku7bz0tHvS5hubmK4igi1DKh4Vtwko/JM+qN4mWKq1YvnU17WEL80nUi5SipfDTlZuOraVk92fseTw5MIsNTUkqXKlCXLFvlg1G6jaPOoqzskr3tpt7BB8NrmG2u7c/ZbMyW9mLjTXmF2LdrpEt5jDbOmsstxd6k2m2lr/pFmLy4K31swZjGfIWNg6kXyTqOHP7OokoxfvJU+ZqXMoKnf3bNJ8to2R6DhaLabgqnJz+7FyUeW87K9lJzUdnrrdu+uDqdvbaPr6aa2mTySpDDcR6XZPFpcV9cR3f22zcQfa7tQdO0q6hsL5oLm7sNSvo7ieCK3nNxbT54nMaFGDXPOM3VbmrKSjFtqU488kvebXLJPmad31FSoVJylNxTUIcsGl78oxsoQ2so2t7nNZW0Vke76Jp+jmNdQtrX/hH9UlsNNi+0WFlI0DWGm7rmVrsgwzXBEMNyILyR5LxxdSSG4S2MSVlC1fm9lzYimm7wrScJpzW6Suut3Z2a3vexUnKm+b3VJrXl6pfZdkm7fnt3PadDtZrvw81/pmo3s1zLqUU1zdXWuXb3XkLp5V7SBb2OO+ltoJr24sjm1SQ2xiW5jWCe/ghylhI0q6hOjBQaVoQhGya9+9rJfNat3bM/rE5R08979H/wDT8NeD9avrO1t7i2imhh0zUo7N3nspo4y6GKdjpep2U8tvFJb2lqAITK9woZplSaGRb7WrHD88+VuT/dq1pRs3yLSUL82m/M/dV7bE+1n/dX/bz/AK/4JraZ4OvNVNu0kq3NwhaW3kEzu0MdtPqC2d1JbvPcOptW1J5rWIPLEguI0iuEicWydEKVHmbUUpR0cVKMrtadXd99UrGFWskuad035Pportq2y7/ielaF8Lri61Kxjs7hrcxQWUomSEDUEgt5y/2W7t7XT9witJAxeCaaRYQGVxCoUp1yw6kk6kHJSd0tbc2mtu/drU4p4uMbqNtrpve//A9T0P8AsjR9F0+81O7gh/e3sptlurfyr64SXWF1GWOaazWyudSs3xcwRw38l3DIJ5jqdvcRTS28meLpOhSVZpWWsYzk5Wa+3BS1U46aqzSSad0TTrOvJRs5S0T0VlFvd6vRXbe+hy1zfRXFvpkNtbxwR293bWkVnc6xLPBqF7rGswWF/K1m06pcvDDeSXV0LgXsYSWW38hgzSjGnjKU1Tg1GdatUo0oxqRXLyTqRi5RfvS57Sd48qjtruaSpuDbsuWMajUor4J0486cnpaL0StdtppqzueoR6BZ6HfrPLdWltO8ccFrZT3Npbz3ETxvLcXcRmuEZGDzu+yDMZkhsI47po7DT/K9CpSpRcaVWdKlKfwX91z6qF7K6undPTVnne2qVeaUIymqdlJwjfd27ra+v4dBq+KvC3hWG4tm1bSZlkBtZZbnUPtLW8rWq29m1reTzyW1vfQeZCxuLeESTWtuXkkF2dy+fOvl/tJ06laMZRtCfKnyeUZNLlltp8St2No0MTOKkqVTlez0/Lmv+Bs6VpkFxc2N3BcStczWzX91cJM9xaJB5919n1CGxle5t5Yr+S5vZ5JL6FX1L503XTwI1v6Cw8JppcjuoyUo2taXNvZcyenVLyv05pVpR3T+KUfhtdxte17d1b8SHxJo1zHHJcxWUzx6g8iKLoamYJLS91RmlDNA0sokdGkiGQJZ7hHhu4o9P+1sOSvToUGlUtKevuKUXONrXvdq1/J9DSjU9rtez2fLKz/DXp0LOiWvh/S9WhsoVtYZr6/0u5u7cre2plbTWkmu7uGbT1kN7dRzQ6RaXl3rXmpaacksD3ESWb28pSw88TGU+bmUUm7OE5e9e2jd+nS772FUqOHLo0pX1eytbfXS/oamq+I9AjuINH1mOzg1RWQxFrqNRBO0bvaeej3O2GzvznylMUqSvbB5ondYRNyV6VPC1IU6s+V1I83MmrR1tyz966l1sk1br0NaLrSU501L3Vt/Ou8NWmr6a2MOy8OXaXd817Da3P2ye7FpFHLEkV1FDdXDCMpbnyILdPKhsYY5FltoLWSSaORrloBN3rD89OM4SlJQjeEoydtY9L7KSd2l03J9vK7jO8ZdtpL117v/ACNZdEtba1jhu7dZJGdJhLbwWauvmRyR+Zc3dlcK8aXELSW1zGrGJZGmighh0y+jtl5pYWTlfVaapaK/ktrdvIpV5fZm7/3m2vS2vyPMNT1S40zUbq+u9VnNhqTyl5YjqOoP/oVzqU9q0q2q6fM72Mur37X2839g6LPD511A96Z+uOWznCKhDR2lNztzSVve5bczs73V7dL2NFioaXbcurVt+vXYy59V1HV20rTrS/8A7NuLCyvbLUGSTVr1LnbcWUUV8suom/d7a5kubeeZruZBIkaQ72Edua0jlsaCqSqYeU4TUXS0V4yvu1fmXyv5mMsZeTVOo731jJuyXXurroekeGvDVjLcXeoecdQkgsLO3lPnSDVrl2SWOzgEmrXTWepRJ5enxT+TAiWsFjapeXMUUUCxcdajNcnLTULN2hqlBO95WcVZO7bdrt/eVKum2+adu7f/AATc0nwjp9/4hvLWOa9jt9P0rRic6z4gs/OtEu9WRpZGt9ShuL69DJLGhnRPKeMRGJofIdssPQnVr1uaTpuFOErQlKKaj7Tn2t8cJRt/MlZ2VjnxWISpUrx5/wB5US0TbUlTa3eycZ+l9N2ec678V7jwB8ZPhX8HLDTpL208a6JdXbalLqzzT2ptptZmlE0NxYX99fOx0tIdg1S12LKkMaGN5GfWGMeErZfgX+8hWhJ1ZSk23JU6ijzSfvWvy2er20M/Ye2oVq8rqVPlUYtuy+G7trb3b+r7asl8TfEnU9P+NnhX4N/2R5Wm+LPDuo+IZ9XW88qG2u7XT9eu5rSe1FlIxac2MEkDLf2zotwGkhlMKtKVMVOOZLAtJUalKTlBc8ne32bq1nvq13FSop4N4hKV4X6pLd20vf8ArZnZeLPB2leGfDU3iGPX7u2urHSXvbPUL/VtXubaEWthJBPNNbare3+nZhikkklLafNiEH51ZgT3YrB0cJg41Y16kKlODnSvJyi5pOXK4N8trpcrV3dvRaXxw+Iq1sQ4ezi6cpKLjFWaptqL6JJtN66+T6Hzf8Lvj7rHxZ8Y2/hLV1uLaK1lnksLaLU7K3vdUsLK4sRaa0PsNhpN1Yh2N1DPAryMmGaW3I8wr5WAzCpi68KWIrzklUvGKly+9HldtGkk7qKau7300R6GKwdPD05VqdGEfdV7xUtZNpN3jrrq1f7z2r42eMbv4P8AgXxt4veGTUn0KLSPJS41u5aO8e81/SLDatzfz6nBaskGsTpazta+Ulw7iTejl19LHueDjWqQlOU/ZwjGMqk5x96T25tm762Wy3exyYWH1icKclBLnk5OMIwvFxSS93fW712OV1z4pa1/woTT/idFpqX51zwv4X1T+xpbq2SNpdfnsI7uL+0Vs3tFeyt70mJ4NNhtXnhKLEkk/wC64cVXrSyeVeM1TdWlRT5Yqb/fTkoqUHpdOLbevLpZs0w9Cm8whSvy8s7cz0VkrrVXd79NUN1P4t+LfCfwe8O+KLKytbjUbPTPCsmo6fdKkJbT/EMMU/kpelfKUW89xES50rypIdOEMccRmiMKoZjWw+XUpTk3PDToRnOTnKco124xcorm0jJLmWqV9LvQ1+p0quOcHK8a0p2lFu14W5m5Oy15lbXWz2tc9R+JXjvX/DXwm0Lxzp9lY32p6jF4b1KW08yG2jePWtOlvbtGnj8x2W1mBaB0gSa4hhi8yQ7JBXpZtmFXCZXQxN5Oc3hlNQvKSlVhztyWj5Emr2u7prl78WAwsKuLq0Jt8kXVSd1oly8jd3urtX116owfjL8RtX+H3w+8M+KtK0mDU77U9V0rT7iFZGhXN9ot5f3E5W3ikZHM1iFCtDCbm3uZ4ZCHRRJjmGYV8LhMPXpycak5YeE1CtGlFqrTnVbs4Tc2oRtdR92TtqndaYPC08TiatKpFci9o1L3fdlFLk+K1ovW9uy02R9A+HvDOm3NpfXLW63LTywiSa4iYSAi3VJXSZXEYJZnl7xoHlDxmSR5T7McPSxPtqlTnldy1qTqyu3GytBVYRjbur3sux5lSo1ONNcsIRbtFQjPtrzTV3rtf7z5e1n4wQReMNU8K23iSIeHrD7bBdam+tKLexvrC+u7QaXJbyxhA6TxWkavPcBvOuY0RWdQlx8RisyrYfFuhRrThSTcZNN2XK7PRyfXzb03Z9DQwcJUVUlSjKVk+V+6uW176R6/dY+g9I8IaJc20V6+nxXcl3/aE07C2gM8NxLd/amneYxAIGEsm3eS5CxOG3Rzk/T4XB0a2FpVlecq1NyqVVKpCbvKM23L2s1rLpGMVZu1lo/GrVakcRUhGFOMab5VFrZPbpq0tG3173PFvC3jfWta+LnxP8F6hDfWui+G7QRaHdfbZZlnEFzZq9xHbxyRG2gCrHbqURJvOQyL+4mHleRRxVarmmNw0ppUcP7tGCTULc381lzOEVy7X1PQrUIxwmGqqF6lTWduVr3o8z63sntorLTfQ838IeNdf8efET4s+E9atYG0Pw5q0mmadGZrq6tZ7S31m5sldYTOkCxT29vPGI1EkSNIYJCWgCDyXUlicTjac5VKlGE37OFSa5U3Np2UafMor7C53pudShGnQwtSEUpNXkmlu4re27T2vt+D9M+IPhj+y4dCfw1pNiut2VzHd2clk15pxsdljdQmdY7K6SC4JLSWk4vDJB5F1K/kSuEgl9DGYSFKMXGMIycYPlXvRm7RacnJJrzsnfTuGW15uclN6KU0rt+6tdu3bQ+cvE3hGa61hJR4cWfXLK8sdOGrazpOpXOqWdktrb6dFd3RvdJvZdQ1BYJ9T8Nqj6zb27fYksbW5sWytzlQmqEHGdSpyzhNOjCdGSm5RkmpQlWhUjFSbdlDWKu1Zs9SbnKcOTkfLe0pNxcNHdxtF3bu97WvpsQ6N4Agt5pY45g0un6fPcX8lraXWoyWWrWVnpWooXvtauE1K0mtv7MXVkjt4reRZLtI7fUUuk8P3FnhXrVJRjzwlGnJUacIxfKqig5Ru3CVm4N04pv/AJd0+XRRjEdFQpyqxptcztKqtnd2kmu7d1td2+ZheIdHk13S4LOz1O30QXevaLqniLUkUa1NqaQ6zp+rrAttf6ra21jqepaXp1houqXuq2V1ZJdXUmo3Hhua70/Trm0MNGlQr1alelLEWp1IUacaiw8lUnBxVSrJU6k60KbldJTpS92MXpcMQsVOFOOGrww8o1qUqk50FiHUoRnGVSEbzpqnOaTgnKNZcrbXK2uXrdL8OT6Rp+nW9q9ncvZG7vxpkVzrFjZWV1J9kvrGexsbNbmO6ax8m9+zxFpLNryz0q08m1toEgg8ytaVR3c0vd950qUuZ2SbcHLlhdp/B3vuztVVN3ScE5N8qd1G8m0k27tWtvttskV7jw9eR2UZ1bTWZLvT9Em+aS+uL03KCLUZJT9tmDabqTaY62cN89nDKl8z32opJ/aM11XLOSvP2el58yfLGDSgoumvc6c92+yel9jZVE2tW1da7rdeZy58KXUWqaBaaP4a0S31G4m1BNOaXSNKttZWzksNlxfx3A2yXCXCtqL6qbmaFoNWghvILeZraW+tplOThUjOrXtNQ92M3KLal73NFySlaOtNNW5/5b3NuaPMpPXlTtZXcXJWbjdqzasm10K+pWmm6ddSW3jPSrHUrNNSsdVhik0uHVHludM1CCe8SHULjS7nVkZLW8gS0ltrgLdpb26XV7awD7SkL2rhJ0JVKfu+zna1OUobvmpQkoS+J++/e6bJIpcsrNXdnvPdPum27f8ADnj+qQ38j3tjqd3qN3FNbatDdxX+ualcWWpWmuT5OlyWFrPLZR6Zp015dJm6sr2KS2mkgTQnnsNMNr10KcPdkqcYaJ88Kai4yStzKVotSkr80lq3e7Zd/wC+rert9z7HdeAdEtPJsNDu9MTUbnRL+10+3sNae6uY/DseiRXeiSPC1pq93pltb654Ptbe+GlW8K6RpktzdJPp8TxJZpy41VIe9F2pTipuVNxSnOTUpwaqUpN+ylGDT5Ywu7wlP7MRm5Jv3o2lKNpaN2+1u/dd9Ou90hL2PxDDex2lpdadDaaUwtdT0bRNUi1eP7F4g8R2hgZ73XLLVZhDZ+bJbNcaZLp8sDX0Rur2zuLWAWfJKNCaU1CbqVmpwnNQpJfV6KlOLpUpyjzTak4qUbNu7au2uiPMpJSlzUlfRt87/wC3rtr0T1+SPqP9l+x1zTfHuvWGu6p9uu9P8CTaNeo+syX8aHR/Etq1mtrbmFI0ns31DU7fVYJDLNYTtp8jR2c2tzi7+04AqUpY3MHCDjH6pKfLyKKjzVIe7CK0Ufd2Vl1suvzXF1RPC4GWvvYnnW17OnPR673Xf9T7TusEspHyHA+7GqMAoOVGMFeCNhGTliCOlfruj/4J8FT1Su38KOTvIkd1jZArMd5jzgRhQCrPgbi4LdSxyw5VcAHme79X+ZZxt7HBuzuAJKqdwOZDjdkfKC3zAgEuMlsAkcnN/qbrZei/I4+9fYzxY2ptYjAJKuTuAYqxBOFYH5NobaDxkVg936soy9m+U20YlklZWHQszBOpjkIILclsMrMxY5YhQaQFi1ZEBt2lkCDyw6BM7Uy2z5l/eH5gQUIc4xg4OaAI7nUIIbu2RYpFO+PYsZZ2K71253bdhUn3JGV3btgDW6Gv0f5M+rvD11DLYWU7Oshe1jbDfNIW2gfeYEKQTzgkDcwGeg6pb/KP/pKPPluzqhfJFgmR8OUYgrsfp0OAWDcKCBkgEgjaxqdez9en5kNXTRsy6zFbabcahvMSWkUkomdlTYUUsysQ4wqrz83O8AHBUGtqekW+zb/BEqk5e7de9p166dj+WD9uL43Sa/8AGTXrSwaFpbS7kRGeSYShZI9qiOOOTZM0x8liCJwoH30JYDowdDnTrOLcZSdu/Krb9LX8/uPRxOJ+qQp4em1zrl52rJuUtGk3a90lvbU+RrbxXqGlhdQl8lt10IxC7fZ7lYEj+aWK2iYqzYVpjL5uWWJIfMx07J4eElpf4bJadb+b369zOGJlBKpNpe+m43vNx0u9NLb7yvprbc/RT4anTPEPh3TL+ygdDLGZZ5JmnadhJCGnMomGySUC3EjyyGMvkPI4SVGXwqylCcoO6V9un3eR71KpCdOE468yutFf56/qesXGqQ21oLeCUoUiUwMrW6xyPCSiCdJIpIcl1d0kVAMI4eNUJFY6luMurX3s8m8aeLHttyzJEZkI+whp7kxlw3DslsJS0OYgUeRSgaeB32GMyQ3GEp35Vtv8/wDhmKU4pXT5Ut+l+2258peNdVN7HNcXMOxLg3WoSvPcyy/Yx5iLaGNAxe5ZgXuJVgtyzyTbgrhmUerRilK9lZNXsvXyPLxNaMqbd5RjH4m9vLRNt3s9kz458T3VhdTTaeCJ7h1ZwjQrIxmjlntsyZRJ9im6JEe/I272UuqFfYpqUeWV/d/lTf5bfifM4nknJpKLduy/yPD/ABHcC3W5ilCs0AlQ4xFG7SNEYYPKV1EawJI0aKIpQzRxjyVUN5no0Yu6qaWvt1/r5niVvcUk9/eUbaq+u6uvd+T9DwPxLfSRBo3MUeUSSQRbovOEZdslMKjRqpcQnaWIDMI13hR6+FinzNN3d99lr6v8vI8HFVHrdRXLH7Ctrbo9Num3QwvBng7xF8SfGvhDwB4Q02TUvEvjLX9L8O6PbgFhPd6veW9lZ7pWP7u3haUy3M+7ZDBG0kuyOFjW+Iqww1CpXnKMVSg5NvRNpNJPbdu+vbvY8/D0K2LrU6EIzm604RW90nOPNNPWyhDmnJrVQUrX2f8Ad78JvhtoHwQ+E3gP4ReFo0i0bwL4Z03QopWVY7i/ntoQdU1W48oqHvdZ1KS71K7kK4+1XTbQEQCvyyvXlXq1a89ZVZuUv+3m3bXor6I/ZKFCnh6NKhSSVOjFRhZWWkUnJWW8rXb3ely9rN2zLMojlD5ZRggl2TDE5bcQAPmI2N8g6OSFPI3d36M6IrX7zhYpWlE0Z2qillyylWO0bSN68lMKV+7tIwMHAFH9f1/XobbCtEyFJGnQoSFZQAuxARIAzDaAU2ZAAbJHTcOADqNLvI0CyRsGO8Q5CYZI02vvLspDZJ+Yg9Sygd6TM5R3en3v/I7jTL5vkdm4AWNhtI+VtwwOW3DByCRkuMjB2lbjK1lrv+ff+uxmaGuzpP4b8RJ5twofQdYRFglkgvIUexulZ4LmJhcQy5JaOeMGVG2sis+1SsQ2sPXaSbVGq0nqm+SVk11T2fk7FUknVpX/AOfkNeq95befbzPwO1vy9O1/RL1LyLVHtUureM65rGpXKSxTXJm+0TvaQq13NcXNtaW8N/f2NwosNU1XRXtYg0TTfjeGUnhmoQVKMW5JRowjGTUIe65y5YNyjOrenzOTlGj7t7OP61J2rSglLlaScpSa5XKpKMORJtX5tZbe732Or8H6feazdaNfPrWnraWsun+Gb+78R+IpJtevdQsjZR2Lm1vpJ9YsXtJIYmW/he3ie+vZ4/I+36jqN1edGFqRoY7CU5U6068sZg6kXRox9mqftff5pRlyqUrq/Vpau1jmxcZPB4uXNL2awuJcU2+Zz9nUT5tbcllde89Xt1Piq80hLrU9aGqJaXf2XU0jle6tLK2klja4vtShcBbaS5lW1tjDJbl54JTqLp5Frd2wt4oPvq1eVOUIwnVpTrYjE8ip1pNwu1hpxnzShe84Vm4t25Ku7c5xXzdGNOrTcq0aVVUqdGMpyowvOFSUsXSinGMpJU1Ug7JK1TVLSM36Bb3xuLi4t4Tp1kur2E8F3HNa4txI+kwwXNorE+WXOn3cCQEyRbLe9/cSFpmt7bz6GHhHkqOfP9WrpKXtaNWpHlalzLlqzlGk2l11cdY6I66tdTdSmowSr03dcj9k1NON0lG3Otfs9X72rR0+i6LYWv8AZcNnb2sunp5MczRG1kui1vNBczq1zey3Ns0hCsk7XKujtBHLHPI8Ss/qVMyw0nXrVsYlVlf3eeXIo8rguVNaaSb0W7bWtzyY4KvQlh6NHDt0KScYzVOnKTTkp2Sb2vGPW+m2h7/4I1bwzd3F5KNO/su8lvrJLi9TTLy3ttQh8q6laaC1i8yGRrbU5is0ySyyJcw2q31wIZhLL8Xjc2pRdOhOtKdH2U4Rk0nHljOKjZuTblyrS8dUm7pn0dDCSa9p7NRlJ800oqNqjXvO0VZNXkvJNpaM9je/8N3dnJKy28zSXVlcXU0RZWW2toJL6SPZHb3M0BWVYJZoY5opFsw6NmWd9nLQx+E57fWIqHJZRk3rK8baWtzNX1LqUKlrRi5NPaPlddbdfzPMNTvNMk11bnRbeS6tZ9Psorj/AEeWS9uNTW8uLHU7K4litIZWtblyv2SC3s5XsAVeaUvHGs3l5tUVepUtWjOMIUXGEVZOK87aygrRfnfpqdNGMqcfe0lZWS3jK1t+jXWz+Z6ro3iW0sdMWwWKELbDS45bm3i8xH1SSKzl+y3TXSFrlYZxLPdR2MJJWOWX7Vai7jKfU8O0lmE5Jtv+HByfK6icEm1HnktZJNL3lfS7SPFzaq8HTVf4VHmlyu8lV5vdjpbRKTu07Lse+eDbO4u5U0yKCMW0sbz3ENjcmaN45GW6e3W4NpC5tBsYBjb2/m2lk7pbTPEkFfR1cBywVdc0ou3JNwdoRklZylFTgnyyUXyyl+8ujyFi5puEvdmnK8dbJ3bdntbstNGtmb3xK8ZXfh5dO8Nadbi2v7yw+1rLPaWqJp+nIs1vcTQTOjTC4kSNJoWMghiV4sCeY26w/H5vmEMqccLSUniK9OUo1NXBR5rtxTa/eJ3jdLSN2n9k9LBUJYrnqzq+5CSj7NSk7u38vw6PXfzseRaClpCft2k39zaanbxF4Ll7iOSQtqDNLcRzESSRvuAeKdFgkHlLEriKIeZXy8cyrQaqU5ShVdm5yldKWl3eXPfm680Xu0epUoxnFwnFOnZJx200200d1d239T17S/EfibT/AJ11/U4YrVJAIRdoZirRzKBcTww/aJw42yKXVUVSzH7G/wC+m9eOe4vkXtcTJSau+T2dot/ye7GKt09z5M4J4PC3aWHTTW7f/AJdT1tda8iTUtQvtUtofOEEEs5Y25kFtIQttHPEGkZIoVCi0Nw5haLANvEhxxGMq4rldbFYiooQfKqlSy1vdR5FFJyWnMot205nZJFKhCg/3VKlC/xP7T7rm5b2t0vY5NovPliWK/nsYZriOQi5mvFvo1tpYr2FI5IHK24EtmBC4d2MwiQILlDnlp1LVqdp1Kbg4yhU+sVJTpvm+KmpXUJJq6mtU1tZGrUXGScI2kmpRSVpJp3TTsndaO+63PQ11I6gLeHV9Vn1tIor/wApdTuL7UHjtJbdUSOOK9+zfZES4S0iltWt3ZrNIJVN2TO8no18TKu6Htq0q8Y3hKrXryk4pp/A1TS5m5Pmb15d5PY5adONBTdOnGnduXLCMYc1lpflsm9LL8zK1T7HFDt07Uvs1tbRo1xZx3G0HaXmG9oLeNWcBWZnCEgxxyqblBEzcNapTpycaU4Thu0q9Sya8nBJdTem5yjzVIcre3Na/ns31LngrW1tZJFhv/EljbajAwvTFcm2jvWWXdIwnEcUyshe4t1neVN7iWfzZ5UjmbSjmPsnOUa+JpyqKKl7Ks7NQ5uVPni9I8ztZK12TOhCo17SNOpZt+/Sg2r2u1o9XZX9Op3o8Q6QlpPqK3dzei80nT5bOSe6S5uWAa4SWVXaV2JXdsVPPMDW9uDuiiBQ3Xnh5zU6lV87lKMqlSvVbbjy7ytKTXa/yRjGnUjZKCilflUFypd9Eo7tHL3GtX9luGnmPc8kenR3E/8AaVvcpa3MUlxLBZpFp89uEMd0qSzTXQtZXZ4ZwjDfDlh8dOkqcsLWkkr80lia8Z+V2o621trZa2LlSo1FarCM10/dwSV99Ot7LfsdR4P09/GPil9Ku59RuLBYbq81mSUSiC6a2uEieN5LkySPKIry0to5Z2CmGGSTbNP5Uo9DA0v7YxPJKdWcYQliK1V1JSfJTabp2b5oSd94q0lfmfflxVX6pSnWp8itFQpxUIwir2T+H71562uex6zBe2FrbXOn6imiaOlzeaXFHZ6bZpHDLHfxy29zHf6p5pt7W/GwT29vZpC4k3xSRyRyzN9pVTwVPmpuEMPBJcs1zX0cYKMWuVtaNNtOy+R41PlxNXVqpVkpPmer7tWa16a3vpr3MxL7XtX1W2bTPEX2+DTzDJfQ+Rbvbw2ksjQLBeQqpjuVAniSAKBFst8ny0kMo4Kbq4nEYdKs+WEW6ihyQpyvZJvkpxk7N29+Ut/tOzNZexpUKidNQnJ8sZy1qKV79vdjZO/K9HZWtto+IfB1z4jutPmEAubOwmvJRbwzXluZLzfKkiXBFzYwXuxY18qS5ndLQSQRQ3TiSJIfrsFCMKcuVr2koRg3OEKlSPKkpQi5P3FOVnFqS0jrY8WtNuaV9IuU04SlHm5pXiny251FO0oy0Tta/RfDXga2F4dPGkwX6BjNdSXdtaT2cbbPPkX95IJp/tD20MX2mTMEFstv5MUaxvbR1Xw9Rw54ycZKPLBQqSjNN7Obj+Ku7lLEKMknrzK8uZKydr+6rtJLolZHcW/hiz0jQLSQf2vYWN1fxXk4t71baCwtt8l3O1/K1tKyQW1nFBIWnjWO0ia2jWVbf5IvOnQq1KlVzUXL2NOLcop83vJNKLTT03v5vVmn1iFvZp+73lfm766vr5vQx3jeDxTfxwpNDbP4d0Jn80jEt3c3/iBkeMzrO7G5CrMfNM0pP7rMqRtPP5FWnUpY6Siv4mGjf3eVaTUVotLKKUfT7jpcoVMPBRtzKq97dVfR77XOIvNa8I2njbTbC8ew/wCEneGf+yoJ7OJL4Wk99MiSW7SRBk2T6deRxrAC3lxM+94jmXk5qPt6DrUabrp1VRlZS0hKSldSStJNPlte0Utnouh06sqNS0pRheKnaUkpO0bN23stNfTY6258ceELbWrPTbuG3fxZJp7PYxG0Q3SW8Ftfyy38FxJB5zH7Pa3pnmAPlRiY+REsj7+yWKw3tY03SpPGKDaqSiuazWkeblbta2l7HNHDV/ZtxlJUFJKSU3Z31vy7Pt3/ADPLv2hLPVfHnwfOm+Gdd03SJZUiGtT6gkl21tbGe2muLWNrVwXupUuP3MtsMfN88YEmVxzWE6+AjBNyqQcXN3fuxd7tN62S6b6bFZfy0sXN2aVTm5HpfmStyK2qd7WW1+qPir9m/wCFmp+H/jH4V1fVfFml6nq1nc6pBFYQ6Rdyw3AitZ45ZZG8qzS2vII72EvOPvQnDHMrFfmsnw84ZjQc3Ta9rZRTbdk4u7Til3W76nuY+d8FUV2/dgvT4tHr3ep+lHjldLvtKudV1WTSbbSbMQefczSNLCILq8tLS3nMEoLRSXN5d2ttHnyZsyS/M5EbJ9pmChKDq1HGNJU4TlKauklOau9HrHlv5WVj53CyqKrGEN581mm07pdGvwt1tscTfeJtJ0Xw/Fr8l1bw+Gfstnc2135kR0qK3vhJ9mKAxm0iW9eSJrX7VscN5zDzGEprhqujRwPt4qnLDx9jHncfdtKTVNJWvywacvh92+iudKg6mJjSUpqu1UkrNxf7uKlJuW97Oy1u3o7LV0rvW7HTNV8O6/qEwn8O+JoLHT5DdeU0a3txCNV0plP7q1jMwRYURX2H7QgVfmxLzOcKNWhi7RlhMTBQnBR92Si1KEo02oxfK7ODdmraWaNIKVWnOhCclWpSqTi+aSlJ3StNrW3yfXse1X2uaAuj2l1qzR21u4tzZhYpDDBDf2T3NufKYRqjC3ikHmIytEQfJGUAr16+IoU8NTnWhF0ZWT54xcklTnKHKpae7GnJWure6lpdrhhRqSqT5H7958zTacnHl5tUru91vv16DdSewtre2urtJktj9lWxf90YomiC6hbQjcwIuCsKYkTdITvIMTQK4VadKjClOpyqLVOdPRe6/Zr2fLeyUownyR5X7qbinbeaSqTnUVNyUoxcpyTaut91q7266dzu9NNxY6RqGmJZxxXSrfLYMC0RdoDOFHl8NHiOGOZUuCFQytEpZE8wdtJVI08VFP8AeSjV9mm3Zz5LpLzTas++xxzadajK65VKCnfr72t+6fW/zPyO1z4L6vYeJ7+WTUfNS+1U3+qxXAEJRra/hvbh57ednlXc1hGj28cRa5SJ1OyMsR+V16GJjVn7WnP2kpvmV03dy1vd9/mfdQq03BOGsVBaxtayS0Wu3ZbH6f8Aw6jvrfwl4fsL94576HSkF8zIY4/IW2uIoRKIJMBm8oooR2O7c6s5fzI/0vJ41qeW4bD1LKXsJya1vyNwUbO1m0mk09ttkfI4yUHjMROKsnJaWSd9XdpadN7nIRappmq+JtY0izWSGTSoZf7XCxXkaLNHcvZwqklwpWWOJ42cy2zKdpSKSMymB38ylUw9fFYmjRp2rUK0qU3/ADfvVS5ttXzNOT3Sva5vOM6OGpVZSvGolKCi3eMZdGnZLo3Zv8DLsj4c1HWNftNItUh1O01COLWJ7eFormaS31S701p555FgS7RmtZjFdBm2x+UrbmLF+SnHD1ataNGlTjOlVSrvkhBt80tJNayu099DaSxFONNyk5RlCTgnKTUbW6P4W+lvyNbxXpE2v28H9mawIHtb43kk1yzyW0em6VHO19C8jRL9kklxIkly2+3jGJWS6KyQt31IRqVacZw5oNONntdxtF31sk7PRdEiMNV5U5aJ3fN2d/z17rfoc9H4Ovp9OWeTXrxdWeOCTU7640+AajDc3LXVzOITa3ht47u2u7e5W4T7SAIXt45YZrORVuvPnhYLR0XNXk4vnlKN03GzvH4UtUray7bnoQxUrqzSWuz9f1OVj8D6vJdas6abA8N61lFHfTmbyorYx2k/2eK4lvkvluLy7uJJbeIQ6WUge1WzaKBHR7eFi6UPds4ttxjBK95aWjpGDWjbjq2m3q2W8XaV7LmX2tG9rb6PbT/MzLXwWsqxQvo91bWMd9ZXvn6dFYi1khbT7A2se8I5uIbW0uUkt7i4jF9dQRtLc2kFvc2l3cZVMLJKM07ufu6tupBfdpd676311dlrHGXS5uu9rX3fn+pLqh0+GCZLkXAlupkv7eGyNt9q0p5Y54pJLB30qK0jjcPLLLLFcW0/nfbW+1OkFvInP9QnOdtLpXfPez9bRf5GscTF6pybvs7NN9t7a+Zly6VqcENzJLcnUAbyLyIxcW51a0SDU5knmmmurWwUyW8SI8Cz20Nv5KtFcl7S6MycdTBU7tKE4u0+eTjGzfL7nIrpKPNfmnpJJ6J2SN4V+6UbNWg7RWtlKTcb81lbli1a66XK9xaf2dHch7Wz1Sa4j8ud4DFDNpckGny2J82zW/vLW9jmttatZ4ft9heTMbdBaCL7TYCDieCcrwtKLvdy/u94tNvTVraxuqvNrzKOuybX6I8PvLKbX7sW0+o2mkW0sN9dy6bey6JawTW1zd2lmAn2J7+OJbqG3tkcyf2g1g91Np07tHPcRxaPDKnC/spTaXKqkYVZSXa8402k03fWSaXZWZvGtG7jzu7Te+nbvf8AA4250HQ7PxTLqE8BW50/UtKGm2mh2mla3ZGyu9V1G8h0+GO9jgh8yZZoZbi4sLq3nnsJIL67a6MGoQxaOFSdB0ozt+7fM6kpc0ZXSTT962l763+RUZpX1v101t95reBDpni++WbSNK17S4Hmm1uCye30zTra9t9Vt7V9TWG7TTL3Sry4hjmkvdXsorueHeW83U4tTu4LmDhxmDq0IONWrCtON6Cca8a7caWkORptqmub3FLl0vyrc3jWjOKlaavFStNJSSleyers9O5rap4Z1W00f7FeT3mr6Dp94/8AaOnX1g8FtqmkiKwlktbewmtnmd4JNCS6hls4b2HVp9VaxtpL4raufOVGLqO0YKU6doVHJwVOouaLnJRi+a6nbmeqXN3NFW0bkm30UUm3vfdryPeP2VtNutO8ReJ3uIdFJOiWljHd6ItqyMml6h5cTealqZbSCSEQTLZWuq3ulyqsOoKkN/d3bzfacESTzHHxinFLBPRzcl/Ejeyei2+fU+d4oalhsHposUkk+i9nUsl/kfYE80Ks3mllYuQfMb5mUsQRuYsx5IDFgW+XAUfdP6t7SPZ/h/mfDwVkvRHGXl5ZQySGcZcN5hAIDKckqgJb54wcHcuRuI+hxbV36s25G9br+vkcFqV3FLcq0Z2MrZCRkEbVVQZAAFBGSvCEgMOSRhThKXRXTuapWS9Eczd3sapOEEfnRqh3NuGFZ9ueCMbhzjK4bAAPJGYzHuLq4Ys0a75NwaJ42IlBDKHCBd2EIjZnxhto+ZwX3Uy4x6uzRJZXqAAhHaVYnkaTYH2jkskm1i7OAFKFsYUOcktgASju9LFe+mtGKyxXYaRArSzZ3OT8u2MJu3o4LD5iEA4ztIAoCKt7z2s/PdNLTbc+kvBN60ui6cwkO2NHTbwRIFYgYw3zYBBZg2zIIAPOOiF5KOt29Lvy0OKpFJy0X3HamTcMRZLHcsZbeyBuBlmTlQSpBbkqOFBzk6uEknrp2Tf5GJ8n+NNF/aWivfiVokd/4Q1jwDfQ2Wr+AdTF7caZ4htHuYZIte8K63ZG2ktZFtp4o7vRtXjuI/NttQls7pVe1jmbNpOOkpJt2kr+7yddNby33W1jtoVKKmpTp+7FK0la6mm3dx2cVp1bdttj+Rj9pKTxz4X+M3jbRtejkXUI7uH7a1vN/ayQG4/fxx2tzbSLBvMJYfuyCpDmJlTr9dlscPPB03HRax5HGKlsteVNrle2/wAj5XPK+Jp4+tHlvGSpyi/eaXtIKcVHSyaUlpdWd+lmcT8PPEus3v221v7u6vZklV9NbfIZ988sHmIszsGaJI1k2RhTIW/1pYNhbxFGlD30rJJbJLW71stL7amOX161T2kZPmlL3UpNtwtZve9lrZ2Z+uH7N3imz0rSrfTp7ktbXKugeeKMW6bkgZWwkcTrJL5oZ2uIonC+W/8AqSrN8ljov2sp2vG79Vr1PvcA17GFO9pRVtXpp262+X4n054ptIrUtem4uZrJwJrdbaKIRPGY5VW3InBQGESMOSlsdylmnVBE/Cj0YX1vrsfKHxJ1uG+M0UfltOkUi/Z5YPs8u+PaIVW3myB5bzyoJAPJuioaOR1YRnuwkGtXa0uX8G1rp5+ZxYia5JKzuv67+R8meINSZpf3oSCYLMuWHlgWyKPNM6tkQo08uFRZVh8wRuGQJ5dezTpW5rqPT9fI8StV5p6rbayXXf8ATb9DxTXpXFw9/pwmlRHiWS7gFvKLd3lbcPtSzzooZLctDEru8jo5i83LpH20U1HllZtfNfieHiJLm5o+7fTs9F1t59zwvxje/a55/wBz5jRMoE9pAsbS/LIkkgBjEgkaVIwhmJcRhkkjjDEJ6OFikr3bWtk9UtVsePi6uuqWivdWvpp+N7u545qxudVuoNMsbW81G6v7iOKzt4onnvbmeUpDb2kdsimae4beBHAkJ82RzHGGYjHqQnCEOZyjTil7037sY2V3KVtbO1tFdtrTqeHW5q01GnCdSU2uWCScpN6WSvbz1drI/o6/4Jdf8E9dc+EtxZftFfG3RTpXxBn0l7f4e+Br2Jo7/wAF2WqwmO81/wAQROFNr4nvbGU2ltpEgE2iWNzeLqG3VLlLXTvj87zZ4p/VKLk8Om5TqN2Vdq6UHFNx9lC/u3d6uk5xjJJH2+Q5R9SSxOIUfrUqbVOMVphqc48so3cU3WnF8k2lanFzpRlOE5N/s3dTvvd28teNisUXcF3FtrNtRgFKjepxjjnINfLyerV3a+35H0y8raLyX9eSOJv3lljuFIYjy5HXytspUfNllIMeDsQqo+b58A5ABVGkWtFbXvb+mciWVJFjRn2jYzgkN8zdS6tszhg6seyADByXLNCaX9zMrruKkDOQqhiyEFTbnIKKHAbIwyDGTwAAbFlbK0iM4O6MB1VVVC+cBVB3BQxCAkhZR8xYkYoFL4Wd3p80CIw8sIwEZlVnwCysNy5JKgkHOQjFT7gEpbp+f5GB0mopHN4Z8QRx4E0+h6qlqXkhUKz6dcKiu0qSxKC5UZkUpkkujIpy68l9Wry2tRqvXypt366GlH+LS0v+8hp395aK9ld+p+Muq+GdGtDaPPJppFqh1OUahaXUNjbPp13HJf2cym8E58yAXE2n3MJm+2akySR30kEDXcX4bh6tWpGrGE5xfsrSUW43pzjy7p3mr3vSlaMldP4mj9endSl+7jpJtppc/NGTa5bX1T1jqrS1ViSLT7rT5/D+pz/YfOgO+TSdNgv9TmNs9/BIIrG30SKdv7ckglFl9ivdMFw13a/YTELSQWukduC5K+OwkFGXu4vDP2lRckVOM6afPVmo0oxaV4wjUlLm15NUzjzGUaeBxrS5lHCVnanZ/HCUXFJ8qum7yV+7Vz4a0Ozv9RmvRo+q3NqILq6nuTFa28sljb2c3knCzRTrH59xYXF1p81oizSXEyz+VA0FpDYffZtOEZypV8LSm54ifsG5TjeVWrKb1ptaxunLmvyuWmrk38vljc6FGpRxFSm1Sh7ZKNOX8OnCCbVVNq9mouKV4xs1oraXhXUbu+ltISlvbW94ssSwajcRazqk5Ul5bz7ZC6RhpbSbR7RblriGO6SSdrrSxJb2Fta+fmlBYZzrSoKnUhpN4eMaFGEp2Tg4U9JR0WnTXS7NMDiKtaOHpxqcsHS/d+1qqvXr0ou6rQqc0pKMnpzNpyaa6HoGlwX0ZcWYsYADqr28a2Uokxc2EzLbXDXN1NJLcW7Tuk16JRavfz/ajpqRbLQeFXrU5qMpQaiqFKM587UXJc3Nd6btxtfeyvsj1KMKsFNuqpSdao4pxV1CThyJQ1XNGzu/N2erPXfCRk0ixh821smhZY4lvDHbrK1x9nne5luYI7ONLJJZLNLaO4jSGWKIM++a6WUn5rGOFSfLCUk4NzUW3yKN9lq9PeXTW1+x61FyScXJtre23m16v+tjpr4vb3Fw9tHHDdfZri5fzLmWGSS3l093ZJJra4S+tPNjJjQ290zw+SYjNPNcWiW/JSlFyTmm1zJWUnFRl3T7JX6dtDSa5k9E29df63Oss7n7LpOm2F/LZR6hrFtHcQTDRY3mg+1SJObae4ie6jsbOU3qiLT7YO9xJbGa+lW4O+L6SlgKNROLxCc8RCm4qV6igqlWk2veWlk3G6W111PJqYiUJS93mVPnhJJtXdNSba0ttB6vXW73Oj+G/h+2vrrWNO1FdOistPttPSztoreVtO/tSU3T29tcJefarEjykjj+wWaOIZUtoYWW4hE0ntYPKvq+MxFKliIOVCVNxklyv21bncIKS15UlquzslZnmYjG+0oRk6b5akm+SXvJU0lNb3u36ffY9W8D+GLvwra2mPGlrZ6xq7215ocK3t4unst3dNciZNNiSW0topjZSxG7uYriO7uPtMsDR3AtPJ7I0q1CnTm8yoUqtZyeFpxlXpx52pJ89GElRcdZQvy6fF8SRxVJwrOf+zzlCMYzrzVlyqyklFX+J+7zd7tmr8XfKbxLo6amYLu7l8LXWnLcRpPDB54vCt3Giyb7hEE8q28u6UvIJZHjdfMkWPxeMa/PjcHCqqcpuhJOUKcYwTdXTlStyrZaLXfqb5OrUazhJ8jq80bycmk0tL+V7W6WstrnFeFVtbnUtPsWVFmjzLcTSW7+TeRyLJHE4Q2bYdo4CrbjC0aTBdv2dIml+UjGlOpCm+RLm5ZSatG6b3fVXtrY9Sc3GMm23ZdN/Lr5npcun2zz24iaBIWeMzANLG0lzDcJCyxr5CvvxHGju8a8FWKun7peqthKftE4ezfLBxaVtZ9LLqcsajcXrK7b3f3dWb2mWKrDJcXTg2loHELOlxEmd8481Ytn72ModPWYxRRSsfOuHJBkROyjQh7OU6sYRpxj7NOaWlST0lHR2aTXvaNW0M5yl7qTd7p72ur7dzN1WGzZNLuYri1iuLN/s9yyJLctIoS4MrPJJZKIpWQwnKF8pKtv+5RiDzVYUpqDTgqkY/vOW1uWLk+a9k3Hl1b7p2T63CTU5Slzcra5Y3vZcqTsr23v67ksVxE0NsReQwhZ7e0upJFmEf8ApkQSVI0ktQqLLNhUZ7cN/qMsoIV9lh6dWlTjTmpWm5z5W9rL3n35Vrr2ur2IlKzlzc1uitrb8u46+0u2thJILm2YI11a75GuAwjey3IRiKRdyXbqsbgLtjZtqR4SBcMRh0pxVNRa5ou9velFK0r2Wutt/n1KT0Vm7FHS5tPu5ZdMgIu7i5urW202KKINKhWSa0YyRTIttBBZB2muGz5axiZo4pVh3tnCFKU403Fc8nZJRTatu5dktH21G21TdRt8qTdk/eduiXVvsdZZ+HbtJ4dO/sK8lm1CzVo7tLNX0y3dLW4Ea3F5BsCXDTZVXHnKq3G12hkMwr14Zf8AvKmGdGUpzo+0i1SlKF5XtdxTtJPe667tXOWpiIKMZe15Uppy96z5Vumtd/0Oll8A6pNo9vHJaW8U7CN5+L4KXUeSy+bsbHnSBVRIYlZVmCyOVkKHtqZSvZKEMNKnOMk5c8bNK/eUVvrte/W2l8FjKPtLup7uumv3W2N/4d+KPAXgTxfeWeu69pGnsmnX+lPaXF3ez6muoT3GnvDFDZbZbu7kmkKyWpSFxEfMESLFDMU9LJKuX5dmFaWKqYbDy+r1acrw96c5qPL/AA6cr7bv5HNmVKticKlRhOfM1JLtFPqvl0/U0fix8YdGv9eHw207wouuxPozeJk1GwvltIVvm1Caxk0e6tr2yeW2u4xBDeS3t3K00Zuo7RoCTFJb93EOe4Op7LB4ak8TLEcmKjOlKilBQnFOE4V/dSlCbco/E3a6tdrly3LsTCTxMpypKEuXknTu3dp80ZXu0krW038lfj7P4geL/C+p+GNT0Kz0m102KewTxvbxw6fqFzrGkQXMLwafZyXFtdx2tzFHLJBZzqqYZg4kWC5jI8LCY7F4KeGnD2cYKrBY6MoUa1StDmU5Qp80JU6PKo2k6ek3bo2j062DpYpVVNtyklKnK1uWdmm7a2Tu3ZO17djG+Nf7UWreGEm1XwDoGiRarJbtNIvjDVDb2dvbaUmq3N1bWun6Jc6Qtzfzo1rbaLHLrC+XdSRWkFteXsrRt7eIz91LzwOHlRnyJ1HXqc6nCCstEuWVSV03Ky2dtGedTyj2aX1ip7SN3GHJC7Tet9WrJpO+tr2ue2/B34/6WNL0m28aXa3niBrWcarqlpo+pR+HWSXUPtNl9ht47zUtQtGTSlt11JtQVY/tsV3JJMYpliHblWf0pwh9avGo5NNOP7qMfs2Teje1rHPjMnqNc1GzhBNpJ2nJyvo4rpHp73oezWfx7+GGseLr/wCHFtq1okmn6dDq0+tz3+h/2XfnUbeeawt9Dmj1a6u9Q1fT3jmi1GB7G0tooreaK4glgaJZvcea4OvivYQlTi404z9o1FU+WTtpNbtPWSsrK71Z5H9nYmnh5VmptubjGm23UTWvwvpJfC09XvZFO/8AFmha94n1DUPDd/Y6hZHwxoDGXTbxb1LiO5n1W9jvN0by2sgvY7o+VFvBuYVjmiKebHLXm4ivCeOk6ThWhTwytOk+aMnKc12V3Fwl00aTOqlSnDDQVWE6VT2t2paVFdad3dxa66J/I+TvEvhOXxL8YfB3xUstU02PTvBIvNG1PT4TJcGWW2uvEr+Xb3roNPtpoYddW4eK5d/LksvIuDChhkT52SlXxlKq5QhTw6q+0c18Lnzu/NZ8l3LVq927Pe57UX7LDyp3lUlVlFqN+ZpR7JvfS+mu/Q5/xt4GtYf2h/CPxzuvEWlmx0LwZqXhW80u4ilKPZajB4it31BtV2tpxjZ9Zn861M3mSSWaIZrZ5Uja6jdPExxalCVG0Yu8bpwtaUlL12MYQlKE6bvGbbfK/i1+Hvra1vwNb9sv4l3ngD9n24vtHsbG4l1OSDQWtSsaRCLW52hmmsY7aK3kn+yxRGCOTy+IJYXneAST3C9ma1r5fRjFxip7yi7czasmrLV22v17HNgIcmJlJSlKVN7Jtuyd5J67O1mvM+GP2I/GtxN8V/DGh3OioBqJ8UFLpmuYbqGbVoW164mhjWCeORkfTFtrdJLhZlguriRrgttt4vEyq1PMKN0qknfWSTaTVrpvqmnbzPQxUnPDV7rlfNF21Wmur210f5en6cfH+KLxJpUHgSG/isLzxJfeHtQicyzTS3MnhXxj4f1ySEWNtAzSW92umwWUspjaG1WeK4uVa2gk8z6HNa1Tljh4RThXpuLhKCbi1VhNTh/LopxbW13bdnn4Kneca97PDzc77KXMopRb62etul7o8U8a+Arjx98ErP4J2GuQQX8ekeD9Je8SwmvXWXww9jJe3s+mxmC5iS4ls4R+8KC1aQGedhJGF8l1nUwMcHeDqezoRkotufNRnUdRvTVNNWfNrrfY61FKtLEylZczfNfSLaV4p73lZJrr1Oo+JHweufiR8GPDHw60jxLb6VqfgyTwVrcuo22lz3i3cvgjSvsF7DDDbzJd2Rup9sn2l2Z7JFWFgx8pTrWvXwdPDQaq1KVKPLFXlO0NHa60s3p5GVD3MTOtJqCnKblO9oxT2Ta116rY9lu9Bt/Hvw98OaJp2pWi6nZQ2b6hNBZvqKQtpPhzVfDl3i2VciOG7vbi53uojfyXhjSRps060Y5ll9DD0KsXWco+0i1zqChSrQceV6NuVWOnaL7Ewl9UxdSc43VqnsnzuPMqlld2T/lWutjqvFgHi3StO0vTdW0xr7SblJ2+zrLdsW/sXUbGJTNaQloocXLTC4kYF3s3hUNLKn2bXMnDH0cNSo1MO3RUJzSnKVpRtyRl7GcbaRa97oko7Mzwt8LKrOpTqNVo8sOZ8rvG/m9PeV/S3p9G6F4gsl0i/uhcLFFFBdyeck3m26uhczqZwS+S4/fKmx2dCgmUKQ31OHr0ZUKtWM6dSD55QmtYuUYOSjrqvhd9O1jxKuHqOvCGtpVYXhHbe/vLRW18z8cvHvjG98R+MbHxbBYpcalp+qXtlOtw7rBeaZqNzdSLNbJJEWeWJrqT7Mzq8doVDx+Y6+Sv5FiMVPEYuVeSivfnO32XFyulKy6XTSaa02Pu6WHVKiqUb2aV3H4o6a9tnpv+R+q3h2bUL3wl4d1GE2cS32jW+pyJHPCy2bXVlauIYpim1raBmlBnDKDEgSNDFGEP6ll/NPK8LOL+KjGpeDaguaMXyt6O13s1ul1PjMRGMcZiIOTtGry33crc2+ut0rt31/E+bPAnw01HwT46+K3jCbV9Nu5PH+qjVFSG0ezks0GpajfJCbpzs1K3Fte3EMjQbIIFtRKIUa748LD4atQxOLrOrG1XEKro+WStXVSSTtdxsmkr6vlbPSrYinVoUaMYSUqUVTWt4ys468uybUW/V2Ob8HaFqXg7WPFerX+taRfL4k8TzXsNtDZ3SNa/bPEeva5LCkcL3IvzANdS3S6ZY0k+yFmZJCDFwYWM6WIxlbnp1Z1Ky54tWnGlTlLRaPndnZO6vbs7nZVkq8KMOWVNwhKF1J2u0lFuPS1nftsfQ3hvX7e91J7+88uG28mVHaVzEsa3cliySzW8PmLvkjgmSWUwvHYB5JbsFTEw+ioSpTrz504w5Uo88dISspXtf3bvZrrY8mrCpTpJRfO+eXwu/Mr2Se17O++3qent4e022Ntqun29kbi7jm8ltN+wQRSxp9mi2bhab7pIYYY0lBuftNs7ywww3VpcNAO6nhadWElTXMovdL3VzSvpfTeWum7ORYipCSUk4PWylo3pra1/Nu9u3Y848V6l4Q+HmljWfE+o6dodqlzpaW1xDYQiznkW+llMdlYQ2cMTT29s9/d3NzYm7e0t4pZw95La2zR5YqjhcFBSxk4UOdPk53yubS5uWPKn7ztotL+R00JVsXUlToU51asUpSiloldK7fWyd7baWZgeAfib4M8f6f4j1vSZmttN0bVL3SrFNasv7PW5trO8b7PdQTprmo3tzE1vYm2gu7qHTWS1t7SyihjntzaHzcFiMHjqdWrTSpRoNqpKdWHM1q0/ZuXMo9LpNvR23OvE0MZhKlKMpKt7aPNGFOCiqdtHGTWnNe/e+mvQ46713wPq3iC90SPVL4Hwxb6V4jvPEV7OdP0PURDJZx21pp2qh54Lq6sTqq3NxGlrtsLxRcWl7btbP5pTxOGxOLeEpKClUo8yq8yVJxs1ypWtGr021bV2b8lenh1WqwdnKSUFrJJa3aSsl53foctqXxN+H1npWua3eudTt9Fvl0B7mye0tdUOpQrcre2kA1HSkF/e2D2F+t3q2kW8UM8Ej3E1u8y2615+NxWBw0Ks5TlW9jVp0KkIxjNvnaV4pys4K75trW6nTSoYqU6cY0+X2kXUi5SaVo6u7Ser2Stq1bbUpav4w8Pz3UuqzzaVaxafYRa8iRJpEs95axwlbe0intrfT5k1CewiHmQTbzLJHCiaeJmSY89SvgoTnaXMo4Vzk2+WMJTlFxildp8sYTbT252luzphCvJQ0ld1lCy5trxV3f7N76nmq+J/Al/aPqemS6Z/Z2kfZ7W5N7am6sdJvLm5sIDb2s97FLdavZPAZLgXtvqF5cW5/cQ3MEXlwwY08XgqtCq414QVP3pJO3MtF7qT1l92i3sdM6dejOCdNtz2e706X8+hmwax4Un8S2mk6b4gspNR0PX49ftdPsbe5ml1OzXR9D+0QRWhCwxafPFJCzWL3jT28tqp81rhoLq2yc8PObpUasKk61KzSd5RT1Urv7XTy1N4OpGMpVISpxVldx5b372NbVND0GDUk1V9TuNCvrmXS47TTrm8X7Dp5vYbnUNV/sbwvFI1haXr29nFaywQa3qJ02xsryXSxBNJrdrrnm4hUaEJKVrx5nJ2inJQtrTqK7S17a/nvSdWTVR9FZK9lJa2v3Ufs77uxWvJYW8m5mbT7/GvWEk+lzWdvoWlzPPPa2eqJPa22nTS6hE8Ud5qdnbmOCbUNaewC3dpamKefw51qFuWbnTjLW/NzNuOyW1k7+9r2vex2wjUg29G+jcndW7abs9Y+BtpPpEWq3V+2nXGq3d74kT7bpbW6W9zpratZXGi/ao4Jm82+trCc287mG0iiuRdiwt2sZUubj7PgWdKpmOPdKcZR+ovTeS/eLeVlzX6X7Hz3EfPLD4W6slil3605/l957Fc6jgyO0nlEKRnzWyzgqVEm597MM5ZgIzJgB2VRX6k327nyMI6K9rWVvuOWvNT8+UZV5HKqj71bZ1JCphgpUPg/K2WPUkVnzrzNbHK6lqkPlyCCMI8O4ptgMiruJXC8NIzKGKlQw5JQSJ81ZPVv1KSb2ORutWjl3Rj7Qsqht25yjqCqMGKBQGyy4wZApBX5hxgLjGz1s0UhqC8JgRSqA7OjgsFLhkwxlLCVwSTuKqBuPzZwQstvciKMmOQO00JEciqrMilMos2xWwWHynjcoUFXAIJAMSfexTDO6mPOfkJTB3EYyCU38qy7fkYAnOcAWW1tD3r4YakX02S2nkV2s5pQMklTG2SFYYHzNJkLvC4AGEJfEe9KSTin0v+py10k46LXfTc9gt9ShRwGZFdWEzndgIFPZgsisdwAZdqY6A/xLtOV3o3bsc8krPRI8s+I3xDZJIYNJlgFy4mnaWaRbdbeG2hn2zvj552N2ttD5aBGeGcyocoEbBy+zrd/wDDG9Ci1+8ldpOOkdfido6aK7atv2PwYk+H3hr4mftP/GLQ9W8JrqvhL/iQeI77XvENnKLd7+yt9OsLy70e4ubaa1v7J7hplupPPWJLW0WTcpEts/b7adDCYWcKrjUlzxfLNqy6NtNPRtvr5G0IQrY3F06mGjOnGNGSdSlFqVRrk9xtNXUIxjfdJLokfInxj+BfhP4HeN9Nk0HV4LvSdY0ka1pc1puv7lftN0YJ01MxRRtafZ2miu4L1THFcWmoW1o9tEdMWa49KhjK2LouPK3UiveevK1slFveT1eq3u273PIxeAw2AxMZ0fdjWct2nJSV2+e17U2rJO7WjVh2m+NJbOO2ZI5IrTzQY7q7iaS2v2lV1kFsc7Xtju3hXlyrxhcyzm535Oip35nr9qO7T31ut+35nXDFSgovkcY20qWXI/NO97fI+rPC3xuivtNWzv7r7QtvbgzfaBGciFppIgggMshjntvKMZkeGcyMyuR8pfy62EaldXinfTbt2PZo4uFS0U+WS36fje72+R5V8U9YRIZr3TZLeYSrMkLxZEiLKJ3ZZtsaMLljcSvDu2uhhVnaR1R16sLSu4xlpy9V6/Lb+upyY2o+SXs2m5eqta/3Xuz5G8Ra/fabeOFhlne7WNWktIHS5X7Sqs6mSNhIE3OyBXdxvkcuX82Ra92nCNSPMtFuteVv7v61PmsTiaimr2d19iPJql1tvfT0PHfEniTVVhZpbaW0tNql7ZkSMSx/Y1ZGEXRCd5XKwGEhiyNtiGOmnTi5WTep5eJrTV5uDUfNJa+S0X9ff4rrOtPeSyXpyz3O7bHvuYvKEyiMbzDLEsjKdwM5jWQPIeQqAN6eHpqPutJ6PpvqjxcTV5uaSckmkl+b6+vqffX/AASBs01n9tfQrq+QSnw/4N8YanYHhTDIthDpqTNJISxkjiv5FjYvubeEXYrMp87iN2y6MY3jz14R00TvTqys7W091Prr6HfwvyyzLETmlLkwkpU00mo8tWhFyV9p67rVpvXVn9Z+qXUnzlZFLONu7BZw3y4yVZQcbRuZgo2/KcY3D4abaWje/wDmffKz95LfXbV311/U4TVLqQQy759gYnayiMkkYyNisWJyccnf82Qw6Vj+JrHV9P6/r5HD3eo4ia3jlcsAxyIwUjAjJLOxfDEE4I7K5RStPzNYpc0dFuvzOOivnmmfy5APmVmMYBIC8yDOSpByeee+MALSOtwj/LH7kaJlMjpIkkkhVGMkbqDtcghUXJIcnKsdpxt6neCaZnOKUXaKT06JdUbljdSxsXku2DSMo3HC7VfLKGEgX5WyGG3jqeeKDneqa6nodlqCmGPzS7O5UcrhGK5P7xm2A4OeQgLYGCU3ZX9f1/X4GLVnY1pLxl0fUjEu4HTLzawlwd32WbKqSrhW3n7wGFDEBBzjPEf7niuv+z1//TUtDSj/ABqP/X2n1/vrU/Iu70VNVvze6ncR3Goi+mlaSWa1/s3UpreaVIZbmC2tbfZdyw6bZrcWSTXJtdK+02+k6nY20UcVr+GQqN0404RfvQgpaWlBJXU4rsnu009L9j9ecXCclFx5pTlJW2u3ZXaW+mv+Zm2/huNNX0K1uhpejqjvPZStp0UEVrBChhTd59otvZIl1MIvs9lNpklx51nHJeXNwsCRepgajWKwbbr1bYnDQadSXIkqsHqm7Pe+xz4xKGBxicYxf1bEP3Ukv4M1d7a+dj5ASO0tJtdvNOb7HeS3WoW95PBDIkVu0UkObKWewgNnNcSzzwziSaFQg8y6u/tF1bWa2/6HjcPUqYfGVHS54UsQ5U9U3epVqxVTe8XTVKKW258Th69Kk8IvaONSph46xtFQ5adOUk7rlk5Oo3Z3d79zZv7eO8trTU7Nl/tgBYbW/ttDTTSTJHI9sJUsrW5srzyNNjWe4u4bewgnd5rG7i3WcCwfLqNaFSpSnOf1abbqQrVVUn7SytJSu7vbuj15ewlRVSnGm66UXSlSpcloX1jK0VaLt7qVtb2NjwjNq39qx3ty00lzlbKNLaf7Ulihe4jilcb1ilEdvMh3/wCjyRB+R588qVyY+jT+p1YK3K1zOSmlJvdLVq9nZ6dVpdXReFlWeIjOfNeL5OVe8ldb/cmte+utj3eSXykjWxzHKVljCpZny2VJZ8NG1som890jj3xOJhHbyboPIebzovkXZvlk+Z21cmue2itZWbX97VXtZ6n0C5fs2v5ble7kv42kJiuAZ7c/ZI0iKxbJzMiXOUEhhuG/d3IZl2NHgti3mhhRJU00vdsn7yTV9E1qt/Im1S8u32dV3VvwPTdNmu0l8I22q2kzrYLb2z3EkG+BEWeYwSgwmOCSEwhBIPJs1jgi2yXnnJeRt7dLER5sNBNJRpU1GXI5JcvJypuK0aaT1eltdmeZKDSrSaV+ed9V9rmUtL9U2nZaH0hodvpelahqPn/ZYZH1vRL64j08zypBA93qEl+u2CG4S2MKC6e3i+0tO0bXDb0D2yD6PDVaOErzeIqKVapXoV6tm24pNJS06xTvyfFa+h40/aVI8lOK5IwkouWi+GyST77KWy66HV6nf2Ph2+8J6LbR3OrzSaJphXU7KxW6sbd4L/XoooJni1DzEm5NxqEeyYRJZu2YLl5Vj2xVd4SWAoKDr0lQdSliadGVSClWrYlxhKXK+TlqwqJp296PaSOOEFiKdeTfsqjmoKk5pSfJQjGXKr+8motppNJeepynxZh1FPEen2F8bVdQjXVd0ltuaF1OpeVJ9nVfNYXCjBaGcO7RnesQYDf8txNKVTFwVVxdWnKtGHKrJxVebSV9Vyxtfzi3sepl6pqk3SUlTnGEo81uZvlim3a1rtO2m1rnF2a2sOr2Vs9yzPIkUgiMiQsFEYtt0JjFqFtJRbIMtJtWSEyMrSBg/h25XBxUXZqT1Tu3r531d9jsltK/Y7bXprlJ9K1C2nijgu5rG0ljlR0S6muJ0EQK7Qyyb3jjzlG3rlYGlIz21eetUpy5+VOMITina820k7aXv1a08zkTTUr6u76fca2nrqsel6hPe3Uk0KDVtPW2jdY1Dvqdmba5aMKyCS2gfCyK0TO+4iM5eSTp9lKlh6tP2qVKc8TFw+NytWpU42etrQbin0V32Iuua2vMkpLR2Vm7eXTYxdXxDp9nFcXs0skImma4t8BAwiljlhcRoMEPJG0x8qPaQ0bkeW7NzRjBUIxk25q7k9W1rtfqra/hY0i7yXM9NFe22/RLpdGv4Uu7RtPt4VMClYEvlXMximhhaYxmbeCWLzzedJ+9AJZ5ol2Rndtha03GnTdocju2rXlq2rpX3Vl20IqRu5Xd73s3pZdtOzKl6tjqV81pD56K988pW18uWF91sbdbVZZXYkRtIkkcKyFUCFjI7KEObqxliZzTcJRqczSvaas/cejSXpbUFHljHW+j3/4bz/U67wjqkHhS5vbvTdNgvHvEtT9subqO28mNFRUs0idJlhilncvxIJbiOOHdJ5kQUdWEx9PB1a9alhpVZSUZOpOcEr+8/ZQjOzjF31dtbR1MK9D6zyQc5RUW5JJ2Temrs7aa26a7G94n+LV/f+HGtbLS4NHa6sZRLdRXYlu45I4XkM0Fw7RQwP5iTKyxtJKFmhkjkj3pnrq8SVcRSlClRqYZ1FyyqU3Tc1GW71nFpx7Le/SxhSyxU6ntHVcmuktU/Var+vU5668e65d+ANQgsrG6a/vfD1zDBdXOvXa3UHk2UYvtVEVtN9puNRjsml1K2g+0MkOoeTwkUzM6ec1J4ZQhh66qSiqanUxHNFNfFVqxnJyk7NOKXZ6MawSjVi5SUoRvzwcVeV9uV2srWe/lbY+VbrTU1PQJ7yXR1l1+6kmni8+/im1HUbsNFJBcxyTzef5luV8y4eSK5JCxxq8vkhz5MPaVLTk5ynzc0pXldtbO97+ny0vt6ErxfLHSFrKK6K+iOJtviJ40tbHULCx0RdSu2e40y58UXQ1GfWre7aNhdRrfGdpZZ7eKNHtmE9s8NtcWrBALZgnQ4ylzTqLmkp8ylJKTSu7Pysn2M/e5orX2aTVr6au7038yPXfi743bTvDtuLfUoY7W4tba3vItUU3msXFtbXRig1JY7Sa6k+1RQ77j7VdXFsZHl861cvLKnVQVaTTetN62ukunTTpcmfLG/LZatK3bt5FHVIdQ8dtqN3qdnfDUheaDpf8AZS644vpH1a21jU4tSsxDo0mlT6TpV5pDLrH2iK2uxqmt+HjbvfS3U0tl6S5fZ1LuMZU3Bcl1zOM03GVt2rJXfRtJkKTUlGSlKLi589vcjK8bQvtfV6a6RZJZ3vi/w3o2qara299JLG1/bi5uptRmm0+WIol4IEEzzMbO4idrSTT5bdiFhlWO3lRUopxjTT5pWn1T2+/4fxHJ8zeun3f5M2bXSf7f8LX+uanY63qGrTySrb3F/wD2zc61qEEEwjsr22YTXU832C2WG3k8s3X2dYLe3ilzHEyi5HUu5JJRfvX05Xdcqe2r0t53ItZ9N7r5ar7j7Y/ZI1uV9D8RTancX9xPbQabp0Q1i6uJbmHStNgu7VYbV5UDCC3lLx28UUphHlmQf614R7eVV37XEPmj/BhCEbxtaDcml6Qc5ere7PIzOnrScVpzuUnfeTfLq/O6S/JGd4/+I+seH/2hPhn8LdKgR/DPjrw7rms6nptvJCLa8m1SbXJZLu9ZbSe5iinhVbppLOWRrhRJAYZbeaZotK0lSxOGp01T9nWc4yjKPvVOeEm077+9L7lp0Ig4uFRyUuaNlCfN7sWmoS09LxvprrqjqPGXiu6f48+Cfg1aae93oWt+FNau9Q0lLa0gs5phceJLqTBniuUeOC501Yja3Eklt86sLTz2iJzqxjHHUcDCneh7FuVJe7G907Xb6dNdV+NUZJYepXcvfjUt7S97Lb0/DuegftL2ul618D9Ys9S0mS0l8OWl1qkF3NAiwQzWaNerLEtzpjWF0VtrcbZDYxWjO8UUBuJ0kYdudU6VXBUYqEoOlOkoSa2lzL3U0lG1/wDgnJlvNDE1al9Kja5k1JNu/m7b69j5m/Zl17S/+Fm6Lp32Cz08QWniS5tJp9FsLGd1jPh+zs57S4sNMtJZEKavfRmUziG88uQ73URPD5mWU4LMITnyr2fwJO/OnZKTS25Zc2/qehj+b6vNxvd8q03fK23pvs/8up9a/tByz6R4VvPGWjNDp/irTY7Pw3Z31rbtdXulweI/FHhm0uRbxTxrvR1eLhhLG93LCUk80xuvs5ypRpfWaCTnBKmm1onJu3rfm2V2cGWuUqyw83y05y52paczjZ8vTSyS312R5vrvjW+0z4G+D/HNtO9l4m8RWPg+DUdZMCjd/bFrBd6j/wAfYMO65MCrh9yRJJ5qRrK1sG5J2p5fSrJKFaStOpaKcb+83DTVN6dXf8N1CUsXUo2cqfNdR+z69n11u/uO/wDHHj+88N/CLwn4vsD/AGNf+IW0Se+vbULPBcW2oeHtT1u5a1juFkM/nNpPkxJHHMjRvE/lMkj7Yx/Ph8voYnDxhSq13TpyryjfSSblKy1eyvbTYzwsI18bOlNynGlzScFJKLcLJwlfu9tejH+JfFh+H0Fr/YzxaM3ia5tb5Lg5D33m6bqurX0CefHcLNIZgQNmS8cUz+bEiNv8rEVqmXUm8P8AuqmJVHE80acJyk3zucFzyXL8Ubpa7X6HXCjHFSaqNVPYqpQSvdQj7vs56PfSVlq116HZeObpPCNhomp6Ds0271XWYL/VLy3tkMGoLBZ6jPFBI93Gwmt3uJrhp3hkS5UIuZQjfP25pQeE+q1MLGnSeKrx9q+SEPaRTja9kukpJ3Wl+hx4OTxPtfbKVSNKm5RSnFcrd79evKrb7Hudklha6JPaXHnRxp5omt2R5mUNCu8yjYgYsPMEhZGJR2cATl1H1GGhHD0p0Ulyck73ikk5RlFySa3Sb9bnl1E6lb2i96Sd1KL1TW21rfM+AZNd0eH4j2nhq0s4CIoNYvVvBFpbWEC6Vf6iGt5dPlt57eY/2fa7I7h3eYLIs7pDcGF6/NZ06cMZ+6jBpVJwg20ldN20k7a267H1cFP6t7/NzOnd6u+sdNv71j9BJbrdZTw6WkMVu+hAww28Ch0P2izVYkVxI6rsAiX/AERkdghBlieQj9Rg37G9KmlSeHSgotKPLLkkuWKatdWadj5CaUasnNvm53F83dXVm3fVWa318z5x8Jajq/iLX/HMGoXsckGmajHFpOnw29uzWSSah4j0ox26ublBEINLhe5W4aOSORLqWTdHcvbn5TAyxGKxWOpVLOEK6jTSXvUoqdXD8ll9jmpQk5O/vVd7JpezilSo4fCTpw5Z1KceaSTu2+W8vN77dzh/hP4q/wCE41Tx9Pd26rbaN4pvLO38uNY4oUg1nWtNRhJ5CzSLIdHhfLsu9Gi8yQrM6pz5a/rFTGOTX7uuoK1n7Nc0k46dNN7vbc6MUlRjRe3PT0dviairt9nr5fgdV4y+Kmj/AA51vTdL1HSdW1NNUiu/+QPEsj6fZxTxyJc3hS5iXZAge88mKK6klEUyzxrLIwr0MTj6OCqy9qqlRzglCcPZu01teE2lLtv6Xdjmo4SeJoLkl7NU5vmu7Jxve93v12e/Sx5donxi/aTs9EudcvzoPh3RtL0m91K3tf7NefWtSeBReGzsbK81JY0uGEUkbHUGCpeyFEEzGRW5I5zmqpe5OjRhDm5KksPGEpqUm3am2otq7ind7KSd7G7wGAc+W1SpKdr2mrxcUtYt9NNbPa6Z1ml67afE/QZ9U8QXmv3n9oTTT6hoviSUXttZ6kLINMtjZ/ZjptgktpEEA0ry7RPObekW2+c8VWvDHU+fEVHWqKfPy1ItJTg/Z80FdxXurTldrPXVtGiovCScaMeRJJc8bqTUrSs3fWzdmYFinhK3utb8L6PmzutHe0F1aJYXEKyidCLPNy24zRyS2+yeEtdeWZp5mRBcor5RdCEH7NQjJ812oq7bbvdtXfX0WiOtxqVHFz96Ks/eavsr+e5V8Qa34MgtrvTdWuXu2iSK+a2NjJJDcGZvJtraIssqypcOlsWtXMzFBJLKViEqVwVK1OHMuZxtHdKWlr/aW1vU6IRqaOPw+dnt5O+h8peOPHHhHM3hXRdJ1fSkvZm1KXUrOK381kmxDJ5Md44iZreOW1WSQOs4aGSDEZVkm8lO/M6btBOLcrt3lf3U+bXfW76N30O1SlZWdtFfbdf0ttDgTqyW91FOnizxJHE0UscNzNHBZSRM6W7fZPLitpoQs0SsiTLFK6t9njzcXDqEIptTjzRd05SWruku606OyvvrbUXM7Wvpby8/+D56nrfhDWtHu518Oz3v2xBHPLDc65M2o3es3EscdyF1J7O0XSLS8hhW5swsMUdxcmaREiLWO9uqhRjyNSjGMW+bm0vayVrX1WnYTlNWabdtou1rv7V35abo9G1DTNEinshZQafBfXSymKL7EGuo3lZWuY7u5HlLa2kkkT3m1ZZIXt2MqzRRW0dzbTOnQhUc4zcXJWTiney0tpr18ilVqPSUb9k2n+d/IzNX06K42Q6lrEg1B737etwkLHzIJYNUuoLm7t7KWaVgDeS3EdkL62u4Um1KNEP2pS3DUjGUX7T3oqPLZtv3e1v13Oqm2k0norfqat9o11Pb2mqedpzSiOO5jNuNRjvoytrcxNLKtlfJbXT6cXWLTftUlwjSCbNuZktzN58lJO0rXXezOhNO9j1v4Mz3cd1fT3t3FcS3WnXkbyPBc213Jf2GrfZrl1lmht7drebTpdHktk0+3W2WOUSLcXMVxD5H23h8kszzFJJL6gtrf8/f67ngcSNvD4Vbt4lW9fZzPVp5ZZEWRQRvdism4ruIYswLI21iA2MBgwyCVGVUfq1Rtbd2fHx2XojKuNReAuQ48sbiqMSvzLy20sw9CRlTkqVLqMbsSjkLm/h2hbiBoUZy5Plkbdw3jLBhuHzEA7pCWDbgvK0zSCad+jRxF/fLLMxEeV3hIwjAZCEMmeCzDHJOACGXOThQGypyey6X3RWguRJMv7wZcbyr7o8uNzKCDkImVwu44A4GQAKCpU1GN7vm0uuhJLfIVWMJsYlidsjrHIQCoLrhuufvLgEnAKjbQZpNuy3Kd1qMkMUcWxQd3RmZX3jbnJI4weSu4FW4AOWNB0QpKyct9brp1PSPhfrsUWqXtneSBBdWzTCV2ZtrxmPKbi4i+fzckj5pGwCWBANQ+JHNjKWkHCK0fvPTbpu+5r/FT4rDwTo16+maTe6pqaW096kVnZzTt5aGRI38qImR3KByltCZLmVgfLAG1jtzJO2nz0Xzb0MsPh41b+0fLFX1XvN9bWV36adT8yvFPhn9vX9p3V7LUvCvwo0b4bfCy1nbUIP+E28d6NZ6t4oUCDdHdW3h2TXtT0+2voY4lit7jSzaRNEbiWQSSFK7o0cBTpudTEyxFWSdoUabiqN1prNKE5Rd38Vnpc4ni8b7Z0qWFpYehSnFupiKs+atySv7sKSlyxa2b2d9NDyn4peCv279NtYfCehfAN7KUQ3kFzq2j+OfDl3pTweWJvKga+vdKv184mZUZ7W03u+YIi4hlUoYfLk4+2xsuWLvCEqPJKF978vNGUe7Wr1VtjTFZhmTgqeGwFKUpKzqwxVOUF20qShNSlta1krPS7R+RnxE8D/tL+GfEgj8X+CvEfh7V9R3LZW16kEgmCuvmJKyXEwNq89uuQSYZ0WZdqBpRJ9NQrZZ7JKNem4pKOnutqOq7Nb7v9EfJV6OfKrz1MLWTnO8VdVE0tejkuW9/LdM7H4LeOPFsnjRtC8bW/261ubU6RJLdaf5thoYlvGmS4vYbSMTqtlNcSz206lbi0Cm2dri3mns5cMdRo+w9phG4ttNz5leT73ej9TuyzG4t4p0cZFSTi6cY20pPfmcVs7HqOs2+uaH4s1YaZpEukWs9nDqllawi8SKztZrmdZREJi8n2OJVSeOGB5GgikkjikVLeO3TipOnUpx57OceZSvvfT7z0aixFLEVlTi1BRjOPS0LPWOvW/mzldT8XXcMYsL1JyEnIKPJJGwcQyHzXhPnDzoo+Q0YjkMRZQFYjdcaMdJRl6PVeu/9fkZTxkoaTTV+jb6d1bzPOrjUIb26t7pZXgjiN/cBHlmH2gRSRLEbn9xIiQbhKxt2UtIF8lGeUg1vyOKsk7dEtTzHW9pLnvb2acpRenNGy7/AMttPU8Q1rVPNubsrFIW8950cCSZxG6yERyMY2w8eUMoQjZ5rcB/lf06VNp3trbujyq1VTnNRVo81422cX0vr1+ZweszxYeNx+5C+YUwRMF8sOCxBzECGMjPuYtkkSEIC3fRu9fK3zueZVtrF20136M/Qf8A4JBGGx/bY8iN0vorn4d+NUtbhUICx+RpV1tUyGOSNSsThA6/OiLwvmc+VxLCSy2EnZOFdaJrfkq8svN2votbM9ThZwjmmJgpcyng5NaP3U62H5o7bJ/kf1ZalcuiR7k2HJjdlbeCcYXegwQqryc5UbSFXJr4GV93tfT81putD9BSS07K33djzrW5Xi3FnY+Y4yskvIwzMCRhlCo2Cxwe3BwQEbRSST0vb9Dhr2VQm7cMSRtu3Elj8wck7MsA5JcAR4wFJfD7qR1UoxtdrW911/rYxrdw85kQAjaJBs+5lNrNtfZskXcSc5AyeF4xQbvaxqyzGIbmjZSyMUIdXWQ4DAuDggfMpJLkoC3XlaZm1fTe5sW16JFDSM6H5FiGUcldoQLhxyNw2cFjsOGBIwAwnBptpWijqtLvJZvKjjLFVaNVdiwMavwRgrgksQByjb3wPkyKDGSVm7bJncywCTR9UhAKp/ZN7GVMklu0hezk+UyxbpkIDcyxBpI8llJZQBjieb6riWtlQrf+m2RSdqlN2vacX90lp83Y/Jm60q8jvrieewvLHUHvng83WtLeaC2a4trB4bCaxOzUZZjPa21yklxaWt6SI/KhtNasrua0/DoTbpRlFqScI2grJ8yhFOTk+nMneN76PTVX/YFzzcuWKhaTfNe6dn8KV27taJ7fibcv2sy6A9tYK/2W/Wa3glsbOe9tbVblbvUZNUe1KSXF9Lc2kQTT9D02dhcNJdS3GqWxhWHfL5U547CRlKaksXh5cnNyqonVhFU6d7KMotc0qj92UfdTuc2Pv9TxfM/+YXEf+mp9vyPkfw/4Ms7m11Yy3UEtut4+oW4kOotbMRDqtzM0dhbToJzFFdpIYbVAZ1tb6ZrhZLo3MP6TmuPnTw+LhTg6bkq6nSc4KV/a1OXld7LeWs9I+R8bl+Bp/uJTnCo17OcZXdov2VK7mvi100ho7PmWwkngS8jmUWuosYLlbm2LWsbabPDa5kYW84MVvJcOTJbPvhkvJ453k0iaWKGGC1T5WGZUpR5529pyWnGfs3z1Z3UWnG6jy22TUWunb1J4JxmlS5o0+Ztcrk+SmtVS3lJ3d/ed3v7xPBaSWuoXeoW7XdhFPJZKZdN3KRgXBEMUuZnW5KRs908HkTtATJHdI0ReWGnKMk3TnKcXyqpKMYRlvzNXjdWvor36LU0TimlHmp3a5rKo+e32W3e3yszo7k3NxqGlLo9jq93NcX0UczXN1fW9ppdnPl4rpbP7K0NutleFzJcwkx3TmW2tVe1uLWaLxZ0IR56mIrUYQp05VnCKh+8nCyVKMop1Yxrt2SckqfMm3DlTXZGtKMoRpwlebVNytKThGWjqNO/N7PSdnfmatrez9ljuraPzHtobmaZZs6nbvFdW8scqITYov2iO5NvNP9mge2leaS4WBICsFvcu7x+RUjK0LqLpuN4zXJeo3bV8vvLlvbWyle+trrt56i30fVWWj6r5M9Fa/wBGg0zSbdpriIWymweQvc3T3lp/aevS70ut4Xzmubld2nxNAqw3CRyIPI3Wvo0MTSh7KHZQUpxi/c5YpPmVmpJS0bScnunqzjnCX71t2T5pa687bvyq3wt3bTdo6WZ6JbapJaXN/qMF0tvIqQyrZzCFGjMt9MYorbJdPLW0hW18+Z1drmG6ila4ZDI3sTxc41KldToe3bhNU5qnZxfLG6clfl5dd/d3fLY8ycG6cack+RRacutnfS0detrpefmaHjL4i22kXekq32a88ywuby5vhepIiGe/1y9IWVkCT3SG9hLo9ui3Ait2ubmNtobmx2c/Vo4ahGcK8lBuTo1E4U5yqV60Yyje0+RYia9xNJu71XuzSwsakqsr/wAjjJxs0oxina6T6NNpa3d76nlEnj+TxVrfiC6nu2u/OkF7aWcHkwK91qE9ut1EZFR2git4JJZ45fPkt7qQsLRNsocfPVMTLFV6lWpNynKEpx5tXKU6nNOya9x6ydkoq2qVmjthThSpR9nHljGSg/ifuxg0rXvomkr733Z23h/RxqN+LqeJ1HlR21vGQ2fJls0lt0k3qkZaKQO80TR74pR5TKrGaJcqUbWVvei23vs5Nry1TM5zdpWenTRfqjrtVa1W+tY7qRY3sGngUOkIBjhgkYQSPMrkNEdkp8uUZEMvmYMsPl+h7kpwnzawtFR1Sd3rJvZcrXXzOdOK0cW/O/42v+SOo1S2hOlLqNpd26yvHqEbfZZIsfvL+zlYsUHmhgFUTJuYTOscsqMSZYuyooRoe0cnzuc3aMoSg1NwnLm1ko3mrtqzSSs0mZwnJTkntLSPu730SvbTXu9D59OsznyvD12BeSb5rJ9Tit57d5VtX+3mNWs5F8uVI0hWbypU+1XLrbRszttTglVT5VdL3rSs1Jcul25K6XXrdb9mbxjZXktmd8dRQaHYMfPM8VyqN9qimWYrNHN50UrWwi88zy26tbfaLhp7m1hyoDpJtblCLjKnOKfMlfmT3a6N/oJtOX92346/M7EKkMIuvtkYW4CR3uIyyyBlQSyK0gLrM7IzI9x5eCoI25Ll/u/aubm1/M4cslfzunb5WQtXZdFttpf/AIYwPEniSGHSZktLoXUcNvFJBbRGVbi42BEjS382RWW4iEzCQTRoJYltwsLTH7OudWtTqe5GcEtb1Kkt9rWjTtbq9Y6dLalRjZ3ad1tr9+3y3OYs9fttXsZLeUqLZ4XSaITyx2RinEMUNrIVaAx27RCSZX3qkZDeY4WNnGcY++05ck3a6tq97XVmo7+V/O2hKWkXF6O/6dzZ8R+JbG10yC2sDdPNfpqdlbXFt5UM1rBNa/2aLq4CGO7t47UyRkzGGSSRfImiO6RbWDtcfaJc2rW9mo2vbtyrp0M27u73fl/kjhPE2reGfDptF1YrcXMdl4vk8tYJbt7i81qyn03TZ767MLx3KRIYHaaV7iW1YkSRpcsN/qYOrhZQ5W4KSbUr1H8VtF8Vvub8zGbqJuSvbTttzK+9/s3/AOHPKJrS2CRXkguYra50K21LSbiS5vp5JLq+tNNd57aQy3SERatBqSwrqZha3kt45EZZbfzQRhVhVftElCUPaLWEk6cpNRd4tvVxfmrXaLU1UV6bvZ22t/6Ukcd9ltL7W7Ug77S5vLeK6sIzdtJfW1nJZ2q2MwkkksLuW/1CS8nm8hWa9ihbz5p5JCx7KSprSK0auvi62tuY2UZSlK99b6t9bvS7W/Zeh266Hb+B9YuPDetfY5NftvDenSvfxzXWqaedRvtbivnuEv5rRb+6d/DrzW0WoG3e5kAj08m3jhiE3T7KKunKCk4uSi3Hne2l/iSXrZWXoNPmV024rRLVL7tm/O1/MsTyW8ugn7MzsRA7zXT295Ddxb9L0w6XBazwgRQJay/amjjnEkcccasivLl5ajHZzUOaUb2XNJp262vD1/Azc+RtvVJ2ta3p5noemaj4H0218NaXerFcvY3HxFHiK41Lw5JeyXc96lnD4a8y8s7eZ9REjrqKxKn2l9Pk8uQLp/8Ay1cYR0co63lLyu00tFptbS1r62vqQ6k5OTjpFxXKtPi59d7v4e+nbU9X+CfgaTVPCTazpWkXF7J58FjJ/amv3ttazwO11JKrCyXUXjiuJrwW6uYozH5EwczWbRiKqOFdT2lRU3KzUZclR09WlZe7OG8WrtWWuruZ160YOK51G653eHOrRejs4yXxR2/Dv7DpuneGh420KTV/Dnh638daDGun6bql74q1R/EkOl2ckolGi3UmlTXcmjQ+a8L2cNylp56yM0cM4ljfpgqbX73DqM4zUFz1sRdKEX8E1V5Wrx3ptt7Sd+ZHPKU3eUZp+1tLSnTSfrFwtHzvFO/Q9J1Xw5o1vr1v4kTw/pNx4lt7a6i0rW4vEV//AMJXbWEpnffpdxLpMd9b2i29zOFQSrECZ4rsCSRiNpeztOrGgnWtdT9tVv7q0+KqpWS7fczBOaTjze65XlHkgk352gvn0PJfj78PfH/jP4d6z4c0e5tdOudUm0xDdXvirxRqfn2sL28kiTIkcUN5cSCSKS4h+z3u4Pc2UULS+RLZ54mlVUHzzf2FKCnKSU5JShd1JSjZ80feg01fV6aa0JR5pWsnZq6js/S3ex80fs8/sxeJPAfjXTvF194o0DXhpsk1rcwaDrE9qlr5tvJNcWV1qOlxeZboW2XbxOpS4wkjwSla5qNO1SHNKHJFylO1eCeiTSc4Sc1qtld9eV312m4qEnOXNJxai+V2vbRW5bbu+q66n3dqcGp6sZor7w9D/wAI5NplrcG21Dxxr66dBc20yz6VeXNvEm2K5tr57Z4IRAH+3RxTmN2gt8dkYqvKopUIuhKCvD65XnGOrUZqftKa529VHVp2u9kuXn5YxSnKNRyk4yVOk9ORcy1puS06+elmEfhSyvNCTTNR0ewbQtLexntdP1DxTrf9l2kUKfZ9NNpv09baFLdGH2eExidJTGA8ETgXHZGnSdL2MqSlTT0U8TVjb0klUbX/AG8u1jJ1qlOalCtJSa39lGT10602Xtd0HStUsIYNc8NaffaNpbxWtjZal4m12ewgW3guLGyeGC4idAohl+zWrMsywLLdCFUlnYuV6NNx9nUw0Zw5Yrllja3Klrycr5Eu9+Rt9wp1Jxl7s2pvm1jRgpPmacuZqndrZ3e3RrU5H4paFmy8Oatd+GY7iLwpeW0iw3XjLxStrbwTWU1vNHFIbKZJpZIp2sUSJQoDzWTSyMJIB5WY0YwVGo8OoqjLkcXialT3ZW9202mvh05VLztodeDneVSHtrSqJtS+rwp2nd9IyqLW91zcsVbTd29GuPK1u0azvdBi19bW4gIivfF/iby47nUbBJ4I7UXtk0E87W93GkKBp0QTy2xkLrJFD2VfY14U74eFT2TTpf7dXtFxd7p8muu93r1urW5op0uZRxDjzrllfDQjddvd9q/m+W3S+tpftPje48P6zBP4VmlnvY9Vks7s+Nten8tW22k0jweTZ7X8liZBbXX+lEmQEB0QS3jJUKqlhrqpGraSxs01BRT2UL632a5vuRVsPCrG1Z04pq6jh+fm5tou/I47bpvfWx8Nad8BPiHbzXE1xr+kS393BcXCaWfN/tRLT7TbXklyYPLYeVKllbQzTmaHPlqyXBEcQf5b6nXlaShyS3cHVjz2/mjzzjK70s5Lbpc9v6xR5ItNSimo35XGN0rb25b2W13+Fz9G9Pi1mz8IwNqOj6i11a6TYRXt+2t6kokSPbGsHymSaOMpH+7iSfeirFGWkYpNX2dCVehltN1MJVmo4eMZTWJqRny2goJxhTlDbdw5kmvia1Pm6qpVMXU/fU0p1m4r3JLmfNKUXdO1nfV6aWW6vy+hxpBdXxn8PtpLahGz3Rtde1h5NUnkupJpGu5Da2aC5e5ukkjhaRRm+mMbbJZ5F48NOFOpKpHCKlNtc8vr1WUpVI1HUUZRUXd87nK1mm1qnFJLqrpzp04fWHNU2owh7ClFRilfSUXzSStFXlBb9G7Pk5fDj6dqiwaB4UGkwahfRT6s+n67qcD6p9kEt0FvBJaqZ7hheSzTKZFVJJJEaRlkmjl5alNKo1Qw6oe1kuZUsTOTq6t6qUYqEn15pRafzNYVXKKVasnyp8nNRg1d27Qs1orPXydtDwH4xeFPET+ItA1XTEvNEna1nsbHy7251CWyuVvbLU/tvkzQzLEsEkEEVyAbhB9syVjwSnDiFKnWjzRlTouK5Y1pRqT50/syg57P+eT02O3DTjKm7OLcU72iorftZR2/S2p3Np4N1q58KiTWtd169tby8kllgvVWWG4tLy6ZjnT7vTktyBGXW4Cwl5mYyMsD7vIJU6laMnOU7Pl5E21ZK2ydrLS+2u+tyfa0vacnJDf4lFJ3tfeMb76b+Wxx+l+E547+bytavNO0WKbEOk/ZtLgt1MsqiaVoILFTKGaRN7sDGZfNMbpN9olXGNNppdI8zTvbdNvqvPf5dDac4pNtc22ln5W102336G5/whcRDthEN/Yi4Eq2WmQXd0qOUMcssFgzywNbW9rDgAtDGhQF0iiK37H3VJOylqtU9/Uh1+q0/u8v62t57nL6t4P07ULe7nhF7B5SvAXim/soy4t/KkVJ7OKeaTZzOrOrwq/ykQxZYc0qEopvntDVzdozsvtNppyenRXNIYhtRvD4pcqtbV6enfd/eeAW/wAO9PdrvyXuJZrPVmjW+knJjEEgs2gjWa6t2m4u7oIFad4mgDxsgJRjypU5RilUjGTaU/diua0m1LltZ77Ja7NPY6k7ptrl+d/npcl1zwHc21zZ6XJcBILh7i8Wxa+Ec0yJNby3jWpt4okn8iCOV5UMbSyQb/O8uKU3C7ewgrybUW4tXSSTjZ+80vdW73SfUj2kOblv7zV7We1/SxqaJ4C+zWkt3p11qFje3lyyxm3uRFcXD3tkqzE/YYk2Sjz3ZWiMc7sMOGMi4nltypyUk0mvegtG9tGv8yuePe/yZ6HL8PLqG0hlbVJbS8ijZIZJpYJJIItjJOguJvNBinj+a5hnFzC8R+e1G+WF8p0o8zSrRklZ3utn9nV393v11Ept/Y/Ff5kOmeG7zVInnjvoFnFxcTb5p45Llo5ru7gjn3Sw3ogaSSBjG6TyvbTFordgl3dwnklBJyXM5Rlay16euut/wOiNW1/dfTr6+ZZl0eSytb13vbq11DRRFKtxaak889nmMbvs7ahZXFlPJAt7PPFZT209veLBsnlKRQl+V0pTk5JxkpJNOaktHd6KPK1rvdX8kdEJp35Xta+ne9t16nrnwettStdY1+GXUrmSxh0wvZx3d3Z3HmfaLuHU7iYxx2jTbYZrma304WuoDTrK2ln04WSSJALX7PgGKWYY99XgXfztUVvzZ4vETToYS3TFK+//AD7n/wAE9alv1aV41lYoTHGCUUAuHyNiZGwsoBfq/TcCNwP6dJtt37s+SWxzeqTvGJYhIVeUuViyFlMewhmUsJCo4Y9Tg/3QGFIuKTevY41p5ArQGSM24Zn8uNCofI5EjbkYt8y5JJ4UAj5RgNTnZFjdpHDOfkAKruAy2FDNkBjGFJILMwJQAffJAdcL2jb+VfkVxcPFmEk4ZQVAIG0gZJJDICHOSAQQuRjJ6A3Hm3VyMXjAOom3DcxyN2M4wNpMnGEzyF6BQAvWgUacU07fi/8AMqPK8kSytjIj6OUlCqeCrZJ+ZgoYLhuoBAJ4RoaPhPV49H8Q2N5PKyRrNIkgl2CJ0mUQucDbuXncwICrt5BcKKqLs0ZV481OVld6W+//ACufRF9LYXdwsU1qs6ncJFdco7NglgUMYEoTB3LhQOnIUAk9bry/ppr8zzk2r2bTej3X9eqK97q2u6FpF9L4bt5JZIopXhsIgfIklIDeXsUAKMgkH5SQGwQTzSc2tLW8lFfoNJTnFzd7OKbb15b9no93vp8j4y8U6z+394ihuk0C98JaDpjXTrZzvok7XYtV81T5qXstxETIXifcIk3JmMMNjuvTGWHtFyhXbVua/sbab7rm5fTX8S5U4wlalLD8stXzxqyfM21rG6hLRL3dIvZ6M/OT46/A/wDay1dDqHi3X7jWrtbl5LrUdEW30m9t7WWCSEWXm2ttFPNp8YaQtE8hhlFzO1x5sJKx9mEr5fRqXVOUW3vL3o3fdNNct0r6Wsc2KwuPrUIwp4qm4KpOTjQpLDzgnCKsrN8y0W0nJvS21/lbwT8NrLw9rjahrVrdR6p5c8F3dX9lctLK8hja42XVxNBbFnUTKjb4zLHKpPCkSdmJxTnBxjyuDfuqDhb7oPTo9l+TOLBYGFCs5VFJztyzcudOprdO70X3rsev/EHxXb3TzXaSMZ1sPsNhp1urCGytIfNe7uE+1QLN5LSsGtR/x6h5FlX5EjY8tCnJWUk7PWWrer32f5aHpYmvG0no/d5LctuSPVXsr37tyaturu/x9ruutNq81yI5pJRIzSQiRY3c+YbeWBVZ5E8qWLO62PmqIHZNzFjHXtKlaEVzu6vfT08vI+WxNdVarlyqTXZ8v5WXTp+B5jeyyvdwTQCUWtxA9rJHIk0X2WTzXlTC/vCMrEHXMiYWZl5dVRemCajr8XX5emnc4Hyy5mtIyTXLrouu/va+b6aWOEvfscAiSJhJ5iRuH3XCi3VMgiQzbJGaB4lwrFlARHYtkY66fPe3fbY46kYwgraRT1u2/wA7tnlOtXH2pz+/uikbYD+XKLdkVfLjXghmD+ZJF5jEgoxJJ+XPpU4cqWnRN6313PHryc+azvq1291XW+n4an6bf8EdLqz0X9rVjeRGJdf+HviXRtLMpDv/AGj52m6uSpDKieZbaZdqWEUjYcIGcOzHw+JpOWApRbvbExlNLSyUKqi3bWyutu+p7vCNNRxuLbVk8HPl1d3edCcra3ekZPTa1lbQ/qa1aeR8GV2JQhtoRQ2ZFwDuwpIJwSoY7wDkZOK+DlJuUru/vPt3fY/QYRto1tHXXZqyeq3+88+1ZyVJ8xJFxuO0YZQ3zEMVbcCQCQASQg24xndJ0QUbpPbbr8jhL8gJCEMpmd2xj5kQbeQwdvMKjGCQSCz8d8B1JWaWy/4cybR8EAp5aouDI2CGABAVx8uMMCQzMVByxLZK1JoTJNKIpI1Zy+wsDOElVCGyFDurdCPlVXxtwowART/r/hxWV7/1/katnNIxg80I3CqrxmN2BBAJdDGQOQ24EEYwxXaQKZlU2l2O3065+ygoskbmWMzPG8ZPk7Q2drBVUbtuSoOC5Xcgw2wOR6p+j/r+rHo1heWw068eSQSQCxuDLuVWdovKZ5V/ebV8vYHUtI4HG12wCRliHbCYnv7Cs0krt/upWtv1Ipp+1pq284dV/Mv61PhDVr/Q7qa71fWPEGm6Zb6at3Y3GmRrZRab9oivIXsJbi0eKWN7GC7Gi3Pm6fJaXtu9rJNAftS6ZNe/z9RhVUKMIUnUqVGnGmlVc53+zFRfLd7Rjvd7bI/Xedwc3KSjCPO5OVrJptttvpbVva2/U8ZuNX0v+07CDSbNZ7WTUNOkuNTXW9Vvftixvftqd219bWhkkiaKWwuVkutNPkTi4vraaaaVo7f2cBCcMXhFPWpHGYePNOmocl6tNqm5ShGPNFt6NuV/VHJjKiqYLFz5lKn9TxDcun8OaVtLvsvv8z5o1SG70p9Xsre7ijgm1aRrezgFp/pJMGpWstvcPJNbzJbH7dLbsUcNDcbiQsLTTWv6AquHxdHG83K5qlOEpyi5Wm6lb2m8Xrfls7NK3uu1z5qVGthpYa0F7N+yTj7keZOlRb1vFvRrrptpqahv9TudJaazijuLwyFLa4Wa8jurq4m0v+0TNLaT2bJBLKkqXaSXd1cs00doQq+XJDa/H0qeG9tKLjeEZJzUlG0Gm7RUqesrb3u072u3t6OIqVvZc1J2k0+XlUovTe6qJaet/Xqc54fgmsTdS30kwZLwXk0skSrIq3MdyI1nOWjikuZLhVkmLw+U0y7oJILOWAetjo4edONWKgoKmlZLVTi002kua/Knfp0d9DzcFKvCbp1XNy9pz3nr7jT0Td18TT017aHtmljS9JgeMqdWa0ssiaN4kjeUNvinia2aKAPbRFI7q2KzPKlr56K4WS4r5etRljL2jCNPmSm0rapN2aa2qNc7cdItKKtex78aqp3t8bd1JXTUW720sv5fPTcxX8RPo9oZ9ctNQ1c3V5MLaaNrpoGiZBNp+5Z4UjvGgl8zbCrwwxRzIHEktj9onxngXWqxo4erTXJCS9+SVpK3OopaKN02r7Wst7NyrKlB1aynKLaty6ytJ3Tdrt9E93qn3Z08erXustY3rR+VbaJpQvLeCa5laFZoCt1dtJEk4tzLaiNM3CxYmuZFCkNFti46cVDmpU3F1KlRx5rO0tXqufSKdr292yHK8lezUXrZ2uk1s2uvex2Oh+INNi1KNL2dZhc29vOEuEmlXZNA91bm63BxDbLDOl1Kdv7qUpEv70os6qqcZTjK1Sr7kJt9YuS2cbWt1UHey1TW+Mvdi7aW9H+d/wATq7rw94PuNOPiW+ubxrNLeW6vIrC+hurxo4bSSW+k0+3n3mWa1sNPn1KPJIMahbG4t7dvtVdCy2lD99UXNTd7LD8rnBqF/gqvmav70mk0o3ON4mokoJLnk7JuDUHrreUY2Xu3UddZWR8l/C9r+f4jXF9pa3eo22mXOqW8elTJLHaW5keS5e6vpFZobWVbe1mWYyzTSyyM0CMkbPJDKpqMbU6UHLnU41J8rfI4crg3B76302dk9mgV3Lmc3y6wdPW2jcnLt8asur321P0ISS91aBJ9EnRXW4itxdLCzCWWaCFHebzYjOdt0yykPBGXjcNcNErPt0VGM5Nxi+Z2i31vy32Xu7JtWW2j1MpN6pvS/l8tv67nLSX000lxLdXN1CA1xcD9+jxw3UUNs2xNkKNJAHYSSSPiS3S4OIvKIdM3CMZJNOSb5bSVrPu72ur+qEk76bpX/XqWtb8TAabeWdpqImQW0sYEBjlktXURN5MUCLHmZUMFxK8p84F7VsMXREU5auKtaK5JRsrX3ataz0a117XKfPf/APZPN7FtStIH1V4w8mnCPUEgYIHVElQzszMkgiaO1WZ3LuxjkicIfPCboUYy5rpR5IubkkrcsVquVaN2T2Tb2s9ED57Xe23Q7fXptT1WOSLQ3eAR3FvrH/EuaUhrO1IkaD7PbxXDz2mr24uyJ1jiW2R5SUuRa3RLhaUlOFKFnZXaXu/JtJ/zXs97dLKUk95W8rXv8y9cT3xEyRzxC1iFwUSQmXy5BHGk29IUdbuErdIIFEKQi3dUlE/zRPnLm55aLpsor8i04Ly+88hk1CKyudRhvLqWS30uJri3htYldRC5lWSeG5WFEmuDHE4BjitpXuZbYSxxlI1aIwcpS/c0ox0s52S1vdXi7L/t5q/Tra7pf0/6+8s6peTXWox6VAl1bRgwx3Vu0L29rdWbn7KtxDNHC8RBZG8uSPG++uba0dmhhuHPTThGU3Jq89Peb1fq769N9jNqySS0X/AOi1u51a4trG7OmzWd3bvd2zPPFZSJIkMbuUOox3c0OVtri1jgNl519HDJDLM0cU0RKc5wmo1XFXjLl9nzSTkrfajdO19r99BLm15fnt+p5r8RYbC9iuNdE9skR0jxXqdz9otI7uSNNOtdXh0tLaZvKdbiS8g083EFysam2IijaCaWOaLvwuFUmubl3c5LlSfM42T0Se/b17mNSq4ycbcqfo7/AJtfh+h5npzyTWi32o3sFhpmoaDo+r2Rkij1KW60hr638Fzzw7buNrH7Nrttd2giu5Y5J44JLuO0S1kt5bj11QkoRSi37kYP3vsrmfV+6uaTd9N97WMo1Yu/LLa6+G2z9NS3d+HNJl1OS0tNW2W98trDpkxd7G5S4uZLXUbiKa6WUTxs0c8axwpHHKVubt3eQpx0UYJqUftU+Vpd4xXLKz2kuZq0rtPRptMmclJbrXdbNp3177mz8KvA2jeK/ECWttrl1K1/b6Tcw3Cf2jrFzZ39/wCI4NJijtovtXnSXNrbXsLXi2t9JLay+ROJTZjzgp2lVUeRQnUlCNOSala8ZSne7cr+6nb4FrboTzRjTfK7KLXNu7Prvfr20JNduppNPuIbWTT7qygiltovtFte3F6smnWMBtzBJaRyQrJ5hhE8d0qS7gP3pkG0XCtyNpJR9617c2i0ejvuKUHJrS8Wry169OzXTbQ047TTZJfCN1cXlof+E1v/AIiW7Xd5/aKpYf8ACNW9tfWDWRs41gvjfCa4gdb9LKCBWiuLSSW6ilNa+1jOfKldvqk1fTt9/TzJbjBWd1bydvvt+p+gP7KXicTfDm6gey+0WaahbRxzx3thBsT7NG0+4SXlszOLneJHiTERUxyM2GmX0sJGpTjVUotxq2aiuVNNLlerfZfjeOqR52LaqSpuFTbS3K1ZJuVtY66q9nvttofP3xn+GXjj4gftCeB/id4W1FNK0fwlqHgaK4sp5rCC8vF0TxnqurarLahLPU7e7My3trJZpJqGnyQSpdi8jEkrvFzVaE5SjKOHhUaXuTlye2pxjJKXLKL1b1XvOUnBtLSyNaaho5V2m9OXkXLv9qUo3XdcjWtk9LnV+KT4hsvjBp/xK1LV9N0/QtNsrKxtrO9lW1vLvU1sYdF0yGAPa28bSNdXkawobxI7xLuCFDGCZTy/7ROvJ1ISioySjslKKVktPh00blZ93c63CEaPLGUXe7ckr6OV7316dtj6E8f3uoeKfAOvWWn2DxahqSQJa3ltfQ/ZPslzzLJdFbtHaK4gdYIpYnht50uYi06o5lPbiHVq0nCfu1JVKUnbl96nFRjvG6VoxS0tLS61d3yUoKFaNtYNSbevxfYVnruvTufLvgK58T/Ci51C78SalLeaAlgbCGNZIr2UapfCSztxDb6TEzv5msSCK5kne18nyrtSqzQMk/DTg6V+aMW27/DHWNkrOy1vZ6v3rddEdk/ei720Ta062/ryPXdd124+JHw/t5PDd3bQWOrXk15apqr2ltK0ElvrdrYm5tEe7uba+l1CVp4Qtv8AarS0likntyyrHWlarVnT9nBcsbpuMeWN3F3TurPe3XpqZUYpTVSyvFSSfm1bb0e7X4nnPjKy8Ux+A/Anw81VU1K38NWGmXV/NcpaXFvcTaZZahpFuLq7SJhshNylz5kltAJIzMsnlKqrXNVxNeNNQqcygtkuX84+9+JtCjDndXRS66N366J3ivkkdT8QfDPjbxh8Nfh34CsZ7Gy1bSpbDZun0dlhsrHT4NKWW+W4/tET3RgBtljMGmqkcbQwQec8qz9OJr4iph8LSSvU5ozhFygo8sVo5zi1L7WkXLW7unbTOkqUK9Wra2ihJ2k/dk9Uou6Wq3UbrujtPi98Ffij4/8AAPw38P2Ok6W9/wCH/C9xY6zJf6j4eaB9Ufwzp+mW00TNJP5/2a+07AliA2Q20DMZJHEUfpYrB4vE4fB040eZUm3KftaS52+XmvJ1E58vLpdySv7u7OPD18LRq4lyqW9pKPKuSpdRjzpact46S6pN9btaU9U+GvxU8S3PwwbS4dLt7v4d3M9jrFtrN9pUUs+rXVlosGhzafJDc6id0FzpxtVmE1nJGsayXBeJZt/JLCYmdCEIxpp4edeFSNOcLxk5+6pPm9792o2a5lvd8176OvQpOpOVm6luR2k0+W97JKytzK91r52PsTbra2CrLaq9skV6JLq2vLCNZZBeXMbuIpNTyrSqWYgQuXlfMu55dz+o1W9lzqntGV/ehvb3fd5ur6Jf5HnSVOVa3P1TtyTTvHbotux+en/CGfH6H4qWOuRaK8mnarqV9rN41vq2jSanZafZXul2UEjSnWVZmnulW8gtHkeXH2WxMawRXscXzUsPip1YzcZc9T3ozg6U0oqolJS1cIr7NpWavolZM9p18MqXJNrl5dVyTtzW3sob36q3m7N3/TNNZ146UzXOmXZjaGCNN8kEYN0HzGyieVnTy5YhsnIiG8CWPKhnj+ulWxMcL7B0HCKpKDbqweqjyrao1va1lyrfY+fVGlKpzQqLmc+bl9nbTm5mruPS3dXtbrZ/OvwO8C/Efwrf+LZvFGjQW739loc1i1nqXh28M+sQ3WrTSyXUcV5FJb3UKT2BWUJEsyk4kkAYDxcBgcZh515VqV5TipQbrUJr2ylVipP97Ll9ySWiV7p73Z34rE4es8O4T5eSp+8caU4e4uZKLShHnja11rdpN6kHwu8NeNPCl7qUXiuwjthqI0k2ZsrvT5/Nv7O01G21Gcw2twYFeKa4VUuWMMktuSp2xxpuwwVHGYaTjisPJScnNKFWnVva/vOUpyfXRJ2d9tNNMTPDV0nCopJK1o06kEu2nJHbfW/+Vb4t6tJp/jPwnvjMY8u6ZopQgMc93qOhlSJJZ7hSJvKtx5P7oqyoysfM2thmVT/aYKVOUYuF6fMua0ldu9k4rTbmtrtqaYKEvY1VGd3ZqKtbXpq0l978jzzw18Sda8QeMbixvrtZ9KXSUvYbK4a2njElz4v1uBBbiKJJYg1h9kaOO4mkWWMISqSJ5s/G6804R3Urpy092yfRq7va3l8jrjQhy3Uffiot+893a7+K3XpoeY/GDXvEmlPoa+FtWltbua8uVljWGzaG7EIt5Pstx59pMkaSSSxq0qRFyrGSGJh5bLPxc9pauyUbW0ektbLpfd+mpvGK3ktbP8mltp2O18aX+pWukaJFY61caZqAmNlcNEtvMzxrDKSsAcIRCgDKd0axExr8piaKefCpKXsoqDd46LbRJ2+1/wAFhTWsudK32dtrLt89zh/iB4gv7bwh9k0nxEh8XWVroN1ciCOOTUI7S9ZoTPHBLE9pEl07FDmA+cXESwwoW8rTC1EoVY1lzOpF0rvRR9orRd42S1er6btocorni1G6i00ttb/IPgz4c8Q+ObTV4Io5bnVIdIl8Sajazmyjub7TNDjgv7yHTrTdbLda3FZ2G06fDHELhJC0DGKK4nt1l2WV8ZVxFKj7Kp9XpVK8nNxUpU6UXOTpapyqKMXy01eUpctotvWMVioYaEZVeaCqVKdGHIlJe0rSUIObadoOT95r4Um20tT5R8R/Frwjpvxli1/UvEOu6a1tp+q6Rc6Ff6Bq8EEEckU32R9d0+dw9hdMZ1mtJtNW+S4trpVuJ0thK0rh71ueneHNy3el4J2leLakndSVnG+m2wNw5ld2ny8rbv11utOVrXdXXno0VJP2mtS1T4gW3g7RtEgk0C61pE0fW3lNlJdxNNPp82o21xdJFYSwQzRXdpp2n7LeS4kEJgmWSaONt62GiqarQdNpy5IxtBNSeytJJvfd369nbKGI563s+XRX67rvfS2my8j6ysvFss3gy+M94tzqsSXUttPJA263EEjvZSkMiISrwMEWN3CiOGcFV244HTbjJckVNu3Nyw0tdNWtbfrZ90djaXw/P+ma3he7uILZXvWWYG2s98csIUiTUrSxvjPbR2sZDrI1y9x++jLyvIRJHFHA8lc1WnGN7qSv8HK0/wDFfmv5WNTlfDN1qGrT6xbXtvBKi7JBe3ZntSbiWeCUagYJ75WmRrSaeBUAOLWM2yyOWjtBzuWiT+zF2SX2Y+i1tfzbN4+7fl0v/XX1PffhRqmo3euajb3T262smgD7G0PnLLDHYzaTbfZ7i2bzYPOiM7u8we0mSG9s9NuNLs5dPlRfruBFFYvGuOk/qMnLf/n5G2+n3HjZ+/3GHa29q5L1SST+6bWvfbt6xeKu9FXy5TwZMsEwx3Fc7toZvmKkZKqSA7ZwK/R3u/VnzBzWoyvBIs8yp+8RVjly20+X5hCBULHbIrjLpu2qAjOq4dQ1jy9N7a7nN3P7gyRKyuCRiQZ24wrA7/myH+VirZKgFgx2nIXFOTstWvl+L0OeulUhpoViVmwhQyqMbCwKkFgSVxgkHGCWzuYmg6YPaK3SSenbz2KMM8JmBlVQCI13B+QQMBSGc7PMyc45LDJHymkaO7Wjs++j/wCAFxH5jM5jaJSzMgiX5VO04yDtL88dARhsgtQNXS1d33/4Yo3G5LcR5BxxgdRmMlSS2WK/dLYLBBkuuDmgZiyW5lRH3omyTYDsJjaEMW2siqxOWb5jjZtJz0OAD6W8FaxYanpkUMo8/UbYC3uHjbed6sywyvhSMTKmF3MGALBwDjFx5XvvfzPMrpxm7qye39L9ep7t4etrJXj+0xxxlSrs0iqmXGGX+MnA2bVVckggtuG4neFo26K93uclRN3fRR6O21+zOl1O80mGAqzxpwyiMuFVn+8EJTIGMbBH8ylhySxJqqjTT5f5X331MYPTTmvfT4t9O/66Hxn8TtdsRBqEN4Ld4sSxyKCC8SqAzRxRGGTLeT5qqjAh3XACGYBORnsYSm041LtNq2rer+bsu19LM/F39oDWtB07WLyW3ngi2TSLNbXQC3KF3Yr5MMMiMVWMiIxM6lMM0kyAIo9HAwnO1lpfTRJW9NL691cjHVY0o3lLld7u6vrsuj6nwb4k8XW+uJKbK5iglhnklkPnzMyxtIYkOxYFKTRNDDvTIg8tVdplWJGk9+jQnSl7+sZb7O1vTXqfJ4rGxqOS57Wat7r1+drNHlTrFuWOL7bcai5gu0liQmODzlilctAvmyMZSSrCbyERZHOJVCk9fK+35HluFlJ7ydrWlfa99m0umrtf7zGuLEz3V48DXFn+/BeO4mjSEOztGrGWNhslHkFSQAv3yQu8xDVSX8vN+FvyuKUHzy5ZSitPi9nbrta/9WPKdf1ARo+mNFHb4VBBLKu0P56t8kMzITJEx6sHbIdAACoZvRo07qEtZa66SVvwR5GNrq8oN8trW1vdtrqr3++yKfhTwN4i125micXen6QkUzXl1NbzswSNJiYrUNE8jsty0UbTb3t4VeSaaRIgxq6+LhQWnvzvZQWzbT+KWyStfe90l1McJgq2Jn716VBcznUlHor2Ubq7cnbWzVrs+m/2fvHOsfDb4/8Awa1L4e6LJqGq6b4z0zS00thKW1RNbdNJmtyY0VjJJbX0qrM6+XzFcqpUZPlYuEK2CxMq9RXdJzuoytD3otNJK71dkmuuttT3Mvq/VcfgadGk5L2iotcyTmq0ZU3zNuzbcl10e1kj+va+uVkijkknMUjRA7JHKhWUcx4U7WQlwrc8MQwGFbH5/qffpNSfbW3nr631X6HDXcxCvGsbBSP3k/zMpCsMLtCqzckMCd3LYJ4GGbU0uZeWu5yuoeXtSRDghsYCfMsjAYZs4LM5DNlOPm5IU5pHUr3uYkZEbEpdpJJIH3B94UAgEEgPs6sCQxyNjYJwMIouRurICxUvHFuXa4LODuJcBQAwycAlRklVySQaANaKNIwrCb5XjwrIm8JJ90gsQoLEDG3I2hlYDnlr8SJK99NH59DrtLUyeUyTK8eT5ysShCBecEbdzbmbY2Sq4J4HDM5qiSlZaaf13OtjkmTTdUVHjjQabdAkbPKT9xICHmMsaBnA3kSSwqAwbemGkrnxd/quIs2v3FbVbr93PVX3a39Saa/f0Ozq04+r51p+PX9D4Qvbcar/AG3Z69PYWWj6qbe2W0u/Cl5NpF5FcXVvozQT2mpRK2oHU9TubuGOVJ7kPBqVibSHXXvbSS8/AaU50ZYdUZVFXpunJTjWUpxm1FylTam4c0dJNLWGkpKMbM/VmozVVSSlCUpxkns1N8lmuqeqdvV2R5U17pV7qemaZqDxacmlWOlF9ISO2n01Vmvb/R7N7vTBcST3cWpxStbXMrajcQ3wsZ49Ia+ndrab3MpddYvBSjGLnUxtK2IlKTruLrQc4zldvdt6u2ujtY5MdShLB4yN/cWCq3o6xg4qnOzThad01pFOzsuZO938B2vxLin8S3ek6rrV5fl79bJb6KeyjEqWuof2VATE1rOTai0N4ClvD5gltEMENzexyC5/YqmV3p4mph8LCmpOvUlRvq1zYn3bpv458iTbuulk3f8AOo5tTUsPSrYurXm1QlCXLFSTjHDKXLBRUqlqbd1GMrWvZNxPRX8b3kWpSxWl5BeRi1SOOd4ri6uJjNBNNNcSpIEiiuz51lZsqqGsdOgsbc2c4+13V38fTyuk8JGpVg05VfbWhKFJNRs5QqT5ZaRSvo1e7vfQ9SpmdT65KFOd42UFzwqT5efTZShZyta7TtbSzO28PzTNJM91IvnST28VzE0s9sqnT4Ipxnyikc6kuke+4M5lu900DQ/uppfPzOMKeHUqUF7OT15db3lb4t9E79NFe2ljvwjm60udyfK0o3ulayva/mtG230udHfStp8tqlnGl4089ncR29p9neRotStxb3bLsuoIrhA88V1Mlshlv/OmjuZLt1urePjVKCwGkoQcZTTqyvypNtpysm7S2Vk2rndKrKNX4ZVFZrlhbm0s9L2V0k9G/U6fRr+OVIoktb9NQtrD7T5Gp6VKqW80nmWtiYrlYb61kklNvFCfs9yJ44ilvOWW6iiPzOIw1SL51OlFSk589GtzuXNd8jhyKcU73u5NppKTvqdlLERqQ5VCUXZaVKMk1HRJOUpSg5bXcYq71i0ro6G+1KzH2i1t1aW0kkKy3G5D5kd5bWUf9nqLSYvNFGHvZpFjEUx2ypHEsrCesI050/3jdnfmgtNE+r+TW+vzL57+7fb9DDD32o6vZQXCJaWFq9pM6LpxFvIIbs20MIlit7kFI43eF44ma4dCIHtnZjCvTTjG9KSt70vem23bnvFt37a2XTojGcnaS3dnZab20/G3l3PVdevb/wAP6brlpBbDULeXwL8QrA3NjG6RvqVvH4r0a2uL5Yi8lqv2cRG5ggkuZTxG3kySQTHvhDmxWFjCbiuWvTqR5YuKVR+zhLns5PnU5tWd1fleiRxzfLCcW2mvZyUW72cXGbfZK6b008j4i8G+K9Y0e5iS4WaNNU05Eube4W5sbaFxfxSxh7+7D32obbOKTbazN9lFzcq80cTyIsONWnSg5qnJNKolFJPWPLrLbaUve769iIzm5JyfuuN3olq3pt5WZ92/C3xJbXelNpdjq0seqpqy2kawvE1tZpFZoJHWNPKurpU1C2juEvIb5UW5PmKktq8UMefvQ2g0373Om09I2umpdIu23XZvUJWbfbR39EZviZdYaxQT3dxdRW8N7aXGpuj28Fv5nk3FxcT2UDxx3nkmWaBWEZaOS1Z4/PKFU46l04t3dNtS1bd29Xq3zK/qrdLFRavru1b5fkZ+kQafe2emSp4hjvII2jstYBhWd7O4uY2u4Cgd7qW0ikH+jtZtCrSm4FkZHECqmcqk3eo42i9Y7e8l107/AA622+ZatK9tbb+Rt+H7pbaDV7OFJtZiu/PV/NiSGzjs4rwLI8k0TQpb2Zhk3JcXEiLs3oJo33XCSrqznebl8MFo7N6Xat17t36qwPWLXTV7rdLodlpaXt9Z3H2XSNAitLuZYZGjl15bqw0uBrixWOCTT9YsVitrK/jvbqyhkSWS3LRpFEvnXseod8XywUY04zleOip15zip3UYr2U1DeMmnKMndO7asjBpW5pVHG2lvcs/Vy1XqvzMqbW78XUukzNDBcw2zxajbpm11CaW5uLeW2YJhTbWyWG2F54JAVktcrMDAWXlq/F7qaa+JNNNPzUrNPysi4qLV909U09GvLocT4znsrK7vZNQvBZaXpyf2hcx2qzXey7iu7pIHmhW4u7qeR7SJJbpVjgdLi0njW7LTvdNjJOrKEoztTlBOUGtObrzXV35dum+tRqcsZXV27W/G/wCm5geBNRttZgvdRhmj0+/hmR4bFra0jvGvInjjupvItrm3geJhbrBYG5E0k6efHD/oQW4m6HDlqOHtI8yvKNRWaS05otLfl0vddeuoKcnaUFyqXTR2svO/fudp4j1pJ9ItrS20K9v7VIDDewIs1vJplxFcWUcd9bLLIfJnFrHcNKshtPPvIAEtPs95DcPpGnedNU483M2kk24xbt7yWyt1tv52CVoQk1v069z5p8deI4rw3VhZ3fiKDTLyTEqWcWqLZSpJA91La3NvbyJYyqLZZmuWkhkyytHOwdUSvrMJh6dGinyqpOTtJtty73vfa/S+nY86rWUqlno/zb/q55n4O06/vPtNtY3Uq+RfGyey097yUXUENot3E18/luLNN1tauklwoto2WeUTvE3kw6VHb3+V3tytJ2XL2a2a0W68zmhJRlJX0bdvN3/4c73UB4o1Hws+gR2qppM1zBrVrJcadYR6hHql5YQaNbx23idrQ381hIkmJdItLkae1+s89xp6ShZIcYYp3lTSWzduWN+VNJJTtzcqurRvbbTRGnsZOftFKz5bLf4W07W2vdLW11bezZ77+yd4S1HRviV4QnnsJILQ+ITqd3ILmKW8ezSEWL2z20cUBuLeK7S1KZgaNJJbdo4wVxSoSh9boT95++7Ja2k4u179F3Wu3mVUio0andpOT11lpd+WvRaHil7o2vaNax2llqGpxLJHqlubcteFLp7aBHvmu5JprovKqGKdQWtJSQsRiwGVc+eM5SlK0NZXjdtXu9nubxV0vRfkdALGBNdstIuvEE1pOdPuns/D8Wp6q01uL+zuXvEkw9xp9jPqVuJI9QiivHlu4pzbxSCO6kmniU5QlzxlaCatJPZaJ2s79zTli4uNk3Z6dfvPuv8AZw8PW+k/DzWdOEt5YNL4luEInv5FuUkhELOlnDBNJBOq+buUFXgZdjzCGUK1ezg8X7SjOM3GTUlGnNuXNbk55abPW611tt0t5lem4SppRt7sm9t+aW//AG61sYXxf+KGu+CvD9pN4Wthd6y00ljeNqaJHZ2lzcSTSS6zE9vbyeekSWN1pMsVleWAEk1hMJyFWznSrS5HCM+snpa61e0t7eV7eQlSUpL3LxdvS6Xa/wDMvvPAdI+Iuo/Fh/BvgzxxKtp4gvfGQ13TrnTopoLeeTwjcWGsy295FJY33lPJNplmkFy9xbwiKc7zCunv5+EZTlGX72Td3eDk++z9fX/gdLiopRsopp2S006uy8z74+IPiqy8KeGpL2TTP7SEK6VLHC+py6cmZtQgh0ue0v4ftEaF5LWZoYYvPkhiFnJLJEssd5J1Wtyc21lfXW13frfbY5IqUtV0k0n2t1+R8sfEfxXqev6rY2WlaVNZ+G7vwjd+IdSl1fV/tl1ezvCt94f0g3D3kN7bWVxO8Xn3luywXljcXrTxLOILWHNtSn/C0ukrydkr909u73OhKXJJSabd7aW0tp5HRfBTxRpvh34b6trkHgiz0LW7jWrseJFsdG1HSNJvtRuPEGo6bY2+iai6HT7jTI44rdNNisHazFqYY12NImM+SbhP3FzwgnaLbUpSqSgkm9LpJPsyaco6xv713p8kbXxG8XX+mw2Rn0K3m0S5h0+LStVk1S1vLm51nU9NttTl03StKVTPfQ6DpD6bPczzXdvBPfahptsltamVobyMZD2dFVHRcad1Byun79rtfFfr2tt5m1OcZzdONS0kuZw5d1e17uPlbf8AzL/gP4geCtQsk1rxXNdBLiefRIitjcSSxQCyglisppjc26W/lPMd1vBFHDBJdR3mqvNeWkH9k8FCvRjTUq8Kt5y5IOLdnFN8qXRadY/NvQuvSnJqNFRvK/OpO2qty2/8m2t+Fj6l1v4tW3w703QrvTbGTX7PXL21trG1fXdFs4LKOOzmu2lg862nmMclpbxxi1mlumWM7YkitF217sMc6FKHLGpOFSUI0oOcJqnF83NJckYaOyvzczdlax47wvtpVHK0ZxhNtvdyVlq+rjrvprqdD4w+JqeEPiH8P9F1DQNQtz8SdX1jQrWS6azs2mk8GNpt/Bfi3sba/ubqxvI7uO3jnZ7aTS4TPdTW0VuCzdnPKnmNPnpexpYlSjf3bOpT5eWTSvfm9pZbbanNGj7TDN05qo6Cc1a9+Wp9m7193k3evvas9A1e1tbLSdSmlmZTbx6hqLxpHDAVBa9v/JAkLqjXHlEM2NxbLNuVtw1rUZQoSjzNtKUptaXjHXl8r6q626dCaNWTqLmSblaK0Ss3onotUuvTufI/h7x/4Pm0CTxnp+heJrbw1a3sNnqllL4stU0/To9MuEuVuLub+0rawltjqd/YWGl2AWWa41i+FtZ2ck98hufn6VWlGUq1OhinShLlnTWJpQgtedyuo3sknLlbbaVnfr6tSlNKNGVSPtJK8HypOXSySjt5tJeZ9lXiyQaL5Su0rwvHOtrNKY45URwLVPPWNUiRI4xI6vHgsnlKQAZX+ixVSc8PNU4yTcVJO6fupqTXMrJuy6KLvrZbHjU7Kr8S3aU7aau3NbzvtbrsebfDH4haf44sNe1nS/7QWwuvE8kinULu11IWqaZpFjZzWunyWzzqmnwXNvcS7Xu0t4L2aWKRo2fceLA1/bKrUjGUaUatuVyb15JTkuZvm05ovR2106nTWoexnShJpylFx5lso3io3StfTq9X1Ry3gz4n6X8RdNXUNI07U9Lj03U1tpYNQmsZZpUuLK11C3vI5LPUtQHkm21aAL5lzA0gdZAs0RxXJLFuvNSTlC3uq10321Xp/mzoeGeH92T5ru9/06I+Yv2pUn1S60DcutPHp0dzJGdKufsl/DdfbLaZJE8xJ441jjgugHWQyZJIIM0aL5WKlOpUtzyfKrq7vptbXvqvxPQwailJvra/3f8ADf1oeH/8Jfq10lvptnY6xcTxaRZmOVdRtVJstRhk1BGmD2ckbzCO5LyTJcSw3EshnZbb92axlHSFVqyjfmjfXdxV9ers9HtZHZFRUp/yu3foo/Pp956odRhtINLt/EVxAlzcTXMWxLHUYoj5WkPcTmWJN0UaRyso+0f6NG0qxqnn+UFOcpaOUNLWfe2qT3vvt316Ckru0e6t+u/zKeh6vLNYSanrjWEq2Opy6dBLJFfIl3b2roPtiwsyrazpatsMjSSNJC0MhDCQGsHWvTco05W11v52b1v117FWXPbpp+RxFlLcu2ua0trYx3er6uWkvGs7y1jutG0u1/4k9pYI0cLixaKZplYwAz27wPcyGUF1ulUpSpThW91TTd21daaNK99O3XsxuLT0Wmh1fwv8a6b4K13UfEfivxF/wjVh4L8NXXjS1BM+ntrOt2UtsdI0FL+W6F6yajFNKtxDAPn06z1GEx5miFergXT/AHdeNSFCeEoVKkPZzcXWrU1KpThNKytUfLF6NWdrnFjoznSUfZQqKpOFOXO7ezpykozqJLeUItyXnFWWp+X/AMc73T/FPje+8R6Xdy3MWo6dbS3kSeaxN35T20c0bw+TJIv2W3t18wxMn7mZ2BleOGPkp1nJSmrtTqSacktG7XSv7zSld3d997IValsufWnTUXq9bJtWs7bNW/UyfDnlXstxZLLdS3ttaanqNpDOloXaCBYLm8SMyYuo0ksbGWaTm4aa4ztLSTKVqUOdXkk9VZvo9LWXTo9tzKlytpP476bptb6tfPrex+hfhrxzLrXhzw79t0S7+zDRNBTxPq8M6CwuDcSfZ49QkiSSO4uDdQBjqkNqQz3cNykluzr5Dc2IqqE02neSs1po46X7e9e+nzPSgk736Hp91D/YWoiG0EMa6pZaJ5cMkN8sguLbw9ogFuIU2LFBaRsjWwmnhluGaYBR8+/CrG8ZKWkltL+W+90tNbLdPb73Fycl1j12+Rxmo3r3Uc+k6dFZopnktb2YzXzJ5lrHayQuIzf2rpILcHZNGfPeUrdJE3M8HCrp89vgad2k0n0uno/Rpo6Iy3uz3T4BXE516/jh1q8u4I/D0qJazXVxdeUF1HQ7eeW4Wa2t3+0i40uazjOoS3+pxW8Eplu0WYpJ9dwXOTx+PcoKEnl7eySa9pGztt38+55We2lh6FtvaO3zcEz6BvjfRtKUkVFwAm9l3Ts2D8gIJbsVRQo3MVLBRkfo3c+aSTbv/WpzepJc8+cZDHgGQSLIdyqUxsKsqkEOwBDjywNnIIoLUUtjCnSRJVYklSSEjbfsYP2XMiPhcsCoI4yCrElqZ0xlFJarZfkjDuEQB1EUsbF2Cl/9XyuXCZTnLHpwFJIBJGKRrF3t6FPBjaXI+UryB1VwMDOBJjAOM5BwWPfJl3tpuWNG5CmyZXzuKxPJJhWYklyTtJLcsWZzgcnbjAFe2u4FW7uC20Kg8w537NzIsalNw3c/MSojYbg5BJAbIZWBiyzyxI6PBFHACzhw0g3Q7WlyN38QbKBQsYxwGAOCAWNG8R3OlzC8sJDC+xlKKJHjmRh/qbgO20IwGFcbnU/NgsdqtO2pE4RmrNJ/130PpK48baho9vpF3eItuNdsLW9gLySYnjkjaVoW2oS7Jt2eWCd7Ql9qJhhXNJfoeeqLqSko7KXK1pp6312Z5f4p+MUyRuIb+Ajyg8Zke4RA5KR7QYyU3JlQElKquTlkUMQOUmt7/JHTTwltdHZ9rXtY+CPjl8ZtXtd8ltcSRSSQXMrzLAghVfIujteRMQ5mR1sioYmfzAsLKx82tqFFVZatdkr21019NfTua1qioU37ruldWu9Lbduj8+h+a3iHSfiH8Xtbe38J6JrV/NJdzW8+rLa3cFhNbyyq01zPqEwhs4YwUkMDeWzpKGkWSDDxt71GdHA0+eq4f4VJX7dH6HzWJWJzGpGnQp6c3vqo5Rhyvu9Jdtvmb1h+yxZ+FtLXU/idqsJEMM0x0zTZ5ZJWZHRorZr1XjeWSN/Mmf7MGkK4KbiQ6ZvNZYifJh4RXnK/X1X3326G1LIqVJRqY6acY3vTptpNu329J9F16ux4b8UfEPw/8Ih/+Ef02GS4iiWBWuzeNd3AlQv9pCAOodVTcJBNJIGwHjZCqH0cFRxNaUVOTae+y/FWPGzKvgcJHloQXMlfmdlKd7WvG/Lpray0vqeF/D34Z/Fn4yA3Hg/w1q89r9sSMaxdK1joJa3dpJAurXAjtyEinEj26NNKW8tjERkD0sVi8DgfdrVY8zv7tNc09LbLWL36v0PDwWBzDNVz0KVRR0tVqXpw1vumoy6fyvfY+sNK/Yl0Pw5b2eoePNRuPEfiGeITzaXbiQaPAw+cxwCW3kvr0jdHukmWK2dgU8pokLP4tTiGtXTp4eCo031Vuf8A7eumkn0s3rf5/UYfhLC0Yxli6zr1bptKN4XWum136o4Hxx4fa3aay06VdP0ywRRFsU2hWBYWEVuiqwS3jEiKJXgeAsIm8yNPM52wtVtRlJupJtN3u9Xdt9epzZhQUG6cPchCN+22i076uyV0eGfDrxePhz8Vfh3461mzuJtD8FeLtF16/gtbgWdxqljp97FcSJZ3Qw1tB5AbY8UhW6k3iRv+Wg9WtT+sYavSpr361Fwju+WV1Prp9lr18j52lWeHx+GxE1+6w1SnOSb1mm7wqX3Sjo2k9eqZ/YB4b8W6H468IeHvGfhq9iv9C8Q6NaazpN3A0jrc2V9brPC7NEXXAjlbzRIp2tGQ4U5Ffnc4TpznTmrTpy5Jp9JJtNdt09v8j9MjKMowlGXNCcI1ISW0oSScZL/Emn0avsYd7LkkHcqY37WkkXuQNvygAKBz93dtUjjaTB00Yqzb37+RiXaL8sr/AHfLAH7zay/IHVVXqWbbyqEEAfOQOpqbJp7M56GMyXEjfaJCXA/ePtkZlUupMZdVAAzhWDZV844O6kM6CGC2t9sO8nAUguSGLAN8pVSxIbaxY/KGYAHLnlgaUKwTrG0jSGRGIix8rhyMtI7fMDlMkDaAw4AGAaCJ81ny9tPU7LTrJY0D7Z84Bj2uTFxuBcqUO1gx+UrghtrZAIpnI5OTbe607Wt6WOjsLeCT7YZfPkSS3lingaVjZxqkUvmEqg3ktvKs6LI2wxCMBdoHPi/91xOqX7itq+n7uWpMW1VpWe04SXqppr8lvp+J80eLdWgvoxFEJEFysdtbXP8AaF5pVzbTi22w2emQRifzHnjaVpYbn7BYf27apZ38Mcxluof52w0akHpKynCSbVNSaunzyi+V8snTaUqiacoJRlJxjZfrHslOUXe3LUbS11bld3119He3ZanyhqMWqaXqWlS6lp0n7jU/tEMyPexwGxu9QmurgWUCarOvl21rLp9sdOvVtLO1iPlxKbTyL1vqspqSeKwihW5r4nDqV6cE9KsNvd0bXVavW7Mcwp0/q2Ik73WFr7OW3sp720at0d/Q/MzSLnRW8UCOWO0v7mK51CaK0jtrtLvVJHu7uxa1eOysv7QFjFbiza8a1mV7i/Kz3sSWXlsf2yu8Ry4ydF1acXXcJrmhUUYcznPkUNXzub5eZLlS21aX5NTlgm8FTxPJVthVWgoUZwm3SrVKUHOV7uMKccO5ujU5Z+0hJycZUzt/Drvqcwur7yxeS+TpN1MFjkLviztYTDBdfZLoTmWFCINqXNu0Q+0LL5b3kPymP5MPF0qXtXTcnKMGnyQhZWU11u73u1ex6eCUsRKNWp7OMpQSn7ydSpK7vKOi0X2dNHf0PZvtlxY2kqMb4pbTweZerHFcmWOaB7S0SFjGzPc3FyLcXKo1xcPCAZIEOyWL5qpOU+VNJRlTko0UrRTc9aih/hvZ7bn0VN+zavNvlVm5Ncq092L0XvX+ZqeHb/UNT1Ga7nkv0uIIIrgW09vLBbabDNBNdo0sUQ+1SiWZre7hhiuJftAv1e3uZbVba8HJjIulhY0KfLKndt1FPm52r8iXTSPxLva9jXD8s6jquUvaJNODVuR3Sb802247K3dHX3wuRdW50y4WWy+yTjVghmlvbS2hW2ntyvkxCP7OVW/trw3g+0xXn2QQyBBeRr4Tq04068pxkqqa9go02oStfmUpXteTs0v5U+x38labpxi4+xjFqbv73PePIkuiUOfmlte1yZ9RW3l04JBHH5wuilqLW0SdEW7EkZkWC2Bk+3+fNJaTW00sslt9llkEYvI3lyp1I1qclb33P3knflfWKfk9F10LceSfL0s/efk97voztvD4uJPE2i6dLBBdR3OtRPNBK14kSQXk+0W7qk7WcC3El09jOWILwTRTyKyHzY+nD0uWpSpyptpyUeWUb35n+d3o+5hVlFxnLmVlq2norefQ8t+HHxG8R+MfFdp4f1SLZZ6jNPYQGyuW02G3fVTfXN3Hb6dbw+RcyXFzLdvGJmZ/tM4kUtiT7R6NGHJiaEIqKj7a/L9vST09L6+p51ST9lUnHW0W7rVW7+lne79TyvSdKkvba0SGO6Kh/s6KLq4mEt3A1vLhbna9pI0kz+bJDcgRw/KskjHZK/lvmU4ybjrfmi99rLTp3NbPVJfC2tuidlf5W9dz0zwt4gk8PpqemTFrWwOsC6fT2vit1cX4uEjTS1uPI+2/Z51jMs4juEinZoZGM+yKdInCVoTUnyptv021fa+luwWZ3niX4gT31pfRG7jsXvpCjadH9mtbtEEurNNBNFp97N5UMcBa1gDRTg2/k2okMsPkT5yUaid9lq7PRL9EvwDZ38ypbaqNPsItVurpFOszxR3jLItrLFcF7dI9WmeOK5Mk9tBYXsxWaa1niWV0iuniu54zhXhenCEZLlSsl9pxbbb+d9+/oaQajfvLT8tj1XQvEC32jX72Mys13b+ZqMNpb6NH9qj1G9kgFqZJlg3syOFRZJNiKY1SJ9QjtBWVOfJLlfvezfvp6zSVm0+qstb20vcbjd7vtvp8za+HPxh1nQLm+tdG13UtMt7GzjtppbvSrG5Mf9jXupvYtcJqFtNcW000k+rYu47Zhd3L+VFbzwWtlDY+vQxFfB1aksPWjze5NThaSSSlyvr8MpzTfdLscrpwrxTqU2k7rlldOyk15aPdeTTMHxd4luZdSj8WXerx3UupvcXT3M7y6fFfv5EgWJY7azuJdqQxqbiKMWsDQ2k8VsEt2ia88yUsViK9ac71atRqpOoo30WjbtZb9f8AgnSlCnGMVaMF7sVstei8/IksvEcWu6DDJqKQ25W3u3u0SVZor+1ad9Qso7W+vhG6/Z47y80u909obZrefTd6rb/aWvbwrVKMIU4wlaUebn5lyrXl5eW9v71/kZwXM5N6R05V1W97vr0/pnM6be6bpdxKy315H4cj1KW+t9VuJoLeLSLW4fUriOKC8ktVglleWZ7gQxXDXkMO3yra4tZlvWyop1KqlTSi5KUZX+1tdLzj+quX8KSjra67k3xC8X+GbDS7DxKmuJqcl/qKadM2nXVvKLKJpNQ0y3vZGNsdySwrZagbRIBdIlw6MDFdwSy+/l+Fjh1Bzq81WacqdLl5mlT+OU+sUlKOrVnsc9askpOS5KacVzS0V5X5VzOyu7baP1PmnW/FC3AvtF1Cytk85U0++jF9IFWJre+hRrQyIGRHtrmXEQiuAkyGMxgRsp92jN8iatrqu1u/pfqclSFOUua/vR31206r0sJ4Qttfvr3xFo3hywkvLPUJtBv45LezkudUspdDgAkkKveL5emyRz3MmpotndGVl3CaMITIOrGLtKN+Z6ys+Wz6dr+fa5j7KUpOTlGMbvlTsne+ju3ta51VxrWowarpVnafZAdGu47oQT3loFvEENmsflPHetcQvHbwKALi2WGQzTviLY5hwcYynOcdIt8kF100n63klbsjpUpXUdG7aJdfNeW57j8CfGV6fjN4Hfzv7P0n7Rp+l37yPJqFxDp0ZgIm+2QTxL5pureNpA8YwEugNpINrrSotVqXM4w5ZKUb6P4Wle++j8rszrOXsZt7W0dt9UcDrGo+IdXhiuEuAUhW+vFmgvBHaOb62gia4mtWS4FxJZ29q6QFJFhha4kl8yZFKDKNGHO1bn1lo9Ve71sraLc1v+7jrZ2X9f195bsrRxrup6jCrwS3V1rwaGO6k3vbXdg1vCJLpZ1m+xi8uWmeGeGRk2hBbhXytSwyhJ80YJKCacVvJvZNt38+u+w4SkmuqXV/M+yfAPxG0fTvCFzpN7czS6kY4Nnku5he4ttPtszLcRJvN8zmBZ1iX94yXDuB5aisV7NQlGU5RU2pR5VyqLVk7z80npbd2E4ynUUnbljumvivHp3s2vuZ83fHDx5ava3Qj+0rD9oW+l+xxNb3dxeWlvKojtoLqVWMcUtvb3NzbPJtjFysiNPIqMzaknzRkrKyTve17Ru3fa7uxySinJO1vu7bHzloniXUrC88J+IdDuILrVtNhlUXEk08NlbW7hL26gltrgS3skz2EN1aFhHLZLdzSQI8zTPPN0aqTTak/djKUdrtbr13XzZlN83s5aO11ptZ7/ofdL/FHw/4v8H+JbC9TFzLHe2lzb391sg1S80S4eHSb2a8Esi21pFqK2MEkUcsE8CpFafarh2twd4uLlFSnJSVrK101fq+nbyJUVCMuXzffVnybd+I9W1r+zdE1O6TTbqLT7GC7lg/tK6spfDkiaZHZaPcs9yix2+mNAC8qGRLxI7lILh7YDKlKo+flinFXV72a06Lro7/AIGTnNPXT1R98eH9a8FT+ArTwkfEC6lcxaL4SR4rO6u1i05LWGK2nt7i+ndoZtUuLm6klknFybppCkS28kS+RF1S1opSm4P3NFC8moPmTv63Jppqamk7336b63+XmeOeILbw5rcMy6rDrWrxacnhz/hDdHW7hf8A4qHVPDOj2lymlSNdpbMb1dGtzo1wTaT39veBl8+RLryOCvOm4yVSrU5IrninG/NUva3Jf3rrrpb5HXFe/JxilOUUm0tbX/DU6vxley6p4b0JJ4bPwpFpCQC7tEaWaVpru4tY54reS3hWwuTawRma6aa48q9trO5kVJzamKXycZi4Shh4cqgqTlLkcKrb+H3IqnF2k97PV68vU3pQ5ZSm5Xba3a0tftpqe/6M3gPXtD8E6J4l1JIn0uw01bRLkWemGaeys4bEv9oleGa6mtrMMZpy80X+kNGLlsu6+nh69CpToqrKcVBK3JBz+H+Z9N/+3tbfCcNSnWjKq6UU3K6fO7X59Xbvt8tj174jap8PvGHiXw34jvtXnh8TfDnTfiR4h0P7HP52mWWmReHLufWbvUwkfnPCdJ0q+m097Uo6PptyrXSs9vaz+xisVhcXJKFWSqYd15wSja/s405cspdG0m13Sl2PPw1Gth4zhyXpVeWlJyvGUXLmUHBNe83qmltZdzf1j47/AAv17wWLfVfGGnafJrOg3pX7S6C9QNcajouoeVvVB9oiuYbhI4nkG6Fo5Yg58wpcc0wVTA0061pVaPM27c0HJtOPLe8pLe2jS30M1gMXCq+Sm5RVRcraa0WzvazV/LY+OPF2lfs7WGi6f4Y1D4leKrTwpZeJrjxFpslpa3t6LrXrC4m0zUI7iNdHkgitYonikjl8uB5rZnMMszFIz4U4YVQeGp42ap1J+1lJUfdvyu93feSbVvPY9WKxU2q06EfaQXJHmdnZSUr67r3fTXc+l7n9qb4Qvb3Zh8U7pre6hhe0n0rULKbZc2mp3cUhtZ7eJkEg02WO4ktl8yzubqxF2LffG59h5rhZUpR55Ql8Lbp8sJOSb5oxb0srp62TdjzoZbWTuo35Vfkbs7JrS+l2rJba67XOY+HvjL4T/Cf4cGysvGwv9PvftN5ZXF3Cbi9hg1ZrKZRdwQQx3Fy8epajHaSxW9mLqJklE8gMc23HC1sNhqMqcK/PKtN1VJR5knKCg46PdJRvtZp3szetRr1qsJuko+zUVJObT0s7K60va62vrZnnXhHxp8NfhJ4bv7jwj4j/AOEp0a3vobq4uYnDl7mx0XSNHkiEgtYfMkFvY2U8SRQCPJcmRN4SPkpxVOpHknzvn2cNOp2TpyqpOS5Ho9Xt5X6nP3/j/R/HOsC5ImgiNtDMiDy8fYbidFja3mACLNNLI7XQLfu02RASfO8fLWi3eStGUZSld6K17STT6W27PUulD2astU+u6+R5JpF3ZeHdduLi7vx5F/YaPp9vaRI9sy/8I9ocmnXDWbSy3FpJBdTR4lmWfykWCO2by/s7GNxXNBcy33T9dPv3Ojoeg67oeteIbSHU9O/fSSOlxYxC4hw1wDbSWUtr9o+z2ruPssqq7mWKO4aWGWQrDeQrHs487V0uZdXZaISlaVk1dfer9zyvXvEA0zwnb4dryOCaOLVdJeZ1Kyx6foovbVY5ke6xBPIwMJE3lBVtpSzDa+EaL96MrcnSy3u7uz66vsPmd+bqcFYeP9+sahZwXV3H4f0uwuFtdHVIriKGJrg2VtcmeUybLnzCHQH7S86BI4yY/s6yctalzxqSklHl5YWSfO4yuuaKvry+hXO20m1v2/U5Hxze6R478Nf2FHcJp+o2Mv8AbNpeyoJ7WS/26k0VlOvleYtsbC0WFtykJJLHFHEoiCPdCjTVSVnJxTSi5XXSP36t6/5E1vejZdFdeu6v80j5IutPvhAwvH+13qzrFO0M8U811JcTNCJkSBY5Jbb7QgQyyQtLGHVpIcjzDtWThUU4JuKim1G/LdN3tuk2rfecUItQcW+aXvJa3d2tt9Xdn0TaN8OfBPgeOyvNL0vU/Fd5BYa3pxggnOqPBfGxvY9OfU5IAbe9sPNurKTbdJ9ohtJGiFwvnrWXtW+Samvfm4WW1OKSblNX01uk3bVWOj2cadPSLbtzv+a66K2tna1lfU6vwf440zUNIbRr97azttQuI9QOkWs98up6FqVt/oSSalE8Rgl0u4mZ7iawXzWs728tmEEce7KdBTk5SmmtLa+Wuq0ZdObaT5XFyXwtWkrfj1vsev8Aj7xC03iC3TR9Sk8qKPQbG+VmilWTydJ0+zke2mty6MtxNZqZGw1sYY3IlWYwulScKnMrNdZa9O+m1jaCavfy/UydN8U/YLgpcbp5tQluLREu4bfEwdSAU3XCtM223KpLGkkCrLJcyCSG3eSud0VyT15dvi67lN8tvdcr9k9Lem3/AA59Ofs93Wn3viXxHLZxNYm60WKa5jeLZPtF3beUkrtGjPI32iW481pZZhDNbzT7kvITH9LwfGSxeNk2m/qSgra2XtY9m9Tyc5lL2FFaaTbWmunK318j6RvIrhJXML7wg3yJhQRlthkDKTtCjcxVSN69CrHZX6Js36tHgRerbZTubSRmPmCSRoY0TdneGkdgjMI97YCLuY5I2ZyRtbkLuu6+85rUIEEqgGQOgLEopYZVlwQquQdoDCTcdwbA5HFAzmriN5N4AdfLckbQUXYDuBy6nDM3Yhtu4bcENtGdkNl/hX5IYY3XKxh8CNi6kMXPfqSCW6EhlU7iOnJAVza9LGPKtw84OUBZd4U7VIEed33CGYvuw5G5eAoQE5ZFFJ40Ai81HADbR5YklSCVSfvORlVc4G75cEAMS+MAFD7NLMkymLaGk2sgd8KhYEE722Zk+Q7+wPAKYoA17LQwrRQrCUEs0YLuByFZdrsWcBgq7huYFMr8zAZNFr6Etqz16PZ/1qfpD41+EOn+JvCugW1r9liks9Lt7fT57q2WS2nhWJWj8wokhjXzUyrKm4I5xIo8rPTOnorJ/AtdWrngU8S6VRp81pe9Nq97uWqS72S066WPhfX/AIJePtIvdWkvvAmmala306pOx12/mspILW3FtG+lwT211YWKTRojz28TWay3Dvczx+czFsXCS8/RHqwxWGkko1JqT0tNfae2uyWx8u/Fr4q/Az4LLEnxJ+GWq2dxcyJHZWtv4bTX7O8vf9Ysduzq8P2osrToZFSJdjM4RDitsPhcRiJSVHljaLu5y5Vs76ej39exnicRCjTUqla1JyUf3dOpVk5Nr3fcUo6rT3nbXVJWv8va/wDtf/FD4oRW+jfs6fsy/ErxDpBmlsbfU7HwXqE2kQTRTIlyGm0q2/syzMZlUyG7voo4Y23Suo5HfDKaceV4vF0ILfkU1Jy13+LS3oeVUzqUW6WDwGKxM7r95UozpQXT4uVK1tb/AKGXbfse/tpfGFRcfEm78H/BXQI7hXY6nqFv4m8Tz28zJJNLbaRoF4+lII181Vj1LxHpsqBOLfbIuzdVcswfvUY18RV9aVKH31LX305dra9DKpLNMclGq8NhaS35ZVK03fa6p3ta3Xe+mzO58P8A/BPv4C/Di9tr/Vxq3xY8UsFnkuPFxt7rS4LteDJY+HLO0S1t495O2PUpNVRQqr57AMa5cTnGLrx9nC2GjrpR+LW3/Lz7VrdtDtweQYGg3WrQni6kndvFSpzit9I0qb9xO+qk9bK2zPcn8FLYQKIYtO8O6fb272621paW8IiWONgqJBAI7W2iAJGI0kYszKsKjO7y5TcnzTbbfVu+3qe7Fe6oxSUY7JJJK9uy62PE/G2saLYXcWneH7Q694wudOktINNsA15rV1vCRbvMd40s7fG1ru7uXt7S0iHmTyRwKWG1KlKWrfs4WvKo3ZJLVpdJN6pLv5k1ZwhHT36u0KcdXKT06apJ6tnyV4v+EUuh6XP4y+JM2majfF5pNP8ABGmmWTSo71l862fXr4CFdWME0cpk062t004O6FbnURGs6erRxfNOFDC80Y2inVlpJpaNJPa7ad/K3U8Svl7jGWLxrg5NSdPDQXNCMtWnVqbK/wDI7b+R+WHxNtdS8RX+p6lqJFi8qLJbQwGS2soraFpPKjgjXcgjXZu2oBCRIrgkfLX2GBqOjCC/iO6u370nJqzf3/ifneZ05YipUqyj7FOMXaHu04xW0YvbTZPql5n9Mn/BPfUdG1X9kH4SReGfEcHiO30vSb/R9dlhklt5NH1y21G8vL3RLyC7SOaKbS1vLUAriK7tnt722Vor23Y/D5xGUcxxSnD2blUc4K1lOm5T5Z36tpr7z9ByerCrlGA9nV9soUY05TtblqRhBTp3V7qDTS8lsfWd5ZzSTbWWVUiZYwqyLKpdQS4IwSxYsShBC87Ml1avMsexGcYQ3vfdLfUp3lnLOwYp5iptyRsQuRwpxvwBgjG0HhsDGGFIuEoaJOy7Nq/kZB07eRtjQvCoUufLLL8pderl1AAB8w4+ZweC3zBroWhEZfm8rzGAVQQQXwBjkMPvZyPl3Ddu2j5SQWE36GklpKsMZVWVmdEKEB+cDEZDBWbauArAMCUyCAM07IhzWqbXzaudzBLIsEeI/KMiKGLIX+VCNgUu5kUBTldnykBTwihZA4+r9WdNp0skVhdC2lVbp7O4Nq0p3xi5eArDMwO4RxhxG7ErgbSxVhweXG2WExV1zJYavePVr2U9PmtAWtWn/igv/Jj4W8S2ln4el1PV/EbaLrMd1FdXd7d3t7Hb2N7Z2E09yLmWP7ZaWx1Ox/s+Y288l20ivBpdzPaR6tFZCP8AAKM/aunCDlTSVt7P3oqLi2/sW+z5vXU/XoRTu+qnJfj1+886ZLy8/sjNgJLuK4hXdd3Edvczym5hsppTDcWzPpkwDNFZx3MunJAgMUsKQI/metlqVPMcIudf7zh72eifto6Pz20Msd/uWMv/ANAuJ/8ATMz8Y7m6k1K41lHt7aWGcXbNaCOLfEh1CN7h9OSO6EkXmQ2sJnm055GubP7Hb+RaweWbT+ilTVLE1VCc0pTqTlKTjyzkrKMaqt7qTUlG7V3z6to/EKyjXwlNShCm6uFoxaXNFuL5KzeGSkqfvS/iOnTu4qHO7qLPd/AugpPp2k3bWlzJcRLGTdWUFtdyzWNpbxiPTo5zfpdzWbnSLG/hsvt8VjJLO7JaT3ljb3F9+e51jWsRWi6sablFK1RuMV5pRpzafe7W2h9ZlWAjKhh5KnzuCleUW5ScI2lL3Vdzl2UbW13vp6DHBa6pp1jaW8n2efTrmQCNLtLfzLtNSyLrzpkiuVij8uJooJprglLXMqCI2l03zKeIpYmaTi1WSUJt8qhCUVzS5paWbs02ldatHuzjhq1KLabVOStFRcpTadlzxXvaN+9tZJrR6nqHh2y1aax1WS2itTrNm8l3LJpq2cESeZZJcSNaSWN6J3Fjb2yfZokCQW995JVnu7i8c8uMwapSw7q1aDpcyXOq8HzVJKTvJqSV2072S1dkrtF0MU7Ymk6cnO7ldQlyWjJRiqSs5csYt3UpTatvY3ft0N9Zx6ld6sl5E8VjqWo3moazFZSPDa2LG8gijs7eEtaC4uTbNAyWyLZx3Mdo9wty0E3FUoRlOblRjFRShB01K0ptaqXM53as7pWdzWNSKjaFRPaVnJNpa6vla9G7LU5R7p9c1xl0gzXNlE4xdXaQRCHdcwXcnmqI9OimWWW1uolmkcFWKrt8kSRQdOHoKnFyqU4p2slTi2ntrJ6qM9Ph0d2/lzYiupSgoyfTmbfK3pb3U9ZQuviWj93V3ue+eCPAOua1remahp8Lx2nhjWdOm1Itvke2h0q9s75rtDCLNlKokt4v2iSXz7hfPCiTzZDVCjiK1bnoU6l8POMm01dRUleUo8jaha99tFe4p1qVOnKMpw9+LtC1uZtWSi+az12sndlvR/2bPEXhrxd4T8Q6Gl1P4ftPFUEM8MWnQ6dDb29+1xa2txNd3WoyTXct07eXL9itwwa8a5j82JZHHqUMsxixarOlVnReJkliJwlC0faNRcU4L2ia5WlFrnTvH4kzjxGLoKjOnGpCM1Sfu8ybb5LuMoJqTaV3ZWaau09UefQ/Bjxb4PtobfxFoF4kmq2P2mCysp7TUdVuLiadYE2Q6X9sKvHJbPC9tIA8ghkiaEywvLXzuMw1fB1IQxMFTqVU5QiqkZPki+W9SCSlTlJr4Jaxb5H70bnZh69Guqk6M3NJ+++RxitrWk9HfR6PqVPCPwvPxCvNM0hbq6sJtVvb+dJ7We1vLjThpF7bxXPmWLxww2dxDcTXm83F6kk8j2cX9nkSWUt7yQdSdeFGCUlPo725uazTd7KyTeuqa7IqpyKMpSqKGl73XTbTrdpLTqfSK/seLY+MtI0i31LXtZstbkkgtXk1bQdRmntHuvDVrZlkjgtfszTafeeJb2V47e9hjj0aQybvNeOvUrZXWliaODgv3ledOEPZypyT9o0oxb9pzX11tB/M4IYqnCFStP2jhGm3KUotJcq97lT181qdN8RPgj4X8GWEukW9rrE91HdaHdP9qksrqC3mimupFeW5hgt7qOKS0juopYXkn+0C3SNpEmlguk5c2way9ypOnUnKKUG7xk03dJ80YJRV9E2rXT9DbC1libThKDhdqOjjJuKTa1k7tJpu3ddzirL4N6l/wjOh61pWjaxqel6l4g8O6V9rF3Ba2D311qdnp0ZtIbu0iuCTOdtvIt39mtmMfmi6klHlcMMpxdeisdCjUVOpUo0VUhNNVqlacacKHNySj70pKLavbnex0SxFGM5U5VYqpGEpuNubSKcpLRp3SV2t0rNqzJvAfwt8U+KvijrXgTSdEla4sddW4vrDVLm3htYrfUPDd34o0az+1ywax5D3ttNrWrajZ28AvZY4xp2qpa3Yins+zCZVjsbiVgKMI/WHJQlTdWFOUYqE6sYtzi7ykqdaXwpOnTm4pckpLnxGNwtGlDEzqt0JKyqRg5pyU4wcUovW06lON03784RtdpObxF4RufCl3YXd7omhy39t4/8AFHh678NaZNFqd6NQ0uwvZ57b+yoI5TeRRQyv5EKacgW8jL20Ml5eTVlisvxOGdJucISeKlhpwpVI1qikk780IWk6d1q7Jd2aU8XQrqqoX5FSjUjOa5Xra6ipWtPtv7tzx7UUtfBtt8MdfttCl8SweKvD2vaj4r8CatZW9j4g8NXWheH9F1y5k1e3vzaT6lcWlrqFxZ2t3dW0m+1vEvltri5bzbreplNCDp1sRivZc8ZqTlScJ0Jx5eVfvG1NV+Z+z0Tapys2mZLF6zVOlzWlFa1Iv3deZ6JfBpzPZXV7XKl94f8ADth4l8JaQFv7vwg194p0bxOsmn6fHq03haeZtK8O61peprZfaU8SaZoetXT28FwZbK2vYzIba0Rrixn58FDATniJKUp0+fmhKdoVEru/sqclCF56fHWhrFW5teXSvCrBwjFpycfeSTtzy2vK7UYws+bm11VmiDx98CvhrBpE914Y8UfEqR4Ld9QsNO1bwtpFzbPFd3qXCrcGz1jTbhbiJBCCfsmot5NvHdpYwuFgn9Z18C6qpw+tKesVOUMPyp6c21Z1OWeiXs6VVuzu1pfk9hXkn7adNwTvyxk229bNKUKesXqrc3nY+KLm68d+Hte8W2+k6JqGoxPNZKuq/wBkwSxXsVtJcadHf6fbahpWpfYL2bR9QvYpo7S7keOGdGDmJpIW9+hTwNelTXt4wcVKHs6mklJJyU27xvB/CvdXqeXiZYqlVly0JzcpRcZxd1ro+RqNrpett2rHejQ/EOneC9f8ZWOr+LNAj0i50Nv7E8SaYtzq+p3Go2viBmvdP1fTvCmj6VYjTdR0u1McsutWOrSWutwtpWkahFb69e6NiqVKo+ShOnKca0KEpUnOPvSpym7yqwlS5UoS5oxk5XV0+VSbqVSrBJ16dfldOdRqu6bjpJJShGm4z1UtG1y6tPWxztvqr6noUWr6LGNGF14evr22t9X1vUr86Vp89xpULeIdHtLXS/3PiPVoG0+wvTZtHa2UExSTTrK3K3VpUo0qVSphJuXtqFV05ycLLnbftI+0tyqfOm09PdT919NFJyp06yly+2pOUIp3tBSi4tPW1laLTu1ez6o7z9n3xZfz+LUhuLyE6po8dzO3h69WezW9s7bQ/FFxctoVlcWEOow3Ok6v4X0mO7X7TcaWyeJ7i3udP064061+3dVLCU4eym7RnKvKMnOpSnZWly+9Co7NtJ2lTTeu1uV5/WHONaMWpctNyaXtE01KKcVGUEnZ6c0ZyXZNO66DRpNG8U+FNH8S2Fy0eo6joyW9lHbadfR2c2pItjFqlsl7qYSdjZXdvd6LcxsLxLaZFlh1C5ivZIbLgxKqUq0qT51GLu9Le6/h5fd+96prtud2H9nWjGrCPxR1krtxlbVPVpNdU1dHsui+DPijfzyWeifD/WdTgu0nZpmsP7MtpJks3uDGl7eS21rISqtLAZZoS00qcT/umiUU5KboznKyve6lyLZt2Vkt1r6bm8qlOmtZRveyjzR5m+yXXu12PL/Fmqy6ReXFjeNcaT519pGt3lvFLcG+iREedba6W0u/s9xJOmyF7C4TzrcOsUxG1ni4nrbmak1zO+mtm+3bra1rO+we0Vru0X/LJ2e/a99VqvKx5xr97rmunVJbNvtVvZeHZvFM0V5DMl4NMt7+C3N3/akj3FrFE+oz6bpSyPceQlxe2VpNHNLf2qV0U9Vz2XK5KnPsvccoyTvpF2Su9HKyW5lUnJxqRsr2i4pJ3fvLVK7ul5I5F9B1rRrCCwlubC41U6xpcA0/TLW4up5Zr5pVe5AtX+2Je6Xe2N9/bttcWdtMFFr5sM6C8VqajGacPcThNuVeSs3fRqEYKcmrWio3e1jm9pVhH/l3L95FaXb5Zbu3N9nZt6Lqj9r/AIT/APBPe+1/Qf7V1T4g39tfKkBhtLfwzqUckxlim1QnUDrunaZfafcJcuY7yztLi5tZreymdruCeaZLf6LBcPVsTRWKeIjCUoxlCH1eutLt2l7RQknpduySTTZxYrOKWHrexjT9prKMqiqR5OZJW5eybfVv8D5q+Pv7Hdl8PvEvw88PeEb6bXbr4m+J38PaXdS3+h3J1W8uNG07V7W7gu4UsBa+fHqaReXcxTW0Vne2ksVw0KSRTcWMyfEYWpTiqkJrE1nRw8qc4yjOpyQkua1+RS9pD3npGL5ndGlHH0cRF1JKcPZU+fELlfNCN5JcsXq2uVvqpXSVmfX9r+x1B4X8PRTT+K4Pt19bzRT2154gklsNPtrLTg8NnFqUvhRL25uxqCvarYLdQIbFrkQFlsysHZWyetQw0JSxFD2ko/C6jmovW8U4Qkm1vZ1E9buyszOlmdOc5xp06jgm7OUJKT0VnbovK3/A+T/HXwt8ceEfHGr6Rpdvo3infe6ytvB/bCW9tpI0MeHI4b6C0gsLOW3+xQ62kVlbpb2ck2VtLcwrPeGb5zH0KkKkqfuNwrzpx5ZqfPGFnF2j8LbdnfR9D1sNWhUiqt+X3U7SaScXe0l/dbuk7tXR9AeFP2efFcPhKDxl4nv4NYi8V3W6z05NRU/2Na63ewaJpOi6ZBqWnaffNqkkVxGN13FAqX7BZpLebKxxPI8XVw1LHzUFRclK0akefmk+WCULNtSknFW1bVlqZRzTDqvLD+9zRu7qLkuWN3Nu2yitZPZLfZ20k+A+raXrEEn761tdJjhjT7feyaq1kNWv9Qimj22+nxj559KvZWgWFlZfMZLsxCOaO3k2MpzdOUVTpQqQj7T2iqWjPm92XIopVI8vvKySv8KKWYUZ8rV5TnG9lFxvGNveim22tfO3XcufDS68P3fji80nV9c0a2TUfDPjfw+b/ULRNMjW41zwnqFglraeaoMrQwXxuJIIUV5Ptezy5Msp4cDCVTFulVrQpc9OpTVaU4xpc3JODvzO0pWqNvlmmmo6O5tjX7OhGcIOXLVpTtFOTdubldl0eu2/Rnbaf/wTz1DVpbOGbxJqZ0c2dxe2Uuk3tnFe6kl9bWrTNcPqem3lnE1zNBHdI3LWUsMnl20ZnY2f1FPgvHSqe9VpqnJKdPkkv3ielqad+SPVSlzJ69Ty6vEeHhCTjBuUZqMk9eV9U0rNNLV9uvRHcW//AAT+8O6rDcWMtzqN9e6Vejy207xFp0Nul/eyzSXqXTroupzxXf7l7K7MBdYpElV7eJQHranwZVX1iPtnOtTdK0Y1aXKlLm9pCXuNupTfs1JJpx5vejqjnlxNTShOUPZwnGTTnCbu1JRTj70fdffvZdTmX/4J56d/aupyW+tRDTIbPzYbSPWI5b+VGEkclvIXRWuJIopPLts+V5kgUr9mSaRTT4NxylVftcP7KCVk6sJVd4qTcYtc3K24tKKalZPsP/WXDJxtTquUna7pTUG3Fy0k3ZJtaNt6eqZna7+x74/Wz1bSPhL4msm1bSn8SeAtVfXrjSyNU8KeOfDdhd39lM9vZX720622qwWL3ltbrdpZyKIrr7UZYpsVw9mUJYmODdOp7Jul8cU5RqxpVk2rXS1d0rOOib6tvO8G1TqYyDgqkI1IpRlNqrTnVpNpJq8bJ2butdb3Vs+T9g/xTo/hmyt9a8baVZujWpnsre9EGnrc3ENvJdF7u9tZZ7mJNUutTgszgCTT0t5ZoBdGS2S1wxmGH5as8Tg4SjZyVWq+Vfzawbcmulkr+WgR4gwtabhTpV5pN2lGL95LZ2SbTe9te1z5o+JnhGw+Euo2kV1rFrqcaQTWd5dW19cO0AtpLmXYYoZbGe3DSLEkUrQx/a2n3rIVjjlrwsdTjRqTpOrTnaKTqU2+STlJc3K5JOyT0ur6a6HsYet7amp8rgrXUZJxkkv5k/R30Wh8/wB3qK60I9UfzGuJbvUVS0vLqWzu4Y5bQxJfW1ywjSaB5kn37i97HI7yw28UASKAgqco/GvdWtpR0092/a+m+99Nzp2Pa9B1vWtUuvCug6c8z+X4bv445bHUDHbXDHVdYu/PVZJkUCC3lk8xLlllaMxFdpl2T5TnB8kdOb3rO/q/y6EKNpVJtxs+W2tuiXXz/rQ1B8Ho/Et34xfXNUni03Q54knmkvLeS4urS+sbXUftE7XVxuSGSwuBe3Bknf7QZmWL7TNbSyQ4qm6in+8hHk3i5JStpaybV29Hs9NROolKEUnLndk46pd+Zq9vw7GXp37O/giTwL4k8RLdWMUml+IfEdotzJrhQwWeh65c6fYmaW81C1tik1rpsYW5O4+TcI6Eo8MsVwwU5U1WjiE1GfLOi6lON2/h1km2nqpJb9Ggdbkm6cqTs0n7Tldle+8vhSXXtufFPxE1fwrocHg7wvoTQ6l4n8VeGRf+LLmHVXmTQLi8mjubRLl41EK/aNJlmmJivWWFLqxmkkgmW8iux04KLqc6aim7RstYq9lr7z8477LUiVZe0hTi0+ZSbe6j0TbTso33v0vqrHz40FlHrI+0XmrWOiSane2Mestp0cTxSx3OS0cMc90bpoIrhGeWa93fZLqWTyFH2Uy5T50otctmudJ3u2tXHR9lqt0YJQlUu5uLU9lJJPVO6utV0TR3tuV0fUPEJllttVtdNMmnRalbLNKl08MsTSywSu8cUlu96XFrO8BjkgRGjjT7Qqvg6cVTT21s7be823+enlY6YycVOUneCk0v5non5K3y369ut0/xHoWr6DqiRaSLXVF8PXWqmfULZXeO70/UpbttTs7iFZTcW95FPNDLBdCNlYRKbiWC2Ekuco6xjFv3VqlZuz2bVr+miD2nNGd7wai3Fu0XJ9lfdd0tT0Twj4g/tfwzf3+uwWo8Q6TqFnJYS22nLbTalN4nt0Xz4ltZo2jihez1FkiuxOlzbypdWyJF5okfuRlU3akuXRq1r3vsdFGcqkU5WTsnZX2d7PVt2dtO/Q9VsvCejxaG/iDVfEOmwSWj6peDTr37QDdaZptjbXLwxq6pYtc+dqdulvDczxySSXEMqW7RmMR3NQlSTUtZQTcbrmUuqa3VtLJo1Pdv2Uore61nXY7XUIcw6BvltYmvIo72WW9023W/uYZyXnuI7a0tkt7q6kluRHIdojguP3n0HBv+941dPqd/mqkbL59up5OdRiqNJ33m102fKnb0X3H2xclIWQGZZNuxnaJWYfK4BXCfMwGOjZYnJBIIx+gPd+rPnNirNLAxb5ztKMXPzBg5kDOvlhAvAJwoLEt8hCjmkBiTWFqZAzXCO3zkEADorHfhMMjfxYIOeQxOQAzWLezWluxjXMdukkLebaTwRBlkgeLD+azIVZ3d/miUK5aH7O7NuBDoUIcK1/ml9/8AwDIuIYUklPn4kKnBiUkBC6oShX5VTHykZb+E7jv3Ky+d2S00tr107kH9kxIGmDRSM8RCs4ZVCOVBdiyyAYUFQeMMchwCKRoqzbtJK3Wyd/zfXyM2XToxGSUBZfmbJYRlSVKMFby5GYsS7EKx+Qg4HJDWM07JNddOv9fIoLYQho5ix3/uhKsYcKY8ogPQJhQVLclih3qNzcg3NJ2uvm/+Cb8SFVgViwhJwX8pmJwfk2SqyvHhgVVQdg/dkgAmnaVrpN/JtfgZNrllaUdb7tWV+/kfo/8AD/XotX8CeHlvwyeZpyQAXCqrzR22+ASQs5VlD+WsiruIwFYowwK6eeXKlZfCls+1u+54FePLXmk1JKW617btdSS9miDyNbzTbVd1WB2H71gG8t0AZoygUkHcoG0n5SCNyFp12+/8Fq/Ras8P/wCEv07XvG+o+A/Evh37P4g8MWUGu2VzfadpuoaXcxzERQXOlXZilMN1AZ1RhNbLOQZTbySosoApJPom9L3adu2+3+fU6vZqNONanUfspvl5X7sr7O6eqb6NWdrapq5tazDqMsIhtrmwtE2uyv8AZ5bpssduY0tnswm5RjC8gBizDINN69Pz/W4oyjF3fO30vKc1/wCTOTXyaueZ6x8PNa1BJZ9Q1u5uYo94SP7MbJTGV3Kvlw3GcANKB5juzLvDFwSRlNPTrv3Z0Qrxjflp3va94t97HhuvaOmmTPa6TbyajebjugtEWWVmPP70qBHbAs2PMuJIlJG3e7MqNid1Oq3ze05Y7Wv7t977vppttc8H8Q+Cde1l7q58V6ymi6aUeFtG0QpJqVzEWkCtd6vIyLarIpwI9Os7eWEkGPUJQd7NO3RP1VzaMozvZvT11vt+Rz+g+ENLsILi08KeHZoLQOs01zHHK892wLRE6jqNzNNeXsihVUXF3dXEqqYoyy7QFJOUm9Wk94r4fud/zKj7OC0hTT/n15vvcrfgfEv7eXjHwZ8LfAD22s6rbf8ACW6uUOh6Dam3uL1odyfaLicrNFNb2SqQskxlRpHVcSSvEUT1cmwlfFYun7KD9irurU5XyxjG10pL3XPmt7urtf1PHz/MsNgsBN1qkVUqL9xTXvTqvVNqCfNyJJpzS5VLlTetj+f7xb421HxBu2sLe0lEcgW1jlMSqE2GNt08sm1yBuzn5ivCRgCv0TDYSNK8m3LdJOyvfW/K1fp+h+Q43MJ1/cVlFu7tfbX3W7vXvt5HsX7LP7ZPxO/ZM8U3N/4Kvl1rwhq93ayeL/AesAvo+u29uyxSTWsihptK1uG3Mn2DWbTd5bFIr6z1KyWWxkyzTKqGawj7R+yrUo/u6sEuZpK0ac7p3haz0s/dXvd9cnz7E5RUkoKWIw05RdXCzlyxVnaU8POyVOpbW8/aRauuW7TX9Sf7M37WnwQ/at8MNqnw01I2fiSxt4X8R+A9XK2/ivw8WGd0loJFg1SwaQlYNV02a5snO1Z1huFNrH+d5hluJy2pGGIj7s3L2VWPwVFHdrdJ21cXJtdT9Sy7NcFmtOVXB1eZQUfaUpJRrUpNa88b8yj0i+WKbTPoW4JR3XyyhwoXI2MBgnP/AC0+dlDErn5QBtAJYDzz1oxh7rcrPR7rv16mKUUPINoJkdF371yAB94EYAGzKhivyhuTnikbr3td13W2mn9enYUsJGKRou5BlMM28MiuVXGVBKthtwKggAh+ApYnZddO70NuNFEShokyApaUeWDIny7AwJzsLMW+XccHk4yaP63OeavJtarTVarbubEeJoPscrrbksZVkt1UmJOZFG52lZpCuQcnbiR1VS3zKEG098ItMvngw6rp95IgSYpKRFayYzJGWeMEoE847WRguOcZ58Wr4bErvh6q++nJXCGlej5VKf8A6WfDXiC+s9WtBPaQ6bZRTaFfWj3en2xOviGW3muNaii1W6bT5k3W8UVtqFtYtc6rpji0uTJNDZWelp/P8KbgrShKpG8ZJ8ycOZqKV4Jc+8V7ymk9ktGz9bhPlbTaTlOTs3Zq82tFe9ml99zd0awm0LTWmu7d5Lmw11bXY8bedc2TarBqcNzHpfm3D2+rJYyXyprlkhe3McUNvey6TFp6SdeX+/mWDU5OMVicPbWyjL20bQWj30dm3LUxx87YPFpWs8LX/wDTU9v69dz8G9L02C71zUme5lewtdWup5nlliFhDp+n6pcRT2s1zdzW0WkWm1Et7t7f7JGbS0t/PnE12sh/oPG4+eHdeEacZVFKdF+09om6tWTnFxUIzbs3Ll7L+bW347hcvpVqVGbqSVKEIVU6bpzUKdNRhy1HOcVCPwqXnJK8dL+2aFJeT2en6U8htb/fONRv7ZbCSyS3t4L6VrBvsjC3s2l828+zwTC3g08zgW5ks7b7PJ8LmToRrVcS17WDcFh6XJL2jUm1zw5t495NOOmh9VhFVdGOHblSrRTliaqnD2cWtfZTSScXJXtC8Zv7rel6NoFzNBY3d7qdlp+nFyttLDNKDKqSPbzRyTfbLW+R54FupoYTdxqjkXVyZ5Ge5fxqtahCv7PkcqiSU9XJxlLWKSWijG65tNO6R6UKdWpDnU1GmtOVWi9Fuk9dfNt2+Y7XfiDp2nPfeGdIRre5uLZ4pNRsLi90/wDsuAWWn2m+2MavJLPILa7nikLeZZT3MnmJas8+zvhFRw8Ks6dNxp17rnjePNJTdpNu3JJ3lS2bik1KS1fm4qTnVdCM3GpOlKFoSs5U1KL5l1b5Uo1JJ2U3ZJXscjonhC8uNPNxLq0jWNvama3WO41OSWzge3u48GBoTcPFJFDZvJNcLYtGjW9skcJtDKOXHZnScZU6cIc0VapJQXI6jteMX/MlK8ldyV09FvngMtqUG5upNRnJ8ilP3o0H78VNNdLQTb677nsHg7SvE2k29ldo1rePqMt6xJPnxysZTaXdxZXNsbWVLeznggEMN4bdbaCRka0mm2i28mNajUqKk5VYJXty7NfZbvGVk+km7eZ6MoThT9pH2ben8XbpdQs4tpapK7a0ufXXgq71+x0zVIb7XLLTrHVItTjXyD+61K7ewt4ZbY29xBbNb3E9ml1ApW9uLqDfcXH2dYoCH6cFicRhJTfNGnRrqVKTm1yyaT5bTbS51o7LR6XjqzPFKhWhDl1qLlcYwafMk1zPS7aSvqmrW6anpPhn4ieNNb8cWOhXWp2x0638TaC1j4eitCZNA02yutCayaTVXlN1q0+oWt1JfSyzgvZXDtYJDLF5V2dMTnuOnmFGhKtzQi6EIxatCKUIS53y8qvZK7bt2sZ08uwkKM3Tp2nNTbfNzSbblprd+VktjaljvFuJtRj8TpqOrTNYtO9pHbZez1FzMdY8241WfbGt7dPmC6VVFxJIm+3V4mXycVJzxFWo8VTnUhW99KUZN0qklKDi25Lk9+DTWj23ZvSTgqVPk5IuKklZx95LlcV0d1eTWrvd6W081+GMl2PFXjrVl1q60wX99fRJ4h1M6fDPb28er3WtW+m6YpgaaXW72W8lvrxEnmGJUsROzWVraVwUq8VOrH6x7OdSU2pxcNYxk01s3zXVvdtZXbu9ToqQ0gnFt9YtX3k7XW+1mtlqmdHH8UbPw/4kuNe1C5uI73QNSv5ru7gurmC0tLGPSIC98s0VrJNFHHcXV/qSWkfm3Ec0vkj5d5rmoYxUsVTqNzlUjVUoSVRv4JK0oyvaLXr7r3S2KlQU6M4RjBRlFxaavaUltZ6a9nvqYvxT+NPg651ewsfA+p6vqWuahaW93qAv7qa50cWeoaLNrLQKZrTTpZLqwXS45pY4JIbeGW0k03V/sUkZuE9bMnQdOOIwv1udWonUq0sXOE48lvekuSnTlGzT5eZtR1bTRy4X26lOlUhShFNRhKEXGaa21cmrPTm91aLSx6PpPxS1X4f+G/AvhN7C7nsLvxRpfiuw0+OS4sbawubDxU/i7TNIn1a9kstJVdXm8O3cbBk0h7aK7e+gl1iSM28/oYPNXluAwGH5Z1ubFYTH0sKo+yqqeGxMatOnOrNKC+sTpeyjyxi6V1Uk+Vq/Ji8CsRia9RNRtSrUXOTaX7yk4znpa6ipXTXVO6drHknxG/aH1PxB498Wa/4AS30DTPijH4al8R6xHpF3batHdeGvCOseH/Eut6TfXWp3kmkHSYtU8baXIdKQwXFjo1tbXUt3p8etWd4sx4hdXMMdVwUXhqWY+zliGuaMl9WwuIpO3tZTqqMZYuqqk6clGcowcXFcym8Nl0aeBwtDEtV3hqlTkfMpRkp18PWjdRSuozoQ5U/evKd2048vztrOsa1oen6d8QJfFnhybS9F1Swtop7MX+l3kUFnrF7YwPYaasuj28MFre6PdyzafNLpscDXVzawXd4VktovD5Z1pQVp+1b5sPK8rObs3UcdZW9Xr3O58sVJvl9nGCjUVkuWC6Qta0r73T8rdMHWvipq3i/UP7f8Ta14kvtZ0q7itHurnUb25QvrWkaL4UnS5vrWaGwsLW8j8PadarZafPJp6jTmuGWJ72azbbFfX8XVg8TVUoVoO9RpJKFO9pU1FLmm7Ts/eS5J6aO003h6MWowUfZtzVK9nJS+NSlK/uq0d3892epeGr3QNE1hrPX9Ys49Vht/tc+m6hfxPa2xtoLqe4jfWo92n/aZI9P1G6Cm52SR6dJcMyHDCIYCSpu1N1UpyhCdNSaqONuZqMbuyurXeuvmU6tPmblUSbhCfvySsp81lrZpqzuntpsWtQ+OdtpV60N54f1NDLcXFlpFpbm8vNX1wfb7y20A6JA2oafaWlhdxf2drM13LbPPPb6jFPbqwuYbOH06OF9mnJrmtb3nZz66JpJfg/XvlOo9GraXv2W2+pwvib4gfD7xhqRmt9Q13TvFNjPpn9iWd3Ej+HNOsRDc6V4o0/xBoItdQv8AWW14yzf2ZqtlPbXulNbWu2yR7lIH9GnBQo1WqdSVWfLGnJtKELPmm5Jx5pPlvZRad1d6HFWqwnUhGNSnFQfNJSTbkmrWi4tKL63kmuhxurvNpy3kt74h1zxBb2622o6X4fGq2LQSLZeGbzXbvVZLaRoo9W1HQptUh1Pw6iT6mbyw1TSibbQ01R7VpjTSU4c7hGom3o3Kc3FwUla3K+WUuWbTVrLW6vDlzOV71HumpQ5YwX2U2muqvq9fJHD+KLy2sjJp+tWkPiDUIPDmseGzZ6dNc6nfabBqWg+JNQs/EbXOnWk9i8KNL4ZnFtbp9jnW9tE1Ii3S4iue2lFQblU5ZSnzTjGU1eTck+bnbaco6x5L86u+bZsmpU9pGPJD+GuWWiutlN3ilFKUrO6XLdq2jRb+A37O3jnxz8SfFnifwN4U8TjRdN8NeNrDRNQvLKxso4tf1jQ9e0LTPDeoanFbaPpceqabe+JdLh1G1FtbyyXE1hcS6dbWYS5svSwlariKuGpunJx9rKM4JJQ0o1XS5pNO7m4qzuufXl3R59dUcPHESdXlk6Um7tNxvUg/hSTWq0b6abu5+/Hgb9mjwh8NvhDa+GdP12TRbyO0kv8AWfFdvF4TvtWbWLyCKfxFqV9qmrPfzWcNzcXMt5dLp88dpDGUaDMoV2+onlWFpYJxlOpRq1Y8zqxdOpJSfvSi3KnNcsdtlyrd7HmRzGt7eFSEYVKUGoqn70IyW14LnXM5erb6F3UPiN4N8Mvo/g9bm213UfF+lap4N+2JpeniGHV7PV9Q07To51N5YGTT59SsNdMd3JaRtc6rYRRQG7TU9DW68iWYYPD01ShCFZ1qcqMpOEf4lOrTtzciXLzwc2k0nKSTSaujthh61Ve1nOVOEJyqpKS91zukpSd1ZNpW0a23PkX9qD4e+EPHPhbT/FXh1bnV7VbKx8R2OgW93aaDp1tpd4EnntLVrVl03SYWtLW4vptQvp3urKbT72e1vprSW4t6+dzDDU3OE8PTlLmg6sqUn7vJspxUVGXs3Lrf3tUndo9HDzck/aySafLCSdueSV+VOTfNJR1stbdND4k0PVbu+sdU1K70DxH4J8RfD34TeIPDkVvrmu6BNpHiaKz8Z+DLvR9e0GW5vxqNnND4xCre31rHJHq9tosHh20kj1mwntY0qFKGDhyU06lSc6k3GdoqNNUny04ybknFTlzKTl7kXJJLUHVk8RKc/d5UoLpHWyV7315mlutdNyT4K/CvwH4q/wCE7vr/AMaaQ3iO5i8OatJ4XvodMhk0jwT4l+IngzUNV1gy/bIV1DWfDVyfEHh1bFIhJ4i1IQahDp2niSykuenDUqGIp1a0KkX7OKjSlJw5HdWqKKa9+rGTtBRvfazb1KkqlGUIcsZzlK8oa3s9dk9Ol29F1Pp7Ufj18BfCXh2zs7PxTqHxu8aeLvCF/pCT6T4g8Z6Fcayt4F8K22n+IdI0afWtNXXn0fVrqZ7NrHVnNtorX1r9nu7mxSTrp4ingoJRnPMIuk/e9pVoTVNScZVJUXTbXJJuLTlDVJPldmc1Sj7eSjyxoapaJTblfe2rTvpf003PizT9Xn8R/DjwJ4K8OWXiK51XwRr3iGG517Tbxri+1MeKtD0/S/Blta22r6Hay2F3ekraw6fDbXetX+nRImgytdW0IsvPbjGjGkoS53OpP2k63PyRqUKdGDpcrTaXs7zUbybb5XHS3WuWUl71o3ipqNGVpOlaU3LRttQaaV7X3R+nWu/tf3Wt2Fz4K1z4K+JvCE/hPS/ht4rvTfXtnJq0X2/WfC0On3Ygh1c2lnFr+l6/Bf2T6nLbSW1z5g1C2u5JbNLr3szzSKwsMDXy6ph6mHhSrVakuZ+yUVF81OWifPHkkpS54XmoNXTR5+BwUozdf67CcavtI04S5dW3KyaSTur2eqsku1z8/rT42fH3w54u1rxnqrQm0tdcgubXUv7LZrWeLxjq+n3EWt2ks15qv2LT38NC1jjWzu5YYbBIriZppLK4uq+Rnj6s8S6sKkea9eu6louEbqPLBt+6m7uybcr7bHq06Eo0lRm06cYRptN6y5XdNPS++ttOyvqfZFz+058RtR8IQeGtV8PN4gTQfE/iS6t7m4Kz22veGtOl1bxZ4Ivnl1CbbqdpHK2myX2r6NHqM0NpokLxwQ6pqmjvP0rPsZVweHoNXpUKtOMbOF5RpVHVjKelmubRuKSttZu5n/Z+GpVKtZO0qkJ05OMo8sVUhKLte9naTcdd1s1oeb6r+158ZPE114PWKLwX4T0LQNSs7y50ayuNE1nT9ZtdUgvtJvbvx5rNpLfSxrJ4h0vUrfSrXRmt40k1I/2pp1j/AMSF7jXFZ7iq0MNhqSw0HSqONoQp0pVJO3N7bVOc1yq23Ld6K4Qy3CQlVqy5k6i5XKc+VJdoaJK3z8z0b4CfFH4daXrmoePviZeavp+j+CdNv9c1ize0a90/SrLxmukeF72b+ydIg06+urWy8U2yabZWls5iisINWvLye1sLOK8lMkjhKGI9rj6cvZUXUeJjKUHTUa0Jxj7vJz+0VdUOVc3wOqnGTcZRrMOaVCNLDSgpVJQSSbcpKm3ZxlzcsXHnfNe97qy0Z9Wp/wAFKvhvo9ol9FZav4mbTfEMWk6tpOmW2iG20Tw1E/nXurW+qm+tDdyWmmi9ms4IoL2PUrq0hSPUYLSW11a9+nhxfhqPLz0q05QnGKUMNQpxVFa3jy1Yyle/uttq91a58/UyCck5UpU4xqQbcpTV3WekeZt2tfdaPzTPkr4c+Nvino3iP9pj9oDwX4w0efwl4v8AFHj+z8LX93rGpX1lol/471vR/GN1N/ZM32dpm8L6BDYRLeJZWOr3slzc2OgxStLp7W/iU8zxssRmOa4L2lOlKdZ0ZVJOceepKGloyS5oqCtFN2knvoelPBYaVHB4HFqnUrUFByUI8qatrdtu/vOys7OOur1Lvw8/aL1T4f6pqPxEWw8S+N/HfxE8L3nh/UvE2qal4h1DwnYeIobrTbiK7tPBlzp1jcWY0HSr3TbaFf7e1COawmOsW01pCuoabc8mBz6tQdfGv2mKx2Kw7p1amIxU3hfaSnSq0q1OnDmjHkw8KiahZe83olZ9GKy2NeMcPzUsNhKdWFZRpw/e1FCnOE6blLntFOfPeyShDVvc9b8P/wDBQLxFpVzr2s2Ph/w5qkUWsaRrvia9s9B1Rrm7stM0/TLbxBpunW16LO00RtQ8K6LIP7Q1CWdrHWtKnhi0UJfpNad+G4sxeHnOcsPh5OdSFStJRnVUoU6apaQqQjGDlyxk5ScrO6SSlZctfh6hXjTj7arFUYzhBR5Uk5VJVG25QlzwTk0uW11Zp7t6nxf/AG//ABbbWxg0v4WaXa6fezXEFrJeaGNc1u1/tJ/7S0hr23jeaPTJrG0ibURJarrbTLEZYrFrGbSbu8rGcYYuvWcaeEwlPX2iVTD05WpybdK6ja8mrXezavZIjD8PYWirPE4icre+oVqtNX+1aOnLG/TptdHyj8Y/2jdR+MifC3xJrHhKyPiTThfaydIvdAsF0u3kk8R2HlaebX/R/wC29Nu9P0iKwurDxJb6jb2rNLBYSTJqQUeTmGZyzOeGniKdGNWhCTap4elRheNSKjG8YqTU4Ntpzu0rppXR6eDwEcLGrGEpOlV+FupKpOzWvvTcnfzd9D4/8YeOdQj1Kw1Kzt7ewvW80XFjFH/Y6hlE4tptO0pPsjwpqmm6hbSz3Ai+zXreRJGbS2ms3j89Tp3qPms7qTjGLs02tFJ3TsnaKeuiWrPRS5YpXbsrK+7UV8r+Z5P4W+K2p/8ACQLDqTyyafZXM1rbXDLJFb280dxFDLDdWiKftdxYnyZZjJLa28NgciacKJzdSMIq8YySmrtppVGrrlu5JpNaXtFaJrRmNKtKc3GSjbXo9dPXW3l2Pch8SYdFivr691u4/su+t421DTpGmuiYc2zmeKNYImuobGLL2d2rxiQpZo7yQR75OWEZS927lL3n7nutq75U+bm0vZN7Ppa50OUYWnKNl5J3fe2rvbW+9lc8L8T/AB7v/Fek6p8NbDXls/Bd9cSW0lpFJcJLcmfVNO1ye7ikl3I5g1LS4IImUKZNPuLyEM0Ny0I6PquJw8I1qtGbmk5uKk2l1TnBa+7utvxOKWLo1qk4qXKldRlJpKS/ut2Te+3XofPUV6f7VeW5lVJHlgZGsRHaOkUirCixKu+FIjGhiyLdi85WVhKRhd0v9njyc/JzPnTSau7cyb5bpWequrI5FKPtIpySu1HRpNpyt1+Z0VxMqrvkjDoiGbLtH5Vw7KDsGIkklkykqq0oVg6nAi2hq4Wrzs5O11ZXXuxT1a00TV1J6qx2csVFuPvNarrqtUtPP5nV6TeKbDUbWeJlu72RXtUcoSHAI8pA00cjKuY18uMZw4Tc+2uerZVYKMm43tNJppJa3dlo9evkdNKXNQkp8qk+Z2ejT5bLd3S/q5c1J9R0Xwxo1rHcXGm350/xWk/mPOpOkarFpcltCsNwpVGuFv7uPyIUcyOcrskMLtdGVCpXcnFyXNGm2m7KMU9dNE+7ldXMMT7SnShJzcHbW1uWz73T+Tvb1PadPvU8Iar4X/thrS/0PxR4L0eP7TbTs5sb+0smgRN9u8gg1e11O3jitQrXXmW91mUTNeSwtEpc7fuOMYSmrKLUpQVrSV73XdpWV1sb05xpqn7y5ZU6cW5NWur6J6JPV3Wr8jUj+xXk0pbxImtPqFra3EFqPNjgmSLZDd/bWSOTygDBcXkMeVF1c2IikEchL2/JNzvaScGulnF697nUpKSTi1JPZxd0+9mtz7D/AGPfEFkNS8TJLHaqJNHkjs7myjllkMFlrFrJBJdMIoYwZItZgeVZGmk/dxuszq0jN9hwcmsXjVJNJ4NyTaavapHls3o09vyPLzlN4ahzJpqb7p68qe59uyalGDJNvupEUB1jVAkblyf3jKQ5bkZPIwcBSMAH797v1Z884Tu/clv/ACv/ACIYb9J5Hjj8iINuQgtC0hdTGWiGGxnBG58E5Zfn4WkOUHFJtSV3bVW6ehjSahLZXrQXDZaNWj+ztLGygEhcjHKncxDbjkMx+63AZooystHsuj7GXcOQ5eS2iSJmLp++hJYByS0m4q4zhiAoIwFJGFLkCz7P7mOhunkkJjs4ZcrtyuXV4x94RqxYrIfmG9SoyPudcs0cPdvrfTT/AIFrl27IMcEUwYqQJI0MiKDHIVIQpH5gCptwpKDGCScFQBJt2Su+y1Zl1t17dfu3MXVr3TtOsH1LUJrLTLKxhae5ub65t7aCGBQXd5Jp2hCxKilnkLbRgFlxhiWk7WTbk7RSV+Z3tZd+3kXFNyaWjinKTf2YqLk2+yUU3d9D83vjR/wU7+BHw3kvdA8DGX4o6/aTNHcSaTeQ23hOymBKiOfxOySpeOzhEP2C1u0CmRzKmIifcwvD+PrqE6tP6rTkrp1Hdta9Ek1e11dPRo8HF8Q5fh21Cp9cqXs/ZNwpxdvtVXGpHyuk05Ll3en52eIv+CpH7SHi3WZovDVv4L8F6VcmS3tobLSzqEtiXbCmXWNUuZommjjwUY2cakncsDFzXrx4fy6FO1WpOpNfFacLS8uRQ53bsnc8H/WrMZ1XGjRo0qV0opqc5K//AE9bpxvLWydP7z+qT9hf403nx6/Zb+F/jjXdIuLTWLfR4fDWvhbyzuhda54bVNO1HVVNu7LDHqrRrqfkrEk9u92YJUV4fm+cxND2FepTheVOMv3b5Wvc6LXs77HvwqOtTpV5JRliIKrJXT1k3Hpt8O25754tYGwuZm1i40uysYpLu8nszaw3d5FCoIsY5pxLHGs2RG0ibZkBb7PLC53pztW309dPzOminzXUVJv3UpJuN3s7Jp3u+/Y5vTvE9tq9hb39npkavPF5LS38SJcQCIMPLu5FMplRQjECF5lZtzBz8xAmraJPzf8AwGP2co2g22k72Wyd9emj/wCAWf7W1WdYnt5rQyOwiL2luXCHgkIzNswSpAkB8sLzjJxSuzRwiuv4oh1FGW3uG1q7aOOSIDZM4hjKqr7idojV/lymMlR64zTZMW1eyv33Z51Bpzarcm00DSjJAzIGuZ4vslrEzPtLI0ih5WcElQkZRuvmBW8yslCL2f43NOeUf4jcr7cv4997r8TPv/hRp9qgvfEFzBNLCjh0cpHCRkSEKgJdsIiqhk3LnJOEOaHTS+JrXazRtGu3fk07+Z+Zn7a/xu+JXhHw5qXhf4C+H7HSDDZ3V14m+KniJ7Wy0DwvZQKBJHp9nLG63moyxsBHPJGIbaQLNKjEFK7MBSwVSvTWKlOV5Whh4LmlXk/s+7FuKW7bsvPqZ495jRw0p4X2MZ+xlOrWxNR06eGpJPnqKPK25ct+S7spK7Uk7L+Uzx9rup+LfEOp6xqfifWvF+p3V3LLf+J9Tu7m+uNRvf3YY77lhM9pHuIgJIZ1D7IfKVTH+mYSlClTioU4UUo2VGKTcVpq5Ldq3K09dbs/HMwqzxNadX29bFqck5YiUlLnkk0lFKMUoWu04wimkm9WcTNb3yQswBmwiMrMEG+Jgh37VdCpX5AOT15VejdPPHbVNdW1b5afqcTpVOVNWb06NvbqtNe/n0MT+zLiZXlHlpIpkZ8ybXBYSSlvLZt23YG3lV+UqgPLITopUrLSpt0tb5abdjPkl3in/X946/4f/EHx98H/ABjonjr4ea3qnhbxZoly0tpq+nTsgkcODcW9zEwFve2E8O23vbOZZrS6tyI54mSQrWdehh8ZSlh8RSVSk03FOKcoye0k7XT79PI1w+JxOBrwxGGnKlVTim1fkqRT2qRv70PRr/Ej+n/9iX/gof4O/acgtPBPjt9J8E/GiONIo9Ma4ki0Lx5Okahrvwzc3jqkGpMpXzvDdxdS329idOe9t/MWD85zbIa2XOdWmufCLqnzTottfxGlZxu7J2ja61Z+q5LxJh82jGlVth8d8LpS92Neyf7yhzN7pW9ledTRzvyux+jd7o17FG8zEogXBRlZJDnOCnU7GdcA7wSei4IJ8Bp2UrOz0Tto9L6PZu2p9TTrRX7pu0oq8r6cqbum9dFd2V1q9ChBZzJKpC+XkFyUJ3NklSRtDDCAHBIPqGAGQDnUhJNXTk7aK1ns9Hr0Ls8c3mIu6QOWCjAOMM3lpjDYATAUckbQx5I4DLnajy6WfqaywXRkSGIgh22sQrNK428bGBYgf3uP4CAQW2gIuu6XzR0KaaY9K1Jmykp028JQzPbJHtt5mK+cjiWLIZcyxFJIdrSKVbJPPi7/AFbEW3+r1rW3v7OVrL16WY6dpV6Kvo6lNNq2zmk9e+p8b+Dd0sN/fSaQZ7qKxb7BMbrT59M0/UppGupb3V/tsl1PFaaBbs0N9p9nf6lfabbW9/dWfh+7jhiuJPwDEyqpU+Sd18M56Obh7OL5G17nKm3b3VLmb956H6ynJ82rXvzTVl/M97pvVW6r5bmtquk6fdTvqN3capJdS3NjHoscs9/FaXVpJ9gW5hslSCy1iO1GsXNpZW0VvN5pjlae+E0VzcWFbZbWnHMcvUbRTxeHU52u7e2hu3eK7Xsc+Ov9SxjSv/suI2V/+XM+3+Z+CY1Br65ubZptNurm9utW065ttJe3s71rSJri7soLWaW1gtIWn1KdyVs7vTyi2mpST20txNp0j/0Di6NOFStJRnSj7adS1Sm60eeM5QTg1Om48nLFayldzXw9fySjiKk6VGm/Y1JSw9OlVVKoqLcWqdZOd41IzlUcWk4RjaMJXTeq+jfh1rWjRQzL4mlmm1L7fLLciWxPmAtZWUOlrdxvFNE4trOW4W+tpRbIsSTTWD+fEs0v5lxBDE1avNhJ8tJKKhf4o8ruktkk2+3U+3yqVKNLlrJKcp3qXTlKbtb33H3b2tsl+J2c2ryaxb6i1vaWLadZR3cELpCgtra0lkMN5ZPZsk+2eVJikU4uUdFxuGLea5HiQiqNSEJc0Zz5eaV25TnJpycnK7tq7WtbQ76lRzhU5OVxSfIopcujtutb8t7K+/R6I+dIZtev9elbTPOgjgE6WaF5Li5lk1KSd7me3imMixJcNICGZzLGLaFBulikkj+slLCxwb1nKVNRhXlzaaK6slpdKLjezaV+h8t/tc8deWlOcpOhHls1G/K7trmTd72vZtXsnt9N6HOmlTxQtDdrZ6RNpf8AaX2csNTv7XSY5rhb63gW4nlilmLQWli7uLFrq8tBLb3NlbXFunys6sZVU5TvRrYqNSMOSzUKkoQaUmkpKNNXvr72u2h9CoQhTtBfvY0lTbd3dx5VK+u91rtr5aH0N4I8SeEdIl1K4vLXVbdkYnToAq2lrDc6lbWd4NRDyRyFRDHcXMuqeXZ2ks+oaqtrEhjtLxLXX2uChWxNaCxLjy+ypclWMLyV07uMVK2nupP1TMOXEThSpudKDjabShJuzSutW776NIs6b4utGv1ikF7N4et21XUNPtrW4S88u5uZBLZWMrJDHHFLc3NzGonUyyW8aTRyxTzsZk8mGIVSpavUr8n76rCPNz/vIUpzgpScZNuU4qL1vK9otOzN5Qgr2UHNbSta3ey0autB37RV94r0vx5DH4Aii0u5sYF0nxBdSS20YGo6DpeganALlCDAxtYzbLA8zi81B3j0+KKSAwwz9eMnQp4+c1Kb5IYWUUnFuo50eWSi+WyUJRUZX680d2jnipKKWjlzSutbJatPf5ep5V4q8f8AxU0LQR4e1t9L0SXwfBp1v9tttRsrQr4d0m20cJJNDbtdQ317cW2si1sFvbcm+GnRaLarNNZpp8MQh7Wth6dTnVPDU5Rq04wSrSlzSlTU58tmleDd0rfCmmtCUlTjOor++4aT8mo+7tbZu61016j/AIieO7jxVapo+l660kF54nmt/DmhaHqXiDSrW70a1NvpmoXcmq39oB4g02zSzvND1A6ZYQo/iK1vNeZGgjn026tYbmrV2qc4QjGzi8O5QpKdpKUqqldczd23Gy5mvMUqicf4seeS93mkrvXyavbb8GeuQ+MbeSO4WS78GxahdKovm8ReHdUntP7Ih0K/N9pCawNR1nTtV1e91kT2m+zgmvtes7bzXstNm82yvOapTowlGWGVP2024ucot07U6TnPkjv700opp+90d7BGUlH95K8FzRkob8z+F/a0jfV9N9BnxAsPDuoXVpe63qV7oWoaFpdlqWkaJq1tCGsrvwtp+g+DdBuoYo1Xwve+Fta1yPVvDugQ6uIyPDelaclnBas1zFqNSlOo60pSlKFKioNXgnJOjGrzQ0SdNTnOEo2cvds3cpJJJKyUpau8ndOyd9eaMnr711FaaHjPm6dqpttX0611Lw3o1hrWgQanFp9/a3mr2Vlret3FzZxJLdalpt3Neadqnh947ZHs7V1S5uZppNPS5WWfnlTmqd7e4ry5nKTqQlJWglq1HlaTaSVrt9QVZRk1Jq/wxWluXXdbvVu77GYmu3Gg+Hde1bRb7xRqWp2090NR0eHTngXT/AniCwutX113tdKv/D2p3GleL7LWfPtry/tbLSrfS2e3v31a0+xzN34fDwnXmqM6sKLpzpU7TtzzrU6fPOSa5ZpTja6XK1dNN7ROvOVG8krqTumrKMNraNa2V1r1utDjPE2o2eni18LeLLsw+GNEXxVFMLSSOTVdb0SDXZY55ri51JpZbOOTTU0xtFvLCwlVjpKRJZ3AmuriXRUZrEU1Qg5z5lQnUukoVfs8uyTaTXa/QUqkI0ueo17K11Huv7yerV/+HVzkvCSfCTwpr/jqz1zVtd8bPLI5ij0aO8s7XTtN1XX/AAzrVpe6ZqrS3YuNW03TrvXr+f8AtOwWx0G4itmm0vxRPdXltafSPB1cZSwFSUY0Ixw9ajFyjdc9H61G7jG0m5ua9Wlbex4vt6OGniqac6804tqEtVTrU4zik5JpcsudL012Zn61q48Y6Lb6zp1hZXEUtzF4fv72+hsIdRsbs6Xa6dbNqUNtM0ZWfWr2WDQvEN8umm6lLxXl7PcfYqMPgHhoRpVHUnKMVXi6NP2qdOrUpxqVJLmi1GitXC/PPmXK/dd4r4yNWSnTV1L2dJwbSnHk5uaT6NNtWaulre+h3+gapqeg+G/DPhy61DWdM8OT65bawfENrdQyjRPE/jCC/l0hrOCSHba3+mW2p6Cp1SLUTLJBeanLo99puqLALiZUeeq6sI8kKXtHzO6iuTl5movSaldcu+0rHRCvyU+WUnNSiry3mpt6J22S66aeRyvgTS9Q8T6LqEet2V7N4e8J2V6/m6rZalJd6lq+m6vf6he6Na3twxl0fV7vw1eLanSoZtRtrzwzMl5b24ZLq+0jorRhhaktva1Ze7y+/FxlBN7Xhp/ds1s7owpz9tFq75IvdJRu9nunPy1dux13xB+HmreEbnT5dG8S6jqNvc3Gl+LfDWt6tJfeFLPVdFsLPTNLc2ekSR+HNB8Qf8Ixe6fq+i65LoGsXr3l1qOgWmlXVvrFrr0E006Ek4zqx/d1KTTkpR9+Nk+WEfi5+ZRbkvdSUuthycbXptqcJxST1Sb3lNpJKPLdpPd8r1Nn/hG/EPgz4ZWfjqB/EjapdfFW80W008arbWmh6hHaWKa9c2dra/bDdi0fxB/bcO2PXGn1y/8ACuj6NYTvd3cF7DXsXVo8zg6cFS9jHkTuuWNGcakObmbulVVSTuk1bRpmzqSjNx53NKreUXGPLK97J8qV0+aMkuvutaHu/wAHvif+1JrHw61DQPgZbeMdX8O+D/EtjB4Y0nQ77wx/Z2naLd/8LDvdT1TWJtNlnuNO13RNda0u720m1e4t9eubrQ/tNpJdWHg9q7cJiM1jQjh8NiK/Lh6rxFKjTd5RU7xfO0nNP3lyxk+WFmoxS0ObELDSqurWUIe1SoznPm0jrJKK5krNwupNPS6vqereL/Bn7X39rJp2uWHxR8b+H4NWtbCx8QfEfxNaG2tbK50y0svENjrNjY6sLOPRNZh0lZdd1CaO6s1sJ5bSK21O8uLrUBpi6ec1pqVepiEuXSVSpFNX3TlZRbk9G3e/kxUJ4Cmk6UqKknzuEYOSlKKbvZtuy393T5He/Bf9kX4ka98PvGtpdXV18OPi/YXeg2/gfxNew3Njb2fia7GseKdX0jVdVihuJpjq1jrejXxme7tte8M6peQ295dNpt7q/h/UYwuUOv8AWlXhOlXoTpPCVZTSpOq6dSpVjUVkpL2cJJWs1KTbbSMKuYRpVaM4SVWMr1K1OMG37KUuSMldcq5ZyTXMn0SXM0ejfs+/D7xnd6/4hs/HXh7w38S/h5qHh7VPhPcmzW0vtSudBn1jxLo+ri617V7G91SfWtO1b4Z3ULacfElyvh3V72x1FpJri8+1VWV4bHwmpVKEquGqRWFlzOLl7Kk7VeWWlpRcZVYJKzstJK6d42rQkpKOIjCUXTrRUFaztBpNWau4/u5Wt7za0Pnbw9+xifBPxF1TwT4v1fw7ZeCNa8J/FXwzLe2x1Dxilsvw48VfDm58LeL9M8OX5v7G7T/hOvGOg69rHhe/06y0G317Q/EGg6jYPo+mwzX+sMuWHxlCOIqydKOJx1J+wck240cNThyKN52WIn7Kq07NRklZXZjLEOeHqyUE5ezw9RqaTiuepJybcvd0hDnp36tb6DP2cv2O/jJofxAh1X4heL/CHg/xH4N1ey01LTV4ZJV8U6PpWuf6eq6laanc29zpMkOg6Dc2c2q6drWmzTOWmit5rcPSw2BqVcTVhUxmHwSo4mnJLFtzVVQlqqdmnytpxTlftudNTExVKnVVF11Km4c1CKhy3i3zTSVua2r5UrrXbU9S8b/8E4vFlz4y+JjeCfiX8NrDwb4g1rxR8R/BPgbQWksdY1Oa8Q3mp6NffadGWDSrHRdATUNO8MlL2/0eyuLXQtVtLHRre3u7Uehi8kqzxE1HFYafPCdWlSoJe1qUKdT6zUp01zJXqOMopSt7t7tWuebQxyhh05wr02pQhKdRxVN1Ks+SEpTcZNQu0puLultZnvM37B/w7sB8MviPoNh4gi0W88V239qeCPjA3hi31mG2v/CNvBpNlp19JbXOha9HYTeG7jxLPZQXGuXHie81DWZtf1i8Q+IvDuv61MioQhg69CVf6vXrQjOOMjS9pFShN8sIqPLJOVN2upRlFtWe5nDNXKpWw1RUvbQhLl+rylUhdJt88rJxck4xla2lrNM+PI4fFniD9of9qDwR4qu9Z161i0aPRLjxHeC1sopfBvg7U/hN4y8P6aNB8N6b4JtZmX4UeHdbF7b6K/hiC4vhq9lbymW2tNaj4MbFTxtajWqRqVKuCqRuo04ONGjUpydSShFQdSMISsuVtxgvdaO/CtRpU6kKfs4UsRTUr83K5VlNJRTvLWUYLmvb3u51n7GPwU8MeMZm+IXiXxP4m1LUbXxfotnf+APE0cEmheKND1W+j1/VBr66pDeQaroX2PU/HMFxplhOmi6vqiWct6LaMPpsHmZRhMHLEe1xNWlUdCvGKwygowq0pSadSo5rlcIK3Nqknvo0jqx1fE+xdOlTajVp61otr2dS7tGGt1Npeej0Vz7x8a+PPhZ8PfiefBXh/wAFeDtJv9V8O634x0uX4eeGvB/hjVpdd+HV3ouoQ6Ppl5p1pY3eras6PeWV3oAvAkukNObqSPT7o3DfQY7G0KOZUsFgsNQw7qU5qlicNhsPRqLE+ydWNGnWUN5NK8FebVup5eFw054RV69etP2c4KpCtXrVH7N1IwqSjHnumk7t3ttfRHnyaZ4Z+L/xd8O+MNZ+F9m15pWg/wDCV32safa6boPiH7LJ/wAJzYWGrapevfWeo3ED2el+EI7PTrhp5bXULvXFhsooIrhn86jUWcYrD162DmpUqDxU5YVww8WnUnTcpqK5ZRfs4cj0SbklvZddSLwNKrTo4m0J1adGKnzVLT5FLlTnd3UpyUldtWinqrvqvjb4M+EXwn+HvjjxTZ/Dw6XeaxdeC73+w7a9uNC0nVBb/EWG81WK2bRLnSJdK1G/FzqEusap9pzqX2PSLW/nnFlDGvTmuAyzDYXFcmEnTqVvquKalOT5qNPEL2kUr3UraWvrZ6XWmOCr4qtWw98QqkFGvSnJQVqdWVJzhK8lZJyglFu7s+ujPhPXfA0mkf2toGrX48TXWh/D34oeKdH8QXXhjRNR0zxDDpdjY+HLCPQp3txbf2Lb2htZv7OFhO91r1/rv2zV2tZtGtZPmXRpxpqbipThTzG0d+eOHrRp4dp95Qk5N7SdnBJaP2o1HUly6KKrYWDUeinTc6jtfRqStqrK9me96B4i+y/D/wCH/wCzvo2m3upeP9c0WPU0GgvpujG1W08KzRX0drJdf2H4bvodesLXxgYru81nRUju7WG0ZpH1OGSLuw03VwOCyilBrE18TCtNy5Y+z5KjbalaK5fZN8ylzK7vorHHWg6WJq5hWkvY0o2iknJO8UveS15lO3Kk1s01c5jRfHvwR+GHjPwr8N2s7+w8YeCvGnh3xJq/ha6077RZ63YSaPcr4ws7a80dr7w/pXm3WqWniBbTQtR1DRbDVtND6C11py2902FOGBwtS0oqo8PicEnTdpe1jG0K8fcS0dOtR+G0Uva76cst1MTT5qdSovbYeuqcvhcakYOUW1JN2aUouO92loeIz62I77xXoGn69qngnTdA+M/irwLqeo3Ei6x/b3h3TfFmk2uua7rWqHSrPT9AsrbUtVsvEenaejTpY6lY28Om3UctnYS3Hj4ulGNavThOUKTdRJy96p7OM7O/Kkr35bPl5X80evhqjnRg6jipcsE2rpN8qvpJ3Wt9/TcIfG6eNY9b0qPxlqNtZP4i066uJmW+8RW9lp13bwapouhf2XZy6l4RbSPt1vDZx2Gq6k0Md3YFrqKz1CzgS/56cq1RSnGvONGnZOVbnqOcKekI04r3I6fAnG6Wmhq4x5rWV5JvmjbZ+ffy69jxDxXqt3OniAG5tHk+1XzPM9zfXWqXMeoy6tOt1qWt6hHcSaheqJrmHUJnu/tN6JpTcC8gs4rS2puc/eSs5+9K6tzdm+2yfu2V+g48sIpX0WnS+p8j+Lb+Y3FjrOmyuGtYZpr0XGlw3FvcR7rZDJGglJghjhup9zTWhZ0sfNlkWaCELtS5fgnTfNPaaa5L2uuZb9Et0YVW5PnhJ8tPWa/uu1+XTV2bPPoPFtjaa4ZmtlhguV0RrmdYllRhahLR7q2aSOL7FcX+mxvFPdQLHdOVkkmhuJ5gkXZLB1alCEqXvtScZLeWl78qW6Ulp2iu+q5PrVKNe+0Fsno9YWV+l2/LqdjLr+m+ML+ez1K6vbjT77w3fvdMdLaKCy1y03R2VpppgktLjUfs1ncRutjeTvII5by4FpdQvaWaxClLDKnWm4xqRcoximveTb1lF3dlJWurfeae1hXnKDlL2U6ba3aTVlo0tNV01ucVJqUcVvqPgq/0+zGm6cqX/h3U5tI0W18UPNdRQrJLd6vBaRanNYrbRi2OlX15PY2sVv8AbIoor67nd9asG4Uq9KbqTnKTxDamoU5q3uQTeyW1+ZN7b2MKfInKlUik4Q/dzdlJrXlbtpp6XWl3qZf9mWkLwYLzOy+ZIok8zy95Vz5kTeZt3NIRnbtKDBBVABjOpNxlFuyUZS2Su7bdE1oul/MtU4c0W+6107+h2Yhjme0/cSCGF4iYYSVEkDTLtjMxcYBlYSKVdJyxVWPloEXgtKUuZSgvd5XFptvfZ30unZee53U4RUbc3V9V2R1Floz3EQzbPFdhlSFJDKkj7TELdpLhXiniESs8ism2TeVUyl5GIxceSfNa6bvZ/wA3Z215bWv131LcE04q97Xbe3Ls7ab79dNND0TVW8PeJV0z+1p7izgtNM0bRWe5e5ljItrC10+8u5ThdQlWG+ht59kACkC7k3xrFuOFNShWlJWpylVteGqipb2Urq3ZtOw5+yklGTlNWStJr7K30W7/AKscxf3N9rw0Pwm1ttttL1OzT+17KIy20ttb3l4L83m9pJYriOG7gulWIRQyGO8Z4pJFRofRpWipzqShFqPLG6ck1K/Nt1XKrd7+RzVIuUadKKf8SLc2m4wgr83NbW7ulH0d0z2Pw7o9/olray3l1qLaNr1wNHtNFtmglErWtjb3sf2We6VzbXC3TQfaRfq053T24llhkvbevOrThOKad3HdvRu9vvtZ7HZQi6Mkp35X8MUmkrfFrr5eWh9pfsj2V/Z+P/H81zp1tBZ2egWdpbx3cP2yL7fqc+km5a2+0xrLcJAdDjh+2LJc6c32ZbLT7iSKzmZPquDqkpYrEwaV1l3MuW791VY8qd3pLe/W1tjzc75/YUvelbnb+7l8v6/A+8DZ3E8s0r3jRT4Xn+z9OFupLEgLAml2+Y9ihVDXE7Bc+ZLwSf0NLmbvddT59pdvxl/mE0TQxeU9vp97cMGaJzptlAziMlkInWD7QJxKPnYSQhlxt2AGEQ/yH9/o23+ZgiG4a6croejecSzyzXlmlx5lw8nzssjR7coS2N+4hAAHMiGhGjl7seacraWSa009HoXEsDEN/wDZHhyVijxyRTQSCCNmLNkeQIJGeMsI1VpTGCxZYUXYgP6/ryIT1d5T5elmr76fZfTyPO/HfxW+HHwl0ybWPiZ4l+H/AIesjbO3/EwvLWzvJPLRpillHPPNNdM6qq7be2Lk8qQ5VW0p0a1ZqNGlKo27e6m153a0VkRUqU6S5q1f2FO3MpVGlp3s0r38tz8kvjZ/wWH8AeHru4sPg78L18a3aySxR+IvFd5daZoCQIR9nmttOs7e31m6iXaBIs0mn+YqkrM0TROPocHw5ian7zEVI0EmuWC1qST311Se71W23l87juJcJQSjg1UxlSz5qqXJTTv2laVktG76tO3Q/Jn46ftp/Hf9oZ2j8cXunWfhu4w8Xg/w4L/Q/DLKGVY/tNu9y9zqeQEeP+0r3UXUhnijjCAQ/R4XJsFg5OdNOdRpfvJ2k07WfLGUeVWWnw677nzOMz/McbBU6joqhdfu4RklJcyfLK825Xlum/JW0t8uQahYPM1xJ4W8OLC4WGXzLW5ntiQr8LDC0LTzguWExmDEhFYuvB9HkkkuWvVi481nGSjLW99Uk1o7abLQ8tTpKT5sFhVGb29h91rvWzSve/Xqfoj+xR+yR4h/ax+JemeCNG0LRvDPhvR7CLWPGXimPSrlYvD/AIelc28VwIH1FjfazqjkQaXYySI11IJ7i5ure2tLpo/Ax2OlhYyf1itOpLm5FKo5xbs9JLqu/wCJ9Jl+BWJScsLh6UFZz5KEYO3RqTXMp6aWate+p/ZF+zX8FfA/7Mvww074UfDqwin8OWN5eardXmuTXF3r+q6zqccH9oarqEv2lrYC5FvbRJb2VpbwW8MEEdvFGxeQ/K1MTVqzc6jUpPra2ny82fTqEIKKhFQjBJKKbaVterb9fvPVdattGv4ntr/wzpmo2Vwn7+3Z7yK1uI2Q5juYS0rljku0ZRoVIVTEVLbcXLmd3btboWpS+w9elv5un42PFLTTNA8Q3l9e6JYX2mQ2F7PFHDa3Vpaabe3FpNJbyRS213p19JeacxWTKwS6dcGRV2SAKoVadEl5L/g3OjmkopTsnJa73u9Or3/pHYQRarGkYtbbQbVGbKMbSWV8sAPMcCZXwV4OScAZC8kl2fS/3EXjHSTb/r0L40uPa8t3baZq9yrB2N+mrC2jPyAFLa21W3ijwd5k8vYf9Xg7PkKafZ/cNuK3bX+GxLdT38cQfT9N8N2KxrhnsrXVElYqBmRRdaldRK0agCMLGoGSWXogG10SXpf9WxKcFfVvbdr/ACPMNY0m/vLS7u9SOhraLbzXF1qmo3F5a2tvbQxPcTXd3PPqdpa20EMYaSZ2dIo4oszbQrF1KDlZWd76JdX93/Dm0alOD5m3s92krJ6vZWS/rQ/kQ/4KPftmW/xY8d638J/hlJpuvfCjw9ci1utesdQ1rT9P8ZataGMT31mlle20mo+G7Rwy6bcODHqe6W+CvatZEfZ5Hkyw0Vi8UpxrS1pU7RfJDpKV4P3nfuumh8VxJxDPEWy/CWqYWmuWvKTmlVqXulGUZxbhHe13FvSSZ+XkWrWwYQL4YsrXCRGTytQ1y4gkMCzGZzDdag8jySecpKhhHHtKxYEm9PqHFy1dSTvra0V+SR8csR7yth4U76Sab5X3aXM7X3XRD31OB0a1bR9Lu9jGPC3usO4VWy6bra8XChMI7u8ifIjJsA2tKp8rbVSSv/htr6pr+vMr2kZScVQpyd3Zvn113dp2s93bq9Cr/aWLh1m0nS7eNFAgjiuNTlHmI7qHH2i4d3jQOjMpfDMEYu210p8ievM33emt/RWM/aVItqVOkrXVkpd+jcndefUqXuoRzBDHoVogRx5jpcaiz3bNgsX33+IwHBdvJRS7DBkEQVVappbSkv69AlUcrfuVKyslFWf4toz7XWbuzv457DT3tJLV2uLd7a5khuIZ0hzE6OqsyNE4MkbRtHKT8wkDpupyhGcHCVpRkrSUkmmuqaaafb8uhnGpOFRTpxnGcXeKg+WcWtmmtrb9rb6M/Z79kb/grV4/8ER6H8N/2hrH/hMfBscsFjb/ABHv7e7vvGegW7JGlsuvgTwS+K9Otgylr+4kXX47dpmku9VCw2y/KZpw3CopVcA1Gs1zvDt+7OMfdfJ0hKMYt+cVs27n22UcVThKFDNac1huXlWLVuelJydnW3c6abUmkubXRrp/Qn4a8cweP9D0zxF4OvvB3ifQtQsLPU9N1bSo7i4trjT7ze9vPEWvh8r+W6Im6GSGVJEkJeOSNfh5QqU5yp1IuFSLacJbqz0fo9HfzP0SCw04wqU63tITipwnGzjODStOOl+WV7pN3js9Uyf7Vqcb4FpprDKGGR4JnaNWbeSsiXUTBQ7bkRnKhumSd1I0apJX5pP+vT+vI6ewvbqMG4S30ZmjZFbz7a7bYd4OxXkupR8pO0qkciEDaWUEmkYSjF3ab269ztIr+4TTL6SSz0pwllcPujsy0oZYXZnKStdWzFgoKrPZzdNrwzrhK5sZ/umK0v8A7PX07/updtfIKP8AGo/9faf/AKWj4zPiC60mFFk1N11OLTLmO4aXTYLyxniuop4rW11PUtY0aDTdZNnfJepfadYXtlHdxz21zHp1o984tv559nHlhOytzR0U3zuVo6JN2s9Fqt7rofri+Kp/18k/x8/6/E5mVNb1KeyuYdQs3ntHgsRcaXb3GnPco6Sxz2cF7a3F9cW8MttYxapNo8CXV3LJrkumXwS3gs9PsfUyyVKOMwicJJvF4e3O1f8AiwV1ZLT9bmGNk1gsYtP92xHf/n1L+up/Pbb3qza5cXthBdwJHf6rNeSpbTbrm4vAFtJGjWKVoI4oLhpbZYFt3unvLjUBLJPJC7f0DjYOPtKNScajlW5bJu1HD08TKcopO7lKVknJ6tJX+FX/AA3DVo1FCtT9tTVKjzNqi6jrYirhoU4uTp25Ix1cYpWT5uVas+jfB6WGpXtrYatC32+WVBFpxtpItQW41JRf2lzHGwka6tdVspIbxb66ubBYIRFaWMIN5Iyfm2e+3ourOjb2ceWSlZSpuk3rJt6px6pJ/I+9yVxnGmsRzQdmqlOTaqwrRWjklo4z0V07qze57hf3NnYeHL5jZxmaO3hktI4U+zwzuXV57eaQGKeNZY4z5cjeaHzPDJctNDBbn5iharOVTmb5XaLcnK7evMm+lto20ufRSnypw5Y3stUuXSy0st/Xd79Qh0DTbC2shKkIivtPmjnnmfyLhjLLJclrqznvJLu2vBeJLbKRbwQyS3I+ytINPAdzrVFKalUlfnp8sI6QkuR6ySe73e+rMlThZNxTklJczWqU5KWnZpq1ylHolvZ28l3FdyrZ39xPPFNKhnke3uLSeCCVQsyOv9ny3c88txbQqBKLW0muYFjkVB14JKNWClVTThHaMfdaly27t3SMJ0ffXLUlBWc31cvJt973b3uevW3j3w0vgxtTms9JMniY6la6RM+syWlrHqdtPNBrdlcwakb61vZBpmrvJpnnXNvcQjULO609yLmeF8vZVIUHUdF1udpUnS05J0rxnGae7d/elumut7kacyaq8mj9yot+7g91Dol95T8P+KH0Tw5Fr8UWkvq9rrOn6Vq2pPbxW9jcRazotzq2n2txLcaspm13U7TQtdurK2tkIivNJe2ul0ye5KnCGBrzhUqU4yhSpyX7zSybe6TavaWn+QpSpRlCLqxdSdrRj/W1tbn1t4M8T+D7fwrf6LqenWusajqcN3q2gXMv2LUvLnmsLXTPFME7S6mAlxaX1/PYvbyyFIPsVo8DSJbpaXPVGWGlhsTSqKNSpGHtKEpU1J+2klSlePNHmja7UOZKM/3i1Vng1VdaEk1GCjONVNvl5YuUovbdqz062XYwNY8beD7w6rDLpmkTPZDxDp8i3CwWgm0TQrOy1XV9FgvLK1tLPXootS0ttRj09tRAv3S0awjgv47aG54/a8z/AHcpRdRudZJcjik3UlFe9J2Uk5L3tdtmbJKWs3FqHw2XNG01o1fq1LXs2z5E1rwR8PoNWuPDWr6bpWonw7Dp3jPw/wCJL7VLmHS9Zs31XUb+fwzFeTahZTWobVfEbafe6hbWurXHibUNL1KaDSQj2P8AZ/p0cfiKPtJ4epeGKoujJTgpPpFVJN7tJWSfS2uiMKuFoy5ZVYq8Jc14rl0vflSW13Zvv16ntHxL0+HwzpU/jO+0Dw1c+FY/CfhXR/F803ifRrDS9c8QWwsLLwjpmh6Lc/2PrV/De6LeT3M8mg6HHrML6MLc6Lpg0jWXn0p5deFJzjOaw0n7SUbRUlOm6sWtfdbty2V7LXyM5YiKk1GVNTqKpyRleKSgrPVX26N6shv/ABl4aXwhDfanrlm9lZDUdN+GGnXyX82rQXUKz67baPrMuoyNq9hPqdvJF4njh1GG3tNEuNbR9FnuGg063sef6nKrBVIS9pRoVqcZqEVHkvK/713TcLP37X93a41WimotqE5x5Yqd0pvXmVO176Nct929dDCbxB8P9e0X7ZPpuhRy6bpsGgRRaXNa3tzb+IIW1STTLLxPPeRyC9s57iO+sbMW93da3fW9olwYrO3vtOktebEUMRFxbhUjJSXIqUnz1Hf3aiTXLZu0U3d3i76JGsKlL3neLdnGXOtna7V90tfVb9zgdJ8S6HYRXlt4Zub7TZrqx1fTJJ3l0jU31a98ceBr6zsrOwtL6PTpktfCPhl7zwdrZuPFlzbfZ7nwtqtz4X0TWtB03S5/RpTcfY1KVGttOnKpVmpulzQtZQ5Yxjao5Pyvd72MHFu6lUU41GrKOqcoS55J+kOVd2rehxzeF38YXfg5WtIdNF5Pq/h3Tom08apotvH4h102senqrjUIpiNJvG1CR5459Zs7fR7OUia6S4tD6mBg6NaN+Vxq1KVSd4p8jpNydSLe7k3y2030OTEyjUU7S92mm7dHG6XK+66t6/kcnf8AhDU7pNLuZbvVdO0/xRqEWhiHTNLv21OHxNpPh/w7cz2GoW0c101n4gu9P1S0utKXUbe0fWbuaO3hlGmNrcun+3gqEvZuNRU26CqOmqznLn5qkpwVOzjarPmlZS0ahq09H42KqJzTjNTVTkpv2MY/uYxUv3tWV/epxvrpdN6J3Zr+CvDvgifWZdMu28U+MbyXSb+XTvD/AIThOlSXOq299MsWntcalCuqeKLGwsLxNY1u2B0JrvRIrqSS+sbnTSNYuvKcOeMI8rjFxqpuzpxlb2cZS3jblko2Tvr2V1GlTnOLU5cuvK7fFtfr2tbufYPgb4C6L8cvCOo+ObnxToUXhHwfZaHovjjxNb/EXU5/Fuhf2X4YbxBZazZaI3hS1Sx8PzaFpd/4MGnS6pfx22oeG7W7068tbHR59BaFQr1IPFc1HD06NanhcRGtUhCdOUoVZwfsZWhLmcJLSWi3eyNPbUI1vYtVKs63tK1F0rqM4Q5ee77q8dP6f64fsy/s0/BDwT4W8JeJfBeha/4e8Q/Eb4aeAPEviq4t9WbxPZLqWq6DZw3Gm6V4i8SWOph7G2l1TU55pLW4jkubNAI0SGwijT7DCZVla+q1KUcYnUwtGsrwcItVLufK6l07tWXKk7O54mIxeKdOftPZRiq1anDnTd/ZtJfC4u7X5b31Lv7YN/rKeCvG/wAOD4f07xvbfFL4eeIPCHwbhvNKil1O81jUvCvizXfHWn6fqRTxFc/2x4V8IeE7zxPpupXOneHrF/tQtCNRu9MvmtenMvrmElOCpLEYOWGn9Sj9WhWnC7gp+9TiqkJxXNBySa1fVozy+OGrJTdX2OI9sniLTqKMoKMuX3XKUXF+7LvdJX1Z8i/AOXwHeDQ7D4rfCDwroEXxg0DT28O6xqek2Mek/E3xd4Y8H6sYfjl4c8P6oE0xUm8P+KPBkmsJFbW8Vprd3da7BfX13pOoT3HzOFqUIVYrH5fSpQq4Z0MPGpCa9riI0a0MNUj76aV6ro4lNK9Wam/eVj16sJShy4PF+2lTxPPVkvip06laj7SnVX80504VKDV+SlGcLWP0I0n4Z6l4za0l+GmsaH8F9N0SKaOfSNG+HSSQ+J38S/D7RdY0rXInh1PSrW5sbbxFrs1xPPDa3ltf3Hh46PI6Cz1Mn6mhl1TG1I/Uq2HwNPD0aSnCFBynUli6NHESbcLylTveNNNtQSsnqeHVxkcJG9fmxXtpzcearGEaSo1atF0+aenMuVfjp1OF/ag+Hvijwt8M720Pj+xvfFHijxFfRaRd2vh3UdNgtPD+keFfEfim90W5Nzr+vpf6udM8P3SwaxILeyu7xYs+Hmik+yV5+e5RUwuFiquMVaviKyp0IqLjCEIUvrDi4yd1Nxg0m1dO3U7MpzGOJr1LYeFKhSoSnPVTqS5pOjzQktOSKfO7Xv6XPhH9gfx58Qv2mvDvxw8N/ED4h6quoX/j3w7q+maratp2jRRaQLSxnNx4a1fSdLtSNeszo/hmDW7G4Kz3ljFou63iub/ztT8fAxeYqthoYr6vKv7HGRp1X7/seRxqShL7Mmq1KKjfWMndnbWksJGjiVRdWFOP1eFSmvcs5UqkfaJ72cE+qTatsr9N8P8A4rQeGNR+NWsaZfto/wANvC/hHw1rnhu2v9XsdK0+8+IOtjxJc+NptGT7VJLp51ye9s/GllctbPYxWusRXU7RC7iim4adZ4ZZlKOIqU1Rp82Gw1R+97Z+1wUpRs2vedOVfVXtPyu+l0vayoydL2l6kZ1q0NIKHIsRGElvo7U9OqvYt33xo8EfDX42/s3fF3U/EVnpXg7xr4c1XXNXtLaJdQHgex+NA+DU6ad4lvUt1l0O6u/Gev694k8Q3k8Vrb2zavb6jq8dpZaib2vXXJgs4y3FVK8JSg54iad5Qoe1pYWNWnVi9Pa1J1J14JXXLLmburHPJqvl2Mo06couMY0Iz+zOVGpUrUW77fumoNa2tpvY+fP23fj54Q0fxNoHxB8Lazb/ABDsPEX2zSLXWvDfjDSLHTvC2vale+LfFlndazcy6T4iiul1TTNT0+a1tUks7gabp0k0EkkEkJfyMa8Pjq854aTxDjh3VapRbklLF1HdJa+aUbs9DCylgcNCFeKXLX9m9brTDRv5dbdrnpXwk+LvwU+E/wAbfBvja8+MkXiC3j8B/EVviP8AbHtLmz1nV9K0a30XQ/APhS7RI45PE2s3niuK6vrGDVNau72XTdLg+xWca6guk6ZNGjgsZhcS8TNxhhMc8VKtGd4uph504UWpq8ZV+aUKTV1zp6rUyzKMsVha9GEYQbrYWNG2itGtCrt3TS9bvscppn7emkfE/wDZg0n4deIvFMer/EKzHi3ULqx1iB9JvT4e0/UfiHoc93NNarcPFdw+C9X0RIUH9npdXVrrkbXdnYWU0M3RmeY4nD5fQwM1K9GGGh7RaJ1pU5u0Z7xlGliKcouKdna1jky/AYfE43EYykuZudT90pNT9lTnTgny2s1Oph5r5tdFfwHRf2pfhNH4ZvbbwN4SbUtb0H4Q+JfAmvanq+mYvY59YsLDwsmsm5l0zxLaw/anvdX1U+Hl1KPQtS0/XpbIz3EklhZR+XiMROjHDp4dQq4ihWjDEVqlNbwmp25nzzvF2TVrvRanoU1Cbqw+sJRhXhJ0nHVOE4tU97e6/eT87dze/Zh+OWj+DvF+iancW3iTxl4euNC1XQ9S8B39nYXrz372kOi3MlvDaQ2mj/Zor+EQ6dpCahey3H2zSWmnXUtSFifNwNeOCx0Z1KU8XTpQqRq00klONa2sXd6J2XRvW52VqP1rBuFOtGnOVWE039h0ZSba115k7N9Olz6t+I37T+uaX4z0rVLTQdKsoda8M6Hq9jofjDw/9vl8J+ImTxvf6tLJPpEg1fTdR8O2U+k+H7iGwa780Xkl+IU0e11bU7X062cY2nVpVKUaUaM6EalSFahCVWNZ1a1qtOT/AIVRQUYc0NbRXc5KOXYf2Xs6s6krc69pTqStUhNpyXorL79jyG0/bfXxDr2ry6VZabHf2PwnSyu9atWtvClvqcHh6PW/GVvp+mJq1tZWUmjajpmrR2FvpaWFzrw1S709RD9nuIbZ8XjMVOKqUqlOnOrQhRqVKUVClGjRxVWapuC+FT20vt30NIYbC05KF6lSEKs6yjUk5t1KjXvOT1VuX5/JGj4n+P8Ab/FLWfhl/wAJfpc2seEtJtvEmm6mLWLStV8R+MPCfifW1t7GDULeXV7SxbQbbWYxYaxN/Z+paZFqFlpi2esjULZLnUFWxtbFwwc8XKpWqUKVanzw91VFVmqjlUinZ8t7R366q46WEjSlXdFKMKrg/Z7KHJBQ07ppXe1tNzzLxd8QtY1q18WW3izQm0TxFqmlz+CvDMUVzqWkpoek614u0bVIbi3863gv7+w0jw5okttdS6nYWjT3Gsavf2VxbWtr52q805KEJU68LScJ04csmvZwnyvS1+a3L36tM3UHdezsndSlr8covR/p/wAE4Cy+Onii0+Il2bLVNVstR/4VX/whemeJrzwrNpljbvHpOs2t1q+jaxFqsMq3+hy6s15o15FGNLaS+n0e3insND07Wbi6VV4arh8VDEUKjVOrT5Z83tIRmmlK1mvdva6d3p3MqjlV9phpRnCMmqkpKzptqafLe97/AC2v6Hhtn4y0LW/iXp/iPU9V8T2t5pXhP+xdQu7DS7eWG71Gay07Sor6y1KfU4YdN1TS7t5L4Q6qs2m3Een3G+81RL5dFliU70muaHNKdufkSnOHJCHNHtGfs4yT31StbeqVniUlJ2pqc1C2l3KPXo1zWXlqeyaJ44/sLwlrHiGPXbSxudRl8P65rUfiK0gl8VXesa3Z+FrjXdV8OaRpemQ67aeGbu+stS/tCZdXsfLuda0O1bTLLT9YgvNa5XBRla8XFqEXq5TlzxcndtaW5bNLq1qbwjC8qabum27r+W6f5ljwv4q8S+Nxq9lH4L8KXXinU/7PuU1F7rQ9Ftra11RdQvdOh0Kaa+t9U8SXNwLK8ufDVvFp93H5P9iDTE1KXWi15jKNSLnCMF7sm1a8UoXfJey95tbvobxnCNld6LlenbTv5HjOk+F73xd4qu9LZL3RvJi01oYb7UtWmZD4h0q9vtHaCz1COO8uwmoRxnUlttNljtYGkMBiga3E0ShUtGTlDTTku29Xbt0vf8B88JOybbe2hgeMvDs/gbXtWm0/xPpU3ifw7448N2N94Rht7zTNZbw3q+i295ZeKrCLULPTHurG2+2myv8ATo4xqErXtus8Wm+T+86YUo2UaslScoycJS+20m0l5XSi+2vY5ZzkqjUXorOqv+nckoqS81JqyejsfOHjbwZKfFvivSrKCK61K18T65p91olnHrNuF020vXhsJrOTVYLbUZoNTtmjntIbu2ivkW5skMMt9eyG29WjVeFjTVROEXTcqda96dRuTjOMevutyj6xeljzatD2tSfs5xcua7g/isrOL9ZRSb7X6nu3w0n0L4b/AA+8S2HjDwnqfhn4g+JvCOp654U8T3Oq6BqWkXnhfV/EF3oWbbwlqkMupeHNUtdQ03V9LOpR3n2+OOMi90uwtYRqF/y4+mpTo1KSlVVfWEo25fcaUoJvXWSbd1vp3OjCylCFSM7U3COrvolzaO617feecW3w90zWNK1PxDp1/fTDS767srK1vTa3Muo6PqCafqGmfa7mB5IbeaytrucXuxGS4lurURuCkoTGWInFTp+y5YScZSjJ2cJLdpW1v52NIYdVWpwq+0ceZNJaWfZt3bXodL4J8D211rGvadqby3Msfh7V7jRINOkGoXk+s6ddxpBuit7mMTWtxB5n2eBTJdfZ7kOqiS0lA56k4Si781ktbK7fNpFLW1200dEY8k+Wo1ZwTine2jbnJ2/lirq3bvY63xf8O/EXh/UrjT4vC3iSGxs76208zvpd7b2keqKtm2pWyyCBI5lhvPtKWjwCP7VFGk8EzLKss3LyW1bXNHWSXR78r87WfzOiLi2uRNK630v5ry8/JmFc6pew3sxGlTRJDcSEtKJfNhktUTzIArW8ZgeNbYgM/wC9RQAYmYh4M5bOfeW3rYbqS97ZKN162/4ewyXWLS1uGT7izQqImuz50yGUWtxaxsXKCWWCG5eIOkZkkQDa4Down2LanOOuquvvMfbxXxaempu6DcnQtUi8QTJH9ngnt3vrZpI0LwtDu8qdRHKp+0QTCdWkQpLHNOSsYUs2FSVSceSn8Un30drdfmjqpz9nzNr3dOZ323tb119PmekaJrV/fahbFr4RxX13JbIs0FxLHDJYXBntZFvDChhEVsrPLNgoZJEcJcNjbyVI8vM38MLcz9b9PkzanJy5bu/Nf5WS277/AIH6M/sno8niHxbHeylpv7KV7mWEv9m32+pw2+CJNsnnzSb5BEGb5Nl8mwXrNL9ZwRf+0cbFyvbAys3pvUgednn8ChHtUlb/AMkPuQJEm5cHBVcCZAu5WJBVNyl238DKscYHzEnA/Tnu/U+be7HmLTESW4vsWcMaF/MupUgijC4YtvYKuxccbdxIJyQVBMuPNpt1F732Vd9vI+Jvib+31+yV8LtX1DQdY+IEeta5pytHe6b4XtLvXpILpZCr27zaZFcwJNCzYmjmuI2h480KxRD008sxlaHtKdGTh0m9FZ6pvya6nPVxuEoNRrYmnCpb+FGM6lS/+GC2vpfo2l1Pyu/aJ/4Kw+Ndbm1Lw18GfBo8C2Ru5rI+JfEh+2eIRsZPtHk6XGRbabeA5hRLg3sqndMWDDYPYwnD8HyTxdTm0jL2VNte80nrLdxSbTVuqPFxfECpz5MLTk3qvaVE426fC1dPZ2dmrNM/I7xV4j8XfEzxFfa/4q1rUvFGrHzpbrUvEV/NeTRxBDNO6farkJFaxRklLdFSFIw21iqsD9HTpUsNBxpRjTi7fDFXvstd+up85iKtbG15OpOdaUb3U5tQgkk7RhblS7dt77nnVzaQyTxeUsxjlVIAqIgWS4LJHmFBKqtHIzJ+782Rc7RxJsA6I1JqCT0l3v56b+RwThFySW0r6W25f+Cv1HR6PYo4klS4jtkZiBGqRwllYoVHzr5ju4KqmJGOecLGVDdSTja+v8y33v8A8ASpQi05P3YtO1uzTS++x6f4J8N2epan/berWUDWUc/nRW4jgnmvL2SUbFeOBT5hkYyGXaj7pg6kusTEcOJxEqcJKNR8yV5/3UtdO7cemm56uCoxqVfa1qa9mpPkSbfvzvyrvbW9/NXP7Tf+Cd/7MR/Z7+A9hca3YQ23jzx/LZ+K/GgWGGJ9OW4s400Xw0SyLKy6FYboblXDxrqtzqjQlUlXHxmKxDr1nJP3Emor1+0/Py2PrIRVFQpxSVl76XWT2X/buy77n3BbyrFdqjW2+KRwdygeWGZtwADNCmVyjFQVJYYznheU0ez9H+RcvLaK4jkWGO3L3AbM3yB03q2Dg+Y2QCMfKA2Cu5TyAmDaTa3TuvVWPH7jRJrzUtPeO2k0x9GjlsYGtZcW+pwNgG8ktoV2ltyqQZcSRHflwoamdalKMd4u6b1Sv2snfy/E6tdN8uOKN3dmHzAsoxw2GbzG5YYwFIKjDcEHObjPl6GLlc6hNAV4TMQVUrGRcrHvQibB3FzgSJFghtjAcMAQOr9q+y/EiU7W0MTVL3SLdlW0K/JEztMzFVVgW3u/nIFMaANIxR32jnPyk1kaRjJ/Fps138z+Un/gqj/wU8vPiRfeIf2dv2f9YFv8NNLkudL+I/jrSLwMPH0sLGO88P6Jc2sx8zwTC4eK/uFO3xPPFLFGj6DGG1f7PJcqT9njMVG0171Gi9bJ3tOa73SsrdH3PkeIM7a5sDhnfeNetFvV6e5Tla9mr8z80fz7W8322aUKXXbuk4QrCgVgwdNmGDAB+AoK5wFL8j6s+I5+fZuVvnYknmuGQRkPumdYQxBil+UKQxwhGW27WIzuH+sXnaQCurzJKnluE+RimyQFjsG3c5VWADKSw3FGI+bA4Viye6v+A02tU7dCC6umd4/OhWIqvlebEpkaUFTvdmlZ13Eybh/qwcjy8BcsRioppbN3Xl5CnNyabWqSj626+rKDzTNKI0ZjJIfOKOViYFfmPL7gA/GMELuGfQUzO8v5rf16/iSwXLrMTO7o/l/ekLfeMgDYKMZGxzHu79hwSAqMpK2uvcjlu5jtBkfyQThjFHIQpwNyMsoZizfMNxQDb/EQQC0d7e81vfo1Z/g7Ck5tu8r30d1e6as191/Tfofdv7GP7fXxR/ZM1sWDXU/i/wCEV9eQz+J/h7qNySbdJ5ooZ9W8Hz3EhGj64I9ssiKE0/VDb7NStm2w3Vt5GZ5Jh8yhHkjGjiY35KqWs202oT2upbJ9G0e/kfEWJyupKjVc6+AXLzUbKVSm+VJTpzesYRTvKmvdesvi0P6p/g38c/hp+0h4HsfH/wAMPEdnr+j33lw3WmNcRQa7oGoSoryaT4i0xXa60zUrYkHyWL21zG0d3ZXd1aSwXEn5visLXwdeeHxEOSrTlaS3XdNPzTTP1TC4yhjaNPEYacatKorxkundNdJRacX0uj2JbSWFTEGV9jIY/lJZSUJYM27K7mUkqQ6kcgIOa5/zOp6L8TVktWGk6mLkyGB9JvInhWZYSYVtZvMhSWQeWheP5VeZjGrYYk85wxL/ANmxD/6cVf8A03IVJ81ak9v3lNf+To+X9N0/TbwkN566ZPp5urWzku4xHb2K7JbeKGXT20+Jbk3t5FCftJYzLNDdyCeW4Ny385e1nS9yKjaPVrXXrfpvp5n6423KemqnJLXfXTT1f3F4aWwvIobCaS8a5thqLTLKiLeahLA7/Zbh4pJle3+wxaqRMbF3XUXae5BuVn1mXty+rzY/BObd/reGskr6e2h19Tmxt/qWM5kk/q2I0Wt/3Uv+CfzZ+HdVgtLrWore6W8lutYbyxFb28Exe3nuhcWV2PMS5njlOy4CmVrW3k05HEJt8wj+jc3w06uKVScEuV14qzbvzqldp+XLts776a/huT1qNLCuFGs6nP7GpNRjeUJJ1P4kb2TknaLv9l2WyPr6XWLHSbTwZqGneH/EFoutafpV9rR1xZr6a71O3hsbGC7T/X30kU7xxRw3Ss8kbQPfGbOpzaifzXOqEMwlUdGVOliKa9l7CL/dK20qKVryk3aasrJJttvT9By6o8FSp+1pVnQk4cuJqRTrOU20o1vebsre6+Z6t6I7W08RQypqEaXN7DbWLZ1GxeXe6xxXlkqRTwW93FZxo8Lrp32W5TzDmJXWJ1jYfL/Va1CK5lzJNx5vhvLlkmra7X7+R7iq0qspR57Tsna1/dTWt7ry9Pzvx+N9Gddd8PJ9vkgsNGa8xqEGr3qG2u/tiFIsyTu73MpWFA7pFbNmGSKOBbo3fRQwNWdKjVnCTg6lSnGaeidKMElOPWDU31VnFb3uuWvi6NOpVhdOaXNKN7aTXNFLe7a6aadTg7TxjPBq2iWktw4/s7w+t3qqalbLHGkV1D9o+yahZILiK9NpLFeLFFLZ3FpIl1HYXEfkKkVvvicE6dOEqaUasqnxQ1p8qlZ22tzdI6pK+rsmc9PEwq+79lx0bVpU5pX1XVpJp6+Z4vo1hea35R1PUktNPvJo7jNqLS5u724tFS3nkg01ruCaFZXbb51xy6NAolv0EBXsrTo0FJRpSnUtySkvdhRUto3s+Zu21ktDkpxliHd1Ukpc3K/ilZ7qN17r73duzPvq+8X/AA+0OTwfLrUULzz3NhbpYvBd3Goz+E7zQruwWe80zTSNNh+2XFvqU95BBGJIdQu0017G7juEntfHhTspzkpNJ3S5+WDu9OaNnzNdG3pvbQ9CXIpwS+Ozvzava/ufyra61vqepySeAPDniZdbij0iA6q1o/hs3psRpL6JJBDp93PoOn22nXFlDc6dd2QjMMkMkumXkF7d6dcQ2t7HbxYq3N7ZU4RXTntJO6cHyxsua3e65XrrbVS5JXg5ST0+B8slazVmr2Vt+6ujjL6HSF0S2i8Sa9bWmr6GLm31G/kOlaNNreh2VzqtjaQatpVpoNnvm0V7OO+tdEnEUOuanBcwazaXGnFpml+yknTnHnck/ZKLjBu9+dS5moveVryVtLXsk6lzR5Zc9otrTlvpHTfm1vbey3PJ/HvgLxPqOu3+q/D/AFx0j0bR/Gvg290y18QeJNSuNHfwLFZanqi6A3nXyXuleL1ktytmf7PsrnxZqWt2cUeleFxbWdr24KvCNPkrKNCrTlFpynFKUY+7SjUlBzjZU+VJ3l0Vk7o461PVygnKFSTbdubld7vkjdWu73d9dX3NnxB4W8MPpHh2yhtbW1h1LxH4Z8KXdpetfa1b+GtR0jwLDp91HcWNrawahZ29pqepXN1fXljqvirRTrElhPFZ3Cz3UELxFD2tVV6VShR5pck5KqpxUan/AC853Ttpu04O/UpVOWUYyhNpxk4Ky5nOPRR6t9Pe6CeJPhzZeI7zxJ4f0LU/CH2fSx8SdNk0/WvDdtd68tz4a8V6ygl0jXH1LSPFWnWuoRaj4a1TQbixvrDTXmh8XL4wA0+wkvfE3Rhn9V9tQeK9rUVRc8XCi6F4KLp+0mqSlyzldQikvaPmipQ3WFVLEKnOUHBNJKbl70G5tSjay1atZ3000epwifBbTJbp7XTvFcd/4fNx4O0e9D2d9d6uniDXLXw/bXFvdaXqGn6fJPaaddXusC8ufMXxFd2kUt2dLsbFINTO2Kq88nKjNqpKmpOEpfDLVXpLrDROEfdvK6ur3CjScU/aKKtO1OV+Xm0jbm06y+1q7dNDci0HT/C+leONUm1O18RXRsLSPV7u10TRtLm8PjWJ7LwXcWeh6bp2qS2to+np4wv2sNd1DR9l3NDZmXT7CaTxDoNxyUIqrUi6UJTw8VOdecqK+GlySxNL49FU5qclPXk9l8M+fTStLlptvlc2+SlGLulKWnMpWWsr2tbSyd3seqaT4P8AAfibVbHQdas7XWPE2t2um6q6a348udO06DzrPwlNqWnxeJ9MsNdli13Xv7bawks9Ju306AiS1TXtVkv5rfTfcoRcXRVKlBRc4z99c8Y01PnjLlsk29lqrb67Hm1rWvOo3bR6Wkmn7yU73smraLXsitJ8OvBepwaWh+FvxC0qXV9emuPhdqdrZ+KtP8PeHwsQksrlND1rw4I7Y6brVxpieI7M6dPaSaZqtpJbadFZQeD9NuejDxrLmlU9qovnpVJe1bjWu1yxjLlTWzbdny9LnLVdLSKcYv3Kiagl7yTtdJ68t3bVb9DkdWbwnZ3WuXMXhvU77TvClpZeFNMtLzVdL8SaLa3Hh5tS0KK90bVda/4SjUfC3h2bVfD+pf26IPFMumahfzyNNr9pcC0vwYx4lyUHOblXlKUlFuHtJOFGbb+LT95Zff1sij9WmpVOW/s4wjSl/d966+X66bHb+GvEHinwxqfiDXrrw5PpXgLxJrA8HfF3wroEGkqLr4df2JokvidbofD3RJdATUfAkt3p+pWfiXUrvTPFltda5ZeHru/1+a58U6vZYp3o16VScqcuSlCrKP8Ay8mqjqQbWlublcUru2ruzWXxKpFKzdXlg3bl51C9pWd/g7I6HTPjV8V9O8Rad8PLDT9S0PwrfeONUtdI0fWNNuPBuh6NZa34V8X+CNIutQNhZ3EPhe78D6B4huNKsNN0LR54b2LSr7UZPMfwxayXnVQxOIqzpRWIrRpwlVTjUi5U6dSrh69CCk+dcyTrKeyvy8tlzXWdWhCEZp06Uqjg0pQdm4v4rrleii/5tfJ6r0S8+NPjzWf2nPhH+1PL8W7HU/C/gKfWofBnwT8S634o1vUfC3iTxpYReC/jDoVsdPjkub2xHiTxDfnw61pdardxW48N+FvBvhzxM3h618MXn0s+IG8RapTxH1mhUjKm52avZqfJK3u0ZtvklrZON46njxyhKEqkJ0pUMTGanGELTsvdp3958ziktNG2uh5l8T/ih4g1/V/Cml+I/iz4H0az+CWhfEmz8D6Hb6DfahoWneHPF+h6R4Fg8I3fiWLwppourCw8LWF/psi61oUnimHxPbWdmII4721ubXzKeNxsoTwdWUJKFShVwzq06c1D2VWnOcfZuFGrVpWTpxld0uZwqc8nGEZ9tTC0IzVenGcHKnONaEnf2rnBx5np7ji2nb3trX6nsPwc/wCCkXj/AMA/B3RrKC98C/E3xDoehQ2dvBrVt4q0PxnovhO21nxR4nsrHXryyePRL+DQvAGmPbaLNp0utW2jatK8YuPEFncCwi7IZ/jcBSpYXD0Vip0o1KEKlaD9qqdOUYxhGpRlTvTpqCVFVITnCOjqSu28P7Kw+JcqlacKcJ8tRwjLl5p1k5zlKy+KTu2+997knxG/b5+LXxc01/hZ4k+IXgj4bXmh6xo9n4g1TTdH0KzfxhfappepjVNAur74l+LpNA0HTpdLkvtAjgtvENn4hn19V1BdUi0FrlrLOtnuZ5nQo4epToSpc1au+al++tSXsNKkm5xt8bvzX+G/2h0ssy/CYipVoyqKThRgv3jnBa9I2Wj6PS2m589+Edc8KeFJbrwJ4J+IXjbwve6L/bUthqfhTxDDfm8Q+D/Bej3/AIltYfhtJYaHJbaAdN0u30Ox1Oaa7vr3w3481uw1eLW/EN74WXwKzhTjFxc7c0nCqp2mqrvGSvZ6cjcX3joezGKmnBtSas5U2lbke0m77p6pWvdLU85106B4S8NyacV8aano2q+LfDMXhC/i0vQdetbHVPF+iabqGpX0Md9o7+Kk17U9HubWaO8sIbGW51NtJ1ewOnalqgn8OZUaFevUnVUP3tOn7VNvl9pTt7Jyej53Faa2ta/Sw5yw9GNOCcnTqPlbvzSpz5r8t2vcT0ls7xfL1ueQalrGmfE7VraDWdC1bSNb+JGiW13rms38et+IodT03S9Z0vxtL4vmTwp4U0W58QapCmh+LrLXdaW0vBq93aw6pPrMdxNLf2GzhVpVJVqE7yp1K9KpNRt71SnHC8tuZ/Yje/nbo2558PVhCnUSjKcadVRX8qUasZLbVNJdLu8tHodr4qPwe03UvEfhzxn8NNe8OQJaSXlt4Ying021aS20/VdL0I6z9pm8Lajca62raj4M/tzQdFutMm8QXegS2VzrVj4pvfE8F314fC14Q9vKcISjS9hShGahU5+Xmk6knCajGFBqorwmpJ8uluY5a9Wk5cjhanKSqTa95txfve7pfma76eZU8ZeHL3Sr/wAIXen/AAs0bxRcmw1m+m0HSbT4cXj3On/D7w54jtNfuJo28Fy6Qmv6RpOoXVvqN5qOjtcapdf8ITrXhvS9V1ey0m6tscFze/P63OEUoxq1ZKN5qUmpUVUh7O8VF3Xua8z7lYqEOaKjQjKfNKpBOaqJcii4zUeWNql09L6Wjqddc6x8Mn1f4q+NfCvg/WvAMWh6rrdrqHhk+CdO06TWLm68Q+HtE1a/ubkQzad4eufDj28E3iHwtdJa6DeeIL+0stL0vSrTW7w6aZjh68k8PVqOUo06SpP2lWacfaTleKU6cIzipcybjPpe6skYWpRp3qQpJqftOecaSpv3YJyvLmk+Vp2t8zudC+KvjDw54ckt7e18TeJfDGtaFe2158Qte8N6lrGr6PNrVn4Xnl8cW10PE3j7S/DOunwz4c1DR9L0PTdceG3fwo9+dC0fxBpMEsGFbmc684wVSHI6FGVR8/s3WqwnLlTS1Tuk9Fd36WN6KipUaV/Zy56lScYq8nBx1TkndxcVqrJbvqad18avHFv4Wjv7Dxb4ghu9IvNY0e4s5lv9fFwPGF4t3Y6T4d8Jtq+sQ2dtZySQy2mt29hM9tqGoW82q3ep32n6NJHx0IupRgnOXPSqTlq+SnprZu7102s3Y66soKr7RJqnJKL6tNK1tUk9Pz7HIa/q934e+FlxaapqPhDWINd8ReItHsPFH2nVbdPDkng6x0S4t9Kg0rXNP0KTTrfXbHxDdSeLU1Kwv7HV76x8KS6vLqd/4V1fQz3VPfjQnyU5urK05Rd+V6WcHb3Ot0r3tq1bXljNQdVKc4xhHmipQ5dtLL3nvfe2nmcfH8S7Txbe+EdUsv7E8SQXt1H8PNGisdKWyXQrLUNV0/StFubU+MPC8fhfw1opFpq+reHLm/W/u9Fn0/T3s9P8F6vbaN4k0lvDVFUxUK0+SdKPs4UeW6VScIVJQ5uZW+JK6i72vbWxm8RSnCnUhFcspKM6l+/wvlt0tLS/Xc7nX/HLfDTxz4g0zVReaPolrpNhpPiG60gatDrLajoInn1nwvJqXgHWPCGn6vqtl4jt7S7ur+9uJLpprabX4LTVNB1OMXfGqM/bJU1Kbi2m3K0Yx05Ixjb3be9ffmutEkdHtIJLmlypxUo3XNJ9HeXu3tZW00v01L/xS+Jvw+v/AAb4w1/w/qnhrStc1K4mjg8O+Gp9Y8NWMet6dqPhTStKil0iDxfqc2pWcvhuTxTO3iLULm40q5vLjWJI7HT7jWLi61/ohhqdeSlJTi1OUZUqfvSlZKzv7qeuytv1MatZwg+XlSjJcs5S5bubs7R5Xbl0fxddjjPCuqaB4g+Cut+IvElx4Z/trSvGD6l4i8QXPhy7mTGmaNe69ZaZHrGkSaZ4k01NR0/wNdJhBq/g3S7bxGk66MNZj0XUNG3qUY+1qUY09KipqhGMF7WKbjCV9ffknq1dJ73RhCvL2SqOpzOl7V4h2spON5x5pN+7GyS5tfQ8h+JipoGg+BfEPhzXp724u/GaeF5tNt7yTTdA1Wz0rRdIvbP7Bq+nwaZriWSvqs0dxNqVzeRaruX+zJ3sNEWKMyyjDEUsXHFYZx9nhmniHSkpUnz0+WLpQU71U/cdTmitW3q1FrGVKtGrh6mHnzxqVHaC3mvf1jV1tFr3lHkellra5zXxI8TXCXvgnxNBb6dpUTrFDYQad/ptprdzrR1e9v8AUWeOZNR/t2HxPbpe3MU0UOl6NqtwbXTVm0gWEdp2YTBUqlDFUKnPNuEqvVVcNOjF+/Nys1TmnKNNNRclJTag48r5cViKtOpQqRUIPmcW5O6qQnepy8mn7y8I2lfZPRXPP/DXxW8fJqqy27W1lHeahpk0mltFA2jaidMml0qK4n024WDSJre0ht7yxjg+ymQ2z6nb3csjXT3FwY7LMLhYKVBus6dKDlK96avRhUkmm31lZK/2W9L6PDZnWnKbkvZc9RpRau1GT6fDytJru1t3PrfxH4/1zS9c+NOq6TrWlaTpV/4f+HH2TTrCKLRYNEWw+JPhDV57XTvssctyZbHxJquvQyS2Myxy3lw2s2q2gRFtvGnGnWhTjGnK8qWLk/ZtqLcZRknGnZpWaT0k9VzX1seo5rmqyTjGMVh4801eTVS89Z36crhs9Hrtr5B+0t8Sbj4gfF/xD4ttL+8TSEi8POLazuYbkWlheAyMkcIvBf3HnO1xeXkV20/2f7Ve2TJHbRtGerDUHPD0lKDdap7aCqV5OTcI04w5Z6bRVS8ddoJdbrnr1r4lxi2oQjh0vZvmb55Sk+V+7tKDv/ie1tfNvG/hbxd/ws3xBqmu+GfG3hmXW/EUvimGHXPDc2m3kNn/AMTS73COaJ7c6Q91BN9guHhuNK/s2CSMSfZIAz9dScI4ONOf1OM1gJUXT57yc6y5oztyK1ozUUv+379Dl5Zuv7RSxHLGuq6bbin7F83K97czhy82u+z2O0tPCb+NPhmPGA0+Sy1S2vrvTIbmymd7rULF5Iro6dcWstykwVn1rcfEKQXzxzWyW+oXMst9AJfMm3hcXUw6/ewVWndSvUSnGMU5Qi7ar3la+u17HdGksThY1X7lS0nemuVySlJcknre+nvNfJnbfD3w1Zaf8FE8YM+uXWuX3xH0PwhZafLeTT6H58uj+M5ru90+zj07TguoStpWl2xMTtNI9u8rgRAQRRmK53VqR3o1KTjaHs1KnVvzupHmlzt8v7uTa5NdGaYK9OFN2fNUc4yjN8/JZpe67R11unZeh1Dm2Txx4n0DQopdbl0i18U6XqGqrpk0MFxpMUJ1XVNSv42uERHs7SC9+3SwK3kXMUjQxSxXsIh857W3clolvbaTa6Ritb311VtDtco+0qRcbune0r72Ta0s7fez2b4SeAfip4jbxv4U8C+NdJsU0W/0W51mC8uoo4tTPidLN9F/svz9LuYRrcjs0AL6hYmfyLaP7RajZK10KE6spU4uKfK2nN8vM9UoJWd5OysvNEzrKDldzjGEuWVoqUWrJuTd1bR7WeiTvrp454n+FfxD0O61vQNc025sfEn/ABJDfaX9oM00b+I7W8v7G2nWEsgvUFsYmso3ivd0aRRDadkeNSnKg06sZwtJKUJrkqR12lH3lFyVnFpyvGSlbWwr/WI2pv3ub3b9VpaV9Pu/E8W1nw1b39hLqpnH9q2WtRWc8YuLlbtZGjee3dLKWYROxgjuIW8sFt1rb2zQuzW8LbYXFzw85RUYTpSjPmjJe9GMne7nrzWem0fU5p4dVKTkp8lWMnGT5b630e8fnqd/aw3emXqwazayX1lqujKmm2Ukyuk01zbypHqZOnSyyIIFjmmt3BXybqEW0hS6jynFJQ5b03adKp7WWl+WL363dvl8jq9+m7TvOnVpJRvpzSnqo9bWte+vTRWPoDwZ4cksvsF9qNra2CzXtwt3p9uqm90MWk32O6GrWVrKbu3iuZJLbYkqsrWYjnjjaNYFHnVG76ynP+/J6y9Fb3bervdbWO3D0+SMXy8tr6Xve9utla3p1P0A/ZjvpbjxbqWi2+j63G03hO/1iPWWso28P3Vrb+IbKxs7ePWBeo76k/mNd/YG015ktgl1JNZwPb28/wBXwHTX13MavPBtYX2fsk/3n8SGvL6va+ttzz8+lalSjyyVpvWS5b35dOuqPsyW6TT7We81CSGxt9PjlmuZ7ueKOCKFF3tK7yMPK+RC3zNg4OAB0/T3u/Vnzx/Nt/wUW/4KB6l8U/EV/wDBf4Pa5f6f8O9Lnk03xR4k0i/Nu/izVbWUi40+0vrVxIuhWMZAf7PM0eqv8gYWRWS++lynLNI4vFRi3JJ4alNXfs3aXtGr6x0StZfEteh8tnGbckpYHBznHmfLisTCfLUbV70aE0nZJ+5Vl9lp07NPmX48LHEkkxEksVm/mSpI0BztwySxxyBHaII4ZZAJAMYMjR7lNfSuV4qPKo2t8KtFWVrRj0Wuiu7LQ+Ujyqc7vliubldr81pJNb6WenW5DJqjXMjQiY+XAvl+TJJsLSom+II28bkcTzGMrDujJZUDfMy37KLSa0drt2779geI52l0irJeml9v67s0Ir8PCZBFbuXaQyRsVRwq4McMBjYqQpw53P5vLZ+UkSZSVnbs/wAiue0ea17q1r99NzPWKWNlEkaPEWEkTMzKtqDPtMnkpE0pBAfLSNHhi/mRqB89tXjz37afhv1+4ypxd1Jq615Xf4d0/W7v23ub2k6Y2t3sdlaxyJbme3Se7hZQxRwdoUvHADNIwVVE0nKyYbdHuIyqSVOKfNack+VW31aet+yb2OqjSlWqcijeKa5n8rpW83Zb+fkfrJ/wTi+BZ+L37VHw60h9Pubzwr8Npn+IXiySVGbTYLbSRG/hzT51bfZs+oeIjYgwE/vYLa/li8+NS1fO5jXccPOXNadSShF79bt9OkWreZ9Tg6TjUUrSUaULtc/u87XLGPLbT4ue+uqta2p/Y1FHJECoKPHgK0bqjMxUFgOV+QAknKkNnbh8EgfNL8W22/Nnb5vd6t931ZzWtO0PnzylIoYYmmmlTenyKzEk8OjSbWCLglyQMyL2aNYK6t3f+SPN28V6nd6jptp4fiS80i4t3mvyZj9ss7rzERYhb7l3s4Z2LO0aKFPLMSKDb2cUm5u0ldpW8tPxudpI0u4GSAM7YLfu2LiNMYUkucorAP5isxY/xYJV2ZmppdhLdyRygJGgZgRK6xj5edzb5YyucfvMbtp3NsxyqJlK2lty94h1E2KGzt2Dgbyz5YiN1xgwhGyu3+A52uzABQqihDpRvfpt59/u2P5QP+Cpn/BT++8T6l4m/Zm/Z78U/ZfDUU13oXxQ+IWiSeZL4k/d+RqHgvw1f7A9toCP59p4i1uymT+3z52lWU40QXUms/X5Jkl/Z47GU1Z+9h6Ute/vzV7fy2Vn1sz5fiDPPZ82Bwc7VLuOIrR05LWXs6bt717vml7tmlo+n8/KXupTQnRRNdTWLO88dgswFs8xRITOkUbvaiZ0SKG5lVFlkEUSu74Qr9RKnGM1US9/+b07elz4+nOc17KzdP8Alv8AD+HX7xt/ZPpKrAJ7dZd6vcbIpUlj+UZHnPEJV8p2ZXgJVQUUfwqRdOcaqvKO21pfjsKpF0EoKXvX1XLay6dXuYNxJKkrH7SJwplCh7dopNrP+6lDSBpEkaPBVD5hwMDKHNacsF8MWn630+5HPeTesrrtbr943dIISbjcxBHkSmdDtcgMSQy+cq4PyhXQNlieMKzJbkk246LZ33/DtruYyThkwZEM6kqFKsxZG/dsuT8qsAysCwVv+eYRwGoITuk9rpP0vqUJJXSQ7H4TC/fYuA2Qx3sR1ZlwgI245O5RnVU7pO+/l/wSHUs2rbef/AHyi6EQlX97btL5KykEoZBhyvzIAHAkBwDvyDyQcsRUVNLn95X923l69tQk24XcbReilfeSesbW6LW5WM0/l7Hl8sKCDDHjbtLZZtuCQPmYkIVJzjJ5rXljfmt73f5W/Iz5pW5b+72t89799dh5jmaDfFtjjXAkAaRwS3KBvMdyHILkhAFYjhVIO6ef3+S3zv5X2sHLK3NbTv8Ah+Z7b8Cvj38VP2b/ABjpnxD+FXix9H1ZGWPVNLKyXOj67p0M2f7K8R6XOEstS06fLPCoeWeykc3VlNYXyxSrx43BYfMISo16Kk4r3ZxfLUTkt4ys2nG+/ZW66ejl2ZYzKqscRhKrXO17Sl8UJxi37tSOyUrb2lrZ2ex/Vd+xd/wUX+E37VdjZeGdT/s/4d/GNo0iu/Aurag/2TxBcQKFuLzwXqt2UTVYZ8GeTQ2P9tWSCaPytQt4G1F/zfNcixeWtzt7fBpuMK9JOXKteVVFf3f7z5nZa2Z+q5Vn+DzeKs/q+K5bvCVH7ztbndB2j7SEN5PlhyprRn6OXtv5ejakZHVEGmXyTqT+7SH7NKZWBG9nKgHCoPm5BUsa+bxd/quJS3+r1vv9nL8z3qOlWk/+nkNP+3kfKGlavBLdxaRb/wDCSXv2/T8W0llNZxtBbzNZyGFH1ORprO3l0R5bN73zbKOHUftq2loIJJhD/O0+aK5rJP3U4v3lJKMeW+2ild2a97bQ/XmrSnre85P8f+ASaqljpCTNrUt7a3EH9j2cd4j23nTtpmo6eZdQE2orfhvPjtJwRZLEY4riOT7XDcRyajcdOWNzzDBJRf8AveHbd9F++hpFW0Vumvmzlxv+5Yv/ALBcR/6amfy92+p6l/bt/Daqk8ttrVyTOzxzwiac3Jz51kLeSIxq0FyLeSaAySSeUksl1LGX/qTMqFL2lSpOVud1YRVr2bUOSPxLq3rpp0P52wGIqqNKnGPO6So1eam+f3nH2kqjVly2Ukkm3ez1VrP7yto7LxJ4R0JpdU1O51LSbPWNSt/tM0Pn30enLDdva26XF7Iq2wllW+juDGROljdRvNJM927fmeJoRlWxFJUZUZ0MHUqQpLWlOKcUnCVlyuTk7rllblW9z9Nw9X2tHCyVeeIjUxEabnP3JRnaUmnTvJ6Jb8yvdaKxf0ay0sXdnqwR7qNBPLeyz38ax/ZtLvbC7tbBPJKebrDyXEkaWy/bPslnb+bPDGln9pHzM6NZ0WmqdOipNR5vdlz66NO+lr69d0j3FOn7XT2k6jhacot1IQ2ahsle1n3srW6lLU9Bklt9RtpLbU2jkeAT3LJD9gNrZWx8qxk1G7TzLWzMs96kMjzCYyqLSOXebhZ4w/NBxdKpDmpU7Xg5SheU6fNdQhOSqRi5XbVn717XsRXjBxcainyuXvKUeX3dbSvd68/J7tuu+ham8G61qGlaxqXhrVfCvijw/oVnb6Nrl5fXFvout3k1vb6v4m1rU9Oj1FNKvJLSaeyvtO02aYS6rqFlfyWcEN5dTLJH69eEJUPbp02oydGL53TbdSXPTl7OUbtyhBvmbTV7Na6eZCM41fZpzcG1Unem23yQlCpGDurpSlZK3Z6WPn2aG0aNL/R3nt40mtGtLTUbaWG5udPnn1eXz2kjEVvBcWiRWFlNEYIjc3EqSRQhnkgWY89q1OrazU7Narnvpba99db6nMkk4zgm4p8yjJcslHW3MtbNK3Mu9+x9EXfhm7+KcMvjnTbyGyutF8IaTFZ2d/PbW51NvCNtb2uoy2902p2s/nDTJJbu2jtLS+lubm3XTYimEmHjOpKHPg6nvK0pOe1lO6XuWa93R35tfI9G0asVioR952hy3/l3fN+lunmWda+KT6z4Q8KeF/EQ1GA+GjqttozxRPdf2Suvsl82otdC6gaTUVkkVRHJPbC2Gn2Vs7XYs5WbBUKkk/Zyp1aFKEnCm5ezc1yydWL+Pl+30fR2LdWMacpNck2ore9tYx30veK26X3OQ8SfFS1v/CF62seHIp9Z0qy8NLpuu6dH/Za6TqlpqGo3M2ravbS3Fze65J4k0JL+e71Dzl/5B9lJd2jW9nZSaf7GGy329eOE5acITaw8XunCc1NxUrx1U238uXrc8/EYtUoupGU5SUlOXK9I2jyr3NebS0nqu+p3vhj4uaDPpPh62kt/Dx8Qx6Pd6pcX2rWGqW+lavqOlW+o6R4U0nxLo9lJeWXiAXGu2lqIdRutJ0zTis19L4guNal1SeG34o5dVwtKpKpSp04wxkaCqpe2/cyi5e8vc5Uo2Sd3pZ9bHSsZSqRg6bcpVKSqcr92TlopJrXd3kn26dS/pFv4y1++8QeG/EMk2k+GLbU9YvYNS1RdI0IXvivQNJgj0C88Vxzy2kekHxzfx6TdR6jrE6rLDLPqU194nbQiYdcXRweGlTnGrBqrB0aUviadVWhJRuuanB3dXVezW7d9Mqbr1U7U7RjJy3vdXu1sjD+J2v8Aj34daMJfE0g0GLULHwz478KeNvDthr8+paKuq2/2VNGvdaguNE0a8eJNH02xmiU31mt5YmbT57G21/UV1XswGX/WMVhZYPB0sS5T9nXaq0qS5adGjGcqbm7qtKK5l7r5Xy2cmrEYnEOjRq/WKs6XLGE6c1T51dOVov342s0nfWye2iOc1DxF4attH1Xxh4S1/TvFjSaj4d17SrS48H6xb6l4nL2/irTZ9P1rw9pWp2Gg+DtR0fQNGtdWnsv7T8T6ZNeu8/hzxHIb1Q3o4jBYWnj3hHVrwlRiqPJNUsNSoUXUhGcvbRWLlVm6mKhTvFU5e9FximlzcNOrWlh1XUacue9WM4fv6lWpHe9P3OR8kYe7zTvffXSCS28QeJp/ilq9peF9V0G10XUxH4kTRr3WTHrGhanZ65pjaMhbwjb6Nf8AjLxTpOiNbXyS+I9K1DWtLutM06y1JNQtU68D9VwzoUqNOLjO8q9WEJSjGk6s6UpurONL2lRqL2hFW5feOfEVa9f285tc9PllTjJ2qSlyxfIqW8IxtzX5pXcpK2l366ml/EOw8LJ8VLzUp/C/hTTfEWmaj4ktY9G8X2+gWXiPxLafCnWvC9tpK61o2m20U+k6tZLqvhuxlW/trA2cVxaTa5ZwxNb3JRdKpHB4WUqkI/V6VSCqUqjSlJptwn73OnzWautru5lzcvL7etKEZRjKspe8o36x+HlXS2ve62GXvxG1a48I6Lq2ka7q/wAMdPSbWPiB4AtINHuLvwf4o1Dwqvh3wpqGqS+INHtZNOt7rSdR8Pate+LNf8RQ2NxareeFZb281tZdOutPnDYPn5lWo1rSnRhNRjCNVVa0+RN+0qR5ObWVkpX5LXW7vFV5NR9k4tRjUlFydualDlWlRp+09ndXfKvi22tf+D/gXS10/wACat4q1rXfCOuNpXjbRNHvje3Wq6No2r2/jfSPD3hvxfYaP4W8S6Np8OsaX4v+IHhO4Wx1DVrPRNXsZtRku7e0t7ez1nxBWLq04VatSFKjiIU69KrWqQ0aioKao0p2fLTo+0airP4r6XsTRpz5FCb9jVdPkpxac48y2m4+5zcvNpG63fvHBQ6J4j8B/EOx+CHxHOtfD3RdfTU/GCeOb0X8dvc/Drxv4Q0HSrLVPE+h5s5r2S0l0OMaWLzXbGXRvFzaxFaW0OvalHI/VVwylgaeOoxjKpT+rwxUFTwlaTqzlP2kIunF2tGK1kve6LQ5qVS2KqYOvJwU1iJ06vtZ04twjTcZzUHHq9E5PXZ6nzt/b9rd+NfiNq3xB1+8sdP2Pf6QvhrQBdaTrmkaRr9xcwajoKa/qV5faLoiPpED2WpJp+v3V1bQNYaurwtrMkvq1qSqYfArBYanXdVyafJTj7KUrwqQc4U4uo4x15Wo22stzhhWaxOJWLrezjGKs/3lT20Ye9B+/VajeStom+t+h1x+P0fxK+MHhDy49a1zwHrurfC+LxXofiHR9j67qDeHPDKePJX0zw7bpDc2mq+MPD+o64JtGk+2an4q0608XXUd7qGkxC2yq5dUwVGrOt7L21KhVmpKrTt7Oj7tDDuMZzlCUIVK1RuUdL8jimk3rTzCOMqRjTc1TlOEZRnCpG75HOc4ucIwklUj7NKLd1NTTtGz6rRLj4f/AAw+L/h+L4u/DvxBoUl9Hf6xqnh3xD4b1SePUfDPiSx09/CV9cPd3Ftdappni2x1xmuZLXRfB9mdW8QzNfvNYWcrRT7DG+xp16bp1aFONKEJTfs3Vm6Td6afP8LV4yTlzJN2V9NPa4dV5Qm3SqynWnJL3lRftOVc/wAPPCUW7v3LO271LXhnx/8ABLwHqWvarpFnp3iGa68DXF5Z2GmeGLy41AeLNZ+IsWn3twkH2fW9Cn8Pf2DJb+GbT+05PCml6fLaS6jo3hWLWtZtYZuJ4bG46NCWLpO1KVSFSpiayw9P2kebkipKjSrTl7FwqprnpSjOXvvljKXXCvhMHKvGlOE41IU5Rhhoc79/WSk+b3eZ2fWzSWt7npfjr4bNq/wT1C98MaX4cinXxj4AmuvET+I9a099e8Y/FHQJLya31jwxqWky6rY6h4ej121/tFrXy9Ba41kyCPUdI0yeSHHCUoyxEqtevCrHDUv3vsr1JuNO/LGjFzcq3L0fMuZdh4iXLhvZ0aU6cqlRcsqvurnqNWTetn2Wt9CS5+CVj8I/D/hLxB8TfFC6PB8WvA0zW4vtYOg68+s+E/ifZXEviExwWWp6L4h0qUr4YvYrCXxvosuqo6a7H4l0gS6Zd65hUlUr0ozp0K08PKpWVD2MPaOHPCUHKS91pvmalD7DuuZ2K5Y0pqNWvQjW9lT9tKc1BTUJqUYx3vypRu79NIqx5zc6raan4x8X+DPFnizw1o3ie/8AGfifxHqHiiSaXxP4d8V6Vr/h+11fRdXbWr3W0XU1udc8N6B4j8O2Gq6cmnW3hu9vpG+0rbzWa9OLio0KOJVLEVqf+z4SNWDlCdKqpOlOPJFuU8PJ1ZRaVSH+0Jq7u0ZUakliKmHqVMNTklVxPs3y1YVKbhCdOXNJKKxF6UXdwly4eW3u3fiFv8UvGPhbxdqHhuXU9U8ZxWfiG/HhnwTDpFteaRr3hrx5NZL4gs7HUIbK50K2vNVg0630ZtF1zwtf6fC1rd6eY7bVNNtrQ+3SoUKuCwONouGCo+xrVKmIxEnCtSxmDXPO+FnKU5U6dF05+1eI99zSUIpq3m1sRVhisTh6yni6qrUY04UoqVB4avKUZT+swSgqlGa5/YKjeUYtOpFrmfJL4903WbjwXoWoi7mbRPGmnWtv4wS01LULuTwlY3lxbwaHo3hi+uLLTphq2veFZ/EkelXVvaalfaxq0MTvcXTPHc61sBWw9HGxtzU54ad8JCpTnTjjX9Sji37f2PPD2dLGTjNpPm9l9j2loc1DMKNeph4yj7Jxr019acainOjT+uzp0VTVSMJ8lbBuV9L+15eW8OaeponxI1Hwz4+1iLVdfl8UaFpWjfEjSrXxhrGhtFrfi3wz430i70+ex1aP+2dR1LQNVuzq66Zr1rYavdTWEmoXGmS3WoRN9qfLG4CnLLY1sBF0JVK2GnPDwqWWHqQVOnUqQUYxlKlNQi1GpJ0k4zvTmnJPow+OrRx8oYucKns6WJVGo4tOrSnzT9nC0rxqQ52kk23Jp3TemT8PfHH2DxVq0mta5fXVteah4r1VtFutaew0FNWvNPuYP7Y1eHUZ7aztZyk0N/NAJoI7mC2ksYpEt57EWrzXL5VMJR9jhk50fq8J13QjCvZTc1Tjy2UlKU24ztfnk9Gkrzl+LpuvVlVqe7NVZKi6k3DnkvZyqyc3NwnCEYXjrdRW257v8M/2n/GGj/C/4pJNrTf2rb2lhoeiCTQdGs9Xt7+y1+ysrG+0PXYt40jULS9fT9cvms7dP7UkttVuJg2u6surx+Vicmo0s2wdKnNxp4nC0sTUnJ3cfcdVwlqlHkkm229lzW6HfhcfUnluNq1Jc3JJ0aT5W1JzcYqSSfvJqSikmk2t97d14K+NmteBfBP2vU7qym1qzj8HX3hO3v8Ad/bh02C3vNX1q10LxJaaX9p0C/sYL9dQS0u9QTStatX1a1a2F7cwWkHirLqEsxxHsfauFNy9pVUPaR9oleHKlKOktFueh9cqrC0pyjDmqcvJTj7misnzaOzSu9U3tvuvGfGvxEf4gDUX1e/1DT7HwzD4k8VWthd6sus29nqXiJ7O4mtLCWdLlprHU9SOmS6i9vZo5MQj+z3Fta3ct524bCVcHWUoOWIpYyvTp80YcknGk6dX2koc0+X33UpKN38DnzfYWFerSrwqc3uzwtOrUcL3vGcHTjrpy8yk5J2fw8vW5ufC2S0v/hzr11at47HiOz1HwXJ4Ws9D8NGbw/qF5deJ57HxBBcyB7a53zaa2ntaWdt5jRXd3eLIjRzMqaYzDxjja31j2UmvbwpyhNVJOnToQrRc3aO/Nyx03u79BUJTeFh7NTS5sPKakuWKqVJ8k1GPS10272bSVlc6r4/apqeoePvFWo6vYmxm1nULfWNRhXTJk0a6nn06/H9otp96sjwXdvZ6vbW5hhEaWiGWCzzAnlReZhabnyxnX5VUqTnFU3blvXjXadP7OiUU+Z3u5WXK4voxUlDmtHXmTk07xdoVadlK2v8AEu+1l3uuG0z4gaNrnhnxB4KuNM1zUN9rD/YVzaWlteWHh+6eztY5NTZp7uzlS0WS3gmuVitPPh+zy3NukssGyX0aOAlha1PEVcVhOeDlU5JTrRnJRjJJNewly35vi97VbHJLFxr0quGp0K7VSChzUoQqRh70XzXnOkpXtayta92ex+F9P8feAPBeu+HbrwHDeX+uandMtvL4i0G4uZ7aIWrWCvb6cNSge31KKHWvCD28t28SDxFAt28kMfk3PLiVhnUw6eOhCMOVe0hGcvZNtT9nywTck7N3fJtqk3Y6KKrRhUccFUlzKSalLk5oyvfXkmk18Vlfa3Nb3jyLwpDcz+GtOj8cWhsdC8P6ra+J55dMGj+JpDpctlqdrHq1lZ3Opw282m6Xok9mm6O2uAt1p1zFHGr2V9Fba1ZqFfELC1J11jKNNQqKnVg5Ti6c6z5JxtUhOUZT5udP4bJrVFOKnh6SxFNQhh5uz5qdR8ijKFKVoy56XLGSjzSi/i1UW7FqTw/qM+jwSa2F1fQtN1qyHhqHxB40s9Ps1tJNQlQPoY0rw7YLIPEouRcpFr994YkMWlapujkmmiji6FOk4VnBRhUlTqQqOlhnVc6zTjJVo1K04U6dOTanKMLuXKlyp2Od05vlUlJwjL937TGSglRakuai4Qi5VHeLjG6XLzXva5zOq/B2TwtYw654lm8RLcavYaVr2gm5vLaD7fp2q65sfxFqNrfWFp4isSPE15rmlPpMul3Mmpz6PcPY+faSXGq227zTEYn9yo4SyoOdRfVoWTio4eVGMG3CbvTc1XSgktFRV7mUMrp0+ao54r35wlDmrOb5Y3arSlJc0bp60ZczXNZ1Xa79b8DaLDNLpUPiz4faXr8F1az2dpqkWqTi/W1tns9U1+3vdVuLnOl6jodrr1rd6Ze6wtx9nu7DTPt9g2k6nIlh4eIxUlLmp4ifK5OdSm6UadNqUeSTgoyUWnbk0irO7fY9elh4rljLDUpSSvSqKXPKM1dtzjyrldves5djsbDV00660Xw/pWn6Vd6jdabeaPPeSaBY6Lf3wj1BNWQN5emz381xqcmnXUMy6hbzRT3up3c1pq1oNRuo4uGvU9qruzStZPVc11FP5QSh6pS8jqp81Ka/dw5mndqPK+Wzk1e7t71537O3941rvxT4mun8HeINMWeTSYNSPgmSXUr+C31JL2LxE/l2Oo67a2Mx0KOW2mvm0qz1G1vpFuY9b1FbBJdUnjTOOGjPmVZyTjZ3tzyV7S2vG+j0Wlo97BVrzXLVp04+/am5faf71R+LpyvS1tUvM0vGnjfwb8K/CD2fgbxJrWoXGp6/YtqdvdeEbay8O6U994evh5ejST3MviXbq+mtZWLy6iuipPc2N5PcaJPeaZdPF10cP9Z/dULyq+xqSk5/ueWMZci5fj5vd97S21vMivWWHa9pFRSqQWrunZKpe1urTVr6b67G94evtLj/AGW/CetapeRWti37RPh+8vLwWss2y3u7b4ki8WSG2jnmRBH537kRAvFbyINokbOGIo+0WKXs9ZYiEW7cto0aHNz215ubkaveO99dmqMuWGGesk/aVNXbSVRzstHZXfKt9r+RwiEeEviDrOteCdAm03SLaXxFoNufEdubzR/EGowaRdeH/F+o2DvBFp01rJeTand2GnxT3Z06CSzQzPLCVj4qinTVCotfcd+loNyi4X1vazlfT4rW0u9+ZOdRKPKozcd73dou+ytva2u1762XReAPFmvR2mveCtIv1m1D4jeIfAl4vjKb7XA9vfaDNc6vFZS3SQyXcRa+ngCmZJ4mm05ZYjIjPt5pXak4tqc3GKUHacLNNVFo7JX+K2lm9di6cVKVm9Ertd0unz+Zu+N7jx9r+ia1461mV/8AiqPiFpUM2vapK8Vxp/iW1me7Nm+pSvG1nbaat1eRATNF9nis3wHlhniXLmrzlUqVFKpN3jKUn70koJJt97af1Y6GlGEYw92PtFyr4uXZt9L669O3mXfEifC7xV4o1eDUtV1rwrd3EVhdeKvEMBsNV0241yytry5nTSNOX7PcSJcTxSyEGWzlisowsLST7EZU4yahKqrqMWoRS95d7K+q77P1HNU5Xj8Uk1zS2+9Xdn13POPinbeGLDRfAOteDdZivrhpdW0C4SN2W+urfRijQ61DYzWijSIJbK9Wye0nuL5Zbmykniu90m6vSy6jCrUqU5rm5qaavrFclSE3eP2r2SXvLl1epy5hW9nClUpvmiqi1jpUl/g3tbrvrY0fCPirWL+7v5jePA+r3qNqkK2v786fLc2rNbIXuJbiRofs62yCF5JppJ4bh0v3tmspYx2X0aUKbtzU6VNQc7WT5ftcuvLe+qu/W7Jw2KqylKUfd9rO8utou949N9NdNtmfpX8Afjt4O8FaX4h1PxT4j0zSPC3hfwFe6xqGr3V2kLLJb6xpcRtbi3WGJBLDbXMSQ3IeRrmeS6ii+0G3lnk9PgbD1P7QxslT/e1sM+WhSp2jH95Bb8z1+SuLPFfD0U2lGEpynUqStaC5bynK2y6afmfjv+2V/wAFFvGH7Qcuv+B/htc3nhr4WwSXNlNJa3Pka14rihlZQ92+1JbexnwW+xRlJJY5B9rVQTE37lgcojhpUauKgpVpNyVJxtGGukkuZ+90b0vd6dvzbH5xGvTq0MFKcaULwnXelWrK/wAUdPcivs6yTVnpqj8ndMy4ulG6a7mVm+eNXnYQGW5mlCpE7iMQwEtPC8ciornBQtj6WduSNlZXVkuis9F6bHysbuU1rKUlJXbvKTum23bV2Tb0Llzfi2hhs5JYiJ0ldREBEhNt5hxJLHCJZXkeRxIZQZm3xRySqsaiPOEedPW1nbb/AIYc6yjD2XPzR0ab0to0tLvo++6OQgeOCZr+eOVSv7+0LCdWYwOpiediqgxALsicCVGJRUyjeYvRJPk5Ur6Jfha5yx5YN1JO6iuZdNbq2up1FjPDfzyx7bYxsPNeaQj/AFrFf3cRSa3jQSk5fzPMwcuybVK1zyhyQu3e1lbY6o2q1G5e9zK93q1p9l9F3RNfxzznyI42giZjbxSiW0dCyvFKVjgbMsTD+Ly1MUybRHI24vUxnFWlfVX9371v6a7Fzg9YKNoae906PbffTc9q8AaFqRay0zSbX7bqeq3cWnaR9kgWd72/kcwTXFshgVysTtHaQkIVDySPg4Cxediq69+o1ZU4uU9b8to2vsr9O2/ke1hKLXJGEVKrNpU7rSTbtqv7qu1ruj+zT9gT9lbSv2avgzpsE9tAfHfjSK28R+NdQDeY7Xk0BFnpCSbRKbHS7d5Ps8LBAs887mMTPIx+PxGIniJOU2n/AM+32ptJped/ivpa9rdX9LNQpRVCmmox1qNu7nWfvTdvs8snKKWrstX0X3oMB8ZDrsGI4QOm7ahkYKvJAYBhgvtUmQDBHOZHnXxNv7eDTEsbc+X9p8uSVjKcvsIBDBmw+CYwzKCuASOafRnRh43le/8AS1KXgnR7Gx0uO5kjCF4zJLkt8xIPJ3KNrAhcBgR24G7AXUlzS2tbTe/n+p10SbZ423+a67y5kOWVAH2BRGHA2Daw4QsCSCrEABm9n6M0rm+FlaZD/vmVnSQYiBfbyNz4KtuI3NuwcsuQ1CMoxvrfqfze/wDBXH/gpfL4Rt9e/Zc+AOt+f401S3m034v+OdGujMvhDSpl23PgrSb6EfJ4i1KA+T4ouoLhm8OafK2iITrl/eNoX0uSZV7X/a8XTtRu40Iy1jUqK6u722XrueJneb/VYSwmElJ4iSTq1Yrllh6fVxnryVG7clSztaS5X0/ljvLlPNlS3ZMiQRlWVcvIrKHRkYTYAcABpAqspZlIOVr7eCtHmv8AE3pbt/nfsfA1pRlUdne1jodEjiiiW6mx59vbFYBHE+Fx5kspmKqjN+5LMrhirou1GzHxhWlzNUmvdldS87bfd+p1UIxhCNRytKOsdO++t/JdzD1W7vrkia5VFinCPAxR43mhDOEYOqEODtZFY7vmHy71QBdoQjCNor/hv68zmqynN3mkl01TMW3tpLm6cuB5TER7S53KW/ebk8xQ244XuH3F844A0vo32V/UwUJSkk4XTemuuul9Yv5699SLUoLm0mkghjMiRrJ5kfnA7WBCbGlD7G2noQ4AUg5OCoVNxknKT5Enbvvr5dmFROnLkhG6Wrje2q0b28306nNRxXUkjF/MTaXIPnZIcbSC4beSAPuBJMlgD8+AK6XLljFrVaJdLq2/X1OZRk5Pmi4rV33V77dPvL8EQgMct2stz5rK7QLIUlliyN2yd4JY4zxgFonYHaShAIqVOUnaPuvvv8rafmNJQfvrmT05L2549762+5jsefMVih8oFGlWBJDKqR7C5bzCQG2Kjbizh22nPIOM5XUnd3fe1rmqfMr2t2W9ktEr6dPIqTRh5GVELysjD93t2qWU85J2gA7htLAnI7rgbQ+BfP8ANmM7uTsrvTReiKSPcjgtiPIJQlirFRkHcoZG2+5+UEAjGSbJvPZtpfy/195L5kzuxZkJCqA3ng7AWCoIg/bauxcZChQpOwZpNXTW1xp2afY3dN1C7srqDUrW9ubG6sZobm0urS4ktrq3nik8yG4tpo5Y5Yp4ZcPDLCFaJ2EgYFS9c04LWEkpRas01o07pp67NXR0U5tOM4txlGScXF2knGzTi7aNPVOz1P6Cv2FP+CsuryvonwN/aOt73xK+rNZ+GPB/xJs4l1DUmu7/AGaZpOl+OrPG/U7WS4litm8Q2sc9+iyhtVttQDTX8fwnEfD8KeBx2LwCUYLC4mVWjOW0IUpzcoT6uOrjT5Fd6cyvp+i5BxRHEYjCYLMlacq1GlTxFJXnKUpwhD20dLxUvilzq6vppc/S7WdX1Wy1qKE22ny2t5ZX1zZXVumkadpoiSC5d7a3gaSGGzsdPgvJJtS+1yzW7R281s1pFfWd5Av8iwpwq01JytOTjTUbJtScINXd11kuiP6YhtNf35/i9/mmn+HmQ2N3PrhtNUbTJFthqly0V7aQ/bB597rOq28yi4ujNHY2sBMVhFaTw3MGjW5aRYYLD/T4PRwilDMMGlOOuKwvNFvlaaqwjbrfRb6K7t5nLjvdwOMju3hcRrta9Ka+f3n85UtjdT6pqA0xrrVp7vXpJNQjtFeOBFN8baRb27MSrKU/fIbfc2pJmW4W2W1gtprn+lMwxlKj9Yp15ezjCU3SW8pU0o25VZN2b1fQ/AcPgKlT6tPDQdeVenRdZR/hxqSj7PkrO7SmuRtwveKkrvU+/vh7b28tx4S8OTf2Zd+YNbg1p2vb2O0jW10XUoPLjSd5baRxpHkPBcXS6j9ruYLZ1mjtbyeS5/O8Xief2NSil7Szw0Y3/hQlCTbb+1flatZep+g4TCyoudOvpCU/ayglaM6j0Tirvl5baq7vtpYtaROrGaw0+S2sbnUrJr15xNcOllJp8enX1zrOnEyyS6fdLLZCzu9Sj8qR7SS8SG0lkvWhi+TqTrylNyhGpCo4qN07Rfw/l96PbioKCXw31i9+aNnfTS2um5zvibR7RtC1EC7h1OxvbMalFbafcy3l2bvVYfB2uRWzmKISG90WfWJLCYp9qt7680u/tJEeIQPp3ZhJulWjGChCdOUoyqSi6aUYqS5Em2mnJQtJNfDdKxhiacJKDqJzSvyRp+85OTum7fC1FPmi72el7o871KGPRLM/2TqrSW2r6ZHc3UECtcj7VHYa7pGpaO15PcvqENv/AGLqMkcqy3MLNb6hPcSWkzR2bL0Uq9aSUpQcFesm3dUoy50/at7PXa1r8zfkefWo0IO6mpL3JKK1nacW0nHdNLT1v8/dvgx8SvB/wct9R8c6n8NPBvxVu7WzmtpfDfia1vJZPDjSagl2mtR6fcwahC6GSyK6pJHZym3sJbS0hu7T7ZfWp6MurLDY+VWvhMJj6laDpQhi37TDuat7OV48vwpS5Y39XoY4qlCvhpeyrV8PKNpy5PdqS5d6U4yv+7d/fl0cUtDkLL4ua/4m0WGztNA8C+FdKi8O3/gq1l8G6Jo2j31ra6gLfTLnUdc+2rJ/bV1cxRoNWeKFdS1O1Opag5WUtOnNj40Z4q7oKNWNPnreyThCtGlRqP2TUPcqy+zTqVFNwtHRtIKM6kcPP3oWm3GK505U5OKUnF2tyyWkla+r1vqfN2veI2+26bp2rwXLXV3YabdwarbXa3M9lcrJcyo/kJJamW3uYJEVraS4k3EjzjczK7DtwmWxpxxVajW92lifZRo1+eHtYShUjJVLU52dKUJuDTd+WF0tjmxWNcp0sNKlFJxg1UhdypvmUW6a7SiuWeu0peR6lrzfBR/Bl14gjj1DRr6/ku9W0nwy97qFzc6LbHRdTs7KyNq/2jSbwXmr63Z6hDqF41ld6aNP1p7YX1gYLK90wzx0swWDiqE6DxFJVsRaXNUlSrwjThCpLlvyxhCm3yqyi49OYit9U+rczUuadP3KNvdgqi5ZVHFaytKTla697XY3vCOp+FvDPw91zx14Q8ZJ4l8a6V4u8JwS6f4j8JQJFbaJrVlqNlrtjqFlez+IdK1jQ5L9tJGoRz6ZdafcW2ky6VLHs1a30986mEm68qdTD08JQhhZ1W05Tp1pYepWrO/Kua8r2Sjd+0XnY0jiadOlKpCq8RUnXlZT/d+yjUpQpuKbbtZwun1Wlr6uHx18X/idffZ/HVhpVhp6eCtU0zS/EfiPwxZaJokWs+KF1XxBq8epaxYeHNR0zUovC1/d62bfTdabTLHTtSYixuZku3hsbTrwuVYPEuCq11Wq1qVWtBRk4zp0XFOPJGSUlWhreDV7276clTMMVTcnGNqNK1OUv55u65Jp7U5bJu+l2cX8S/GmkyfALwZoU6SWb6t4x1GC9tGtNXtDH/wj8V5cWsOnXbzXWma8mna74rvrfVL3ULKbVU0rUNG0qa4ntrbS5tN2yDCV45pj50uerGhTdXntCUJxqp0ozrL2ikp0/YuULJ8sm5e9eyWa4ml/Z+EhUShKpNqrTS5byjyyjq9/j32eq3TPfvh9qHw08K6H8GvD+iy/2mv9o32s+O4p/BOiWeorfQ6pp0+kadcS+Ln1Sx8TaH5VrrUF3bW9zp9jCLix1qTS47rUtM0m/wCKu8ViubF1b1amHqL2bteteEY0pKNtqMYwU0rN3ctTWh9XpOlh04x9rD7Xw+8rXaurx2TV9k2eX2Hxj8d/DF9PstGk1XWdQ8FfEg6bdeL7NL/SbTxR4ajuovD/AIQ8Pa7rugXt8NEWHTtE8STaBpcN/fJe2MusRxaheReF9KtpPYllGHqQrzhTeGw9OgqjjSpueJ9u6fPKfJdOUbuMrpJSty9DzP7RnT+rxnJVKjxE0vetQlTUuVcrt7snZpJttaXvdGR8X/BnxB8WJr2o6Zq8V/YeG/jR8ary4h1zVZdOvVsYbDwxqnhzV10rV5NJlktXsNJ1CD+1LKBLLTL6UQy/2Ymq2zX3q4HGZdCnLncpQrUMFByoxc5tVOaLUqi0U1KPNKDjdX5b3VzhxWEx9WbtyJqeMc41JcsHGlyzi1quZyi7KStZ972F1TVfh+fhB4G0Cfxp4hsfBl1qEWpa/wCCW1KbU9UtvGljpMOl+M9U8Ptc6Pb3i6TfaUng9vDHh7WtWa1j8Tx+KbqHXv7I1EaPNw0frEsbVlQwUVjKcHaTcZUKsalSpUwsaspSp+xdpVVUfv8AsmkpL3426JxpRwNKFTEVJYScIr2atzxqR/iW/nu3G9krWWmulD4ieLofhv4u+KfgnwZ4k1fxD8M9U065t/Cuq69a2g8XjS/E7+GfGWm3F87WV1Hpeu2F54e0176KKS1EraLdX2nNC5sb2uiOCw2IrYWthlGca9aU5KquWksNQVehBxi3rz1KsYt30c4721wni6lGFenWfL7ONoxj+8vVrU4Tle1uW/upb3cW/I8O8c6v44+Mmq6l40tobHWb208OeHIdUSwWwtNavbPRvCl0t35NjZWdtNd/2ZpfgzVLy9migkmgWNUjlx5FjZ+xltLB5eng8R7SMnjcVSoy5GocirPk969tXKS8jzcfXrYtyxVJ88I4fD1akNqik6FP2nuav3VGOvnbRm/Y6d4M1H4RfELxXeSaDoPifRdK8JwWmj3/AIh8TaZqDXaar4e0mHU/A+m6xrusTeNYb3SdP1mw8R20png8IHxDZXtjZWuhOq6FVOOJeYwoUqVOeFTnQpxnGFdWqxlGSqxkv3c425+W/NKPVIVV4X+zpV3OXtowVZtOpSklTkpfuZRl+9jJu3OrRi+lz0n9mP4leIvFfidrXxDa2ms+E9J8deHde+2eI4/BeuL4dstV8Xw6OniHW9G1vSP7P19JZPEw0TxFqFpc2WqQRaxZ6pbQ3Fnov2W28/OctwuHeGjhWqOIeEm5ezpOMa1qbnUpwlzcsObl9oopPlULbK67snzLE1o1nWpxrUoYymoSlO7pwclCFSV1eUlGSUrtO8t7ngl/4x8e+JNf8Habr3ipxceFvEfifwr4StNPurvULLw6us+IrrV49O0zw3qGoWi2elHW7l2uDbXGmSQwXdk8V1ezWZjPq16eHxGDxEPZTr0I4ShjalPEJxh7epFqpPD1rWlUXsqUeblahaUXF8ya8+nXnSxeHcqqVeVethE6a5uWmnT9lzU735XTavHm0aSvqeK6LqN/o/iJPEOmajfRR6Vqb6nZJdWdq2mWjG+muoLKXTpjfWs1g88zJ9kltZIJTcSRtbSJPtb3KlKnPA0aNTDU6k3QpUZRleTrKFK0ZXVrStFtuzTfY8GnipwxVStCtVhBVZ1ovl5YUnUqXlFXvfWVlta3ofaWt+N/7C+E/g/RLjXl1bTbzxN4T8aWfgPVpdLluUa2XxNplzqGmX1vptnfwSalCJLXW5JDqdvcCPS2G29020vLf4jD4GpWxNSNOnGnRjDHYeviKUIyfsv9krQoVFPmj7On9aUIx3XJe75kl9fi8XyUaTnOVR8+FxMaE5zhd+z5JzjKHK3/ADJrS3fr61+0Z8WLfxV4J/ZV8ZXGuw3viTxLpvxuvvFegatd3/ivQvDWj+IfiT4gsbWPTvDerXWuWWlp/Y6/YtPeLSoL7TbTwt4dv9MurR9D0ma0rBZdJSzPDxpVU406XK6NsN7RxcJwmnFxj7toykouKfK4vVsrF5gpLAYidWk1J1ITVS+ItFqUWqikpt3TtDmTtdPpp8k/EDxZZ3Xj7/hIfC1j4di0mx8N6LpI8HxWd/M9pPN4H1Cya3EUwt9TuYrCTR59OvWa9eaKe8tZojcPPNcw+hgME5ZQ8Pi1UjVnjo1aVSpWptqdHF0JxnKc6rb5ZNSSb2jyJrRrgxWN/wCFT29B03TWEdNxhSqqL56FaMLQhSSVpQs7byd/Xc8LWV1qPiPW/Efha88a39nrHwf0fTrHw7p73un6DqXiDUJ/BXhnVdHnW8szaSaXoOtnWfGd7qsrRw2Os6LZXk9xHcxq19pXVGlhsNg6lPDReCzJYinimvrWIjRpYmpiFWSpziklD2GE3lpWjU05OR1hXVWLrYylLEShWy6eGeFbdHDupUw6w0aClODk5S/fYu/KrSozglaSkuU+Kfhn4geM/Elx4r0Twm9jea7rd5q1z4c02eC88U6L/ak934x0iSSyXTdM1uK2sLHVZLC81DTLVtCT7Ba332tbfULC8uOjKMRluEpzoVsT7fkpU5RrVaMqUJSnRjheRwcpOMZyp86blomo6/E+DMsPmGJkpU6Ps5Sm3OlGoqlRRWJq1007R/hxqKD015ebTZbuj/Dq4tRZeJ/iH4l1dtCv4BeXlzo+oW/n2F1rVyt/plz4k8Q3Ebw2r6pqlu17eW11bavqs9ro3inVdO0yX7EuoW3P/aarKVDBYLC1G60KdSMrrlhTVStXlGNtXKmklJOyetnax0f2fKmqcsXi69KCpTkuRXU5VpU6NH2jW0Y1JNzha7Ssmr8x21r8P9E0rx7PaJ4rg1C3vNL8aaW6a1aNo93rWhW8t3dE2uqi5uvCd4l4+nX3hqee21SG10/UC1/iG0gZrDza2Y4mtgEqOEVOVOvhqsZO1WEakHOlZx5qc1CHu1ZNJ3jdLXVd1LB0KWMkp4t1VUoTpum3Km6lNyVVqMlCcXKfK4RV1rq2lvp6D4H8EaF4ok0mO8nvdF1W/wDD0rX9z46kXTpNVWG18QX9u7SaRpMNwk41XSYrbSJNNuNUh12C1Fvq1xHa6xt4cZjsZjIRrOOGhVpwnL2sMPHnlSnB0vdnPmlCMJqctG7Wuknq+zDUMPhm6EKledOVTSn7acYqtFRqJezjaM5NOEbveyunsfSR8JeAb/TdOuPBuiWt3d+XKt/o3iH+05NQjutKk8TWN/oGtabqjaUpvtQsTfaRp76F4ou7uzXz45tTgk0XTZ73watbEU60ozqYiLqON3Qmm4NRTVVz5WuWcUo8lk+t+h6tKlRqU6c6apzdJylJVVZXcuVxUOa7lH+ZPW1kjkvDHhbwNZeK9U+zWNj4b0q0+HmtPrUustcaTDdeLE1O80/S9Tgttdu9Y0K60S08Uunh2Fb9ZfLVo55tMj1P7ZBaHtMVOhQp4mVfEJYp1KTjyVHTg7+5KPNT5X8Ot2pWdrW1uVOhGvUnQ5aajQalGS9nzS0vLVvR6vbS563pOnXng3xN4i0Xw1fSaFqNwjnTLG01PTrDRtNvPEujh7e48S+HLmSSCKI6N4h1eC6i1Gy8Pp4Ekiie0utZu4hbLhN+35Z2lCXuU25Rbcr3s+fRTtZ6KKtffXTXmnSk+bllJfBKLWne9r76f1vw3inXNA+KOqS+G/FHxGt117UYfDt3p/izX4NUuNH0W0B1Ke98D6xqVp/wlnijz2XV2vrue2ivtL07XbS28P2dlHoFtJqekdMYOEoVZ0+aMYzhKfK5ezqrl/etK1lK/wAO9o72MKs41FKnCryzlKFaK5lBSvf3ZSasnHlTT13skWrT4Haj8OB8PviLb3UHjXQtRuEnh086M9/pWulb670kwwTT/wDCRWF7aX2sWRtreKaz0+6hWXTLvULfQzfxSW0yxMcTTkqlKhFS/huErwkv5lDeN+t5NjVCpQlCVKrU5Yu8ocyv8tNXurWRrXpg0ifw3bpeW0mhTQWd6+gXPifUNE0pvEjWVvG/hzU/EsNraazoupadf+H9bvrnRGi0F5PFWlW9nq3iPUpLjU7S254U041HUgpSp09arh7SVCneMY1FFSUnCMnGL5FKUU2+V2ZtOTTjyymoOV9HZzm73hJ63T1bXdHjbmKx+NGs+L9I0GXwv4S8SayL6x0zT9PtfCl74Z0uGbVPD+mpfRWdnptppesmQ2tze6HpFxqmlajc3DLc32rw+aY/QqzpVcDg+WrGtWwUGoV4+9F1JTi4pNqLVJ01KUXJXso3inouWlGrTxla8XTp4malyJ3i0oSUqm2/M7P/ABPrYVPFHh/wX4Hi0rxD4Uu9U8SaVKL7wis9/ptzZ/8ACDXGgRX9/Jc2VvpelSR+J9B1r+07rwzBqEf2V/8AhM9dtLvSnkmMcO04UcXyzjNx5p3xLScabqRi4Rm0378ZUoU48yaUuXm2kks6bq4dyhUhTainKkpVE5U4uUbpStaL1Xu2bWurs2dZ4tsp9RufDumvruq+JdS03wyF/tRNLux4UtbeW2l1m11HQ/E+kxLNqNlea62oSaZPrtzqNja6hp02s3FxBaOptPMp3o0qkoxjSpyrTTpqahKThK05SptN8jfwSTtNbWO+rZzhD3qkuSD55Q51FyXw+0TSVrPda22KFj4tudO8PR2ukXeo6dPpBsYb6dpbd5BrHh7UYNLWWXdp0FsdJ0aOWHWdGl0ZY7yM2WstdWyzSW+o6JnisPNTjJwcbpOMYwcmlJaXV1yt721vfzKoYlRhPlqpqLtJ3+Kz3e3PbvGyVvJmpDqWt6hPqXjTRL+68QC30PU20+Wxi0gzWsb6lOkkUmhrdXn9mJbwRatqV1dRrfSf2S0alNOTVpmXiqwdKcIVouKk7yurOMLXUmu0muVa/aUtdjoUnUUq1F+0VrXSt73wOO71UXe/lsjiNE03x0mk+HWg8O63d+E9S1RLW+urWKQ6fqmqQ6qbm3hkmjbaZ447a2O13ciZI5kiZbk3LdFR4duTjWlz2j7Ole8ZwjCMb+kUmn3afTflp+2XJz01yylJzb1T5ZuUVpbqlZ36I9JgsdM8ea38U77UIEs9A0+fT/ifc+C7e716/tJv+EX0vVJLjQ7TVtVl1TVdEs5JfFd9Al1/aF0yLBbicX/EtuLEOnHDSptUpSp1YONONkv37d1vq7Xe9238tPZQryrupeShUjNJvXWmmlfsr2228z1w6XNafspeDLrQIbnWLRfj/od3o0OsxyR3yfatC+LFyljqMoliiv7pkliiW8VILe6WFLyFbITRTQuvVc1i5+zVNc1Km5xdnOTvdzbT7q6Vr33QRXKsPFa3lUml2T05fl3PLta1nUW8E2miSfaJNH1Dxxq194WtLjU7ye40q7s941mKexujNa2kmqpquizT3dnIJb+WB0v5pzBAYPMblZ8rbjbWy+/8LHROUlyR5dZSlZX10Ufz9Cv4bguYbfUboK507QtZs2miS8nt44J7SY+atqUmZY41l+xQ3MsEjLcukalmzA0eOqbknrytL13T+/8A4c6aNrWT+1r5OyVvM9U8d3sMPw48RaSlzdXmp678SbKCOO5v7a61SKy07Tbu4aefyI1tEupheae0949nGbmWO9a5mDQuE2pw5oxlez5m3pe9427mdaX2bbSt+P8AwNjxi90kab4h1uw0q9XWtNk1+zhtL4xyviz8iR5b7U7dfmt7Q2s9xCyECM3RCIzRQRuHVp3tJzjGNKnNtyaV7taJOxzptTaUb81RR323fbU1odEm8Q2KSC4srCLQ9W1tUaWfb5cdxdJLJHFNKkrywhyJG8xVyuyZFESipp436pOXuTqRrUKceSO7lHmum7P4Oa23vc2m1ip4T63TceaMeSpV1k/5nHby01+R13gzwteSanZrpusafqELJdb7PT7l/tVnFNfNDB/aG6W3jzdS3EUFpDA2DuCRiOCCSCpx+Z1MRT5fYzpRqX5ZSe9rXt7qvZNX9fM3wOApUpRtVjUlHWSha8e13d2620WzPMv29NE1Lwz8AdAtokvdO1DW/iVoketmaaARXekReHPFz6PZG8tnil1eBZNOju/9MWJ7OWzt5JI55buO9f7Twoj7TPcwctZf2dHke3K6mMw1B7b/AMZS6fBbrdeD4hupTy3BRpVJU41MalU5ftKNN8v3Xf3/AH/lFaeZY6XfPNbuzSQlYygTeJXZxuXzJHmWNWVVJaF0AdnXzDGQP3Nv2s4yta9vPdfLufksOanRnGUX70bXb72/4cp2mkXDWVrLborRCA3LMWBc7y0rK8rPJIscrjDKGRThS4UFSbdRKVnp73Lfz9CY05Sp80dbLZdttzAvLWWRnluLpkLtskNuB5EUjHMSNcxCDhXbAkG7cWiKKNyuN1JW018/1Mmrat212ffsWH053git3n3+Y5kMcZkCxwNGVDyJv2lZDJIkJ35DAs6JHtdlzNO60+YnG9tU1e781/VjRgS3jaKCMrDGAw+yyFjE8Sqm0yNKZMny02rI7AMzkqoBCGJSteT1L0WkVaPRX2Xrp+RuabJPAdt1KnlScW8yzAtEpjmxdzM0U7ALDN5bSP5hZgu6MqFQc0/fvZau2npa500bJXlZ/wAjbUVDo7vrfX0vY/Xz/gkH8Bo/jD+0I/jXXVW/8L/DK3gvlt2kQ2Mmqzb0sIpXWWRJhZwtMXVlUNNNtkAVVr53PKrhSpYfaU37SUerinZf+TJf1qfT5FTfLi8ZNJqny0KDTulKpFc+uz92c9Lb3P6/k0yC2+WJ3dd7v9nmbgFt7FVDsW2RAARRrHsQDC8Zz8yes5txs9XZJv0t/kadkoiMgaKSOMqN8YVPkD9epKbsd1bKliTz1E7NPsSnZp9jw/xdbyXXiCC1VGaMOkcPzl9uGVmOVbDMdzDJHvkDIS5Pmd9tLHZDRJ+dz0u1sI7DTYcTAyPbxqELYJkBDKd/mZADAHox4444MGN7uT/vP9BIbaS2SJ2aPMkpfzN4CpGE4ZgzgyxgYLbQXLEFgCFwA3ZN9lf7j8Mf+Csf/BS+H4DaRqXwH+B2tQ6j8bddtZbTW/EdjJbXifDDSr2J1dYGidzD48vY3DabFJEv/CO2ZXVrpRezaZGPoMnyuWKn7evFxw1L3/fXJ7RtacrvqvNXXQ8TOM0eAp+ypNPGVFaEYPmdK+vNNW0bW0dH1ufyJX51K6ur64n1C8u9W1G5ubnUbq6uXnkkmuHMlyZbmWQTXUplLvLIzGSQl2LbkYj7iLjBKMYKEVGMUo6fDfV799Ox8BUlUi+Z1ZSqVJSqVebX3pWbfzf5DdK0aXU7jKwedJFEzSGJSJsyDccbIYugCqGkzgHcOcGqqVPZ2tLl5r/O1v8AP8QoYedSa9xu3Z9/+GLuohI0bTLSPzfLijTa0bkq205XBSfeRJId8jbWwFjIMYAaISS5ZvTXa3p107/1sbVorldOlHtyq+vpexzqwSoZRbEuT8sm5XVgkmVnDHbu67g6gbWVjsVBtWtziUZPZXa3Lk4uUiEUDwmMDZ5QlYhmKgtsgDvFjMKyNlfIMoJCsCAJUrtq21/8ipQcYpt720+VzGbcBI1xGUCw/wCti3ruxuK5iUhs7gSC7l8DgcgVRnrrdWSV0776pdvmTafbed5d3cxzmCJkx5aCOZ1I3fN8spcKHz5j5AXlmAwiknZpRnra7022uvvaNKUeZKpKPuw95K+rdrL8/P79se8R2kcWxZSEKiQHdL8w2bWOVQjgkqiqCBuPPyi4S5Xd6vr5nLOCk01pa/mYQh8hXImOAWVkdlyAFI+Tax3KhBIY7dhwDnJZdObn921r9d9tf0J5eT3r3t0230FMnmyNJkBcBcMRJwFBjD+YxZhjGCzFl4EZwMHSK5Ul2/VkSd233IXGyRm2ySRbiS4VgASSEwWkIU5z8xWPlUGMHLMRdtSkRMQhUK8fOVjY46DE4+782WOCG428qaynC95X+VjSEtoltZYluFWNJHlfA5MYjwr53nEeI0AUAb3IOdzEDOIUbxcr7X09C3K0krXvbr3Z6z8HIpv+FtfDDy4X84fEPwWc4W6MrDxLpYwscrLbyQPujURNiN3yN5BKjy82aWVZm3oll+Mb+WGqfoenld3mOXpqzeOwi3v/AMv6et7I/rP+IjfbdL8N6fDfTvqWrb7mwtNDjhk1J9SEFuJGt3uLmUTF7qOdbg6fELPUdKluLDVdPv4LpoLv+IsFaEpOUIOKjKNSpNOUYUp1J+/yqzurytrpY/sqWtls4zleSvdpVJe6/wC6+q83c2/Amg2djp5tpB9omW7j1BpNRebV7qZbq/e8vLGyWUrDZ2FnqSmGG/j8y802xk08XaW4NtHD10avNmmCcaUUp4zDQ9260jUp2k9NeZa+S6uxx498uBxknpH6tXV/P2U9LW/U/Dbw/wCFoNAurlr3WYYYtQ1mbXZ3aVjYxQ2d/A2oSBoJ2tb6axsJrcFN6vGbmaw3WkjxpH+yZ9mNTF168oYbmdH2tGK9rOdSKvyxkoyUVFScJP3m27LW6PgMiyungsJSU8SoRxMKeI5/ZRppTlHmkpWbcpRUoXfKlqmr3dvbNAtlsPO1Rr6B9K/tK40qXWLiB/spfU/DskX+i2/nXEE0dyQlvcSMPtFhO8kGqWcZjOPmPZe0gpVKjw6VaNKpZN1KfNCb59E0ow5VF6p3nGyetvbnrU5af72k4e0jJuKi4rdyctbP7Nr7PyGeHLxr7V7C00uO2guLlL2wto7t7M29xcahY3FlIt3c3s4t5raS2mby57vyAt6yy+T+7ty3n0Yc04wjJSjOfsoN35oXbblLopprV3stUnsE5yjB2haaheENLa2tbytqvQh8Mx2dxe3+ma3JBp9zcaLPp0GnWqJpd1HeXlvO72tstrDC11PBaxu8NrJLK141taacI4MzW8GM5RcqdRRdaCqRmpatcqu1KTje6tvutfQuHvU0pv2cqlOzcdGpyhrbs0779EV/CXh25XT7/QNXvIG1PSIdVTw/rt1bxTSRtHO+oJFLNFBcXX2XUbaG/ltbu3ZzdNc3UKyOsAhrsx2OpVZr2UYqjVgo1aUHJJt2k9HblfMle3Q5sLgHRjN1Kk51ISajUmo8zjF2j99k77/icDqey88SwRJaRX9k2m/Z765MTO+oS3OnzQmXzlnCz3DR3VpHcxhYoBFYlJIlUXDuqF6WAnUu41I13Kj7JcyjarGUYS59eVQTg5brTW1zPEKFStFe9b2b9s3vP2kJLTy5mpO9vLoY1jBLZ3NvoiaHNqd7rIsIvD/lW13JNLNJf2sKXFlDDLbxXP2hIbm3JTzXXz5BGVukjVu2pzVV9cVX2Xsp8lamlFpqUJVYLXeXTTS7tte3DJKDVB0eb2kVGMo7q0UuZ3svsu9le1+p5/4hvNDKrDLoscV/pjDw0dTie982C+stSS+e7ntHkWxvJJZ7XV9LhKSRobeBGmsrbUfMup/Zy+jmUYtxrOrCpF4n2U2uSpGpTxFFw/mjUi6qre9ZPk0eyfm4yphnySknTcP3MZxv7SM41KNTna6xbpSp6Xa5rvqbXiDRNGvPA5vvCNzb3T6dFaxa1dT6fa22u2yatqVxcWMttaW+pTXd0sVm1jbXM6KyD7TFpjws2HXPAVMZDMozxUJqlUaVGmp3pQdKN5NJx5Ly9nKV5Tu6km73aRGKp0JYTlpThOSblUqyhasvaXcVGXPz2UpRWkNILsrnL+GtO8axeHvEGm2UEdwfEVxp2jPdyxsILfTlvor6K8W7vbq2/sG2hvdNhmutW1aez09Inli1Ka2WO5aD1cRictrZthPfcIQo1oypziv4rnTkoyg3GMozhVSsn1btscNHD4qnl+IXxVJ1IWnH3v3Uad21db8yt5ardDtN8eeLNc8AeIPCnhS2sdKhbR9HTxZbaVqN0J/Etl4Uj8Ta5qeva7DqepXMN/qMNrd6t/asVrZ6fpEOh2kbR6RHKNRv7zuxOX4XD5phatf4Hz+wVKm4xhVnbloe62+W9kpNuT6nNRxWIrZdWhh1FVITpuvzta06d+aUebeSV9NOxD4/8QeIdZ8JeF7XVZ7DW9O0yxnvrDUhcardy211dLZabLLfRW9xLa2UljpelaV4dhgY2lpFbeH7QJbpdyvJLw5PTw1PHYylGFfB1+dU60JWUq9NyvTcHJ/DKcpxs7NNOyNsfKrPDUKlT2eIpTvUo1L39lUhFXb5V9m0X276Fiw8V6z4x0+2+HNj4Qi1fWNe8R6W+kXej2dw+tXOrXLa1BPb24u7p9OF14iuNc037fJBFCTH4f8ADyQIqWbSN6LyynhYPG+3ny01UclWjGKtJy5acp07upSbWtKUUpXlea5rrijjpV6qoPDxlKryQhKm3zXTtKTvs0rXUdLWPUPCWpeMvhnbXmh3ujXVt8OvixqmpeHfH3h3V9Q8KeMvtOt/CnxBZNf3Wt+D7GxgvvDN3pmqahpb6Pp+peSsI1J77Tru+tgIrTDGVYVcPXq4bMKFPF06UKShTjiKM6sasarjSUKeLpUpw0kpVJ0pyfM43koqMdcJTlTr06eIwz+r1KnPGU3FqLvZyVm7S93Rd7N6M5Dx3qXjHxD4T0f4keJb+2m8P6P4v1H4faB4jm1myGr3WpeF7U6pNFrWgR63eXsnm6HqGgWiarPo1qdTsbLR7NTqE+iRrH1YXAKhJYXDUac1Ww1StiqCpRlb6zCElNTlKHs5QqJtW73WtzmrYuVVKrXq1FUpVHQoVVVdNP2fNHl5VFxlzRacm+q1Wh6Fe+Gvh2+ifAeTV7xNO0LxR8MtS1/Wbuw1vRdJ1K58RR+IPH+i6HcXt1Lo+tNpui2viS3s7LUJns5L3VdFlltRqcuoeG5bTReJV69Grj3VpSqOpjVhYQlRlKNLDr6rOvbli3NuEeZvW0acr6vXtnRoTp4VKqoU1hZYrmc4udSdSFWlBSjdqF6sVFbJynG97afUWpaJ+zVafsm6z4g8OTXI+JnjmLQPEWsNrNx4k1OK4Twvep4Xurvw9s0rw1pdpY694hvdV8K3OpxaFe6Va+IL3+yb7X4p5Ip9K45wxEHQpVcM6E6NV0sOo0Z0adDDzlVrzekpSqKShTXvJcsoJq921so4f2WIq0MVTrQqUlUm+anKpOvGcYQjtZOLqu1ntfsfGuqfEK8+G2vW1n8Jpo7TxR4d0/S7TVvFHh2fws2o6tr+jxa/bLquiajYeGNJ8UaBajR/EV34e8TWtpqGda1DT7m+utSucWJtvYw2GqY6Cq4+rKGHqutUp0oqqnh1VrxqqnG6UnGMYtKUvevJnmYitDBzdLBxp1a9FxjKso0oLEOFOrFzqRU5XlLninFLkSgfMt3qer+NLu6i1iCK9vrm78V6rfSWdtb2bf2jqsYuzbtY291pdjY2X2+GGWe2t4IIraOWdrW2H2eCBvo08Jg5Orh61OFO2HiuaTa9xONScnZydSSdru9k7NngL2+KVOniKblOLrufJZuLqSTpwUU1GNNWu0tNtD6d+H/wa8eeEvAMuvz+KU8CeGfGHhzyX1K88K+LrvTLvSrvVJ7GdNTnttEvv9GtPEXh420WpeHDr8Vpq2mxS3i2MCT31l4eYZthK+MpweFdflrJ0lKpCCnGlVfM6N5rmlKEXBQ0vGTvpc9nCZfiMPhK3LXjSVSEb2hUlLndSnUd1GDeln6NLU881XwafEXiCXxJqHia5vdT0iDVtQvLvRNFmsbyOXRNYuo9M16aODStP01NGt9Cs7O6udW+1WdvbsxLTXMpY1qsylToQwNLDQj9YjQcKWKfNTpxlDnrU5ezc5Q5Z2i49HdPXUwlgIVq0sVOu+ahOtGfsYOFX2qqKNOSU1FaxTbemqVjjr7w34H0Nb+G41HW9Wj+3T2dhcXWkxWr6PCZNBn1m51q10/XLl7fW7HVdLutEk0Yrqek3C2d3e2GqXcLpqEvbLEZjiasPq9LDU3TlTlUpRxFSanThTnTw8IwlBKFOdObqJp83uRTb1Zyxo4GhCaxU8TWV6sU6kIxhz86lVlLkd3KlOKg1Zpczt0PZfD0Xg3xV4ei1K58N2/iOS4tNOtYdMlsrMWmgaxpuox2Fkq6voniDwvqnh3RZ7fUZW1COzs7myeeVpksbi8NnNF85OpmGXY7EYOOKrU1TqxnOreNOeKwuLpqtKlGbi6c6kK8Y0qaXvvlipOKse9CGDxmGp4r2XtKkqKioSvy0sRTtTo3tdxpvDfvHFLzaHwXA0PUtAvrjwj4DXQdJSC41W1sNf19dJ8W3NmtpqED+Hz4ij8Sz6FrF1py2llYJ4YuN2vWNpOmjaZeWx1vTn6butSqSnLMnO8ox9ph4qvRppc9TnrOaUlOnzwi3G9pJK2jWTcKNWEVTwiagpVIfWJyp1py92KjT9m3GUZcsn7yV43fVHYPrnij/hMtIvr7UbTQ9Z1iTTJp9O8O+HNa0q3TR9Qv9W1rUf7A1a30lnF5fG1j01xbWQvINOMks1yNW/tHw5acM6WEqRkoU6laNKdWlFzaTr15Sp0o0pwcvchBwdVSaTdSMZfw3c7I1MS5QdWdOjKdOhiJpXtQoxhUqJxmotVOaE43iru7lH4rIdq+radPLba1cW2qeL9Us9aTW7G+0DxL4Us7Hxhp2n2vjO28LXFz4XhgstWs7+fxT4l1rwwsmm6RaxW9vNFc6VHJqFnPZ+IdIU5cqw/NCO9OtSqwnCVBv2E6sFVjHlajh6NSsve5ZWi02c9WvGMpYiSlUlzwnh6tOUZwxCUa/spuCbcf31WnQs4qSlzRfW/kkPjXwhbeJfDxudLt5fCfw+uLu6guPDV41tq2tS6pbabHZafNqV/NbOLzTL+1niu9S0w2tpPZQ6ndQwrPcfbbz1qdCt9Vlep7TGY+HvQrU4RhSjRqOUeVJfDNJU6TtdzWtk7nmzrUq2LjLl9nhcFVly1aVSTnUVSlFe+7u/LVcua72R7n8ctMutEtG0PWNJ8T6vf/ABT07wl4vv8AxJZ6jZ6jp866/wCJ/EF7p3iqEW1vDLq4XTNMGpA63daLJYa94jS51PSrW2u7C+uvIy5Oli6WKWKw9FYSeMlKnUjD2zUcJVlKFpNT9pPl5aUOVvmtpZnq41xdN4epha1Z1lhpOpCMpUuX28aacaifLyQc1ObWiV9W1Yyhca/4p1SGddE0vS73X/EFjDe6Bf6xYW811feNdeTWr+6/4qzXInbTY73So71XvdYuLXSj4w0J9R8vTZrPUdYir9XhVm5TU6ahdVZcy/d0KKopJR62qQk7q7mpvW6uUVX9nTlGko1OaHPBXk+arONSbinrvRq8qv8ADKC7pYlpqWmax4p0q30vUdAtr7Vr20tLvxDqmqro/hq0j/s9tVvfEN3fW1r4dbSfF3hLWHuvEl3cXt/qemefoXh/RrOTXRaRW+ruftKWHlCo1KUKNT4OWclOcqU4UlyaSo1KKk4a35/bJ2sVTVKtVg4RlC9VxnduMHF2SmpPX26qOV0nbljBJ3ueoaP4kvNI07RbOxuZbqe8kvtVjs9Y0q8sbqHxBqOoX97ceGNM1S+XxBHf63FqB1S5HiC+YXFppuqKTYWfiPQ45dB8+dF13Jvkk5QkpypyVoOChJSml70YrmUHpdNNrTU7IThStZy92UnHmUkpxW8It6Slu9NH3vtyuq/Ei+0QeCtfshrmseG7HWLTSNZufEfhnT9Ushpt/wCIdP1HTtH1C5v4dYu9N1GSz8H2t5p+m2trbXctjDL4istYFzNqcTb0MBHELExcaca0YWSpSvU56d0pxb91xld31vsYVcXyPDzTvh5VZKbnGVnGWvJN2clKLSt037Fz4g/FCSbxXp/hiHXP7ATWdJ0EeKnvv7Qni0bS/EEeq64LSLVtUsLLxDrBl0rUrAjWLi6vIPENvb2eoaOLLQdWTR4Ko5fJ4Spio4WdSWHjN0FTXNOVVW5ZTpyatFeW99hYjGU1iaVL27UansVUvG8IRtLm5XFc3NO6+JfZVnuzzDxLq+k3bNe6PolrFo88raZosc80RvIbGMtbNqF1JKrzfaL6IfbAXSOCCNrgNbr9ikuTx4fBz9rKg68faRhGtWfOmqlZwjOEF9l2u00tLvW+hdfEU1BNUZOnOS9ipQacadJ7/wA3v89td+U+ydD1zWl8HfCHWr7wjOyfD7wz4i03xVZ3dpq9gx1HRPiT8Sb7wxY3FlpekiOW91DfJb6lc3E9vDBpMlwl+9pcXeharpvNVp0cPQVJckptU2uTlelVRaXVppz16X2O3DVKlZe0alGMIym+bmVlFXau9LtLT/I891Jx8X9TtPG/hLStV8KeBJYtO0+fw1dJqHiF4E07RLTTvEGv22n3sreGtQttX8QRate2d+bmXXb7W45tNv2AkXUrcxXLlvPgsQl7f2U5c9Jc8IKpHktzaTVRxk3a1kvkGHX1+P1qnOp7FT5PZzXLJyjd88EuikrN6Xv1vpau/Ad1reiQQ+I9Y0HTvEe17a+u9K0q3SS4hlkYSTxzQtoMRlMMlwiXOp21/dWmvTTi0eG1gEA89Y+GHm5YalOVFuU4wlNwlKaTlRc3FSvBTUedWu43t2fpVMFUxFJc1SMKjUbT5HPlW7Si3Gzvbq+vyk03wd44hn8I+MvAHgzVfi94n+HWv+GvEF94VOk/2qIk8K6jc34a5isLeK7aK61K4kneGG4uZruDTdP02JYU0po7jowNZVKkadapRwdKo2vaTUqsadOclU5JuVvh5YpTttFrTmafNi8PKnBSp0qmMlSSUoKEVKVouLqcqenvW0u0lLyH6F8fvir8Rfjr461T4r2l7p1/8SWvbDxp4MksbjRmgg0PR7DR4fDGn6PeXa3Wm2dhbaHbRRaUz208kUMbv5zI8DehnmGpSw1HGUqyq+zupzoQXsZKpVlUjNqKuklZJbR22ODKq9X63PC1qcqXP7qpTklJVKbty3cmt+bS99HobnxDuPB3hX4e6/e6Z4X0ZzBbXWl6TPIdOaW2k1e6mjjQRJNKVEK6tPPdxoLeO4ea4Yx7Li4eHysNOticRh4TnaTnTSk20nFNNyeuqUVfXtoj2sZToYbDV56XjTlHlgk2pS91Wtpo3dteu55/+yZe6f4Y/wCEm1E2ttL4ns9HsG0H7ReqnNzqNkuqwfZZbu1s2N1pMa2MySM25GYSRNb3cokM8m6mPk0lOCdSEUrPk1bWsdGpdNdFZaWRzZLT5aLU+ZSUfaWldXUpuOze6T6rzTZ9H634+1TXZbWW/wDAeoa3Jp6rbyS2nhfQWkitI4J7xIpdbhW8kgkBLrboRMixXDrD5bNIr+PyyilLTmTUVfdc0uX5LXU9myTT5JSfy5NdNvn95y2h+IdcsYPHeqN4DH2nxb4JuvBmlWup3kOkSWa3F9FNdXs0lw9zcSxQxKoESRC0mgLJFdD7OI596cXGT52nra6TdvRW076dTGomnKfs2k91a32VH8z3q18Laxpf7K/hrSzqWk2aWHxI0zVjPNcrLcXeoTaX8StPtbVbeOB7eaG3hmmN5Clyd8VldxzyqBJG/T706ErJK2Mpu7acbewqO7tfqru+qfmY8kuaCtZwoSlb/FNU1bzvK/3nmnh3w14cPhq1ttfvPEd7caf4j165s7C00LTLO2ENzYaaIr9L/Vnt5IpLa/8ADthYXlmlqgnsBeyx3S3Vy1pXVhMJQr0faTs4ubbipRjJu0bpJvr07mUpVYSiktd03Z2d/vtpd2Os8NeHtC+y6tI2gx3DNrF/qMmp3d/9shvTJFYlNP8AKSCCMRC9QOd4t5YZTGAT5bg51cBRhGols5OUJXT91pJJtPpJO++xrTqTvyXXvO7dursnbr08izKrabf6o0cWgafcailjpmoDUJtHi+zwt9nkiV7XVZxfxC2gSOVLu0SVTa3Cq05jnbZy1XSoUXGDXPUXInpZOOt3bXb/AIY6VRb1bTSeu9/67Hn+o2VjBe3+lwXWkXN/qFvqzXl9ot3d3skkLWzAPb3+nWQttlsjvtW3maMPJFiVDbpLF5yUZLVRqN/E5N2+StsaKEF8K63d9/I5TSvBGoatBcJbxandPZRy/aLOO10+xt47UNaOkFxcXFxc7xIkdvMwdTI8KbUWNDOYYqe5By0T+zLpHvf1027dBqlGW+lu2m//AAxqfBXRtX1O+1PWdQibSprXUtJt4oLtZ0tHtbq4n0u0W+SzaKC5tLCSOJmglt7go9q0kP2TypLlKzetR9lg6OGnGpGNCrOUt1zNU726q9tPTUzyqlWhWr1a0OVylGVmviXv6L0fTpfRvY4H/goZbkfAfwTcTCCWG5+JPh6a2uUa72G1uPDHxDOmgrPOZYPPt4pDB5cL2M6Wchs/sgR1vvtfCVNZ/mfNpJYClFw3s1mmXO91o736O/fU+b8Q5Xy/L7f9B3/uNn5GSxQyQ+YkNwy+UolEayxrKkJLMh3YHmEBSETC71KqAQWP7fH4Y+i1+R+XTjT9mm+Z2SbV/L1RLdXdrb6SY7YGG6lWdpZEijEiRxGJmiiEjqWEcikedmNTIxymBG1SoSdRNqyeiv18/uLnKlDDWhfmfK35JrX7m1fzPLrqQtJtkUQwssksy4VtwVmbLlBN5bAlCADGAArHKswr0fLTQ8mTc2ktLSu79Urrp6o0bVysrBZSZZlVU/dShk8lW5iVgI1ZV2bmRcAMNzIUqWrGmvS1/PsdJpllc6jJD9oOFmyskhgnIRI9zGdpY4wiiNVfcpYyMQAQRtzz1akFFq93dKy9TpoUpVWk4u17Nq9vX06jdS1QWVtexoZbn7THHZWrqnlRx2VqUWAsGzIzu8EbAkrgK/ytu2UU6ftJQ1tGDUna93LXW63Sjpb7yKlWNONWME5OXNFXSa5YrW138XMn30tZn9ef/BE74PL4E/Zj/wCE6v7f7PqXxG1SfUh9qjXzJ7CBzDHKMbXRbmSPftXKBUjOQxK18PnFd1sfXbalCFqcLeXK38k7q3c+6wFH6tlmFpcslKcJ4iotLKVSUIwv/wBuR/Fa6s/aOS52AK8q5VRIPK3K4YtjZnYOJAQFO0hhkDccV5Z0KLavoNOpMEEI3+aGOFYMxbdgFmB+bAxjGR8ylME8gG4NJu6PLbdXvPFlxcYLxQyOXYqrLtDkAIF2k9WDfN/Djhvnp9PkdD0pr+8uVfNW/U7ubUBNIwMMaqq5dgCseMttDMv8XzKxVWyW4wp4oVursur7LvYxS5U7vu2fix/wU4/4KneG/wBnPSdZ+CHwV1Gz8Q/H7UraOx1PUovs1zpXwotr6I7rq/ErLb3fjWW3Ky6TobB00mKaLWdeTyxp+m6t7eVZTLG8levC2FTn8V4ucuVWSWl4v/htTycyzSnglKnCTni5RilTjaUKMZtr2tRq3vWvywu3om1Z6/yHeKNU1HVr2fXdTvp9b8Ta9dy3uua3eXtxqF9qeo30zz3NxdXV1JLcTXcs7M91cu83myO5kYq2+vt6cVGCppL2UVGMIWVoJLVJdVfU+Lr1LydRvmrz5nOpd+9d6Xva1lpojlrdJdyIgQTuZYNkgO8q6uA68E7kIjT9wwUglBCx3gazkuVytpHdfj+n4nFCDTs7SlLZbt2339Ud7ZXUukaVdSlhLM6xSKwEY2TRwHbE4UKWRY0KNGSAzho1DtzXNUSqVYN3t71lfpoehCbpUpK6TfLr/hvez36/O5xpu3kngu1UhwknmvErb5y0jSBv3zMPmyoCsqIoiQiPCM53dmrW9P1OVzlzRlHS1733e1rP5M3ri20+KxF4zQiWZN7hgwKs4cbQZxsjkDJLn+BiVxvXG/NOd0nrfbl6eps4wpxUk170ebzs29+hxc9zIQG8wbCylMDC28pO3O05UIcRMxCjeqqoYKeemMXHftr6+p59Sq56WSSd1+KX5lRLKS82wRxyTzM4WQxDziTggZUFTI4fO7JUohGAAMmpSUE2yIwdRqCTld9Onm9dunzWh13iuODw/pOnaJbTPJc7XN3FveJbW5l8sXGR8zSyM0caNhx5CRRo6Ennmw851alSq17ikow84xul9+j+R3YuFPD0KNGEuafKnUS05ZtJyj6xs4tdHoedWdpDcWt6zyILmJUaCHZPJJdb5kRxEVjaNJUDNKzzvEnlI4ExnMcT9k9JJtcsZK6fSzPMpUm4z1TldyjDXmlr9np95Q/syeZXkMS+WjPyQQG2jkFSAdytkKDxtB/g5OkatOKSbV9exk6c5czs7JrR/wBf1qRmykgljV7eJm+Tcm5kB3N8qjYwVSNqkEumcL8pAAJKopJpX12YKDT1t6f0i1HZB4SsaoWALSNtDGNDtJaQAkoVZlRWKgkkHoARnd92acq0tZ99NvX1/UjMDQzPDAUeOQgLIUG6UByWcYxnLBlUE7TkDdgilfzFaXMkuXl/HYvwWiSHcgh3IcBXLI25hld5ZgQOS2NxGflYE7gC/TUvl1T0PbvgtYMnxY+GYMksFwvxC8Fvb+YhNrtm8SaYCiwrMXdFZseXCsu5chUQtx5Oc8zyzMoq1pZdjE020tcPVWtltZ6nrZOoyzDA3V5RxuFad/8Ap/Tt57n9Zng/+y7G9tG1C+v1axuJrOSJrNllS58OXF7aLLdW1rM4ntLFbKylke2v4NO1OX7CIbuIXflXn8QTk5pQilSjUtKXK3rGs3WirbXjCqk09Lp201P7F5L8z0XvTX/k8hdFTSnnDyy+HxfS6jdi+txBORq7XcU76hpdzBdahqjJPeNdalc33lSzxJZ21us8bF5L247sHKSzDBfHNfWsLyt8qcUqlNdPTc5cdB/UsZs19VxHn/y5n0/rY/GLUJdN1u4vU0uC0kt49Yv47We0kkuLaO8t2tYdVktYRHCqXbboTcta21vdWVxZQXWmyxzJLKf1Wv7fDYnEVKsqkKqk5zVSMHUqU6lSq6LktVOK99Qab1crpXPkaX1fF4WnTpRpzpxjGjGcJy9nGpCjS9qoSavF3kozTtaUGk2ld9z8NvB//FNppeua3ZzyDxNc3cMmrLb3GbS5sItQgto7ea5toIZZITNps1rJYubiW5iaeF2FrJH4+Y4513ONHDqk5QftIwrOjFVaFKHtFUn7Oo6k5ytKL1i3q5810tsFgpYem41K8sVarUSdWMY8tKpNulTjFXSjGLs4/Cto3Ra1PQsalBPdXYvRPbsr2ghguVuDHqcO9Ws2itysNydPilS2YQwO0EVzCj/6BbR+JQxU3Qmoxkpxk+ZppuTkrtqSfvatpyaV23pqddWjapdPWyWt9NtF2S2W3yM23iXSvEcF1cSaprWnjV5rq+1YTQiBri7urTVI5rMvHFc2MdrNFeTXlxHMZ5/KEBt1E027sw9WKwyhT5KU406aVBLkbjB1IvSC5OWUZwcYtptQV4x5EjknTftItqpKN7OS1jTe/Nq9GmlG8VzWk1Z6kt34nab7f9msDpxvLeaw1HTxGH02O0uLG/t44bJCYBbu97JZXKBHt/KZmngtZ5YpbV4pYdRquU+TlneVFPVtyfPeppquW/LbmadtEttXX5oNK7bvCq1suXZU7tNSb1d1HrfVHhHiuVrW0udVubSYNDMlvE7WFxD9otoZ5rfFxbGJFvsERiKQBUjVQZJHaYRr9BlNGliJvBQkpwrU6jnzu8oSq8rjyt81uSzTta2yueJjqlSlTniZRcPZqmpRSs5RirSsr2d3blu1fW9tjo/E/iS9srX4deNdHlOk3x06S2lOmWtzp0dwn9tyXtzNcz6XLGlrJb3ct19sW3urETBYJJlWY+fOsJhIOpj8trxjJRfPCpzy54P4YtppJpr3U/is3ZdDLE4j93hsXS5otx95PSL005Um1zr7V9LfaZl+Lre18b2ja5Nr+nXWt6VoM3iXXNTgWN9Q1bxFrc9/qb6TeQ2puLa8vkvtViWbVRPbxRw3qNc2EsttcWkW2X4uWCxcYx+syoYqdLDL6w5OFOlSlGNbEJqVSUVFwqU1BxUXBKVruxjiaEcRTlK1FVKVPmtDli3OfvQi7JKTblGUtXpdttppfLPizUBL4jvrSSK5trm2dopYltZmjht5IZEWMvAEn2B3xM+MKkbyLEscRSb7zK8FCWX0pSdGtGpHmh7fk9ouardqamnyzWqbTd5K6bufJ47EtYyol7SFRO9oJrl5qakopwdrRi+VpOyV1sWZfiHqz+BNS0641i8S8WGLTdNtYpJIjNZ/b7a4urW4cJLE62qzXl1bT3McC2cxu54I1urx5JEshwUs6oTlhqcsPGlVxGIdZxrQVVQo06M6VWahUoWcEnTi61OatKybtHKebV6WV1YwqTjiZThRoRim7w9pUlWdotq7U0tbXa12RiX0Oq6Ba6Lc6kDpkOtWslvdMLl3S4sru2R2+1pHZXR3ywjzo08uaNgkjRgC2iZO/DVsDmdfHUcPL6zVwtVTUbRhKlUhtKlNSvyJpcz917OzRzV6eKwVLBTrRVCOJptX1qe0hPf2sJLlVSV3y35u17naaBoNxqtjrFr4W1/U/EUemzvNbaboek3s/wBp0q+0u6fX7yeK7tYUxpGo22mQG3ntIJru0vZb4xW0CmKvMxmIjHGUp4zL6OHxFRQpOriKsIVPa060KlH2c6VSpOXtPejGdNyak3GXKrs7MNTcsLWVDGTq0qUn7OFCF4+xr0p0taVT2av7TXknFJ2v2ZnaR4m0zwZrGl/EHwxe62tq5vraGxu5ZIbm1u3tZLe+0a91fTzbyXFjqmmyzny4lt3uNPu5baaSSaGV5e+tQxeOw9bKMQsHTxUVSlOcXTlGtQl70JxoyUFKpTlKdOrBKN3TdpSbuedSxFDC16GYUZV54WUqvJSm+SpRqQvBpVLybjPlVWMry92pFOOnKv0N+FX7T1v4U+F/jr4g6Pocuua9faz4bsNXsL69uLHwzY+K9T8K/EPwdb3mo2Xhq/0TW9ek8c+B73xVP4p8W22t6V4jbxTd3F5qMBgTTYdY+Yjl2MweY0cBKcZ06dOtVlVSnGT5VaCmpSneEXUSgm+VLnSjH7XvrH0MVl8sVySpyqVYRUFNSgpTulNNKnyykoe81FvW93rbwzWNZs9a/Zt0j4c2l5oct14f8d3XjTTdFvbGJbmw0Wws/EEeuXtrrH2Ka4mvNamhifUY5riyRo7TR7V21KOC2h0/uwVWrTzivWrVsTRo4ilToKcZXpt4zDUKmGjyynGMVTVRXjFOMWpOHNu+DGulVyilGjRoTqwxDxHLJWqqFB89b3oxcpSlF2vJ66ptR1fzydQudb8QW95ZaTZaTpOtz6VoDx6NottrVrpuqPYW0VzO+mWunXFyPMU6jrdvaxwvHcMt3/Z0E0iSFvfhTp4SlLD4vGc9bDzrYudWrW+qudCUVBv26lGPtXBqFVOai42jzyV0vJlVniajxFGhBYes6FGnCCvGnObpqEYr7MI14yqwXR3qRjzORP8AEez1j4W+MvFnw2uLibW7Lwj4ruPsWsw2HiXw1L4isLeS6SHXbGz1WZLzTrPXLGWLVrFVhuLZ47gTh7+2eKdujD4XBYj2WOw9Vf7ThfZO8YTjHlnT5JOm7w9rGDrRctWvaNJtSkctatjcMquDxClUjh8Q2ldwlytqTalH3rScINd3FXV0ebWl+8oNzcafctKbV5pCblID5EpKRySyS2lwFZ/mhViwaV1jhO6TZGeirTgrKWJjfm9moxjHfT3bWStG6e/2tNzGnOpza4eSquDqTk5ya5VtJS1+JqWq7a6WMvWPC+uSWI8Vw6dqa+Hru7GmjUTFcX1kNRaNbifT31GWzt7N74JcQTtYxObiK2nhluAYp43bdY2l7+ElNSnGMnyVJSUWoJNuKipdH1SSKnhKsr4mcJOldNyjGEnd6K/tHFXeyd2/RH7L+BPi3b+L/gb8M4dA8NS6wnhf4c6T4DvtC1XxheazqMHiGwfxHqsfiTw54Q8GfFXSviHHb61qt7JpN5NYeF7i1ms/EjaFc+HtW07w2klx8Dj8HUWLxCqww7VKtipRlGvOEJxqzpuNGMqtBqz5ZydNxjF/FzNpn2OExEVhabw/1hSnRo06kXTc3BU1P2tRwo1o8qc3TinFyeiXKtLfD5s5/EV54l1T4q3viO30jWfE0to2saR4e8OaOdTsrK7sopXt49X0qDSPDmtSXMUVpb+IbWee407TLzVrue3RbjUYta2nVpYaOXxo4bDSdOjGVbDKpFz56sE6cI1cMoc1JU3KToeyfvwgpzVlzclKjOrLF1KlWry1KkqdOV5RUlTqWm5qpJTpzjOMUpSu1Fy5ZSTd8Txf8NfidLptj4i1+1sdM8O3E+vaL4T1W/ufDeq6PJqH2y11rVxfa4rW7a1fwx+JNLW31zVLa91a40VfD+no0lloUR0bowub4CnWp06NOc8Q3T+tOPto4hUoRcIyjTppxg6cZOUqUZKnTgpxpt2ipLF5Vj5QbnUpQw8pVFRfNSlSlKpNTqPmna/M0pOo7zlvJXvb2nwLoPjb4PTeHZPEHw88My6R4n8G6trvkavq+h2aatLO91ol/e22qaPFG1xqnhpZrVLjw1P9odbxdastM0BrW6u4JvPx+Nw+Ocq1PEYmKhVpwp+9UpKMLOM525Z8vNP94/cu7uUuWR3YOhisBajOnRcKkKs6jio1pSk3+75bShzNUv3afOkoe6m4nQ2aaXJ8EPinoo8P+Drj7V4h8MalYRavp2gyeMoFMWq6tNreg6hNo+q634d1W/1/RYdD1U+HdUtvClxofiRbkaW93qTazd8dCvVjmOFVLEKnCUHKt7ROdKq1NUbf8uvaRlGpC/Ooe85O0rJy6atOlPAVo+wU3CpFU1GSouMZKVX3VL2ihPnhPmScr3VpXk+XnE0HU9G8NaZ4h8M3cN7qFja+ENFN/pyeJ/E95pYKaXetZ6aou73T7mQaaNMtUtpPD0l5p81zqHh/X7rdrOjxaoU508TOrHFTpQpV6larJqlR5Kt4yhSnVXPUt7OqoK/NO3JfS1lhU5qVKnUw6m5QpUqUYqtWnKlblm4U5RhBJOF1aKiuZ2s1eT8l8QeOvD2g6xogTT9dude1Hw1b+HNUs9QME8HhnXdNvbK6nstLgh1W5fX5IvEOi6FqdxqF/rFlZapa+IdUsJfDcLaZpWpXPv4bB4irh60PaYFUI1qtZ87VO8HV5aKlOMuSNF4OfslFwXM6U6PK42lLw6+NpUMUpqliYyqfu0k1yR5oKpzcrim6v1tKd1UbT9/m5lynG6r4U0y68M6drXh7xdLd+KdXvHfUfBTvYMtjuglt9Z1DxHeaheaDPA+s2F9aw6Xo+mR60qXcviaHUL3SFlsk1Lf+04wr3xtOMKShyRxUvaL93TftMNLDunTqwUYVW3Kc1BezSa5n7pi8um6VsHVqOrKV6mFUaXKnOTVV1oVKtJyTp+/BRc5e1lJ+7fmf0BoPjPRPibD4Z8E2Wv2+geNPh9pOoaRqV9r/AIP8N6j4ZsbC0SK1t59IPhnQdV1++0ey8qXSrbQUuF0HQNZXQtf8Nx20mqa5faZ5GJpPL1Sx2NjGngsyxVSp7ZVq9eo6ipyqU6l/YU+WviPZU4JvSWHm4zqWk4L1aWIjj5fUcJObxWX4eNOFOVGnTpxak+aEEq9T9zGMp1LKUf30acuWLXtFj/tA+LNE+EureDbf4Z+KfEWoWyaNYwX6a14bbwmdNt/DWnr4R0TTPC91H4z8b+II9LtdMuL2CXzb/wAO2ks13cxNoSx3eoJL1ZVg8Fncca4+1cafs6dCqnQpuNSfPOUZUfapVI8sINztKc21Bx5Yq2eaY/EZRVwi56KlVdStUjetzKMFCnBxb9o+dTlK0FNU0nJp3nK/Xfs+2uo/F7wXqOheLLlZ9EsfE8WvPew3Dw6rdahahp20iO7tbS28VWVmUm06eaNdT/s9v7I0m60/y7u1k+0eTn/LlGZKlgkoSlQpt0J8zhDk9snK/LyyjZzab1i6k4pKOr9Lh9PNcFzYtXhCtOSnSlFXvJOOrcZKd3q91dWNn4/rpnh7WvB2laXNZX0eo6V4pt7CHVdQuteisZND0CCx8HwQ6d4pvdU07TBZPc272rQSXxguLG2W/vWksobpeTI6UqtHMcQ4VE6dXBwquGirUMbWnCvF2ac3aMVBSsrdVsdWb1FQq4HDRVOMZ08XOHNJVFGrShF4eavzckeZydVrV2T5ZdPnrUvH3i7xBpeu6Lr13pWt+F/DNzLcPYWlv4NtJbp49edI3uNbisTrk0zJqV5ZW+qXz3l5AV0OwtZ107TbC1h+oWBwtGeBdFewrV6cqUvju3ONW3JHl5ZSTlDe1uXTZX8CeJxVSljXUanhqc41eeHIvZqEqXM2la7koVEmk9JPmaUpH1/8KpLT4ieFV8fePtKtPE/iXWxPcalqa6B4Wm81rRr3R7aQRW2nXwgtdO03S18q0tLDR5bBbZzbSvCrJb/J53iK2GzLE0aU5xjRlanD2tSUY+0jGc7uTvqnC/dp32Tf0OU0KGKwGGxNWlTqTqxb9pKjSjN8k5QXMkmk00+WzaSd1a7S3hoVjdarofijUvFvifWJPCc+mz2uia/rOsa9pElvpkpnsNLu7DV4nOs6fJ9kNtJZX13b6ddaakulmzlYSRz+Z/aEoe0jCnR5pRd6saKpzVRpJSi1OpyqKSSacWl0dkl6SwVFThNzry5U041KvtE10SXLBWWu99+mt11q+8R3Oga34Z8KeD9JvYNSt5bL7DDb6hplrp8t5btBK1tJYXTamVu12reZ8uO3kYLDG0l1MsuVOtQhKlWrKVOmqlO7gnVnLktyR5Z2g4x7OSsrW2Na0Ks6U6dGEZc0Jxs5uEY8yt0W3fTbobHhXw7e3vhPS9PsPh5H4RvPDOkW2jXc9t4q0/VdAW7F5mSKe2Om6PrVpM+qwjVL+y8Ta/4n8SWusTW9jbyx2TaRZ2muZ4vD4ivKrQlUqc3x1ZRUHJ9YuKdn01123Msuw2Ip4ZU6sYU3CTiqafMklfWMrXtfo7b3sc5/wj2lyQx2F5440C2uVgM8UVjHrmowJbTwc3+oQLq11Fizf7TbzuiNEfJxaCWOdFTzVOF1fmsndqNrrWyT1W97pX2XyPQ5J7Ka7WUpXXyseufBf4k3Hwq8U3Y8F+L9ZaTX9GvrZdOk8DPNoXijV9Lcwx2upQ3V9po06zaO4igjv9Nuf7SsLy4t0S0m0y6vJW6m61JzlRqSjFp0moNq6um4SWj5Xy6tcy0Vt7mDjTqylRmozdnL3k7Jppc2qtJq+2zve55fcfDR9f8AiBN8SNdt7/VPF2razJqFzHo32PQNJGqWOnwLIdNXRLlo5Li5u4ZU1nUtP1awigZp7nSNOntkTT4uqWZYipRlg6bjQoST5+WKnKonbmhzSV/d2te0Xtfc54ZXRVaNeo3UqRndNN0+VK/K4qP2nf3np6s6Pw18GNP1HS7o674T1Bvs15cSzv8Aab+TT7XyY5Lq3MAbWDZ38apDPDb6hFLaJa6lLAY9PmXygvHVbvGUNORWspOD25dHHVd2dccOnCUanvNvZtzju3vLV/NbnZ6V4AvSbeHR9dXwqkM8081oupWUBW2M0czBzbz/ANpSajbXrT28002qTT2Uk0slnGyyz315jeTbtdvVzXM5OOmlnLXXS+2/Y1VNRXu25kkua2tk72vvZbJXsd3pPw41BprZB4t1PUdlkqZtNL8R6ptheO1Lsyg2WlwTFlnnhFvPdItxHcXNrdLPLKJJ5pS2g2/76Vvd7q77aab223NebW2sVpq2lFaf4r6vy3+87E/CPxLpt5b2unWGoajpU1vdQxC88PaTFpk9xLILi0W0nu31qPT4Ld7VppHRxdiGd3ugTHbeWKU37zvFp6crabd9b2t0v19SZVI6xc016tp9TqV8Ox6p8LLzwJYav4fg1bSPFdrPrllq8/2pYEk0C/1GK2t7iCJ7W+Rk8QzIwiiYxxL5E9tDLDbxV0Rkvq9SMZcspYqNVQ1TlD2Lpy2Vr3ldpu1ru99DBy/e86vKPsVTuu/toT6205Y273tpbUwfD3gPw7p9k+gar8RNM0zUrZI7q5t9B03SXvVvbOzt9MtLSF9Zj0C/RWjUhoEkijMCxzSvBKJC2SqTotSUnCC+xyReqd72bS10W/c19yab5VK2nvJfnq0tfkdjZ6J8No7wPqulfEnxXK7XKxSavcRabo99LHA9hCRdwafqVqkOIoAHGpBQqxw+cu6ArlTqtaynXmkn7ntFCndtu3s+WV1Zq75o31VlZSc+zlzJxjTglvb3peqvHtsr2v6nmvjr4g+APCev+GtEtvAvwy0fU9Wv7fyf+Et1rUNektbaB444bxftfiPWLOBZo3ihPm6UzzS+b5WZhLE7UXOm5vDymqTvJ3lK15Pa6s2k1u12KvFSUJ4hxk1dR5YR5lfa176tP9NjsrPVtU/s7VYIfFHh7S7bUCITF4L8HnS2u4w8QbyrmHRPDLi2jhnu1dHe6RHiSK3aIEqsRlGM7xjHle8eW7XTZRa/E0VNPaU+m8kvwcl+Rweh/DSLW5NOlsp/EN9DeXljpenObTS0sbi/uohawJcW2ye2aRmlgk8gXNq0Ji85UWGNo6wxDjUgoxWrlblaS5rrTysrO92t9L6220SlJtRjGLlJvsrdFdt69Ea3h7w/pWhGSPXdU0DTLi7nsWgk1HVNtxavZW9nGplis9SuTG4uYvM+z21ncM9xc+UIoliWO28WcbTcY+9FJJcqaiou/uq6jp5Jbbo7ISTv7y6dfU+Vv+CleoeFtS+CHg2PQ9UtLl9P+Jek39xZ2WnwRqklx4N8aQrKb+KUQpJ9ogEk8Vus0Mnms8ZjJb7V+m+FE+TOcfKUZK+Cpdrvlx2FrzvZ9YUWtXrJxTsrtfC+IEXLLcBJWssdfX/r3Lt6H4pWzyXlmZXuEfzOWHyb3VWt9plieWJHBJEgVZJGbzGkGSjY/cbcr5OqS9P0PyuL5oJ9HpZ+Rjag4SyhmuLlgXf7KyeYnl7bg5O8RucrtG/yl8oJgBSGUSDaknJu7uoxvrd9UtPPUwnzJatpOVlG7vbVp22tp67aGRHp8rzywLA1vCVLyXn7gjasYQK28wK3mA53iNSzADC43VupJ9b6bX1Xr+RnGk5XtHZcztZP5N2vuWdNtJ559pDSqrLCsgaPZsSV0VtyuHkMu6OEhHVXRUBAj2tUVJ2i3rrp+FyqUVOVndJOz772tv8Ajc9hjt7TRdKRHDo10yhJpSkiqRJIriKFZGMhRAJJIDNES+0PuQYHlpzqz0taL1u3dv7nf5vse2lTw9Nuzu9rJa366taJdjS+DXwG1H45/E3wt4T0S4uG/tnXbbTN4iilhtbG4lcbZ3hBm3bmiVPMjkWRTIwf5dovF476lh5zSXPy+4kleUpPlW7W1/uOfAZW8wxlJJyjRjUcqnLHlgoxTqSU3G795J9Hdys2k2f3zfBj4a6T8LPhz4O8AaQha18N+H9N0eFYooxvNnbojytvL/PPIrTNsVY3d2Xy12IifBSbqTlJ/FNuTv0k/ekvk7o+2nJNuKTSSjCOlvcp2jD/AMlin6np7q8cx+XzXJ+YIVEo3qMq4ZQSVO8Bh5aFmClBuyIaadmZarqVtQuILS3lmELGWNXZy6pvyFCqI8MCXJ5JG8A/dPTAi4xlK2ul9m2cb4ctS9vd388YY3bkJh9nlgEMdqktgK7bW3SO5YFSH2OHHojaptGKvpZ26fI/EH/gpj/wVFtPg2mvfAL9nDVotd+MkkFxpXi3xlpph1G3+GiOWhudJ0lhutrjxwsPmrJdOLi18JPHiSGTxABHpHvZVlcq01WxUeSg7cifxSkrNO1uVwd0r3vpLS2/g5pmscMpUMK1Vxcop8vLeFOHNJXm38LbTSsm++lj+VXV/ENxPf3l7d3F1e6trMs1/qeoXV19vvru4u5Zbu5+03d+097cyyTslxd3V3Jc3VxdoZJriRh832VKnGMI0opKEGlBNLl01TSWiV3o0rnyFataVSbvKVb95Vbs5Slaz5pS1duVKLe0UuxytxdSS7BHAjDd+8iiZTIxfzMssuCV2bf+WcKHuMsM1vyuO9tf66o4/auesVHTTXR/K1zUsozcGKdYIx9lV8EhlW0Rd4xM8EIaLzk81A7bYzsRCrl0NRLt0fQ1pxTfNZXW0raq+9nv0117EGraiL2cW7LCtsuFW3G/a25huWVSFO/Lb5JGK4O5dirnc4U+qd/8Tvb03tcivWTm01p2SVteltP66sp2MbTXjRp5cUMPzySBQkQELATsjKJGRELfKwVxIzqcja2dZpK2nf8AQxw95Td5JJRcm5N20+/XsQ6prcd7IgiMMMcexFOZFjRFwigCT5XYgsCHVlZg+75CpTOlDkWvtb7prV/e2rfIdWtGbSjycqVrNaadktLf8Oc3JJeSMFaJZDMpUKSg3kygKFCyKrDBztckhj8uACtdGnV285frvqcqc5Nrk0Wzjr19L2O38KWrw6gqXFtt8qFZnkVigtMuvBYGMu+1ZUaR5AxY7Y5Vfa689dqcHFb336aX/rY78IuSV2td1bdK60vp9xz3ivUjf61KUC25WZyDFKTLA0bMIXebKsZAerl5TGOTu25rTD0+Sknfe2l3a9nrb5O3k79THG1FUrO3Lb3r2spN315rbvu7vV+ZzujCQXiMkkgAYmSVWVXKAgkn+LLl9pPAI5ZvmwNpNyVpNtLRJ6peiZywbUlJXTXVOzXo1qa1zefZ5JMHbD5rOqMgYTM2FYlXKSqrSN/yz+crgCRnVTUcsf5V9yNXOzbjdJ9Fprbeydt9fxMSGN71whLRncVwwYNG2P8AWGTCnyiSNxkdnXnK5AJrRbKy8loc65puSu3JNXbbbtdS31ekdPlbY2NyQZttyxGG3leSZVYfamASRRiJWG1iCsbOsSGPh3IZ3AatxUmk1dpX5U7PRdbWdv0KFxcsIysQtnAd3UGNo7gsYwB87o6vEuPlCFnVZWKkDYIlZXvzSv2+z+f6EycknyqHk3v+CuUba4n82KRRGQCV2qqBnC/MgeLBlwdrIr/Lxkq2B5Zdvl5rdenmRGVXmjfktdX3769Ox7l8FNUmf4s/DaSWKzc2/wAQvBvnl3W2QZ8S6az42qk0inYVLs/lgEsqru+fzM3gllmYNSm74HFxVo807/V6nwxTd99EtW9D2cpqP+0sAoxpp/XMM29I6e3p7t6L5tLu0f1a+HbnW7e/mivfDOnafYalaaxYQwXWrzarfStZak8Nle6WfDjarYadpmoW2oW32C/h1HVb9LSKTQbnw5pEySX9r/E7pYSNGFsTUr1+XCyh7Oi6VGmnh6HOsRKtGnUqtK/JClGEaUrVHUxCcqEf68hVxM60VKj7GlGpXjJuVOc5tValOyVGdWCg3HSU5Rmr3cY6X29G064tXsbuOKBd+qXWm3TRWpuriZ4kvb23jjuJ9PFtNDIstxdX11DdNpv9pkxxRxXO2O11wTh9ewl3J8uJw0vdtbWvBJatXd/lbqPHytgsYurwuI6d6Uz8C/D2tT6Td6laTTXVnol7qutzi2t9GjuZLq61GK+kZ7nUJJLVbSMNFc3Tuy3jagyJa2lvAQZpv3rO8Cq9WU6apzxdJOPtp16lKMKUZzm1GnCE4zbjOKhGVlFxlblUrn5Vk2O+rYenTlUlHBVpSn9Xo4am3KrUjBOdScpQ5XKpGcpyjzSnzXknI+yrbW9PvPCXg2eBElv4PEMGpzalDbWs/wBut7nT53tZL+yWGFgIkFq11dIpmiMioZWkitbR/wAvxGFrUlj6VZSSi40VRqVZ82Hl7zdKElzK+qfLF+z7Sbul92q9CUMI6bU4VYc6qRj7tWN7Rqe9yyabulzxUlr7qWrTxJquh6tPe3sUDSvp12tzK9nY29mFuo7SUsSqSKkQ8+GTEDzbI/LEkxM0AauDDUqtCcU+SMZRlBKbk1blb0XLK0kldXSs1e6eo8S4zTabVuXWO+j12et/XU5u58Q6bLA0K2lrvZ4mls7hZPs1yskoku5oZSYmtjtuLV9kDrgzqGuLmOFxNtQoShKNWVT3FzNNr3pci5I80km5XTv7z1W+uhlKUZRUIRbuuZK0fLV3lvqvO5R1Czs7fSILqbUbawWSV1DyAE3QJV5BcyCfzJlMsjBHk4V0lHlyO0MkvbCnUrVIKK9pywhblk+WCklblvbRJ25HZW9LHLN+ySk/dcpSbsleU43c3J6Wk3d8+svvPmjV/EsPxAg1/QILOZbzTrSW6083FzJKZ7CC7MLi5Vp7gPPbyT2fm7rm6Z1vt62ttKrm/wDraOW/2FPB4+pUi4YmpCFZQpq8ZukqvJG6ilpK107XTtdWb+Yr5gs0ji8LCLpzhCbpupNybgqzpNy1nonFNPdRask7pdkvhbVNS8A2EKXcS3ui2+pJM81xFbaTYrewQ2jvJe3oSzhdbE+TLIyWkcSxCeZgvmSz+K8yowzerP6vOWHr4inHlcYutOKqRcYp82q5nonKy7I7p4WcsDCEakVUoU5ycou9Jfu/ebuk72vduNz5t0y18R63oep6quqzWNhpcmmX17PY21xPqUDSTXVhZypG62oRFu1ht3jOpW4YzpMkdwyzLF+g4qWWYTG0qX1anWq1KdSmlVnFYeklCdSrKs4885OKc9FSk3JKNranyNJY/E4R1fbezowmqkpRhebhK0YKF7KLvyp+8vdvZu9nHceItStoG8IaXNf2mja5caXrws7m/muP7R1/RZPEXh/StVWC33NaXMUGparokVpDM6zRzSkySxzxNH2U6EHhniKrhVWGrzjVjCnCFFUqtGnXpxalyRqOMP8AaYVppThdU4rn91edKu/bexpqVP29NOlWqTl7WVSlKq617cyhGcVyvlk3OK95WZ6v8Ivhhb+NYdQt21e0GpXnivQLW+t20DUNQ1jTdcvtVdI9WhuNPs9V1W90exh1ATammm2bM+77HeWV5HIJJPnc3zassXhYQpqjSqUqiw9aWIqVMLWwkqNNxc6MWoTrqupShUd5U4y5VJO8V7WWZdReGre+qslKlUmoQXtKFX2s5TUaj5ZOjVhJOSurtpOFkm7Hxi8N+KPD32efx34L1dvC/hXXrbwxY39xLZaN/bFzokmqwoNJt9a0ubUEt57WKSTVRd+HZJ9Msjbtq+n2VxNChXDtGDxdWng8yw7xmIw1Z1lGlj+WF1aSnOE4p1f5EqkWv547k5vOXsVPF4Gr7GlVjClz+ytU5bez5I3nD2fWfMl1fKz5m8NeNvEPhrUtf1PTr660qa9sLjSNeltILJYLmG9jutPZtQsHgFpNd23nrJHerHIY9TEF28q6lItxH97jcqp4mnhKEoe09hP2tCMq1ROk4qLdKlV5ZVfZ1ZRtOMm3JStJySR8nhcfUw08RVcpU5TXJVqRVNqrzOUfbTowVOlzU4NKK96ScL8y2DxVeeGtQ0ZdI8P2HiC2aG5j1TSLzUtesprO20uGHxHJf2WpWMWiwXF/q86f2Ja6VqFvfabbxtb6oJdOvRqNo+mGXqrh6tXFYyVGpVqVvZVlTj7PllNxUZxlyxsry/e2fvWlP3pSaMcdOlVjTwuGjX9lTpOtSc6rqSjCKd48nO1Je7JRd/h5aaSjBW7nT/DGpy/Dnw+3gLVr3xJcLpHijx5410e1t2mfw6NB1bxF4ftpdUsoP7SkW4Xw1bP4l0+81BNLls7PVZJbSOeGTTtVvsKuIw8M4xP16EaEqsqOEw3Pyy9uqq51yVJNRUZNNSc3CN4rV2dtIUsRLKqFTBVJ16VONXEYlQ5lKl7KXK06cb80o8ycFHmkuZ7bu54fuL691Dw9o0ctxYtd6ZqemxzK/wBluSNetNQmE6y3SQzyhpprlLfypWh88ThnZtzt5WYwoww2Pr8kKio4jCVKdOFSlOlCWHagoQUJypqSoxjGNtlFQTUUrd2EcpVMLhoVJwlVoYiDlKlUVZOvT+KTqQjNJS0b1du+xX8HJ4g0y0n8OYnbR/EcvhOTxHcPHNZNZ6Y2uaBcWV6lwIA2liK4ubRBfwwJMIL6MCSeO4UQ+hmKw85QzCFVQq4anmOGo0+WE1Wm4JSp1aTfLOm5UFOEZXTtflTRyYOVehF4TkkqMq2EnVnFSjUpqjWVp06nuyjNe0dnB7Xu46X9l/aU8CT/APCwUn006rdaJrfgr4eavocLXV1qYsdO1zwlo+o/YVuruSd7m207U77UtOi8yVmitLeGGOXZbhR5eT5jhsPgadC+GpSoVMRSaqSpU3zwrTUuVNq6sopPdJJNKyPRzLBV6+JnXaq1I4mFGd03KUY+xptfE1Ztyk2k7Nvc8CvtI1/RZ7PTv7N16ORLVbUpPZXSyXIud32mB4JWYSwyG4imSSOCNPMkuMo7T29xF69LEYHEU6lWpXwceap7ROFWlzwlZcvK01bmt7z5rtJas8108VQlTpKjiHGFNQiuWU4SSd2pKHN7qurcyS956XufWXwY/Z1+L37Ufgm+8A/CrwZrWryeELTXvFl9Y2+tR2mnnV7JYktkWTxXrOmaANWvZrm0s44tMP8AahDNO9lJbh5q8SE69LPqjp4j606lHmVGVOhTlHDSaWIqc0IQlzU4Lmi7t2u7pnsLkr5SqFTDulG8lKdOVWTnUTbhFe1qOKbei0hba6VkO0LSLjT9J8HaV4c8AR3/AIr8Hwm2e9vbwaVdyazM1prmpXOpPoFl4K8Q2+r+B/EkF5dw2+ra7q0GopHBpzXL2fh/QbSx8/G5zhYYnETqYmOHhJVKsuVOupqM04+zp1aUoezrQvGEpKEoynFtRV7dGGy+vOhh3Tw86koRcWpVJUm3KLlLmnSqwm50muZptwlGEo3baT5DU5NXs/DOm2fjz4p+DYbKeyuLoTDXrzVJ9Zl0eKPw3o3h7U/D3hK0vJL/AFFDBfR2uoa3otrFFpllpED+IIo5Gju+lOeKlH6jhMVG0qcnTdOT+pOpWlOeJjiJNcsp4eNOMHh6kqMnVxC+rxi4SUOLoQksXisM1OE7TVRWxMowdNU/YRc5pwnJNqvGLg4WTb3+lv2cviboHjOT4c/DHXbe8srSbS/izoAs/D0Nho7nw14w+GHjfT/FltaX09lf28Dy/wBl2E8bXqS6fbanbNrl5faWl487+PicBicNi8Xj1ecMHODq1KledTn9pTa55vki0p06zhJU4KzqSioKFz1MPjsLiMPRwelJ1lOMeSEYunDSXLGMXytLkjrdaxT6afIvw+8Vta+P9f0l9e1zxTpb6f4jtdGuVuLbTZtkcGm6vM1lBqMlvZ2F/wDuZFlsFuok1e+tIrCzF5NfWkc/u5lhY0spw9elh8Pgal6dSvCrTgoKlOiouMvZwlzqMveSenW19DxcFipSzKdGrWxGKpv2lOlOlOSkpKreD1nH2fuLlfK3b4dtT3rwX4h0C30rx1pt/pVtNZ+KW0p7+11f+yL65mi0y8WSaG9ZC9pHaTaoto0cBf7Ik8EVw6xZg8r4rGYitSq4SvQxS9rCNaKrYROlGEJSpuHs5L2c224ST5lC19OZH1eFp0HCvRr0JOm6tKcaddQlUvCNRPmblPTmmpxs5dG+WR1914n0Oz0Gz0XS59OstR/tKW8lu7zWLm+0y5gaxjt79rrS9Pimme8uZoIkW5NyhjS1MklreC4N5Hw+0nVn+/U24xaVSUnzTWtTllFtxcXLRxu01eVr6HVanTsqCVOF7uKdrO28bdW+rs1t6/Nnj64/tn4i/C60uls0D6lqNz5VhYahFHd3kU+m3MtoYl+yRMxjtEjjjsXhiTfPGI3cG0P1eS1a1HJOIq0ItVXQowvZP2NOrfDwgk9Yx55TnGMLqPPzpc0pJfMZvS9rm+SU5S5KTqVWlFte0nSl7ebaWkrp8rb1fvJ6Wb911EW5YPHcRyTMFxbS6bpdoIIXmiiLt9uuL65ju5IXEc0boUto2iKQzQTStJ8jBzUFCNOrGLpS5ZU51GmuXlfNTheT1u3GMZqz6o+kmqdN2k6fMn78JUk4u8rvlbi27qyvZO9kfOHwf0DxdL8VPE+safoSSw2keuywQvo4ls7+Jru1NvYSbdJu/tDvaNJeW84gkkf7LJDIQdjx/e59mGFnw/l+Fp1/a1qjwTdsVSlVpTpQjSv7P23MlHlacGoy5HyuCTaPjskwmIWd4/ESo+ypRlXV3RShV55SlFRdk3eDjF6K20bpI2vjf4M8WeLNW0a9i0AFIfDttb7Y9IuxDcTy31lPHb3Wo2dvZ2lpcGO6W4Uq62nlqUVjLIgrPhTH4fLcLjIVnKCrYmnKo/rGGi+VYeu3UjSqc023ycjUbqTlTgrtya6OIcBXxuJw8qVOPuYecU5UK84KXtYz1qUmow0i1K6vFNNtp6eh/Az4efEvSPDl35XgXR7+DUvEMDmC/wBQgaWN7OSa1KtHc6kbuAS3Npui864hims0FyHms5Y5j53EuYZdjsepUcZOqqOFdOU73jzOftElKEYXSg5J+6/iaUmm0uvh7CY7CYJRq4SCU6s6nIotc0fdSdpyne/LpdpW+zd3ex44+GPiDX/EXhu617wpo2haXZpqccS6bctdvrf2iGO0Mdy2l6prOoNatNFaw3F0EW68mcC0t7iWVTXJgM2o5fg8TRp1ZSqYueGtZOSpxoSlUU3zOKVpP3LP4uy1OvFZbXx2Lw06lH2cKEpy5U1HmU1yyi+XRwa336aM6f4bfs1+FbK98WDxFLc2mkeI9B1q2ewgki1DRo7f+05bN7uz8QatBpsMT2T2KnQ7g2upsurQ6bYSibVryzs5t8bxPiMR9RnTbjicDWp1YV5LkVT2cXG0qcJSjaV05K7TaV72Iw2QUKKxUZaUMZGrRqUqa9o4RbT5oSmoOMk9rWvq73R9pfD3wt8O9I8M2Gi2HgVruGzk1SJ9VS4luNNRWubi5nvIPIC2Mov7q/3QaZprzzO8trDpyJHcRmX57GYmeMr1alSX72Sp80pNtykk03zayeiirvWyXY+gw1KhhaFOhThaEE+VKEUkm27JJ2Su235tvqdLq/hbX7CIT6D4N0yMzPJLey3vhe5trmPUEglEFt5viBrLSJLuSdW0m8e1jN1aW1y97ZR/aBZXMvLKTjNaJ2vzX69vXrudMuSNrxWvZL/gHB+Kvhtq12JtQ8Ua4q6dFdxXCnQr14pNPlFtLDewXlh4Vh1fT4Yby2trC+d9RimksruxiitraxtZ3SbdShySi43vZx0Vk1130+RycjernK62s3Zv+9qvloyx4Y+HekeLPDXhe5efXIrDw4zaNPp1rpcl0102meINdmlJFve6Ndy3ot52+0XcWkvc3D3cEd7dJFeRRx5y9/V/Fs+3L3XXmvb/ADNIe7T00fPrbTv27v8ApHaWHwU+2jT7H+zYWcR6i+nC9Vrea4m1JQ0+ntEtrc36PG0wuFWS/leCOWVE3ZtnWFThF3vJ6ptO1pW25tdbemnQ1U4q2jvbV2V331vfzGzfC2wu7WCS21jwkNVliF94X1qx1qUXF6gjfUJbYaXLLsQy2aGaTUbRhbND9mN00K27FulVZSc5ScYKMW7qKk7cyXKk7Jbrr0M3J3bTf627ehP4J+HUV9rh8QyeJL2YT4ktLdzeLbXLl4ZktYZkaCO3urK582wDwGdrieNxYCaeG7gjiq3CSi+V3fuyjGzblr0Ss5del92VGbTu3Jq23/Ds+jF0TQ/E2m3ttb6V4i1OYXNzFJaXhuAp3oIJk1Cwnssrayt5uGKBbuOISSJM1zDKt8s1G0oyTtu7W121uyZzabacrev/AAbH6jf8EsvgH8Gdd8RfF+bxN8Hvh/roi0fwNe6avirQPDvjFtKubm78SpeLYprcuv3OiTyCzs/tUMIs1m8i2KiRIEWD9L8LssweKxGcLMcHg8avZ4V0VisPSxPLd1lLkVanPkuo2k1a/Klrofm/iFmWOwlLKXgcbjMG5zxntnhsTWw7qJKjyKfsZx51HmfLzXtd2P2rj+BfwRt8mD4OfCuHcuxvJ+HvhGPcrHlTt0hcqSclTwfSv2L/AFe4fim/7Cyeyu3bLMDovtP+B0V2+rV7JvQ/MXnueN3/ALYzVydlf+0MXftu62yW+uy07H5hfGv/AIKEf8Ebf2fPid4p+Dnxw1b4TfD/AOJ3gDUYdP8AEXhPxD+yx8QHvtKuZra31LT7m2urP4NXunX+nalp95Z6toutaPe3uk6xpl5Z6ppV9d2N1b3En0OB8MHmWHpYzAcHZVicJXu6WJp4LJlTnZyUvjcKkXGUZJqcItOL6anmV+NMTh6s6NfiLMadWDtOMsfjrp6Wvao97q3qjxy7/wCCqP8AwQAnmae+8Y/s9zXElw94011+yR4/kme6aGK3kumkm+BZdrhoIYYHnJMhiiiiZtiIo7V4RY66a4Iy1q2k4YXI6iXNoo/uqk5pz2UeW8iP9fKyfs1xNmSbv7n1/MI/4tHNLTra5+tehfAP9lXxt4e8PeKtH+A3wO1fQfEGj6T4g8P383wg8FILnSdVsLa/0m8it77w3FdWomsZraSOKeCC4gUrHJFE6FF+TqcNZApzp1cgybnpTnTnGWWYGXLOEnGS/gtaNPY9aPEOeSV4Z3mzi7NNZjjEpJpO6/fbdNUnpscN488N/sYeDPiV8HPhD4v+EHwQHxA+PWpeMtL+G/h2b4W+Arq81xfh54P1Hx34uvjDLo/mppWhaRp8IvLxY5YodR1XRrVwj38TrrS4PySth8XiqXDeTyoYGOHliqkcpwPLS+tV44ehd+w3nUbsv5YTfRJxPibOadSlSlnubKpWc/Zx/tLGXfJHmk/4+1u19Tjv2hPhJ/wTr+AHw88R/Hf48/s2/s66N4F8Dx2N54k8aSfsxeGPHN14ftbrUILC21G5s/Cnw68S+I4rGC+vIftOow2DWmmpKbu9ntrZZJ11wHC2WY3E0suy/IcpqYjFycaWFp4LLqLrz5W+VKpGlBylGLtzPXlavdJGWJz/ADOlD61ic4zG1Ky9rPHYucqavdPm9o5RipO6ts3c+Pfh7/wU+/4IY+KtctvC/hD4sfsx6De3xJjl8S/BXUvhb4eDKr83fifx38MvCfheyO1nCG+1e337mWPcWIPt1vCjF4WnUrT4EwcYRi51XSy7J6jUI/HUlGlKUpRgneXKpSUbvlaOJcc1aklFcT4+UntfMcdou7bnZL1e5+mVp+zH+ynqtjBd2X7PX7Pmo6ZqCxanbXNr8Jvhxd2F8l3GJYtQt5odAkt7lbmKQSR3cbOJo5A6SMrAn5efC/DqvCfDuSJp+9CWUYFOMo/zReH0krtd1qequIc9lZ/21m7XLeM/7SxbTjLdRarvsubo9NzyD4tfC/8AYH+Btl4DufiD+z1+zjoq/E34qfD34LeCLQfBT4YfavEPxC+JOuwaD4Y0Owtn8Pwm4k3Pc6pe+V5j2WiaVqmomN4rJ1O2H4MyLGOvHD8MZLW+q4TE46ty5RgH7PDYWCnWqP8A2fRK8YrvOcVpe6irxPnVD2ftM+zaHtakKUF/aeMXNObskv36+fXyPUtf/Y6/ZC8T2YsPFH7K/wCzf4i09JkuhZa98D/hjq9mtxDE8EdwLfUfDFxAs0UMskKTbA6RSPGrBGYGcNkeR4CUqmDyfKsHOUeWU8Ll+EoTmt1Byo0YSldrSOquhYjOc4xcY08TmuZYqEXzwp18dia0YtKznGNWs4xaTtzaOzsfzM/toftxf8Erfgn+2l8E/wBnP4f/AAE/4J9W3wV0TxDcXX7XHxq0z9kXwn8Ur/wKPD893NL8K/C1l4N+H13pVzrHiGeysvDHiPxFpMXjGXwfPrd1a3Njo+t6LctD+n5N4d18xyTMMzr5TXnjaijTybBR+qYZYn2yvDE1ZTvWcEoylTpwjCdS11LlufJ43iWrRxdLDU8dNUINrGV41KrdKotVTtF8iutXJN9b67/vz8Mv2Tf+CYXxx8C+Gfid8Lf2Vv2H/iT4B8UWC3/hjxj4Y+APwN1/RNVtbeaWxmay1C18ITxibT761utMv7R2ju9L1KyvNMvoLa+s7i3i+Fr5e8HiKuFxWAWFxVL3a9Grh4U505PXlktd91yynG1nzapv3aWOniYRq08XUrQai4zjVm001dW1006dNrHobf8ABPv9gpwwf9iP9kRg2dwb9mz4NMGyADuB8FkHIABz1AHoKy+rYdbUKK/7hQ/+RNHicQ1Z4is12dWpb/0oSL/gn3+wVAcwfsRfshwkEkGL9mz4MxnJOScp4LByTyT3PNDw+HejoUWvOlD/AORBYjER+GvWXpVmvykfztf8HJX7On7OfwR/Zb+BviD4Q/An4KfCXXtT+OE+hXOsfDn4X+CPAmpX+l3Hw/8AF1zLpl7qHhXRdJvbrT1lhW+Wykkmt/ttvb3Hk+bGki+PmdCjThS9jRpU5OpK/s6cYOSVtG4pNr1PZyjFV6tausRXrVoxw7jBVas6ihNzUlKKnJqPu+7da9Fofkb/AMEN/hKfGfxO8VePtUlkm03wZa262qumbe71W9F3DZtvkdB59lapPKYlLk/akMpjEcQr4TiCsvaUaSSTUFLVWe9+l9b69LLXyP0LhxOlgcZXvJupUVGOr5Wlyty+68fS62P6zoQIGXbwEyu4LtXeGyMkbgCenUE/UnHze2vXv67npXb1e/l9y7dLF2WdLlzKyQxAYP8Ao+EVgUXByQzBy4JZ/mJZiM9gb76geceK9WFpqFtp9v8A6Q0ke64TiNUjnBTeJFBcH94SuW+7GW+XO4tebSXdt2XrZNm9JNJyurdPVH4X/wDBT7/gpTafs5eHLj9mH4EeIhN8ZdXsJE8beLkvXu7z4ZaNqsTTC3sLsyus3jnU7SZGhkLeZ4X06eO5XytYudOfTPeyfKfrtsRWjN4em9k3FVG7WTvb3P5nq0n7qk9Dx84zb6najTcPrtWEm4qV1QVmo1FFe6lFpyS0bas0lY/k/vdXurWS+uZ7ie4ur67d59QeeM3Nw8m53MqeZM2x38x2LlpBI25yrEmvtI0IyUKaVo04pRjduMYxu7a9fu9T4aeIqQ5pOcpym9Z8z5pvf39ej2s3bRoxJ3+3R+ewuDNKRujgVTDuRZnlmmYjdvCrlIwGjYi4EjKUj39EYuCsuVrzV2vJXvbys1qckqindyc07WtF6Pzd+/XyLFnKIt0eUCypgyTxxyvayZ2J5JYRbcJukyrbGH3hIOKmok2rtrTpt+a/IKVRQTTje77I2Le5hs4J/MvFD3KEecJUXkbcEB5kMkhI2+WkYVArFyyshXNq51wkoXvre3w67X32MKYwy3c4gKyxy5lyZEklHKhxlSgbAyoYDneTlW+YXZwilfvt8vQ5JfvZOUdFZfFo+va5DrRGnW9qsLsTdgbgVj3+WNqkEBmZC5VG8tpBvYrwACauHvXvra2+v3BWUaahyN2qRbdm9Yu1k/x01RhJZGUxuv74SSYXIDSZjIUK0aM5IYsm0FcONyqRjFaczSbu7LzZgoxai4qL5naySuvX/gXNmaFNPtipmR50w0yrID9kV0mCbI12xmZXZcqFAj3+UMsjkZKbqT1jaKjpdLdNK9lfz1Z0Sj7KFud8+9lJ6Ltunvpt5djo/CglthI12n+lfZZlSO5XCShrfaoZFAYrCgdmyRsHOCgO3HEWfuxvC3L8OnVLo1vc6MA3ZTm1K8Xbnd03y/auno9+p5lfyPLeTSygASPI+UAbEh3BAjZ24A+YklcDlgx2iu2MPsrZfppf1PMqS9+U5Jczk7uPm22k3b3b7behc09Uht5r5julI8mHdyFGFViGxIHCoyfKrDCKNpyOFUaUoxta0Ve1rN23/pGlJJQ9otbyaSlqvPTp5W/yK1zIzytIpM6ybVZlVQFIxt8oPnbtKnaq7ckAAlS2EROTu3bdr3Y+dtlovM0rfURpkUikBriaVkmyqmRQQ4IUeXlUyeQZGZtw2MDxSabcWnZK9/PR29fmXFqmpWi+eVm3b3o7fC731jo9t2jXtwjWiQ7DDmSZslWQouN4UoV2YkAOwb96O/zjy1wYlzRbkmrLo9Vtba1jWDjKKg003for7t7pvcyNUsmtrh7fEyoCkiy+Vhk3DdyUeRdjg7QNy5baM7VIFxkmrtxT7LR/clYzqLlk4pSa01drar1/Qy7FZPtaqro7s7SEMGy4UuAAvOG+XIKq3zHKsBkh3ISu7aaa/crnuHwYDN8V/hcIolP2nx94PBQp5iHzPEVhD5LqsX7x51xLGobP71EQ+bjHnZs0sqzNu9ll+Mem6thqjuuz7Pv1PRyp2zTLn/1HYS/mvrFO680+x/WRcW+tWNgZbOGa4uIfD92rRGWFp7vUbewnv1FlcNEjHbPJLb2U062KrdQWkv2qOQ4m/hqNSnJxptTS9rDkUUuXlShBXV7XvF7J2jy630X9l80VKUre9KVS7SSbvOV7u99Xdu++vc6Lw/G722myzrBayWloLXTxbi8nmn3LJqEkouBazRXF7boFhUwR3GxZZoRczXqzPc9eCSWY4RRbaeLw17/9f4addO3+Zx49p4PFv/qFxH/pqZ/Ol4a8b6PJql/pesWmnabrH9rXkOk3y3j2rlDcasb5721Lrb6i5eRprbHkXcsMT2cswtEggs/6Kz7LMSqs6uH9pWpXqTq2o88kpKFoqcOflikm5bJ+aTPyDIc5ws6VKhjFTo4jlhToylXUKb1nz1OSpyL2ivHlcU3e+sXa/wBPWWprb+A9LvJdf0e68zWit0YLkxm4N5C0NrZCKKS0uYY5YbDTklsJ4pbO1imjgVC8X2mf4HGUJVqtWlDA4mm3GLjSapOpRhTu48/MqilUTbarcym9paJH2lGvThShKri6FSKlySqK8Y1ZO37zVXjfb2STUbXu3JnI63r+j2k+onTrm2kj1GABrSCabyJLaKeO9VMpdQX6Q2sNuhtFCTSxyGNxdCVUjXHD4WvOknXoyg4T92dRXmn8PvJaS0eq2+8uricMqk4066m+Ru0HdWWt+mu69TMM+trr2mpLdRT2+p2lrq9vK00kkvlQrJJb2mph1hvItRM0crNa+Uomub2W58m93WsUe88HS9jUU5OM4JU5Rh+7i5e1qSlKDj8La5U2krW5dkcEcXN1YKDvCSjJOUedpRptOLTdoptqSS3tfc6vw14mPidrzw7q8EWoiHThZ3DPHaWFot9cXioz3NpaR3Uc0ct1d3On/awJ7kWUkF4bW1jN/G3LicK8J7HkqOjTrVIXa/ezlBJyX7x8rTXKot9L2vqVTxH1lunKHtOW7SlLkipNN81lzXWusbdfLX5q0PwrrGl+Jtb1MX1jBp0DanBrFtFfLdDV7nUbmaVYt7Q2kcFvczSWt+kjLAwl8hVhfB1EfW5lmmFxOVYXDSo1HiP3NXD4i0pfV9IWlKnHndSXsk4Sg7J7OSsk/msJgq9HF4ivCpTp0pKrGpTUbOo5VedqLSVo8zk+Xa7uldntttp95pngzxHo/iHTtZs9M1iymsYGhVZhJfMiXFu8cjXziK2kmlij+3wXMR2TPs85ZLyyl+UjXj/aNPFQeHqqlNVlGdJQT9nVjGUfej7sndaW62voe3OElha1KftaarQnCNm29Y6T3V467u3ZaHknhf42weGfhx458J6zdtr2qSaS3hnSGmtdPhIthf6YINPuQIYLg6ejWE2rS2l1NeW63kEUWmRW8F7q0sv2OJ4bnjs5wOKoU54bDYj2detW9tXm4S5K1au6a5lTjKo5KCko+82m3zLmPmMPm9PDZfiqNeUK9eg/ZRpxSguVONOn7SK0lyLknFWdrJrVHiF/rml3MEWrva3M3iaeHXri4ubaUadCl1Ekzac9mtpbBfMVlXUNVlu7m/uL+4SS2intHuZJl+ow+CxWHqyoKs45fSq4JJV5PE16kEpVMTVnObvJTqRnTjSk+X4J814pLw5V6FaFOq6M3i6lOvFum/Y0UlOjGMacVopxi/ayq2UmueG0m32Pgb4hax8J9Z0/VLG7S8Jn0K7tZoPtFzLZX+mXKLqMSXscdpJLttll0mbTZ7a9spLK/tJGaS5tUauHG5PSz2E6ns54evhY4jDQcnGlCcZOcqU3SvyXk+Soq7fNFOy7m2GzKeV1acXWVSnVdKclHmcoxjKHtE56c8naSae97PQ/RP41+J/hP8WPhne6D4m8fQaV4t1H4c658U9Dvbjw1ql/eRahd+H7n4g+FdN1vxINPXybyLw14em8BfYNGfXGbSvEN3d3F5I4ntLP5fJMvx2XZpTxai3TjWlSnarTdKUIKNCadJTtWnOq+ZTlFumvfSctD3c1xmCxmXVcPOTjVlRU6d6cuampuVe/OouMIuiuW6lp8LSWp+REvhHVE0Oe+S2V9OGnWt/IsF1b3DxFJb+3R5opJvtCBIoLv7RFHGn2YOguXt5Hda/SlmmE+uVKDqSjOjiJYeMqlOo6c6ns6UoxjOKlG0pTUVzOKunfTV/BSy/FRwSrU6anGrRjXl7GcFKMVOopylCUoS92MFJ2TdrWu9D2nwp4K8J2+geEvEen/Eaa6+Juo634q0Hxb8M4PDN1pi+DNJtLAvo+r2fi3+1Lm319td/4mMFxaWGgFdHmhRLu5uZLu0a74c5xK+oVlGjU+rwrUK9Oo3zyrwnKh8LevM5VFDk0SSvfWx05TRX1unN1Yzqv2tKrSjGzoWhUvzR2atTlJS3ldKy3Pb/gHH4U8ffGf4PeGfghaeIvCN3b+HNJk8XJd2sQtLr4kaXFq8uta9YzXGseI7qXR9V0nStImmXUoksG1a98RW+n+GvDHh/UrLTbDyuIMJVjgHPGujiMRUm6UalL2lFxoxlKpQUacWqaeHVR8l01zpvZnpZDiKdTGU6eB9vh6EIe1cKns6372UUsQ3VnFz/fci5kmvd5Y62V+V8anxj4X8Wap4qtPDOnNrmuPFqun25utRX+yNF1phfWVnBGtzpdvI1tbPHZQx3umSyrc2u6ForiFY28zCzweLw1PL8ViMRhMLRipczoUpKpVtrzVIUW48zV22tXqd2Jp4vBYqeNw+HhicW5OydecLU29uRVKanZd+a2y0BviV4n1C30y01PSGmOnaVBoen2Gp32l2uj2dhbSteW0cOlWunxafZxnUhPq0UcFsd8kUU94JNQkhuqWIwFB87hmXw1VWTwyk685e/zt1G4OpUlzvWUr+9PW0neVjKs4808JNacso1pv2KTalyxp2lGCbim0ou7jG+0WfR3hb4haP4p8GeGfC3iWDw94fuW+JcfhU+MNIsngTS7bVfCltcaHaya1HfnQI7K31fRmt7i11nQ7tbS1v7mSymtDb3efAxOUfv6/sPb1ZRwLzClTrupCdSpPFUsPVU04y5241J1YtOTfs3KVnY9uhmEXSw0q8IUovGrCTqUXTlRpx+p1atLmcJLlglFRkpRVp+yjFPePnnxO8KWF5LLpenWXheSb4d33iXwX4q8QeDU0y4h1bxXp+oGTWrmHUvPsrTXbe1Nw8ml67plrM2p2szTJJc21pCYfTpt5JiK+GxNWrOOIqUq2FXPWk5UI01GcbKLSXPd8r0fNdbytxVKMsdhqFajGnD2dGVOrJKmlGq7Wd5OL5tNZK8rJX6H0L+wX+0h4S/Zv+Ka6Xr/AIq0e18EHWPEEupeJ79LHRdb1KxutGvrPSRaw3N1OlhCs0llNdaV9ovYru/hs/OugLFHN4yniauaYPM6OCxMqVSlKNaNCnKUoQacWlOm21e6dmkr/cRhcRQhhMTllbFYajd89OdfVSnFxlFRvF9U9Vezf3/DviP4mXWpfFGbxFFrHm61rniLxp4y1e9sbW8g0O51XV9P1bVb82kd35F+LS0u7qaGOOOdo7mCSXzJrqIWUj9v9kNZVia1Wg6dSpQoYWn7So3iLSq0KclNyi5RdRX55XcpJvmWrOWeZU3mVOnRq8zhOdeVo/uXTjRqylyx0jO0nG0Gkk0n9k86+IumeHbfw/p3ibUtSNx4s8R+J2u30JbUWlsmlefqtzNrUtzbvOYbi6gn0yNNMGZEaUSyX8q2q2ie3kNbE1a9bA4en7PBZbgo0o1FSdZSruhg74e1ve9lPn99qycX/MeXm9GFGnTxlSdStjMfi6tarSu040YVJqNZJc3LGpzRfL/fR9H/AAptYNOu/Cmp6V4an1NtTtvEFtp121nA4t7fUvDPjnRN8C3ctjdLb293rumSLOjRaa17plvNcaiNgij+Vxk3BZrSr14Koq2HqzjKcqfO6DpUqyjG14zclUsuVPlbTau0fQYK/t8BVp0ZWkqsIONJT5HUoyULtuPKoy5ffXvKysrnTeAP2aPE9rfy+LbuO10iHUNUQ2Gl3TaULeWK5tFk1KXztPuDDphjl+yrZWq2l5Bb2u4zXgubexhuc834gpY7AwwFBc1lKMpz96binHkXtHeU0kmtbW7dDXL8jqYfEyxVSUIylOElFe7FL2fLVvFJKMpT96yvd+83c9XtPh1bWFs1rrniDQIhatdyyNpmpWl7LYi1toYb6WaRodJUgwtGs+y4E8k+y4llkdd6fKzk2pRXO4qaUb3aSlNcq32jdLbS2mx73sFHlUuW8m7WSas5Pq7aLr8zO1bwn4Z07w+HGq3AhhQzPrenWk/2H7NNfXloZriKyh1Q29xfKbSWR76zIuswSSqqx5R01WqzUbqfK5Jc03Ftxg5vlbV9LW6Xa5dncJU8PTjzT5r6ppRi4rXlT3tZ6O67rY4O18PaP/bVteWlhPqd3Y3FxpPh/UNft7PVHs5pjbT6bqK6fYWHh6/0q5i1WzsLv+0YNQh1ixRZ9LO+wublb70vreIp0p4V1FGliOSrWhTvCcnCSpwUqkXfkhe7o6wcr1b8zaOVYWhKvTxShz1aHNToynFSpwVSPPJqk7pza932+k1Fey1ij1uGTxxqGmw3SaNdNb3OvRT3E2iaX9ju7uG/8q4uS9nP4f1w2ElvdtdWwv7a71Rg5nkaDVbhRJf8k3RhKcfefJG0mpXcY6NqnNu6l3WnU7ZqtJRk4Xcm1Gcaa5br/n5HT3fW/p1NWxh8T6/JYC61KKw8Q2rQajPbxC60aWSe0uIimnTvqt+LEaaZklsL6Jbf7drFrcRg6s1slvpEnNz4eEpxhT53L2kacqqU1GE4KMnGbbacd4JWSld6PUXJiKslzVYtXUnyNxlzRaaTS0tL7bb1j0ZcvPAviDQc+J7lNO1S8W3kt7uHSJ7SfQtHkmUi7e7mgkfTIJjePdzpLHPa2ssL/YobaG1neKTOpOnOMadOnBNx5nJwSk5KWik0vhvGMvua1H7OdOTc5SbleMYptwSkrXs9E9XfS9kvQ7/4I6NqGrXGoQpoty9vNaGxu77SYZlklh1O1gtbiZZbCK8h8Nv5doIbO80uye5tLtL6aZNReO6S5zdWSUbRTlKHLZr3UuaUX31vf7l6LWFK8W3Jqze3kkz0H4k+AL6B7PVzra+H7575dVgj1TW4dJhllDG7lijS58O+HIBf6dd6r1k0aNVkkZG1Cea6d7jScm4JXjGKSUoKCbavu9tuj6WTBxjvzzbS3/S9znvAHwy1jVX1KVdUn1G50aLU5PN8NalpuuT6ZNmd0ja1isw1hGLuWPUJriw8S6lBbj7HPLIjwRibFSp9JOfrrb731KpxnZ2lbX+Z7vqfTfgnwlcTeF7PRIPEOuW2tNdlP7KXWJPAl7cW1vNObCBoNU0fxRqkawWkUMkdvbWVxp8rwgDUbu2aeaj2lNySXvt9Ur29evXTcJRcbX6l/XY/ivovhuw0zwd8IrDWtQaXUl1uTXPEuga3cai1zar5cVwlvofh7TJdPJlN3eS3d8l9eWcd7bQRxF7KUtvnkkk03fVrfbrqN3Su5Xt0vd/Jfmdn4Q8NeKrgWmpX9n4R8IWovbhdU8O6ra+GXUWj296jWWm6z4W1HVozcxRTwuw1LSlu7k5njlTZcQPrpZtySsuu78lZav7jNtq1oTnfpFXt63aOI8K+EH0631a6HibULeKLxR45t9OtdkcuhLbWnxE8SzC7tbYSeHLU31pNmWzub3UtWmF5LZERadbYjjd05SlGMnG8eW0VytqNnF3a63drfiNNctut23t+Pmju5vBc14LTTf7O1u/ZLFbiK/0bWLXwXpmn3dnctFctdNFc+KrjMse1tOS0j1GK0uPNVrsmaO7gu8JL4PednJJ8ii4qyUWr6O95LS7s9bEWne6klr1V1b0a0/pGzriaHo2n2D6xr+k6CbObR9Rnm1e78Q3itYQiaG8heWLVtIivZLoiJTILG/shbkm90m6tEWK2zjFvni/5nZN3927sm3vbT7r7lq9lfV21fn6Hi/hH4sfCTwp4l8cxz+ItCsAt1BqOl+JNA0fT4pm0nV5YZDpen3Ph/RYXbT7G9meeISCSBBPJFGXkTJUubRKU000rxbvZdN1pbpttoK6XX8dhLv8Aab+GEGo6vPFpupaxZx2lrcrq1nELafUZEaWW5tru41q7tb+aQzJHHBdyQ3kIaSL7OfItvKktVHdpymor+duz09XfX8dQlZppST+enc/ZL/gir8W0+JusfHuODRJtGtdM07wTd2ouNSivZLmHUtX8bfvkhj0jT/s0MsltJMiC7voVLtHAYIo0hT9d8Jpc+Kzlxb5fq+Bi1teUauNcnbzUqavu+VLZI/MPEtJYfJGnFtzx12t3/B8k3bbXsfvsRng1+2n5Na+/k/ud19z1P4Jf+Dm7StNsv+Cm/wCzveWdhaWt1rH7N/wnvNWuLe3ihm1O7t/jd8YtOgu7941Vru6h0+ys7BLm4Mk62VnaWgk+z2tvHH+8+Gi9pwrmsKnvx+vZnFRn70VH+zcBVhFJ3soyhiZpWsp1ZNa1Js+D4kjFZnQsopyo4eUmkk5S+tSjzSaV3LlSjd62SWyR7d/wdqKo+I/7E+AB/wAUP8bP/T58N/8AE1xeEH+6Z++v1nBq/rDFP80n6pPoacVtqpgWnZuGIu1o2uWOjtuj+wH9m47f2dvgQT0X4MfC8/gPA2hHvX43jUli8Z0/2vF7b/7xV106n1+Ff+z0m9bUaL1/68U5P72235ts/il/4KF/8FEPGVv/AMFnf2ZP2nlvfEGi/sv/ALOvxhb4QfDzxVpoNzp/jLwd4J8ZweCv2ufEPhyAFoNT/tmfxD4q8DSXlm5g1vQtA8P+RdDapj/auH+H6K4JzfLFyyzXH4FZjiqM4r2tCriKSxWT0W2nJRlQpwrJb0vrTSXNKSXxmYZhP+28LineOHwtaVKnJbVKUaqpYmcUnZte0lHf3oxSb3R/ZZ+2bp9lq/7H37VWn6lawXllf/s3fHGzvbWeNZILm1ufhj4ohngljbcGilikdHVsgqxHevx3J3y5zlM46TjmWDaktJRlDERSd1qnG8ra6cz7s+zxfLLCYyLV17CqpJ6ptU5SWj0dr3Wm5/nNfsd6z8LtJ/4Jsf8ABWK1+I+n6XqOp6+n7FOh/Cy3vfs0eoRfEy4+JXxRu9N1DQb24KPYXuk+HLLxPqmqTQT25ufC1n4g0u5key1G6trj+js8p4urxLwgsLJpKWdyxKWzoPC4WnyzSlHmjOdRQjB8ycnfldrP84wbprLs0U1HnqRwtKhdK/tZ1rWi7e63G93pdXVz+7z/AIIy+EtT8Af8E1v2W/A+vfFLwj8XNe8PeDdXGqeJvBHj/Sfid4e0g654z8TeKNM+H1p4x0LV9d0XUZPhhoWuaV8P7iDRtVvNE06Xw4dP0KaTRbbT3b8D4uxMMVxLm1aGEq4JVK0Zwo1qMqE5U+X2ca3I4pWr1KVWondyakpTUZSsfd5LDky3Cw9sq7VK8pqfP70pzly3etoRcIpPa3Kttf5vP+Djn9sj4qar+0l8HvD/AMILnWNP+Gn7FXxM8J6nqfjzSpyulD9rbVtKsviVoukRzKHt7jWvhv4C0vRrq1ljMsulal4o8T6deRRTo0b/AKR4bZLho5ZjpYt/7Zn2Dr+zpVIpzjk9NzwTxFPm1jHEY1z93RSeFVTXlTfzfEeMqyxdCNJNU8DWhUU07RlifZ+25G11hCKs905NaXuftJ/wWT/b6vvhj/wSYtfj38DdT1vRNR/a40n4X+Cvhf4stimma14a8N/HDwdffEC+1ohvNn07WpvhdoviPStPurGaDVNA8QarYazp15BeaVFKPiuDshWM4sWCx0Yunk/1vF4qi486qV8BVpUYUmmknTdSq3LmVmopOLue3nWP9nlXtsPrLFqhGlJ6WhiYSnq09HyRd0r6216niX/BLP8A4Jlfs/8AxC/4JjeAZvGvhnTdYvP2k/2RPEvgTxHePZ2hvrS4+JXxQ8WfEi+8VQTTwT2w8TaVdWnwiTwzqz2r3Xh+4+E3hm8tW+0W+89fFvEuOwvE+KjRlKFPKc3oSpKM5RTWW4DD4eEGlryNLHSkk7SlVvb95K2OV5bRnllOUowc8RgnTd4J61eaUJXa3TjdvdNKx+X3/Brb+07428F/tAfG39i3xNcSL4K8ZeEdY+LHh3RtQuWjm8M/FHwLqnh7w34pstKsmQZl8WeFNRWfXvMlZoD8OtJNvApmv5W+u8Vcrw9bBYLPoR5cRRxccFKUGlGthMVHmoSqW+KVOrTjGN78sKjs7XR5fDGKnRxFbL5NypuFSpFttuNSjypxV3ZKUOeTateSWmtz+4+vxBO6Tta6Tt2utj7gKYH8uH/B1Zbm4/ZC/Z4jBIZv2ifLXaSHBm+HPjGEMoAJYjeRtAzkhugNeZmTUIUpWTtUk3dXVuXV6np5Ym6lZJNt00klu25JK3n2PFv+CP8A8DZfhL+y3oWsX9iYNa8fald+KrmcbFc2Qhj03To2QKCP9GtPPwVbdJcvKm0OMfkuZ4hYnGVai1S/dwe+ildtb2d7x9FbbQ/XcLQeDwGFwuitetPpJyqJtJ6K9ouLs9nezdrv9anhnlQuGxCkwYsTuD45KrjPBZcYVsEc7VbbjzzW65bW17/Mmd2gsJDJH5VrEhkZkbJEMaAs2cZAbAVdpHCtj5irB8ra5un9IIxcmkup+JP/AAUl/wCCgFn+zF4av/C3w7urHUvjx48tSPD0LCC4TwJo195lknie/tJ4poG1J/3kPhzTrmKSE3Sf2pqFnPplobe+9XKcvljK/NUjP6tD45L+bSyi7rT+Z3v5M5sxx8cDR5YShLEzsqVK1rX3nL+az2T07n8f3ii+1PWNY1fxBreo3Gr+Idavbu81vVb+R5ru51HUp/tF/cX1xIjzXstxdySTS3xkM0k7yzzeZIxY/eUoQpwjCMbQp2STfNpF3T/XtfW+p+e4pVJValWo+arXcpNpWd5rlbbTbtZWbvtp0ODcEs7SIYcM4VmkQhm2kFmJWVo2AAPBwPmGV2gnsSSs0rXV/lsea77dE9ul+420eaGGSNotzQmchnYZZgzrwHhlyzsTGTKipgEHYy5UKUnH7MZdfeSb9PQefOeUStJsdFSVokjUxOGYghIshVIyxxtwNuAqmhpPdITtut3utkn5IsSXk7qscMqCGQSq3KozFnUzurtGd4GyPcuQCwQFshVZcsey+4Oacfh6738jbgtYrO3W4eXzm3um+SaR1STbgBnjQiWQAZcqUAYlf3nFYc0pyk5Ky0t+N9OnQ7VTjCGjV18TbXy/U5K+DTuIJZUaMyK/mLGu9ELF3wuzLYXnDxABmKZ3KM9CsttDhd3o9rWv9pJbKPbfa6LWmQJaebiS1N0ybV8x23xpIGDOMqYBKR0B4VRmMKMms5Sb0Sl/n20TNcOlTVl7NvTW9rfO25XvJWiMgD7pZJMS75g6qzlWVFy7/KqluXkJw6hsjg6LZehnOXvtN6u776X2/wAlY6DRyItI1GeVdqLFMLYEtGyyOxjyCuTgM8rPGC4HIL8bDhVs5xS7K/Z2Sfz1sdFF8tKblzKybh5S7dLL0POdQuHcOxjTaLhyXjLhQkhOINyyB1QABRIFdlHyowXIHbT+J+n6o86pqrvdu/l1LhvLhLYWkOEt9xf7NG8rxLIxBkZXmeSRd6xqJG8xmYoq5CYIXu+0bkk91tfy6mkG1FLW1r2W131ttdlnS7WRs3VxFcfIpW3UnCySh8eZ9wgogMYKlwHJJdtqtiJ2vpbXoui8102HGMm5Slol8G/vLRO+tna/y+ZvCDzXkuHjt4g+5nXYjsikhZYpFdAdoDBCSGG8vtc+WWqOZX5f62uauMmue/bW75t7f8D0NzS4P7Sns7a0EeyI25vF8tI2j2OUcRyMhYmUMCvlhECKglkMj7hjUk4ufM7J2a10Xw/ddp+rfmddKMarhyqzTfM7JN+67d7+ZH40SKxljtAVEhRSzQy+aYhM8m1GG7dHIcANgDaqlASQzFUPfvLom999NAxqhSajGSbdvh84rftq/P7zmrOa3tyGmkPmxs8TEbhIylgAA/mncMcE/PwS0gcbFHQ9U0uxwwaTu++vp1Xnp0PbPg5FBcfFn4aNGiecPiJ4L88LMFiZf+Eh0oRLAI7ZFiKptVppZLlTJ87RYBifys3vHK8y5ndf2fjG1e919Xq333uezlii8zwMVGN443CXdlb+PTeh/Y94X18vp1wmrC/tbWa3tTdafeWw061jSS2srmC+iY3+ZLcRC5gEE8mnD7bbm5tmtLyw/tCX+F50qkZcye3NZpvVwnKEmn/jhKz6+R/XdSMnJ8sla89m9/aTf6/1uefWd/dQT63p9oIdQtbbVDoklzcwTw3SW8lrpV2bdbyWGK7/ANIsVuLox+VdS3Eps55PJs1t2m9HARvjcvcnKMvrOGv5v28N3u30/wCGMsXZYDFJ7/VMRfS+vsZ9z+Zvx3faTfeKsqdKgvdG1C+kkhmtLg3dxfxz3Pk21urQWcj/AGIiG7m/0uJpr4oskfkxfN/UFGjiKVDGqca3sMRWm1KnVko+yaSs7S2fROzSV9Gz8NxdbCYirgVB4dV8NFylCtSi5qp7lSnFycbNOMlrFvdJt9e+0/xLq/ijRLY3F5bWs2m66nlvb2Wm6fYfbMQ2E1wYtPttPS2Fq8UO+6lijnu5IC7ubqCeUeFPC0MDSrqjDSVO8uapVrVpRTSsp1FprNLR3d+h208dXzGrQVWtD3KkvZyUaFGlzWcm3Ti7ySUN5K3a7JyYb/VFtCFje4sEiE8NpiNc27D7XLb3MaRQQQ2ilZEudrAGK5jQTvaiLyq7aoupCLcYSgmnf3mpJckZPRyv+CbPTote1cJzSlUhNxkmmo3V1UklryO/49zofDXiI6Zrvhaa2k+2peWtqkSPGIoTdWOrzx/aspsaMSLpiXayZe4ZInM0LypAIuHFUPaYevOUZ0uSbm0k3JOcm+R23s5rmfSSSOrDVoYepQjKopynFU4yekHyxXvx6K8Yvl7xd1exoeEdWt08S+JZdOms4be8u7bFusom+yzQtfQfuZIZYj5MkqGWKVF+z29vM8T/ACeZGfNzWNSOCwEKtOc5KnU95NRi3UlCcU23ZyjGLV10vpsdWFklicRKE4xgqkUm9bxUZp2S1ab5bPqtjk9ctr2z0bxxqVu9mJtN0u7ubHyZIri2UNGk8twn2i6dpJZI1aVEu0inUETKqiOOFurAVKVXG5Ph6jnyVcTShXS5uaMJQkvZ3Vk7bO11ocOM9pTwmYV01GdGjKVJx2cote/b+X17mn8Bfil4o8fjxbZ+Kr/StWmvvD+mWrz6tLcWllp9vpCy6NZqQ8D6fb3Edo3nR3VrbtGGvFkkneS6lW39HjTJMLlH9nvBQqRp/WK1P3pc7nGrB4qTbWtoSgormbdn16cXDmaV8zWL+szpyrRpU/gTjy/8ulBc2j54y9q2lZSik2nv8Y+NIdU0XxFrVhKGafT9W1C2lvHeARzw+YsibrVnmMrlpQk7OjAJED8yBVT9LyWpTxmAoV/afu50KKpUuSfuul7WlV16XnFS1aT6HwmcRrYfESpxp35KtVyq3V2punKF2nrZOcE+m3Yu6Jc2epR2Flcy3VqLa7aeGC38uKZ45IgsqWkzNKZhNJEkTQSZuQNkcM8m9zFGOoVqLxFalBTeIpKk5VOdwTjpGUuS8oxhG8lNJKLT5tLl4StTrQo06rmvZ1VNxh7rlztJxU3peTUVJX1S2PS7WytNWg1T7LbXMiWZ1gWVpJIkU2lX0Et/O0IVBAsrWUkUM9sk203EAUlH82QR/MRxtXD1ME51aMVVnhPrNW8qlCpSnKlGPuyV+SdOSlKTVk27NI9xUKVaFb2UJJwp11RjNKU4Sjz3SdtUpp2e3Lrdps2PGd3Bqeo+LLrw9qdmvh7Rx4Z8OWaXt7FZ6raaXJ4fiha3sNHFy+uXWjWd7a3p1mSwtrmzt4ZSt9GLnVIYJ+zBUfZ0cvqVLvEVqWMryUKcLVeXF1pxnzNckZpRpumm4uVk1dHJiqinLHQpSiqVKtRpR9/3Yc2HhBrlvqrufMrNK7vucDqclv4Z1LQbH+yIr6H+x47m7hvZXvFvjeXt0TiWSKy2LEsS2qgxzwiPzsxM0JI68J7XNaGPrTxNTDt42mqbhCEJ0FQoYeU7qHNGXvuTba55bfCo34sVOnl2IwGG+rxqR+ruVZ1HzRre1lOCirO8VLlcFayjq9NW9XwD8U9d+GvxOs/id4N0jRodd8D+JdL8V6NaanaPqmiW17peq2zWUV7ElzZHUbKa5iWK4hWcQ39tNIrhLYuX7oYSDweWYariqlSmo0oOteK9vJQjWSqXVmn7NXirN8qS1aONYudHGZjVpUIRlfnacW5Qal7OXJbXmUqjtJ/zXaaO8/Z2+JS+ENU1ey0LTW0D4h6z4hvLjwf410SOVtV0uzu9E1/QL7wrAb+9nt9ItJrLWJbrS9WtoLjWIr+BYd80c0VxY+RxVh8R9X/tGM/a0sNh4Orh5zlCnGcdKlaLpRlUnOUpp8rXs3bVpXZ6HDuKo+3lgYU4061SvWqUMRreUJW5cO19lQjG6crX5rbn6e/H/wCDKaxrXw3uFv8AQLybS/BPhTSvF01n5Vxe2FhaWj2cM+nm9itmNys0MV21tNd2EqaYnnTRRQSq9x+cQzSp7OulUlz1I3w1OLelZf8APyK+Kny300alrsffVsuVSrh5TjFwc4qtKXLpC1203u+ZW931tY+RfGvhrwb4K1qdZJbWS1CS29m0mpyiDUR5cUlpdW8EFvdQwWlz9rtzBLG32NrONFjJaa5uounCVMdj1RhSjVlHnjNTUHGULptxc3GKklZctt9dNUcuJpYTCzlOcqad/gnUjLm/7djJ7X6rXoeSf2x4Y8ReB/EXgeW8i0geM/GOpa+lla2NrJe29j4b0q2PhrU0R5tOhuLi98nWYZ7eG7S9nhl+05CXlnLN9LyYrLcxwWNjOWJnlOAwlDEQq1E03irvERkqjalGi8R7rV1J0o2bPnVOjjMvxGEio0Y5ljq1Wl7OPv8ALh3H2E04xtepKDotK3JGTcklK59M/C2x02DwDeeD5rm11m+0+98Q+J7WZrNjqPiRNa1iLTt89+s8unz30Flp/wBvv3utS062tnsNS0SKSa50z+0775zPcXLMcdGbk6UYUMPClT5nCUZzgpV6NNRalKNCq3TUtU42kpNO7+gyjCywmB+rygq1R1KlSU5KNSKuo2bnrBOVrJb6aX1PA/Gfwh8KN4zj07xD450Dw9d2ytfyad4ntf7Dgkt7m102+W9hvNMu9VS7tNQa6e3tZtJGZ4YWuF+zxpOi+5l+a47AYNrD4KrKm04SqQrVqji2rJzg7St6X7vTU8fF5bgMTiorE46jGpTelK3Ld7pRl8G++rIYvhX4T/tFNUt9Uu7ybT4LmKZbDUdIjs7s3do8lzaTala2kFvay3lr/o/2e6eK6e6uzbpHPeCOZeP/AFhx/sqlGrSo8lSpGUp1oyk1UhLmjJK/NeLjdN6ad2dn9iYL2sKsZ1XKEHFKnUilyzVpe9az5k2mr9b9LnS3Hg7w3oNvD4mtIPEkfyWyOkQvr6x0qwP2a2+yx32p6pp9/Bai9WGdzBf6iXW5i0+3W+mcX8XNLMq+OvhZ1MMqfNKUJqEZc1fl1qShJPllyxceaaTSfLfV36Hl9CjL6wqFaq3aM4Vbcqppr3VKSs7tRlaL1sn5L2PTPEmiXumw6Lp+mNfRx2u5Yru5vU1O5uLm4F9q87XCLqF7Gs+oXF88EckqSuk0wFxZpqWqCf56o3GtKpVk5TuouNOEHCMU/cioTagk1/L8KjZLVW9mPLyKlTpQUU7pSlOHL05uaCbctdlpufRfhjwFfajYRalbvHJomVjt0u7DUrnTlmuLtt98Y7y5sbLUrhXgi2zzQmQTrbS3twhiEE2cqqqSapvk1uo8sY28tLpffbzOr2ScIx0vpeSu/wAZJSfzSZ0mo/CDT9bsbWzvdV1PUrbTl3KVvLG082XT5rPSnt3vdHjvZPLu7aGyFm2qX3lm1inu9PtkunDw7U6lakpXlTpy01aTk+qcZ6xXnfpdbkSw1OSSn7SorW5YzUIJX1Uk7N31as1rYz5PhHb6FqFvZaf4d0i+sTIvnG4Os6zqQto3mvLkweHrH7FPeSWtnPPdyQ3Ae++zXduIIJZJLqaPh5cVVkpqdRrm5k4rTm2bTj87/PsaqnhoR5I0+XRL3pqS011XM7+X37Ir+MPBF8+qaBfy+FbfT7a8vH022m0/QJrCY3GLW2hOqabc22l3dpHIlxDc2QuNWe+hErST2k0Agiue2NNQtzub1u1rduTuved1u0/vREvj05V2ei6fd8z0SazhsU8MrdHx3rKaldWH2DxP4efQp7SKPUb8Np1lqGnabqn/AAkumRLbKOdTDRT3aQ2pskadimdV8knGFOST1Tbv8W7uu/4GkGlZuSv/AIl/nbY9h0H9mrTJNfu/GGirqOmatqf2l9QuLjRdcsU1C6kaGdbl9J8SSx22pXlxa3yNHd2pntYoUvpEnItZZbaFzOCg07QUnBW2utbPq3bbfQlexhJyikpPdq+vr0Os1X4H+IQ9rY213BoYtLK9jzqPhvw1c6bNbQIlraW8l9psE9uW1Mq12UstMvEtktjbh7XeZp1KnUVpu8XL7V1t5RWqlbZ7bEzmpfC7rt0bXn9x03w7+B9tB9pj1iOx85fssd7Fpzai9tfv5V5ajUJYdV1Ga3+yfZppoIYLjS7p0lEU0JRUglg0oQUk3Ulywi3FRVlJ9ebmdlb3n56a7kOpaPLblbe0Ve6dl6Xev9M9B1rwHpIi0jSjY2s994bktbTT7bTpbFPsNlPZtC0fnpYx3UFtdw2tpbzx2ps5njgJSQx2uyZ1nSp29lGVSdvh9pC9m9XbqluCi5JtLRb30/BmJN4C8E+GdcvNYMEctzcNJNcwXMl/eSajG9oiGPT28Sa1JbWkZX7OFuNNl0y1mgMAvredrWF4+KUr7P8AQ3pxaV9Ffu7fg9jopPH3ww8LXr2EnxK0C1XRhA0mgaWmiXl1awwWom+wyaN4e0y5v1uJoZlmjsoYLiaaAI9msX7x21j7OCjebjLXWUotv0stLdb7mfNUnvTTt3dt/wDhtfkeW+K/2r/hXDaX0enReLfEWPPjubax8K/ZdPkcyyRRRuNSit4mE7eREV+zx+W7I0KAMYpKqTg3DljO6vqpx0266L7zNU5wd2tejWvrt8j508S/tuyWmjx3Oj/DbT7FdMtd6y37andR2d5LMZbi2TSNM8MW11FazkL9kiinLmSGIBFVY4S4e0lUUIu029OZpL73oKcowTk72XZNv7lqz56m/aJ+INn4Y8N6fo3iSPRNGGmazrE1lLDLBq39o69448Sahe2xk1F7nUrS0jupVWw0rzrW706N0iTT7a5+xyS9NVzhLWUZSSSbpyjKKfVcqvrday23XVEU+Vxc/nro7PVaPX5GKvxU8YeJdKuk1TxZ4unt71rlJI5NT1KC1kg2bXiuI42gsPs7XDgtEBHBIysn2lpgY2jmi2rP3rpyWza66ddbaIrmunLXl7tWR5Rc6votlLJNLcaVfXUUj2+9FgvZlZMTxKktxcSy2WBFM3IuIZVFsjmVGlDEozjPnVOrGCXM2/hknJL3Va+rasu1/MydWCu+dNO9ktXd7aLaxyuma/Hqd/Y3psdO+xzRf2bqU8sF5PZ24VntIomj/sm5stRt7e5jhnS5N6kzqCsVpCCAuzp+zcpzlyyTvCCs+ZPa9r20728zD23PNRhHmT0lJq1n8+nnsXrPVdJt4NXsrzQbe2up3WJ4Ut9LhFnLbOluksX2k28QnlaJrZJJFmUlkjnfc1vJXPLmi4yVR1NG5XS9166Jdd+z8zSnNWceTlb0T121vrtZ7fif0lf8G69vBa+Mf2p7eFV+Twx8H38zekjyCbUfiJN9/eZGjDOUUNHDHG8bxxwqyyvL+ueEs5Txmdzu3GWGy/5y9pj03bppCC+S6vX818SYxVDJVFW5amObWul/Y/8AyX4n9SdfuB+VH8Gv/Bzx/wApLv2Zv+zZ/hb/AOr7+NVfvXhh/wAkxmv/AGH5h/6qKR8JxN/yM8N/2D4f/wBS5nr/APwdqf8AJR/2J/8AsR/jb/6ffhtXD4Qf7pn/AP2E4P8A9N4sriv+Jgf8OI/9JifvP+13+1Lr37K//BL74aax8OfOu/jz8Yfhn8Ef2e/2ctEsiy6nrHxq+LvgzSfD3heTTH/1SXnhqy/tfxnB9qeG1uZfDkenPMkt9AG/PMkyqObcSVqdZuOAwVfHZjmlTlco08BhK1epUu9o+1aVJN7N8zXLFnv4rFPC5ZBwt7etSw1DDp/aq1aFOCS0fwuUZdD+aL/gsH/wSz/aR/ZR/YU/Zv8AE/jb9o/w58efhr+zj4mufhvoPg/wx+z/AKV8MLj4a6Z8aTc+I/FHinWvHVn448Q6x46tdW+Ifh7RdNmuvEWm299NrfipNTils31C+tJf0/g3ivLM34gzCOFyypgMVmlN4uWJqZjUxUa8sH/Doxw06caNJOFV8sYO0IUEoJxij5rN8qxOGwWGdbEQrU6E6kbQpuMorE2qVHOXXmqS1fW3c/pH/Zg/aOb9qv8A4Ihr8Xr6+1PUvE037FvxZ8C+PL/W7yC91rU/iB8LPh54u+G3jLX9UlgZgJvFmu+FrzxdbLLtuW03XrGW4RZZGFfm2ZZW8n43+opWpRzvD1sOkrRWGxNajXoqPlGE0n2kmtLH0uCxH1rI1XbvOWCqKq3u6sKcoVG31bcb32tY/mM/4IWad8J9U/ZE/wCCzVv8cLW1u/hbF+zT4Bv/ABYLi3guZ7e10zQP2g9Qs7/R0mjl2+JtP1O3sr3wpPbob638SwaVPp2L+O2I/UOPpY6Ob8Ff2a2sb/a81h0r3nUliMtShZbx3c73io/F7tz5fI1SeFzdVlF0/q0OZStbmc37O3Xm59nHW9j1n/g34/aH1v8AY5/ZC/4Ka/tTeOY9bPwN+G2jfCy88KWV/JqUXhbxV8cVtvGemWvhDw84EtjD4l8Q3fiL4X+HvFF3ZxfabOw17wXd61Iunwae8fL4iZdDOM44Xyig1/aOJrYiFZxcZVqGBkqFT21dfF7KKVSdLmfLb2qirs1yDETwWFzPF1OZYenCHLvyzxCdT93BvTnW00tVeN7H2V+3D+wT4wh/4IF6h4p8f6bqWv8A7TVt8QtM/wCCgvxrvtuzWbz4ofFXWpk+Kv8AbCZKhPAfws8e3WmapbxyNbJH8PoriB5vs0G/wchz+hPxBhTw1RQyt0p8OYJXvD6tg6NOnhqkbWS9vWwt7tL3sRNyXNNt9+YYGX9hTnK8sW6scwqytrKrUg4uNt0owXK+iTTPzl+IXxD8U/taf8G13w5sbRNW1vXf2EP2tPD/AIc+I93qOo295eL8PYdG8b6N4A1awtkc3cfhzQdF+PvgTwDYW8sQa2h8JalMg/s3Tnli+jw+Hp5P4mYqU5RhT4iyqtWoXXLCVeq6TxEL7c88Rh5ye3M3Fr4lfzJzliuHKdm3LAY2NOolq/Yw9rGjpb4Y05wjpt9p6Nn9KP8AwQF+NOjfE7/glX8CSb6JtS+DjfEH4VeMF80Mul3XhLxZq2taNDMd26Mn4f6/4R1FlcKUW82rlArN+aeIGAlhuLszjKnPkx0qWOoxad5rGU406qStf93Jzp2Wurvrt9JkOIVTK8Ndr9zBwqf3VTU2k/JRenc/m7/4NvPButfGb/gp78U/j1Z6Lqdt4U8C/Dn4o+MdT1CKDOlaZr/xX8TWeh+GPDOo3anyIr3VNK1HxdqOmWwYvdR+E9SliBjs5mX9L8R6sMJwngMuqVP39evgqUYyadSccDT561ZXTclCrClCc1b35pXd2n87w9TlVzWtVjfkp08S3K3ut1PcjG+2vPfTSy7H9+46V+CK9lfR2V12dtT78KYH8xP/AAdCraP+zb+yiL2Zra3/AOGptOWS5UD9wsngHxbG7sS6FVWN2O5SWGPuSD5G8jOm44W8VdpVGv8AwDf5Hs5E4fXoRnLlTqUE5fyp1Ya/c/60PpH4E2Wm6T8J/h9Z6OqjS4fCeirYrbpH5RjOnwspDYGY2UABhhSSRvfAFfjO/M2rNzndefPI/ZcYk69V78s3GL/ux92P/kqR65FdACWPLOCzEjy9+8nAHy842luAoHylcgYpHLZ2v0PEf2kPixpnwW+FPijxpqrCRdMsZFsrDzEt5tV1AwSTW2mROyt+8uZIVQkoxihSaZkdY23aRU5Wik7NpeVm9X8ld/LQ3w0FObu7KMXNtdOXW3/b23o7n8Fv7UPxal+JXxM1Xxjqd9faz4t1zVtfvdc1C4u4byxCXV8y6ZZaco0+2urC207TILawaKW4uli8iKO0lhtNsA+/ynCypUHFcqg+Rxsmpuy96UruzTbulufCZ/jKc8SpR5nOLqQet4KLd4wjZXjZbvptufM8NxDLPJ9klzcyQ+VH9rt0njRn2xS4EgmO5UDFZkjedZJEaNlK7z6yi1urJead11bPA5468k25zVrzu1re0Y9mnazeive/bLltpERzLNA0j5aUTFCp/eEAbWOdxiZkBQB/lXnArZNNabLT06/qYShKMrS3eu6e7tuQKrQM0GySFJIyyh03qCQRLgjGG64MmcEAjd1AJpxdmSwxW+QLuCUgRzeV+7YGS4YBEk25tlQI21yU87aefIkBZWmfNb3d/wCu5VNwTfPtZ/f8iVba3WOKaAMFUl3jnUubl3OGEckS+Wm0YJIBkBCoQ5X5bD93HWPO7fZm7pryttbrqLO2I5MS7IAzOsQHziRlCkuSsZUksMZXB3HO1SKmyfRE3dmr6O2nR2/yM6WTlNoV5XjIiXYCsSZLIyl3JSZ2LHZj7gBUs+QGK+qXV3t8rX/Msz2sQhW4XyhNGnl3C4mYoRIFRAq7lbcdwDbX28ZdMkCuZ/0l/kKySb7f8H/g7GbfxAXk7WzKyQKs8H2iW1lPlylB96JRFLIodd0axDaA4KRkMgmLvF335rfLW/6dOxM7OpGykmoqSk3eOttuz1Wj2OjGoGDR4Y38sP5gBUSwK0gYBipXZACzF8quMhe7LyI5L1LtJq2nr7vz7nZ7WXsVGSTba1vumnq+19DhrkXckpkjQGJXbcmyJWCbQjArjcysi7fMKuCfMYA7CK3hJRlr1Vl67/kjgqJu9ls72vstf8ypbQ3F7KFSNy4lI8uIjCAgbSeH44whdVJBUIAVONZKKTbWr/NmcHKTSTuotX9OqO/hkg1H7LFaQqttDshhAKIxmYxmRrnfHGZMrHIzyEvHGrDCqvJ4vgU29HKzj16r7tF5Hp2daUIQj7sGlbbmvvderY/V0kD29jZwpctuUuISXEqkIqIBHG3mSsDkbdzuoGctuAcLWlOWt1o+t9ia/uuMYrS9uXZb2e76O77aHQ6LF/Y0M2qeWlw8REENts8pvNLwNE7IC0hiUKPMaOVGXy1DDkiuWovayjT113+XvLXY6qSjQjKre6g43T+03Z8vo03do4+987VL2+1FbeFS1y935SCR4VFwQfLQOXkCRhX2iSR5G5HmSvlz2RioKy+b/T9DgqyVSpOooJczuoJuyXRb7JbXIINOJkKxHG0GXzJWitSpX955aySSgByivtCud2BtVi6gtvr2v+AoQ5nyp77t6W729D6H+A9pFafFz4bNqIjmnbx74QktHldJdpHiKwVri5kdTA+xImkRd3llW8xy8eyOTxs8k5ZXmXI/+ZfjE+n/ADDVb7+p72UUeXMMHze9KeLwzT3vetBK7W1rfI/rE1HT3m0ya/iku5J4orSaQrd2Fnp2rTgx2sEM1vdm4v5tTuotOitdJiWKXT1nurWK8fWleSCv4gp1UuVVW5RjCLhG2q9pFVrt2+GU6jk1vdyP62a5XJP+Zv79fzvcztC0m98K3FmmsNqcWqavNDfW2n3c+l31zO1zpOmWzTXE9nE0WnWFtHem4u4raXU7UG31F55J/slvI3fg6qrY/A2XLGOJw2q3/jw93u/ld6nNjv8AcsZ/2C4j/wBNTP5dPFuoWcOvavDbNp0LT3rrdS2k15d/aBBdahIkkUs4jcyyxTNFqMRUWpMUMVn9jaOWOb+sYqq5SlN1fZQddr2ihCMbcmijTUU6a+w6qlO/M5N6W/nWvVoJqNGWG9pWjhnKVN1as2vZ8t4+0cpQqNxmqiXLTVqfsor3j1Pw3JDF4d1WW6treC9tGhezH2Zo2l8zUI0guJI1MZlCJPMSHglSe7kkupYHFwk1x8vilL2zpxqKUWk5TtG0YXTnBaWlblTuk5dm+v0FJR5IVJU1T5U6aVk23ZxhJxV5K6lJe8ku+xhQTLppicIUlFq8MlmtqJFMKW01pFGJ1XyJYY7b91Ijo0SskNti8EjKvHWTxHNSjGPI5Rlzpxgk4yvzJNx1e2ivrt26KUY4dRnP2knyuNo+82uV2i3r7uiVm/wLVilrFe6RfSiUNaPp8q2VwQrxpaGW5+z2ryOfKIvJUZtjssrM0byRSuXiyq+0lTxFPlhyzhUi6l1USvUjUb9xyfM5RWj1V2rI0w9ODr0cRaXtJKN6cppOjGMeVJQnLkatb3oRb7Ss7HeaR/ZS61Nsll84RtM6QQQxXEknmNlo5J5gojnJDRMGfYUEUouWmiWvn8csW8FByUOX3oKpZyV222rXapuEU0pNQfRPv7NOND63Kzk1Je9C/K7acurtG60Xuvr2uM8YNrUekeJDDb6jqU0/h1rOGwL6cqx6VeQ/6YZ4twErWrWsc0iWdml2QywSR7PLLTk0cFPHZdzV6VH2eK5lUX1io51KT5FT151Hmu7SklB21bVmc+ZyrQwuOpwpVK0nhVD2SdFKNOolefMrOVnFXtJys9jzH9m2Gax8YSteWNtfxSQz2M63txd2WkX0tvdW1wthcXNpNZanFDqjJa2kE9veRXdkki35cLbzeT9rx5Uw1bAUeacY1aWIhXhSlJ8zhKk6bl7jTcYyfNyq/Mns0fK8JUq0MRUTg3ConRlOMlyxnTqKUI3bsnKF4Xlpqm/esYHjvQtDPijxHAlpfWv2TVHiiN35rt5MEksED3rgzwCWS2hiErW1xdwnrG91CqTnbJsbjMPl+FcZ4evCdOdlS9nFTceeUYJNpxbsoydld3e9wzLC0K+KxHPTrUmpK7nU5o2uouTVOTja9+Xl12vrc4vUreytNRhtrGJfsENwymSCbat7KYALKaMKZWhaWVln8lYSsCnJiiJ8yP26FTE1sNVrVpy9tKMZqE4OEaVGNdOpFxioxmo04yWvNKotVz8yv49aFCjWw8adP9zGp77Upu84wbhLWTlrJRlyr3VezStY928P6fJ4iN1eRTmOJ4bGayn+yskxuBbwxXMwPyxtLPGoeNZkXMbRwl3gRJIvgMfiKeWxpUqtqlSFSrTxMISpzgqcoRlR5b3SUHLkSpu6tflso2+rwtOpiXOpFONOpBJSdoL3koztzcr1fMu7bbXQ8bvtMbT9Z1CzOryvBdapIlzLHZSq43yC6urWOOcnM8N1HHbSbyEOHCO6ZZvvMNi3XwOGrrDxpuOGbpwqzUU5Qj+7+BuSjLqoRb7xbevy1bD+yx2IovEfualZOc1Tk5X0Ts4w5W0lo9de9z0H4laBaqnw+1Hw7f8A9uW1l4furfXreJJkurI6T4gnvZry4KxJFtmt/E1pablLxwCx8yTCLBKPF4fxleVPNqeOp08FVr4yVXCxftnTquvh50oxjKcItv2lCL5Ybq1tZNHbnmCjPE5XLCy+sUaWFjSrzhOnOVJUa/tW58svdXsqtRuUtFZ3krRtU1zRND0/xdrVxbarC8ep6VqCJe2t8l1DPPfQ7oJ5Z7Oy1C2jlnmdVvbIhHCFxHHY3LwzjLBYzE1sowVKrQrKrh8TRlWw8aahW5KSnCfIq1ajV00cFytT5lZzV0tMThMNDMcXOnVi41cPUtWlJuPtZqjO/LTo1KacpJrlco8vLflgpRnKfwV4R1tviFp2v2ax+M5LDVor69jtLgTXd/qUst3ctLa/2utiL9IZVSXVZL/iN76zjuRNLfwrddWd5nQeWVMDVqvAVcZSnThPGUX+7owdOUpunB1ZVHKVorl96XK1TjeMmcmVZbWhmlLFK2Jp0JqfJQlGFSVSpzKKXO4pR/d3cn+7i9JuKav+tB8GftFfFfQJ7TW/BNhpOlvavdNefEDUvDltcP5k6X32i/8AD3hPSde1DxHZW7vZTaTEt5apHL9vgijTPlr+X/V8FhpqVTMZYiSlzKWBw0qM21/LUxy5IJ9YvC1G9+eLP0KVbGYqDh9Sjh13xOKpt/dhnUbfo4rp5nk97+xx8QoLr4YeGb/x58KNN8VfFJ/EX/CCeH4fAnjeW68Ty+BoZ7rxGl5qF9Pp1hpxs9LNoGFzIiFXEtrAbn7Ql57NHFYWrDEV6GX5tXp0FT9vP+1XTjh1VlyQnyqhLm5pXVorp8LSuvFrUK9KdDD1cdl9KpU9qqMVlkJuryRUqt5LEQ5uSNnecpb6Wb18d1j4U+I/C/ja+8ES3lpceJfDGp3Z1XSNH0uxMVtquk7NWa8Wz8QXmuW8lgqESSSC1kX7DNJ58bQ28Cpz1MwjFTqVcFWjGpTSlKvjK/PySUPc9nCjClVt7GnrOrTlC3ut+0mdlLA1KbTo16c2ndcuGox5XzTmuVXqXu5Tb5VHpe65UvpH4CfBTQ/GaXXxE+INzbx23hMTy6hH4s8QXXhbQINH0NZ5PP1fTrHUvD8KWgKNJeTRaJf6dE0F2Z727eKXT7bBY2vDmw2CWAp0qjjSvChh51JSqXUIwqVJ4mu5StLl9nKMn5u1tI4bDTj7fGSqudNuUnHETo004K751Sjh6MVrdXupa2Wjv6j8Y/gp8NtL0f4Wv4I03w/p3hjXxYrDqb62Z9F8QWOoWr/2BNpHiLxFa29rrFnfyyW40wxnTGtIoo71pH+0vaw8bliaWJmufEzr1YuXsoyrx1StKToxcYxSW/NBJb7q52ezw7pU/wB3hY0U0lUkqNRtS1SjVqc05O+vuyb9EcDZ+DNKsTcaPf3fhiw8YxwLZL4XnuoBd2xluppP7UvbHTZLfxM1xc2oRbqOa406zthDbWkiXBgF1NjNWiqkpynfeXNJpNbx0drp7O15LWLadzspxjG0PcUbe5FKN5JaKfNG8uW3TmtdrS9jlPFfgfX7m/03TPC/gi11WdZ4bm3utPht7fUI44Vjube2RtX0i4cWu2HztOuZL+51KZNSuYHmeNLVIIpSppSa5HLmbTvJLfrytT5+93yb3V3EzxEK8vdpw91Nc15Ra5VfW02+tnpZ9Fpc9Y+Ffwd8bahBPbaz4T1bS9cuPsKxweKGgexv5GmvXuHhur1riOS1DmG7e0Gn6dJbSubeMJZLIsOXNOcpc817yunZW5lpGCSV20nK1027ats0p8rjeUHzqycXKKi+8001Z3tpfZ7b2+t/CPwP1OGwEEdtoej6vFb3drY2ulLf6PdWssRMI+13Ghm6cwTx4vZIxcabc3LyW2oW39kXlhGjzTpVOdp3lK/w2s7de34r5DlV5VpCKtprLT72/uPbtO+B2n6ZL4YeMapAkLXM8kN9Nqskk935ryrcajfa5q+66mhBna2N3Zl/N/s8RLZx2b2c3a6TnKPtH7sFom4Ra01vz6PXX3r6bdDL6y19mNvJt9bdGdmfDOgWd5fXGq6td6lpyy6ZbwxvNeSyQOJ7i2dru60SGKK6RlcyXDXMiSHbKuoPcr5Hld1DFezioXpyhHb3Iudr3ld048l7c1ravS15GM5SnNytvbR6bJLqedax8KvCV/LbarY6TLFc6VPLqC6z/wAI9oqS3lir6hCyXut+INLu7lbD7FPMk/2SKya3SWdkvoMh0wq1lVlLlv7OTTVkouyaa96aVtur8t9BJytytr0un59NfM6DWfFHgzwbbXMeo6toumRLG3k2dx4q024uGj8xI7ZI7C1kkuRbTiSKV2nVR9nmhd7rMsUrTWxMYw5IOKlFfalTlKXly3ffovma06fO1d6N2/r/AIB51qP7T/gCS7tm0SHVfFxtxBuOj2mo2liscdvYwXMZttRltoLyWyhMqSRSWUtr9otpbSHTZXuHvbHkni1aMfcV7NfCmprZW3l7R6bNaaWZqsPL3o3vu7d0/PZXtbdPqeZeIv2mpbq6VNO8CM9guoiKzfXPENrEGEiKLe5ksIrQK4vluoriKSK9tJZRBNKk0lusZvuZ46VefLzpKNPmi3C0bpysm3FaXSv5Djh5p25bJvX3k/Xr2LOr/GjxrrNgsx1jwd4QsDqNxaXNxpjNJeW8BW9gGn27EzG9ljuCim2SxiaS8KLZx2WsW8KXec606kuSFSk7Q972alzc13e6ty8trXkl1dnppuqMYK8vebdrPRLz5tE/8N7+XfwTxX4r8YW01tJb+O9YjtnYyaVb6Tq2o+GpIoJ7r7Y8VzBpF5c2UksILwTw3EUE8NlC2mwPbysb9Y5ZtNczi1u1bXT7L+JLybNeWC6L77HmAjlvNXutTvfDl1qFzP8AaGXxBcaw4glsnBe+jup9R1iRS84u5Lm2h064tXje1g+zWgljhNvEOd35qv38i+7RXMJqLd1R1e95ten2rdzUubTVZNK8u3j1a+hjHlyx2upTKbC0Etw9uLG30C6u5JvKt7aFPM8v7SZUtIppbmGeZhrRnOblGMbtR918qfNJ/Do1paz6JO+vQ1m4qKldcuuv9anIXlrbQaZb3sXidv7Ommk+zajq8TJNFewxXVzFa3T66bZp/P3woy6fFM/myWyXf2COSS7rtpYau7t0p+zdubTXrayXv99jmlXiovknFSt1sv8A0pWPPr2xsmvI5Nd8TadFFd3CzrcW8VrNI8tw9xNdi1ubGOa5mRrmZwIop9NXqLBmikkjm3dGVVKThJzjq2k46PrpZb9jBypuzc4O79334u766J36rfQh01vghpV34fl8XXHi3Xkvp1/4SiWa+t9PWSKdpBv8PTBoru2kW2CTxZF+t61nPZNFbafBLczaQUows4vm5rqMYwc3vvzJu2qu+/zvFVU09akXKVlZSVrNX0atHorO53NvN8HbiPUpNI8GaPo+DehW8Q/EbxH4gb98LhdOvLXUILK7trgPFPcajcDTxAkQltVgnljidoeetVk6kZyjy+zjdRcYwtyyjTcZSUYq8XJXu9Wr63uKFGkotbtv/n7Jpp9lz27WUdbbdTwDxNdabLNaP4d8PLaLfXMNncSWdt9nt7S9vHnltFU6fbWdzbw3H2fEySzLHHJHPune6kYntoRrYiNeqqjf1aEpz5fZy5qcZxg5QjK8W5SlG3LGWjulZM5qzpU3Tior3pqkl7yfNaW70asou7k0r7u9hLfUoWnv9LuPLsobrzxFIGEVkzT5Z3tmubi7vJxbzTJJBJN9puETeHvmnIMfLUhXnGNVc058zlKnyS5+Ru6Uml7O+13C1ns7F05xj7Sn7kE9HJSU0ot6STvK+iW13r0R0mpavHcaXZXumQ22qXGsxrazPa291dMuuW4NjLLHHZrcyTfaPtWShtLh5vtQETLdG3lgy9jP2zhU5qclZyTai5KSW3tLR0vb5d9TWpUi6aqQTqXTT5E2ouOyaWiuknquump/Q1/wbeT3Fz46/a5kuro3M0fhv4MwPsw1qvlX3xFT9w4VQFYKmxRuBjVZAI1cRR/sfhQqaxObKjZQjQwXM25c8nGrj0203ZcspxS5Uk4tPXc/K/EN1HTyr2jt+8xdoWjonHDtapdbp2bbW2mqP6tq/bD8xPwK/wCCov8AwRM1T/go5+058Mv2iLT9o6z+EUPw5+GPhT4dnwlcfCiXxy+sN4b8feNvG7asuuR/EbwiLBbtfGA00WJ0m7MDaebv7XMLr7Nb/ecM8bvhvK8Xlqyx4x4qvXr+3WJjS9n9YwkcI4Km6clLkUPa3cknzcvSx4GaZI8xxNLErE+y9nCMHT9lfmUKntF7/Pp71/sX1ad9Guy/4K5/8EdtR/4KjeJfgjr9p+0BZ/BJPg9oPjfRpLW5+GM3xDbxAfGV94avBOk8Xj/wV/ZQ07/hHzGYzFqBujdBxJb+Rslx4Q4y/wBU6ePprLvr8cbVw9S/1n2EqfsfaX0dKaanGo4u0rrdK+o82yaWZyw8vbRoqipppxcnLnUU9n5aW7nrr/8ABNvxp4w/aA/YF+LXxi+Pen+PvAv7BXwh03wz4V+Fdn8LbLQrXx18cE8HWfhTV/jnrOvv4r1SXTPNm0nw3rvh3wVDpl+nhTU/DNhPpviN21DXP7S4IcRQw+XZ9g8HgXh6+e4tTq4p4lzdDL3XeIlgKdNU4JxbnKE6sqjlOOkoSjvu8tnPE4CvVrQnSwNJxVFRl79blUIVm27e5GMLK3xRvZ3PrT9uP9lPw7+2z+yt8Yv2YvEuqnw7ZfFLw5bWOneJ1sX1RvCvijQtY07xT4O8TnS49Q0mTVYdB8V6Jo2pXekJqum/2xZW9zpUl9bQ3ksq+TkmZ1cjzbA5pQp+0+qVoynR5lFVqTpzpVKfM1JQTpycVKMW05KaUpRsdmNwqxmGr4dy5PawUYytzckotuMuW6Ts2tLq9rXR+ff/AAT7/wCCTnxG/Ye/Zd/ag/ZR1P8Aaa0j4r+Af2gNM8VzeG7yL4PTeDL/AOHHi/xv8P5vh54n1uQP8TPE58UaZqOlWPhO5j0QTaELO68P3Tw3zPrdxJb/AEPEHFdHPc4y3N45W8JXwMsP7ZPFe1hiaWGqe0pwi1RjKnVXwucoyi4NOzkmefl2U1sDhK+DeKjOjUjUVP8Ac8s4SqRtK15zUl196S1bWlkz4p/Zu/4NlfA3ww0Lxp4I+Mv7ZPxe+JXwr+IWv/D7xB47+FPwu8KaV8EPDHxEf4Z6hrGpeFdF+I+p3HiP4l+I/EPhu0utf1e5XStE1HwhJDqU1hrlvexa/oOgarpnuZn4nYzF1cPXweTYHC4nCKv9VxderUx1bDOuqaqSo0pQw9GNR+yp/vXzTik4wcVKfNxYfhmjThVp1sViKlKq4c9OEadFTVOTlHmkpTnZSs/dnDfW6P0i/aG/4JVeBfi54V/Y4+Afw413wv8ABH9jj9lv4p+Hfip4o/Z38O/Dy31mP406h4Pnil8O6Rr/AIx1DxJb39lZ3BuvE83jfUdYsfFutfEHVPFupeIfEt/ceJbSx1lPmsu4pxODqZ1j69OWNzjNcHWwlHH1a3L9SWI0qyp0YwUZPktGnGM6MaKVqas7L0cRlNOrDBUKLhRwmFrqtUw6Un7flXuxc23Jtu7nObcpNptto/ST4tfDLwz8ZPhX8RvhD4xsze+D/ih4E8WfDzxRZRyNC9x4f8Z6He+HtYiinRlkgmNhqFx5M8TpLDLslidJERx81hq9XBYrC4zDvlq4XEUcRTsotOVGvDEWalo+dwcH5Tbe116ValGtTqU5W5alKdN+k7a6drf5H4df8E2f+CHusfsHS/tCeDvHH7RPhr9ov4C/tPfDeHwB8V/hHqfwUufBSao+m/2vaaPqsPiIfFTxTNbxQ6J4q8Y6Nf6dbabbyXq63bX8eo2l5otkzfccT8bLP3l+IoZbLLcwyuq6uFxcMXGu0nONSVOVKdCnGac4ppymrap3jovEyzJJYFYmnVxCr4fFwcatP2Xs3eSacoyVSTvZ942tpvdeJ+DP+CIX7YP7LEH7SHwc/Yh/bT8IeD/2Wf2r9EvvC/jrwx8XvAOta/8AEf4YaXqVrJpFxrvw51vwzq1hp+r+OI/DN9rHhj/hIJpvBEN9ot/aNqWn3fiHw94Y8SaL34jjjKM3WVYvP8gr4jNcpqRnRr4LHQo4fEJ1PbSjiqdWlKfs/aJT5IOfK/dg/ZuUXz08jxeElWpZfiqdPCYlNVY4mMp1o3VnKnKC5b8vurm0tq1fU/XX/gnN/wAE6vgr/wAE3vgdH8J/hb9o8SeKvENzba98Wvi1rdlb2nin4m+LYbY28V1c28E11FoPhTQYZLiw8F+C7K7ubDw5YXF7dXF5rfirXfFfinxF8jxFxDjuJswePxsY0owjOnhcNCTcMNSnKMpQSVoSnNxjKrUSvOa0tBRivXy3LqOW0FRpc0m7yq1JtOVSelmrN8sUk0krXVnK8rs/QKvCPRCgD+Wv/g6oZx+yt+y+E+Un9pofvOAY9vwy8atvDYZlKkA4VWLgFNpzx5mZ+9QSet5VI28nF6f1qd+V/wC9NfZtByt/dknfTXRpbflc9X/Yg8QXvif9mX4O6nqMqT3J8KWEKTsU3MsDzQK27hX3Rog3BRFKf3gwWQ1+MVLqpUT3VSfbZTfLtptY/bMRKLlBxd+ejSqPz5oQ117yvdfhY+snt5LcyT7kUb8hX27SrqflBKsI1Q8nLNggfKmwVNny81tP+DbbfczTjypPq0uu7lZbebR/MN/wVQ/bGvvHnjnX/CPg++VPh58EftGnrqtncfaV1L4lXi+V4gv0WDy7a4i0G3NpoGlytPK1rNLr13BIY9RhjPt5fhVKVGM9ZVLtRvZxSk7PTvbq9L+WnPicVLA0MTVjaCgmpSbTvNwUUkpXvZPaKa3k9bs/my05/wDhJ/EsVzqVrJJFdTTX10YokRbmBstNvkQxNCkzjy4XAYQ+YFHmDC19w2sNRXLL3lHlaS+Hp1Vm/S5+cUVLG4nmnTmo1FKo7JrnV/fabtGGuyXLfdXRv+Opvh1bWnhVPCNh4r07W9PttSsviFa67d2N9pN5qcWrXjaRqnha+s0s9Rs7e60C4s9N1bQ9St777LqulT6pYa1dWuuR6V4fWGWJbn7arSqxkoypqEHCUY/aUm0k7LW6V9dNdnjFg4Kk8PRrU5xjKNaNSopJzV7Ti4tv0SdtNVqcDb39k8NzBc2NnNPPtEU8/wBtS50/E0RFzbfZry3t/NkAMMiXkd3brbzTMYklFvLD0uEl8DSTv2abSu1zO6Tato2n82ccZU5Nw5U5aJv2l3C+z0lZ8z0aSbja7sY8MaQXDlw20HLD54vMjMkhJQo5LMz7lErF/MV2G4KrE30Xe2vr/XYyjpKXPdpN2Wvba68yW4uTMY2ljP7uNUVnkQtCiFgNoWMFnUsQ25vuqvyqgBpDbT2jy/O5OlxmdJMSSKqPF9ny0rSDaituWHYcDls5ZV2sCSFZqHfldvi0t/T0HGyknLWK3j3v1utrepQuJh9pI3SfKqq/mqyhWITKggpwoUZRX+Z8EIQAxdnZS6O9n3t/w6Juk2nut/vsWYli+1WrBkQy4ZmkK4Z921Qy+Y6Zk2uHR2AERYgB+ifwu3xXVvTW/l2GkuaLfT1627ehd1e5snh2QpJbOgRnVY42iy/mnbG+RkBH4do2YEA53Llpjzdf0/T+vMuq6dnGMZRl5tNP7pNLfr0MOPfGgLbXjAZY23thC4ZkYtGwDKo3ER70xkswk2iOq0bvre1r2aVvy/Uwi2ktObRaXWmm+62Gz30cgMUtvtjiYShVJVWGxUDRwBWIWVsOWGSEDEAnbtaTWvMmn0ta3zsJvm05XH/t5/pL+rGYZZIy/lzgGZH3iMMPLVi5MTZRAzSugI2rIrLKDndujW4RUparbVeu35MicnFWTs389PV/LzKunPJDOuZM7flcBpCvOHKhBkN90gq6bRuy681rNNxdvV+iIp6S00v+Z6roCw6bpt3qVxcwreAoLK2kWMiSSR8lliWONpPIALsYy21seXGJDGR59STlOEVG61V79tdU3/l0PZwvLRpzrSaU4pOK31bSjpZp2bvqu5lo2oanJNLJtkl+0pcXE0ZaEJAM5RWhbZtkboTG8zybIw5BZX0fLGHLteO2+v6a97fcct6lefPJXl7RuXwpKFt+i3+Ys2oQXFwLAGQxI0MME0KQWoiklMMZMkzBjMEVZdwk2ymUmSVjtdJCNNq0m1f+W2tntqtNrPf11Kq1VJuC1V0003a9tXa3qtdOvYzpGuY4WeRkity5WNhCxklIwrFoy20P0DBw5+6RgOKtatpbrVmDVkpPZ7ddnbZa7+RqiIlVkaNEckSLC4jcEBdiSCIM6tJyzCNlVc4ZUIQA5ybvbo1rp0e/mdEablDltdr3o62tf4dU7b9G/VH0x+z/AKNJcfFH4cWjNG8k3jrwftnc+crKfEFg+SsssaF4/LVivmxSNLvQMpkLDwc7quGV5k4NXWCxiSte7WGnpqrb3R9NkdNvG4K8dXiaFtVtGpTb2ff7z+sDRPCV5HbXc2hw6td20esmSwjs9M0+1nsI7eKF7jU2u7y4it7lZJ4Jpo7c/wBmXN1NaKZ7u1haZJf4j9rzyg2lFxjSTduZWhCCUWrNNWSV2mnfV7n9UN3d93rzet2ttOltvzOMszL4f1q9it4bdd16lpFGst1I93pU0+i3U0VjNfTyXNtfWk9lGZ7wzywazDFGjNbgXC6j6mBlGpjsv5eVcuKwzcoxUbS9tDTlUUndW1s/IwxiTwONf/ULiEun/LmfT9T+XTxJHo58SS2MNxbXNzc6pq9yHe4Nu9nBbT37xQxB2gDTKZJLzbb3LXTyw2/kM8cMKT/1fJ4lLEVZRnCmoyhGEtVUn9p8rvbondJLfufznOOEk8JQg1VrTkn7TnmvYQinOMFKUlCU5RVRxjHmnNw5UpNK3YaJq+LS5sLdhNGLfymiDuw/0Ga2ZzbloWkeG4aPzFV2hiSFtvlJbiGabwsRh3eM6i5JOneTT097+7C8U7dknsevSxCVRUaa/dxbi+Z3c5xScZXqe/a7ta/KrbG1YXXkQSzTQQSs2VdmZ0axkEMrWohiPmNI6yIl2wjJBPzROXbB8WvRlNuEHUXJZq9kqivq007qydrNrva57FGu4UvaVlTblfmtdumkpWTjtK7S+FSa2vbQltdKsNZv7We3vJjqCqlyyGW5jDwr51qmx5pGXyEZ0mEyMkRQJbWwRo1hjyni62EpYhRpU/Z25ErOUk5v3JNJSlJtJ3k1KN3726NKOEo4udGtGpzTt7Vu7V4x0nG2iVnJe7ZWtotDsPEek+HNP1tn8P3V7rdjJNbNpt3tvllmhezR5EuLVvtBhubaSR0nQpMVuYyloJDsFefCviq1CVGtOiowc3Uhy04816sdLOK5nHbmjrL+Zpu/oVqdFThKCd58t5J1Fe0G02r+6tOqXZ6nnc+lsLp5bpbvemmpJNLLfFbdX1DzZIfPaOWCOWJ7TfOHl2mW6uCJ1kdXMXsUsQ5UpQpU6EYrFPlpRourJUqUFFyVqc+Ruq3pFxnHXRI8mtC81Vre21p8qnGrOEfeS/vxpyXZarrFWuYWi6jbaBcJ9j1XZFNdSXrxR311Kn2kztZyzMtgZ2R2hgPKqksxEccbhxbyjuzGhXzGi/bYZRlCKpe0qwpUUqSs4OM8R7ONk2r+9zS+F3OHDPC4KSVKrJRlKU5Qg6tTmk9+bkU0peStrtseoTanf+ItTeey8CXTajqKQI039nXNjE8RXZJNB/wkE1r5sN+IGnllkN4wtpDdteRzIlzD8tHCrLqfscTmtOjShKU+VN1mm3Ka/wBzpvlabXLFYiKdtU9YP03VWKdSdDBVpzcYx5ppUItK17fWVba937Nvs1dSXGar4avjqAW88NWugzRXivummvG8i7DcyCeBZLe3it8vceU1zKyrG7spka2u093B5lTcJqjmGJxn7p09IU4XhUVpJQq3m7Rb1lecbXvG1l5dfBXnBVsLSoXk5u9Wc05KPu3lBqG1k+WMV0s3q/qD4O/DLx98S/Drx6LNC+nWs+m6U9voWhW+tazZXTP9jS5WDU9XgZEAXb/aL2bLLLNNbRlVSQV8fmMsHQxzm8NjMU5t1JutiYKFS8Pe/dYak5x5JNx5VXi24p94n0WDhia+F1r4fCwh7kXTo8zVpu15YiT5r2vf2bWumiTPFviT8OP+EW+IEvhXXX1i6ls9XTTNUjntdH0e9hku7aKaBZpLaAxSPBHNbSXdsl+8lhO6tMIHSSUfS5bmdaOBq+xoRwso03LDqtOtiG0k3y2q16jp6r7VJNHhY/AUvrdOFStPExlL944Ro0o8zaX/AC7oRu12jUSfkdJ8XPgboXwtn8I/ZjYGDxHo9vqE1zpN7qmt21sDI0c9nqU9zJBL9tls7eHUNVzDBZQ3s0tvBZ2jItlHWBzzMcbHEzq4iFZQp+1hQahRjRvzUfac0KfLZc1rTjCcbubqxXLKEYvJMLgKmGjChGm5SdKdWNSVSc3y+0SftKk18LleK/du1ndvlfsMvwH0/UPFy2V/4ek0bQZfDFjrd2bm01O1vbK4n0+C7fVX0qXz9N0zSI55Wutlrfy2VtpzOsGo3VxZSJB83PPMTGmlHE4v6y6sr8yg4QpqXwylUi6tRTfMrTc/dt9lq/vUssw0q0Y+xpU6Ps4xdnUcnJ35ptSk4LRpX6WVtLF74O6J4N8BfHvSND1nTdLOia3ayWnleKJ3ESaF9t0nW5bizt7FxLfO1hFYw3ECWV616soNmnkwT6ghXxdXHZXLFVpT9jhsVTlWspayUbQ9oqaVSjGV5rlkoRnZXUvcMqNGhhMwdGlyv2lGtyP93GSj7vtZRa0mny00m3Kzvy2bnf6i+Kv7bum/Av8AaB+HXhTRLTVL/wCG/gjwrqlh4y8MCG203SNSi8TRafL4Tm0awvNFj1PTovDmmW1hqjmZSl7Jqhs1t7aK6lmn9PKchq5jk1bHQhRliK2JthFOT9nCnhp81eje6beIg4wjN3Ube7OMrs4cyziGDzWOClKqqVHDyliVyQ5pVKsE6LTcdVF3vyO2vvKx45/wUn+M/jiz/aD+C1/4B8Zax4XXw78KrLxXoNnp2qS6feaF4q8U+JfFeieI7i31OMWN55moab4a0bTZ4LmVt9vHJGLOBru+Wf3uEcLg8TlWY1K+HajXxKw9Tm9nUSjh2pezcLy5ZwquXN7qn0l7rR4fEuLxOEzLB0sPVblRwqqwScoS5sRzqU1Jct+alGHuzk1HeMVLmZ+gHg/4YeKtW8UaH428d+D4r7xVe+BPDzeJfC2qTRXVzYeNh4fhufGNrbzasn2FF/tWTdp8UB1IvBZvbpqCSbNSH51iPZwxuIhhIqeGhVquEarcXOCnLlTV1flhy2Uve10XNzH3uGU3haM8Q6dOt7OmqypwVlU9nH2lnBX/AInN8L5f5fdseD/E/XtG8Gfsxfta3fhA6B4jt5/F2uW/iiwh8N200fhLXb2LTfB3/CN+INA1DRTpw1Xw7eahBNrOp32oagsOoJZzaHGkFhbs/uZRDFyzXKcFVoVKNKdfDTU6sqtKrUw6p1qsJUnGUYyezVWD9pB6Kabafl4+vhll2Y4qnUhWcadenOlFqUIV4tU5e1jrZwm0lFqzTbtZNn5G+PPil46+In7N/wAJtH8aHUbzw54A8car4V8Mz6XpllbWV5atp0d3caTc3Wn2sa2t34Xsm0q08O2s8caT6ZruoiyS5TSLo2/6VhsHQwebZksK6catTC0qqdR1JVKUZ0m7OdW8nCpVSdROTk43UVqfn+IxdbF5bljxSxHLTr1KHNRcaUJyp1Y9IuEGo020uVa97o/an9lnQ9B1H4BfD3UlXxNqWqvHqiT2GrWMmv8Aie1T/hJNd/srSJS1lOpt4fDhtl0yRrV7240s29zDavbSOE/Js5qVP7Rxq9lCrWnVgq1LCqTwsqsKajOph3D+HTTqJzVXlfNJJK10v03K1TjgsK4qo4qFZqdf+IkqsVGK15pRs9N72TTZ7n4mju9Gj0bxBr7r4c8M6Yt9Z6laahrfgjwrZX0U5sY7efxFF481TQtW0UaRNbzxNY2EEU16uqmO1sZzHbJXDRo1ZUKi+r0ubnj+89rBVYOMZKacfaKLjKXvNuLaaS0vZ9bxNOM05VZpOM4uHsrwlzTi4Suoe0jKKXK1pHVtptJrL1H41aR4EjguLq90y8trjUNBOn6hpWseGdbtYIppYbNjeeWbnV0MWmme8Kw6VqTXASKOBD5yQ2/LByhJckpW+OXNCnO8k1zSScZTh7z0sop62NlGk+b3eflbVryXvLTe6T7btdddDfu/2i/A3202Gir4y8Razfutv9u8PvFBpsv2e7sllt21HU9HXUZDqJSa3t5W8Pf2hapDabIpEaKOXVVqMeecniKs7pv3o0V7z+y3Bzkv+3X5tGEqdVyjHlpxi03aTb22v8V/y/Tk/wDhrO2ukOj22l2PhtPMtpRqHiDUrzxWbS2ntpYw8WnQXnhO7iW2O26vb6+VraV5YGWO7tImbRF9cpx19gpLtOtOUnfTWV4Qb1uvdW1ld7v6s3ZKTUrp6KPJo72V1zbeS1JtM+NngV9Lm1T/AIT7xTol5ZzyTQW2neH9G1iyMVtd3ca319f3Ta5Z2EctrMFRtPRMGzmcW08kF9Lc1TxMIym03RTjG1OMIS5pcylzSc6kppJaJRpJNatW981nRcuW8KcrK/NKVSLhpy8sVTaUub4ryTsnZNNJLx3xH440jxXrWoTaZ4m8W+KtSu59RtNei8SXd5aWsmiPC4g0S00eF7WKCG7u7qG8nt54/wCz4bry7OJoJVu1rlrVXFSnOU7N33te70uqfurfay9Ll0oRvycsLxWtl0eqtKXvP731Wi0PO11DRL+RrVvDHmutxOYhbTWZsYLGV0iW7Et3Z/a7iN9OiWTUIxJD9puYD5D6Tsmt05+ZNKcVZv4b6u+3X9djaLhdxj03Vn11J5PE3hLw6TcQQaDprXwmnspRqMgdp49NR57aWFJLaWLT7O4uJU1BzPLDZRLa3FzaxwbtuM1WqTSspJcr19nHr0k7W+T0NHOnSjzTduZ8t7NvbbRN/P8AEdqNzqjapc6SLMXl7cXN2swsrXS720sL1ZGjth9hmBmgvjCsrwl7u/ngWX7RGFuEW5EWrzsqVGpKEEo8sKbno5NWbjGT1d07vbV6A50YpNzilLbmbX5vRetjWtfhP491u4s1bwP8T9a0/ULjTbp71fhzrWt2VgbC5sidQgvLiG20+SeNmvIrO2vrq1t5bn7Mbi3ttNhubi19PD4avUSnLCV4pRceanTUZJrW0uZRvHVc3k9b2OaviMPBxtXor4W06sH7t3dpSb1smrpc19tThfFnw18V22p61b63a3elXvhcwr4is/Ed94V0m90rVtZeJNFXUdPsdWu9QiurmJprq1Bs5Jp4ppbt8pPGskVIV6cpqcHFReikknZq6v0frG687g5Uq1pQlGaWl4yvbXyf5nnT6PaRNcafJf2UU8FughdblJ5r24hV7r7W0tpcWsgjgllixb3UFtFOjXN1bXlpb299bnn5nvFp33i4xcY9uVyXNrre7fQ1jHfmXpr/AJMks7C5tLWO2v7yPwdp8cd1qOm6veR3WzU3VYrpLWxuodI1ITzOY/tTxyQ3dlFvjS51OzhMS3vu5Z7JKNXmTqytypxfu2v0a5Xe6tdPbTqeZWcoqNLlceW93zc3Ne3m7Ws+17+R5vdR2epyCaWKfWHt7kyTXmoi8ktLSOK4ijM9pNbMyC6jeGOT7FbuGZrl1mOlyCyRPUUpb0+apUWvuuSjOzb5VFv3ebq5JdLPc5Eo3aau1Z+8r8t7+7eV07NO7Td+rMHxB4b1Lw9qGjaVqnhzUdHbxNaNqtrqKeGPEcq3kED/AC3MifYLm7mhkF6bzTL2NriCe2jkvE+Z1hhUo4icJN+xoeydqsK+IpUKs97Si3UhCXa0ZaWu99YToQlFclSSkrwlRpTrKLvq24wmlfT4vuPW4vhTdXVtp118R/EWlfD7wjcSTSaXeeKbfUIda1rQku4n1m107QE022164lsrU2d3MtpZ6fCYNTWFNRvpWjua8+V5V1NVIRUGlze05oq791c1OTU9Ot2mtX1OvlXJJSi0mm43pwjN6dVNKSVunfocXrfh74HeGtOS58K+Nvix8QtRuNKhjsrrRPCXh7w34YfUEgW6eRZPGCxeILFLaOaS0uJPIa5XyFnaFYBZ56K06VVOjJYZyhKSlXlKq1pJuVP2cHed5K6lyST5fis9eOEYq819Yd4WjBRpx1dmpp1LJaXSSd1fZWZxGj6vp1g0d5H4WsHltzFPLf8AinV9Q8Q6tFfy3AtLqRZDPouiw/bXmSART6PazRzwPCmozzyw+bhVrSnTdOlzKStdRhGhTjFaPllanOcVolCbk2rOUXKN1dJWm51KSbSbi5TlKXPp7043dNys5c1k43201NCbxVr9yIrS98N+E7BraxeaJbPwloGks08seohYFudAs7ZLjh5JPIu7lmjhlsI2AltYJocJUqU6Kn7arNSqSpSgl7sFF/G1UtJt625U1uXCrPnnFUaPJy+7zRtLmb9+3LFRtovien2epkaXrN1Z3+pWU1paSz3NudXiKG+SCC7tJZo7/d5WqwMyppSxzXaDfbq0W8R7jayR7zjGpTpVYu6hUdCceVScYWSpuTSfJeo0tGnqua0boypycJ1acoW5k6qcJSiuZK8kkmua0Y3V1Z6pXeh+3n/BEr9lz4O/tR69+0DZfEIeIpIPB+meAbrS18P+I7myFvca9qXjR9StpXu01KWWKCWzSOCOSZpoT5oldtyMf1vwslVePzt1FBKWEy5K0KaelXGQduRJrSjBX6qN7vmbl+aeIHL9XypR5k/b46TUnOT5ZQwko+9Nu/vSnononayUYpf0C/8ADpr9k/8A55fEf/wso/8A5UV+0n5kIf8Agk1+yd3j+JHH/U5J/wDKihu2uvyTb+5XbBu2rE/4dN/sm5/1fxI9f+RyX/5UVLnFK7dl1lJOMV5OTSSfk2n5B0utV3Wq9LrS/luL/wAOmf2Tuvl/Ef8A8LNP/lRT5opXurWvv0D+t0Kv/BJr9k4HPk/EcjuD4yXB/wDKQPzp3Vr30Ak/4dO/smf8+3xF/wDC0H/yqpXVm77dtfyA8i+IP7DH/BOj4VeJvAHgn4gePdc8M+Nvir4gtPC/w28FX3xFjk8Y+OdZu720sWh8L+FrTSLnXtYtNNlvrWfxBqtlp8uk+GtNdtX8Q32maVDNeR9NDCYrE0sRXoYetVoYSLnia0acvY0Ir/n5VaUIt7Rjzc0npFNmNXE0KMqUKtWEJ1p8lKDd51Jb+7BXk0usrcq2bR67/wAOnf2TP+fX4i/+FmP/AJVVzmwf8Onf2TP+fb4i/wDhaD/5VUrptLW72vGS/FpIbTQ0/wDBJz9k4/8ALv8AEUfTxkP66UaYjyD4wfsJ/wDBOv4AaBYeJfjJ8QfEHw+0vWNWtvD/AIdHiD4hxQ6n4s8S3wZtP8K+DdCg0a41zxl4s1PYy6X4W8L6bq/iDU5FMVhptzJ8tb4XC4nHTnTwmHrYiVKm6tX2dKco0qai5OpVnbkpwSTblOUUurTMa+IoYaCqV6sKUXJQi5SV5Sk7KMIq8ptvpFN9dj1wf8Em/wBk5gG8r4kcrkf8Vkg689Do4I/EA/SsE7q62epsH/Dpv9k7p5fxH/8ACyj/APlP/n1pX8pf+Ay/yHZ/00A/4JN/sncfu/iP/wCFlH/P+xzSc0t+ZXdvglv9wWZ5v8U/+CI37Enxf8NxeFfGFt8VpNKh1a01mMad49jsrkXtlDdQwHz/AOw5R5YS8m3p5fzkryNuDFWhTrx5Kl7XbTV7ptWvvr6M0o1p0J+0ptKVrO8eZNLWzTcfvTTPrr4XfsQfA74QeA/DPw48H23ihPDvhTS7bSNLGp68b+/NtaxiNHubxrOMzXLgF5JQiAuxZEj6D52XCWUSblJYhyk22411FNt3+Fxk19/ntoe9Li3OW17+F92MaUf9n2jBaK3tL7Ld79zr9e/ZZ+G+v6PqWjy3fizTo9Ssrqxa+0rW0ttSs1u4Wge5sLh7KZLa9jRi1vc+TI0MoWVRvVSBcJ5QlZRxWm3+0Lvf/n2EeLM6i0+fDaf9Q6/+WdHqfmZ4p/4N8f8Agnx4ts7ew1Sy+MsdrbzTT7LP4lJE0r3EvnyLPLL4fnllhMpLrbs5gQkJHEsccSp2U8hy+hJVIRrc6tFSlWT66Ll5Ix3tta7tdt3vjiuJc0xcFTq/V3CMpStGlZycr353KbjZXdlZpaWSauuK0/8A4Nsv+Ca+lndYWXx1hwrxxj/hbDyCCJ0dGhg87w9IYoSJHYwpiN5NsjqzxxsnQ8vw1eKlL2soy1XvKP4Ll6o4aWaY2j/DcIaWv8Vl2tLmVvKxg3P/AAbJf8Eyron7VafHuYGRpSH+LKkBmYMcAeGMBMjhPu4OCCOK1hgqUGlHnVlo5XbttZS+Bvsm+bysZzxuJqO8lBtvdJ7t7uy0V+trI6/U/wDg2/8A+CYeq+BtF8DN4D+Ilmuh65q2tQeLdO8dLZ+ObxNYgtILjRdX8RLobPqug2rWcVzpVhe20r6VcyXTWE8EV7dxTZxy6hGq6qeIvJKLjOpJUvdvL2nIovXW3MnGMrKN7op5jiKlCFF0qMIwblGcaCVSSfuvmq3g2rL4Zc8o6vqjjj/wbGf8ExvKWH7F8ejGpQgN8WlJ+Tfgbj4ZLFfnJKZ2khcj5Vxs8LS6P7nr+L3/AAIWMrpcq5WrW1ir/gvz18xp/wCDYn/gmEVVDpnx3wMZI+LRDPzk72Phssxc438gHGMAFgV9Tp96v3wJ+tVu1P8A8mJf+IYn/gmGvlldO+PCmJdqlfivGpI3M537fC48xiztl33NggZwqgU8JRbSi97/AGn/AJ/1uH1mr2p/+TFZv+DYD/gl67yO2nfH12dQpLfF0nbyOUx4aGGIBDE5yGOecEN4WklFJ2Sv1a3t3ZKxFZttqN9Pit57cn438rEif8Gwv/BMFMBdP+PmAoC5+LSgpjO1lZfDIYMOuc9QCcmlLCUdLNf+Bf8ABCOJrO/w9Pit+HL+N/K3Ugf/AINfv+CXbl92n/H0l/v/APF2056j/oWMd/T9ear6pR/py/zI9vWu3Z3/AO3Py2Fi/wCDX3/gl7CQYtP+PqY2jn4towG0gjAfwwQDxzj1J6nNN4ek0k3dLort/wDkuv3ijXqptxTu9/gf5nkfxG/4N7f+CLfwp1/wB4Y+I3jn4peD/FXxT8Tad4P+GnhPU/jjZxeKfHniPU9SsdLh07wn4bh8Lza5rv2W61Kyk1i70+xuLDw9YStq2uXOm6VBPeRdOHymeKhWnQwtSrTw1N1cRVXPGlRpxi5OVSpKUacG0nyxclKUrQjFyai5njlTlGNStCE6jUYwfJzSk9bKKTb2d2lZdWetS/8ABr9/wS+maNpbP9oJjEnlqG+LwYBAAAp3+GHztAwOyjhQAABzxw1KLulv0vL17lurUk9emido/kv8iGH/AINdv+CW0EiyJpvx9G0g7W+Lu5HIIPzj/hGcnOMNgjK8USw8GtHJX3UbXt2vK6/UFVnFpqzt0a0/CzPzg/4LBf8ABDn9iT9jr9hrx98e/gbY/FKH4heFPEnw30TR08UeP11vw6lj4p8daPoesSXeljRLNp5hYajcNBL9pXyp9khR1TYeHEYalhqNSqnJW5dXeTvKUYrRXS1a+FW79TtoVq2IrU6cuWzvtdWUYt+S2XW/lrY/j5vtPMFjPaW13AiOkTTKGTcoiMi7cIrrywQJ80g2yJiQOjhPLU05Rc48zvJptyV97aJpfD3X4nrzpqFOUVOydlp728l1V3v59+hx40y7ild1k2viMSFtgCgxlVnMjfLvJwwwCGGSSGy9dLrR5f4fvertv69jk+rtS+LT1XVdt933/wAjdi06EWsstxOXWJWSJoZIGhed2Em2RWePO6Meb5bKvnbfMwI1WsZVPe91crdk1Ztfe7rbszeNFKKc5SaV+RWhy3vqtLy/8C+Wljd0TSoysToryNK4DSiKOVkVX2FQQfJBcAq0KiR24CA7SyxObjq35Lzt08jejST+FavRu72+b/BH2l+z54ZJ8cfDvVfO+0vYeMfDklu0xUyqkOu2jtO0ZaJXjCq/mswm2ksoLDg/L55XX1DHQatzYXFR7/FRmt16/wBdPsclwtsThZt3cMRSkntpz03a239fM/pD1zW9bLuLK51ZLWS3t4LmK0uza3ci2ySm5mm8t3DSwSQvBLFpckd3Og08BTOtpEn8dU6cVFqUfela3n7kY7p2XvJrptfY/pWEU1LT7Uvz8rHn51qefUY5Ws83kPiqCyW2t5ZrEJZTadp5CLNbPZ3UsluTNJcpdRzXl3HcWtubayikso4vUwFNQx+BjB+zi8Rh5Tdue8vbR015mrpLbQ58dF/UsWo/9AuI6/8ATqa6/I/lLg1eQ+INYLRvEo1TUiJBIrPG1pM7mSTyo7idot8/m/Y5LWWTfb2y25jZpLmP+xMbRtflmrqabT96yl8TtK61svPsj+Sctxb56fPSUkoynHmbhadOMoxl7lnzRVWfK370XJuL3Z6V4aeeaLUHu7cvJa2H7pQyQJPMqSPDceQ8JR8QW5jYSgrJBtNwqS+TGPmcekqkVBqKnKXPu09Fbe6il5NI+pwspOnKpyynOnQfs38MpS5o2qpe6pe7z3T7axudBpkM13NIiRpmWd4R5sclquZnIMyxQgyYupDEkMkVwm3cXYrMkLJ5WL5YUE78tk3eCi3z+d1e3Ld2262Z7OFftq9pSaU3GME72UbKTlbb3muX3tU3snY9V06KazaKztG0aC2jC3EDWtjcXco1MSLC8lwb9FLtLPKl49tHcNYNMPs0DxzIf7P+cqODvWlTr1Zyjyy/eQUHTjFtPkoxg4P3Yvmk9E7OTbPpaF6M/q9FUqSTlOLsnPmlJKXv1E7pqUrxu43tZe6rejx+HtDhEuo6xq1zPZrLEZvP1KHT7KzUo5urlbTTXszcRRRSXEbwxT3Mhle2liWRreeOPwHjsbXnSw+EwtKMpSaioYedfEVE5KFOEp1nVim+aMpTjy+/Fe8lJp+t9WwlFTr4irz8inJpzdOEYpNtrllHmSS0jreOtny3O3t/B3w+urRRpNp4buLi80W31ARX0jahqc0uoxia1l06d2W4W4+yRltlvC42NJJJCESwWDkqY/Ooz5Z4jFQ9jXcJRw6ShGdOTjOVRRilebV+V+7F6JRRawOXOCcaFG1WKnDmfxRkrpxc5a3Tvpfoch4e+G73+rTWZsI7drnzFt7aGzkWG6dGSRllMESyyMiSZuJIZEIlaOSJgkUUi743NK1ShT5qlWrNOUJ1KrvK1tlH4Xu1qrpapnHRy+kq04KlTgr86UYRi0k7xd1520bd+x96+CvBthp1poq65oWnNqcUsmmxvDqQ0y3iEN1eWNsmo3FvJqTyy3yNAbI3EkVoJbmSK2FhdXGyXxub2kYqFovVyTXNztNtXTunay02sket7Npe97zXV/crdtNNEvM+bv2jvAen2tzrV/ZanoUclpFaXo0aCBPMFtNMkUYZ7W5tvPvIPMia5MVtbNepC6xtFIqrL6eVT9liKcpN2lKVnS5KclK0rK8ouNpS913i1ytpWWp5eZ0FPDzmop8kfeSjdyjJpNrRu8VJvo1bSzPkLxR8RPin8NtA8M+FrG7+w6LHqkPj3wzff8I+kGrW9/JZt4f1F7bXtRE2oG3WO3hTbp2orb79Ms9QkWDV03r+gZPlmVZw8RWrUv3kOejXpzxFOVJVHPmjWiqcYybhaMpU4tKTT9yUN/h82x+Y5Z9UpU6nJTtGvRlCjUlVqU0uV0pVG3Ti5OThGUkpJdVLVeufC7VfGnxT1LTp/EMlp4o1rStW0+2utRvBFrkur3E0EOt2gnvbOKefUNZv0nstIuYtRnjWPUYzb3djNeR6oLj5jP8AB4bK8RN4L2lCni6ft/YR5vaU4OosPOfJNtRg6qvHk960r2SWnv5TiZ5hTprGKNWtQkk6zbUZO6lBqUeW84qSg4yvFOPm2db+32/iXw5b/Bu9Nt5GhazZX17p11/Z3hazt7GfRrfTQNNtZvClpb22o+Raaxbvf6pf2onv38izjeWPS7on1+CMDhMTXzWpOfPL6vSw8aEopRdCtUXtKkkvdafL7FuV5p1U1smvN4wxNbDRwKpJKLrSquo221Uoxut7811Jq2sX9pNI968M+P1/4ZzvPjta+NtEW80LwxY3ep+FpFurSbWtZg1S98zRZrN30S0iW/8AErajIzaRDqKPcanJdXkGpSqqyfOyyeTz6eRyrOzxtSnGtbnqQoyftqdS8ryny0JJx9o5K0LPse0sxjHJo5tGkp2w6nKEpWjUkqjoSi19le0jyyslbm00Py9l8W+IfFEfw7WLxHJY6n4a1C5sfDmsNqEOiXOg2+pX0Itre51xvscunWem30REFxc6j/Z2hWEp8i6hhXyx+lUsBQwM81j9WouliqeH9vQp01UpzqYalGNKpyVE1JzspWa5faSaaskz8/q4utXhlsoVpqrRli1TxE37OShWnOp7OfJypwjP3ErO0I82jlK+vrmsaj4r+Maa14pmufEUs194Q8P+NdPFy17rOvXem6RoGgeI4rO7kRrlLjUbvSb+2iMSGXdeRMlxJuZjpCNHD5N7HC0pUaXscZiMFWcJwjRjHGYl0pSt7raw6pK1S8pKza57lOpXxOc1KlVwq1ISw+HxNNclZ1LRUeWDak480rNShbXZn1Z+3B4c13xp+0l4UvVs9F8L6Rr1roHgvw4bvxVomvXOn2eiSadFe6jreleErvxRNo+k2V14pWygtLaO+1C5h0y6u4bG7uVmiHh8MY/CYXh/Hc8KtSrhqmJxuJjSoThSqVK01rGcpSc5ScZczvFt2vfddvEGDxOIz7ByhGnTpYiGHw1NVK8JzhGlF80pqMYuKtKNuZttt221/Ua4+JOsw+Brq50D4l6Hd3+laNNLDJYaN4hmu7rX9M0yB5LeTV9c8TQaM2iLqEUMkGof2VDEsWYbuygmuL+1X8wi6VbGQcpVOWriqTUFyNqNbFckYPkd1elZJvV3ve6dv0OcrYaok1zU8PUbldNOpCjVlzroryjF2dlo1ZptP8tviD4v+IPiH4KfFDQda1HRNTXV4PFWr6tqPm6fpd5qlzpnxA8M31h4xMwu7UX8vjrQkjvAx8wa++kQzmS7vZdFevq8pp4WnxLlmIVbFOmq+WwoUK6lGpQo1ssrVKuH5Zv3FhakqdNxavfVX5pN/OZjWr1shxtF06LnOljJ1qlPSNSpSxtOnKupRSlKWKlF1G3dpcq91JJfK+sw+O0+Gngj4eeKdNuNJk8M+OtQ1yyku79Va6sPEWj6Ba2Ub2FtbvBNb6Q2h3F3aXo1ZboRa/fRtaG2YXUf2+HxGTxzPMcfg6lLFVK2CdOq6aTh7XBS9lKEpW517WUuaySgraWPkKuHzN4LLsLiMPLD0aWM9pT504zdPGL2kZRjZRfseXlvL3pX3ktT9gfAPxit9G+Dvgz4STeKV0zw9pfhKDw/f+NtL8JaXaa/eQW9xqOn26X8l6usXUVrJHfXd5vttQhvVnulFktvepILv8fzHGzr4vE81ONFSxM6qoqEXaVW7lzSUW525UvebtY/UcLSp08Ph4OXPKFLllKTetuVKUU3aHMle0LJXeh8/wDiGbwi6PPa+IL28uLO5m0WG+vxHql3Db2VpDfXL2rag1ybW+ja+trNNQks4ntR5mIiqtcJzRdaDjKVPljPVRS9n7VczVve5Eo3i3eDT92y0ZrFUZTfLJzlBuLvyuKkoqTV18UlGSercmtXqjX8O+LvHXjFraxtn8XfET7M0F3pthpdzqt6bfVpZvssWoSWun3euyLZ28141tGtvfQqsSrb3NrJZzC4qnRk5zm21Kat7kpd78qSe2m+l93rvcK0LcsY3SV7rd20u27PXd9e/c9insvFl1NKl5qXirwxrVsunzXOnX2oN4Nl06ytAJbuSd9UtbPS9NtIrW+mhsr4wteyBTp5vJraRzHz2qUnGlUu5TnUs5JSlGLXuq7u0vLdamqcKkVOO6Xd6X3XZvT/ACOy8OeHtL8ZW93pl14z+HGj6/Dp8Op2lzrHjfVbrX5EhlvLWFZpbLTZdG1J7+eW9vbm1W4uXu7m7t9Z1GWe1guXvbp4ZtWVSjKGrbqucbOLbtFRWr5lZc2z8jN1lCTioyc1p7tr6q91e0dFq/LzscFefDfxqfEaaZBP4b1FPtC2Usf9o/ZZFsgmo+Zr8Nhe+HhZ3iaVZbYl12ztYIoX/suL7VcXN5FJqbhFc8+bllOKtzO1/hSWr1emiXawSqyUVGzbteUpJLTm0ulp2Wnz1OdtvDd/pOowm3vFt7q2kmS3ayha4i1BY7QDWJmurf7G8Mv2KJWnWCO6vrtQYPLs9TtzYafjUulJb3a036qz67aPT5nRDktGdrpJ7Nq7acX2vq+vyOf0zUUl1GWw1GNJPEFxcxpdR27CNZJpNTYXsE1tdx29xLHDfzeRNZyta75LNbmUW8btdXek+enTj8M1G8ndKKs9bNpJq3ld+bIjKF20uWctEm22+3lsemS+HNN0TT7HXrrW/DfiKzu3+2w+E9MulGq28en24tjJHLDq6W+nRQWtpqUs/nX9xes6xpY3sdzHdwS8tVznFNONLWKtd8t5O0W5Nc2r6La22paSbXPByd1qu2myvyp+q9TjoNY1+Fr608C3+u+GdJ8QvfW+r6H4f8U+I1s9ZRZ7y9NxqszXVrPfWluJy9qJLi7bSBJDdveJdvBDTeKrUdKNWrCTUeapCbpxck21FKNk1otZLW/vOxLoQm3z0Vo3JJ3k3FbNpt+a5F7vldmhe3OpahoB0zxbeXOs+IrnVLKK/wBR8S3Wp654htrmOJbTTYbe8u3WAjS4NJiltn1CNNW+ypp++4TT7pI9QuU5SU51qk5319+vJtx5E2led1G/MtLLdruEaVJJ8tOMVd35YctnZXeiWtranofg7QNR1m+g0TQ7Wz13UJVGn6RKbS0iN7AkOm6pGLqO4S90jToZCmoG7ae8spXeFY7aR7OJJo80qtSSoUmpVptbSgrprRtyaiklZczaTa1bdxylTjHnk7Rjoua6emtkvif3Mk8Z/CLxP4StpIvHPir4Z+DptQa2Nv4b8X+OvDGm6npAkubpLXUIdN0qz8RauJNWS3u4Ehm1280e/dbeEWC3m6zr0Fl9elGKrVKNOTWvLJ1Kia7qClT67pnOsVF1NFXlB7r2cYqPa3MlNre/Nr95leCPhDoniPVp7fxB8UPh74U0WKxluLnXLrWtF1qG4u5o3gsrjQ9LF9a3/ib7PDZyTSThtJjtDbrLKIpTHp9t1YaPP+7q18PCKt7Wo5SpyT15eSD5b397mtF20vukc1S8WnTo1a05X91q+1vtRbjG9/tON7aXs7c3q+tfCn9nz4t6fq/hu41H426BoBj1KKJdI0yw8IXOq3djBJYahp9nDZeLrvVZNB1SS2mEq3Fg8Ws2enXSXHl2TK3XUkqOIj9WxDr1bzUqtRuj76t7kYLlp+zjf3JTjzy5pXvZGVNc9GUq8ZU4u14wUZKO97T1qPR23+XU4b4j/GP4dfELxbqfim9+CdjFY+Ir2PW9amtviB47ute1DVikkSahp+q3lzp/hjSLCHSzaQjStP8ACzW8kwuZvNSK7tTa1iMbUqS5fZUoVKfuzcpObfZNvmvbe9366E+xopzTTnCWsUuaCT6tW5bXVtFZaHgFjFZnUNMXVvFV9DpSX8Jku77w/fXl9bSAo6W0kOjlIJJbGOc3Ek062zSWto8BtIohJDrGMpQnTqKFCMK14uVOPK4OyfNUXM7czi3ZLa7dk1pMlaSTlKVPRQ5nJzTVmo6X91LRX6JHo+meGEudauLKL4g+GdVNnbx6vN59veTm8t4brybyUW2raFp2qWlno0tpDql5b2JluNK0i6s4xbxW8WtHSuRJuMqkKUpwpuELxg3yuSvHWKbk0laUteV6TkpM6UoSlGPPCE5pytOSS80oyfLFu94x0bjdxTijzjVtS8P+FvHEnhjV4mvdOjidL3X/AAzpbMTAztEs6aPqVlZ6vc6Pd3SLfNqKwaxBJYrJAjqbe1aL06eV1a+FjXWIjCpObhSpV6ijSqyjf93h6qbU8TBJqtQqy54S5lye67edXxlGhXlSqRn8KnzxVra25kpW9pTmm5c9NTStFXXMk+ji1Pwh9sju/D2v6L430hLeG8W08XeHtR8IQXt7c3Mst7pl5b+G57i9uJpo7aJrP7J4t8M25tIlj1aK8ilNnLEqUKMnHEUatKbdkpc0HNK6vGE2otN/aS7a9S4Vo1E50asJR35bPZ9Ph57/ANMwvFXiz4carFNqNh4cm8L6/wCHWn/s2ysNSXxB4ejiRWzpA1bTrQzW009pJLau+o6fcC3gEQm1fzPOIqGExVP2jws4xo4tJVIT5eZSWsZpu8HeSSupbba2LeIw8489WlKNSi1yyhdwa+0pxvzvmi7JuLt1stV/ST/wblRS23iL9qG33WtzZP4a+DuoafqECW5nu7W8k8brAb+eC2UtdLaW9p5yPeXBM/n3BjgkuJfM/VPCn2ksbnEqkJRlDC4CnK+ylCtmC6PlblGcZadJ972/OPEiKVDJ5Jq0qmMkrNa8yoOzW+l7arof1NV+2/19+h+VH81X/BYP/grN8dvhD+0H8LP+CeP7BMuiJ+1H8UdX8B6Z4p+IGqaRo/iRPhzf/EXV9NtvAng/RdG12y1jQV8Sa9Z3Ntr/AIp1jxToGsaV4b8D6vp11p2n3Oq6t/anhb9H4P4Vy/GZfi+I8+55ZRhIVJUsNByi8U6Snz1JyjKE1ShOPIlGUXKSTScbqXzGc5riKNengMDJxxNWdOMqlov2SnayipRacmne72TeqseW/wDBTv4J/wDBWL9lX9hvxJ42+H//AAUC+J/x50vSE8D33xfmtPCFj8LfjD4DvZdaht/EPjb4QfET4Ry6H4nm8AXWo6pb6f4i8DeL31keFvCSS+I7DX4F0m5Nttwzj+Ds4z2FLGcO4XK4uWJlheStLEYXE2ot0YY2hjHViqvPy+zqUXGTlJRurJGeZYbNsLg6jp5hiMSueE6zahCtTlBXboygouVN399SbateCMn/AILL/tK/8FCP+CY/wF/YNm+Cf7WGt/abr4YWfwU+NF34i8DfC74kT+Ovif8ADfwf4Ulk+LB8S/FLwN4w8c3Ot+O5bnxHJ4l/tLxDc2kv9m6HeR2dvq13rl7qmnA2XcP8S43PIY/KITtXljsLKGIxeH9jhp15YaOGjSw1ejR9nG9OtGThzJRlG9vdFnGJx+W0cveHxXKlB0aqlCnUc6ig6sZOVWE5Xactb68ur7/a3in/AIKM/F74d/8ABI/9mP40Q3T/ABR/bi/a4+Hvw7+HXwN0Ow0PQLPUvHP7QXxRsDaW/iSHwxpWhw+FodN8Hxy3Hi++099H07wxe3Gm6d4Zu5tNHiC2mHiU8gwdbi7NcJJfVshybE4rE5lLmqT+r5fhZRkqUZym6kqmJX+zwbnKo5SThzSTO55hXhlOErXVXG42jRhQjaMXUxFWEW5csUo8sXNSlZKMYq+iPq4/GL4o/wDBO/8A4J/eKPj9+338dLr9ob4o+BPCqeK/HWp6L4T+H3gTRbjxt4hbTtG8NfB/4Yab4J8F+EIbjRW8T3umeHLHxV4q0++13Vb+/wBU8Xakvh/QHtfCfhvyXhaHEHEVPAZBgI4DC4qv7PDUZ1a9Zxw1BSlWxVadepVkqko2lKCm4RVowTd2+j29XLsvnVx9X6xVpw5pSSjD2lSbtGjBQjFKMdE5W5tW7vQ/mdPhz/gqp+3DrNx/wV18K/E3wj8Mfih8E/2WfFfxo/Z78D+Gfhf4f1y20L4f3vxA+MXw/f4S6KviDTPEUvijxH4w8CeDPi74ytdX8R6T4uvb+913wt4bVfD9j4rs5/Cn6bUxPCnD8XwdXwdTGYPFZo8vzTE1atSDrYhYalVeNnGNRezpUa8qVKnTpOmuWEpyjKV1L5pQzXHTebQr+wq0cNKvQpRhCSVPmcYUotxs3OKk7vmbtZvU/b//AIJDf8FOvEv/AAVE/Zm+KPhDxLr1n8I/2r/hjpQ8OeKPFHgjQtNvLJbbxZp2qw+AvjP4U8M+LrDXPDhvLfUdOv4Ne8I6nHr+iW+vaHHd3NtZ6D4r0nQrP4jjHhdcK5lh61P/AG3KcXUdTDUqrlTqP2SjLEYKrOnNTSSnH2dVTjOUeb943G693KczlmWHnCU/ZYqnSftJcsXaT+GrTjyOElo3KLTWysrn4afsGft/f8Fp/wBuD9pn4o/sz+Gv24fCHhTx18Mvh78SfG2nSeJf2dPgNqXhLxh4g+HHijw94Zi8Hare6L8NtJ1nw5o3iO/1xVufFNhFq97o9pC8tvod/NIoi+4z7IuCcgynD5tVyGrPD4uthKdSNDH4ynUw1Gvh3VqV0p15xq1KPLKUKcnyyvK/MlFLw8Bj85xuJrYaGPSnThXcG8Ph3Gq6UlFXbo3jeV0rdne+h+tH/BKz/gu1D+1b4C/aLs/2t/DfhT4U/Ez9l34Z6z8ZvGGseC4dXtfDPiv4XeFp5LDxfq9p4Z1q91nU9C8S+EdSl0HTNT0n/hINSj8Q6j4o00aFa2DpcaZb/KcW8DvJ8Zlv9k1a2Kw2bYmGDo0MQouvh8XNJqnOrTUYVaTjzShUUI8qjP2j+E9fK87+tUazxaVKrh6TrTdNXhKC0dr7NOyt15l2Z+Zc03/BQb/guV8VvhJ+0/8ADXxp4N/Z78CfBjxt+0V41/ZA8M3ng7SNek8FeKfgPbfBbVvDvijxl4nvrW+m8Q698RviB41+HXhe+kuLXVPDvhlfBvinxDongW9g0q407xH9J7Th/gOhXynEYWpmWMxlLK6WcVfaTpxrU8ydVTw9GCnGEaOEw/PKU4+zqVZSUXLZrymsfnlWnXhV+qQoyrSwiioy5HQV3LmablKU2o+/e2rVlc/Tb/gh5/wV6+Iv7b83xD/Ze/anjstH/ah+GGi3eu6f4l07w7F4Vn+IfhbTL+08OeKJdd8MQ6fH4e8PfEPwR4gvdPXWLDTLPSNK1ix1mKTTfCdh/wAI1r0k/wAzxtwfh8ip4PNsnnz5Ni3Qh7GV39WnUTnShTnzSqTw9ejGVpybcJcivG+vqZJm1fGN4XGaYunz802oxVSK0ckoxt7SMmrqyTSbtsfmD4T/AG7v+CuHjz/gqx4h/wCCbOm/t+J4Vsbf4z/Fn4c6L8Ur/wDZg/Zs8VXcOg+A9A8YeLdB1XUvDFt8PPC0N7qWr6J4csbXUbe21rT4LK/v55oWnitVt5vqK2QcIUOD6fE8uHYV6v1DC4qphlmGPpXq1aqo1I88sRPRzmmuui1XvX8uOPzWpmn9nxzGSi8RUpRqrD4baznC8XSsrQ5U9N5L5aPi7/gox/wVK/Zy/wCCvfwp/YB+I/7adr8bPA8H7TP7KPw88b67F+zf8AvhyvjTwj8Z7j4S+IPEWlJp2k+DNY1nw4RofxAu/DhvtL8WnUt1s2rWF5ptxNFBaYU+H+F8fwdieIcNkccvxX1DO6lKEMbjq0aVXA08Y6U+apiGp8sqVN8sock+V80Wm73LMczw2b0svqYz20FWpRqP2NCPPGrDnSdqaadrO8Wtz+2gthcmvxtu0W9dHLbW/K3o79LLfT7z7VtRu3ol+rSX4s/DD9kH/gpfZ/tJ/wDBXn9t39lrRru9vfhz8LvhN4R0L4b3EV/d/wDCPy+K/gP421vQfjfq40i8xFH4h8S+MfjJb+HI9X0lFs9a8I/CDw/eSS3KGzkH3Gb8LvLOEsjzedPlxWMxdeWK51JTjQxNCnUy9RjsoqnSnUu0py+stSbUIxj4OEzOGKznG4WE+alRoxjT092VanPkr2drtxalB9Pdurp3P3Rr4k94/KX/AILO/tpT/sQfsG/FT4g+G9Wl0n4p/EERfBj4O3Fq93Bf2Xjvx3p+oibxLp95ZMk2nX/gfwhp/inxtpN/IwtBrugaTYT7zfxxSfTcGZJ/b/EOGwlWHtMBhf8Ab8xVn72Fw9Sh/s6at72Jq1IUU1JTj7XnjKPJzR8nOcf9QwNarFfvW1Sorq6k0nFpPR2fk430fU+zPgB+0J4X+L37Knwo/advtQtNB8KeOfgl4U+L+uX2ozw29p4asNS8G2XifxGuqXAxb26+HGbULfU5RiGF7C4YERoDXkY/L6uBzPF5X/ErYXHVsEmlb2k4V5U6cko2VqqcZpK1lK2jTOvD14VMHSxPNywnRjVclr9lOT10+JNdux/Nz+y5+3F+3V/wWk/bJ+MGi/s+/HDxL+xn+w/8CtN0u+uNS8AeE/hzr/xT8U3Gqavq1l8N/wDhINa8baTrOo6f4n+IJ0jxN4k1PTNHt5PAvhrwx4UHhHUdP1vxBPF4r1/9GzbJci4JyXBSzLLqOecQY2ceaniZ4iGCw8YygsQqccPXpuaoqdNU5XVSdSpNcyjFJfOYbF47O8bU9jiKmCwFCDT9kqcqlSUnNQbc4uSvZ+7eya1Tuj2T4c/Df/gpppf/AAWo+C3ww/aL/ae+IHxM+BPgv4AeNPi9aa78Pr7xD8Ifhr8ZtE8PJeeBrW/+Jnwd8LeIG+Hdv8Q9B+Ifj7wdFr+jabYP4f1DS9K8Na9badCur6lAvnYrEcMS4LxuOy/KsPg8wrZhhcLKhX5a88DUqJ4hwweIqKpiXg5UMLW5XVqVK0atWsvaWjStvRp5pHOsNSxOJnVowoVZJxk406sY3SnUpxtH2ilOMWuW1lF2ep8p+Cf+Ch//AAUi+H3/AAW70P8AYB+Jv7UR+JPwZsv2gx4SuLK6+EXwG0bU/EHw48ReFH8ceDbTWNe8KfCrw1qtvrsHhvV9Ah1680SfSUk1q2vms0is3jjr363DvDlfgL/WHDZV9Vx0ssdXn+t42ajiaGJwmFrTjTqYmpTtKo69ouPKlL3VaMWuOGZZlDPVgKuKVSj9ZjCUPY0I+5KnOoo80aSlpaOqlfTfc/sWuI3lgnijnltpJIZI0uYBC01u7oyrPCtxDcW7SxMRJGJ4J4S6gSwyJuRvxzbWyduj2fk/Jn2b27efY/jw/ZB/4KQ/8FGL7/gtla/sD/G79pNvid8HvDnxp/aH+Hmq2F18JvgX4c1DxV4d+H3w8+KmveCNR1DW/BHwy8M6vp+pSyeHfDWs6lHo17p0DXsdxp7xvp8k9tL+xZtw5w7/AKjyz7B5UsJjKuW4HFU2sXja0KVStmOAwlWKhXxNSErxliHacZJKsmvehHk+NwWY5l/bcsBXxPtaKxNWm4+yoxfLFKUVzRpqfwyTupXd3d9v1o8f/tCftW/tYf8ABRZ/2Xv2O/i1N8GP2b/2UdKt5/2zfjfovgj4aeOtR8T/ABK8Ti3v9H+BXgC6+IvhTxzoNn4n0TSLQJrOpWmnRP4Zv7/xZH4ms7q98O+HNF1743D5fluVcOPM84wqxuZ5u5LIsFKrXoQpYSlKUJZlXlQq0puNSUoqnCScKns26alFya9erXxeKzH6thKrpUMFyvG1VCEvaTnGM40Ic8ZJScbuXLZwuk2nZH5Qf8F3/wDgot/wUV/YD/a18K+EvgD+0xceH/hJ8UPhLoXj/RfC2p/Cf4CeJZPCuv2mu6/4S8SaRYat4g+FmpeIbvSbo6DpniOGbW9W1O8TUdf1Wzt7iLTLKwtLb6/gDh/h3iLJq9XMMqjUxmDxdShPEQxeOprEUp4WWKoTlSp4mFKFSKlGElThGLUE2m3Jy8rO8xzHBY6nTo4rlo1qTqRp+yotwalyNOUqbk9U95M/oD/4KBft7eB/2Av2Q9Z/aB8amy1zxje6Pp+hfC3wPPOtrcfEH4oa5phn0fSvLg8qSHRLFo7nxB4rvrYI2m+G9M1F7NJtSfTrG6/P8hyGvn+cUsuw79nTlVbr1pJuFDDwlec5OzfNyrkpr7UpK+mq9/McfHAYGWJl71RxSpw09+pJdlrZb6I/E7/gqz+3P/wUI/Zt/Yo/4J5ftgfAn9o7/hDYfjj8J/hjoPxt8NXPwx+CniSy1b4neMvhLpnxO0vxt4fi8U/DHXNS0g6utt44sfEmmWusxeHLVLDwmug6Dpkz61c6j9nwhkfDua53xHk2YZWsSsDiKtXA15YjFUpUsNQx+Kwk6E40cRCM5tPDyc5qc04NKdpSv4ubY7McPgcvxtDEqkq9OEa1JUqUnKrUpuqp3nTlyqKjKPKmr817aHR/DXxvbeOPFv7E3/BV39s3xXb6j4f/AGW/+CZmo/Fvx540k0XRNLfX/jR8WvHni3wP4N07SPDei2GjeHH17W9ITxpb+G9I0qysh/wlZ8NpZW0M00dzBhiqM8NHPeEcip8lbN+JqODoYZyk6UMDg6Ht2qtSTlVVKNWdB1Zzk06cpO8pxih03Gf1DN8a1P6rls6s5OEbTr1KyVP4Y8qfImkoq63stWfs1/wTB/am8W/trfsWfDT9p7xtpVhoOt/FTxX8br6Dw/prCS18PeG/D3x1+JPg/wAGaB9qEcH9o3Oi+EPD2h6Zf6u0Fu+sX9rc6o9tbteGCP5TijKaWR5zWyujKVSGFw+C5qsr3q1amDo1KtRpt8vtak5zUE+WCfKtEj2MqxcsbhIYidlKpOs1DT3IKo4xhdLXks48z96Vrtvc+/a+fPSPwq/4OPbg23/BKD42yjdk+NfgtFlV3lRN8UvDMZbb/Eq7ssOMqCMjOa5sWlLDzT1V4P7pxZ0YWUoV4SirtKf4wkn9ydz/ADTLfW7i3+1JbKWjuYwl15kaSBlYkRKRcJIisrtvR1KMsgWTcsgQr5LinbTbbpb7tzvhXlGUuW6Unq37yv8A9vOVtdNC1DK8bw3VzMGcxpcxxbiyZA2q8kTHMuwxnIcuGYYBx8zq148qsl3t5333KcnGSla8nsu99PuS/I6BPPE4ZrxLkXkUMkqBZdn70gSA7wjQyQytJA0rRtFLJE7QTtCQWlpcr922nq/vNkpuStO8ZJXlpZaa6Paz00X3nsfgLw1bXN5AjTx+dKYo9s9u0sSNJIfK85YW3hGG8F0UgPtJHytt8jE13FNPXWXbbtp1/HzPfwGHhJp8yu5JLfR3VvudvLyZ98/BLw+i+MfBb3SxeVH4g0CFfss6tIkkeq2qTXC28gS3fzHjb5ZWwASJC5JiHyWb1G8DjG/d/cYjTe69lLXrZfqj7jK6C9tRcd41aasvtSUotv1d0l6H7Ja9EIdat4Ft3mtIrvUdecpcC0haO5u5ZrXJ8nULy8b+z7jUYbyxkFpDPLJdrItxaJJYXv8ALOG1px9pZPlo3bS92TUXUbt6tuy9D96V1GolpJSnbvfp/TOE8KS38V7oN00VtpryR6HFNp9lNaQxW11Fb28MdjaQpdsscJhRpo7WNryNYR9quNqmUp6OFj/tmDdmrYvDpS195e1p2f8AX/DZY3TA4vv9UxDfX/l1P5f1938xuseZZ6nLEmnSXM763fv5hVoPMQ3ojm8uGItM8KGJWjlQoXZZ1aFI95n/AK8qWqVa8pTUYaxXM0veSXIrvdyvp1aWh/JUP3VLDRhTnOrD33J07OUXbmbd/eiklr9nvqeo+Eo9R1VrSBYla4uZXs4gsbS3QEcDxyCZgwcyiefbLsgCzwl4rd3lhTyvl80mqPtHJ3VNJys/dlzWSj1XT8z6zAyq4qGHhGDiql4wafNKKi7vWy5b3101tbpc9Q0/SreP7PaM0JliumurtoZUG21R4l+eRFliMKzzwyCaJ2dpo5VCqIkkPyeIxbcK1Tkk4Sp8sIuTjGMrpp9trq3z6H1mDwnI4RUoOfNz1G7Nwsrezi7+/f43NW5bONmdB8QZJ9B8X6F4U02yiv49Iks783b3EtxNeXGoabZ3jowtI4bmOIwXLxQSzP5M1xEYNivEfMrLcEp4HHYqeKlGdenGm6XL7tKC5OZxk/iftIxXKkrqTtsVjcTP65gsPDDQcYSk/bKo7zcm5JTj9mPIneb2lZJ6ooazrLadaeJ7mW3hWXU7m0A065uvtUdrFdRXTwRxy+cx/tIKtuQS0SNDctk/a2tYSYTB06mJy6Ck4LCRnWdSMXTqVp0pwi1KMbOVJOT5leynyJu9jtxFZ0YYqo48rxCjTUVy1aVKnUpz+FyTUZK0Vdb6+Y288dajq2m6Bp13Z2N3daDNHqdveGzsxE9vaJaWCWcUdsoS9gjliG/zjHbrJFFaSyqSyppDKKVOrjZxq1Y0cZTdL2XxPmk7uqpPXndm7Xu7vVnNLMatSOGjVhCpPCNVY1G9GmrKEkrJWvrpaL00Pp/4U+Knncatpv8AY9jcqj2erNJNcQwxRmVv39pd2u2NTcC6wsI3ykbLdp+bVB8Dm2C+pYmWHcpyg17elJpx916NNd1Zt/efS4KtHE0nVUFGokozSlz2d7qz0vv59j2y3ubTxFFPo+t+J5LlLS7umkihhvAUiikNsLaa9ulub68lvSwiuYPtBkSF45JY/KmW4j86MlS5ZyT5Vr5u+nbu9fI6J03NOD91u3Wz6S691b7zzrX9BttN1mS/0y6bUZ7u+haVbu9jTTy7xtbynU7i/eGR9PDIjzz3EbGwWOeaTdCZZbLrdelVptxbpSs721bS/lXdpet22cc6NSjNST505QUU37q5nFe+9VbX0tZH58fGTVIpvGmuadD9jkFvqL7bsXq6oAkYaNrLT74ulvbWFpMJ0W3t7be09u7yTyL5Mh/YOGMPKjlmDqqc4qdBznRVFUqUr1KnJWqtxbqVbLl5+dfaXQ/Lc/qxq5liqEbqarRakqkqrUlCMJKmk7Qpp3VlG3nc+rP2PNNuJoNZtdR1Wz0nwtBebbwaxqNtY2uoakkbyOojla7utPD2EkBfVPsF3aLIsJGm6o8MKxfHcbVKLxmGcnKWJqU3KM4u3LQUkktNJ01PWENuY+n4UhL6riIxV4UZqnOFTVVa3LzNwb2bWsrbb2Re/bAsvhzd/D/StQ8MeNk1S907W1Q6BdXC32p6ZN5l1YXFk8+mSXOlXChvKNrcRBo3NtcG11qa2dLaGuCXXoZnVo+zXLiMNN1akXZSjRaqwmuiaklfdNK25nxZGlWy+NZS/eUa0VTpzfvQ9o1GpDlfxJJKS2aucp4U17xBcfst+I/hl4utfDsXhsaXqeq6Ay2z2/iwjTtXh8W2MH9vLHcQy2cmtWcitAluzSafOFiuoYngni6MdjMNDi3DV8InOq8Xh8PiKskvZu9OdCq4S2cY0pU1/ju+umGDw1Z8MYiji5QhGGHrVaMYT96SU3iYqUel6qd/7uh88+A/h9r3j258KeGPCVob3xJeatNBZW81/aaRboqWF3f3c093qNzZWUEMdvYIyeZOksixMqZuHWOX67HYylg6+YVcT7T6vLANydOLk+anUjG0bbNtyi2tW7LRqx83hsLLEUMup0XH28MavclZJxnCd+dtf3VZPbV/ase3eI4r/Qfirod1LPbXGreDf7A0jUdTgis9QsdYPhxFgnxqUlnpt/daJeW22xW7ubpXl0pFWeUjbHD8fhKyq5NjlNe2p4urjqlGnWqVYul7SKVOPs+e8Yq3ux0V22tz6StQVPNMJWjCMauFp4dVZJQcarpJtK8YxU5cztOT1eitdHZ+NNBk8b69ovim+0bTIreytmltT9jttOkgsYryQ2s8dy0UFzc3ME8skto99JLO106id1G9W8DLsyngsHjsI69WKqqyh8VOaTlutNPe2vr67+ji8NHGYmhiPYU7xpvmm/clGTUbXfdWfoffHiL9mWK7+B3jK78NNcWWrXXgHVr2xe81ddJuVOpaJd4sZ3uIrfSLqyvpWn06dJVsAEhOrWT6gDZwxebk9ao80y3E1oSxK+tYdTjyRlKMIT51OahFNxi0uaTWi7X178ypL+zcdSpPkqOhUSqR0TlySg4r0jN3Su1dPax51qvgzTvFHwD8dWnw6gi/4QfS9a8M2Xh23e/1HV/EGp6bqvwV+El5PZ/I8tzaadpd7HqTNfS+XZprd5q9pLiSa0S17c1x1WlmeExFRp16E/aYmra1R4ieJxcG6kV8U1Q9lo+W0HTfVGGX4WhVwGIo0lLkrqVOhTm24ypRw2Cm5Xst66qXkr80ufqmeO+Dfgdc/EFPED+Obz4hzeJPD1nd634Ym0rRvEPjfTLq68NaZOG0zxSINRiGirfr5dvDqJsZjAv2u41CYW9zENQ2oZrUlCusFKFOM6VXnpqEaU5TnUXtPZcqvOUXaUopvlWr7mVXL6TlSeK9q5KpSjCSqTqxjGFN+zc+ZuMIyV1GSteWi2PoHwb8FrTX/hPpvxD1nwncaJZ6P4mNha6i19p11pGuaDc6VHq0Gsa3erajUNL0++s5n8OmCITmxutHvbT7PeTQi5XwMVS9lQjXjXnUUoU1UqqPvUasp1HVjNdX7sVFO260aaPXopTqOlOPs5KVTlhJXjOko0/ZzhLRP3pOLtfVvsfEnwn8b6h4b+KPxc0eHRfD93cXniHxLa2lncadp/iGHTlstZvYZYfD99eWTTJHEjw251LT4bG8nsLdYrOaA3MSr9dxBhKMMlyTEK6hUyvB0qlSrC84c1GNWnNt8vs6kvevJtuzcddWfPZRiLZhmeHk25xx2JqRpxdl7tR0muS7vyqKjbpr3PatB8VQmNku769iDtcahY6Y8sEV9qNo8UltqbpqlswkSbUtQtbfTp0s4PKYzrYXbWUkksg+OmqlKUXTqOUeRS5o7xdlpN9HO/Ml/dfZn09J0pxd+WN7cqTt7rSa9fI9Bs72FbHUrFV/s21udP0y5uLDUIR4nt4YrVCtxbv9o1C7nl1qORtOjjttb0m5nitbVbm5ukWe3M+XtZuXPJRnZ35ua8r+at16o1jSSvFXUX1vrptqen6B4jv9Ku7jWRrtzZEXmpR3Fq2gxQatYS2FuthNp+nXPh24vXl0pZnuImgm+xRwzWlsNKkS7l1axXjqV6l+SEYxarSqc052XLKny8r7e9ql3KVJRfNrJLotZPS3S70322v0Nzxf4r1Dxp4YsoY9O1LUtdvtWjfQdTgtHl8U3NhcPLbXfg+eKMXR1KxuLq9n/sya2kjt9Kkgit8pb609uvRSqcyVGpTpuqpOopfztxcFFyvrZapd0iXBKUK3PKMLNShJ6JXaV0/71n8/vk0PwN4lFjFFZaDrNrrdgyXW3QrXUr28kuXtF0uWUWttpStLFA2pxJHLaSXNw7ajYtaxRzNObylDEKf8CUVGSjKKg3FXfxJ9I8rtd6KXY156PJ/Eh6cy79tzD0P4I+LrzxHdWGq+H9Zg1PU4oLzQF17StU0uwuJIbSO41N7DW7+0sdKsNTS3iN/HEbsiMW0QjndLWQ06lOq/cUL80mvek0+W+mnbz6rUwVSHNK3LJJLlatdvyfy7jNb+DfxHhEENj4OuLzVI76eG9iurrwhaz6sZoUhiTStTu9Zezu4rBYWCWMGsRWt811HZXNrHJbzwVn7Cc0ueVOMUn7O7cqam9FN21k4u2i1VtNWU60rRlGLvzapq+i1voejaX4E8GaJ/ZE/ijxpb6VfXa3Wka/4Lurq1uPEmmNbCbTrOytb/AEiTWdMubkwqtjcW4W0W0VxdW+o306CzESpUeVRqVFKUZy5+SM4waUU4w9+0lKTuvRq2tzWNSvKXMqdly25no09dUuu6PYbvxH8EdP8AD1rqPgr4aprmo2cF2ttqvjCfWLrSbSawmnnl1CK1tru1QX0l1ctYwpNaaNPcQ2VyLe9mgtIoH6KmIwFKEY0MHTqV3C0/rErws3JXS082l1ZjChiZVG6uImk2nywjZON9nK1k9/wdncz/AAz8TfHC6TNp/hiDT/Cy6yZd+reGtK0+91AXxZ7mCVzd3F0mpS2oInttNW31Vo0byjEHE1wvNHGYujBxpRhRg5OM/Z04SUrP+HKUlJ8sX9m6s9epc8PhqjSnN1HHpKpdr9ThPG2pfEHXF0w+NPEkPjBrKLUtD0q5v9G8OXEOm6lratYCK12wrFYXdpHJBfWcs01u1rfx2LrPG90ZbbZ5hjqzpqvOpKOqp2jGGr3XuxXNe3W+zt1NKeHw1LmcIRg3ZzlzSbly7OTlKWiv0t5nxrr/AIL1u9huNNudK0i5SL+zHQy6nbaXYJCI7i4jlsbS3iFsXKXq3F5FI02oTMUujMym6SIo4qcakZupNuDaco01UnJ6X5m4vVdra3ZlPDU3F3SjH7VpOCfryyje2u+13tc1bP8AZ+8UxRzXWnWNrFpenQXN3qB+0R6k8D3Q26Tb2N1dR7LpEu5rE2Elg2oRI0F15tubCxn8vRYqWLbc4QlKKipcz5HK97c1lq9N9LCjhYUVaTbTaVpNNX6Lpq+nUz7j4Ma38ME1jVvGt7fajc6bpEviG6tfD1hd6pb6fFHLOLmz8Q6ribSNEub0QXlxoMV5eafHqF/IbawkuARp83bGlWxk4wwtKlScpRoxlVq2fNN35pN25+VRkpLo5wOSbhhVJ16s6rSvaNNWstXa3Zb76HMa1rPhjxlJqsnga60jUbT7LYTSXjzLHrk8EuoNrF/fXGl3V7BeFLe/tBaRDSHhufssUG0pa6q8eq6TwmOwM5e3wlS0p8zVSE/Z8qfuqNW1m7WvG+13sjONXD4uDeHr0vh5uVTgqyfVOF20tbNtb6dbHi3irQ/G3g++i1HWxe6pfyfZZbzxNp4v7vWNIjijS209Nb0q6SzDW1jZiFrDWoLPTNRJieUXWyH957OEr4XHwWHhGjhq0XKLwNecqOHxCleU50MTFpU6s5qMlTn+7lrG90jzcVRxGFaxEnOdN2bxFFRqVaLj7sVWw7TdVQi3DnppTS1StzHIaxf3mrfYtRu5rfxFaPBPeQtDLf3lgXlkWS9m1AT3UV54W1O4vJo55NZsre1s7zUHM9/aRTO963Xh2oOrhnUxGDq80OZVJ06eJjTSl7JRUGqebYanFckMLP21ajDlVJKnGpfkrrm/e+0+sUnFSjKmpVIqTt7RtSTlh25vRycYzT5uSLSSzdLTcYpLCObS9WtFybDUb2BnSH9zbgvqm5VvoZlb7TbfaGv4mYxQgNkGSqtRRio1oLE4ardLF0KFqMq0U/aQhT5bUfY6+0pR9msP8MqcUrLKlTvKMqNT2VSyk6btzS5tfivaV+/UzvEurTvc3dzcQWunyWL+Tc3CzzWuogzw3YK21xYs9rEytEEhTU7S0E1xLHttZg+2TXD4KMIwjB1q9OcoOCjC9Gm7qcZVOeznFu1pUbwT1bsmOpiOecpc0ItKSm7qEpLlalZ97aba7H9Rn/BsxJZSeIv2trdLhJNQ0rSPhVpd1EIbdWFqmt/Eu6sZTc24jF5H/pNzbQyNbQbEtvLCh0mB/TPD2hWo4/NZVKfs418FgKtk7pzg6lOouX7D5lzcurSktbM/P+OKlOphMo5anPKnWxsZJx5WlKFCUNb+8krwvbeMuqP60G6fl/Ov1V7S6e69e2j1+R+cva63Wq82tl83ZW67H8Dfwo1zW/EP/B0jqd98VjLJf2/7V/xn0PSzqYORoXhj4W+OfDnwdEfnAfuo/DWk+B/7JK8GNLFoiSYyf3WvCFPwmoRw1kpZVgpVeRq7VSuniZO2z1bm+jb9F8LB83FE1U1j9YnZS2TjCSgl6K1vvP70tW0jSte0vUNG1qwtNV0jVbSew1LTb+3iu7K/srqNori0u7WdHhuLeeJmjmhlRkkRirKQcV+Fx92SlFtTg7xmnaVN8sbcr+zZJNeep904p810mpL3otXi9Oz02P5P/wDg7JAX9n/9kYDoPjB48A9seC7ED8gK/VvCRJZpm0VsstoR36LFU1q/TdnyfFbToYJ6W+sS27LD1l59j85f+CU//BQBdU/4KJ/8E+vhx8e/BP8AY3gD4cfsyaD+yz+zufFVrqUU/gr4hfEfw1o15b/GDQrQQPHdap8a9ahj+GenaqsAtP8AhBfE/h6VruBNOvri4+i4s4cdLh/iTFZfiHKvic2ebZq6at7fCYevGmsDOSu5RwLnTrzpbxr06k5dl5uU5gp5hltKvTkoU8JSw2HU00qVWVNN1Y3056yqRpt9YpJdz9gf+DqbV9Xsv2BPhFptisqaTrf7Vngy31q4iZhE62Xws+Meoafp84UbXjubuAXyhyQJtKiZRuGa+R8LI0p57jKr5ZTo5TOpS2bSqYzB0qtRdfdw8qr5k7RScnoj2OKZNYLDLVRli1GenTkbSv58t16X6H6cf8EfrvQ/EX/BMH9jO402G3a0f4CeG/D980axnzbzQpNU0LWopHUHO3WLTVN8bE+XNJNkB3kz8xxjTqU+Ks/jVcueOa15RW3JzRpSi49pNW131PTyhRlleCuou+FhCXnyuXuv0T69z+RD/g2Dv9Q0j/gpV4w0fS7h7vStT/Zs+KWm6tLbuy2s+nWHjX4Z39lqDRAtG6tqNhYJbltxjF4fLfDPv/WvE5U58J4WvLldSGOy9UJO12qlHExfLf4ueElJtfF7rfQ+S4bbWcVoapSpYiLj/wBO4V5xi/uilfzbPDP+CZfxl+PXwS/4KI/tSeIP2ZfgH4n/AGivjd4l8A/tD+BvAPgzw+1tBpmg674g+KfhWSx8eeOr27uLOCz8C+F7qwgl1pnvtOF7c3WnaU+q6PHqD6vY+jxTgsDj+GMspZlmFDLsDCvllbEVKynKValDCVI1MPQjFPnr1ITlyR+LS8VKzRz5XWr0cfWlh6EsRVlTxcIQWyk687VJtXtCFve9VqfZ3jr/AIJVfFn/AIJyf8EgP23PjZ8cn0qX9ob48Q/An4f6vo2gaiuvr8JvhVN8fPh9rniDSdR8U2Tvp2seIfHfie10C38V/wBmz6loNrb6VocGmaxqM93qEg8XC8VYPiXjLJcJgYVVgcvjmFehOvFQqYrHQy+v7Op7LX3IyjFU4rVuT6nbXy2rl2TYytWlatiPY05xjp7Gi6ivFyt8Tlypv0W5+7H/AAba6jo2p/8ABLf4aQWKQNf+HfiX8aNG1eRVjMyX9z42n14I7YMil9I1XRGKscmNLckbViI+F8SaTjxXjHKTlCrhcuqUk9V7OOHlCnNdJX95qa3d+x7vDqTyyjom1UxV31XNUTSfVcy1XRqx/OP+xbe33h3/AIOY/FsGhTSwxTftzftvaJcQ2zPFFPo13L8ebS8tp0QKkttDbAziJ1aJZbWGVP3kMTj9DzaMKnhdTlVd/ZZLgKlOc/eaqU6mXcjv/Nze2hfspLozwMK5Q4k5I6ReOxSaX8ji5RXTRycvXltrY9Z+CH/K05rOP+jnf2gf/VJ/EmsMZ/yafXf+ysBf/wAL6AUbLiey2WPq29PYRscR+3d/ys++C/8As87/AIJ2/wDqK/sx1OTf8mvrf9i7in/03jxY7/kp1/2EYL/1Fgf10/8ABVr9sm2/Yd/Yl+LPxgsNStrD4i6tYxfDf4NRziOaSf4p+OYrrTfD+oQ2MgZtSi8HWSat8QNTsIo5ZrrRfCWpRQwyyskT/lXC2UrOs6wmEnzfVYVJYjHShy3jhcPJzqR95xj+9lGNBXkveqaaqx9fmuLWCwdardqpKLhSS1bnP3U+X7Sjfma8j+Iz9lT4wfs8/smf8FnP2avGP7NfxIk+JP7Pt1qXwZ+FGreN4tJ8f+Bj4l1D4mfB3w38Gvi94v8AFWhfFDStC8QW0TfFzV/EvxTvLOeG80qKOOyk0e5Btre3sv2rMaOY51wRmtHMsNDD5hD61Wo4eFWGIlQjgsVLFYGhTdLmj+6wUHgk4pSnGk01dSPiMNVwuDznBTw1TnoctCNWcvcd6tNUa0pJ2v8AvJznJvafM73if6RwPy5P+HfFfzpf3eZNPRyXpa9vu0P0eOqV97a+ttV6309T+SL/AIK3eAtc/wCCkUP/AAUO8aeFYZ9Z+FP/AATC+Dlt4C+GFxCIJNE8Q/tNT+LfAvxh/az8SaTrul3ga81L4S/AzwLpvwo1fwbrdnemw8QeI9TvbJLK9njeX9Z4QxceGZcO061lieKsTUxGKivjo5ZSpV8DltJJxu/ruYYtYmM7pVI4eMY39mz5HOISzNY2cL+xyylSpwiveUsTKsp1p6afuqS5Wt1vpc8z/YK/aP1f4lf8G3v7Z/w1sb2efxd+zn4C+OfwzvIpLhpb7/hXfjqzk8b2t+XBMi6cmjeM/GXhyxjcqsVt4Vlt0RbWKFK6OIMtp4XxKyirJKWGzTEYXGJzilCValiFQrLXR3qQStdvmv1uRgMVz8OYqnFvmw1KpSjr7zjJtwa7qzeumh7p/wAGoH/CFD9l/wDafFgtn/wsQfH3Rf8AhKXQR/2g3gs/DvQv+ECW6IHm/Y011fiObEOBH58mo+X8xkrk8WpVHnGUp83snl9dx/kdT65U9tbo5R/dJ9UuVPoa8KW+rYv+b6xBSXVR5OaPoufTzbfc/qjm0bSp9Xs/EE2n2kmt6bpupaRYaq9vE1/Z6XrN1pV7q2n290UM0NnqV3oOi3F7bo6xXM2lWEkqs9rCU/KKs7UalNv3ZLn5W9OeEZRjNLvH2jSfTm8z6vlXMp2XMk4p9Um4ya++KP4GP2nrL4oaj/wcya9ZfBbXvCPhj4p3Hxt+GCeCNf8AHuhal4m8HaZrY/Z28EvFP4h0LR9T0bU9S09oVmikhstTtJ1eRJVdvLMb/wBBYCeHh4WUp4ylVrYWGW432tGhONOvVjPOWmqVSacYyjJU23JOKT97R6/n2JU/9Z6nspRjVeKp8jmm4RlHDprmS1aaclZa6abH7tfs4/8ABX349+Ef+CgN1/wTU/4KDfC74W+Gfi5qOqWmi+AfjH8B7zxJH8OfFWoa74ft/E/gmG+8MeLr3Wtas7bxrpFzFb2GsQaxFPp/iea38Par4U08Peajpv59mXCWBq8Ox4o4exWKrYKMXLFYPMFQWJoxhJU6rhPDycZ+zm/hai5Q/eL3Wj6DD5xiI5g8rx1KkqstKdeh7Tkk2uZXhUSs2tNHbrofzJ/Hn9oDxt+yz/wXQ/au+P3w38Haj478dfDX4p/tcax4X0LTdPm1X7Nq158GPilokHizVtPgilkuvC3gAao/jvxlH+5T/hE/DetPLd2USveQfqmAy+hm3AeUZdiK6w9LFYHK4VK0mklSjmlKrKmrtWqV6lOlQou/8apCKTc0n8xiMU8HnmMxEYSnOlicVNKK5vgwlOSbXZSSb8rn9Ov/AAbZ/tA+DPjN+w14n8NxQW0Xxp+H/wAZ/Hep/HfVp7hrrxL8SPEvxQ1i/wDG+i/FvxPe3N1d6jqeoeJdNuLjwjJqWozedPd/D2/gtooNPtbOJfy3xJy+rgM+pzc3LA4jAYZZbG7UMNhsLGWHeDhHanGhOnKpyLVKtzS1Z9Pw3iKdXASVrVadao8RKXx1atScpOrN7tzd0m9OWKS0ifjF/wAHYGP+Grf2Zc/9G9aieBnOPiR4l9Afp+PJA5r7DwibWTZt/wBh1K3nN5dRhFerU5WXV+h43FDSx+FvZf7PV3/6/wAz5F/4LY/GD46ftVWP7N/7WHjGDVvBv7NPxEuPin8Pf2P/AIaa1b3Vjq998NvhVbfDmDXvj1renzmMWd78bdf8TfaNJt57SG9g8KeFNAhE2oaUmk6xqvt8DYLA5RUzTKaThXzbDewxGcYuDTjTr4t13DL4NXssLGlKNVX/AI3PHRxaXFnNWtiVhsXJyhh5+2o4Om01J0qDVN4ma2Uq8rypL/n2lJXWp+n/APwW/wD+UHn/AAS5+n7LH/rIvi6vluA2lxxxX0X/AAp/+ryZ62e/8iPK93rh9Xu/9mqavzPy8/am+MPxt/aM/wCCTn7PUHg+G98Ifshfsg2Hwb+DfifUry2urS6+Pf7T3iPSNb1bWbewjk8hp/BvwN8NXMumJc3ERtp/Fnie+urD+1re6tL3Qfq8qweCy3jDMHWlGvnGdSx2Ow/I4zWX5VQpUlSlUevs6+NxEWlB2kqGFjK9qjR5OJq4nFZRQVNOng8HGjSldv8A2jEylVTil9qME2mu8o7tq39af/Bvd/yiK/ZS/wCu/wAeP/Wk/jBX5T4if8ldmWlv3WXadv8AhPoaH1PDn/Itof8Acx/6k1D9oK+IPfPwn/4OQTt/4JP/ABrO4qD46+CCswIBCt8VvC6sckjHB5bsMntXPiv4E/8At3/0uJvh/wCNH0l/6Sz/ADUbXQZr2QSW8MlyhtyysEHlDy5BA107fda3afZH5xcJuZl3nFeO5xW+rXQ9FYepNXiny3v001v16XNK0tLr95Fcm0xKP3uRAsuFZQfIk2q4dgzYt1UDKCRU2qHqXUTWkWn5/ib06cmpKXK9la2rtbZ+VtX6o6HSNAMt60yAyW8R2ud8kcu5VZFVmVJ0heVC6xrITghmy68VlUrKKinZN3V/v+43o4e87u/KtbX8tb/M+pPh/wCHUjMN1Fsdh5sahnZ7kSRBJE85MRlommQwqxZicq7AlkQ+Di6ib5bXbdrrzf3H1WAw6Ti4u3wybk9npfX+tj9A/gL4Y8zX/Dd3GHkWLV9Jvv8AR4T50EqXdvJLC+IzE3lyRlIgrjAEkv7pmZ1+Tzqqo4TFxn/0D17dNHSn+Pr9x9xlOHtUpSTulVg3bXW8dPuP0v8AETXv2TSrsLqTG0tVnvbm006IeXAFmuJFe2tbWxuYI4JS90NQhs0ma9iexRpJryBm/mWjKEm4KyTSS5n9pxSWvZ6Lr1P2qGrk+rqT9NJNfojzPQtV0O18SWatqF9IlwNHhhtbaDUraa70tC8CMlutu0sFrb3RtbeCW+sYS8zh3T7K9xbWns4OnXeIwiUaWmKwzcuZWUfawX39vkc+Oa+pYxXX+64jr/05lb+v8j8EtU8NWUbX2s6prlg+ox6rfW9lpy2SS2Vyv2rUIbW41GZLwzx3AaGWGXTbW2vL9jJBKmo6THNaLX9J4jH1qmKnRo4aoqTdXnrSbSi4cqnywspS5XpTqpuEnzpJuLR/PMMtw8MFDEV8XSdZOEaFClb97GcU6TnV5pRhzXftKTSlFcu1036b4DsLBrzytOv9NkutXtbUNbbzeiwmfSNNeSZJ5dHht7GRL281HSr7Tba3guRq/hqSayurrw3qWkazrfx2aVJ06dsSpNYeUIU7qT+tQvpKaTXK+T2dRtvlTqyw7XtcNVlL6bK4UqtWp7GLi63O5Knyxp0FypXhJxklep7Sl7F3qKNGOJcnSxdGMej8OadOmtaVqvkwXMttLGYIpIrSeKX7NP5Vu72LQPZtAkSCy5WNLOEq8RSZLdYfJx9eM8POhC9Ln5OZ1HZ021eKvpy3urJq7j33PbwOGUKsKrip6ySdO75903P4rprV2taVvQ2/j9NPpnjzRtQ0W1imt7jSIpp9lpayRC5VdUgEZjltLiaWOZIoLt1QqumOpkhFuwaRvVymFNZfVoYuooSXs503NvkaTh7/ADXitb2SfVpO7scGa1KtDFU6mFoyq356dWNONnT1ajTUbS5+ZLnlKPL7PlcZangV4l/qFr5N3aQ28jgk3KvLbpdLbR/Z0ncRvHHC1vCzm8u5TElw5WW5mKwKW9yDo06qqU605RSnCUXBNx9s1OUbRSag3HTrotXuefJ1alOUatCMXJRcX7RqT9n7qnHmeu+rs1r0ZY0bXJLm6v7K7slWN9PvvPu9MsEiile+YLH9kWG0ijbyp7d0Vo3t4EbZunWeNY4axGGUaVGtSrRa9uuWnKrCLXLdRjKLbacuZKMdG2rK5nSr806tKrTnF+xbdX2cpKTsnPlaspOFnztL3d2lc9N8D6hfSWHlWcayJDG8URnjHkywpKFuWW3uFjSaPG1Y5Z2ZHAja4kvjcSu/zWb0qMas6soRVWon7tODqSTjrJOV3GLWvMuVe7tZ7e5l1VzopRnKUKfKv337uKWnK4x9xyWqd7/geyapHCJfM1UaZMqXC38lpZwWMsUtrLHBIkl7LCIZZmXy5JLeS7vJYRMbkQMBDBJafH4eD/eKh7Vyal+8qqN4ydRrlUvZqChy+604t8l0mnqvXrcsoxlUfNGMrclOXuNct056t3U/h96KvZa21uand6vHYXWr2V7evLHDLd2LJZWVwtu0icW7ahcRrdxwoLZna1EkkMyKHKwuVF1NGhRnXpUa2Hw8IuolUvUtKfvX/drn1cpWtaL32sZ1KtVU6lWjKalGEnG1nZKLi38L0STd+i16HzxFcLoWpaXraadoWs6noHiWXWr+z17QoNRtNcu0v44pI9UaDydYu7HVJEhubu3Goo21mlsTA8VlJJ+iexVSdSlUlVo4aWFp4aMqdepH2ShLngvZOTpqrrytcmsdeW+p8W6ihTp1aapVK8a0qklVoU5OanzSbdblVTlvLmvz72je2h7Z4Fj1rxZq3iPWrrT7K0u/Et9f6re2NtYJaaKReM7Xdvo+l6f5dpBBHbuYIAiQRx2YBSaSdLdq+W4ieHpxwtKDUlh4wo06qklU0qe0ftZzco/EveajFW6dT3MohVn7aaXJKbnWlCPvL36fJeEYpXsm3FK7v32N34gfC/Sta8LS38ElxBcx39o1pDfQbjJb3U8stw9ujiaV557f/SZru3kkimaWJLu6iu7Y+Rw5LnuIy3Fe/wC/Rq0qynHmUnJ+zXsW5xsowpzcp6WteTk2rJdGZZVRxmHac5pqdO6typ2m2/ccXJySavZ7JWs99jwn4X8HXfwtvdK8RWl9DrOjWOq2WjavHq8cFreW6LG1hNPbSWkIjuYLqdfO3tdWlxHDHaq1pEq/bYr4+X9rVsZR9hJSnTxLw9WnG8OWSsoN++7uD51CSbi/d5JPmHDBL+zY4KrzQnGhUoQrUnFuTak1zpxla6moxvpdap2PALPRbB9Ng0i38OXgsrO/S/N+tvCdTub1LeGwMszqhnmt4pCVtoRcRRQTS3bSC1N5IT9ZKtJV8VXqY+lKWIp1KLpKcZ0Y0ZVPbJQXNKUXdtXbm7bJ6W+ejh0qdOlTwta1PEe353FxnKtBSp80/cV4tPaKjfSzXX2e48IWWo6xo2oLoWq6XeTaZpLeW1nBFaBoNNs42mMBnjjvDdXam4lkRJ/P82VlEpke4l+K/tGth6deh9ew1XDqtVm1CdSV7t2hBxpW5o7cqvbqfQ/VYVp06qwcoz5Ka96nNRTildu9mrvXdabHrHxY8RaX4M0vwxr174V1W51/UYxZadFfazp1tpFxeyXH9pC40wtDaz6JoySrDI2lz/2jFc6hcuXP2C9lSuXIcFXzXFVoPFfV6FKhLEV5OlKrGUabSjGNOLjJyfNK1pd7p6W3zLErA0YVZQU6k6ipUbSjBRlLdybvG2i3V+ztc+LNb8eeI/iXq0UPiLWnutL0OOLT7DRjp9pY+G4C4kuJ7iXTdPgDQ3ccsgaXU7tNRvb4wzC41CCztEW1/RqWVYTJMFKOCwqUqvtKlTExa+uc0eXkjCcUppLnnZUVCTv77laNvivrWKzPEqeIrVXFWpxwsoyWDcan8SUrWlFrkh706rTvorXPun9jH4b+EPiHf/EvSvFfxC0XwR4g0LwhYS/Ci08ReKIPDFrdeIPEDeILdpvDQGqWFtcXfhzxBJpD239nlopotZ1IX2i6oNQumg8bFYWpj+Sv7XCyUKtV4pVrKVX2c7QUpKcIxm4e9ZxV+a8Uo6HtUaywsppQq800lQkr8tN1Lr91FRvOHurms5cv4GN+zl478ZeGPjPbap43+KWo+DbaSw0nwtfeIHm8O6fKNO0nU7PUdI1Z5dS1Wy0rxQtjqFxcf2nPFb3QbSVhuJYdXW7vLA4Qjl9PC0amDw8vaRr1cVVlThKrSpTlzTq03Kmv3UI06cp2qybUVKTfLFtEXjZYmtDE1Y8lSnSoxhUmqV0rUqMqcJ+9UnKpOMLR3nKMUrtJ/T37I9/LbfBzxp4R17xfaeK7v4ffGRvClvLqc1+ugazplg+t2do0U0zB7e5vGgvbqws5bixuLPSEsC0Ytbh4B43EFOl9bxVehF0YYyGXYqCnCUMM19Vq/WOWTaUvf5JPllpKV9monrZR7V4WhTnUVaVGWMoze84KNWl7Ju13G8efkvvFabM+f/BnwZ+EuoftP+O7TWtM+yaLf6HrF9CNL8ReIBb+G/GWpX0N5capo19p0FlJpq2T2c1tp2hzat4nGQbg3dvFcWkem71eI8RiMhy/CVFTbpVnBStQqRnh6NHkpU50pzrTd+bSoo0/4dvdu4vmoZFTp5vjMVSck60HNyTUpKpKcZSmpKKjFyvJyjJSld67a+oa3+zMujSqdA8fWs06Q6bDY2/i28gn0rVrOAKmlpHrOk6bY3Ol3JtzNcXEl7Z6+xuUVdQ0yBttvb+DKtSlSfNhlzTqOXPCpDltPmetKKTio/ZgrcqvHsexGlOFmqnOoe7y1I2d1pzRa5VLZ2srNO6SKHgrwtqWs65f6TDaS3+rxWUkUWmrDYQzW9zpbrNcO/iLRnv9KLMkAijlSZrOW1Wy/wBZNFezJwzdSP7qEUoP3lK7vaOvw3bS73bt3N+dO0mrX+yt030tq9Pme+eCPgRALjSX8RXWqaFbqIfP0bS9VGpyWsGmJe2VtdXdzq802naTdzWebBI7eXXb6RxbSTaZNLd60smdOnGpNKo5csutOPO5PsrJqLurap/kEpyhFzjG7Wylpvo29ujuu+lj3Pxcfgx8P4fCXh3UNFsrHVPD8q6lpniWK2TVbzUYzqmoXb2mr6lpUMNjdGwvrWZrq2uLC3g0O5jMq3tlftcXUno15UqNOnSUKcKsairqvGXNOrtanUmpKEXTuk1yprls7O5hT9o5Skp1H7TenpGCsrPlUoya25ndyu9Va6S2p/2o57aytnfw3omq2n2nU9Og1FPEkes6pdqE+bVLXSLKwk0eCximWzigtrjUYZHW3dLqIG+s536FnNWFJxnTp1Jzuryr1He87RdopULRVr2eijq+dNmEsujKfPCfKpSi+X2MYyVrKVpyg5a6t3lZp2SUXyny/efH743395Be6DL4QuJbua4a0sLnQbvR9SEmluhmt0gsr6SO8gUNZ3BSG0stPuiFS/ufLgltYPPlial3J1ZJJpc1PWm5fy2fM4rdJuVn00Z2Kjuo01OMW48s/cbS0vzu0ZX3XKl6nlnjC88T6vrN/fa74a+I6ahKLfVLq8urW7uIpbKZMm0vdSWxu4nsbJLm3TTtNtLv+z9H0y7s4Ge6sT9nuMqvtZKUvdlKSbXPUUXCNtJQjpZJ+9GT5le99gXsknCEXdtr3adRpSelnK7V1322E0Xw5ebrWwgiu7pk0wRyC4ka7uVa0kii+zAX3mRXJt7jMkgvLae3N3Jc6laSi4Yy1xe0nVcueLg1PZTsp2UVzKTvpLa/l8jrS5YxWu12uvofTGiaTZ+C9OsheeJNLilto4GX+y/C0upxasLWYS2umedd6fHp2nN5NzHIl7pjaoLKWSSWNlAljXp9jRhGdWeIfMoR5Iwhze/d2i5puOl7uyVtG9GY80580eRxi24c0nytJ6OSTWqSd09m9N0em3/xB8OT6Euo2dno/hmFBJex6ffeH7ZNOiubf/SZtbs7y3jtJLC5ubnUhcNbDRbuDTp5rsrEbiSWc+n/AGhzttwcJO8nGdGTpNy1bVrWvvrJ99jj+ray1m/evzRqRi+/WEr/ANLsOvbzS/EGgWOmReF5vEOsa1A/9pT6b4i1nRrfw7apPFNam0Fho96ur3U0Phy98+41LUm+0i3u7cCBvsYjzdSlWo1Kaw862IcU1Km7UqMd76JtS01blZdr2FGLVeM/aqFOMrKnUu51JdU0nH3JbpJXdrps5zQvhz4p8RaDcSQ/D/Q9Et7y406W31G5m1K602S104G0luNR/tC5uLKKT7LdJdXdvJe6Xe3bWgtHupWne5Xo+p47EQqwpZfVvany1abjGk01L3nOo4p81t4ya0u0tL6Kth6dVKpiObdOny+9dW0te911TW9tDzr4I3kurnxrr+skaPqfhXUfHfgnVJLe40S90i1to9JVbabRIvDKWmk3N5Fb3k6s9tqGpwWIl1JF1GO0kkdO3B5VOnUrzxDirYem8RVdSElepSU17KmkpTcHKS0bcU481203hVxTrU6TjGSlKquWKUlfldpc8n8KT01tqpLdO35y/Hz9oi61/wAe6VqHgbXtU0aPw5bu+meJdOWDSPHGpS6yiavfnxdruj21lqWoLoOozLpGm6WLTTtFtHsdRutLhD6lc3mpfQ5JgKLwk4SoUZxq1Zy5pRlztU6jjB06sZRnDmXvOVKUXLRqVrJeTj6tWFZezrTg4RjGfLyvmnOmnNNOL92D0it07qTZ4HZeM7fUrm3m8TeAvDficxyy/YddtIbjw74it0aJri4zf6TNY22r3U0VrNIZdX0/UJ/PeSWVtQaO2kn78Rl84xnTwea4vCwa5nga0pYjDNu17urzVIrtL2nNZ2u+nLTrwlZ18Dh6s1viaThQrqO17Je+9r3jq9bHpeq6/e6qsGsLrGsSWGjQ3b6FpXi2XVdcTToXkUziG7sb0RW0Mt60nlg6Np8UL6fZHTkBWG5tvm54ZRkqFSCk5T5alXDVY0o8zUnzU44iC55bpxp15u7uouKbXqxqLkU6LbaiuWOKg5PlUbqN6MpOy/mnRjHRtuLai8jwn4hl1jUJrdLAW3jDWl0610DUfDqt9gj8galaTxaparLcabqCapfy6TLdXurwPNZPbyRwSeXPHNbbYzBVsPhY8k6mJwFPkdenjnTVVc1WnGLoTqwdeLpU5Ts6FaNOKV1HlVjGhUo16snVUIYiylTlhOf2NSEtZQqwpONGqruLaq03Vbj77fvXzvFqS3s0du3hrR11abQPtLNp9tZ6dp0d7cXFxNaahplnataWmi3LxHyLvQ9ASPw/dieEy6XNdvLfw9WWvlU8ZLGVIUFXdNqUWq1enDmpuliW9cVSSl+4q1E3BK8JLmd+TG8k5exjRVWtKkrzsqUdPhqUlCMYqaerglazsoxSPE7jwPq/iDUVknv4beLT0tp4xBGSz3qXM00c12FkJ+zQ3lzGVeS7kjt7ZVdVKCe2X61Y2hg4QhSoP9/7sW7QjCEYJ2puS1corVpte89tjyHg5VY/vKi/d2+C7k2n9qN224ve1ttdLn9UP/BtJpWo6R8Qv2wILpYmtp/CPwRuIZ4ooYXkuTq3xRgvFvPKCfadQVreNrm6aGN23xq4x5ePu+A6lOpUzHli4yjClzKUlJxUpNpJq2kneXXW/Y+F45pShHLpOXMpTrNPlt8MIwaa2VtOz1i+qR/WvX6P/wAD8D8/Wh/Gh/wXl/Yq+O/wB/bF+Hn/AAVo/Zn8M614tsfDus/DTxh8XoNMtrvVpPA3jz4NjRbPw74s1rTtMjivE+Gfinwd4b0Lw/4muEW4sdMvtI1V/EN9bWninT4V/YOA86wGPyfE8I5nUhRk6FejgJ1HGEcRRxPtHKDq1Jcn1ihWqOVGlGMZSpxjyx93mfxue4Gvh8ZTzXDRlVTlGdeEb/u5Q5YqV0naE4r3r3u3o9bH6GfF3/guJ4B+Of7MHgnS/wDgnbHqXxW/bk/aDvPD/gvwD8Bbfw/eal4o+EmtX8tjJ488S/Etbo6Ro2leG/A2lNqNvY+MrjUW8KXWrz6Xr9xJN4Q0zxReaV81hOCMZgcyxa4hccHk2Wxq1q2YuUHDGRgnHDUcPB1IzqVq81F1aNPnq06V3y8ziejWzujXwsfqP7/GV3CmsOk3KlKdouU7NuMYvXmaSW72Z8m/8HY7Z/Z//ZGyNrf8Lf8AHZ2ngj/iirDt14ORn1Br2fCXlp5nm15JR/s+ilKXupt4qM7Wls7J+622lF9tOLilP6vhLq3LiHzW1ir4aon72zXNK19uZ23PzK/4KIfsZ+JLr/gmN/wS9/4KAfCPSdaHiT4afs9/DT4cfF7VvC9vqDanouhWsVx4o+F/xFuLnTnQaPB4R8Qvr2g6j4hZVu1n8SeDbeS8httKtBH9Lw5n2HXEvFvD+NqxdDF5ji8dhFOalGUqidHGYWnBv31iqDouEI3b9nKUbu7PNzHB1I5ZlWPoxcZ0MLRhV5U1JWp3jUdtU4ydpSeyilo07/vZ8RLLQ/8AgvV/wRm0+88E6noR+PkOk+HvEjaRHcW2l2XhP9qn4V2DW3irwtqOmprGqP4e0Lx1b6h4isPCcmv3zzWngb4heGfF97B5qxxL8Fh6kuAeNakMRGdTAUa1SjKrFOTrZZi3K1WKSSqyopRb5fccoyjZa2+gqpZ7k0FTcfa8tOSV7uNeipJxkm205Rls9dY62Z+bP/BLf/gq94P/AGAv2Ef2kf2UP2rINW+Gn7SH7Jz/ABJ1X4OfCXx7pOu6Lq3xAk8X/bte0f4eWPl6bdS2Wr2nxT1a9k1SS4VIk8JeLtP8T6UL7RdG1270/wCn4r4VxGf59gc3yXkxuX5s8NDGYuhOnKjhpQpxTxNWfOowpzp8qk5ztTqQlTnPmZ5WVZrHLsFXweMvSxGDU5U6dS6nWu37qba95PaKjdra9nb6H/4Npf8Agm/8Q/gP4d+IP7Z/xx8Jax4J8YfFzwzB8Pfg/wCFfElhe6P4jsfhZLqdh4j8S+MdU0i6lSWzg8e67pHhqHwzBqul2OrRaH4Wn1u1a40PxjYXE/meJfEWEx88LkWX1vbUcuqe2xeJpvmpyryw8cPHD0+RyU/qsVUcpRk71ZxdkoOMunhnLZ0Y1MbXUlUrxcKcZrlkqcp1JylKMkpXk5x5JaRtHaW5+dH/AAbykf8AD4z9ozkc/C39o/HI5/4vN8PulfR+IVSnLgzLFGcJNYvK5NKUXaKwddOTs/hT0b2T0ep53D8ZLN6t01ajjHqmtHXk1v3Wq7rU/sx/bW/Zo0L9sT9lX44fs1+ILs6bbfFbwNfaJpmr4lePQ/Fdjc2mv+CPEE8EBEl3baB4y0fQdZurJSpvraxmsyyrOzD8dyfMamU5rl+Y01d4TEwqyWt5U0nGpBNWac4ScU++utrH2OPwqxuExGGbt7Wm4p6aSvGUXrfaUV8rn8on/BGP9svS/wDgkx4h/as/YZ/4KHSal8A59F1i8+M/gK/8R6Xql5omt63p+hx6B4w0zw3qOm2d4NctvHGheFvDWs/Di+0oTaN4pn0rWdPsLo+INR03TtR/VuNMmnxZTynP+G1/aUJU6WDxVKi4utSpVKjlSqVKXM5QlhVzUq8JPmgmqjUaei+VybG/2S8VgcwaoSUp16bm7Rm0vgjzOPLGX2d7t2O1/wCCC/7GfxP/AGgP2zfjT/wVp+Nfw9u/h94S8YeMfi543+Bmi6taajat4h8dfHTXdc1LxX4x8MS3klpc6h4L8HeEvEuveE9M1i80qbTPFOpeKnvdHvhe+EdQAw48znC5fkeXcH4OvDEYqjQwVPH1aDjKnQjgFK2HqOnKcHUxFVQqVPeVoRcOVuamr4fwk8TjsTm9WM4wqVKlShGcZRvKpK91zL3oQhKUVyve15d/lj4IED/g6c1kZHH7T37QS8kdR8FPiSMfX+teni5wfhQoKac3lWBXI5LnvHHUJSTjvzRj70la6WrsjmowkuJ17srfXqrTaesfYxjzeaurX2vdHnX/AAUC1TT9F/4OavDms6reW9hpek/tg/8ABPjUtSvrqVIbaysLDwd+zPdXt3czSMqRQWttFLPNI7BY442diACavIuWr4ZV6UJRdT+zeJ2oKSc250sc4LlXvXnFqUdPeWquiMf7vEyk01FVsFJya05VhYK99rX0ve19D+iKPxZb/wDBQT/gshZeGtGnh179nL/glb4Y1HXdauIl+3+HPFP7YXxMjm0DTbecCRbS4uvhdomn602j3bx3F54a8ceDPEKW2yLWhMv5/Gmsg4QqVG+TMuLMR7O0Zcs6WS4Re01a95fW6zhNJON6Vm7o+hl/t+ccq97DZdBTb3hUr1Fy8qlrF+z3cV70ep+bv/B19+zwsvh39lf9rDQ9IsLe70TXPFHwF8d+IY53j1u8ttatH+IXwo09YACraZoV3ofxduftaGN7W+8RwxOZftcIh+n8KMyjTrZvlNepB0sRSp42lCtK656d8PXUeaS/eTp14csFe9KnUk4uzkvL4qwjksNiacEp88qLajZpcrqRmuW3X3eZ3te29j9G9b/4LX/CDwL/AMEmvhp+2Fq/izSNR+OXxC+F174H8IeB4rLVdRbWv2p/CugQ6V4q8P6tb2kUj6LoGieKMeLtVn1280sXfge5sLjTLy9vNc0SPUPmqPBuMxfFuLyOlSbwOFxKr4rE89BRp5VWqydOrTcqkY1J1KUZ0qUkuR14TtGUadSK9SpnFKllccW5JVKlKdOFOz5niIpqW0k4xXx8r95xcbP3kz5U/wCCfP8AwUe/4JHfAP8AYH8J/s/fGX9q3R/E/wAQPix4W8W+L/2qLnWfhV8dL7V/HPxT+OaXurfFW28Xa/p/w51E+KtS0yDWh8PW8Uf2pdzazo3hjTLpbkIYlj9TiLh/ijH8Q4nMMHlap4fDVaVLLIQx+XQjRwmXtLCunB4typyqRpqtKko39pNxUebU5MDmGXU8FCjUry9pVpzlXboVryq11Kc+d+z5XySnyRbqXUIq7urH4mf8ENPj98GPhX+1H+0X+xl8XPEk3in9nb9tzwbrP7O1pf6PonivULTxx4uuPEF94Q+G9xBpWn6I3iLTLXxv4X8ZeMNLtL+60fTZ9GvNf0m51r+yLe0vJrP7fjvL8Xj8oy7OMHSpwzPJa1HHVqcq9FKGGlThLEL2kZ1IXw9em6jp87lJNyTV7vxclr08PisRgq3O6GLjOhT5YubnNvlg1GO109Lp9N0j6n/YH8ZeO/8Ag38/4KCfFL4Cfth2Wo6V+zH+0PY2OjaV8d7TwxqU/hfXR4G1PWLz4W/FHT57C21a7bT7Ow8VeI/DnxE8GaZPe6r4V1LxXZanqLXdhoFnPq3mcQ08N4iZDgsyySpTea5c516uXOcadVRrU3HFYeSnNNqMoRq4eUlH2s7Qjqpp9GBq1OHsdWw+MjbC12oKvKMuR8rcqdSM7qC+Nxkt/dVnof0g/s5ft9eIv2x/27/Ffhf9nDSZ/HP7DPwh+BusaT4y+P1nZSWngvxj+0j4i8W+C9T0TQ/BWt30Ct4rs/B/giw13T7z+w9ttFqOvate6rJ9hi8JXGtfmmb8PwyfIKdbMn9Wz7GYylOjlzlCVellsKGJhOWIpxbnRnWxM4+zhUUZclPm5WpXX0mGx0sbjpRw9NzwVKkubF2fs6lfng/Z0pK8JJU5qUnd/Lld/wCWj9q74xeAf2f/APg5X8UfGb4o6vPoXw/+Hnxo+GWv+J9WtNI1fXrq1sYv2d/BVqq2uj6DZajq2o3U95cW9rBbWNnPK00y7gkYeRP1nLqFXMPDGhl2ElQli6+AxlKnTq16dFKU83dT95Kc4qK5IKSvZ8nNLVWa+UxM1R4mqV6kZ+xhiqUpziua6+rSjaKS6SavJtxV0t9/0v8A2I/2Pvj7/wAFCP8AgqL4n/4K0ftC/C/xN8DPgV4Z8TWesfs7fDvx5pdz4e8d+NY/Bvh2LwX8MNU1Dw9NM+o6Ro+iadYWnj3XNYuJV0/xB40mt7Hwuus+FJ7+6svlM7zjL+H+EqfB2V4qGMx06c45li6DjLD0FXkqlaFOopSjUnCadOK19xOUlex6mEwmIzHM5ZvVpSoUab/2em7qpU5VyKUoyjdRa1srN7p20Pz++Bek6T4g/wCDovxtoeu6bp+s6Hrf7RH7WWk6xpGq2dtqOlatpWpfAX4x2d/p2o2F5FNaX1hfWs0ttdWlzFLb3MErwzRvG7KfpsdWjDwupONSMakMnyyUWp2nGpTzvA1lazTUlCMqjW6hFz0SbOChTUuKKynDmi8ViLqSvF06mHp023/dfvWe3NF66NFv9jrV9W/4Ih/8FpPGvwE+KN5qfhj9mb406lqHw+03xf4nc23h+9+G/izURr3wL+JN1rVxDp+j3cng/WZrDwb468QRvBpnhr+0fiCbhYjYPAMs89nxvwTSzHCuM8zy+EcXUw8GqlRVoRp4bHUpJXnF4qzxUKekpKKnFOLd1gpSybOqmHq3WHrOaU5XVNRm06c5Tdoe7rdvRX2R+xv/AAUs/wCCa+rf8FHP+CpH7K2meIrWeH9nD4Sfs/2/jD49a/Dc6hZ/2rpFz8T/ABa/h34ZaHqOltFdQeIPiNc6feWj3lvf6XNovhHT/FPiCy1JdZ07RdO1X4vhbiaPDfCmcqk75njsZDD4GntKlJYLDe1xktVaGHUXBK1515win7soy9jM8tqZjmeGi7xw1Kk6leXRuNepKFPZ3502+VNSas1vc+DP+DrvQdE8K+DP+CeXhjw3pOm+H/Dvh2P9oXQtB0HR7K203SdF0XSdL+AVhpWk6Xp1pHDa2OnadY28FpY2dtFHBbW0McMMaRoqj6Dwmrc2I4jqVqt6laWDnKdWfv1J/WMzlKTcneTSnFvspRb3V+TiqkoxwMaVO0I+2glCLtFRcVBWW11rbruj6t/a+/ZP8bf8FFf+CX//AAR3+BfwVvre4tfFF9+zRd+MfH1rZy69oPw38D+F/wBlbxhp/jvxbr6WM0UKv4bu430CDSL7UNJOp+ObrR/BUuoabqurRNH5OTZvhuHeJeNMfi03KnTzF4WipRi8ZXq5zKdCjCT2jNSjOdRJqnRvVacVc6sbg6mY5bk+Ho2XNKj7Sb2p04UKiqSevRtQWvxyS12b/wDgvf8AAX4Z/swf8EZvh38Bvg/oMPhz4e/DX4x/B3w/oNgiQC6uTHp/je51PXNYnggtl1DxH4k1ae+8QeJdWeFLjV9e1LUdTuQZ7qQ1XAWPrZlxtiMzxlVyr4zB4+cuZuMIqUKao0KcZtyhToxXs6NNycoxbjJyeqrO8NTwuTUsNQi+SlXwyV178uWV5TnZJczScpvlXV2SPsf/AIN1/Euha7/wSZ/Z70vSNTtr7UPBXiX44eGfFFrBIry6Lrl38bPHvjK3029QEmG6l8M+LfDusJG+GNlqtpMBtlUnyvEXXi3MZLWE6OXyhJaxklgqMW4vZpSi07Xs01ujbhxf8JlHvGVaLXZOrKaut03zO3dfeft7XxB75+EH/BySzp/wSZ+NzxlA6+Ovght3hSuT8V/C45VgQ3XO3Bz0AziufFfwJ/8Abv8A6XE1oX9pHlte0rX22fY/zaNOa6YpCrCaJyWCbvkJQb2XIjXYdsToFK7Y92ML9+vGlFavrbf8v8j1qUqnwq+rXNyp6JO/nbTf5ndQWcM37tmn+YJJciPe2xg5yZI3UJuXht/llSMBVKr8vM523snrZPT9T0lBfF1t0tbtrppf82et+G/DFqq21x5iTLMVV1EcBdMsXRSzZYgptbfKz7lXBCOAi+biK8m2nGzWzSaW3d/oz2cNhocikrNvdOzffpb8tj6u8DeHY44EeEP57tGYFAC7XRQzOwRWQxvGOQzEblVmcsq7vEq1X73M0opt32d99Hdr8ND6jBYaHLs726pb29F91/8AM/R74C+EZrK70m/uoYYS1/p0mWEKrF+/Rt+0RsIESMEMSGHzShSiDYvyebVFPD4lRfMnQrK7d2rwnfbpbuuuvY+uy+i4Onpq6kNlpvH53/4B9b+L/EqXRmbTL6CDTRp2mW9xqQvktfs8M8M0lzp1u1o39oKtnaR2sktyse1lkju38poLm2H854Wnz8sneNRVIWi4ScfeajT5n9lTlpr12vsv1WKvGcX8MpVPmpSfbXVbP5rc8a0WC6h1bRNO0u6le3toLee01KEveQAXF7dJewQRXzRztNJbxXEbX7TLpunBV85by2hvIZvbwbpPFYSSjG8cbh24XlGcv3sI81Ryk42unZKKvbd3OLHQccFi4x5n/suIactYxXsp+6mrW6tJt7n4L3KWM9xqUmqPavbf2isxtZr1XM/kXTW14kP2Rn1GL7XaPGqyRuq232bfvt5i8if0Ziak4137CFVSlKvB1qdKpzJyqS5HPnU6fKlrpFaO7ummvxLDYLEVMLS9vhpTpwjhqvsav/PynSjz04Qio1Uqt48tRylGHK+a90eu+E9f8Oadeaff2T2QnGjm2e5u3jt0N6LuO3t7idZb8faUT9+s7QrHAbaKV4Emig+1S/H5ng8wxEKsZRxEoe3U4xVOWkNOZU3yXfldyV++x9Zg5UKDhUpYRwlOjKMpyhOMpTfw+1g7ctursvvK9hr8RuUCa0IrWO8by18+0RCHje5u2jW4ZnlIdUjt3dpnuJAI2eYJFWE8HVUE44OcpShebnSqud1aKdltNLy6bWQQnV5mr1ElUVla0Era8nu35bv+Z7bu5tfGrxTps174YudI1bT714/CdrHMbS5tilrKNT1qW4tzcwXEga4hi8tMgpOEktXT7RJOktd+UYStUg1iKGIhGMmoxqxcZSjFpRcoSgnyuyd7KzS264YxyjLnpQnObh73uuUeaSTk1yq/Pduzv33R4VpN0FjnnvWt/MVt1q6zgmSR5bpLkFprm5nuGSO4SHaFd5DJLNbFYlKTe3i8POpKhGkqyUlKnVcqbkklayvTjGytG0JSb0teTbPMwlKtH2sq2Gk7OM6bVOqnqnpyzcnKTbvNxtDR+6rq3aGaK4hhe6ubOSe4gvYj5L2D3VvDdJI13brKt5JLHbyPLP8AuY5FuJljtlgVdotk4I0XTnNU6VeMF9XcYuM7KVOcbzipJtVLXclsmm+VWO2dGpOEXVpqU3CspOMJJ/vFyuCSekWpNreWi10afunh268B6Jp8cGoaloELILWzk+xXFk0rW9iqykb5JmdQhhMrfZCkc0jR6fJPco+xvjswpZxicViHSw2NlF1KtRVatKau5SkrRtTgnFx2ild9L3Pdw1PCYejSjaCUYQiqcVK65Ukudty2er1XkenXHifwLFZTS3epaW13cIA1sdW09ItztJCXhNncSr5jWqq4iultjiWIG333bTReC8tzj2lo4TGwXWpHCYrXS7vFp9fd213O32mHcbP2d30uuVa+u9vPczbrXPCl94a8Q41zS7Vn0HUZLaGPXtLlWaeeF2SO5jV7Zrm6G8eUkMkVzK0cJtTCyn7N1YXLszWNwrq4LFypuvR9rU+q4iPJH2kbyXND3VFK8nJNWu9EY150lh8Ryez5vZTUIxavLmg00le7ersl9z6/PNpDpSWt7Zf2rpLXMUcypPcXelTbYDNJAbi2uwxil+0pcLdCJUWckMOYEM0n6BOVZ1IzlQr8snrGNKaS1+KV4uz00bsradmfHQwcvq3IqdVTaUpOcWmmlyqEfdWltWmrp9baHvfwy1qHSYbaSOfw5NeadA8qy3mveGII2MquqW1iJtdiyDsW4jtVWbyroIZovIwa+SzfL8VicS/Z0cXOjUnLmf1XFvk81GNBxd9786T8j6DL1OhRppQgpRppyc5xi2v5bScXzLsaeteJrK5tLuwvtb0i3P8Aasc0lrca7oN1PamRLW3nkF2mo29lcvOY/PiNhNO0DCIRPDG9vDP5tPKsXCo5PB46pyRkqbWDxEYyk00oSjKm5WejdRNRV/JnbVmmoqPLeU4ynFzi7RurtSTt0+DWXyaPUPC/ib4f6d8PtQ1A+KPDX9qteahYakq6xbWGrzWebJrK6t7RZbSW8RNzwz3kHn2k8I+SOKT7VE3FjMszb617Sjl+PSai/dw9adrO/KpKly27XvZ6t2aLpVISoNTdNSbk7Sdne1kn7yfLp0s97PY4WCXwT9n+06d4q8JjN+fMsp9WsjqFwtvstpDb3E18slpJcIYVhvJd0N7FZ3Nz51lbyHzNZRzuU7VctzNScEqc4YataLV9ZJUXe26Ss29Opz/U6EYL2dSim224urC93vq3ddEm9Fb1Pbbbx18NY7PSL+98TaFq91aWNpYPoi3kJi0r7KDumt7jT2dLmSdlEciCUTmC3mih/tDzGuV82pk2bNuP9n4yMpvnlUWFxChO70bXJ7stdVffodiq0Y6ud42UeVNe0TjpvtJN7NK1it4uv/h/8UNIsV1ZfBJTQ476KK9fxl4O00CTUb20jK6bBeeLbG7e3h+zyzkXEN5cWxUNdw+XJGE78Nhs+wkl7PD4+ipaSccDiHzxV7xnan8Ouq0b6NWZjiIYTFRjGtThVUW5RU6kY8rfVapPb5HzVrHwy8G2OvTvoPizwPpiW+rSxWc8HxD0O5RrK3uoUmuFa2ju51RoppJ4pVSc3SRmCGOdlZW+gjmGbypcmMwOMxUZUrvmyrEVaqq20WrpKEb35lGN3pdxsr+NLKMNGt7Wgo03G9uXE0uXXqlJNdPM6Cw8KeDblPtFzqPg2PTLO2OpOLrxf4TbUYZdMFzFALCKLWLWK6mzFbXO+5tL+9e9umhN3pv2e8afgi899rVisPjueTlR54YLERoulWsqrm5wkm5qMffUk426XOhYPD+9J04KMV7SC9opVFKO0Y8r0X91xu+jPPNV8VeEvFfiez8TX1toME1pZaLb6bYvqekwQy3MPji51ObUolgkRrFrWytTZS2k8TC009ftFssllc20C+/DC5hgsBHBQo16lO+Lr4mdOjJznD+zcbThRhFQcpOdWrCCilKU27JuTR5c6f1nFLG1KFVVKX1eNGlKE+SHssTRr+02V5fuYr4tE3pezX138Lr34b3HhfU4h8bfC2gPqXiO21vXrS5v7NNYe4vfDU1gv2uRfEGmLf3b2qvd6je+RdyR6zqOpWMU3ltcvXymbYLNpSjCrgcXVhRvSp1qVCtKM4q/uQgoydOlBLlXPeU0lJSaufQ4OOHoqahJpy3jNcso8uicqlo06sqi99umkoaxaOl8KzfC2y8YR3p8UeD/ABbYXaRPdt/wlvhzwjNJ52y5ltJW1bU4YTpcRZftCQ6pYanMyMq/ZYYFevOhlOYTVJf2bmD974ZYTEeyhCKaUlaCkpu8XdyafvNJdOlygvaSVSledvhmubTRde2/ntY7z4ffED4WfELRfEWsanoXwE8Kf2dr13pHh64vvFXhy4vNWtIJ4ri3ubt/GQ1rWtOt7hXint2WwnxPZNEs8NsxiHfiMqzOk4ww2FxnL7OE5zhg8XFxqTjd0U0lzRi78017vNGOqujlozpyi5VYy5uecVGdROMoxlaNRKKi48yV1zN6S2PorwF8TPhFY2l/p9/4g+C+g26G7jW4tvHXg2Rbm/dZ4rLVY3t7+3tVhtpby5KrFpkM8nkTjyj9qjkbnjlmbOM/bZbjG1e0nhsRz378zjaXok7lznRTjyS5ev8ANFf3dNVfu9nqzl/FmsfDC9mmnt/2i/DtmwtbaxsLjRfiFpVlps8MIvWsrHWbBNduY5PsOoSxBNQlt90jfYnXyobdobWf7JzNSXJgcfPWLU3g8Qr7Sd/3aWjvHbWxoqsJJc1k2tU5Jx022t0t13OWitvhXpEOmz6J8ZvBUi22lW5TUYfFvhO31KFITYRPF9igv0R/OW2vNmjRW+UMqSzDShPNBE6uR5k2pfU8fLmu5xWGqu71tp7J2s3pa2i6q5cK1K7i+SLW0r2WuvxNtPrt6eRieIfjd4Vk0ePwZpvjfwM+k22r3VzDLP4i0EGze0t9Vk1DT2v7O30UywXri31O1vrS/Nu+rW7Tbr9nTyeSrlmbxpxgsux8l7yjFYLENr32/ftSvrutVuvQqLoObm5wUls/aLslte3lojyNde+GFxrejpbeLPD9vPKL65juH1/QJLa0kkWxtYrh0uNSea8S4kgaRgZLy6tFs41TyUIuEwWV5xKLissx6cpJ2lg8Uo3W17UZNLvoypVKSv8AvIO3acb/AJnf678ZPBOj31r4Y1bxZ8PfENukktxbX2m6pot5pkGlavaXX22wt77SdWsbp760kEE9tBLrdvBaXM01xbX9x9nlspNnlWbRUYV8Bip2WsVh8TKPX4G6VOW2yaavfV6olzoz1UoQtpbnirvpJ3Z29jqfwK1+z0648L/FPw94X1/SyI4p7nxH4VtLC6tv3N8sc8V5q11DMLHU7mNluZby31G3hupHfTdRms5RHrSyPGVYScMBj6ck2lF4PEcraSa19m9W3bdaW075usqbV5QnB2+F80k767N6Wt073Z22lePPBOk+K/CnhfWviv8ADnU9M1mx1XVvGmrW3xC8GfYvCjQ6munaLfzTu17catcX128Eb2/hi3h1SGFr29YLaW8F0np4fIsXCdONXD5goS5ZVeXC1JQgpPlc1+4m5ShbmlSjzTcErK8lfmrYjmTnTp80o3UVK/M7aqy56cdW3bmlFX0ckk2vePBXif8AZP0u1lur34keBvFGotdahdDVNU8aeGtMsjKiQiezP9uanF4jt7W5eIXFi3/CPtFE9xcyJ9kgcQR+1QyPC0m08JmWMm53c62Glg4PslUca03FeeGp6dtzgnicxnZx5MOrbRUqs5b+81F8kJW0UeeotPi6HcXHx6+FtmRDoXxN+CXhmGGQW5m0Txh4P1e8tmC69c3Mq6xrd/fxi1DQ28MCWfh+18u48hh/o0oSlXWaU+aGEyWOFcJyUakMPiMZUnHonUrwnTs1v7KK5ur0QqdDns62JxVb2ibnGo3h4watZr2NRSctXZzlp2ep5d4u+J/wT8UW1y+q/GDwfrN9/Y4S1XWfiL4VmsEvbRbST7Ssb3c/2Waafy/LW0gJS3WUtDFH9oifycRTzuVZVJYPMK7lyQk3gsXOPJHm1anCcYvu4KK/mv7tvQpU6UIuNN04K7leTTknLpFyb0+97anwr8F/Fvw98CfAP4o2beLfDEur6rqXxBtIbP8A4Tnw/bXlrDrOl6TpFtc22ntq1tLdafJd3EM9oukWMmoLdy3FxNO4TzLW50c1q06kngsfSk8NhqcYLL8ZKdR+xUal2qdoSi0k+Zat2srM0SownTjFRlB4iq5TdSCVOFSak9Hq43b5bfClq3c+D/EcXgi51nW7mK90C8TUrrTVWe01/Tc2wnLCOHT4VRrS5imjsoJdYTzr2dLu4EX2JEE62nsYH+06OEpweFxcJwhLkTwmJbclKCSmlFNXUpNW5b202Z51bDKeJnL3Zwk+aTU4rf8AkbuvXcqaTF4Ttba5uzr+hPIYpoIVubjSYzEpjtJ/JS5tZzGi3EMs9p9pSea6tLizlaGS6mmjZdKtTMZ1HBYLG2i3K8MPXjTlZ2+KUJXve9lLztoL6nTS54uOra5ZSi5Lztpppv1OzW/8PwWGyHxJ4du/scUVobv+0tItb3VVs5ZJZoWj1DWIby1htpUjxMZrWd7hZIlR4h5cvFPB4ys5KeCxqbk5RTw9ZqMm/jU1BJJXatvZ3uzohH2KjKLhe1uVNS0cbNNdv1S80VrrWvBUSaK9jqmkhzd3N1f2tlfaZYQ3CWcnmWNzKlpqkNrGl75l1bvIhOok26m9ZV8yKbWhhczUcTQlTxllCkqU54erKLldOUUpQ96MbNcy02Tu2jKpQpv2dWMYqonK8E9HbRSfLaza15W+ui0Mq1XwxefZ9Og8RRyxWEF9qRt9HOmXsluq/Y3+z+Tb3aRLskdI5LiGOaG3dr4HY8yKd6lLE0/aVvqjXtKig3iY1cPScpXbq+9Bq8mrtRSv0skYwoT5rSk7K/s1GPPZfZg+VOV7ab9O5u+EPAlrJrJihazt7u7njewTUX0vSoJvtcHkwRarfXl1BBYw3FxeqLm++1Wlj9rjW2eYkW6SzWxjn7OLnC0OWMm5e7B31lCUuWy6NyVuW+nUmjhWubki5tt3vF3vd3921189Wf0j/wDBHHx78DP2TvA3xg8YfGb4l+Cvh9/wkkPhOSeTVdaa9lsbOxuNSSV9ZvbKO6tlIv8AWrRDMrLbwyahbRzSfa7wxp954d5jg8Fi86xGNzLCQVeGEpUYfWFKnam6nM2owly1L2T/AHjvde7G9j4Tj/KMfisLlKwWXV6zw9bGVK1SnTu1GpClGCkvaJtXUkvcjaz3td/sH/w9V/4J2Z/5O9+C5/7mXBHbkG3BBz2IBI5HHNfrDz/KYtKWOw3NL4ffqLm0v7q9lrprpfufmCyPOW2ll2Jk1vFQjf8A9OO1vPsNf/gqj/wTpkVkk/a6+CzowwVbxEXBVhggj7KVIIPI5yOCKbzzK3vjMPbR2vVv3TX7ro7NOwf2FnL3y3ErydOEvv8Aft+Bxvhr/goV/wAEqfBl5qOo+D/2gf2ZvCmoau4k1a+8NJoehXeqOGEgfUbnS9ItZ71vMAfdcvId4DZ3DNaT4jwVVKNbNHXhFpxjXxGJrQg4vRwjUpyjDl0typW6ER4fzeEnKGU102rNxpUY/wDt17+dztD/AMFUv+CdZ5P7XfwYJA/6GQZx1x/x7Z/DvWTzvKpb42gr2vaVVX5W2k2qN7Jt2V7avuU8hzl75TiJaW96NJ/hKdiOT/gqX/wTmnjkhm/a3+CksMisssUniKN4pEdSro6NbMjqysVZGBDKSCCCcjzzKv8AoMoJ3vzRlXjK9lG/NCinflSV77JdkJ5DnLsv7KxPKk048tLlku0k5PRdLWKOl/8ABTn/AIJqaHamy0X9qb4DaRZl3kNppmrWmn23mSAB5PItLGGLe4A3ts3NgZJxVSz/AC6d3PH06jatzVKleo7drzpSdvJhHIc5jflyrEpXvZQpRS+UZL9fU5zWv+ChP/BKnxJrem+JfEP7QH7M2u+ItG2f2Pr+sx6Fqet6VscyJ/Zuq3ukT39iUcl0NrPFtcllwxJq48R4KnTlTp5p7KE1aUKVatTi15xjRUfwF/q/msneeU1W31nRpTf3qV18ztV/4Ko/8E7BwP2vPgxz/wBTKAO572wAz/nms1nmVxv/ALZhrN3tHnSv1btRbbem99tOpSyLOoq39nYqf/bkItLt8aVl0S217gv/AAVP/wCCdQ24/a6+Cw64/wCKlQEeucW/y5/DPvSlnuVv/mOopq2qlW6baexcXbpdMX9g5yndZXiU2rNqNBNrs2pJ2+47XwT/AMFEP2JfiTqs+h+Av2lPhf4s1a1sZNTudP0XXPtlzBp8Vza2cl5JGkG5YEur20gZ+gkuIl6sKHxBlMfix2HXa8qqvb1oo0jkGdzvbK8Vp5U+t/8Ap4uxN4/+Pv7Emt2FnrXxN8XfBrXbDRJ3msL7xjpGk65HpVyCpeayfVtKvHs5tyKTJbiNyyLySq1VLibLaF44fNqVFzTT9jXq0+ZPdNQpJPvtuP8A1Zzqo9cmr1HvrQpTf/pbf6IXXf2+P2L/AAT4XsvFXiH9ob4Z+HPClzHaLYarqGqmx0+SK5VBZrb7rZDiRDH5UaxjCFcKFxRDO8tnLkjjqEqktfenVlKbSu5SbpXb5VLZ79CZ8P53RhOc8txUYQcU06dNRhfSMUlUile99W7paHnviL/gqv8A8E5PCd9Jp3iL9sH4I6VqEQSSa0uPE6NcQiRQytNHBbytFkH/AJabXzlSMgiuqnj8JiIc1PEKUNlKKrJNPWyThCMk9JXTkno1fc5K2W47DztVw04VFdX5aV9N/ei5tarZpPvLvzj/APBYP/gmApIk/bV+Bak8lW8Ry8/d5ObDn7yjJPBYdyK0dahKKi6ul3qoTV+a/NdL3Wp3fMrWd3ZI51hat7qjzN2VrQbdttXHm06a9epMP+Cvf/BMdYJLoftofA8QwNHHLN/wkMwSMzRvLEjN9h4LxozqOhUFhwCalYnDRkovEQuruMZR1WlnyqyaSWllbRWZf1XEayWHtGLs3Gys9rSff11Ef/gr9/wTFVI5n/bU+Bm2QB4nHiZ3BV8AMClk+0MGAyccnacHIqvrOHu37WLurNLmjdLWz95LTfUn6piG+f2LSel721va6ff7Oj1WltTyHxn+29/wR6+LXj7wD8dPH37Sf7Pvj3Wvg5p3ibSfhzeeJNUt9b0HwVfeNJtAl8SeIdG0m+0ma2j8VX8HhzQtOg8QvHPqGkabDc2WjzadHrWsf2lvRzyWFpYjA4fHfVaeMlRniYUq1WFaqqEZ+yhJxXM6UZVZy5I1VFuTcr3cWpZRiKzhiZYSpOOH51GUlCUFKo4xlK0m5udkofBpG+lrSX0D4U/4Klf8E7fGD3lp4Q/a1+DetNpNot3fQ6ZrruthZbXKTT4s0SCEiN1jJwCV2LyQDw18xweGtKviKUFNvlnOdZSk/id0oSSe7u2217z1Z1YbKcyxkpxwmBr1vZJOpGgo2pqy1klUjZNtfZim31vryPxg/ba/4JcS+Lfhnqnxp+Of7P0njL4e65H8Rvhdd+Lbq3l1nw5rj6RrXh+LxHoMktk9zBP/AGZqurwRFSUWQpepELyys7i31wefUlTrrBZjFUMRD2OI9nXrShOndXhKDp8iTaXWLffV3nFZFj6FSi8Vl1aFRP2lL2kYe00+2v3jm0u8U/Q5/wAU/wDBV7/gkj4z0uTRPGv7Wn7NHivRXlWWXSPFF5Za7pTTwq4SR7DVtHu7NpY1d/LdoiyqzbDgnO1PGexkp0sRWpu1oypVJ0XyvVWcZRlo9VK+9ne6Vuaph5y9yrRhL+5U9m9dtpK9y9o//BXX/glB4b0yz0jQf2x/2dNA0eyhEOn6VpGsQ6Xp1nb5LCKzsLLS4La2h3EtshhRMktjJJKlioTm5TqzlKbTnOU+aTd1dylJybbSSk27tLe6GqE6cWlTUUk3ZKNkrdeVLt6+exr2/wDwWE/4JgXaztbftr/AuZIE864ZPEkpWNCpbzHP9nhcFQWyScqM8ipniMNG0XUirpqMXKbb3uotTSXXRbXvsEMPXlHmVOUlHWUo3XneSSs+12rNJJ7EC/8ABZH/AIJbgFU/bd+A/PGF8TS8nkHpYY+v0pwrUEnrFeT5VfTZ9X82xulWurQ/8lf/ALboi2P+CxH/AAS8Kkj9tn4EkAfN/wAVJKoA5PObH2JPtk9ATU+2oO/vpLl5XGzlBx7cmsUl6K9+o1hasm3GhdveSik1/wBvWvr69DH1P/grn/wSf1drZta/bH/Zz1RrKX7RZnVNWhvWtJuB51r9r0uRoJflUeZFtk+VRngVrTxVOLko1pwbVpKNScOa+/NFSUXe3b5Clhpu7qUtm/ijCXL3jflVrdnr5mp/w+M/4JcqX/4zc+A6lDskH/CSyqylCQVcfYQwKkkEN905HBPMuvQjtJatttO+umtr2TfklfqN0qi2pt93pFv79/lsRv8A8FlP+CWyKHb9uH4DgMdoY+JpuSCBjIsucFh+LDvxQq1GV7yiut3Llu9ujS2RLpTtrGb89W/m49DSh/4K9f8ABMibSLrX4v20vgW2jWF/Y6bd6l/wkrrbQahqcN/c2FqztZA+ddQ6ZqEsaqCSttIWI+XdM8Th1UdKdWPPyxm4WnJtKyTclKzSvFJarVFQwtd0pVoUb0acnTc07WqSblypPW7Sk3e+qeligf8Agsh/wS3ABb9uD4D9yM+JZTnBKkgfYuec8r7npmn9Zp9J/NaX+T2uSqM5JXi3onqk+nW6380l+hq2H/BXP/gmhqVncX+n/tm/BC5sraZYri6i8RTeTFM4XbHI5sgBIVZDtyWwycYK5iWLwtKSjOulKUeZRblJ8ult5S2vbSy122NKeExVSMqlHDudOEuSUoKyjLX3ZJJ2ej1vbRmbL/wWN/4JdwHE37b3wIjbn5W8UPngZPyiyz2PHU9s1pHE0HZ+0TT291r8XoRKjXjo6fK/N3/Ban43/wDBeD/gpP8AsI/tD/8ABN74tfCn4H/tSfCT4l/EjV/F3wk1DSvB/hvXJL7WL210X4j+H9T1O5htmtEV4rGwtbi7nO75YYXYA4xWeIqU5UZqM4tvlslJX+JPa9/wNKEZxqRcotb68rS2ff7j+E3w+js3+k+Tj5W3/vXEC5U7vLXYpVwzBhMSgUlgPlJPkVJWSSa95O/ybt+Xmezhk+Ztp9Omn9WseyeG9PlEklvCRcxzMkkOTFhUOQTjcm0mRMoCQAqgyZI3jy8RK/K5NRfrbq+/lb1v2PYw9JSm9U42V1dN9G/uflsr9D6C8L6KvmWsiL5cBSWCW1QW8scf7ocN5UcciSgqsgGW3MAoUqjMfIq15J2fLpflbvrdd7/dY+jw2GjJx5Wld6q606fK6XzPvv4N+CT9ljEoij3bFTcjO44UxqyiBDGoLbw5OTI5Q8AivnsZidWm9W3ZLZ+uv669NT7PLcIlBN2kr36Pt2R+gXgfQDa20TRJKZUVMGKDzJlMMeA8EUW1pZXAAjjJWSRyiJtbmvBxTvh8RdpXo1bt6Jfu5Xe9rL8D3KLUa1GKsl7Sn/6Wv8i9cafFqUWlW86SR6ZZ23n6k2pWwtLiH+07WVEtpEkiSztpNtrFHe2rXUlwwjjlszLdwwwy/wA+wn7OUm3rKMYxcdYJQSlzSeuqd3F3Sulo9T9IhpDTdJfeopW+T073LtvYxabq+7ZJK7XkUMEyQauxt4bC+kmtADbhJFvri3ltVlfcbHUtT/4SOx+zTKh39mXy/wBswKvdLF0Lt7zvWg/ea0avqrJHNjbvA4y6t/suIt0/5cy/q5/MzqAzqF//ANft1/6Pk96/qiVuepp/y8l+h8BDl5Ie6vgp/wDpmkVdo44HHt+f51LSe6T9QDA9B+Qo+Uf/AAFAIVB7DPrimrLovkrArdUn6htX0H1wKAFwPQflStH+VetgDA9B+Qp7bKP/AICgDAHYDp2H4f8A1qLv+7/4CvUPzenq3sgwPQfkOn+c/rSumrvkcfRW+9Byu9rO+9ra6q6081r6ahx2xRZbqMe6dr/MX66r0ezQbR6L+Qp6/wB3/wABQwAA6AD6AUXf93/wFAGB6D8h/nuaNf7v/gKAMD0H5Cpau7+7f/BH/IA2j0H5Chq+/L/4BH9UwDA9B+Qoava/Lp/cj19UAny8/d9+B+GaXJ35f/AIbdegW300Wr30Xn2E+T/Y9+Fp2UXb3VLazjFO/pZO4W0vbS179Laa37arXzQ7A9B+X+fU/nTtH+WP3AG0HqB+VD5rWUnDzhaL9G+362AMAemB7Dikou99JPq3GLb827XbfV9QtfS12ICh4BQ5OeMckjP5lRn6D0p33+HTf3Vorta/O69boSs721tvbolJx19JJx/xJrdCjHUY+oAoab0fL/4Cv1QwwPQfkKForWj/AOAR/wAgF/L8qPlH/wABQCFQeoH5Ck4pu/u/+AR/yDQMAdh+Q7UuWzv7v/gEf8gEwvt/L0/+t+lN819Kk4X+zBqKfnZLfz8gulbXfa/X0FGD0wevTB57/wD16avbWTn2c7Sfon28u9w3/wCB5q6/Bp+lgwPQfkO/X88Cnr/d/wDAUAvvgenTt6Ua/wB3/wABQCYHoPyHv/ifzNL5R/8AAEAYA7D8hT1/u/8AgKAMD0H5Cj5R/wDAUAYHXAz9BRr/AHf/AAFAGB6D8hRr/d/8BQBgeg/IUfKP/gKAMDjgcdOBx9KNf7v/AICgPoX9mPT4dR+KMNvNBBcx/wBiagxtpX1BTcF7ixh2QRafLELq4USGWODUS2lqI2uL1NsCOnyfGVaeHyhypRfO8RRXNFxjJXU3dOSatpqrXa0RvhqcatZRkrpJyWttV6a9T9BbHwzrel+ILHSLC3eFrefUII5LuC8llBg+xLaXEsep3VxJqNrb26pqCPPC00NtpNreJL9me5nf8orYz21H2tSyc6kYS5LqHKqUpuSs+koJN3tdtbtHqU6FOkmoK2vq1dt2/TU6iXRLxbw+dbTX95c2etac9rcaJptt9nfUTqunaZZjVb61ktrO1NqpmhttQjW009zEkCTzWjtp+eErypVqU6V4xpNvlXtGpQmmpylGMry5VOUou9otRlsh1acJU+V6819XZuNnfS6tra2q66a2Z4fffB7RfFOmayL/AEbSItUhd7mxn0y3uYdZtEkCW2otqF9pEUllqyWk5tZbGW9ivbd41vZrWa5TzFu/pY55jMDWp1KWLqxocs41qU5OVFqpeeGlCNS7i3yyVS0rXcGuVS18ipl2FxKcatC/L8Lp/u5Pz5kraN3s73SsrHivin9m7WrBb6fwxrFpqg09m+16Tqgk07UYSXWJLe2vJoLeyvp0mJhn8+LSQHw8KSwETN7eD4xw8nTpZhh6lGdTmcK9CSr0p8sml7SCtKg2raudTmd2oxTsvMr8P1YpywlRVUlf2U/dnFJ2au+VPray7XbPAdb8O6/4auEttf0fUNIlmjE1ub22eGG7hYkLPZXPzW17bsQwW4tJpoHKsFkJVsfV4XGYbGQ58NXp11rdQupRta6lBvmur6u1meJWw9bDtxrU5U2u6dvVO1tbGNkeorp7rqtGuz3s+2jT+Zl59O4tABQAUAFABQB+oX/BJ2yN9+0D45iVSxT4N65KQACQq+NfAQLfMQvDMvUgc+2RzYiPMo76c36G1F25vl+p93ftm/F7w9oHgbUPh5bO17r+qfaVDzpLLaxQxidHd5opZE+1QsPmRZfN3vGGiMe4rnhKTnVTsnGHvO/a9tHpqd7vh6c5u6coWhbo33+W2q+4/Fv9oP4qfEb4p+FfDPhvUdS2eGvCFnY6fBpulfaI1kutM06G0Rr2EMBe3M0SxyYMBih8yQoXZAa+jy+lQw1aVa372bm05WklCbUtLq0dkujtc+bzWriMXh4UL80KahzKCtKU4RceaVnfS+lrLXW7sz5J0H4B/Eb4lPexaHo+14YJ73+09VL2cMlraxmcmCeVkNxcnYsWxF3ySkbwip5w9ipmeDwfKnUT53bkgtIOV3q9la1vm3Y+dpZFmOPdR06VmlJ+0qOXvNSSau3s07pbq2vUPAv7LHjzxd4vPh54Z0toHQapdlWtooPMdfnju5I1slkmjL7DLMIdyoZfIQFneKzqhSw/PFxcrRcIvXmbtbRNO1nfoZYThTE4jFunJNUacoObd7vmnFWg0kuZQcnqmk1do8y8aX8FlA/w8i0lNHh8O6/qI84W4W81yWK7json1dmuJIPtFrbLeRx3UZVXWXywqBpnk7MPFzn9Zcub2kI+7dOMNE3yrdN3967ZxYyapKWBVKNKnQr1bNx/eVFzOMXUm9JWtdOKSudN8NfCWheJtH8VPrltOFGp6Rp+j3Fm+LuwmnaYmaJnYWzxlTCBDLuaVY2ZIoUjFxHz46vUo16PJ5ycXe0rJvVLdaWdjpyvBYfE0MXKceZtwp0pRlZxqSlBNq942UW3t3uzd+MPk+C9H8N+CdDuhNYWkE0LTPBFYy31xtg+3tqdn++ihkkKxgEyyytFIrxTm3mt3kzy/nxNStialk10W0Vzdm21orav4fvOjOeTB0cPhKL91Wcnyq9SduZ8zsn8V2rW1S3TsetfsE+JtD8E+OPib468V6jqFt4V8M/DDWL290ryYbs67cWt3o72ujMJIZgqqBcy/udptnezuZlFp9oBw4ihKvQwtCEY81SvGN9buLTu9+sVJLo7PfU6OEq31XE4/GVHajSws/aRSum4yjO8k01zRbjddIWuup8tfFT4weJPiV4h1DxPr2oX13q+p6neC0+2XEU0Wj6XIpi03TrLLrCi2NvcTowQ28IzvMSSO231MFgKeFpwo04xjCEEpLVuctG5Sb3lfa1uqsj5/Ms1q4+rPETqc03Oo6ellToyfuRiulo20d/PseLxKl1I+6EhokZ2OJ3Vxt5chlLK6kFEZ8xkKYz8hZ69J+6oq7fvW16LstjyY2qSlzb8rlzdb6u7/pfmUZbKSW4kAKzKFfK87SISqltmY/lD7iDGGwwCxqRjD5orRqXqtkYWlLmvblTs+7Vk318+x3urQxeHvDthaM9vJda7bC51JVy1xapuljtI3yCskYhhiMYwTEmQMqAjc1O1ar7R3tScoxX2Xpv5vXo1sejiIxwmHo0tqldJ1bbxjukrapSVr810uyOD2xsZHhbLLgu3lBly2HXEbhgygFt6yRnkE5ZDiuo4E4v4b+d/+GRotLcRxRlWIDom8sELHcBt+WOMhkGHLLI4ZQ3CgBaQ7tbNr0ZSur1vJi0oSztDHczzJEzEIlzOI4p1WB1UiQ+XD5uPLZ1hiVlOxChbVvq7XXp/w4nNSpqnFWipSlrq7ztfW1+nW7RWfHkFvMAXzvLKGVA8jrhm/dpm4VVLkiaXhiPLVg4Co0KXT5lKRiFQsGMW9hs8xWJTPzSJgYQ5UPvMYRip/iANMm6W7S9Sc3Hk7AHV41hdzEQjxvtMe8naxGSM4JXIj3gYwDRZbqOr36vz1d38r2Byd17zSS1hdKMn0k49XbS6to33YulQPrGpLaxXVrau7vIj3zTLAGhjkljRzFFczAzMq28G2IhpZY1kMcZLh1OWnT9o7tLdLfZt9OlhUr1qvsoyhFuVldNpXei30v0ufY7eGpvBngDR/CsFuW1O4kGt6+FeYyNeahaI9tE4/dxbbaM2tqQ0nnI6krFE5eMfOuusRip4jmbpNqlS2ulB2+fNZPztdWPtFhfqeAhhYRi6rXtq8u7nG77Wtdqz1jezuz5N1hJBq11FKy3E0blGaMgqpicr5ZZfKDBhwHdWk5w3zZNe/T1pc2ulkr6ff52Pkq6/fS8m9vS3p0Fj0+Npg6xsJJmjYxfumWUbCBs8xI5VXbIVYq5XBOecNTuZ8t9Nfkd74dt3k8wrE2A/k+XLKGk+QCNwjxCMmMBCFdD5eORkgMeTETUbNOPTd+vmelhoSa0+JvZ9kuX8vxPffBmhwyTRtKpwG3mRiZTC0shZ3O1pCD5a7IzsfY3llslRIvkYqfNvazu9PJevy9T6LB0LWXKnN99n1/rXy9fs34ceD7y/uUga0kcSKokkMI25aExF2IUsrIjxbcYkO3cMAsp8HF14qGt1JX26a6P+n16H1+AwjnL3oraNklb1/wAkfpb8OPA8dnaRLbxsXGyWQpM7M3lkks3y5QGTGYzuQlfvfMa+bqz9pJvWyd03vp+h9TRpqlC3W219O9/66H1t4I8Py2kcIzJtLBx5e0SfO+7bG7PHtB2goJGUKx++FC44sb/ueL/7Bq//AKamXCf72m3ZPnha7/vL9Tldd0GETPe6XeagNUtp9ptfMXUbqaLU7+a51rVGN9DLc60Rb3krpbJMt3cPHcyC5nvL+9e9/nqnKTcY8qa5Vuna6SvFtO1rbrdJn6TFytNWtedTXW+snt96t5/hnXmu2FxrVlNolhokOnRwpNpc9mlxNNqNzei8vLrT2gngGladHLPHcbLy0s7W52t5bTS3Iur2buy2MljMFKVryxlCU4raMfbRilBdHdXs76O9jHFprA4y7b/2bEavf+DM/mCv/wDkIX//AF+3X/o+Sv6sl8dT/r5L9D4CPwQ/wU//AEzSKlIYUAFABQAUAFAHsP7PFlYal+0B8C9O1WwstV0u/wDjH8MLLUtL1K1gvdO1KwuvG+hwXlhf2V0kttd2V5bySW93a3EckFxBJJFKjxuynShZ1qN1de1p3T2klNNxfk1dPyZx5hKUcDjJQk4TWGrOM4tqUJezlyyi1ZqUXaUWndNJn77ftyfFbxNrn7d3xi/4Jo/AT9j39gjSrL4geKdB+CfgXxkP2Z/D+i/EHwqnxN8FeHLmfxdD448NTwy6HqPhQ+I7/Wo/Emn+HbiXRbXTRqCabdy2myX6DHVZyzCtluHwmEjzVY0IThhFOtCMox5p3i02oR5pTaWlNS7XPgMhwVClkWB4jx+bZ45YaDxVWh9fnUwtSWFxM6dOk8PKNnGtKlCDTqcqlPmfuqx82fGv/gkP4Q+H3ww/aC8Z+Cvjd8WNT1P9kzxJ4U0n413PxN/Zj8UfDHwH4o0DVvFB8JeL/GXwK8U3PijVn+IOm+BNShvLu4tGsrMeINItDqWl6kltfaHJrXLUymEaVeUK1eUsHONOu5YOrGnJaJzotN8y+0r7xXc9XBcWVsRicDTrYPCRp5rTxE8GsJmNHFVqVWFL21HD46lBL6pOqvsv3acWl0ly8l8Xf+Ccf7HPw4/ZO079rLQP+CiOseM/CnjpviP4d+DOky/sfeOPDUvxH+JfgDTNUnTwRd3Nz8TtRv8AwVbaxrOnxaP/AMJVruhNpVgl2NSaO7t4WjdVsuwVLCRxf9otxqcypp4WrDmnFfA22+XXrJJJF4biPOMRmksreQ0Y1qEaFTEuGc4SsqdGrWVNziowSlKMXzey5ue6szxj9sb/AIJm/Fr9mjQvhN8Qvh5pfxV+PPwX+IP7OHw6+PniP4zaJ8E/Eui+A/ANz4+n12R/B2v65pWqeNNBsJ9C0ex0LVbvUNV17TZHh8SWDS6dZxS2sl1zY7LquFVOdJVcRTnhqeIc4UZOMeaHPKLlFuK5Y667JqT0Z25RxLhczli6NWWFwWKoZjicDRw1XFwlVrww8ox9rGKjG7qScowir3lBq+tl0fxN/wCCYWt+Cv2Hfgv+134U+KU3xB8VfE6b4T3fif4I2Pw8l02/8AeFvjVqvxF8NfD/AMSt4vj8X6s3iOHXfF/gJPDFnZQ+E9Knm1DWoQHUWoF3pVyycMDSxcKkZ1Kvsf3Fveiq7qxg209bzp8v39VYyocU0qmd43Kq2HWHoYT62ljateEI1JYKlRr148koqzjSq8yalJPRd7d1+1f/AMEyPgr+x/8AE79nfRviJ+1/qetfB74z3Hx70nxJ8UvDv7PetS6r4P8AFPwE1xvBeteF9C8C2/xC1S98ZXGr/EDyvC0OrNqnh/TrCCQ+IF/tPTVjWbTF5XSweIw1Orim6WIWI9+nQqVZRlQcUoe6+Xmk5NNX00lqpIwyrifFZvhMwq4fLKcMVhJ4dU8NXxtKjTnTr8zdapiakVTglTSqRpxUpOLWuqOp8a/8ElPBRu/2M/E3wq/aH8Zax8Jf2t/jtZfs/PrXxM/Z+174ZfEP4e+LtRdjp+qt4A13xZAPFeg39vBeTR3lvrejWyCG3azvtVjvGe0uWURl9SnSry9jjK7oKVahOlNSSbuoN3kmlpsZ0uK66WdUsXgKNPG5Pgvr0qWHxtPFUcRT5lH2cK1OLUKqb95NOyTvY851r/gk18SvB3gn/goT8QviHqHxI+Hvhb9i7V0sPhvqvi/4IeINB0j9pXTLnx/4s8F2viHwvr+ta9pen6RpqWmhaFr8z6GvjyB7XxbpyLeRQrbXmpYyyqpBZhKo6lKGCjzQqVaMqcMR7zX7tyetrLmte3Mt0zo/1rozrcPUaMMNWqZzFvEUqeMpurgGo0Zcs1y2bl7WXLdx/hu66GJ/wSf8S/ArxH8Y/Gf7Jv7RXg7wRqfgf9sPwfefB/wn8SNc8IeHda8Y/Bv4v6raX+nfDbxX4H8R6po+par4duNU1jVD4flTS57K1uNdvvC2p6xKdP0OZWeV1qEq08LiYR9njKboRquKbpVpfwmm9Y815bNbGvFVHGU8JQzbAVqsa+S1VjKtCE5Rp4nBe0oxxUKsF7tTlSpyXNey50vibX3zF/wTs8J2PhL9hf8A4JbfEL/hEfhd+1p+0h8Vv2iP2gvjT8Wx4C0fx547+HHgb4ZeGfiL4b+E/hDQNSjvfDGoan8M/i1p/wAPdQ8SQacfF1uul+INMk1u50T/AEwRS+h/Z6VPB5ZJ06WJxNWvVqVZR5qip03P2ajJpP3/AGT5rvRPTU+efEDlXznijDe0xGW4Gjl+XYKhLEujRrV8V7KriKjpy5lz0ZSgrKLTXLd7n5zad/wTp/sb4ffs4+KPjJ8VdU+EHjH9p/8Aap0z4F/Dn4Za18MpbrxMvwhk1rRfDuu/tHapDqXjTw1qFv4f0vWtWFhpnhhtGQeJN2nXll4pgsNRNzaeY8ucKNCrVqqjLEYhUaVOa95wbs6m/fZW+aPpJ8RueJzCjhMNTxMMtyr6/i8RHF040oYt0va/UE1F3qKL5pSTdop2i5Kx9Y6v/wAEdfhLq3xN/aP/AGXfhB+2DqXxB/bG+AHhHxF8QIvhLrPwE1nwV4R8daDoS6Xep4d0H4gXHjXV4D4xudG8QeHZ2iGmS6b/AGxq406xm1HQ9N1fxbYdbyejKpicLQxnPjMPGU3SnQnThKMVe0ajupScdUlvq9k2eVT4vxkcNgM0xmURoZRjKlCjLEUsdRxGIpVK0qsIzlh4xjJUVUp8rlJqzlFPWUUeL/sUf8E8f2af2z7Hwd4F8O/tW/E7Rv2gfF2ialc3vhux/ZU8YeIPhN4F8R29nquoWXhvxX8VYPFVrZxJdWWnJu12XTtN0xry5FjYNf3Qt4r3LAYDD4v2cIYivGvUpzkk8JUdGLSUlTdROzk4p3a0912vpfuzrP8AM8lnXrzyvCVcvoVHDn/tbDwxlaHJH36OGs58zc1JU/jUE+azUrfV/hjwf8dfHP7NHwx8R678VPhF4dv/AIz/ABz+FP8AwRE8b+FrL9mTwVrc/wAOfAPh7U/E9+PiPoPjWfxRBea54ujW6e51Gax0zwrJrj3lnetq9jrXhrw1rmndMViHhqTnVwsfb1oZNyrDxTUFKM/aXfvOsudxd0ndXbu3bxfb4DD5liqcKGKl9QwmJ4vo1JZrKKr4irHDxjh50nF2w86VWDWHk24zjKbXNOafy9qn/BID4leGta/b6HjHVPif4N8CfsbeA/iJ428A/ETxL8B/EOjeE/2iIfAtzqVvFbeHte1TxFY6JoserxWdtqMNxo2oeOsWF1JNDFNFbCafjnlNSnLMVP2sKeAg5U51KU1HEKLsuWpfltJWs+tz2FxZh508gdGFCtXznEUaNfDU8XCdXL/a01VcqsYwvJauMNI7apX0898f/sH/AAI/Z3+C/hLXf2p/2ptU+HX7R/xW+Bb/AB3+F3wA8HfBjX/HNpH4d13S9Yn+GOn/ABB+Ia63pemeHNW8eazo82i3dlbaZeHwdIHu9YlmtQJDnWwVDC0YSxeInSxFWhKvCiqEpQjFQcoKpWvyrnasrLS6Vrm1DPsbmOMrQyrLYYjL8Ji1hMRja+Lp0XKpGaVd0KTTbVKN/is5OLsrWOZ/aR/4Jp/Gf4MfCz9n34zfDnw78WPjl8NPjB+zH8P/ANorxp488NfBXxPb+DfhHN43sJ9WuvBPiPxJo1/4u0bzPDemrbXV/rmp3+hCW2uob2XSdPt5od84rLquGhh6kY1a8K2HjWlKnRk6dPmjdJ1L8trtK9r3dtzTK+JsFjsRj8NiKuFwdfC5jXwGHoTxMZ18VGlz2rxgor3W48kkm7TvZtI9M+GX/BJ/xn8XvCH7AXjHwP4/v77Q/wBsSD4zeIPih4iu/h9LaeEf2Y/AfwS8V6RoPirxh4q8Tf8ACVy6VrVlJp8+s3+lDW7n4f2+q6zZaX4Xtbtb3WY7q32p5VKosBJVYqGMWInObT5aFPDpc0pvq3L3Eu9tTlxPFlLB1uIKNfDqM8mq0aGGh7ePtcwxFfmVOlTpcvMm5KKbXNaN57WRx/wu/YS+C2qfDT40ftQfGH9pbVvBP7IPw9+OWofAL4X/ABD8N/CS61/4k/HzxfGs2q6ddeGfhxd+LLGz8K6TceD0Hiq9udX8U6l9kSK+0dBPd6ffTW808BQ9nXxNfEulhKeI+r0qkYOdSvK9rwpp697X2N8Rn2NWKwWV4PLY183xOEhi8Thq2KjhqOAg4pyp1atSF6tW792NKOqavrofpJ+zr+wb8QfhL8ZZ/wBmz4e/tC/D3Vv2cf2rPgX8OP24/hJ8eNV/Zz0vx1q3xA079nPxj4f+JHhjwFd+FPFni3RX8FXiyavb6v42sX1XxDZapoDaNpN9p1mfEfiDS9J7qWBqUqqw1OrCeFxVKOOpV54e1SX1Vuap2m3KL0XOrcs0+XufO47PMJi8F/auJwGLhmOV4+pkWMwdLHONGnLHwq05VoypJ89lB+yk0pRlzS6RZ/P9478Z/EX9qX46634wvtH0zU/ij8bvH0Lx+H/BegWmhabqHizxZqNtp2m6P4f0DTlWC3+131xa2VrCGlubq4k8+8ubq+uLi5l8KcqmKrupaLr4qVOXLThaPtJwhGMYU43stIrlWrk295H31Ghh8pwMKEako4XBUH+8rTlVqRpUYuU51p6SnKKUpSS2jaK2R+iv7Yn/AAS+8J/syfANfiz4C/aag/aC8YaH+1VpP7HvxD8BeGPhPqHh3TPC3xkHwy1jx/4t0HQvFs/jXXbjxrL4bv7TS/C6fY/DGl/btSvb2Gb+z9T0q60hfSxeVxw9CVWliHiJwxUMHKjGjKFT20uZuMYyd5Oygo20lKTS2Pmsq4qqY/HRw+Ky76hhqmW1c2pYieKp1JywUajjTqzoRinCU6cZVHScnNLktdTiz6E1z/gh9PpH/CefCSL4vfEa9/ak+HnwYn+Les6YP2ePFFr+zJqWs2fhyz8WXvwm8P8A7Q1xryWmoeLYtFvYRBrL+GoNEuNSLaZJFa3ttqMGn7vJVepR9tX+sUqMa0n9Uq/V7NXcFUvzc8fhellI5YcZuboYr6rhllmIx0cGpLMKM8ypwlUdNYurl8VzwoOS0ble12+l+C8P/wDBLj9mDS/DP7Fur/GT9uPX/AGr/ty+APB2s/C7SdL/AGcdQ8RafoHjfxO+j2Oo6F4s8RQ/EuLTrXw9oHiHxJoHhyHXWFrPq1xd3erarY+ENFsXu5M6eV4d/UlWxjhLHU4ypQhQlUak3JSjNxdklZcrdubXaxrLifMqlTOY4LKKGIp5JiJU8TOeZUaTqU0m4exi4XnVqKMpcqTUUt5Nq/iGr/8ABLfx3osn7bPw+l8dtqv7SX7F+ueFtS1D4E+HPBNxrGofFf4L+JLjR3n+MHgHV08SQazPZ6F4e1vTfF2seHH8GXFzY6BqmjNd6nbahqIsYcZZXVX1ynzx+sYPlm6e6rUHUUJVKbvrKCacotfajvc7afE9Kf8AYdd0FTwGdUavLjKtaNOGFxtPn5cDWUo29pNxspKVtJaWVzu/2lf+CTZ/Zcl/bU1v4jfHHUbD4b/suj4SeF/hf40v/hE2jTftOfF74t+CdE8YW3w78B6VqPxGSxs4fBEWryP8QNa0jxB411Hw/oFlN4jPhi4jS60+zvFZX9VeMlOsvZYZ0oU5ONniKtSmpuMFfRQbipN9JJpHPlvFf9p/2NSw+DhLFZnPGTxNKOLpuOX4TB1akJVq0+S/NUjC9OLjFOUZxbXut3f2ev8Agml+z/8AtWfC3xLe/Av9qn4i698avCXwcv8A4maxoGv/ALL3i/w78Gm8TaB4etNZ8S/Di2+ME/ieayS+0+/nm0ay1q90u2k1VLdtYsfD81t5ltA6GXYfFU6ioYmu69KlKpJSwdVUm4q7jGd7v1t2sTjuJcwyvEU/r2VYaGDq4uGGToZrhq2MSqy5YVfq0VecYvWootOKe9zqPgx/wSU+F/xN+Hn7HXiLXf2mvihoPjL9tHRNfvvA2g+Ev2TdY+JPhPwVqnhnWP7C1e28e+M9C+LVtPpOh29+yzS+J7rw3Y6dYaRFqGuawumaRpeoXkDo5VTqQwXNiakamNpTqQSwlZxhyOz5ne6jfq0n5GWN4txOFr5xCnl+Fq0cnqU4VJ1czo4XEYlVEnGWFwlaHtKtm1Fwi3K7WyaPmiP/AIJza/rv7OXiH4wfDX4j2fxg8faf+3nffsMeF/h58N/Di634Z+IesWvhaTxPYfEnwV8Rj4hhOq+GPEUHkSaMlz4S06D+yXOs3eqw2wZExllslQnUjVjUnHH1cCoRi0nOmr87vrFO0rpq60v1PTXEdOGYLDYqh9VwyyJZ3WxFSrF1KEPdlLD1KMYu1WKlyP3tKvuNHnn7f37FV5+wh8WfAXwi1P4i6Z8TNX8U/BHwH8WNY1rRNIXS9C03VPGN74js7vw7oVyuta1/wkej6XJoO7T/ABSTpZ122uY7v+xNMUiCscfgpYCtGjOcZzlShUly/Ycl70H5xeia3tc6sgzhZ5g62Njh5YeEMbXwtOE3eU4UVB88tEoyfOrxV0ujZyP7FeiXHiD4w3+nwWE2oD/hBdemuIrdmS4jt0v9Gjae3aNZJFnR5Y1iZIpgjyK80MtusyH848QaqpZFCbnyOeNowj7vMnJKpaLv0lZ3e6t1PqstssUrq/uS0fnyn652nw402xhQuBbxr4QvI9UtdN07SbzVv7cuFS8tLmKW8tLm5uJLCRbW+0L7QwW32iRb1FvL+5f8SjiZzUoRjz/vU1eVoqLsppRta1ua3c+ilRi9VFX7bLz69jhvF+gPpl4r21tFfBJZnupILLRL2WzTUzAIreCMWthHbS6cGtLvF4d+gyPa308iQafDqS9WFxUnfmtTTjUpwak0uVTlzJtarS8F3Vu5jOlHlacVfTzW/wDkZUPhW60q51rVNFgvX1LQ5rG6uLa70/wvFaL/AGxBdQXJk1PTw6zstgjymxeQqbu73w3FpPdNNXbLExnRpwxE6cYVPbRpy5pSlJ0OSUIu60vJ8ifRJWv0540XKpaHwrfXa606dfPUx9etNKtLuGc6lpavPqE8FtPbajazR35S4e8v1eKJryJntNMit4EYQD5DYFvOi82S7MNUjU9pGVKo/ZqneN7Qpt8t3GS1s277X19Qq0qtNpxspN7tXvG2sbdU9zR/s/w3qXhT7V4qls5RZ6NKNSj1Sx0e+ika7fT10i2ubO+MNpcCNgYI9PiuTKZnDWBWRbOO72pVq1DFzhh4tOrVpuLhOaq04qX7yTmpWcbbXTtZ6M569H21Ne3hTk03bmgrPayi979Ox4J4m/ZQ8F+J7u0vPDF7e+FhqgvZo4LaxvtSgiuIYnnk057GZIUe7sWwk8VhdW0TQxtMqxqJjB9VheLsZh1KOIisZGm4ptuNF3bs3Ko7q8UleUvdW8nZHjVsio1VKVOLoz11u5Rv091qy33Wy22Pl/xt+zd8T/BrI8em2/ii0kS0YS+GZm1C7imvGKJZT6SUi1M3sL7I7mO0truCGSWFPtLGVM/WYDifKca4wlXeErSsuTEQlFOTsl7OauqkG3yxqR91tSX2WeLiMkzChGVRU1WppP3qbd1bdyTWkUtXbU8FIdGZJFMbrwyOCrKfRlbBB9iAa+hTi0pQkpxkrqUdmr20vqeVKLi+WWkluhKBC0AFAH6Wf8Eu9SudK+MnxRu7OOeS5HwM8QRweQcMksnjj4fKkjHOdiHk4yc4IBIxWGJly035p/odGGip1VGWsXuu59SeLvhLrnxP8QG3s5p9R1KVpXksnj4tg00Xn3TO/wAiCIuZCcMxP8HAJ5qdeVNWS313t0Pcr06bg+f4bJLysj1uz/Zm+H3wuXytE0ka1rE9mkeoajqES3M5uOGmFobiORYonkKkrEFxGqbRgFQqmIq1N5ySWlk2ttFqrM5sNSowTcKULtvWSTk9nfXVX3trY4qX9mTVNbvPtsdxLpNrMjyCKyle3EYI3qF8tEPmFt0G7eu3ZGqDGwM44ioklvZW97Xote99N/XubVI0nbVws1dQ91NWd00nrd9f1H654I0b4E/DD4g+NruPda+HdA1HX2DKS+oatbW32TR7Ji7r5kmsa5NZWC/M7PNcqdrIgRapRqYvEUaTfvVKkYQ6KOt7LySX3GVetRwmFr14XgqdKU7rva177u99erP5qfHVlf8Aihrjxa0C7HuobGWRUkAa/ltvOliKMpbESRpPdGN1Mcl0mI2LkV+iYSUaNqDd56NrT4Erc2++mx+TZjB4l/WUlyXavvzSk2+V325b30vqd/pXgrUtF8M6Pp8GnNI2t3dhrOpbfNTyRFcR+XbrIInWMMASXLlyEKgLv3Nyzr0q9eU3qqd6cV53aevm29D0KWEqYXDUqS0VeUKk7aNe8mkreSV9r99SxdaFa/EWSXR9VF1GtjE8miahHFJJqUR2zFYQAkgcsi25cTDzZkMihkKxrFMassI+eK+NrnhfRp2ilffbXYVXDwzKUqVTm/cxfspJvmjKMmpXf2tU99tlofqT/wAE9/2GU+OvwU8T6x4W8caDZ6jbTfFf4X+O9F1zRL29+13Hi7wwbLRNVSUzqri307VrS6tIo0RbDVNPW/8ANlubGKJfJzPG1Y4t8y0bw88PFNtxhTi3K11Z61JR6aK57WVYTB08vdGL5ZTo42hinLW9TESlGlNvW7VOMGrrd22R+Of7RX7MfxB/Zp+LmtfCH4nvoP8Awk2lfYL3PhvWbfX7GSw1e1+2aXJ9qtDBLayy2csE82maha2OoWkcsElzaxxXELzfV4PH0cXQVWmpLlT51Japx+L1128tWfB4zKquDrujWcfekuTl1Tg0lH5tLXzZ4t4i05dJ/wBECxNNFBBcXM7bt8jOE3IrvgIAiB49g4yrEKxwOqjVVZOVtIycUvNJNS9ddjmxVJ0JQglZumpNrdxk5Jxav5a+pD4O0R9Z1lIz5bWtqj319Ku0RQxxAMGZ8tBFHJJti3yFCofexwQQsRWVGF7XlJ2S9ScJQ9vWUX/DipTqeiV4x7Wk00/LYp+Kbz7ZqU+EglZXSJzDJvjmWNgiqshUxygTbCiqxi2RhweVFVQjy0o+d2/m9icVJ1Krv9lpJ+Stb7lp8jFggM9yxliV2H72V2JTA5Zm2ptT5dxyHIwuD5YLE1pJ8sb+djKEeeSjtfqS33lRSGNzMPKLSoxYPG0exVhd2bZyjCRvMUMDu2lOeGtYqXe+npYmTjBtN9/w/pES2czzO4jtSFAidpnjUo5fcJMrjLb1KhyGAVssd3KjlGPxX8reQRpyl8Kvbf57GY8Yj8wEsUEyhpPlZWBdAzsG6qWDbT/G3H3jxRmW40nWLJt1likLbWjXgE7B914ydpyDvI2/MWR8owCK5XH4o3vt/TRQvbVHlgFv5hxCRMJI8RCZhMpiVuC3lxMN2QHeQ/KOlaU3GMXOTtq4277u+l/5X5GVWF6kOXeS5UunRn2x8L/gSfDWg6B8QPFVpFbWMUaanP8AapId93eGKK90rTY4yGZVt4zBeXk0p8qSSQ2jKzRqH+bxuZ+1r18LQk1LmdOPZ8t1Vk/NNNW2ae59tlfD7oYehj8VCPLye0fecpcrowX/AG62/LlPWdLtj4iknXU7eOG6uXuJZJohCtxDCGeWRUKKxU5SPdEuY1MpjDK2Q/nyfs/ZqDtGKi7d7KyfkezCH1hVOaFpyu3d6q71Xydl9/Q+YPiR8J7nSNRufKt50tPNMz3PltGwGWyrrIIgWRs9YkRt2UCtuVPcwmPhOHK5XlZXXS6tf7j5fMcqnTrNwVk23LTdX3drGFpng9I2QyvcTw21pLJAY1REb9w3ltJITmOIFJPMkQM5I2oVxvW62LjyySuneOq9V3OajgPfjLmdrS3XWzSVv8Vj2HwL4M3PZ3V3byJZs0iyxeU8sboMJKVMmcr8rZUGSUB1CkHzMediq6kpJPVJWenW0n/ke3gMFa0qkVu+ZfN8v36M+yvh/wDC6yvWjMVluRkKGTaXkgYYaNXZkQJk7U2j5UDIXfO5R4NfGuKWuqvdX03aX+a0Pr8Hl8JWlGK9fRWf9f8ADn3j4B+GsWjzwtLGkmFKvENjO0gKoX2cIsmwqdruz7UDABVUt8/VxEqt9dL6366/1sfTUMNGik+v9I+1fBnhuFYFliSUAKq4kjCBUADlQHYblKZXBUEntnArnNamj+R9G6Ho9vBYySSyKWNpcT4SNduFRihKMEaQxsOFBxn5d3QjnxemFxWl/wDZ62m137KWj9TiVVyr09LWqQXyU7/rt+J8az3VxrOq2dnYut0bLTJ9S1S6jeNLe78ma5co8cF5bqthG08msXlla3sk8MV/Z/ZUnitRZV+B0oKNHnmuWMpJRtraTjDma2+JWi/Q/WnOMZuLvdydrecmvzLmmRau93psuoWkS2z3ETRzaf5baZbTrd+fazJNM6zy2d1N5wtLdkjjtXdLeztRDc7W2wEoyx+EjDWSxeH0fb20PXXcxx3+44xf9QuI9f4Mz+ZnUP8AkIX/AP1+3X/o+Sv6ql8dT/HL9D88h/Dh/gp/+maRUpFBQAUAFABQAUAd/wDCfxhZfD34p/DPx9qVnc6jp3gf4g+C/F+oafZtEl5f2PhrxJputXdlavMywpc3VvZSQQPKyxrLIrOQoNaUZqnVpzeqhOMmlu7O9vnsc+KoyxGGxFCDUZ1aNSnByTaUpQajdRTdr2Wif3H3P8bP+CgVz4k/4KV6l/wUH+Dvha98OzQfEjwL4/8AD3g3xnPb3M0sXhfwj4Z8L6z4f1+50S42Gx8RW+karZXE2m3SXMWm6pvglivEDJ318wlPNJZhQg4N1Y1FColzW5IwqRfnKPMoy84ytfQ8LA8Pxhw0uH8dVUubC4mhOth4zajOrVrVqNSEZU3P91UnTlL3NHCVmlaa9/8A21f27f2Vv2mvBnxM8VeCfFf/AAUr8KfF74qXUWsX/wAEfF/x88MeJ/2QfC2r6pqWn33iaw07T7y51PxzrnhQuuqX+h+Hv7O8MabpeqT2UGk2Wh+GNOsvDltti8VhMQq3JHMqdSs5S5auKjPDxlLWV6TkpOOr5Y8u9ntty5Pk2bZZUw1LE/6u1cJhYSp/W6eAlHNKlN05whL27pQiqyvBVJOV5R5k25NyfyR8Sf2tPCHjT/gn3+zp+x9ZeE/Edn4y+C3xd+JfxF1jxfdXOmnw3rOneO59Ze307TLWGV9ThvbKO9sRcSXUKQO8Vx5bkGNm5K1enPAYbBWnGdCrUqSm0uSSqU3SSi77pe9bXtpuephsqrUc+x+bzq03RxmEw9CNGEK061N0nF881Gm4uM+XRqV0rO2jv+n1j/wWV+A3g+X4I/FHwh8NP2l9U+MfwS/Y78Kfsm6d8NfEHxO8J6J+yt4zh8P+Gtb0g+NviL4I0rTNY8SeMZotT16e/j0We+0+0v7fSdAhM2l6jp0Wqx+s84wydGrGli5VqWEjhPZyq04YVqEHFVZ0ZS5pptvmtHWCUU7o+W/1MzGUMXg6mIyp4PFZs80liqWFxFXNaPPVg40aVR04OlFqFnFSa5239rTy34U/8Fdfh38NNY+FguPg74r8TeDvhv8AsE/AP4AL4Tv9U0eCxv8A9pz9m/4uT/Gn4Y/GYpBcBD4T0PxlPPLb2ThNeSK7u/3e2WWCXKjm0aMoyVGpUhTwdCjyWVOP1jDVKlWnV+1y0rzjrra0t7HRi+EMTi6ddPHUIVq+e4zMJVuTESl9Sx+Go4TE4OUvZLnrTowlFwdotOKb992X4Ef8FavhT8PtJ/YK0v4jfCX4heMdV/Za8CftZeDPGnxDstb0Cfxzba3+0t4l8Pa1Z/Fj4T3OuS3EB+IHhG00rVbRpPFkttHfPr9/Kt9FJIZlijmtCEMAqtCtOWFpYmhUlZRl++UWq9Jt2jOLTUW9L63Vi8XwnjKn9trD4zD0qeZYvLcRh6Xs8S6LpYCM/bYTF2pwcaWJc6aUo31oqPL7ycdXxT/wVb+BkWm/sk+GfDWlfte/EzTv2YP209H/AGlLnx1+0r8TPB/xD+KHj7wjp9jN52h3GsadDYW+kat/aE4h0vR5Zta03TbOOWVvEl2159ltKWaYdRwMYwxk1hsZLEyqV6kK05xknfWM5ctm+rd301Ihwvj285rVHlGGea5O8qhRy/D4rD4XD1W4ctWpTcKlotQ9+aceaT1itzyXW/8AgrBrfjfwH/wUr+H3xN1P47fEHw3+2FrUV38ANB8WfEW98UeH/gLosPxJ8YeM49DTR9e1u7sdGsP7I1jwvojWfgu1htBF4bggETWlpYIuMs1dWnmcav1iosVC1GnJu0LVVNQ5HzKnpHlum+bsuWz6lwqqVXhuvh6eX0auVwSzCdHDzjWx03GipKnUpxm6lRunO0aiV+Zvm0sfCn7KXiX9kXwZ4q1nxf8AtW+FPjt47j8LpoPiD4Y+Cvg34h8I+FNH8WeKdJ1X7bd+Hvil4k16CbxFoXg7VLeG1tZtW8BAeKbJHvHsdtw1tcW/DhJYOFX2mLhiZ+y/eUY4d2vVjeym+l7+69bWeh7mbUM3xFKNDK62Cw6qqrSxdfFUaladOlUhyKVCEVKk7KU3UVWLvaHK1aV/q/4X/wDBTnXx/wAFQ9A/4KK/Hvw/rPi1NO1nxtc/8ID4Tv7SN9B8Mat8L/F3w48G+DvDM+rNaWMem+GLbX9Oe6uZ47efWJbbVdbvVl1vV7ya466WZP8AtT+0q6lK03JUYatQdOVOMKaf8vNdvS+1tbnkYrhhf6sS4fwFWnC7wznVqwqfvakaiq4qtPkVVr201zKDb5OblTmk2dt4V/bms/2n/DP7L/wY+N2keOviD+0j8OP21vAfiL4OftCeINWtPEHiRPg54r8d6JJqHwj8deItau7vxhrUFnruo32taHc/bL6Owew8P6RZrYadZzie1j1i6eFw9WFaeKp4ui6OI5OZKl7RSdOUm07cvrb0RnUySeUVcwxmDqYbD5biMkq08fg4pwhLF0sNKmq9GkvdjOS32um73b0/RX9vT9s39mr9ib9u79t/4jfCbwP8e9Z/bt8c+ET8Hpdf8Wax8OIP2fPhzYeMPhx8OJrb4k+AoNL01/iFe+MtO0rSNCaLRtejGmNfz60j6vJY3SRV347F4PB5hmFanTxFTGScqN4pKjRvSp2l1vKUZ7pRsr781zwcjybMs6yLIMNisRl9PJaE6GL9nSp1446qqFfEy9nVnUl7LkdVrm5bvmUJJe60/nb9nn/grp+zp8H/AAN+xY9z4R/a98L+K/2VfDEPgjX/AIN/Bz4oeBfCH7L/AMV/OTWV134seOvDVxpkuseLviD4gvdcvdfv9JvrDSIDrBSQ+LpZEnu7znw+a4WhDAy5MR7XBwjGrSpVoU8PVk1GXtJOfLF1JOLbVm/eetlc7cy4UzDFTzyFOtldSGbVI1KWJxlDFVMywlNOFsLh63vRpQpezjHngrOEOSMFCTPmPw9/wUf+F3h34UfDr4bQfDrx5cS+Cv8Agq3pH/BQO71OfUNBVdQ8B6UL62XwHFGt07L4vmsZbTdeSMujees5+0YCs3PHMaSo0aPLPmo5l9flazi6bcZRpprTnkorZuNm7N8vvem+G8XVxeNxEa9FrE8Of2LDljiH/tMo4fmrP9z/AAo+xk+a13zLRXuux1X/AIK76/4p8T/8FGB431b4++M/hl+118Nvil4G+CPw18S/Em+13wx8FZ/HepXVzpNz/wAI5q+uXfh/S7LRdPnTSvK8I2ULpZGS2tlW2by6v+1k3md3iqlPGc/sqTn7RYdyd7uDUVG2i5U/dt8T64rhJQpcO+whl1PEZTjKNbH4mnD2dTFRpU1TbU+VTlKTTkpz6vWPV8r8Zv20/wBij9sn4R/DfWP2s/hf+0rof7WXwR+B1p8FfCnjT4CeKfh2Phl8W7Dwpb3k3gHUfinp/wARLfUNX8Jyabq19f3GtP4G0q9vtTGta3K19LbL4Z0jwzNfHYHF0acsXh8V9YoUfYxqUa8PZ1FG6hGorqcbysrezk77u2pvgslzvJcVioZVjcA8rxmMeNqUsbh6tXEUpzqXrKi4wkqk5Qvye/BSvGPuyu39L/Dv/gsL8BPhnafsl/EfS/h9+1Pqfxm/ZU/ZZ8Kfs52nw8s/ix4T8G/s0fEqbRfBWo+GL7xB4/0Kz0XxB4r1m3j1PWJtd0q1X7KWudC8MNcxwz6b57dVPN6FD6pNUcW6mFwlPDRpqrThSqNxUbzipOd9dF7N+8lK9keVW4Qx9eOZ4R4jKIYbNMxlj54iWFqzzXD89VVVSw05xpRpOSSTp+0ScpO0m5a+G/DX/grxqnwp8AfsA/Drwt4c8Ww+Cf2drz476X+1D8M31K0X4TftDfD745+O01nUPDDeAYtQTQNV/wCEc8Jar4t0/wAMR+NNPutP0LXtRtbuyt3svtsM+VPN3Sp4GEKdXkw/t4YqlUV6VeNdqEoqN9fZ2b1v72tlbXsxPB8cVWz6tVq0vbY/6tLLcRH208Xl9bDQ5IzrTjRdpTaXtnCpfl509TD8B/tufsVeI/hB8bf2Nvjz8I/j1ov7I3iH9pXWv2lf2fNU+Cmr+Bp/jJ8GNSv7W40iz8AXdh48u5fCniXw/beHLy90VNavdXuNVhivtTmltr65vrC58P5rGYGdCvgq9Ku8I8T7fDewVqlBL7LinZxlrZ3Vk/hbOipkmdUsfgM5wWJwFTN6eXwwGYrG08S8HjZU5J+3pzjSjJuahG6STbjfnSdj1nwb/wAFffhr4V/ag+FnjO1+EXj6x/Zj/Zx/ZR8T/sqfAn4bwa/4d1Dx7/Z2uaVpmiXXxG8c6xJBpejSeKvFFnplpN4istK8zT7R9N0uGye9uV1HVr/SObUaeJoShRq/V8PhamGowi+ea9ompSm7R5bJq697bucVXhHF1cqr0ZYyhUzPG5xQzTG1JQdOhF03VvQowajJqHteZVJe83vfRR+dP+CPGnfCrQv2ifij+0d8WdM1/X9M/Yu/Zv8AiL+1b4Y8LaFe6XYjxL428A654M8N+HdM1GXVNOvx5UV341Op6Q9rLp8tr4o0/QL+4ubnTbW/0vUOTJ1RhiK9eq/aRwWFliKag0pSnT5Kas3pTqbSV3JRdrvqejxjPFVcDhsswlSnD+2syo5dWqyjKXJTnTqVJuMoNT5N41VFc1Sm7LlaSf1f4P8Aj5+yh8b/ANiL9qv4T+DNM/ap8G6/8AvHGt/8FLNA+JnxF+Jvwn8V+JPEf7Ql6/hD4EeHNK1yXQfhHoFjP4WvfFPxD0XxHqdjBpNprV3qEV2IfE1rFcR2y+hTxGGxOCxkaMMVTnhpPMITrVIVYe1UqUEm4SafRuPMnZPZSTPGq4HNcDnuT4rGVcvq0sfTjw3PD4HB4mnTjlns69erFQqKrzVFRpxg5fDJqM5R3Tz/ANoL/gqV+zb+1X4f1T4l/EXWf+Cjfwd/aD1XwFa+H9a+GH7PH7QHh/Sv2T/Evi3SdCOj2viWfTPFl1qPinwvpWumKzHiLw54d8PGN7KF997qfiK71bxRq2WIzHCYlupNZlHESpqNSNHFRpUJSjDl54wlJNxb3Si7rS9zqy7hrNcrUMLQlw7i8DSqyqQxGYZbKeYU6M6nPyOfsYtyjdqnzSfJpZ2SUfpn4v8Aj/8AZA+D37IX/BGP4oftS+Ef2gfGXiz4bfB3xF8RPgx4Z+Emo/Da18D+KNe8MeLvhx4j/wCEb+MSeOLKbWYfCmqXVr4cia98JTT3yaXLrVrJpk7z2s0W1WeFpYXJKmJpVqrhheaCpSpw2n7yk6k47+600pWV/I8rBYfN8ZmfGGFyuvl1CnicXChiqmNp151Kaq4etCFSh7FpNQvL2kJuPM+SzVmfnVf/APBVXUrm3/bT+L+j+F/E3gz9sv8Aa7+I3hu2sPjh4Z1iytbr4K/s8+HU0WKL4a/DfxDALHxTpXiG90jRrLwhqviGwi0x9S0PStE1Jp7fW9Lsprbj/tb3cbWVOtDGYyUZ86XLHDYaMFC0Zatc1k3ZK9kntr9BHhhxlkeDq1aVXJ8owdRywU4VZrG5jPmvWxVCKnH2d5tqjOUr2lFTSbZ6z+1B/wAFc/h/+1bdftx+DPil8NPiT4q+Cvx70P4b+Jf2ZPDviLxBoepeIf2Yvjh8NvAWjeG08ReFpryTUdP8P+E/HfiCyvb/AMfWfhJrK/1PRb3VdOghW48V+Jrm76K+b0cU8bCtTqzp4iEJYWDSjUw1SlSUHbV/xWou6cfhs77nDlvCGJyt5JXwuKw0cXgqteOZTowxMKWZYCrVVR0W/Yt1cRB2cZSTjJpXUbRa9+0r/gtB+zLpWu+HPHem+B/2yPD0z/s6XvwD1L9m3w98UfAFn+yJ8MLdPBMXhXTta+Fvw+Wwj1HWr15rSC4l1HWpvCl/psdzcGH+0Y4bexOks6w/P7X2OKpWw88L9X9vh4UKMpRsuWCq2m299KZyT4MzWpRlh5YnKKsXmsce8wq4fFPNsVaq6nJOvNVZRpxTs4JyUtW9dF498D/+CsvwX+GPwI/Yw8Eaiv7beg+NP2PotQvm8K/BH40eFfhl8FPjrqNz4+i8dxaD8YtNn07xDqviDwdK1pH4fvbT+y1uW0LVvElpHG/9pK0WFHNMPToYWE4Yp1MHGUJRpYuhToVHKXNy1Fzuya+z72uutjsxfCuYYjHZ5Upf2DUp5xOLhWxeExNbE4G1B05TwSUKThKN3NLnS54wl9k8S/4ey6p4e/Zm/ai+E/wp+GNv8MviZ+0l+2L8Vf2iNP8AGej3GnTaf8F/APxX8FWPg/W/Cfw0uY7Sw1DS/HJ0Ndb8Er4ys9O0wWPgvxLrr6JDpet3VlPpY81bw2Lo0IulWxWJrYiNS0Z06EK1P2coQmrKU4rRNcqabaOuHCMZ5pleJxWLli8Ll2U4bAzpzdf2mNrYWo60a2IVVJfVJ1LVOWVSq1VjSlLmSZ8t/t7ftXeFf2ufH/wX8W+EfCuv+ErL4YfsyfCP4E6hZ+IbnTrm41LWPhumuwXmt2TabJLFFpmoxapbNaQzsLqMxSrKoGwnhx+Lji6tOUac6ap0adJqo7tunFRupWXOnZvmsummunq8P5XXyjCYuhXq0q0sTmOJxynS9o1FV2v3c3OnGPtI2u+WUk7u2iu839gpGb45XTrbXVxs8D6181tDBKLUS6toMH2i4aU7oLb995Es0STOTOkTQvBJOp/NvEKmq2Q0abcEpY+N3NXS5YVpaarX3bJ9L312PrcrdsV/3Dl/7afuvH4X8RPqLf2fpmladqmkTXtjpusW6w6TBbs9hptjcW9rrd9fXtraXv27VDq01nHBbavJOqQ/2lBBcPLpX4FzUqbUeab5uSfxTqRVlzWUYQbl2ukrbtaM+mVnutO39L9DlPEMt7NrS32pamXmu4r54LrR59B8Q6c0F/dM1vczW6aAbnw1BNdyafLGp1YWTa20tnHpZ0uCCORKMHCq1GF+aMlUlGrCbXOm3GMpqMuVXWtNXSdujKioyklay10+X9M8wmWw8MpcJeJbvBAf7QvFit7WGHUpr0Tabd/6RCmoQw6haz/aLG70+5sJE09LmS6kFw8S3Vt3qpUn7rvUm4/u5Jaq8dJcvX3bO3NtsZzoxVRuK5Xpzdb+6l0ttp0ex4h4ottAvrjWFslN9J9sjbRdWQ2UVpplhOqRlYrW2/0SGaCTTGguCkjEx3kaxxLJHDNb+ph5yw7S5E+aEY1KdRNKrU5UlOSjJNXeqSel1r3idOMocsr+78LTs029107/AH/fPa+HotRiOp3l9HrNtPYSRRNq8VjGXN7aWBtSm+ygtf8AQbiO3vkmjFn5D/aW33csojsZniqkKnKuTDzuvcp89oN/Gk5Sk7y097S3YzjRgo3d5NO/vavva/b8tT2yx0/U7EafDp9rJcCefUftEl22i3E1vcavZ3WmXVgDq+jbWcGwtpL6K9kFytuR5tnJDdwzWPC6u8XKMYwvDkUdXHdtyvvK7V/mPkg5K0Utl3679DkNS0rVrebRn1lriz09Zo9Eumt7Sz1JrFBqd1efbJpQlmkt1ZiOW2tmt4POmsbfTyZraBraF3TlTneNN2bva9RxvK2i5YpSd3ZXU4t7Xi0mbqNk13+XT5nE+Ifh94E8dQzReMfAmk6rq0kVjNDexotjqkVlsaFjJqPh2S11eJI7iBpzJcS3OnRym5soI/7Pe3js/UwWc5plc1UwmPrxp2/hTl7bDSns70a3tJK6Si+SrFNRVuV3b48RluDxcHGrhaUrvWrGPJUSttzK78727XPn/wARfsLjV/tMvwx8WJHeR3ttbnQvF4KWq2k821tUPiOztYWs4BE4lh0ufRr668u3uVOqXM4gjm+vwPiHGDhDNcJBXXvYjByjG7Wj/wBmrVLu/TlrWWt7s+YxfCklz1MFXbi3pSr35Y+Sqcz9fg1Pjfx38IfiT8Ni7+MPCOq6Zp63dzYxa4kJvfD11c2l3c2MkVtrll9o0ySRri0nEcBuEuHjTzRCEINfdZfneV5rFPAYunXnyOpKjJ+wrQjGyu4V/Z33ekXK1tbXV/mcVgMZgpOOJw9SmlvO16en97R9unU84r1TkP02/wCCVqiT45/EODbKz3HwW1uGJopWhaN28c/D8796jIwobGWUZOc5Arkxb92K/m5v0/zN8PpJvtb9f8j+in4c/DTS9D0yfU7m02a3qqyG7uS1tM4tRKQixukYdUKgF1ZpGLnluEKZ0aV481/K1v1v+BtiMU6k7U37itbr73Ut6j4Y08yTnyViaEH5ygGZdql2aNlXGFGRhRhG2nDbjUunq9er6f8ABM41ZrW6enb/AIJ5vrGjiHe8YWOOFmKosb7SgjMZUiMoDklWVEKljhhkCsXo2uzaN4y673X56n5l/wDBRG6uJ/hL4T+HmlMbJvHfi6e81Myyzw/afD/hCwivZUuPICIbWTU9U0idhKcZsZJseZDui9LKpRhXlWlvSXueUpWtL5JNWt13Rz5hTnXw8acHFKq3z8zsuSN043s/idntpZ+p8M+C/wBkybxp8NvBNreSvoOiWHiHUfEus3ASSb7db39vbzqsO+KDbdfZ7K1ihMpuI5IpYzGDIojk66mZulXxFSKc5SgqUdeVQSer2le99tLdxRyWFXBYWlO0fZ1XiK1o86qRmrKO8bXtbmd+9rnMfEvwdaab4/03w9Z2TJ4esIZ9TMzIJ7azs7KKOJLmC4Je+SOW9S2RRFcJbxz3SzPZieRVZ4Ou5UJVHL95zuO3d82/+HT5XDGYeKxVClGk/YRipbe5HlTtG99btLWy1drdT6V/Yd/ZR+HXx08f+OfB3jZLt7Sz8G6ld2NxpEv2DUtI1db3w9BY65ZagYHhup7Yq6i01GK6tLgrOl7ptxa3DqCviq1P2Uk1Z35otXUviXfdbrez2MJYWhCNSSjZynb3XytX97R66a2a6q+x+qP7I37NF/8AsUan8aoPFnjfwxq3gbV7fRPENjeWem3Wm60+n6ONYN14k8VWsbTWWlSWsOoXtrcGxkvbW9itRqUs1nFbLZRceKxKxPLa6nGDjNOXM0nLmu3ZdHorWW1+o6VNexdKMKak5zinCCjKTlTlyqbu72cuvbofkBrv/BM/9qj9pv41+OP2kPGVj4Q8FeHvHHiHWfG10/jTxYl5dQW8N3cCw0nRrLw3Z+JpZtK02ztbTT9Nlu5dLW80yCCdVmWSGEe5RzejQwdPDYeMlU5OSTSXLeWl27XXmrX8+p4NbKqlXMp4jFTiofG09ZQlTikqdtpcyStL3bbcp+A/jHWLPU/El7erAkKTtmGCAzRoY0dkgVvNR3WVkjjDgDaxUFiJmdl+swkOWhTblflSbaVr6KTe+m9uux8Xja1OeJq6W5pNKHldxte1ulj1xdBn8DfCx9X1C2EWueO2t7q0je2aS5ttIh3T2k0rzRCSE3iyRXAdP3U9k8KkttZDxOt9bzD2dN/u8N7snfepdt6aWai49WerHDvL8pnVnD2dbGtTprmvelG17u3VqfRW+Z83xwvPFIkjQBGdZAskcRlEo3bDHNKpmjjODG8SmNCSWZOufZ2SXRK33dT5dczsnK7bau9FrJvz2vr951L6XPb6ZJeNPAsl2nlxiFxEYSFC7n8woHYD5XMbyE5UpgBlHPKrGU+Va2W//AsdsaLpwu5RblraLvbpq9PyOWDjzpYjLOZoo2WOYOSJkZHWRSwC4hZWkcxncgyUaNeWXoWsVLvfT0t/mcP2pR7W173v/kSGBLT7PdSxs8M8LyKJgWaHaQjYKgF9/wA7IyMeA25g2/MKUnKSi+Xltrve9/u289zVKKjGUo83Ne2vLy231s73v5Wt5mcoN3NNOT5bNhmJkYN5CO2AcKfNCnIcSuzklSm8ruGl/djH+W+ve9v63Mr3lKXd3/M2k04taq0boxlbi3kdk3SgBUXO1VUzNk4c4+TDSK5UDPnSlZ6RW8t7fL/gm8aLlFOLvKT0jb9b/oYc1rKLvy7iFI5YTteNWZWA3EhUXLbHxzlACpwx2k86xkrStqpRaT8pLR/drY5pxlGfLKNt03fZvpa343/4H6javLqnjD4f+BBC93FY3mg6bc27tNJbrL5sKx6kx3Qqf3Nyk0Lsih2wjRYG1T8UoU8Pi8YpP3/bNPS2jlJxfX4kuby2u9z9TlKrjcDgORWjUo03a99FGPNHZaRk+Xzvey2fReE/C1zbS2iRQfZHilXFvhY7RJ4JcCUy52ztHI6SRz7iyoDMctGQcq84qM5N2Tbs997tfkdGGwsuazjblnov5Wm1p3stPM9nvPhbc+JoXu7uezvJZrfe9tERM1yu7zLhkkJjUOs8ikIBIzsrNhdokbzIYxUrqLs+a/N89Va3Xbf8T16uXuuve5JSa1V/evazdraPurv1OWvP2dk0q4j0yK6sg01okkghDOXk82T/AEZ2mtCjOJF2Hy0njJ2SvMQcQ9Ucxc1KT3VvO/5WOL+w4xnCK5G5X5oXd3ZN7PTRWfXY7TRPgjLDDEJIjKWACrHbvEsWC7q25I41IZkAZmlbdgFVTdsXnq4/4ui0Xmr2/r/gnXSyqNP3eWKf3tdfnf5fM+rfhn4KS2to7YWipJHBbQXEqjakqqs+5eY03ugbfvlDybZwozk15FerKbWt4tv56dfM9mhTjRilyq6/4P5o+wfCvgqExwlkdHXYBgZwCfvNu3hCQRtxtOxtzj5yBgaTkknJ6Jb9f6/q59E+HvCscBhbdtBYKsRVygA29d43Y3BmcLgOSCeu5n3OSrVjOLS1Vnrfr6W/U9fGl40i+eMxmYafexRxLbrc+ZKbZ0jRoirRSReYQZI5E8srkOyrvIxxK/2TEyuklQrN32sqcm2/l5HPSdqtL/r5B/8AkyPzxk0zWdOk1K+1Cwln1SXWNInnvrjTRbBooPsgkl0y2mv2+z2dtGbxo7O7t7tpJ59Osbm01a1smhvP55UqcqcVTUfZxoty5Zcyim521sruUt9rXW5+xKer03m+vd+nT+mYU513+0obO61m7a5sbqzInTTmRGa7VrAOxaLUrOWOFJBJG0VnYPbpCbl5Yo9QvjqPrZbCnPF4Sola+Kw3omp0189NenbsYY92wWMb0j9VxGvn7KXz7devkfzb6h/yEL//AK/br/0fJX9Qy+Op/jl+h+ew/hw/wU//AEzSKlIoKACgDufhl8NvGnxi+Ingj4U/DnRJvEfjv4ieKNG8H+E9Ehmt7U6hrmvXsVhYQy3l5LBY2FoJplkvdRv7i2sNOs0nvr65t7S3mmTSjSqV6tOhSjzVas1CEW7Jt3ers7JJN3t0OfFYmhg8PWxWJqKlQoUqlarUltGFKEqk2/Pli7LrK0etzr/2h/hb4b+CPxl8b/CXwx8TdF+L9r4BvrTw3rPjzw1pOoaT4Z1Hxnp2mWUPj3TPDP8Aajm81nw74Z8aDXvDOieLDFaW3jLTdItvFNhY2Vhq9tbR3iKMaNWdONRVVC0XOKtF1NVUjHV3UGrKWnNvaOxll2Kq43BUcVXwzwc67lOGGlUVWpHDu0qFWq1Cn7OpVhJSlR5W6TvFzk1c8XrA7Tufhh4A1T4rfEr4ffC/Q9R0LSNa+I3jbwt4F0nVvFGpDR/Demal4s1yx0Gx1DX9VMVwdO0azub+O41O8W3uJLezjmljt55FWJ7pwdWpTpxaTqThBOTslzSSu35Xv57aHPisTDB4aviqkas6eHo1K04UYe0qyjTi5NU6aa5pNLRXR1P7QXwX1z9nX40/Ef4IeJfEXg/xZr/w08SXXhjV/EHgLV5dd8J6jfWkcMk7aTqVxZ6fcyC3ab7JfW93Y2d5p+pW95p15bw3VrKgvEUZYetUoSlCcqcuVypy5oPRPR/OzXSV1d2uZ5fjYZjg8PjadOtRp4mn7SFPEQ9nWjFtpe0hd8rdrpXejTvqeO1idgUAFABQAUAFABQAUAFAFvT9Q1DSdQsNW0m/vNL1TS7y21HTNT065nstQ07ULKeO5sr6xvLaSK4tLy0uYo7i2uYJI5oJo0lidXVWAm004ylGSd1KLtKL7p9GJqMoyjOMZxnGUJQkrxlGStJSXVNGj4l8UeJ/GmuX/ifxl4j17xd4l1VoX1TxD4n1fUNe13UntraGyt3v9W1W5u7+8aCztre0ha4uJDFbW8EEZWKJEVylOcuecnOTXvTn71SVtI3n2S0tbV2d1axFOjSoQhSoUoUaVOLjCnTjywV3du3dvVmHSNAoAKACmld22DRbuy77jxHK0ghSKVpiSohWNzKWAJYeWFL5UAkjbwAScAUOLvyrV/d0v5kylGKcnOMYq3vTfJHV21etrvRd20uozkZBBBBIIIIIIOCCDg5B4x1zRZ3s9H9/+RWm7dl3/L7z6j/Zy/ZH+JX7Stt8RPEHh/xB8M/hr8OfhFbeHZ/ih8W/jV42tfh/8OPA83jHUbrR/CGm6vq0tpqeqXGr+J9WsrvT9H0vR9F1S8nuLd1kihUozdOHwdbE+1cHSjSocqqVatT2cYuaulqndvpqeXmGb4XLqmGozhicTiMbKpHC4XCUlWxNf2MYzryhTc4R5KNOSlKbmlf3dNz3Hwt/wTt8YJ+1HB+yP8Yfid4D+EXxG+IHw+0/xT+zt4wlu08ZfB344+IPFs2nTfCzS9I+IOhXSw6X4V+KNidasvDPjBNO1WceLLTTPCs3ht9V1QQW+8MuksUsLXqwozqUnUw8lapCtJ3VOF+aHKpyXLze9y3vZ7HBU4ioyyt5vgcNWxuGoYh0swpJTo4vAU6U2sTOth5Up81WhTXtXRjNQmmkq61kvhnxR4e8bfDDxZ4y8AeKLHWfB3i7wzq2t+BvHHhy5eawv7HU9F1RrHXPDusQxSKJVtNU04xXNrIZbdri1R8PsRq4Je0pyqUpXhKnOUJxafxJK9npdNNWdj3KdTD4ulSr0nTr0J8tbD1XHmjKEkpUq0NfdlKDjLd8krxu+W75eK6uoI7qG3urm3hvoEtr6GCeWKK9t47iG7S3u40ZVuIUura3uVimDos8EMwUSRoypSkk0nZPdW3/ABRq4xk4ScYOVNuUG43cXJcrad+2i7XfcgPII9aRX9f1e51Gu+N/GvinS/Deh+J/GPinxJovgyxl0zwfo+veINW1fS/Cmmzi3WfT/DWn6heXNpoVjMtnaCW00uK1gkFrbh4yIIttyqVJqKnOclC6hGTvGCdrqCt7qdlffZGNLD0KMqk6VGjSnWadWdOlTpzquN+V1ZQjH2jjzSs2tLvuzmKg2CgAoAKACgAoA+6/+Cd9zFafH69uJrqG1ji+HniPcLi5S0hufM1PQIFtGmlDwnzHlV9k8U8WY1Z7ecKY2+C8Reb/AFfjyr3p42jFf3XFVFzee+2nqejlavi1/wBe5P8AGJ+1v/CV+HYbfTrmSa68QR6ZY6xpumaHZ6Emk2N0sF4I76+ukFy1lqk8V5FBpF3c/wBk6hNb2tjbOdEtI9Mmd/wyVOTqqPLy80oxlOXvNR92yhtyrm1au73asfUxUpOVoP3tV8rfLp5HLvqMNvp1tdXT30M2o6Xpj21roqaVpepprmqajNY6mYcaRb6bbWV7p0sWrvqt3NFbR30sF1a/aHnhldTX7yVO0W+Z0256R9mqXMpPf/l7trul89oKcUlKDS737t9Pn3PLNS0VbINN4csrjUobjU7yCCKSGLTYE8RxT3EkNneaRqI0rVLoGK602C61CBlsICdYtg0Wo32k3dr00a8Jw5ak4xlGNruXMnBLkUua0dnaCVuyuHI+ZyUrP0vbSz6mb4Z8Az26raz6ZFZeZf3929rNeEhbaeSyl/s+3tbuS0NhAL+9h0zTNUupb0Ne2l/DeXQa4t7cb1sVz+y/eXUYqMG17P4Y8t5u8rxdtFppZmTpqEW072u7Wtq3fu+53Fvo2lefZW1s9lYPf6elkG1exdZpRc2MkiXf9nSxJKjW9zb6dcXsUjLFbrNem4V4Le9SDg9tJ+9zRkozv7runa3u3720697GkY+5buvub/yO1ubOeZL7S5dPivDDMb6+jv5NiyXMkesx3KIll59lA88NxJLc211jUtQdr1Vt5/PAjw9o1NVE+VqSlFr3nGSaak1paKdnzX6MXsv71/l/wTK1Pw/PdTadYaosxubK2vUnMJMt75ZmitIopL7TjFbzvAiS6QJ1BIi0+Ei0GLqQX7fkvOLTjJ8rW6u/ib773tpppfqXCEUuVbN6/Oy8uhymjeHLz7XPbX1xdtPKrJc6rDphEM0KzvNBPJb+W8tnfxSyWNlNhNCWWZrmUQ+Qq21vtiK8HGLpwtGXK1Fzuk9ItL3VaLfvWtpdq73FCnKlHllP2krt83Ly6N6K15bKyvfU9B06xttMu9Nn1aG6A1GWOCG8vL1PK1BLZNIhe8gh0cM2mY1C5uRcR31o1tbxSzyXN26i7hn45ylPmVPlV3eahGyi+ieur89LbGqje+th7TzatqWr2dxJfT2lv4l06GaykktX8OzRavLrwtIr1rmXVII9VeRGhNy+kadp1heObifT1byom0hz0qdOr8MlCpODjKoqkZQ5EnDknC++t720878/souM4yUZc0XFOUb8t+q18tuuh8WfFb9mT4SeKAZtHt9P8D67LcXDD+zWnsheXMtxlrI2UpOh/Z7PdctNqIt9I2wWrBjNculsPs8o4wzvA8tHEVauOw+l44n97KNr3tXt9Zjfr+/1stVY8nHcN5ZiuaUaX1apP7WG/dx8rwu721t7ytd7nrH/AATa+AHiL4e/HX4harq0yXekRfDXXPDZ32lxa39vrp8X+Cbr7JNCTJp86xwWV4Xn0/VbvbsQyJb/AGiHd+kZXxFh86c6cKM6FelTdZ05VIVYyp80YqUakLX3bacVay3vp8TmWTV8pUKjnGvQrS5Y1EvZyTja/NDmqKPxae+7n776C4n0iKKAs8tnGYpdxclSkgHG4FghB4Jzu2sB1Un3U+Rvr07dfmeHU+Lm+RjX9hqFzI0jmPIZysiMEZl+YFcoASrAngF8EZIUkmpbu799SlsjhNY0Z5obkb4wJm3FCrMSDgAEZiyp+XkgZCkqSBxEo3W/U2hK+ltl/kfnT+0d4FXxt8TYNNuoJJLDSbHTPBdj5TNFBbRTyP4q8carHgj949oINKuLhCsofT7eAOGEpqI1Z02lF+6p81u7s1f8X3PSo0IezlKXvSnFJPblUvet1vbbp30M2DS7qLQ9UgmsZILKW6l1CBI0eGGysnj822tkDP5Mci2sMbyQqCzSSljGm7aud2229W3dnUnytWWytY+Z/wDhGdP1jUvH2qztaTXt/b6X4c0+RXFy0dnFbPf6hsYn9yl2zaexiiDkvaRyLIiq610e0kqdGP2YylO3dvmVvK1r31v26keyhUqTqNWk4KD63indLp11Nr4K/ELxh+zn4s1vxF4O0nR9V1nxHoFxpl5/bVpe3em2cctxa6gLyD+y7ixMl4DbpAwu5Y4p1KQtIwVgdPaKry3XJvre/T5f0zlnhIX9n8SlJztt7yg9ev2Vb8fI/TX9mHxP8U/2i/APxX1r4j3lla2PiK4fwloaDQtPtJYLYW1+NasJrSaC5t300W+p2katfWV211uv5JjKphjMu6doyd7pKUdHra9u29vvOKrGGHnR5aau+ZyTfMnaTSVrL1Tv958rfBb/AIKa/C/RvCniL4C/H7TIPhD4v8EaV4r8F6Z4iV7vUvCOsXXhxNU05dHvHit2vtB12zktZNNjNzHNpWrT26SR3unXF1bWLeg8trJU50earGTg31lHVNuX91dzyauNourW9o4Yf3ppN6Qbs1o3a77qyP4+tS5u1nmEl5NHdCW6lkcyEiGSWSTe5WaUcPu8xnQrLvXaVQE/odJ8tJQWvupRff3YpO2vXpd+p+ZVvZyqOpK82qrjK65Le+3ZO7urNO9le9raXfoXxj+JMvxEn0qRprj7LYafBaafaebFD9gsLELBbWHl2drDCrW9ui/v4o1V4VjR2UAJXJluCWEjNX3nNtctrt2fNu7bqNv7t762XbnOYvH/AFe05clKEYqClpFpNcr0962jb0unbS1zyDRNObUNSFnC4m3SB/MZ8yqpeMSOAsSYwCzM3JRF53KC1ejUnGEG29XdW+R5FGm6tRQXRc0r7KK3v8r/ACNzWZERTbtNaC3tzJEqo4cAh3IzKX+csv7zBCscxhScBRnTXNFS220+R0V58q9k1FpLRxldJXvtZf112MfTbC0ub4LCuFhUSCQSMHbywrHKnzY1DscNvDoiFFkG5+NKspRpys9Huu9k7X8jnoRpSmuVXsm9bfLb7zS1m50eKWJoLYMgjZI2Zix3LA4Zl37lCCQQv5TQkTxbvLnhBBeKSmub952+z6+ZrXnRUlFq9r9bdjnI3m1C4jlZLaFSpysFrDbI6RnhfKtVSHzGMoOZAGkWNW+dlUtslbrJ/wCJ3+7TTzMHzVKsXGEVvdRXL23et9vl8zeuprZkEKRlAOSytJC8booAX73ljaxky21ZGV/v4LLWcN2a1nGySknrr5GfFbpcKscsu2WTzCjokjynDoNp4bKq7MmNu/LKpb5oxVylbzMoR55KN7X67n7b/AbwMviL4A/Cm7ZBcTQ6VqlizyJG+y3g1vULUNK4juihSEbST+5WGVgEG0A/nWZV/ZZnjrPlTqQb13k4y8vX7j9nyXCxnkeWS+KUaEoX20Vesv0Wh7x4d+GcFrDCzaWrXUM1sIS/2iSK2zIiswdnAnXLkThZPLUBZHDAEHzKuJnJ8179Fr06Pb5ns0cLTVk1dp868pdEu9r/AD8j3TSPAg+zBYoLcSllWWaK1jjL5Y7gCCXRHKHaEkRxwUyud3LOpKd03pe9js5F317/APAPQ9N+Glo3kTmxiaclAk0waWWOLyiZFjYN9wBATmU/MCMOWYjO8tr6drE+7F7arre3Tt/w51Fr8ObQxtGkTK3mMwne3YFyzAscZbpgY2uFB2knbtyBze9e3y+X9fI7jR/AS2jj9ypQ7CSQgO4Nltz5C/xMeisigrjcQAClLdvRb/pe57j4Y0QRmJig8reuAQXUkqwUAdVZeMcZIIyetByVqialFappa39Hse2aJo8Nw8cUkbjhgpGVYFgCQBjJAGd2GLYIGCpNXCN9b9e3/BOJuy+TZ3DaNb22j6vMwlEEGmX7tIdyeSqW8hcgKk7O6AH7sMnOSqPwpnGL/Y8Wr/8AMNiPudKRNJ81ejZaupTVvPnX6v8AzPzrvFTVdXu0g1A62dMktodX02y1OwluPs90ZrmO8utryzTWkjTRS2K28cLNLE1vp9tKyzwwfzbFOEIVZRlT53G0pxtzJWVo907O0u7atpd/ssakYucW/eU5K1urf/BsYQ0CPTNQsLWaRItWtJx9kuVWOJruNpp2uLZbqCEyW0gY3TxJ5UltFJ5tkImc+TD6WAqOWNwbv+5+t4dNL3pc7rQs+W6021v3MMdP/YsXpvhcR1/6cz8j+XfUP+Qhf/8AX7df+j5K/quXx1P8cv0PgIfw4f4Kf/pmkVKRQUAFAH6xf8EY5p9G/bF1jx3o4E3jX4Yfs0/tPeP/AIc2IjSeTUvHGl/BzxNp2l2MNuys1xK9nq+pTCGMF3WFwQY/MU+rk2mMc1rOnhsXOmu81h6kf/SZSPlOMk55RCje1KvmWW0sR39gsVCrK3b36cNeh6N/wS3+DfwM+Ln7LH/BTQ/HG98B+A9P8NfDj4CXGj/HPxh8LJfiprHwW/tXxn41tNX17wtp2kaXf+MLS61SKKz02/XwnLYXd0BaTXs32TT90GuVUaFbCZoqvJC+Hw9sS6fPKlF9UlJPl1/mRxcTYnFYbMeF6mCp1cROtisS/wCz44h4eljZKlSqwo1ZxslG09XJNNx2XNp+kvw3+Afwb8P/APBUb9nD9n2L9n/4Hat+zTpn7BF/e/C/4laz8Kfhr470z9pC0b4a3Xil/wBp7xXBL4Z1CDX/ABfqXifSDaQWOs/2jqGj2Glq+nC2sPFMq33pQpU4ZjQoexpPDLBSlTlOMKyxDVFy9vKLXK3fWK3XLozw62PxdXhfMse8wzB5jUzyjDFUPruJoSwUvrMMPHLqUYz5o0XRlOca8nyTUeRwTtNeR6t8PPgv8Ufhv/wTU+K/hLQ/2XP2hNJX/gpT8Pfgh8Yvjb8Pv2XNH/ZePiS08Za94Z1aD4JeNvgbH4A8MeEPif4cu/DaS3d742OmLY6fGtn4astEN7qPjHWtVzqUqVWGW1Ixoy/4UVSrTjh1hlOm52jS9ipSV4tqXMmk7XcW7s3hWxmCr8SYKdfNcvk8hq47CYKvmTzLlnD26li6OOp1ZfV5805SVJRhJtc0pSUuR+ifsi6v8K73/grD+1D+xTrX7I/7HPij4Q2vxi/ao8Y6VqHir9nPwN4i8beHovCmmTHw14T8P6zqdrPpWheA9Hfw/atp3hjTNAtLW1k1LVGilV73dGsLODzXGYWWGwsqcHjqqc8PTlOMoKlGHLOSb6K973WisrHPmscTT4VyXN6eZ5xTxU6GU0aqpZnioUqixHtJ1akqalb27dRxlNNJq75btnif7Cdr8I/2hvgv/wAFA/24vF/gD9n34a/Gr4e6f8GfCHhHRPhd+yPofxZ8Afs/+FJv7PtfEPxd8Kfsu3WpXHhbWdf8XRaNePc+Jr+GceErzw54q8UMf+EfufEei6hngvZVqWPxlSOHjXpVKVOkqWEjVVCl7KKnOOGUoxbnO8pX6tytrdd/EMMXgMbw/kNKvmGKwOIhjMTUlXzSVHEYyo5yp+wq5jKDlBQcU4UWruPs1zWUUey/s4z/ALBf7UX7WEN54R8AeAvEVmP+Ccfxttfjn49179kzw14D+Hmp/FTwRrPguW1/aD8A/BRBrmi6R42j0+bUZNYk8FT6dctcb9O06W1l1K4D9OH+pVsZHlpO7y+u61WWE9inOCt7SnST5VLW+7fmcGZRzzKsonCtVq05Rz/A/UKSzT6xiKWGqwlGeExONp2qTpv3fYwqPkte0Eec/C/9nj9j3QP2Qv2OdR+Eviv4a/taW2rf8FpP2ffhn4s+LniH9mSL4YeItR8HeIPBljqXiL4GeJbLx5FrviXxf4ImFzZ69eW+oahceF9SPiJdNGlmbRZZDzU6GEhgcv8Aq84YqCzqjTlUlS5XJTptSpSjKUlKm09U3Z8zTtrftxWYZvUzbN/rlOvlU1wfmdenQo5nVxUVUjXxLp47ngqahieZcluW8VRpyu0z5h/bn/YG+Euu+JP+Cjfx9/Z2+K9vaxfsn/HRLD4n/AG++Blt8J/CngzRfHnj7U/C2kaZ8K/GWi+OvEXhjxLY6Ff2strZ6S3hjwNdXenWNxPb6RZTzaRp2pZY/L6DnmWKw00p4evL21J0I0IRjUqyjaE0+Wbve3u80tFdaHVw/n2Mp0+HcuzDC0LZlgp/VsbSx31vE1J4ek6sni6bpqdHmVlrO172V7n5+/s6/BP9kT4k+DdX1z9oD9t//hmnxfaeJ7vS9L8D/wDDNXxO+Mn9reGodL0i7tPFX/CTeCtXsNMsPtup3mraT/YdxC1/b/2L9vkkNvqVqiebh6OBqQbxOKdCfM0oLDSrXhaLUuZTja7cly26Xvrp9LmOMzjD1owy7JaeZUXSUpVp46nhnCq5TTpeznRqNpRjCXPez57W92789/aM+G/wB+GviPQtM/Z9/aUP7TPh7UNEe+1zxOfg540+DP8Awj2sC+uLdNCGi+Nr/UL7Vt9lHBqH9qWkiWq/afshj82B3bPEU8LTcVha7rxafNJ0HR5XfRWlKXNpr2Wx05fiMwr05zzHLoZdUjJclKGKhieeNruTlCnT5GnpZpvqfsT+3b8fPBv7L3wc/ZF+B/gD9jj9hrWLX49f8EyfgH498YfFDxj+zjoGofGjTfHXxO8LeLvCXiHxn4b8faLqXh+W08U266HZeI9K13VdO1rUIPFLXGrXc98XWGP2MfXjhqODowwmBlGvl9Kc51MJRlU5ptxupWS3hd6a3WzTv8jkOW1Mfjc3xuJzXOr4DibHYalhqOZ4ilhalPAYinNU61NXcqVRT5XFSTiknGVz9CfFg+H+nf8ABUr9mL9kHw1+xZ+yX4i/Z/8Ajz+zt4E8U/E3w5Zfsy/C+08RrH4p8KeJr7XPiGPG9l4aXXdAfwc3hq1uLeLTbvTtFaD7agsh4o1K212D0HZZlhcJDAYR4XEYSl7W2DpNNTgpVJOVlypKSSTunrsfMw9rPhvMM1q53mkcywOYVqWCjPNa9WMZQxOGqQp/VajcZc/tH7072cNFZ2PkT9m/9mH9nr9sj4b/ABR/ZM+Gvg74XTeKP2Mv+CjPhXXIPixY+HfBVl8QvjB+wp4t+LXirwPraan8SdIhh8R+Ov8AhC7LUdW8Ya7rGsGbQrTwxZeANP01jILFIeahQoYyjXwkFS5svzBTVW6vLBSqzqfFpzci5k2ttNLux7mZZlmGT4ujmuIniPZZ5w7XhPC1p1atHDZ5SwNSVJQhUcnTqzdKHs3o05NtS5Hf54+Ht78C/iH+0T/wUL/4KJQfAj4WT/s2/s0aDqFh8A/gp/wqzw3D8JPF3xI+IUsnwb/Z5sfEXwy0uwtfDuqaY9pZX/xO8f2NnCZotcRdZnuY5pEvG5YVKNXF47MVQj7DCpww9Nwkqc5y92CtGM3J395qyv06M7cQsVQy/h/hupmOJhj8xlBZnjZY2SxFDAwlLEYqUK85wdB+7GnT5Wm3aO3un6GaF+yz+zT8df8Agpl+xMnjn4RfCDwdoWv/APBLj4YftO/8Kc8GfDnwr4J+G/xc+PVxf+MNTl0bUvAHh+Lw9pviZIYr678X6j4aaRm1rQ/AFvofiB7vwpHqtrJ3LDUa+Z4CVejGNP8AsmhiJU403GE8SlVlyqHxOV5SahpJqLvseDLNsfg+Gs3qYfGY+rVjxNUwaxWJxk6uMo4OtKFPn9sqkpxfwUp4lRTj7Vyum2n85R+O/wBjz4u/ED9kf4QeItG8KfFz9orQv+Ci3wH8Pa7r9r+wX4R/ZT8MR/BTxZ4v0nwp4t+A/wAU/B+mT3+g+K7LTrsNJpFl4o0kazFa20umzb1GuTatjOphq88JGpH2ldY7DJv6gsJFUnVXtKUpXnKd58rtKV3Zt3auehHC5thKGbYqlPFYbK6uQYqapT4iq5rL65QpzxNDG4at7lSDm/3k0oqnJ3aUbwUfZZ/2Zf2IdA8Sf8FtJvh/43+GHxh8deFfgz+074gsfgpqH7Jb+D7T9lfWfCureMbG0Pwx8feJE1Lw7FJ4Tu78+H7K8+HWn+HFuxpum69pxgttNtVg0lhsDH+3nRqRq1YUMR+5lSaWGcFKKjCfPaUVdxj7qdl5HLTzHOZ0+DY4mjXw+HeKy9/XFmlStPOIPC4SMXi6SjF02lapyubcHLkbbuzyr49f8E+vgZ+1n4+/YV+Ffwv8b+G/2dv2h/ib/wAEyfg38XNK+Hnh39nLS7L4UfErxRD4f8ceKtc8U+O/ij4L8WaJc+GfFPiSWw1HT9V1XV/hjr4hstC06Z9f1XU9R03w2Jr4ChiquEhTl7HEzwFKUIxwsFSqONFSftMRFqUOaz9539G9Hrgc+zDJ6edVsRD+0MvocR4jDVK9fMpPG0VKc6MY0cJOM3WhazdpLTS63PyK/wCCYvjHR/CH7eH7Lv8AbXwx+G/xQh8Y/G74VfDmCx+Jul6vr2keFX8e/EXwv4ZvPHOg6PpuvaNpV9418P6TqGot4QufFdr4m8O6Lq91B4iXw3c+INI0DUtK8jK6kY5jh5OnGqqtWhT5aqbVOTnFScNtpX5W9JfErXVvreKKLrZBmEqWJxOHjRwOJxFqTjB1oLDzn7GqnFtQqxfJVirPkbhe17/tP4b8Tar4e+LH/BZqf9mHxr8OPAX/AAUFl/a88TL8OdZ8c698OfDPinUPgbB8VPEZ8e6N8KNd+Ks1r4UsdXuHjnufF6i7s7m40u10F/P+3QaJJb+vSvGWdPC1aNLMFirwnVkoS9hSnNyjTctruT5nrdXh1uvjq8aTw3B8s0oVa+QRyn/aKdGNeUKeZLDUng514YaE6yppTmqLSSVRJSaipM7Px9p/hbwZ/wAFTv8AglX8TPGnwt+B3jj40ftSfs//ALP+ufHKF7LSvEPhWx+M3iXXJbDXP2ivCMPw81rT/h/rfjbVWtdTh8M+JXtfFPgm2n0yLxh4atLnxFp2g+KdO2nGEM2yirOjSlWxNGjKq/iUaqnCPtKclprFS76u6ZjQjUxPDPFOEo4jGYfAZXmGP/s/35Kq8LHDQqLCVnUTn7FSaly+7LmiuayvA8lt77SPgnb/APBbH9pX4reBpv2h/gN4v/bs8cfs/eOP2Whff8I3o2va1H8b/EvivRvir4s+IFjpGr+KPAQ8CQa1NpvgPWPCkdjeT+MNZjM97BdafpFxb8qSp082r1KLxdGrilh54WT5ouarVJqtJJNqdNPlpvZLXZHbP/bJ8GZdhsS8txtPKY46hnLk26UfYQhHC06U5KjUjVlFTqOXS8eV7nwz/wAFcdC1nwD+03+zt8a/A3jrxpBpnxa/Zl/Z++N3wO8D65FpejeM/wBmrwiltPbeAPg/pNj4es9OtbDTPh7PoKyeGb+KxtdWur+XUW1+fX/FVnrfi/xFyZvFwxGGrRlPkrYXDzoUpayw8YzhQjR0t7kZNzUrK15K11d+twrVhVyrNcFUo0k8FjsbhcViaLnKjjq1ZValfFc05SXPUd+aMH7OzioxjZ33P+CxX7PXxD8Qft6ftx/Fv4Y/C7xFq3wk+Gut/B6++K3jXw7o1xP4T8JeL/HPwg+Guoa7/a1/Ehhjv7/xZqt/e6zHGZZdPu9QNxqYtIbiGR1m9GpPMMdVp05yhTlT9tOKvGE3Rp6N97Wv95fCOYYWnkWSYOviqNLFYililg8POUvaVqFDF4iMHC0ZR92nBQV3G8otWiXP+CUj+C/C/wCz1/wUr+MniL4G/Ar43+JPgn8HPhb438Cab8evhX4f+KXhnSdXHiXxfZX6x6frEUd9YQarYSf8TH+x9V0qa7/s2xe4mlSxiVayvljQzOs6OGrTw9ChOn9YoU6yjKdWUb3kuayUfhTtv11I4t9rVxnDWCji8ZhKWLzDE0azweIqUJTUsPDkvy+6+WUdbxbala6SPrL9jq4+D/7RP7P37cv7d3iL4Xfs2/BX4z+Abj4U/Drw/o/we/ZA0f4x/Dj4B+BkXTL3Vvi74Y/Zi1rXtU0m88U+MbhdQtNU8c61LqNv4dt/C2raxDBb6LH4ps7zuwns6tDG5hKGHp4mDhCn7PAUq31f3EniKVFcsud3cXJysopLoeRnVPE4DHZPklHEZhjMHiPr2MqPF5tPB1sbiLr2GGrZnGmpKnQa5oUYxXPz7ptM7n4HWv7Av7VP7QPxs17wt4U8Hw6HpX/BI74z3/xh+JGrfsoaB4P8DWHxk8E+LfAmjXv7Tfw0+BtodTtdM8X2+g6vqOp3cHgW/wBOvHvbCTTdHu7XUdRv7i42w6wGIxkpwpxjfL60sRUng1h17ShGLVZRg/eveV4t3jdWlq7446We5TlWDhVqYmEVxZl9TAUVmLq4j6moYtPLcVjY61aUZzUqcqkVKzaS3bxfBH7Hn7EHi79kn9grwZ4X8f8Agv44eC/iJ/wU70X4Y+O/2h4PgZdfAT4ieJvDd/8AD/xnrdx8HNT1jXZLrx/daTf6m+naTY3Z8QtZG41TTxpUEF9otq8GFPDYKeEy+nGr7alVzFKpiZU3TnPlhOcoSg5SenLZPm0vtpZ6V82zqOb5/ia1CrgsThuHI1sPl0MVLG0qdWGIw98TR0goyhT56qSWnLJSvo489+3p4y/Y88JaR+3R+zb4+0Xw3H4/0WeQ/sy+A/hv/wAE/fCvwE1n9nLU/BnieS802O0+M+lX8useOvh/8RtJh0628VeLNdtbrTvFFndP4j8Kz6Pp2p21hFWNqYNQx2DnSXMov6rGjl31anh3CcJ/xlNqSlywu2k7rRWvdZFhs3r18mzChiL0sTNwzOeKz/69LH06tKpJSeCqU1OhiKE6SnCKqTcG2p811b7I8f2Hw1tf+Ct3wY/Yx8MfsWfsmat+zb8cPgX4d8TfEHw7p/7M/wAOLLxJa2fiHwT4lv8AUPiFD4603QIPEHhi78MXPhvT7a0bR77StAgje6MWnDxpqNv4jj6pNf2tRwkMDhnhcTRpyqyWFjSlF1ac5Sn7SOl4qCUk0736Hk0Z1J8L4rOKmc5nHNcvx1aOFdTNsRUcrYiFqMcLOTjUhV52pqV/httofG37HXwg0D4KeKPhhN441D9k21/ZS+Nn7bfxB+CPwCtPiB+yl4V/aR+NP7T3h7R/jJafDTU7W8+IepeHpYvh54EW3gg0XSPEU3jCyitNVGp61B4K1q2Ytq/Fg4fV/ef1RYWrjauHof7DTxM8RTjJJ3mnD2cNWuaSlrFXvdHs5tXWYxqQjHNHm+FynB4vHyoZwspy7BVI4edWLp0ea2JrNuM3GFKDT5oKd1c5G6/Zn+FP7NX7Tn/BTb9snxz8HvAc37OP7Nfin4s/D79nX4Z/ELwZour/AAz8f/tG/Em6uNE8DeC9C8C6xZHQfEXhD4brrGo61qOkWunzReF9Mj0O+05YX0Ce606J0KGExWZ4x0KKw+Ddalg6U6UJU5VnTWkYSXLGKjVmuWK92MbbSsdEMzxma5Zwtk1LGYp5pmscNXx+Ip16lLFYfLqEva1K1fEpylTrYvnlS5pufM4ylLmdRJfI/wDwWk8JeBvCn7S3wal8A/Dj4efC3TfF/wCx/wDAjx3rHhn4Y+CvD/gHws/ifxXH4o1HW9Th8P8AhnT9N02O5up2SGS4MDXD29rawyTOlvGF5c7jFYqny0qdK+HouUaUOSLk4JtqK0ilqklstOh6/BVWrVyjF+2rV68qWcYyiqletUqycKcaUYL321dJavu7KyPjb9i3U5NG+NlvqsV5LYvY+Hb64S4gtoLqeN49U0YpJAk8E+2W3Yrdq0Qjkc2/2czwxTSuPzHj2PPkns3HmVTE0INbaONR+fZdD9CyWnGpjUpq6VKckvNONj9i7nXF0WG4X7LJcNZacbfVbwaLpmtxX11fPPe3eoRx3sckJu7mX7DPeSRm8NvqVpbTG9lkdrq5/EOWNSynKMbSUYpS9+Ki+XlatqnbXrZ9z7GUd3/XbubOn6FpT6xHPqNvD4piXTLFY9Wto7m3/c6rZQPdW09rbCCI3dmtpbyG0s75dOs7TS4xpcc2oW0F5cZVKkeWSilQ19+EVpKUZ8vNLveEVbs2ndpEHZ6Bp66RfabYNpkd7q7PqVzqT2l/pt3e2kepaPqFnc+GYI7zxfFrOjyGd9GlF1a2OokX+mM0FzdSMGixrKnUpSvOFvd9nT97nupLm+xy6vml8e3noRJSa5bNXe/921+b05/ct879DsrS30V9P1K28PaNa3t1rnhk3kdosaaadFurF7mOzvbU3t7Jcarb3lxaRrp+hXd1ePpKSkWH2LSItPgj5XZzpyqP3YtbW1UbWT/l2WtnfsQqdpXbsl8N/tNrVeVvmcW2l2V9aT2DxadBp2m6PBcx20ur2QgTWNZ0+2m0y0W1a5dJbdltZWmu7aV7extlF5c2UE8NwtttOrF3nHmlKcrOMYt/ulZS95ae5Fu+hsdBZaNpVrq0Woauomn1zw+bt4Xvdc1B/DWtXWnfYNRe70W28YaOv+i2Ecek29pp+pXMMd7dXrW9r9quJd8e0TvTUZOFGpywi/dfKlGXL13cpe8++2gmrpdLSv62NuHUvDdjqF1JcambXRtEutLNraPgapBOlgmn3Utq+oazqVrMs07+fc2qaxqd15tzaW86xTXOnxJhOM5KL9m/ax0c7qzV20uW2m/djOZvE0TztQmsLbV7vTLO1msJ3V3lgvNSj1WOXULuBvIkjvLrUb0pc3K/2tPd301rZRRos0NxFNUG1pL+Je8U9IyXbmu9W7pK3YpSsmu5meJp9LZTd3lzepqiaba215DaD+0rS5tjdxTaVfnRI7rR7LWtKvPJFmst3e2yW0MlzYxawtle3+snWlGTcIOlGpBVHUd73b1vBdrPRvX0QRjfqcHBd+Dl1M6XY6bqGrXup6fNdTXcPh6PwhHrENzDp2m6ha+I7zwoNNSS5kgmtrrT2v4kn0+xhiE93Ot3qS3vZJVpU3VdSmqVK0YqpJYhwi/hjCnX53T2alyyXPaN9Yolx5ZJbzne7ekfdtu3fl3+Zs6pdaIujaxfaP4LFve6K+hJa/2jcabcR+JhCb/+0b1hNfzX01vplxMi/abjUtJjnm1CchYUWT7PMVUqOlGeObjU5/aKCk/Z8k3BX54wT5+VtW6L5ifN9lOXfW3pv3Pe/wBjEm8+J/iOFZ/FY3/DnUZrzSPE17dX2labdWPiXwraJB4TxZrpdtpks0uov/Z8F3LLpvmwwWsMGmtaPN+gcC00sRmDk6FS2HUFOhSp0ea1WPxez33sk27K/c+Q4wdsPgFa98U9fSlL/M/VHwz4bEKz30i2wN0GhjUDBXblvMZQGwxYBPlOMnJAIO39P5eaTW1m/Pqfnjn7sdOi6+RJf6ZHtCCMqzMcqNqhiAFxnBUosb8KZFIGSCOBUdWiVK7taxxOrafa2pWW5CrHAslxciQR5xCvnOoyjbQgVgpAHBL5Y4zpzc0eW1uVX9bK36m6ntG3ZfgfCHi5UfXdY8QSJ/oOjeHb57t9iMsmv+I7iWSYRB42WSWRg3mBSUCTOkbRqGU8bd238/vZ69F+5Qg1Zym0vSCa5vnvb8TxTxbeahB4Ns4Yt0l1eQtd3LzA+cstwQhGyNUWSNEG6Py3AReGDFlyjqguac3too/+Ave/n+HmfGzQ3sNp4jhU/Zry91m+vYJ1txDCijTtMjMbMsFvNPDIZJmaYbbgzeYs8zq6sdIzV4Jq6jdPW17uT/Dm/AuzTkk9Wt+1lfueE6v4p8aeHriJmnOpRSGzgiedbkRy2UCCOSdp0jQFpEW4aQxzJIQkhT940bN3wo0p3T7bX17r7tH+CPOrVsRRfu+8rrZNaXu+r6tn1r8H/wDgphefB3RdJ8BXPw00W/8ADOjtcyLe2t1faJq1/Jqk0mo3Mk90xv7JHW6ubiK2eTTZrh45IzMzOk2bjgXy3jUvukuV9W1/N0X+Wh5uJr0Ks5ufPBvka99OLcFG65eVfy233V9tD8a/2wfHWg/GD4wfEH4i+D9EtvDmkeKvEVzrw8P6reR6xd6bcahFby6jIuoxWtkJmvdWa71B3tLRhaNcCAt5UZNx9LltN0adOErNxS8r6321t6anyWbqNebdJ6XTfW3fXr9x8dz6ZYLZzLb28srG4ZJAsiw5nnAZGcPHK6QJK23dI7hUDmQrwz+u6lRtNyTSskrfZ7b/AI+Z4cqNOnG0Ytubtva8mrXtbrp/mea3elpDdyja7z2sjRsNsEkDE8bFLo0D87CNzuGVwqhgpz3RqTUVytxVtvX7jzJUYqbTi1d7dlsdN4Wl0zw215O9n50l5DLEtxMgeSNJVEfkwRRoyoWDvFM8bQTmEsQDGrRnKsp1XFSqzUVZ8q2bT6976JrrY68K6WGdR+zhKdSKgpSupRV76b9dtNzlNdRpbuSZojHG0rOUUAbtzAovzpkoCChYQhdv7oJuI2b0lyxt26/8D/gnDinepzfzXdvnsWEs57O2DxQyW7XYfbxuDrMDGQnyq67cN8pdlIOAEO4GZTUpNLXl3+f/AAxUYcsU+Xl5unp/wGc6bK/e8S3kSTzQzBhIku9IwflRg2UVWK5YGMkYGCuQBteHJz8/yt5d72Obknz8nLaXVdu3Trr9x3On6DdxWs988WHVVCiCVEUuHKvKyBY22K5jMmPlwrhnR3G7mlWg5qF/md9LDThCU5xettLbWv8A5rpoQr4ekujPjEamYRxwzibzzkvvlWSO28l4VKASOssUjMwaODYHAcsTCPZ/P/gGdPCObd9ba2t/9sdjp/hOVg8c9u53RLG0zxyxRwgNuQLs+ZzIyoyhsEeSflkxIy89TERtdSSd/wDM9Glg57Om7ONk/mv07n76/sWeGbq7/Z/8HWDxwyrps2u2twzMqMrTa3qN2TvBVyBHOgLNnLYB2uc1+d5xPmzHES/m5PT3YuN9uu67beZ+sZAvZZPg4PVxhKHzjUk//b7fK/kfX8HgaG3BO1TEH2OdzON4DbEVRjdIh8xVJJVcxqVYV5lz2Ofy/E7HRPDFvBgBVAaVWfzM7yjBggcq7BQqEpIrAqDuDF1L5DOT3dj1vSvDqyNEAgKRjYHWP5ECb22o0ZOFT5lXAUAgZIyNwYTrON0ltbrp06WOxtfCO7ZJJE0bAEgRhd7J8oUkM3KnYpC4POAUOWwGDxM2rWivxOli8JQpCjKuEZ40dH+8AzKisAqZTd8pPAAJOQVVsVb3eb+t7GbqNvVXb+V+2h0ek6C1nGB5DBXlKrKIsqACdwdnIOVzh1VTw2UHJpxjtIzk7v17s9U0TT5lK4lBk8sbCDn7m0KpysbYBXd/rP4eARhBtFXa9UjKcrX06fodhfW5svDevSBYi6aRqzMHjV8stncPtYs8f8QLHMqHYWJK5OOfMI8uDxa3/wBlrv8A8pT/AMjOj72Jw62vVpLp1qI/Muz8LXpuLjX7icIt3Z6hbzLJ9suNPitPt94lnPdMt9BYXUE264mjFtDYTML23luz5kNuIP5q9raKpezjNOUZxb0kpOMUrPyaTWm5+zudpuNvttJ/9vPpZ+XXyOct7HT21bSX82KexNzCbbVpzcC3W2t72a/srVTAbQRmztpbvZbGVLqFJLiBpHlvN578vf8At2B7/W8Nddn7aGnn/VyMZK2Bxit/zC4j/wBMy/r7z+WXUP8AkIX/AP1+3X/o+Sv6xl8dT/HL9D4CHwQ/wU//AEzSKlIoKACgD6W/Y+/aZ8Tfse/tI/Cv9onwtplvr158PdcuJtV8N3c0dtbeKfCevaVqHhrxl4Ze7ltL+Owl13wvrGrabZ6qbG9bR7+4tdWitLmaxjhfpwWJlhMTSxEVf2cne9rcsouMrp7+63prfsebm2W082y/EZfUm6TrxTpVo/FSxFKSrUJq+lva04xnf/l3KdtbHSfFz4veGfht44+P/gf9i74lfEbSf2XfjzaeG5tU8I+JNOXQ9YuvDk1kvii0+GHjK3m1LxC2tSfCvXdf1nwlF4hg1aaPxDPpMmu2t1d2l/b3UzrV4wni6OCxFRYXERhzLkS92V5eyvJa8mkW07aaGGEwNTE4fLq+c4Oj/aOXzmqUo1JVYqUVGDxNOa5XT+scvPKlyuMbpRaSMbwr+2v+1h4Iv/hVqnhX47eOtG1H4H+FNc8DfCa+tr20kuvAng/xLFZQ634c0Ka5sp3h0m/h0+ygazlM0UMMCw2whiLIVTxuKpulKNeSdGDp0nZN04NW5Y33TWmvdmlTJMqqrFKpgqE442pGrjIOErYirB80JzkqialBpNcqV7WZP8Rf24f2u/i14j+H3iv4j/tCfErxbrPwp8UaZ43+HD6prz/2b4N8Y6NfW+paX4o0LQreKDQrPXrO9tbeePVV003reWsUkzw5jLqY7F1ZQnUxE5unNThdJKEl9qKWl31dk7X6jwuSZPhIYmlh8vwtKni6To4mMaLk8RSas6dSpKpzqL/uvz3OP8N/tQ/tCeEPjH4h/aD8M/FjxXo3xp8WSeIJvEnxGsrqBPEery+K1KeI5Lu5a2aJn1hWZbxlgVpAz8jc2YhisTTq1K9Oq41qjlzVbJy5JazVndNyd0/7vmkaVMqy6rg6WX1MHRq4LDypToYeXPThTdLlcEuSTfLTa93XWybs2zO+BP7Rfx0/Zk8XyePPgH8UPFfwt8VXFi2l32peF9Q+zx6tpjSx3B03W9NuI7nStb05biKK6Sx1axvbWO6hhuUiFxDFIio4ivhqkqmGrSozm7zcUnzuy1mpXT8l6GmYZdgM0oqhj8JSxVJTVSMKl1ySSt7ko+8l6NX6nsPiv/goT+2p43+I1x8WvE/7Q/jrU/iHc/DzV/hNL4lDaPY3A+G+v30epa34Phs9N0mz0y30fVL+KO6vYbeyikuJUUyysFArb+0Mc6vtniZur7OdK/LFL2c1aSSVrPzW+xxU+HskpYaWEp5bh1h5YiliXRanNPEUr+zr+1c/aKpTu+RWcb6s8b8JftDfG7wH4N8N/D3wd8SfEnh7wV4Q+MOj/tAeGvDmnXEEWm6P8Z/D1ha6ZonxEtImt3YeI9M0+xs7O2upHdEt7aKMxMFrCliK1KEKUanJSpVVXpwirpYiLTVdt/b0jpt7q7s7a2X4GvWq4irhaMqtbBywFScoOTlg58/PhvjilTk6k22lzXnJ32R6R8aP25v2vv2h/C//AAhHxo/aF+JPj7wdJqNvq134X1XWzb6DqWp2bCSzv9Y0rS4LCy1m6spQJbObVIbtrOYCa2MUoDjavj8XiIuNbETqQdm4SjFRbTvzPl3a6XvZpHNg8iyfL6yr4PL8Lh60YOEasKTlOMZKzjFzqS5E1peKurt2ufKdch6omKNw8/x3/wCHPR/iL8Xfib8XX8FSfEzxnrPjN/hz8P8Aw58K/AzazNHMfDPw78JG9bw34R0zy4ohDpGjtqV81nC29kN1LlzuAGtStVrKmqk3NUqcacLpe7COy03ObDYLCYP231ShTofWa9TE1+SLj7avVd51p3lL36j1layT2ufsf/wUK/4K0fErx34y0Pwj+xz+0f8AEjQfgNd/s8/DbwB4t0jTdNvPBt0fFmlafqml+MLXTr/VdItPFel219ZLpUd5PoGpWFnqSj5mmZZWPqY7Na05Qhg8XVhS+q4enUUYJK8afJUUG7Su+RNdF8z5HIOE8LQp1K2c4DC1cwjmNfE0pOaxEfYyVL2M5RjNU05OMvdknJcuqXX5O/ZM/aZ+B/7Jv7PP7SPiXw7e/EzXf2v/AI+/Cjxz+zToOhppGkWHwi+H3wq8eXvhW78U+Or/AMQf2qniHV/G13aaU8HhKysLAWWh6pppn1WK7t7+CSDDCYqhhaGLnCdR4yvh5YeVNpeypxqSi5OH8zai1onZ22T19PNstxucZjl1OrTwkcnwGJpZhVqxrKeLxOKw8aihTlCzUYpyejspqcld206TwH/wUn+JPwM/YV+Fn7OP7O3xG+Jvwn+J+h/HX4nfET4g+JfC01vomm6v4R8RaF4csfCujWes29/NqN5LHqVrrN5qtjPptlbwNFpssVzduzrARzKdHA0sNhqtWhWjXrVavI+ROnUacI83LJS5WtrabpmWI4dw+PzzE5lj8PhMZhamBw2HoxnKVR061J/vJKEXDk5k7Xu29mQftB/8FI/ip8avgR+xRYT/ABc+Md5+0z+zh43/AGgPFviz4rahq76fqDS+Odb8Dy/DG48M+KNN1b+2by+0DQdE1/S783dhpq2NveR2MEmo2t5cbHWzOpWoYWLrVZ4vD1K1SVeSXNFz5fZrm05nFc3a979WgwPDWDwuY51OOEwUMsx+HwFCnhYfvYuVCE5YiVSlUalDnqShJTjKVnFxf2Txz4nf8FJf26PjIPh+vxJ/aS8eeJx8LPHXhz4m+AfOTw/p3/CO/EHwj9pPhrxfAdG0TTjd65opvLs2F7qJvJIWuZmGWcmsamY42soKtiZ1HTmqsG4wXLVimlU03a5paO+990juwnDeRYJYj6tluFovE0Z4aty05SU8NUcZTovmq3UZOMW3Gz923VnjFj+0/wDtBaZrnxr8S6f8VvFNpr37RukeJNA+OOqQ3Fst18S9G8YPeSeJ9P8AEzm1IubfW5b+8lv1hWAzSXEj7gxBGEcTiIvEtVXzY2PLiZ2XNU1u3a1k5PV6qzfkdv8AZeXcuAh9To8uWyjPBXUpLCuEVGDpQ5kpOEUoQ9pJ+5vdnqs//BRD9uCb4b2vwjX9pr4p2fw7sfB9h8PrTw1pWvDR4LbwPpumxaPZ+FIb7Srez1ZNCTSYItOk04X/ANnuLJTb3CSxvIG3lmOOdJUfrdVU1FQSUYfAlZRvva2luxxx4dySNf6zHLcJ9Y9t7d1JUpT5qrk5OcoSquDk5O97aPY+VPB3izxL8P8AxX4X8deDNYu/DvjDwV4h0bxZ4V1/TnVL/Q/Efh3UrbV9D1ixkdJFjvdM1Kztb21kZHCTwRsVOMVyU5ypTjUpycZwkpRktWmndP8ArbpserWoUcTRq4fEU4VqFaE6dWlKFoVITT5oOCkrRd7O0r21Wuh9D/CTxz8A/G/xi8X/ABR/bn1H49+P4te1K88aalbfCNPBY8TfEjxvqmsHUtYt/GXiXxZq2lL4b0fWWmuZtS1rQdN1jW2klkhsrK0lmTUbXqw8sPUrTqY2VaalL2nLT5OavNu7Um2uWMV568u2p5+Oo5hRwdLC5DDB0uWHsU8RzwWEoRp8sHh4Q53N05fDzN3fxbs7T9o79uv4qfHH9pvw/wDtJ+D4bf4J3vwu0bwj4L/Z/wDCvgm5WW2+C3w8+HttcWvgnwxoOqT2UEl/PpZvNR1O71O5s4VuNX1XUJLKx0zTBYaVYvFY2tWxca8X7B0EoYdU1f2dONuXSStzNJc3S7lbSxlluR4PB5ZUy6vFYz63KdbMK1VO+LxFWTqVJzjeLSU3yxs1eMI3vdnCfDL9tb9q/wCDXxA+IfxR+GXx18d+E/HHxb1fUtf+J2r2V/bXNv491zVtTv8AWb7V/Feh6jZ3vh/W9RfVNV1S9gu77Spp7KbUb/7E9ut5crLnTxuKozqVKNedKdabnWaSkqjb3cXon+XQ6MTkuU4ujhsPiMDhq1HCQVPDRlS5XQgla0JwqKVtPhbs+p6d8C/2i/DPiv8Aast/2qP25fH3xJ+L2o/DWC0+KGk+HpVHiLX/AI1/ETwTq2iP8OfhLfa5qvnaN4E8CSahKuteJtRn0y802z8E+Gdb8N6Fokmua7o0a64fEJ4qOIxterUUItqPLd1pRfNTou2kafN8TutH6M5cbl9Whlf9l5DhqGHjXvQq1LKnHCUK0ZQr4qK5r1a8IScoWbk5KL6M73WP+Cjnj7WP2e/2xfh9eTa9dfE79uf482XxI+L+pPNDB8PvCngnRrj/AISFdE+Hmk/b7vULfxF4y8Q3x0LxRdXsUFpp/wAP/BnhXRLSfWbjULiXQtvr9SWGxsbydbG1uetN25KdOCguSklu6kI8lRyStFLl8uenw5h6eZZRWhCMcJkWWzw+D+L29WvPlp82IsuTlp0vaVIcrcnXquUrq7PiXwJ8bvi18MPCnxL8DfD/AMd674V8I/GTQ7Hw38UdA0uaGOw8baFpp1I2Oma3HJBK01ranV9SMSxvEytdytu3bCvnwrVacKtOFRxhWUY1IpK0lF3V/v8AlutT26+CwmKqYatiKFOrWwdSdbC1ZQvOhUlFRcqb5lrJJRd0+Vax1bRt/Aj9pL48/sw+Lbjxx8APin4t+Fvia+sP7L1O+8M6gIrfWNNEouF0/XNIu4rvRtbso7hVuIbbVtPvIYLhVuIUjmRZBVDEV8NL2mHqyo1NueOt49mno/mZY7LcBmdKNHMMNRxVKMuaMKtPmtK1m4zUozhdaPl3W56d4w/b4/bH8fePfEnxP8W/H/xxq/jrxf8ACXVPgR4k18vpNlLqvwf1vU31nV/h7NZ6dpdnpsXhzUdVlmv7y0trOFp7mV3eQ542nj8ZOcqksTNznTlSc+WCcac7c8YxStaVle/brqctLh7JKGGWEpZfhlQjiI4qEHSbcMTBSVOupe1vKdNTmoKbcfebep4s3xu+LjfCnRPgf/wn/iFPhP4b8dn4n6B4Hhulh0bSfiCdPu9L/wCEusRFGl1BrS6ffXdql2lxuSOZtgVlRl5vbV/ZRo+3mqUairKkklFVVdNqS96zv6/I7o4HBRxc8d9Xi8ZVofVquJbfPOjayi4u8dNdNnfsfQvxI/4KPftzfF34T3/wQ+Jn7SvxG8bfDDVrPT7DWfDeu3OlXc+u2ml31nqdjBrviE6WnibWhFf6fZXUjaprV21zLbo1002ZN3VVzHHVqLoVcVUqUpK0oyjFOSfea97/AIc8/D8O5JhMTHF4bLMNQxEZyqRqUvaQ9nOSs+SHO4Wa01SaWi6W/Qj/AIKTf8Fa/iJ8SfidceF/2NP2kviTpH7OmtfBbwP4L1/R7HS73wXcy69Yaff6V4ssrO61fSLTxbpNjqdkumrfLoupWOnalvmMizSG4Ld+YZvUq1LYPET+qPD0aTXIotypxcZ2k/fV/wAVa6Pn+HOEsNh8P7TPMvwlXHwxletSl7T6x+6lJToylCEo0rxkndu7vslZH5ofCP8Abr/bB+A3w6m+Evwf/aD+IngD4eyapc61B4b0DVYoYdK1S9IN9d+H76a1n1Tw098xeS/Tw/faZFfSzXEt3HNJc3DSeZRxuMw9JUaGInSpqTkoKMZJN6tpyV1d6u1u+59HisiybHYr63jMtwuIruPJKpUU/eglZRcIyjG0b+7e7VkjgPi1+0x8f/jtZpp3xd+LHjDx3pieKdZ8brpWs6mf7JPjHxDb2lnrXiiTS7SO1sJdd1G0sba1n1OW3e7FujwxypHNMskVcTiK1lWqyqxc/aSjJJKU7P3nbRtu17rVHRhMqy7L5c2CwdCi/ZQw6cabUvq9N1HTpc/PKXJF1Z6deWn/AC6c18VPjN8U/jhrmjeJfi3431vx5rvh7wpovgfRNT12aOa503wl4d+0/wBh6BamKGFU0/TBeXItItpZBM4LtkYVXEVsQ1KvUdScUoxdklGC2irbpaJN62RthMHhMDSlRweGp4anOtUrzjTcpKdWq7zqSctVJvotP19Z/ZA89vi3cRWs9lb3M3g3X44X1AxfZzMJtNkhTZJZag80jSRjYtvavNFhrsvBDbzTJ8Hx8l/YsXKE5wjjMO5qDSlyKNW7TbW1+57uTtrFvlajN0aig3tzXjb9T9Xl8Sa7baWPJaaG/bVROlrqGnXuk3VtHY2VvbReVewRjSb2femlWkckDXqRteicLb6hH9pl/FZ4am60LtxpzpxUalKSfuym+b2ibvGcIPW3a6Pr7zcOZJ8yt7r11vZu19uq9e52eg+Krq4ttL1nUtMsTfu+uazqSMbixgnvbqKC7iht9ZguRcSPNeWdzaPeWklpBd/bVeSGC4toNMfGpRi01GrNw5lGLtG7Smop/fq9S43lTV9JPf7/API7rSdVhutbea8sdNs1Tct5H/YSXU1lIkbzWk979qP9oSx2NpA+ob5XuUsblI9PjgR2Ibmqw5YxjGo5xXMr92pO+m2jTXyG1aNv63PVPEero0VvZaPBLqNxFDFrlppstpaQxxX2nRXam6lZRf3CzC3jSJVnG6+uzGvmWNyWCefTjyubk7c14Xb0lG+qXW91v20M/wBNr/oebaxBf3ttrfh+7tbuILYtJeQ/aLgyLbaZo8l7FcW2os0NvbrFb30s0Ytnn1e8gtLqWLT5Hsru3PXSSi4zpzjaD0vLb+aLV7tz0UfmilJJNW7/ANbm4fDMsOhwSWVxpF1bW01jPY2lzqM+n3Ol28Mc63y37zW92WtZpJrm8WN18mAxRxyXaajcWlw0KtTnVk6yqc0/ilS1lKd7Je8+VRsl2ad+hF5dGrdbrV662fTQ2NHspNPvPDlnaafaW66pcTXl9daRqLS2LCV9RlvJLq4MehXdvOL64tRNBbN597d2unaT5NqEQxTJ3VXWVopOMam7jJ8qXuN9d7a6+gzi9YsrmLU9MjbUNOsQIrvT7mxF/c3mqRX6y6jNDINVim1u1muZ9L0S709UuNYms9PbUXhurq/eTT5LrppcjpJShN1XJcnNb2MI6Wbs3PSV27rb7hNyWzSS3TV38vkaDWvhu6099Wt7PTnQwx2s4vvDGoyw2en6TNuGnPFI8sWlR2k32jQ9cuPsCiwv9PK3bw215YNBMnUpz9m3OO8o+zq8ieusnZSupPWN7aaWGndJ91/WxJNPdILe306K4hurMJqOnQz2VrHpUNnYXM94xivNevoftcct3BNc31rNFHp01zZqbm0Wx+yveKMeROpLXni4VZ9ZJ23Wyas+Vruy3B915XPNPFenafPpc0l5Po0VtqIuNSmkF/FZXXiVryW3vhqd3HdaTNDd28sJ1LSIU8P3djp8S6RfeXLDO1uE6qc5ucXCE3JO0OSLmqUelrv4pat827WnUmMW720tY+pP2A21TUvjn8SotQ1K911W8G3l1a6nJeTJpaWc/jSxh0rTdDtH1GSLUbOO2invZNRNrJLY31zf2jaoTP8AYrT9D4GVJzrulCMObAJytdTqONVXqVYvapO9ny+7Zep8Zxj/ALvg4tNNYp69/wB3La3pr+Z+1K6a1rpyQrboghVeF2tkPxIfMVmDrxksGXHLHGST+n/Kx+crZeiOTvbJfkA8sco28NMXy21RHlcoRu3rkbhhSAfmBMSjzKystbgebeObQDRNRZo2d5bdoFMYIkdpGUbVVgokcp+5ZlYEoeeSCcdm16pm1F3nFdv0PjLXdJ/tm01DRVs2g/tTVrBPJmKbPs9qkjD5EGCzTsxyzLyUBXOd3O/ifq/zPVp1PZT57X5U7Lt00vojQ1/4eac2mx2lxYeY0dqkeEQkRu6gghMHewILAbihDMXC/KFfLpf8CYV53T5rJvz6t9P8vkeD6r8ItMXS1VbBQ9xLfSSSRooaOQuYhhUVXkQRxeYC6hMN9zvUnX9YvUs7ctl73T4b/wDAPBPF3wQ0i6dY7jTRIJBiBpBEhiKmOTBhWRSyyOnys6NG21BhTtqoylCXMm7q/Xyt+ptGUJ3V07dND5O8dfs+6bqc9wLiJ7cpbIEjtYIo0WaRmLtLtQ43hMo6D7QY2K5ZCrV2UcdUp6Nq19301v8A1+JhWy+hiNZKys7aa3tboutv8z4S8b/s238F881kkomhd5MNCd1wvlu0chSAuqImxg6urosiPhwwYH2qOauKtJr3klpb8j5rFZE3OTpxaUdUt7+i8/6R83az8GPEFl9qJs2/d+czrlmvpJ4hIZEmKxfKiiID7sbBJVPlk8n1qeYU5KL9pHpv6nh1corKUm6cla7dna1rvr6dOx5lcfDu5snuJZbOQToxe4a4R4ZIWkQS5SCUxI4wFbeDJ8rljtBTPUsbe1pp6202R5U8vlFScoy+JrXdaLW+39aGBHoMKXg8y2neRoMPKFnlAV4iZWjDhoVZ0UsuySORnKgMvzGtfbylFLnjfm3s/J2OdYeMKnLKMm3BtWV+6tdLye/e5onwQhlsNQ+zSXHz+dLbBZ1jCMZGQOsn3ZfKVj9+RAQMsx+Wj62+WUeZXvvra1vv/p9TX6j79Go6fNGL5pR7pfZ/rpqtTovFPhS21mCzXSNIu7Fnlkb7PKQEtVeJWUQNP8zQP5bkM+5QrAhlZcjHD4lwk25JrTbXv/WvmdOLwtOtCn7Ck4fG3GzUU7xslezd/v08zR8EfBvUNd16301tLuWd40JYmR8xlV++ixTeasYOTGFUKhCq4ZRicTmKp0m1ONlurflZ/wBehWDyepXrRg6cnJ7N7fPY9H8TfDY2kFvpllYSlxNPBMq7kR/K7qXX92DJHJGw2KAo+diVIHJQxfMnLmWtteqtfv8Aoejisu5FyRhJ3ve2qVrdNPPvcteE/g1fXl5E8mnyTxgxLJJiV5JUY+czH77qI5G8nepQyNG2VYUq2OSg3f8AL/P+vvLwmTXnGSpySurrq/0Poqy+DkMxmV9M22zlIgy27O6HcsiMj4t2aQLIFGC6EIy5BRlTypY9pfFo3prb89L/ANanuQyqHM/cf+Xyt8j9Sv2SfCh0P4eTaDJbyCez1y7DRYdVYzQ2skP39wRwCD+6ZkLjd97cB4uMn7StKa+1yv7lr8m3c+gwtJYbDQo6JJuXLrf3tVr2tv6o+vTpmbeUNC2S0Wd7A7GTJZ3LMgXoZGZTnkEgduSxamnNrolJfO61Lmk6OjTqSY3USA7TKkIA3bgruCMqfnCkYAJGSCQxLEzqq0o2d9V0PS9AsEBmYp5XmSB+CTtLADIcNgArhdoHO3JO45oOOcrqMf5d/O+v/A/pHpmmWcIA8xnYlCPLaP74LBMs5CKmQF2kgDkHOa2grpfP82ZN2V+iOpg0aGKNVIIjdiHGxJNzDBO9hg7ATH2ZgQQCc8Xy+hHtF2Z01lo9uBG0YEjEh2SLIyoBbBXaCCc4ZiRtww5ByGlYzlLrqdNY2Cwyb448b32qFKgu2ATh9gbG7OVIwcEDJyCf1/X9fMyc7p77F/XoUTwj4nkniUxnQNcZ4VbJZV02ck5XY+XUEBsggMfmJ2Vz4vXDYhPW9Csn6OnK48PK2Jw671qWv/cSJ+CmvfFG8On3IbVLq1lt4IlsrWDVhAJrOaa+mmtZ7eynuZbRYrLSkS1t7qymklu72zWy33ca3dz/AD9h8BpFL3nKNpvpFfFTd9rubtZO/RH7pZe87LSUnsjirD4h6s/iKzj0y6s5LSbV4Wt9Nj82RpZp7m1tAszLp1ottNcxC2Mhku50tNVhntG1CdJZZZvXwmCoRxWDU4SVT61h2p/Zt7WLs+t79TjxylLCYtpxVP6piLtX53L2U9Nfd5dt9d+h+Bmof8hC/wD+v26/9HyV/Skvjqf9fJfofAx+CH+Cn/6ZpFSkMKACgApNJ7pO2qv37isnvqFO999bbeQwoAKACgAoAKACgAoAKACgAoATAHQYoG5N7tvVvVt6u13r1dld7uyuGB6D8qO3lt5enYT95uUvek3dyerb7tvW/mLR5dOw3KT0bbXm2xMCj9dX6pWT+7T0Btu123bRXbdl2QtAgoAKACgBMD0FG2q0b6isr3srrRO2qW9r+otA7331CgAoTa2bV9HZ7g9bJ62d1fo+68wouwu7Wu7dugUAFABQAUAFACYHpQNyk0ouTcY/DFt2Xotl8haBBQAUAfWP7GaQP8YLj7QIDGng/WJv3wtvNJgvtImEdj57xSm9uNhtljsJFv7iCa4trdl852Hw/H7ccjunK/1qhblbSd41NKlmr0/5lr00Z6+RpPHK6TXsaj1V9bx/LufpXeeL9U8Pap9iaD7PaQ2t1YJPqFgI5dPsrQnT7i4ha+0m8TSpkWa405r5ba+jsbX7Fg2GlaNN5X5BSwtOtBSg2ppp1IxaipO95W1SkrXvzWdtEn1+tnUjSd5O0bNu223Veb28zpb/AFmwglks5dOOlWqSWcC6ja2X2m/uILu2tbLUMXM1wIpptTu1uypuU1HVrXU5ru6ika9to/7S5adCUuWSekryjD7NnF1FG23MoWbW109XuVOcVG6d01Fpr+9Z9bPS+um97XOt0+8SyEkqaro1xp41a2luLrxJeQxXtnr9vJbNY2iXUVg2nwxfZLFbW6t725hubmC4upLY3WmW1xY3+M4xm1FKcZwjNxpxhDknFyfNzttOMlJuS5U7rdq7QWaXM3ddt9/XzPZdF1HT2sILi7OkTXC74b6Nddn08XUk6ppiQ79KiXTbqztjJplxbXaQ6gy3svlGa2uZo4JPNqQmrKUJJNuzspKOurer5b/K+/mLSUtNL/Locvfa7aTQ6tpdpcz2lnLDrUSLZwv4l1Tw9Baotq1vHNqHnajZW1raKn9oagbZby9EkT3F3O899f1r9Wi/Zu0JS0k226bbi7xjyxVrv7L77tJByNdjmrm1ttI1Z5NLuZtWm1LStPnTSjqGtyX+mxT3M1ndW2oQXOsR+HvD01hG2om00/TootdtLC8ls5bKfRdLs7VeiCcqcYyjGCi2rqjBc81ZqPOlzy57qMZNWbunJJExS5uZtttKNvs73vb+bVq/oNl1HWpIrLTm+1yaFNqRub159NsLuKFbiGHTppktI7izhtbGGx0/7fNa+SlheXIWO8hvJ9SkWU9nTfPU5ITnCLUU5yhLnjeUVaK0d2rSWqb02Rq0rPRbMoa5axXNvp9vcLcSWOpzarcrrlhqd+JPDmmo1x4kXUb3T9G26dBpuo28lxb3kMmot5Elxd6c2oz3NtdXc+kIpxlKEeaUYr9zyqVOq5PltGq17SdS+jTS0tvexny3TelvP0JIvEF5eQ2trDcaneaIms645eFFsbHU9Q1i90m1naSO61W6TUE+16ib3zUhu7l737HLo4+03lxHqw8OoyvNUoSnZVI88pypRS1TXK3SaeiT5fIOaMI3krpNWSS0v6vRfmWY1NtqYiOgzyxy2cSJ4jGr6Ja65Y31tqWgQ6bp/wBl1DWv7Q1GD7MdTX7Y1/dyWUtiTNBq1rfg6DCVN0pOpUjCSnB+xVNunVpxhVnVd+S0XBQjbSN3PfqQ6lSMrKMXCUJt1JSleFRcipJRSfMp3nfquVWTuzObW10jRI9O1jVbKWxuZYVu7lr/AEx5bS2JnsVt510bxTPqFjdTizt4zdmaOO2nOnRz3EzwbZU6LqVVOEYtxfuRa01a0ejitlu0tNNjeLi72VvkvM+1f+CbeoWmt/FjxpdWVzqctnc+AdTnvBqd5dXEMd/beKPCdvBZ6ZbXsE1za2el2RWBWtblYbyeadrqGd7exuZf0fgmnJZjmEGoRawVvc1g17RNONSyco9k0rdk2fFcZqUcJgXJ83+1qPNdptunL7NrK3k22ftdc4aFo42eMKGMpRDI7L5KALl4o0lEm4BMKxKqApDHFfp8lb7z82Wy9DnZbRXVpZAFByXeSJY9oWXYscQY588YCxfLsB+6O6yM8w8Z6f51tCUGVNziTevQR+YoIUlwp2xgoM5DEngHDYSi03J2s2/x1LpPlk2+z/NHlcvhS3v763ne0Eb28U0nn4UASsylM7JFc4AIAIIAOTtIIqLR7L7kdHtfOX3/APBF1DSfs8BidN2FGJDtViOoJJbGwqPlVyeDt3EjNFk9LDjNNpNNrs/+HPNNW0ONWji+Xy5IyWChTjylyxI3BRGQTksCchR8vCmZQ0dkr/15G6mm7a/18zyzxF4aa6+0M6pOIJ/s5CGF1iliIEvmlnDRqiEiQb1IYB34BWsWrOzNqc3CSkr21uu+jR4J4o8EptN59nEiSwFGiaOQIj/vZEIj3hVdyuQT87IvAO0ZX5HfSrKot7NdP8vkeE6j8O4GLNLZ26SSlFMv2SPzI4kXJZp1IOVY7FjCfckf5kZ23O72uzoUlbW7f3/meUeIvhdod8JkuNNgYu64lNvCr+QrFiYjEBt84plogdrBYzu3+bv2hWnC2raTv8uxMqVOoneC1TTVkr33vbXW++589+Mfgdot9B5Wn23kODdvGsx8wCec+Zm3+YLAkjK6ODFMzLKu1wkSheuljpwkruVrrRXtfu1f8dfQ4a+WYepCSjThDR6LVN231V7vY+a/EHwPurW6VDCkiwSYKRhzbpJkiULEZJlSW4KcmIETQNFFO7pDsHpU8e3FtPr3fZHj1cmUZLlivh+y2k9Xo9Nb9SCx+DlzFcRSy2rKZ1j85Wj3Ryu4CvudhI2xFxAw3QNIxcvu3SbSWPvFpOzb3uvzvcmnlkotc0Pd2t/wLJf8E9Aj+CUMau15aXMMkdt9oEUFnDOhkKvGUV5S0KhQpBkjRgI22jAPPM8wndckoro99e3R/P5HWsrjtJN22V7pd99P69DuPhr4FTwfqwuLvQXvbZ4oI5iNiXUKNKxe6tHEBUXMBVVWPy2EsO7hSsbrhia6rw5U4x38k723tfa34nVhMK8NNz5Vd2s425la/V2te/fU05vhTda3q7XUlpAUl85oZlimAQzFxBMjRsArBQFcER4Me4QyMJFZPFKnFKLlq3fl6LS27XdmrwUZVHKekeij13vdWSdtLb9dj1vTvg/BYvFDBbtdWgCRqLqPe8c4WMSNGzyREKxxI5YDIcxAmMtnmliJS0bkten66nZDDQhskv8ADuepaZ8MoV2KLXbsLiVdiyQN8ylT5YhYeYvIEgkZTjJUBHD8/PJ/albs2/8AMpKKburpeSv+P5n1d8GvDYgj1KxWOSJXeKYMVAZpFUqSXcHAOxQY2kwV5VtzHCvfVtvbe5himkou38qW38rt8tF+h71caCFg8uRRsBjVVVcs8ZGcMBtAYjcpPG9iduzoxc4/aLpdemn6mXaaHcLcktFFsI2hnypViqhSApQEqisyqSBliNoYjCuPnXn/AF53v/Wp3Ftp00e1hvdtnzIuGQkcOyq2TnAGPlIJIJByFppXdjKTu2ztNOtbnylcqyIE3eYMoWQqUG3dtjYLg4LFmXdwRnFbRVkl6/5ku1rvyueiabbTGNUljQMVXC7WztLRg7GjLBWICrk/I5yrZABWznk1q+mmmn/DbnY2tq8RINoWKNndKVxIzKC3KyD5SDnoqkYwAArUXMpO70bs+huW+myeeo2byfKKqzK6JvK84DAbE+YKNzuOnzAhiiHpr5B4znFr4K8WFo2kS28LeIprkW+5mSGLSbtz5axbpOAMKqAyk7dilsIcMRFzoV4xdnKjUinpo3BpP3rR0b6u3d2HQkvrOHlZ2Vak2krt2qJ6JXu+y6s/mPk08XUJvZr+Cy/tvRL22tru6ujBqdtp10r/AGixttOiS1uvtktq1rp8L3Gp6e0DSvLehILWDTk/F6U5QptQpObpezcpRSnQclyuM51NaUYxdnO792K5rNNX/c3KUm7XjBt83NGUZJNtNq6XTZ7X80ztvh1pmnaZqFpLY2YnkuGv/KutRtHs7uU3V7Lf+XZx6xfW8E0tiw02PTlt9O8hFt7iMCO/fVIWmlUdTGYSPO3H69hn7r5tfbU7xUocy5b7JvbpY5sZL/YcZezbwuIvyax0oySte3TV+Z/FVN+3L+0vPNNPL4w8IGWeWSaUr8FfgbGpklcu5WOP4brGgLMSEjVUUfKqhQAP7a/sXLH/AMwkNdfjq/8AyZ/Hq4u4jSss1r2VklyUHZJJLel0SS9El0I/+G4P2k/+hv8ACP8A4Zf4Ify/4Vzij+xcr/6BIf8AgdX/AOWD/wBb+JP+hrW/8F4f/wCUh/w3B+0n/wBDf4R/8Mv8EP8A53NH9i5X/wBAkP8AwOr/APLB/wCuHEj/AOZrW/8ABWGX5UQ/4bg/aT/6G/wj/wCGX+CH/wA7mj+xcr/6BIf+B1f/AJYJcX8SL/ma1vnTw7/OiH/DcH7Sn/Q3+Ef/AAy/wQ/+dzR/YuV/9AkP/A6v/wAsH/rhxJ/0Nav/AIJwv/ygP+G4f2lP+hv8If8Ahlvgf/8AO4o/sXK/+gSH/gdX/wCWB/rhxJ/0Nav/AIJwv/ygX/huH9pT/ob/AAh/4Zb4H/8AzuKP7Fyv/oEh/wCB1f8A5YH+uHEn/Q1q/wDgnC//ACgT/huH9pT/AKG/wh/4Zb4H/wDzuKP7Fyv/AKBIf+B1f/lgf64cSf8AQ1q/+CcL/wDKA/4bh/aU/wChv8If+GW+B/8A87nj8KP7Fyv/AKBIf+B1f/lgf64cSf8AQ1q/+CcL/wDKA/4bh/aU/wChv8If+GW+B5/n8OKP7Fyv/oEh/wCB1f8A5YH+uHEn/Q1q/wDgnC//ACgX/huH9pT/AKG/wh/4Zb4H/wDzuKP7Fyv/AKBIf+B1f/lgf64cSf8AQ1q/+CcL/wDKA/4bh/aU/wChv8If+GW+B/8A87ij+xcr/wCgSH/gdX/5YH+uHEn/AENav/gnC/8AygP+G4f2lP8Aob/CH/hlvgf/APO4o/sXK/8AoEh/4HV/+WB/rhxJ/wBDWr/4Jwv/AMoD/huH9pT/AKG/wh/4Zb4H/wDzuKP7Fyv/AKBIf+B1f/lgf64cSf8AQ1q/+CcL/wDKA/4bh/aU/wChv8If+GW+B/8A87ij+xcr/wCgSH/gdX/5YH+uHEn/AENav/gnDf8AygT/AIbg/aT/AOhv8I/+GX+CH/zuaP7Fyv8A6BIf+B1f/lgv9b+JP+hrX/8ABeH/APlIv/DcX7Sn/Q3+EP8AwyvwO/8AncUf2Llf/QJD/wADq/8Aywf+uHEn/Q1q/wDgrDf/ACgP+G4f2lP+hv8ACH/hlvgf/wDO4o/sXK/+gSH/AIHV/wDlgf64cSf9DWr/AOCcL/8AKA/4bh/aU/6G/wAIf+GW+B//AM7ij+xcr/6BIf8AgdX/AOWB/rhxJ/0Nav8A4Jwv/wAoE/4bh/aU/wChv8If+GW+B/8A87ij+xcr/wCgSH/gdX/5YH+uHEn/AENav/gnDf8AygX/AIbh/aU/6G/wh/4Zb4H/APzuKP7Fyv8A6BIf+B1f/lgf64cSf9DWr/4Jwv8A8oD/AIbh/aU/6G/wh/4Zb4H/APzuKP7Fyv8A6BIf+B1f/lgf64cSf9DWr/4Jwv8A8oD/AIbh/aU/6G/wh/4Zb4Hf/O4o/sXK/wDoEh/4HV/+WB/rhxJ/0Nav/gnDf/KA/wCG4f2lP+hv8If+GW+B/wD87ij+xcr/AOgSH/gdX/5YH+uHEn/Q1q/+CcL/APKA/wCG4f2lP+hv8If+GW+B/wD87ij+xcr/AOgSH/gdX/5YH+uHEn/Q1q/+CcL/APKA/wCG4v2lP+hv8If+GV+B3/zuKP7Fyv8A6BIf+B1f/lgf64cSf9DWr/4Kw3/ygP8AhuH9pT/ob/CH/hlvgf8A/O4o/sXK/wDoEh/4HV/+WB/rhxJ/0Nav/gnC/wDygP8AhuH9pT/ob/CH/hlvgf8A/O4o/sXK/wDoEh/4HV/+WB/rhxJ/0Nav/gnC/wDygP8AhuH9pT/ob/CH/hlvgf8A/O4o/sXK/wDoEh/4HV/+WB/rhxJ/0Nav/gnC/wDygP8AhuH9pT/ob/CH/hlvgf8A/O4o/sXK/wDoEh/4HV/+WB/rhxJ/0Nav/gnC/wDygP8AhuH9pT/ob/CH/hlvgf8A/O4o/sXK/wDoEh/4HV/+WB/rhxJ/0Nav/gnC/wDygP8AhuH9pT/ob/CH/hlfgd/87ij+xcr/AOgSH/gdX/5YH+uHEn/Q1q/+CsN/8oD/AIbh/aU/6G/wh/4Zb4H/APzuKP7Fyv8A6BIf+B1f/lgf64cSf9DWr/4Jwv8A8oD/AIbh/aU/6G/wh/4Zb4H/APzuKP7Fyv8A6BIf+B1f/lgf64cSf9DWr/4Jw3/ygP8AhuH9pT/ob/CH/hlvgd/87ij+xcr/AOgSH/gdX/5YH+uHEn/Q1q/+CcN/8oD/AIbh/aU/6G/wh/4Zb4H/APzuKP7Fyv8A6BIf+B1f/lgf64cSf9DWr/4Jwv8A8oD/AIbi/aU/6G7wf/4ZX4Hf/O4o/sXK/wDoEh/4HV/+WB/rhxJ/0Nav/grDf/KA/wCG4v2lP+hu8H+v/JFfgd/87j9OlH9i5X/0CQ/8Dq//ACwP9cOJP+hrV/8ABOG/+UHS+E/+CiX7XPgbVv7d8J/ETwto2r/ZprMX1v8ABH4DSyrbztG0qILr4ZTxoWMaYkRFlXBCOoZgeTG8L5BmNH6vjctpYijzRnyTqV0uaKai7xqxlom9L212NKfGvFFGXPSzjEU52a5oU8NF2e6uqN7M9NuP+Cu3/BQe7eOS4+Omky+UHVI2+B/7PfkBHtHsjEbYfCkW7QC3chIHiaGOUJcRotxHHKvmR8PeDIQlCOQYNRla/vYhv3XdOMnWcou+7i02tHdaGsuPOL5NOWfYxtJpaUbWemq9laW/VMgf/grZ+35JNDcN8afD32i3tjZwTr8BP2cklitTMtyYUkT4SK6p9oXzxg5EzSSgh5ZWdx8P+DoqMY5DhEo/CufE6e7yafv/AOT3f8Pu7aDfH3GD3z7GP1VB7bf8uellbsSN/wAFcv8AgoC9nLpx+NmgfYJ1jjms1+Av7OSW0kUW7ZA8KfCRYzbjewNvt8hwdrxsvFSvD3gxS51kGDUtuZSxCdnuv44/9f8AjH/of437qH/ykuH/AILBf8FDjDbwf8L20byrRt1qB8Cf2dFa2PH+okHwkEkQGFwsbqo2JgDYm2X4dcFScm+H8J79ue1TFJSttzJYhJ/NB/r9xj/0PsZ91D/5STzf8Fi/+CjE/mGT4/6cGlgmt5Hi+B/7PEEjw3HmGdGkg+E8bt5xlYysW3SERlmJii2JeHHBC/5p3AvVO0pYiSbW11Ku07dLh/r/AMY/9D/G/dQ/+UlGL/grv/wUEhRY4fjX4bhVF2fuv2f/ANmyMupjuoXWVk+ECtMJYr+/Sfzi/wBoW/vvO8z7Zc+bUvDvguW+QYXRJK1XFpJRd4pJYhJKLba7dA/1+4w/6H2M+6h/8pLQ/wCCw3/BRFIooI/jxo0UMKeVDFD8CP2c4Uii3s/lxrF8JECRkuwKLhWRjGQYztqV4c8Exd1w9gr35r82Jbvprd12+iD/AF/4x/6H+N+6h/8AKSD/AIe+/wDBQzzEl/4XvpQmiQxQTD4Hfs8rNbwmaa4EFtMPhOJLaBZLiby4IGjhjjkaGNFhxGKfh3wU4qD4ewTgnzKF6/JzPd8ntuW76u12H+v3GO39v437qC/9xFWX/grf/wAFALi8m1C5+N2iXV9cSGWe7u/gX+zxdTzM0EtqVkkuPhPIzRfZZ5LUQE+SttsgWMRRRIlrw/4NjFQjkGCjBXShF14xSbTa5Y1ktWk3pqyf9feMNv7exln0aov86TKsX/BWL9vaCUTw/GfQI5lkWZZV+BX7PAkWVAypKr/8Ko3CRQ77XBDAu5ByzEn/ABD/AIOaaeQ4RppprmxFmmmmmvbWaabTWzTsV/r/AMYpp/29jLp3TtQumtmv3OjXR9DRk/4K8/8ABQiaa1uJvjno8stlE8Nm0vwL/Z3kFrFJw6QI/wAJ2SIOMhiignc/PzvuS8PuDIppZBg0na6UsQk7bXSra2vpfYP9fuMemfYxeiof/KTrPh3/AMFsv+Cmfwn1m+8Q/D39ovS/DWtalYz6bf6jbfAP9mq7nu7K5vLe/mt5v7S+D16jK13aW8qnZvi8vZEyRu6N2YTg3hjAOTweT4bDuUPZt05V17l78ivVdo31cVZN2vsjlxfGPE+OjCOLzjFV405c8Iz9laM2rcySppcyWie6TdrXd/ZR/wAHGv8AwWWHT9sSMfe/5t2/ZTz8wwef+FG56cew4GK7f9X8ne+Bp/8Agdb/AOWHD/b+cf8AQdV/8Bp//IELf8HFn/BZBlZG/bAiZWGGVv2d/wBlUgj8fgdx+GKP9X8n/wCgGn/4HW/+WB/b+cf9B9X7qf8A8gUZ/wDg4a/4LA3IAn/a3tpAr+YAf2d/2VgN/wDeIX4HjJ5I5zwSOhND4eyZ74Cm/wDt+t/8sGuIM5W2Pq/+A0n+cCuP+Dg//gryAAP2srQADAA/Z3/ZXAxz2/4UhjPJ5680v9Xcl/6AKX/gdX/5YH+sGc/9B9b7qf8A8h+BXk/4OBv+CuUocSftXWjh/vA/s8/stYP4f8KSwB7DA9qP9Xcl/wCgCl/4FV/+WDXEWdLbH1f/AAGl/wDKytN/wX5/4K0TndN+1PYSHDDJ/Z3/AGWujAhgcfBIZBBIIPrR/q7kv/QBS/8AAqv/AMsH/rHna1WYVv8AwGl/8rKDf8F5f+CrDKyn9p3S9ru8jqP2d/2W1V5JWZ5JGC/BMBnd2ZnZsszMxJOTlf6t5I/+ZfR/8Cq//LCv9Zs9/wChjW/8Ao//ACsybn/guV/wVEu932n9pPS5g+3cH/Z9/Zj2ts3bMqPgyB8oZgoxwGIHU0v9Wsj/AOhfS/8AA63/AMsGuKM+i7rMqqfdQoJ/f7IyJv8AgtX/AMFLLggzftCaK+N3X9n79mcD5jlsgfBwA5PPIpf6tZH/ANC+l/4HW/8Alpp/rZxF/wBDSv8A+AUP/lRmyf8ABZX/AIKNzf6z49aE3t/woD9moDBBBGB8HgMEEgjGOelP/VrI/wDoX0v/AAOt/wDLQ/1t4j/6Gtf/AMBo/wDyoz5f+CwH/BQuYhpfjh4fdlOVY/AH9m4MDtK5BHwhBB2kjjsaP9Wsj/6F9L/wOt/8tH/rdxH/ANDWv/4BQ/8AlRly/wDBWX9vWdmeb4xeF3Z9u5j+z/8As3ZbYCFzj4RD7uSR/tEt97mqXDuSxVlgKaT6c9b/AOWCfFnET3zSv/4BQ/8AlQv/AA9m/b22sp+MfhhlfAdX/Z//AGbpA21t4yH+ETDh/mHo3zDnmk+HMlf/ADAUv/A6y/KoH+tnEL3zSt/4BQ/+VFsf8Fdf+CgQYMPjV4bBGMf8WA/Zu6A5Ax/wqHGASSARgHkVP+rWR/8AQvpf+B1v/lof628Rf9DSt/4Lw7/9wkx/4K+/8FCCST8bvDvO0Ef8KA/ZtwQvTK/8KhwffI5GQc5NP/VrI/8AoXUv/A63/wAsD/WziL/oaV//AACh/wDKixbf8FiP+CiFmytbfHLw7EUO5cfs/fs1EA8/wt8H2Ug5OQQQcnjmj/VrI/8AoXUv/A63/wAsD/W3iN75rXfrGi//AHEWT/wWT/4KMl/MPx40DfjGR+z9+zSoxkEgAfB4KAcDgD26Uf6tZH/0L6X/AIHW/wDlo/8AW3iP/oa4j/wGj/8AKi3D/wAFov8AgpJAoSH4/wChxqDnav7P37NAGTj/AKo5z0HXsMdKP9Wsj/6F9L/wOt/8tF/rZxF/0NK//gFD/wCVG1Yf8Fw/+Cn2luZLD9o/SbZ2+8U/Z8/Zjbdg7uQ/wZYE55yRmj/VrI/+hdS/8Drf/LCZcU8QS+LM68vWNF/nSNRv+C7v/BVJsbv2m9NOOn/GPf7L/wBM/wDJFuo7E8jtR/q3kf8A0LqP/gVZf+5Cf9Z8+/6GNX/wXQ/+VCf8P3P+CqP/AEc1pf8A4jz+y965z/yRXrkk568nmj/VvI/+hdR/8Cq//LA/1nz7/oY1f/BdD/5UTJ/wXl/4KsRnKftP6evBXj9nv9l/oevX4Ld/XrwPQYf+reR/9C6j/wCBVf8A5YH+s+e/9DGr/wCC6H/yotx/8F8v+CsUQCx/tSaeqhQgX/hnj9loqFGeArfBMgDk9Bz3p/6u5L/0L6X/AIFV/wDlgv8AWXPH/wAzGt/4DR/+Vl5P+DgT/grhEu2P9qyxRcYwv7O/7LA4/wDDI/l6cnvR/q7kv/QBS/8AAqv/AMsJ/wBY87e+YVv/AAGl/wDKyzH/AMHCH/BXqIYj/aztQB0z+zx+yw2MjBxv+CDYz3x3560f6u5L/wBAFL/wKr/8sJ/1hzn/AKD63yjTX5QJh/wcMf8ABYAHI/a2tgfl5H7PH7K4I24xgj4IdRjr1xkdCRR/q7kv/QBS/wDA6v8A8sF/rBnP/QfW+6n/APIFTUf+Dgr/AIK66rp+oaXf/tYWlxYarY3Om6hbn9nj9lmMXNleW72tzA0kPwRjlUS28jxF43SVVPyOpAIX+rmSf9C+l/4FV/8AlgLiDOE01j6t1qvdp/8AyB8zWn/BUT9uGxn+1Wnxf0WC4yMzR/Bb4ChyFRYwpJ+GBygRIx5Zyn7uI7cxoV4p8FcKVEozyLASikkounLlSTcklFS5VZttabs9OHHHFsIuMc+xyTd2nOD1ej1cG+m2xOv/AAVN/bpW5W8/4XJo73SzQ3H2ib4LfASeZpref7TFI8k3wvkaRxcfv2MhbzJQHk3sAQR4K4Vi4SjkeBTpyjKHuTfK4tOLSc7KzV10uEuOOLJwlTlnuNcJxcJx5qaUoyTTTtTW6bR//9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6" descr="data:image/jpeg;base64,/9j/4AAQSkZJRgABAQAAAQABAAD/2wCEAAEBAQEBAQEBAQEBAQEBAQEBAQEBAQEBAQEBAQEBAQEBAQEBAQEBAQEBAQEBAQEBAQEBAQEBAQEBAQEBAQEBAQEBAQEBAQEBAQEBAQEBAQEBAQEBAQEBAQEBAQEBAQEBAQEBAQEBAQEBAQEBAQEBAQEBAQEBAQEBAQEBAQEBAQEBAf/AABEIAaICgAMBEQACEQEDEQH/xAGiAAABBQEBAQEBAQAAAAAAAAAAAQIDBAUGBwgJCgsQAAIBAwMCBAMFBQQEAAABfQECAwAEEQUSITFBBhNRYQcicRQygZGhCCNCscEVUtHwJDNicoIJChYXGBkaJSYnKCkqNDU2Nzg5OkNERUZHSElKU1RVVldYWVpjZGVmZ2hpanN0dXZ3eHl6g4SFhoeIiYqSk5SVlpeYmZqio6Slpqeoqaqys7S1tre4ubrCw8TFxsfIycrS09TV1tfY2drh4uPk5ebn6Onq8fLz9PX29/j5+gEAAwEBAQEBAQEBAQAAAAAAAAECAwQFBgcICQoLEQACAQIEBAMEBwUEBAABAncAAQIDEQQFITEGEkFRB2FxEyIygQgUQpGhscEJIzNS8BVictEKFiQ04SXxFxgZGiYnKCkqNTY3ODk6Q0RFRkdISUpTVFVWV1hZWmNkZWZnaGlqc3R1dnd4eXqCg4SFhoeIiYqSk5SVlpeYmZqio6Slpqeoqaqys7S1tre4ubrCw8TFxsfIycrS09TV1tfY2dri4+Tl5ufo6ery8/T19vf4+fr/2gAMAwEAAhEDEQA/AP51L7xL4l1C98QW8ni/xNJcpqN64jk1bWIo7jde3qxsji4adRCgMl2+6SCRY1dJRFHbmT5SdSVOrTlH3acpKL7wu1Z30v1093bft9PTwsa1GpTf7yqqaq9rr3+Z7u3LZd73vpY5Xwv8WdSsLiWVPFXixNVs5ZHBfVdSuLaWBzIshX9+4fZ9oXZA1tJseMmC4jDR3ERi6dTERaduSppze0nSlp/K4ve3dO3kY5ZisNhqk6sISWMw81y81H21Oav7ztP927KzcZQknpsegWfjD4g6/eXOpW/iHxP9nuZpEllm1C/htrebbMGWLyb15EieDE2+MJbJMjBEaNpJIOCpKOGhCEqs+anH3eSp7ScorefLZN2fu2u7vW/Q9qhSxGZVqmJjSpwhVlepz0KdGFJ7ONKMIxVKFSPvPWUU7NK1j0a31/W7XTZbweIvFBtcyJJLfatq0F3BNA7Wrr5Rlne4he3G83sSvplyfPW0VF231v5TxlWrWVKNSpFyanBJJc0YtXnVlf3LNqM6dnaUvj93X6OGBoUMJVqyw6qU1JwlWnCPtVWUZRhCk4xTrU3TU5RrOS9pGCfJeScfLW8W67Pewi28XeJC7Kos3fXdZggkMbWt0ILu4S8gdNREUklrcrDbSzQzRRQwQz3M0skfsupWjSlOp7Syqc01T/evkal71KC5XP3nFKPMrQblze7Z/Mxw2HrVoRg4JuFqfNF0Y894+7Xm5TVP3ebmnZr2ijDlvO69g8EeLbuz8TS6j4q8ReLpdItLWGRHTXL+SWOW206eZpPs11cRLdaTMs0dzbKzW8k4tpLeOaW4Er14ebVcfPAShgakfrMqivFOWrnOK9kpxlBxqU7vo+Zxei6fTZJTy+GaQqZhQjLC0op06k+VqSw9KUZOUZQkqtCpo3Fcr+GXNp73q/hXxjd6FqOpQ6fd6mEg1tvs97/aer6lFc226ZI4ZRfXLWMv2cm8imOmXNpayQxXUkdxIdOhlvvnMyq42tSoRxGIqzbhapR9rNSi4z5XKcotVIuUo6R5nZ2blLY+tyuhgMPLEvCYWjCM6qnGtOhGo5KUXUUKftVKChFSs/ZxpxlH3XFbntHgn4u+Jbnw5oNxrfiC+uEs3trPU3i1fV5Z2Q211qC3ul2k9rczTafapfW9hf295qiXdxHJY69ZRSaXK9vZ/K5lgqlLGYj6pLE05TcqtKnGvUnG6rOnO8niVOFrSqK9F3fupJP2h9Tl2MpVMLhnXp4arCMlCvP6thKEZc2GvD2UHh6s6lpOEKlqq95Tla14nT+K/i9HpWqWPw6t77W7VfEcWo32k30XiiNorX+zLm6sL6x1CygmtLu3uJp9KkaDTbqWynuIIrhbW7v7nfbtyYChj6uHxOcVcZUbwSp0q9JuvGdSdajCtDkqfWWnCFKpGDqey1qRcLKTutcZjMBQxuFyWOBi/rrxFSjWhSw7jTjQmqb53Tw0KqnOo3JU414v2fvc0oPlOS0nxJ8QkhtrzVdT1fVIdYXWEhax1i+umj18LJa6Xbyz6bGkaXi2tytzb6eEiiMlwsc8Z8Q2lxA3dXx1KVSdKlisRTnTp0HJTrVoScI1K05N/vHy3ndKVn7rT2djKjS9nCFWeCoThUlVhPkowq1FJRioNSnCUp/u6iTT2UbXstOnTVNXWSx0maTXdIvU1RYrC6hub+U3UkWoaPNeyX0F5rKW1gFiMcmmywrZw38LRWlkIZNSWduF4/EqniK/16pVp1KVT3Hiakp05cslGnCSl8NW/wC8Ti0730OiOCwTlSovBUU1Uh7zw9Jv4k76QiovstbNLc9Sb4jLdyXNibxrfSNN0jWNUsI5NZv7a4tbGPxJH+91K5+0tb3/ANsbw5qb3FnbygW0V4bC1vlt7+xvq8ap/aFHlq1MXXq4mVelSrT+tV5wm5YFShGjUjVh8NKVGHtrOTqQc7XSivRhHB1HKMcJQoUvYVZRpugoVk1mDjzVad/Zp3X8OdOSas5OUZcq67wGb+y1G9l1XVPEdnaWhgg0mXU5YbiONzBBZXV7thK2dpYymzka/fdLpVrL5ML2kFwbKJuLNMxxcqcaUMRiHUnzKtGGKxcebnqTajb6w7zhz251bm0SUTowmDwlNzl9XpJJuVP/AGfBe5Gy5t8I3Lms+qS3s3v12r+Mr261zR9O03WtaTWbkXlxd6TqNu+pSWelWGm2qxy2caAPdosiQazPM8ET/wBjypf2nkR3UFtD51KWOhhq9aVfELDrljGpDFYxWnpz88XiZPns+V+8tLM3nTwjqJRo4WUuVO08NSTsm/8AnyqMe+jg3/etZIvPFmqabpmpzXO66vbBbZooZtVkjS+eWXZAmlvAkMV5NpUdt5t5aWF9epPc2sjrFbPd3M0y9rjalWlbHYmFOule9fEz5IRSTk+au+a+zWnXct0MJyuU8HhG00k1Qhp1+2qj0eqs19+pkf8ACR37x39zqMniKeBLfUNQj1c6rdf6bZTRpomvxLfwtd2lsdOudOTVrS1bU7W71HVIt07XOnp9sO9OvXSjCnjqilKslWourVUqbhUjKjUioww3tOdRqxlGz5e9vix+r4So3Krh6F1GcaU1Si7qpCUZXVb2uibhJKMo3s730cedi1LXtSguLlpddtjBrGlw29/PrWpTW0kqWwWaa9tzse20+7N1p1u0thp0FhcGeWR721WR7kdDxteMoQWL570K8KsZTxELSfs3ZN4mXNyat6LfoJYXCNOUsHBcsoSXLQoTb1el/Yrl9dT0GG6nQaFp+o6prlgLa21e4eM35gN9FaLZraxSJf36XS31xLK95F532qS/XTkuIJXtpHhHnrM8YlXqwr4lzm6UYxVSjp8fV4eV/RJaHb7DC8sYqnh1y3/5h4a3ttqrWt53+4zYNQgtDa6jaeJb4QI8kcgkvnS3lFsbiwM8kx1WS3ittUn02+W4MQH2hbeW6VNNt4VSdzxuPnzUqlavOpNLlarSu9by0qe1j7q7KL9FoZeywycXClQbT1/2fDx08vZ0qb/8Ccl89Tnrr4g6tDrEinUNbfTLOIXEYS+1K6uLa2sp5b0tqMZPkQEwTTXRsFk+3zrElot28sdmLnZRqKFpV63O0rqVeUE1bWV0rXv9lRSSej01L0W3fDUba/DQjJ/ckrLzv5W1Oo0fVtX1m/ium1jW7WMS7wy3E7SN9mnMk0cATm6NwIHiZ2uNOdrmSK4tIlneLZhVxWIopQ+sVKl425XWxLhFW6zp4iF5LRWsk027KytaoYWeiw1GLtdt0MM/Vcs8PK2rvq3JbOT1O836zNdzTf8ACRazk3cP2+S6u7jR2ksZYre8WeSe11NG866naQpDpcVjtuALWTTrOeeHyeN4zEap1a8ZSuoqOIry03TtiKleCX/bjlrbntdSp08NBL93h9NLPD009O9uWOnaMYx7RS0Mu+8bJZ27RW97qt2ZViYRQXp+13tu5a9murRb/Uo9Wsg8C3IR7yyktY7iFg93vWWexFPGytCWKxEdrOVedovppzKGm1lCPkkP2dBxuqWHbtt7CP5p/iv+AYUvj6/1K9nsXuNaY3UFzfabLLdf2VfSqYpNUltLX7cYYR9sOjacuqW1nALu40mW6u3trSOQXNp2weKpRmo4yap8sFUhOriZR9mmmp81PE0mmpt2UVHpBvl35ZUcJNe0lhKKrbU2qOHfM76q06E99VrzWevYsW/jiaIyRJqHiiYyW08N0Lq6+wvaiSQ3V7LLdMVaKXSYootUuf3MhhtoYjHIlrK7WkP65U1hiJcl1JXxOOptxi1L4HjJOPMlZe87p82t7GyjgmkpYeF7ar6rg+VNbrnjhYy0a3VrtWejZqRX2o6rcT6vrfibxJZi20eK5s9Ot5Li+M8n2vwlOk9wunwxRaXe6fBbAXcN1pVvcyWtx5OsyyadbXltS+t4ilSUadTGRtUqKb+t1koxcKkkteatZzfNd1+uiUbRM3QwntFOFGgrRcVF0l3u7qMo0/S1LS9/i1Me+8QW8M8kOqa3qhSYXSJbrcW896bXyrdrryI7DxLbSvuuY4Jo7mMXtq8Z1KJbqd9SaaXWniMbKleni8YmowT5sU3SkpR2k5QdeKS0fLiU3pyuK0B0sN9vC4Vpbv2K5tuik5UtOnNSku6e5QtPF2vancz/ANnazrkkjomoKLn7Db2+5bmzgt7q1aw1SWG9+2JFLpen21rYKEtpo9Rl19I7cA6VJVYRp+0r1lvFKnjZy5YTspXjXjWlbd8znypr+He7ZGOHXvKhSlGOv+60WklrZ+yjRi16xvbd9uBm1q9NtqMl3rniLSWmmnFzcxXl1DPBdWlzbxTLbWC3V1c2000XnXhlltdPsIb6O60+SXToYJVtO6njMZCrQnGrUkqdOfJTdeU1PlTkudQVOmuZrllOdOokl70ZRXKc88Pg63Mnh6cue8W/YUk4qStaMZQnLTdWktdFZlK31+4nuH0Y+K9Rkvta8rQtO0u3vtZ02Q6MttY6NFd6VbST61cTXuk6rZz6gplni1W81ee6vdKt5Td6Tu0njMXH2Uo18ZGEEpybxkakvac7lUjeNChS1hywjGdNqK5edzWhzLBYFy5Z4XCr3kkvqlOmoKKXs3CKbkuSXvtqalKXNZwuY/jttcs/EmuXky6+k+n2506+u9M1q41TRkjOjWTQ3t7OmrXdpdQR3Olanaajc3L6dNIszW0GltdyiGTtwGZ1pYSnh1mFZxdWc4wlWnCpBJuTiqnsKFJttaRhGpF3/ibxMsRgcLKt9Ylg6FWaj7P4FyTsnyztNVJKSTS0nbTo9Te0fxNPLHdQX/imTSLvw7Yn7U9nf3GrpYXum+JNHMDtp95cHUrqSGN76KDfcpaaXPK6X0c8kttc2XHiK+NhVlKgsZVlOS9l9Zr8nPGrdvl+pVaWkLJS9pz35lyuNpKXZGjg5U481OhGNOl+8th6U/fg0rXxEa7XXWPKrvVSaVs3wj8QVfxBp72d34hvtRW4FvLDa3t5PLJPPrN5OnkaUNZSTyJ9O1XSrTVo9SMlh9ls5pszW9he3i9ld5lKhNfXMQ6cZJwqvFRbUfZwglUnWpVdbwclKKjduV72TOa2AjODWDpyrPm54PD22tb2UaM6D6+9zOdny2trzRX3irUNc8Q3VvFqes7tFmtlIi1PW2is9O0q/kt/LNygmtptKudXEulwSRyXGp3t4JoIIZroWP27H2uOo4WnJ4jGR9tGpOSq16ftJSnypuNLD8luW2qnJ3uuXlad9PZYOdeUHh8LUnS5amtHSPLd2lKpKqo89tGl9l3UtLekv4mu9Ha3u/7W1uWJdR8S3b6ZHrd9/ZSWEWotbC6tp77VZIm0aC1v20gNEILm4uLe7lskQWktxpvBOpjaynThWxFlTpUp1fatpVees/dlRjQvKbqa8zlsn1udEYYSHK69Gg7NuE1Ri+eOmtqrrKOv8tr7aqyWNffFFWazlm8SXVpeW1nZ+Io5rfxRbQ3K+fFqdjaSR2pmF5qU5tY7r+y9FMVrb3s6zDUxb6hHA9gRoZjGnVh7TETUlWw02pVKjioRhL2j9pUmoPmtqo3TtaVmRL6hKpGKo0KdnzK6p0+ftFKnTpyk9b8rlbTbqujHinTIJdL1Q6xqkEV2upR2c8GsPc/8TODTNRkhj1LT7qKzj0ewkvLa6ZYmk03UYo4Lt1ithqtksGH1rMJKph1icW/a8nuSr148lOdanC9OVOdPmnHniopRhGUbtRjojonQwclGUsLh5Ri04t4bCtRna3KubDSnorq86km7XlKT1NuD4h/2jbXCte+I47yeyvYdXni1SSLT7OXTP7LuIYpJb13Xy97ySw23nRC4sl1K8lvZNL0tLl8JYfHKrGMq1WMYVI+yg6k1Xlzwm/fblKck7LmlJv3rXu3ctTwuyoUdLLXDU4xt5NWj6JRimtkrJHCeLfis9iZNLutX8Y3s1sj6pYmzfUdNkaC+e61y5trzS5ZTLp+s21zp13YvPqDR/ZbT7dd3Vjo0dzp5PZgqeOk4VIVqtJe2jRqRr1faQtTUoyb5Pq83Fv8A5dupfa85NHNUlh6c5NUaM2o83LDDYdJ86vq40VVk1/M6jvu02c9pfxJuL+O5sYl12fUryDTobTVZL6+Euiz6c8Catb3mhzwtePcatFZpbsL23vI7m9YvLpkP2jV7SHtr4fG0VCo8fVj7CV1RjOvy1XKXut1PrXuqKldWjKySi7rUzp1cNUvF4Siozvzv2GFvC1+jwzqScraXq3u0neOhT0jxT4l1i2i1KxvNbstIv9Ihv7PUrafXWCq9va20nmhdV1YWd4s93rGrNpwja7upY7W2+338OraNcROtXqxTpVK06mJpylQryjisRFL2lWvKnJfvGqtqcaacVy8jbV37O7mFKj73ssNSp05fwnUouMvdspXhCdOCXMpctopONpatu/c6r4i1C4s1tF8a62L+6Gg66bLTLqdBLcyardGSGO3nnR4tIt9P15V+yy3cjw+R5WqzalqVstw3JRqYiftK8JVN50JTqYiuowjOnTpRcJKcakv3kFN2mvely7R96506CUI1KdG+tlTo06nMrvmdSFVVNIq7Sk3eya5fdtzEVzbWsWkSx6vrl1rS3ZkCXV1rekzW4+0xwtpLaY7aW8+sq09op8zSjcm7e2iks2huQV6Z47M5/WY/WMTTpuKfs/bV60HOVSVKMvbOtGWvJzWto5cl3y3YsPgoOk/q2C1nUUKjoujOaVONS/sqVSFOLam1pG7SUndyO0sfFX9k6tKLLXtV083Wo6PY2FjfW8+rWmoXWVhntBqumy66be9vPEiDRFskC30GoTfabG21AyXOkP5rq46pTjTqVsQ+WM/ayjjMVCUIxV21TVX3pJO6XNG7Vr9ToiqEbunQoObVowVGi05dFzVaVSrrtpUVvs8r1NbxB8RdRulv7ODXLuRbmJrqJLqB7iRtR8zSLuxbTbqKfSLV4ZtBmuxYX17qGnXd5puo+HmgmaXUo7W4nDU8RFxdOviajpJRqqOMxaahOTTUlUxFWmpxj73vwnF3inBq93U+ryk41cPhZK01H/Z6N3yQ5k/ehNq7fLbZWvrexx2n+ONQgW1ju9f16G6iiiX/AEf7XeX9/ctq93Y2tnFa3MyXF1PqVtHJcXH9hQLqds9hBpZg097C0jvu2o8V/wAuq1ecarVrValONKDo06jdOlTkqd4Ob+OFTmkm53jJU48qp4NPmWFwsJQ5ZJSw1Dld5WVpqlGd9PhjKL00kpO5rXfjuNU06KTW7qHWpJIIdVjYajaXVksaWmpHVLrV47oaVJZaLpnlHU5pLS0K3E9rcX/2P9xbSciWYp1oc+LUYU/3CniJShUk7rk9nTjQje/vczu3fl2SOtRwnuP2OGhe0pcuHoyTezbdaFaonZWtGpFW2UZXk+a8S/E3xBb6jaSw6lLbabdW91Na3P8Aatnf2moaJBcm9sotQ0JriTVlgvL2ez0a8ghhl1DSLSfUtQ1OxOnWV3MOrC05vDyk8VjPbwdF+5KvRp06s5qG6rys49OsrdLHLVlCNeKnhcI4TbhFRw1KUuR6p8s4y5k12cbdbklh4g1jSNH05bfVfFOo2l0fOsLy+Fwl3eLDYTajA0STXqC0bV7WG7W0uUXUtKvdNe4jeW8ksLaS4dXEYnEVXKtWrXi3TqTqYzEpU+arShKXLSq0nNwbTSct/hcbtipYXBJKVLC4VQlJSbWHo3fLdaXpvlupe9o01bexPpuo291dyrqV5rl40d1Fb6Lp9h4ivRcyWKxpNZ2cT6bqM15d6iq6oq21017Y3McELT3uoaZbot/fk8RmkHy0sV7O8Jqu6zqSUazqThKUZ1KrVO/s+ZxUXe6V3y3D2eAUIyWHpz5pUo0uXD0JOcIcyi2/ZXTfNp8XrofpH/wRj1Gd/wBpn4saYmv+I7w3vwak1K90S91HxF/wjsOoS+NvBurTajoun3N2dCS3Enieaws7rS7KBUt4Zo4bq88+8uZvu8gx+MxXPKdSq6UFOFGpKeFnUmkleM54alTvyXVuZaXdlufDcTYHBYeNL6vTdOpOso1YSi5U1JxclOnCu63I5crUlF66Xeh/S8mEZi5LRs43KTIpXaASGJ6A8bsHk4x96vo1Opb+JPp/y8q/pUt9x8dy02r+zhrZ/wAOj/8AKhrWcEgklF3NDuTzI1znPBJRyjE4VQdxZvYoeoadRv8AiVP/AAZW/wDloONNf8u4b/8APuj2/wCvRkzpfRIoSbJ25kZCVXcG5+Y84CrkdX5AB+6Kak4t3c3/ANxq617/AMQajDT3Id/4dH/5UURNORKzXL5BG1Ckm10wSTuLsVKYLgORuKtkHLGtOf8Ax/8Ag6v/APLBctP+SH/guj/8qKs91LIm1jIpRVYMu4BwMZ4VvkU4ydxIweGHGJ5pczfNPlf2fa1vz9rfQOWn/wA+4f8Aguj/APKjm7vULiFWVrgSuMZPmYUbkOApGGLHcOACuc47Gn7Sd7KU0un72t/8sNY0ackpcsNf+nVF9f8Ar3/XU599fnVfIEzIGXywxeV9ucZBMe4qwPO44TG4jq2B1qq05527e0n+fNzf+TfhoP6vT/lh/wCCqP8A8rMyfUWRGRbu984Mp2NJIqKCqlMAMCp/i29CxJLdKxnUqay559NPaVfJb+0LVKmlbkg/+4VHvf8A59lQ67OQ5a6mC7ncATScugO4OwI2qc4X/VsVAyBxnP29T+af/g2t/wDLA9nT/wCfcP8AwXR/+VmZLreopIBC84EkoLoZZHIVH80MQwfA2FlIQbVy37wnBB7ep/NP/wAG1l/7kKjSptX5Idv4dL/5WUbnxLdiYlJ5oyLlI5fMldE2oUJYkM25GQbSwAIJJbJwXPbVP5p/+Da3/wAsH7Cn/LD/AMFUv/kBZNbAuIy9xcJj7zlphCpVecevzkYBJGQzFvlxR7ap/NP/AMG1f/lg/YU/5Yf+CqX/AMgZM2qPuJS9uMru/efaGGQ+csR5y7Q2OSU+Un+8cGXVqN/HNaf8/Kv/AMsF7Cn/ACw/8FUv/kC//bbxRoZLidgoQKTcNtDPhS2I2cjcCCVHXdlST1XtKn/Pyp/4Mrf/ACz8R+xp/wAsP/BVL/5AWTW5gY0+0oVcAuJZZVlOT1RQ38Jx1GSG4Hpft6n80/8AwbW/+TD2NP8Alh/4Kpf/ACBSXXJkbyzdyow8yNi8rOnJbaxZW5w3IHylUxnlhUe0qf8APyf/AIMq/wDywPYU/wCWH/gqj/8AK/UJdblbCR3TZSMq0xmO0YZshdz8gZTLElvm244OF7Sp/wA/Kn/gyr/8sBUKf8sP/BVH/wCVlddbnhwBJJJ5aFn8u4mI3FQ5BAYjduJ4IwACMeZjD9pU/nqf+DKv/wAsD2FO3ww/8FUf/lf9aG9DrdyVWVpnjjAQqzyMAsgIUlTkrJtZjvDEAY2ngMKtVqi0559v4tXt/j+Yewp/yU//AAVS+74PkacGr3U6xpHO2ZAXRhI7NJ5oBDBWKnyy4AAjYJzhuBsZe3qfzT/8G1f/AJYZunTV1yQ/8F0f/lZv22uTIrRTSS70dVKqM42kuxABbgfKpzgZBABGC3RGtNpe9Pb/AJ+1v/lhLoU39mH/AIJo/wDyse/iG6uJYxLJI/BX5TsI3YUZeMoQCMjADsucghskEqlRr45r/uLVf/uQFQppr3YP/uFR/wDlZpQ69dx7VWGQBVOSZi3zDA2EMRnaxB52s23IPIUqNSrFpqpO6/v1H0ts5tde33Mp0qb05If+CqP/AMrJ5dVu5/Lm3MiAPGpBB3kgHbtbkqrqVxuXO0KfvEBupVk3erUs+nM+3eLjL8V92gKlTStyQ7/w6P8A8r/r1JYNUniCN+98tVLOV3EEFiUyTtRDluh25TITcVXNqrWjGyqz0296X/tzk/x/AylTpufLyQ6L+FRf/uP+vI2Y9T8td00qgKN6AM5BLNhNrEKG69GUsHxkECmq1V6uc79/aT/JSUfvT8xOlTUlHkhrb/l1R66X/hHnnxbuobj4T/FG3uJneG4+G/jNWQghZIpPDmpCRXiYNlWRgMkEYPTuc6tasoT/AHk7+znZ+1nC3uu1+WSXzab73sdFHD0fbUW4QaVWneKo0Xdc0brSnrfy1fc/h5v/ABNeWMUH2XWtSZLC4EssurNq8LBLvVYLfRozBqhvtPSy2pLaXQui0VrrUM8epy3jCe11T46lPHVPaTq18XTjUw8ZKVHFOSjTpUozxFTWpCTnCinKyg9ErNu6X6DVpZZT9lGGGwlXkrtTjWwyg3KtWlChTuqU4KMqto3cktXdJK72dA8U6sL7TrRtf1HUdYs/Etk17FFc6y9tp+s3V1eX9xp6q+p2V5qYjmNpokDxeesM1xZ6hfPNNcGzffCzxTxuHnLE16FOVahFKpiMSqlflnGyvGEo2a1vLfWL/meGLjhlgcVRjg8NWquhiJVJUsLGUcO5Qmt44qglZWjyunJ6c13fkX5kWmhCbXNUtrcSXTyarqSG0MSSXEk891d7kto9l1AoeCRoo/NZFkgS6iiimiSSGT9Ux+NatOo3GFOcW5JcyjFaxi7dd9ep+QZVllPkUaaUp1oNxi2oScpN8/uu9lotNb/Mg07wlY29yl4BHGksrw3E8RtYr+WRbWABI5IY2uXtxAsNumS2b5bgzPETcWsnHXzafs50tXONNRXInOLd39pWT7Wav1dz0qGRUY1nNRgoKtLmlyU6M1ovsRSc9e+i6bl3xlahLaeLS5b7+0FhMctqrxJ9pa2t/KMkdmFgS4ggljivrIAW5kmggm8mZWimj5sBik6kPrMKEaN7Qq1OaPs29Wk1GV5t37Lc6c1wbdKpPC1K7xHIlOnDkftIJW2co2jyed7o8+i8W6hDpEOkSoiLFqVzexSTyo9w8pS0+22z+aZIkJAljmmhhRbgNMssqCOGaL23hKVSu8Q5XjOi6XLH4ZRlKEue71cnyrXTduy2PnKeYYiGGhglTb+r4inXpSxFWTUHSlrBQbcI6t2UX7qTSbVzk7rUZtX1CWbUrl7qcPEpWDTrUM8yXMKi3tnVJo47hzcvIWcxTKttHK91LLOWbtpQhh6cIU4+5K0ZOUuVQXI3zPe9nFK275r3sjzatWWLxFStipxlUs7+zwygpzU4qNKNSNpPlXM+Zt83Jdq7TPStGvvs5F1Ibi7idYkW4uUk82FFlv0vxFJGJrfb5PmRMzwyNJHBHNLFCYYxL4+Ki5qUeVJtudqdVR2vyTldO7knfS259LgZKjFVXN1FJypuVSi7uWnPGCunyqSsnrol3Ovh8SH7fdabaS37qsdvdCPzbiSxeTVbPUbRnFurBnmt5Ib+GOG/cf2jHLBunsbl4vM810IcixEqcPackoTlz3nJUppLbTW/Z2WnmvXo4ur9YWDjUn7JVKVWnDkcYL28HJq13sotebZ9h+FW0vVtCj0vVLVhd6THDYWdnqjSw2WoPHqupavHd3V7PbXWu2LvG0VpZFGtVie0S5Fnc3Om3E1r+eY6dWhi6NTDTqUvbzVWpKlKpKpD2lKKjGMOb2bT5lGT5fgcpb6n3uFcK2EnGt7Kp7OnKMaVWFNU5uNWU3J1Le0un78VzazUY7Ox1ra1pWs3EUoF/qNj/wAJJe6lZ6K1sl9Fd2dnojHfbxSmGzN3JBHB9gSN/wCzYG1CPT7yP7M6C98xUMRRk0nJN0FTqVoVHTnUtXjZyt7yS+FqLvZa6XR21MVSrKE2kr1XKnCVNVIUbwekOb3XfXVrdu2trWrzxVCkr2Wl68bm11e/in1nTrq2V9MuYr/Q9NskXTOJJIfMttHkNoNNFxHFI66ZK2oxNNNZKNCdVuvicNaWHjOnhpqv+8jVoTdeNRympOUZyqWlF2bgpJNXTjVTEuEpU6M6T5/YzqxnTXJCMlKmuSEOVRkuTmUtnJ3aet/QoFjs9Ds7+LWVtrua/iSPV2muElktY4LqVE8Qx3bSXd1PdQ20UN0kr6XLeQb4NQuzqGqk3nnOtz1+X6u+SNOpCFGzjSpyrat0272jzuUk3dWfkdFSo6dNKFZpuUW6s1zTaj1la3NN91Y4ee+1C9utAn06eyEdtpviy/hliWa81K6+x3wCRT3lxYG4vGmiutNvZIrv/QY9Tso7CPTtPMry3PbFU6ccR7WE4+0rYWPwvlipT5XK9tUr76bMxqV3N0J+0TiqdeUpR3V4KL3+GStezu1pe529n4qOnCw03zrG3VLS406C8kQyiae8gEk9sou5Ene3kht/so0y3mtbS2SEj7T5tuWbypYWdVuvyTqTU06kUmlyc3LGXPe15Wty2vs76nXTxMVGKTVna7S+K+7bfXvbsdk+uW0dji08/TZmjmlh06QR+VcSWka3tpdW+m3xtriazluLhpUs7a7sHlzYxPqVotsLS651TvUkp017jjeShLnjFyUfZuafKktXqtLmjxKjZJq2+39aGKmv3M0seoqLS8WDUtFk03Tp9Qa0trttfku01B723uharc3Mtvo0TeSslzdNBDBpLS2zmNpNfq1NWjNy5ZRrSqzpxcqip01zRSSe2ybszN4yWqhyu0OZ80lBbpWTaevUvReJI3sbfTbJn0qOWHTEvbWE31rb6qsFlcfb4tXGoajf3eqy3txdC5nuL7UY7m5sbWK7huo5ri3SfF0JKbrVFSqcvwyXO1T5t73UPisrf4eml9I4mOtnbvc0dM8caRPGmnQTTS6ppNumlxXhvYLxDeW80MXlW9wyy39tciSz3eVJYq4uooL1pjPDDNJFXBV6UnUnCcY4lutDmi1zXtzSV+j006ddxRxVOoklUhP2aVN8sk7Sjun96M3UPFNno0NxCfNCJHqdlif+yo7iR9ch+0ajdG9tI5oraGcHTrE2yG1SeysNJiN0iWFjFb3Tw9TnlJ2fPKm5q26g5NJdviZpLEU5W1ta/Z/gc3f+Pp302HS5rmaCG/t4Zb2C6SHU9psRHd29sqXEsW6108wAKltPJI0Vtapd3m61ubh+v6lCUpVVRi7cvJyq0pNys+WTvblWt9bowWJUZK0puLbTlJ3jFfZ063dl5Gl4O1qJ7O+a/lWZdScG1tCYlhWxk3x3dvDAz73tCbW2VGC2n2ueCYxxszXTy8+NofvafLGXuRacviUrvROWnvd10szohiXBNOS3ben4b9D2C08X7YEit5NPt7eJIGuvME0dsFto4BFewO6oxmWJ5dtyUScJLFFPcSzOstefVwzd3Lms5NpRi223fT89QWJim5J6u/br8xp+IcNpNFYaDcxzeVYfYXvPsE8lrClk9xIbOwMcpguLdhd3V6ipBJfLFJFJaSmGziV5jl8/clJVKd2mraSaab6rt01K+truvw/zPOJfiPbacbi6GhnUXm+0Jb6ZaXlrNKbiRGuZ447iWG0+2tMitbyXNy8MaSeeTHLF5W30IZfUrOMPbRoKLknVqtq3MrXuk+aXaOik+qMK+Yezi3yzqO3uxpRjKUn0VnJaPq27Ja2Zjza7rMviK71ewv7WM3q6PZtFaNM9iumywalotvZ2cN3KkxjittQZDdT29tHNqFnpzQaTb2l5e2TdDw9CnRdOVKTUNIzlG1Vvnu5NRlJNTeq1fuSV9SVi5Jtuc1zKMnTklaPup8rSb28m9dTf/wCEstrSGMpY6XcanLqGs3sr288l4bm/1zSYdSVbOIXFlaTy+VJq9pIdVbUoZYd0bQRrF9pk53hZVOe1SooTpJuysoclVWunfdxX33v0VfXOZN8yXJLls/t3SleK62vZ+jfQ6uy8V6dZ73tNNaGZkkurCy0m41Seymjgs4Y9q6XOypaQaZDcvpx+y3On262FsqmK2jtRptnzzo1KkbSqN01Ujzfu6bbl7O0IOpbnu9GtdrR2KjiI3U7669vTucIPErTaa0cMVk9tBcytE7X88EU5urZYbC6DR78Rz297a6fCJrWbCf6LP5c3mzjZYZxbSvJNR91q/JJb8qX2r/j0HUxMWua6vHX+uxK2tQaTpqQxy2tw0kcNtqVyslyiz6VcW1zazJLf6Vp08lrLaQWz30ktxPGm6GK4u44rm1uVBGiqkqnuS1nGV2mvgadredt/nYn6xG3M5K9rnM6r4ohmnkm1KRbuO5kvpbw6fcOlreushdhO2pweVaebOrXRv5nEkc3mPcXMWy1tR3UcPJ+6ouK54J/afvyUb2023t120IlioJOUneyb000Sv/VrmpNrkOnSCaPVWvJr37XpLWl/ql2l9dy3t7rM2oo6T3XkafcW+na7LfR2tt9vuYbsT3l1qjwXN/ZXGfJOoop0aiXJKfO/sRqeylGXLa8taTWj1b6NGarpvmhUVnLmatf1T17LzOU1TxleX2kagtxJcR6hp221YxapuiQW+kJFZi1mmihkWz05rgJBcv8AbLmLNveNczNBbI21LBezq0nBpwmnZW1i2nKTkm9276Pp8inj1KNSCabjZ2Wl7uz6WVvn95a1YIfB1t/wjsWpJ4lstSlksrqzv7rzLV7LV7rTry7sbd7ye7sktzqML3Q0ixs4W1W4gKbZ00+ztNKPPDGuVf2Sw7ioOnKhGEZrorw5buoruLfw8rVmZVKi5bR5ZSeyjNNvvsvz3MOz8PIselWgv7nS7rT9X1ILHLBa3Vq+iQQ20lppctkYIQbm81DS9KF7G9laaVeQWP2lbm7i3RT6yxNS1T93GpCVGnJKX2a8lOLqecXSqVocu95J301XNF1KclVlCUZWUl1pLeD7vbX8Cbxb4vuNWt/DscQ1mK2luIz4mh09763sIrm7gnsNPS2upZIniu2g+1RyandXCXtq/wDZ9q8eoXd6ILLTDYSMIVYzqRTU5vC295+zppOpdf3Lw/8AAvKwVMZJzkr3vrVj/efW/nbTfYwLPWzNqkeuNYag0lyLvXnaC0urybz49QF/bpaalDfQX8JvNWWLTne2gS6Wxs1FulvdaYJXbhy0/ZU68KPLKlQjS53TgoKnGMrpRm5uW+6t3ZEq8eeFRRupRUoy6x1atF99rtm9d+JNBuZJrjU7aaCR/D95pk0xxZL9rkt4NLnedlUJFbtYXklxdw2sFnGJriF72W0urey1KDH6viaMZOi43VVpWXNFUXCUZRUtOaTbUlpe1zT2lKpJ892mk2rq91JSWve617nS3Pi7QNSWeRXuLSSSRbW4l03ULoK80FzpkkGqNqNo0MkdzZWpsNNhPmaXJPZSKnlLDbiB+SGHrYeVOaWkJc1Oc42qRTTbp8t78rk1JPpypdTeeIpTbcrtNeW+mv4a/wDAOMXVW0+/tbEQJNo1tOLX+zYrdzZSPB5GofaGttYjgDX50vTLm2uLqaG1YwLZQrI0yg16Hs6dSmqkuaVd80o1Zrm5JXTqxjPZQlLWMLcySXvOzvywqunNu1OMHdS5HrUiv4bkukrK8nezfQg0mERf2erTI93Ff2S3eqm4iaa+OnWipB5JlWSWS3TS7G2nSC4YzLJM6vplmt1c6YjnU5ua9GLToSjT5oPRPlaTltJ6JXtru7DUoKKbqSlUm05PTksrtJLfS/d/5+rQX+geGbKSKWW2WGXVIbjUJbIGW+mh0qQ+bc3tgkM1hZa/Pq2rRy20ghisZle+uUnt7qHzYvIUcRXm5x5oqMYw9nK37tJ2fs9E2mrvd2d369DrU1olG/WS+L8/l+Bzh1eDUtVt7G6+xpK0Mgv5r3Vhc28t5qUUdzqGrxWcuoT2lsh1RzqGiaeLe2WxsdRnn0q7nW5vjp/SqU6ME43cEowpWV3GFKSjSpNfalGjGMZSVruLlZbGbrxbilq43/HV+lkWZtb8OW1raJaRwQ/8SS8ksLSK9a4u5L3Q2tbzR5pbuK1S1k1Kzksb86TDJmAypZW2o6ZDa3GnSacqMa/s6u8l7aDjzRacFW9pGSim9LqMk76WlfQHUpqSlzXve1ujS0162kl16CR+LLIacNNtHnurG1t1vDbtqc9zcafpT28NrJHe6Ta7tOWz1GLQzDbWl/DoqBdUk1G1mt7u4uTDM8JUlNz91aqjFSoxlezumqq96k0lZt813dKwPERUuZ8r6v3kpXa191pve7Wu1kamp3U/9nraWoKQw+HrOO61Zp4rq9lsptUtl0+y0u1aBxFL5+neRalJ4bBrvZcSxSXAge2iMLytUhOSWKrQipQbhD/ZnzyTur377K3VPXV4izXs2k2utrO/S72vs3rY4KS/tbqxhRNQuLVprjUdMiS5gzbxWsSPp1hod217qkl4mmtZaq1lZlrnUYNHgu9MukOJLG81DuVKrSnUaoR5ZKFeMKclJR9m/wCK7fb934dH7ke5zfWoSXL7SN0nSlzr3Zyu24b7PnScrtavTQ5TVfF2haRNqUUXjGJlSDWYrm0Y3dtPqtqlt5dhoo0+wMOm25nhiuIrS4lFxeaebu5hsbuK4jmC92HwFesoXwdeNNuEvaU4qKp1Y1XNYlqT5nUinF6Jq0FbqjlnjKEHKm8U4T5HzRhJNcrTThHSyb1Sve109TprXxBFbxPqEtwdRlivlur3UoNT0awk8Ri3tr/TodMu7i7tZZ9TjEF1NqFnbW2nWE1+mrxajeNf2epNcPlUjzqNKvRim4qVKnKlNRwcre09rB3fvV17tR2s+Ztdh061On++oThGCs6sua0sRTlZctRO91SneUbbzvc5e/1O7zrNnZaRqGpQ6Fq1xpqavcrpC3AsP+EdutL1XVIZfsczW1jDrF0LqeMm4GoabYacn2i60/TJo16KNHDRjh26lOFatDD1JUYQq2g443C4mKv7OypyjhJR9q1aMpxunbXJ4rFVKtS1NTpUcRKNOqpw99QSbc3KUeVtyXKtdnqddovjmxsdI0+HURdaVq1pLBYyWmo3FtbXVk0tnLfwXWoy2OmwR2Mdgt2LvSF06TU9Ts7PX9XifxRBJqct1qPHXwc6eJrVKNOjOHK5ONNRkpzT0lyyqRbq1rt1JK6fKnyrr20cWqlKEpq038Svtt5LzLNrqWli2a9l1uyMLtdX06Rm1+aW3nWye2jtrq0vNPmv9X0XTTDpbGJ7lp4LPNxDf6VJBcRONX2tlTqTS5VaclL2bfNRhJJRVpYd1+b2z92F9YtyTSji/wB3L30vZylFX+29OS2uinZ29Nbn6+f8EOHEn7Rvxvv7f7PHBd/CWYRQwXS38ouU8beEjdtfFZ7iaxuI5syC1MkluVvfL05xbWElvB9Hk0n7T2cnzcmCk+aOsXepTvZ9bW2/Q+a4klTlRpSprSeKdTX4vdg4JNb/AGtH5M/p5eYxfe4iXy2jVByxIyWcHCuPlLDkvjIycYr6h7v1Z8clZJdtPuKTTjzJXVmKsNkkY2qoJxuX5fupjBHIYOTwBSGI5EqKInfcvTzmYAFeGAYP9zofmOCuF6AmgCo8lssMrh4WkQLsORtYlWU7WD4RlLbiG4fGWAKimlcDkLm5Zd8gZdpOzzcMGDcky4BJZcqNqbAJNmCxH3aT6G6doJ2vscZfl384TThvk3Y+YhZR9wKqMdu7AU7VUjLHGesvcuLuk9rnOu7REM8myTeCd4k75K8gBgEC87m5LEYIXBykrPn7dPlYPMqXN3uPluSxbYBPuypztQJv5fKoMIMchQAeRiZVLpq2/mFzMnaSKNthf5iGcLgoMAAs3JCp8pyRzuYfKwPGaCO6OeuNRkiHmfaM7o5AjYmUM/lBScFUYtkqWXONrgHKjNNK7S7uxsYd1fvuZXZ5CxCgbflUludrYAwNwGSxLAAjvm+XllFb6r8y1G/XqVp9dSFER5JiIgq+b94qCQrErHucDoRxgqScKBhXUXvL0/VjcPMy5NbUzMFkdU2giRI3ZH6FFOVVWG5jkgKcp2IIBCXKrWvr/XQqK5UyxLq4KoHEiYGVl2qcZy4X5gY2AYD7oQsCPUGq9r5fiVFctyudSaQOylmfI2u6mI9UbeFBcKeCPlzlcZPHOIEkV9Cc+YcOzPllLIsWVVcbsqcnJyBnKjpuOVYCrdIzOIplkIILbS23AZMKBgdgM8BiegAxhANS9MbOxklPXKkAk5+8JGY/ecqSNhAKr8xB2LVRlytu17oexqWuoskcf74QnbtaOTgjf0TCozfMMD5hk8YLHqKPPJ9L3ffr/wAEzcLt67tv8TVtNXdZI41uBtLEDbklMkqoDncPKCk5+XhQWCZHJKHKr73fbuhShyq9762tt/Wx0UGpzHGWKxu+GzIzbo1HRlZWOfnJbbtJHyblUbagzaurGkNUWMSOpBQKAUUu7MBhQJC3qThQoOHKZJB4cXytPexHJ5mzY3LagI/mVVBYsxBVggJwA24/fAIXAIyTnB5rVTu7Wte+t/mS9Hb+trnT27RzQrGdiqQCplOdqjDYEYUlDuAUOCNm7kkrmtb6W/re5HL7/Nf5fK29yzJdBIDbkrIjn+ElMFXwhRxlV3FAVf8AiO1iQrAUixLW5VGQbw2GSSRCBJ+6ZjmLLFBHkkAgksSG34B2076WA4z4wz+V8J/ivLFJIgHw58bsHtvLnnQ/8IzqRQRQqm3IcEBXRwSFBHJBUknTmmotOMk1N2i01tJ/yvaXlcIz5KtP4l70HzRV5L3t4rq1a6XVn8En23TtRJaK81C6vNHkW4gurfTLm01KG5t7q2u/tl3ol2Etbe/1KBLjS7VLC5EaW3lJDHp5tBHP866E4UvZSVKFHEN0pL2q9lUp1ZOFWnCUbyjPkb0cOWzTc9Xb7FVozk69qrqUKn1mjelJWqwarU5uO8pxlyq60fKlZde60DV7ZNa8N6fbA2aXOv2EenNLql2tnf6VDr81olxIbYrDqd5ZXsLeXdWa26a5HDpdncx6jFcXnkXhqdaWIw+JqOFV+2TqSdCFWVLEU5UlP2dV/DTqQlGUYW9xtu7vpNatTVDEYWlzUbYeq8PB1p0YVaLhJ+/TVuarB80G38SilZH2bqf/AAbuf8FPl8Qarc6b8MvAGp6cdW1GfTtQtvi/4Is1u7Wa8YxXVut3rVrf2kN3BHFMlvNbWsoDiW6to72OOOD9dq5TjqkZRqU6bcu9WnCMreUn7342v0ufitDP8uw8lKnUxEXHllDmoVHKMvZwjNXV9LxurNrW/c4S4/4N5P8AgsC2EsvhB8NLW3jZWSOP41fDaNmIeRA0rRa0u9pLeVo512/uY2kFlLCCsK6w4ecJOdShCcpRcdKkUl2a1V/V/IxnxXKolGnKVKKkpSlyylOWuzbvb5dRL3/g3g/4LAalZyWc3we+FcUkq+UbxPjR8O4dqFneR1gt9YUI0jbvMMIjVvNGy3jSJY3KOQewqRnTpO0bvllUi05Ndua1k+/yFiOKJ4ihOlNwvJ2ddQmpqmns9NPVdTKtv+Dbf/grDGyed8Kvh0i7CrvF8avh/JuR4Xt5UMcurMqyOjmQtAIwkz3MlvPD5wFb1MsxzTtBu725qcYpXvo+a/kvJ+RzUs1y+LhzPSKs+WlVnKXutapq2rd2+nzGj/g25/4Kvyoxl+D3w1R4JmaBE+M/w8jjaFpUlcQtHrkyp5hL7IJLdI45EjnaU4EJcstxktIw0cPejzwk3LS6etuXfZ3vZImGbYFaSm24zvBqE04rVybVk+e9uVPRJvZm5D/wblf8FWoFeIfCbwBdW8kqSmO4+NngJJEeXc13EiLrrJFGDLNHC8c8oVZDKsavFBEnH/Y2Pc+f2NJTUeRJTg4ckdIK173Ud79ep6K4gwEaapqrXcU+a8qU780tZtPazlsl07WNPQP+Ddr/AIKx2N+2o6p8LPhvcvCnk21uvxk8BPvhEIjt4ZvL1SES21pMsc/2JpIIJR9qhWWFLySQc+OyHFSoqlQowpOS96s6kY8sr8zu78q5mrNddOp0YHifAwrSq4rEVpOEkqcIUJy9xLlXTmbSbs+m6sep6N/wb+/8FO7dLG31H4W+EDp1veXV3/ZcHxu8EPZol1Ot81rcWUurmxuYFuRgwPFOqyIZVlmQxMvg4nhTN6inPDxwXtakI05TcsOpKMYKCcKnN7r01fKvdutW7nt4fjPJIxjTrVMbKFOpUqU06ddRbqc11Uhy2aXM3FczXNaWmy9C1P8A4IYf8FQ7iOa1h+F3gDbcyt5t1D8WPh8SFZ7e3MrJcX8bpc+RNdzR3VvEzRQRpbIhls7GWfyqPAObKcXONCWknNzxlNJyUW4fC27e0UdOx6M+P8kcOWNTEw2SUMLUaSuk3G7WrjfXTXr2r6B/wQj/AOCnGn7hc/DXwTKjTrMJJ/i14IluzsR5VEzJrcSTkT3lzCRdLc/uoI4gzI0lxdlfgbO6qsqOFUteaMcZSsm+ur2dk/u7Dp8f5HFJyq4t20cnhKjk4xb5bpauyt6PU37j/ghv/wAFN5L64kT4d+FBYmWO5tIIvi54BsTFJbwzwxxmOLVrhbbzrSQRTSW05N1qSrd3SqgWaPCPAWfQp04rDYOU4xlCcpYynrCe6Vm9Uvhvt3NH4gZDJ83tsX5XwlWNreT1/A1rD/gh1/wUjjh0WG9+GPgq5+zX5vL+4uPiz4FaaQXaiO6TybbUUtyz20Flb3cqozXctu8rh0vLgLFXgDP5yqSVDCcso2VOWNp8qavyz+LdO1r+6rLzCHiDkUIJe0xN4p3/ANjqNNvVva7vez0uV7r/AIIbf8FIjeJLbfCnwCIbK526dHJ8VPBDyW1pds5vsXraml1LHmedZoZ/NN4mZWj8yeWNyHAHEXJZww0Yz/jxhjKHK3HVONnfTTs7LQf/ABETINo1sXZaRvgq1/m2rLX8LF+L/giH/wAFJlttC3fC3wRDPprTyzC0+LHgZmZiFgSJpf7Rtnk3WU91Z2774zYoPNjk2qLW5l+H2eqtOUaODcKihBp4ug7Rhr70JSipNu/Nr70bLmWo34h5F9qti03/ANQVV/8ApN7fnf5GWn/BDv8A4KZXMVhHqHw58MAxRPLLdRfGXwSmqQ3EIhSFk1SDUo7ma7Y2y3Ud3+4ZJ5GlDQ3G2ePWPh/n9OUpww+E5m7JvG0OTle6VNaU09LwjKafV6WMn4g5BZp1sY07p/7DX2/8B+44jVf+COH/AAUG8ETnS7rwB4ftZ5dMs7yz+yfEj4e3ccG+DULBjHb/ANtWMEV8PKRJ51MUNz8u4eVLNs+I4hqUeG8xWXZ2o/W5Uo4t0qEZYmEaFec40m3RTjFydGbUXskj3cv4jwWPoyr4Odd4eMlQTqUZwbqU4RlNWlvpUje+q6qzRzdj/wAEjv26dFjvU0v4ReFYrq+tZJZtQi+J3gaA3V95Jihi1CzXUngyEcxNcxi5BWOM+cp80TeFW4mymqqftMRip06Uko0nhKt1Tl8cafu7vljo2krJ9XbsjmNGEZ8kFCVRqVRx2c9bvV6b+r1vbRFux/4JWf8ABRYu8954I8PxTEQrCLf4kfDzfbbbWRV8mW81C/228TzEXEKCH7RdI8vlywytKSWf5G7Kl9YcVd/vMLWT6W2Wvn1K/taH89SP+GL1+8lH/BI/9uubVGa68C6K2mBrg23mfEvwT9ot5Y43W1e4TT9Zs/ttu7AO0U87IZGjuTb20kYgjFxHldOHuRrKq9Lxw1Zx5Ho90/e7NL52D+1aTabc9GmrRau137+lu+3Xp9K/4JY/t02oE0nw18Nx3IECRf8AFxfAKvDHELhSrMmrywFNtzPlQjhXmYQLDGqyHlnneVcujxFnK8ksPVb1Tvpa19tfXuN5vBu/NNXu/gfUj1L/AIJa/t83riCPwHoEdmZFkYTfELwJcp5rsjHdBLr7PLBBsjKtJdmYGJDEiMEkt3TzvKIq3LXj1Unhq132vdb/AK7MX9rw/mn/AOAMhn/4JT/t1RWjRW3w90C888XI8i9+JPgsvY7rbbBJZ3ceugLKk0rzrDPDdW8lzHGlzI1tHHHR/bmVSk0/rEbX976vVfNZ/Dr0lvpqrB/a0P5p/wDgD/zKif8ABKb9u2S8S4b4c6FaD7PBHIZPiD4Bvpw8Zs4bmKK5/wCEkila3vIY5UcXJlJt1XiKZvk0We5TGMl+/wBX8McNVknru7q91vZaPW4PNafWUn/24zUt/wDgll+3XCvmRfDvRtPuV+zq32P4n+D5YbhUW3hnWSaTxCs86mzAtFne2sLp7e2azil06KLSriHJ53lHVYppfCvqlSO/dJJaPX7tNyXmtNq15L/tzzuWbz/gl7+3g8EtvD8OtDme6jLak9x8SvBL22oXhe2nSUB/EBeOGNpNTgki+zW7YuysctxbJC0CWd5VL3pyrwVrKMcNWaS295ct3d67Pv5jWa00kryaWqvB6enmQ2P/AATC/b78oR3Xw08LQwfYzAYx8R/Bk1wTHeWkltH5v9vhYbMRCbzoLeMH9wHigWSRUe1nOTuLSlXs5qf+7VVtHl1Tje97W02+Q/7Wp/zT/wDAGjIn/wCCWP7fl4IRP8L/AAajrdSSeanxF8ErIsU0nyxzSprRN1HBHtMyXMcr3dxDHcGbz3lna455lEOZueI1W6w1V2f3X+7V+fU/tan3l/4A7dixbf8ABK/9u3+xb+2uPhX4Yl1B482rXHxN8CvG9zbxslmPMTUpJYLdoppftEjTNLBL50NvA9tIwvIed5ROpGoqmJSipRbWGrJ2lpJ2kkm0vhvpf5g82jbSUr209x2v0v5FC6/4JRft0SRhE+FXh2QTJcpKB8T/AAVp7ILuCCN8yWPiNNkxme4aeSCGSG4QF5I2kZhNtHiDKYtXq4mNmrKOFqvmSd1KcuXSV7rR2iknfclZpTs1eWt2/cbV327I8s8Tf8Ecf+CiN/Dpv9m+DNFiVbi4TUrKz+K/gy2S6jmuluLiXUrm61qdtUjvZrWymZpbc3VpEnkWUdvykfsYXjDh+gq/tYV5e0p3p+0wtSUY1aUUqNuXmaiues2rct+R62fLx18UqsqM4VpwUJrnjC6co3V043S5Xezlva9lc7W2/wCCTP8AwUGgsJNOvPhr4U1FZYX09pv+Fq+EBE2jjUdN1FbQQSatbukkjWaxb1aN/MjmuZZ98kJXz5cTZA6vtIPEqKk58kcJWtzyVm20r6X0V7dzqeZR5VG7Vtmk7tdm1vrfR33uWD/wSn/4KFmxRYvhn4TtLxf9DkktviN4BDzW8l9pmojUGP8AwkMEdxcCbRLAXdtdjZIiwxoXjikhbH/WDI+ZN1MXNLfnwVTovdto1prr02W4LM6ad1KS9INMvf8ADq7/AIKASybv+FW+HYZDfMbt5fid4IaG4hlkt45G0+a38Tm+h05oIBM2nX8YeG4jhjgM2nxw2MbXEOSS+KtWVoRgrYOsr8t+WL9zWTu9Xv3Ip5ivesqjXM5KWjupdFq9rWey7eXLw/8ABJf/AIKKtdrdn4ZeDrOS4vDcTuPin4Q8y0itpZBprWkkeuyBrux8+5ls1likt7S3eC0SRl80Q7y4k4ejKH77FTVLlcf9jqKEpS/jaxXMoy5adlbWzutEVLM171uWDcZQU480pJfYezV1dpvfVJPQfpv/AASF/b2jgjF58NPDck8ltFFci5+Jfgn7KJo9IsLfzLa0tdfdIV+0tfwzN52y7t4gtxaNDdW8OmlTinJGm6VTEwad1/sVRymno05NWva3K299muijmNrc0nru1bkil/ddn8ox+Wx2sf8AwSf/AG5bjU7/AM74XeEbDTbi2ltYfsfxK8Hwz2n2mTFxc2M0GrlvMaG1gRVkigiWG6Ns0FzHbKw5XxHlSjHkq42pKM+dKeFqR0s/dlyq1le11duy9TRZnSi2+Z9VfkZQj/4JPft4RWxRfhzpIM1vPa3kNr8VPAunvdB2t4pJjdR6vK2/VIEu5NReYO5ku1tVgW3iiktj/WHKn79SVdzclNN4WtLkvd+zSs/cjeyb7JPUbzSlJWcpeVoNa/IpWH/BKD9vm3vxcR/Cnw7bv/Z7WE2o3XxO+H893KiXEs8M8D2muQTQX1sbPTvsE3m7oIbm40mO6trOD7fJrLiPJJRX73E81+fljhayiptWba5bW1elr3siP7Rppby9eVv/AIP39dy3ff8ABJ39vCeBLeH4a6DHJ9mkM90PiX8PDIbuNobqE2t/Pqdzqf76eW5iL3oube3e2hk+wzKY51zjxNk8XF3xLhCajGnLCV/egrpTatpa19NNb9inmdJxUbz0ttBrp3JLD/glP+35Y28Yb4b+H9Qezv7C9gju/iX8OI5pI9BhlbS7KO5ivZ28iW9dJ3DvboUtoI5fJWW7V1LPskc1UUq9Napyp4au+ZTunpJJp2dtNnroJZnG9uaXL0XK+bRaXb8/8jSb/glR+3XGpQ/DPw/dywx2aqy/FLwXYQObfT7XTxHFNHqst1d2tvErpbw6jb2yTW6SJcQvdSRXsKhn2TxStUxMIR5rKOGrSve6XMpK6etny+uxX9rQvdtp+UPktV5b27soa3/wSq/b41GzeEfDPSGE2o/a5xB8VvAkeovFPp89jcwrdSa15Ji82SGcLiKQLF9tEhuoI9OuLpcQ5PC7c66TjytvC1mk+fezV/hbs7NqT001cvMqcn8UrduVr/K363ZQtP8Agkz+3sI7Rrr4Z+G0kWUtKsHxL8Cl7eSaYTmeCe4164EEVu8MVwLa1hJ+1yMsc0tvLOEp8RZO+blniZR+zbDVdbK0dGt72v53Y1mdKP8ANp/du/v/AKsdeP8Aglp+3ZCN1n8PdHWRodNtg0/xL8EOPs0dw8ssVzAuvRxm2t2e4mnsg101zJf3UltqEPnXFtNzLPcslJTlPEJ+/wAy+rVUnKUbXSsla2ne34v+1qfeX/gDtscx/wAOl/25Zo7Z7v4XeHJ72PWLu7e+f4n+B5Ln7NNEAkSltV2yIk1rYXMJaWI+bbW1u6w2qyrD0f6yZVTbUK2JjT5OTkeEqvmXvX5pRi3reztqktDL6/QWt5t3ctYtq+nTotEeS3//AARy/wCChojuxa/CbwhJJdjTr+aeD4p/D6Of7dBaWsV4qJNqkQe9mnm1RVuTfQWsdtd3YhVJnglr2aXGWQOVN1KuNTj7qTwtWMIr2s5x215UpWbtzKzS0SOR4hOTnFL44SuoJSXJTpxe6V9YOVtndX1bIl/4I5/8FHI0itX+HejXVrLcrdzK/wAWfAmy1lzqDssYbxODJDKl7apeRiID+0NPW5iW6ijV7uJcX8OT5qiqYiFR3iovCYiXuq6SclF2vbTXRWejJjipWjCcpShdt6JNNyb06WV7+t7eWrqP/BHn/goNqMMdzJ8L9BluE1G6uobe6+Jfw7t7iO3uvIikiu2tfEtxaz3CwJKRepctPd3FxcXF2ylFW6VPjHIoytGpiIL2LjzPDV378Hz0k202qaq/FFfZv7rN3iYyt7SXO+fma5VZpaLTZya3b7JXsafhn/gkf/wUb0m2/s8+ANGs4d+15Lb4u+D7NJCIrwpdyG28TXLXCxS3JTyJozLci5vFuGEDulzyYnibh2cozhUqXjfl5suqTte1+seXZbXv8tdKeP8AZxUajlZfDpzPzvu+39I3NR/4JNf8FC5VW1sfhp4Wa3ZQLgXXxO8CPDK8KXMdjMzf2p5qPbG9njZYIlB08mNFaeMJNhT4lyOMuac8Zdpx5lha3MoTt7RJNJPmcYOz0vFX2NKmZqUWqb7XjKPLF2+G7Sv7utrbXP1P/wCCRn7F37Uv7NHxp+KXi349+CdA0LQfEXw3ufD+javp/ifwr4n166vx4k8JXNpZahe6FqEt7L/xKtIm8y7u7ZIpXsYWlkFy6LL9Jw/muV4/F1o4GdVzhhpTnGpRnRioqUVFU1JJNtttpLSyb6HmZni44inTinKUlJu7i1tbR33v0tfzsfvbOGkP+sMgUSA53OygEfeJJyYwMIRtBIOG+cAfXnjFSGGX7RiOLIJ3sDKHVmKjkqXZ4mjdg/Cpyq4yN6kAdIhBYKWwMN8zAjL7WKFNx8xFYHaTtJxuYgZBaA51AJHk3NNbNDLcQLBK0aNLHE4j88CNpQ0TgK0bYVnV8ttbKmk0xGfLF8ksS7JCHbldxCeYch8shXcpy/yfLGSPuquSNXNKfxJdOxx1/HJFcsZIwF3BX3uJMyFt3mfu9zGNtgXcyxHOzPBYCGdBgXaWzImHk8sKd6kZz/tK28OwPzKSf7oVsgA1E/hfy/NCZx+rXEULAC5dcL8oBIQqWJDlcYDZLLgHIwCBxuOBpFLlX9dWZF5cB08nz2dJCoBTIBIC7s72IYEjPBPVioLYFMpLokjkr+YrEx+1GIROF8oln2HKjeScoAcbXKfMOgwBTNoqy1MCXUgzZhDuAQqs0mfNjVuNoEbbGyoIDZPGWJJBYGUjczSsEMp2faImn83ZuO0KcfdUgYIIOG4I2hcjAMheRIzOUcI+9QAr5WQAkLsXYMEZGSp+YFVYk80AQm9ljKCYnYzbNpRVZAzMSQu0kgdBtyed+VAxU7Gnx7aW7+foQy6mGRFzIyrIEO0gbVALBzLvYMS64kBZwvBU9gXD2b2uvxETUoHjU4YEN87dWbALOvJJZn2IFZjtXJJfIG0v6i9m+6/r8iS31IFStknlK4ViwYGaNVP8SqXIIwGYkAgEDb6lw5H3RahuYnVTJMzqsnzI52Z+VjnncCU24xkH5mCEgsKadxSi4r52/P8Ar/gF2VrTyGn8+VnQhWZHKRlPlQTHBPPIbLMVxg4JwS1psSWrK5RZEAnLQgoY3XsdqkHccsxLHDCIZGGZlO7LF330A7aO7jaFYvMkXKgM+wjYx2tu2jjA4+YjkH5sDAFqPL77s12Xdmco21dt9P62Lts5kkERfIIwZODIFXAZUJDIxKsu3BYEZ27sEVnN+8v72q+Xf7uhB0FrdfZkcRLMRECY13YUsTgEE4QMeMYzt5xjaTSJauvu1N2PUnjWECQgsc5k2bwcZCrlmWUu3TYquW+9xli4txabu1r17kcrWt0Xo7ySSM7ohlcN8gL4RTtXbI0QC7xyQUCh96/NgA6qom7Wer8hXHiCaWM7zJHGsf8Azz5bgtEiqWG7K5GQVUEgnghWtq6aXZh+pzPjrTtV8Q/D/wAa+GdIBk1XxD4O8RaJpkEkiQI+oaxpF7p1jBNMzLHGjXNyitJO6qqsC7qoymFWXscPWnK8lCnUqNJOTajBtpR3k2k/dW+w4tRlGUvsyTbW6s0211vp/TP5fk/4JIft+7Qi/DjwdaxSXEtxcwj4leELVGR9kCW9ubPXL2awkkhYyS3FmYlikUtHbpKrST/ma4nydKH7zFxapxjGSwlaVlypu9lr77lddVufTrOKNpOTf7xyk/daXLJtJXWqtFK9tulyvB/wSB/bii8T6P4luvh94ftZNH122vkvI/iN4MdrfSdP1D7dLFmPxG/lxXUkstzHBZaUZo4kkhldmfyZ/Vy3jXK6UqGGcsRKM6tNNfVKyUpyqx9+T5VZuPLHt7qvojhx2LwmIVWtGo1UhRqKl7rbi5UpRcFpblu203rd+R/oJWYH2S14X/j3h6D/AKZL/n61/WEPgXzP5u5YveMX6pFmqavvr6lbBSsuy+5B5d9xp2gcgYHrj+tOyejSa89hO1rPXsv0S7grK33SCBxwQQCO3HQj0qU43aVrq97eT7rT5Xv5Aujta67JfLv+nmLtHoPyFOyveyv3tr947a369+ocD0FMAwPQflR5dBcsXvFP5IXA9KLIOVWtZW7WVvuEwPQUefULLsvuDA9B+VF2HLF9F9yAbe2ODjjHBH9aA5Y/yr7kLSsuy+4LLsgosuy+4LLshMD0pg9j5Z+NYH/CV2XA/wCQDa/+nDVK/knxtbfGOHi22lw/l0kruylLFZipStteShFN7tRinolb9R4Mb/sirr/zMcT/AOmcKeP4r8gsux9ZZdgwPQflQ0nuk/VXHd92GB6D8hS5YraK+5Bd9395yXjrx14P+GXhLW/HXjzXtP8ADHhPw7aC81fWdRdlgt0kmitbW3hhiSW6v9S1K+uLXTNH0jT4LrVdZ1a8stJ0qzvNSvbW1m6MJgq+OxNLCYTDzr4ivNQp06VNyk295SaVqdOCvOrWqONKlTjKpVnCEZSWdWtToU5VatTkhG1276ttJJJXbbbskeZWvxj8W6lpEuvaV+zl8a7vTvLmn062vpfg/wCGvEOt2oBezurLw54r+LGh6lpH2+LDrp3jVPCOv2BZYdV0axuRLBF2Sy3CxqxozzjKeeVk+VZlWpxn0i6tDLatKacmoRr0p1MNJuMoV5U5Rm8niaiiprCYtwa5lJKivd5ebmtKupJW6Ncy6panB2v7ZPwv1T4MfA345aH4f+IeseFf2g/Hfw8+HvgPSYfDVnYeLF1n4jeIpfDWn3mr6Lres6WqaJolxbX2ra/qej3msxp4W0++8V6NHrXh6A6iep8OYuOZZrlVSpgaWIybBY3MMbOddSoQw+Cw9PEScZU6dSfPWVWnSownTg/bTUK3sV7xk8xoqhhcQlVnDGVKdOkoKLnzVE5e8nNaQgpTm4uVowk1zWSf1qAPQfkK8Hljd2S0bV7W1TafRPod133f37+fo+guB6D8qdl2X3Bd92GB6D8hS5Y72V+9kF33f3hgeg/IUcsXvFP5ILvu/vDA9B+Qo5Y/yr7kF33f3hgeg/IUOMXuk/VILvu/vDA9B+VOyWllbtYLvuwwPQUuWK2il02Wwt9xCVB564/x/wDr/rR7sdNF1tovLVuyXrJpPZO+gXtZL7TsrNK7teyTau7B8uccZ/D/AD2p6Xs9F3ey9f8Ahh3fmLgeg/Kiy00WjTWi0a2a810YJtKybS7LRfgFLlj2X3IWwhKj0/ShuMV71lFtK70jd7Jt+6rva7Qna60V+m116Xaf3XFwPQflTstrLT0a+TV192hV33YYHoPyoSS2SXokF33f3iZB4x0z2444/wD1Uly3kla6spWs9WlK102r8soSkr3ipxU1GTsle0mtpWTauua0leLsne0lqmxcD0HHHaqs92muiv1v1XkO77nk/wAYvjP4G+Bfhay8X+PD4i/szVPFnhPwLpMHhjwj4j8YanqPi7x3r1l4X8IaJHY+G9M1GSzk1/xFqenaJZahqp0/RxqmoWNlcajBcXtrHN3ZbleKzXEVMPgqdKVWnhsTi5upVo0IqlhcPWxVb3604R5lRozcVf3pWindmGJxNPC0/aVnLk5oR0TleVScacFbu5yS7a7nq4wecD8h9K89cr95JNO/LPla54/ZqR5kpKNSNpw5lGXJJc0YyvFbu8W43+GUou214tp/ihcD0H5Ucsd7K/eyDfR7Bgeg/Kjlj/KvuQbbaCYHoPyFDUUm2o6K7b5VZLu3ZJLzYXfd/eA2kZAGOe3pQnBJ2cbKzdrKycVOLa0a5oSjNcyT5JRlazQlK6vfR7O+jXe99r3XqmRCeAsqiSLc7OiKHQl2jz5iqAcs0eCHAyVwd2MVcqU4u06bV482qWsX1t8Tj/ety+ejs1LT4l6KcW/VqMm0vUlJA6+maUYu8YQi3KpLlhGEXJzn/LGMU25PRbdVqJtJNyaSXWTsipYajp+q24u9MvbPUbVnkjW5sbmC7t2kido5UWa3kkjLxSK0cihso4KsAwIolBxfLOHK7KSjJRTcW2lLlvzRTaklzqLbi9CYyhL4JRklvytOxcwPSp5Y/wAq+5F3b3b+8MD0FMW+5raR5Yll8w7VMYBwDk/Op4IIweMgkFc43DHNfoXh3GP9oZg2ldYHRtLT94ttDmxL0hr1f6G0iPEpKgCNzJGAqqWYhcnu2fu5YgO4C8g5AH7A92cwx7eRWlaM8yFmkkRiGcEqsjj7jGM5GVzuACEc8AAy55Y4Y23BG3YG3a21WIwrMpVmUfK2QzfNyMkgFWlcDm7+4ZQzyh2hPKEbQdxkzsQDzCOFz8qYYg9cE1W1i6avLVX0e5gXOo7GaTzCIiTFtOFDgny2AdcHfGycBhHgBvvbgRLfqbqKWyS9EjndSuorySN1jlCRK8LOWUDLFI5GZMNlkdCse7duRgTycLLdk2xnC6pqKyJgSOGSRk2GYbwAeCfLC7k2HJGFDE5bIxjCUuZvV2fT/gbbjir2fTscTeXiyfNOzHcAQo2ndtPy7tysFDIcq2SeEG7JFVGm5JNW19f8jVRvZKyMC8vFZUSGfawyOCwwVLlixG47sErgL91geelJxcXZ2+Rqo23Sv3MCe8KQoGkXb5hVt6ruI+Z2bJGEUnLYAG5jlsFssijCaZYp5GAaRSm5grYdWJwrROAqqcMSI9rZ+XrUs0gk1qlv/kZz3aAyIjxsskjESc4RM7DGRIrkHIw5LEkE/wC7SLsuy+5Fd9Tggt57i4mitorXBlmmkjhhjt0BJmMnyIAN3zl9ipn7ykAUXCy7L7kcbpPxV8D+KNem8L+H/E+i6rr5sru+jsbG4jnmurW0u4bG+vbORcpe21tNKILiezlaGC5PlyuspCk96zbjJJdXay9Ve69GipRcFFuNlLZq1rLeWj2V1frqtHqb12tzA0iHzlARfM8vADjBAG5ioLDnn7uC2Tg1nNtW179wRjiWcAAbhHnqzoQxJAHHLEj5c5DA45wcGs7vu/xGWLWVgZOSpVfLYkk8sTkFHAHKhScZHOOABWkG23d30EzoYrvaqwzPtHUOMbS4GBleE56ckklvlIKmtBaPez9dV/X9bF5dSJDo0iSArGvyY2hyC+xhwp8rhfmLFGHI45Li5V2X3G1aOxCmURZTayGMnczFgp2tkfLg4+8MnGMsRVLYxe79X+Z1KRTEKyFQm1nZGUl8szFeQWIzkZGcgZByATTu9Fdtdun9IW5tW8cqARoxG1SCAokwpb7u+TIBwrAbWBRthypJzbS9mnZXS3trq9bPdGUupvW6CRtjuyKp8yJ18piu08R5QRqQcBSwUrhiMAgZyJJzNJDNH5cjRqWbqI9ykYPBxlBlmXhR1GOm5ARv28m7HLmblt+99oBYFflQICNpEhDkKCo2HjhbarT0/rciUd2rW+7+vvN23vEdtsnmyIQpDs53KVyu5VDbSBtwRw2MbQxyK1jNJWd27v8Are5CfcuWz20d1ZrGHffd22HfrIRPHtcgqFDgYHykfcJHYVz42ovqeLsn/u1ft/z6n5jueutjJ/HH5mv5rUYpJJJK0dEklrFX2OhN8q1e3dlO+/48rz/r1uP/AES9dGE/3vC/9hFH/wBORM6rfsqlm1+7n/6Sz9CLL/jztf8Ar3h/9FrX+hcPgj8z8FRZqhjWYKMkgfUgdPrQ3ZX/AFS/NpCbsr+aWmr18j+UD/gtB/wXh0j4X2/i39kz9iPxdaa38VJorzw/8V/j14cvob3RPhaXElrqvg34c6paSy2utfEpEZ7XXfE1nJJpXw7mZ9MsLi88fQ6gvgb5fOM79gp4XCzU6zvGdSMnF0lqpRTh9uMuVcyfR2e59TkvD88U4YrF3hh4NSp0pRV6resZSvvTcb8qe6eqVtf0F/4N6vEOveJv+CYnwz8QeKNc1nxLrl/8RvjVPqOt6/qd7rWsahMPiNrg8691PUZ7m9u5dqqvmXE8j7Qo3YAruyGc55fSlUnKc5zrOc5ycpTkp7yk9ZO19XrueZn0KdLN8RCnCMIRjThCMIqMYrlWijHSKdldLS5+dP8AwVL/AODjE/CPxd4n/Z+/YStPDXinxj4Z1DUPD/jj4/8AiS0TXvCGg61YtJZ32kfC/QBONO8Yalpd8HiufF+vG68Hpd2M9rpWg+LrG5TWLXgzLiGFKtUw+D5asoR5alfmfLCbunGEdpuLWrdl2buerlPDc8VThicc50KUm/Z0UrVKkVZqcn9mEovRJtu/Rn4z/scfEz/gr5/wVM+OnjDwH8Ov28fjj4Z8X+Ffhr4m+KV9qEnxm8e/C3wKkejXukaNpWipoPwqbSNEsrrxD4h1/StMg+yeHHhsrJtR1OS3ltdPuIX8jA1c2zTESpwx9Wn7KHPLlnUpwbd+RNQk7e9ZPQ9jMKGTZNh4VKmAhWVWfJFSjCpNKNnN800mtLtNPV6WSPV/hH/wW4/4Khf8E9vjjrnwT/a/Gt/GS3+H2vJ4f+I3wn+OMVnZ/EbRk+zi7j1Dwl8WNItJtUvv7Y06803XPDviLXZfiJ4N8UeHLjTtX8NCTTdatNed0M7zPA4ieHxsJ1pxk+elNuFSMF8M4zu1JTVpx967TSdrsitkGWZnQp4nLp/V1VUfZzhLnpOpe0oTh7rg4tSjNKPutNq6tf8Atw/Y9/a/+Cv7cHwO8NfHn4Ga/Jq3hfW2l07V9H1KOGy8U+B/FllDbzaz4J8Z6RFc3X9k+JdGW6tZZoo7i607U9NvNN1/QNR1bw7q+k6te/bYTF0cbRjWoS5ovSS+1CWt4yV3ZpprdnxOLweIwFeeGxEJRnBtX3jOO6nGTs3GS20TW1tDB/bb/bd+B/7BXwT1X41fG7WLmKyW5Gi+EPCGiLbXXi/4g+Lp7aa6sfC3hbTri5tY5ruaCCa7v9Qu57bStF02C41LVLy3t418zLHY+hgKMq2I5rbU4RaU6z0/h+8tm9buOztfq8Fgq+YYhYagtd51X/DpLe82lJq62tF3uu5/Cf8AtY/8F+v+Chn7RXiDU/8AhX3xGk/Zj+Gsk06aP4J+Dsq2viKGxZgbaXX/AIpXVgPGeo6zFHlJ7zw7ceDtGmJ3xeHbdwGr4fGcR47ESkqMnh6eqgoP3/VtNa+V7Lp3PvsFw1l1CKeIjLE1bK8pP92peVJ3i4rz3W6PWvHdv/wXK/Y7/Ze+BX7e0H7Xf7QPjT4UfF3wn4e8ca59t+K3iv4yJ8I7bxxMl78O5/iV4N+JNx4x8MLoPjjw5qHhy/sfEUOn3emaT4i1ceBvF0Wh65L4cTxN1VlnmEwuGxccZWre0hGUoOVWbg7t3qRnaLjy2vq7q+nfkoT4dx+LxOAng6OGnTnONGcWqXtlGK5nCVOP2G22ny6fDd6H7Af8EnP+DhG0/aS8b+Gf2a/2ztN8NeAvi54qu7TQ/hr8XfDsb6N4C+I/iC7mFtp3hPxTo13dXEXgrxrrMjW8GhXtleSeFvFmsTvotpZeFtVm0HSdf9TKs/hiJww+LcI15XSmpcsJSSVocvwqbd7d9L7I8nNuHamEhLFYRyq4ZJOpB+9UpK8nzc2/Kklza/Dra7dv6lgQwyOR2PY+4r6dNO6W60a7Oydvuaelz5dO+vTo+/8AT01sxaYPZ+h8sfGv/ka7L/sA2n/pw1Sv5I8bP+Syw/8A2T2W/wDqXmZ+o8Gf8iir/wBjHE/+mcKeQV+RH1gUAFAHz3+018F9U+Ofw307w14f8Q2vhvxT4S+Jvwi+L/hK81W2vL/w3f8Aif4NfEnwz8S9F0Dxbp1hdWd1eeGfEV54ZTRdUeCWS50lb2LxBZWl/f6Ra2Vx7GR5nSyvGVamIw8sRhcZgMflmKjTmqdenh8xwtTC1a+GlKMorEUVU56XM4JtWc4nHjsNLFUYwhOMJ069DEQc4KpTlKhUjUVOrTknGdOpbkmmnpK9m0k8r4vyftDap+y38Xh4a8K+F9K/aHvfhh8QLHwR4f8AA3jaXxXoy+L7jRNUs/Cs+j+KfGvhT4YRTai88lnfQQa5o2k6ZaanssbvUrqwjk1GV5b/AGUs/wAvliK9SGVLMsFKrXxdKlCVKi8RTVWWIhRlODhaXLNxTTi5Xgo3SWIji5YPEcqi8VKjNQVOU5P2k1yuaqyjGpzO8uivd63Pjka/plr8S/hx4b0/4f8AiL4Y/AP/AIJ2fsy3vxwgsPijqWleHRceItc+HviP4Q/BC71A6A3jfxDp3h/wV8KPDH7SmneLo9X0qDX9P1m58PeID4T1K1Hhq51j6eWF5sNjKjzChjcfxlnryi2VxrYlOjz0q2a0MPHE0sLKtXr1XlqXPGFGtCOIp0Ktb6viFT81VFKtRcsJPD0cpwE8Q4YhqkvbSw9ShQio0ZVYU1Tw0HKUYv8AePEObV22/X/D37ZfiTxR+zwP2jNJ8BeAR4K8GfC7xJ42+Mt5d/Fm7k0zw34y8KeDdS1nxN8NvAOq+HPAHib/AIT258GeLbB/B/jTxNcWfhrT7a7hul8HWPjjVbe90iw8rEcNxw+dRyerjMS8Xi8whh8vdPBQlKtRxOI5MJi61KtWwzisbh28XhoSvF05Q+svDzuodVLMJTwX1uNOjKlTpJzk61SMZVIQvOjS/d80nH4eapGnq42vqR+GP2wPiXoWu+Erb9o74NeGPgvonir9mLxF+0FcLp/xRvvF/jHwbrXg7VPg74e1v4ZeM/Dt/wDD/wAI6NY+Idf8RfF2PR/AKaP4t1u+8Q6h4Yv9Lk0211a8+w2F4nhzBzjUWSZnPMpU+KcLw5TnUwSpUcZSxVLM66x+Hr/XqslQoUctji8RUqUIujQrQg+aVRSap5hXTj9Yw9Kkp5fLHwhCpOpUhy1KUPq9V1KcP39R1VyQTnH3anvrljzeffED9sD4kr4L+LejeNvhT4i+FXibw7+zAn7TuhW/hnx3faf4qtdMg8SJZaL4A1/W9Z+FWqaf4Y8YeMb2zn8P2umWuheIvEYvNO8Y6TdeFtLFv4V13xP3YPhrBRxmVYjDZhhsxwuJzqOS13UpQr4eE5YeVWvioYZYrB1qtLCUHDEVVUnTjToVKOJtKpz0VhUzCpUhiIyoTw8o4N4mlavKE+dVIKEHNRnrNycVFxcW4VY3sk3Hq/7dui/s9/Ez4n/CL4y6t4TGt+CfgRb/ALQLaXrPxy8K6t8VfGXxT+JureMtd039mb4J/D0eD/CN14vsfCsHhrUtC8LXxu7vxRLp2t/C+zvtIu5fEcepNnS4Wr5rg8BjsDSqzhi8wq5ZH6vl1Wjh6eW5VQoKrxBjsUq+IpU6knXhLHRhTw9GeMnKlSjKEIwjpLNIYapiqVaz9hhY4lqU5SrVa9d1ZwwdO1KNONSPKoxhzQTpzoatykoen/Gr9sLxn8K9H+IV9pHwr0nxdL8CPg/YfE/4/wCqQ+MNVTwl4L1660a416X4X6Nq2j+DNfv9Y8W2mh2Y8S6tZ3Wkad4g0nwj4o+HHiaHwlrOl+M5Z9C5cs4Xp5hUo82LrUqePx9fBZTai+fHUKNSnQ/tKonzQoYd4qVXC0/Zyk6lXB4qUkqcKdWrVfMqlCTUcN7V0aCqYrlqS5I1HCMo04y0195RkuWNp3W2p7/8Zfj94X+DHgjwx4n8S/YNK1bx5rWn+FfBuieMvEGleA9OfxNfeH9Z8XX0Xi7xXrTyaR4Q0Twf4N8MeLfGXjXVpl1K9svD/hPWrfwzoni3xbN4f8Ka942WZRiMzxmIwuFVSrHB0418VOlSlXqRpSqOCjRoRnTlXxE37OFHDxq0lVrVqNNVoe0c4dtbFRw9GnWnG0qrpRhB63nUUZO/X2dBNyrtJyjCnUcIz5UpcH+zN+0rP+0D/wALjmtrb4car4d+FvjLTPB+lfEX4T/ElPiH8P8Axze3Xgbw74z1iDS9ZuNB8OyW114X/wCEjsdK1aVItR0eeeZHs9Wa6t9U0/TerPcjWUQy2TlmFGpjcPLFVMFmuXzy/H4agsTUw9KtiMM6s6yjXnBypRdLC1pUrKphYe7Wr54TFOr9bi/ZyhhqsaXtYTnKEpOm6s4Sc4wqRtBfGoNxvG2qdvkm2/4KFfHDU9B8HeLLb9nn4X6B4S8S/CD9of8AaI1HxJ4w+P8A4nsrDRvgF8FdR0a38OfFYW3h/wCAniLWbzQPihpHizwp4k8H2jaVZ+I9R06XXi+g2dho6aze/Rf6mZbTxGKwzzzMquLw2aZTksMNhsjwVd1s3zClWq1sC6mIzqlSpVMur4etgcXONLEUlivZJqth6jqR89ZtivYqq8HRg/YYvFONSvV0w2HTVGu+WnL93Xmmqdvemk7qLsnp+O/2jfGctvrHxn8Y/Aa3j8dfsrfA/wCFvjrSfAFp8ZruOzv/ANpP9pzwxJ4fv/gHqz2Pw5uYW8ZeFrLUdH8OeHdTim1zTNX/AOFteHdQk0WwuNRtL3Qc8Fk2ElGGXYTNpfUeIM1xmEq4yeDhWtkWTVaU/wC2Kbli6X+x1vbyr4iTpUZPD0JxVGpOl7Mqti5+9iKuFUJ4LD4evTpSxFWzr45KP1erFRcXWUFGVCNpJScvehqfV/wZ1b/i9nx28KW6+LNXu9G074aeIPiH4k1z4keJ/GnhXw98SvG+n67rUnwc+HWhatBDpHhXSvA3hBPD3jDU47Cz0XUL/S/ih4LutS06VZrWWHwMzoueUZRiX9Vpe2rY3C4LDU8voYPGVsNhv3LzTHzp1KjxfNiZTwsI1ak4xxOCxqhKVONGrV7MO39YxNOLq88aNCdZ1K9SvTpYqrGcnQp05+5TVNK9WEeVLnp2Uvs+YfDT9tdviHJ8LtMXwn4Us/EvxO1P45eLrTSrH4itqFlpX7NHwf1XxV4c0b9oe61K98K6Pdf8It8TvEdl4EtPB8d7o+l2d3pfxBg1mDV72Pw7qVvN343hj6lLHSqYiu6OBpZNRnUngnQnUzzM6dOtUyWNKdapTeJyulOvPGKnO0q2CrYeo50Z0qk4w+ZOsqCcKCnWqYh8sa8Zxp4fDt886k480k5JXi5L0a963U/Bn9qfxJ8VbH9mCHUPhrY+GfFX7QfgX4hfGfVtAi8XXmp23gX4I+Ff7Nt/DPjCLUb7wnoF5rmt+MNS+IHwagt/Cep6L4U1SysfFniu+nXzvAt7p99hmWQ0svlns4Y5VqOTYvC5XSnOlCH1nNq6qOtQlGm5x9jh3h8XGUoSm054S8OVt0zC46pXeDj9XtLFYeriJS9pKUKFOn7PlUrrmc6vPLkTjb3JWkrM8y/aA+Olh4K8Z/Hv4v6/4NsdX0P9gz4SDxn4b1M/FC80DRfFPxO+LHhTVp9Y8A+JNMHga7Gi+KNC8Fad4Y/sW7W/8V2Fxp/xk0e5TSTql1ANH7MpyypicNk+X4evKnU4tzR0K1OOCdetQwuXVlTksIli/aVoe2ljfaVZxpqUctxjaap0Pb54jFQjVxNepSg45ZSVSnJ1akITnXjH3JwjGSc1HlcLc3vX2sm49R/b6g1zwF458UfBbSPhP8ZtV+Hnwm+F+s6uvhT41Wuo+Btf/aA+MXjH/hB/Av7PXgn4g+FvCfi3S9d8SX+u6dqmmfbbi20xTrHiD4YWN5b6VYeMtS1vws6fCKhicFSx2Ix2Dp4/McZGnUq4P2dTDZBgKVKtjM9xNDFTpyjhlh67xUZU/bThhsHj2ovE0aFDElTNJKnUnSpU6sqOHo1ajU52lXryjyYalFwXNU5ef4lG8orVq7Xrvi79qmXRPEXxJ8OaB4Pg8Q3Xg74n/BL4CeGw2vvYyeL/AI2/FS20rxN4o8PQpFpN8tp4b+F/w08W+EfH+v69FJe3dxZReN7BtIsJfCkVxq/nYbI41qWCrTxLhSxGW5tnFdKmnKhlmXuvRwdZc7jzVc1zPCYjLsLCo4QeKdCnKcMJP6xHapjXCVZRpxlOnXw+Gpx9pO1XEVYwnUUNNadNSk3dRaUGlHRHh+gfHLxLN8TdG+Iuh/CrT7/xV+0Z+0defsh6RIfjJeNotv8ABj9mm5+NGv8Aif4t6Hpp+HVtAuu2F9YfGZrjQrgQ2viC50rwlZ2Pj/UNOv8Awx9u9WvlkfqNfAVsyjTwuTZPT4iq82W+9PNM4hgaWCwFSrSzGi6NKu6uXSjKMazhB4qMsJbma5YYqUsQqyw/v4vGVMvco1puNPDYZVm8Qk0uX348rnC6UfYq9vdj77+zz4+8J6H8FvHfie51XxJZ/Cb4U+Lfih4esfiZ8UPiH4i+Ifizxf4U+DN1deFvHXxO8Z+KfE0t7fm2l8Y+FPHKaLLFqusafeeBtG8PeIbOfTbfV/8AhHtE8bPaGIrZnh6UadGWPx+FweI+p5fhKWDw2FxOPo05UMro4SkoU41aFCnhYVnKEOfHVcW5O0nVqdOErx+rVZt1VRo1q8VVrVZVKlWFNtQqc0m/3c0rr3tb6rU+Q/j94z/aS+Ofxl/ZE8AeEfgj4Nj8G3HiLX/2tbnS/Hnxg8QeCL628N/BTSNLs/hfbfGOx0j4ZeJJPDuo3Xxe+JfgDxzpXg7w0fHN7FrXw4jsdbmsbVNb1Pw79HluDyDKcu4lxGLzHE1cdCEeGKU8JlyrOpi8xliZY6eAlLN8LCqqGWYTF0X7mF9rQxlOVR05yUTjxdbE4ivl8I0KUaUfa46tGpUqR5qOHV6Xt+WnNRUqqi4QXPFqzbTZ9JfCn9q/xZ8f/Anwz1X4OfDnw3N448W/Ab4V/Hbxxonjfx7qmjeEPhzZfF/w/e6v4M8HP4s0HwH4k1HxL4m1m60rVmijg8LaSNN8JWcPi/XItPk1zwp4e8SeJmHD1DKMZj45njasMHRzjNMBhK2Dw9N1cZHL8TFYvGwoVaypvD0PrFGnU5q8q1TES5eSSc6q7MPjamJVL2NGKrTw8cRU9tVqeypzrN2U5KM5TlValVjzw/h3lukjhPC37anxT+L+rfBLRfgX8B/D+vzfFb9nib48eKNS+IHxWvfB+lfCPz9asvDvh/QPF0ug/Djxrc6lZ+LNYg8YWXhDWPD8F7d+JpvBOt3EWh6f4ftdR8SaV1YnhjC5ZSzStmuZVYfUc5jlWGw+BwSxVbMZzoVa/PhPbY3Cc1eFCn7WWGm6NCMqtGEqic9MYZlXr1MNHD4alavg1iZVK1WpGGH5p8kXVUKdROnO0pR0fuKUkrxUTS8Y/twat4b/AGL/AIG/tYWPwx02+1b4zeHfg94kT4Zal47m0m5sbT4keHbPxf4ht/D2v2/hLVl8TXvhDwkNe8Uw297pfhqLWPD3hzU72a70i+SHSrgo8L0qvFGZ8ORzHnhgKmKorMaOCU41lRxGIweHxEqdTFuFGji8VQhh6bp+1qqWKoVJUoQlOVMnmdWGAoY36upVK8sP+5lN0+WNWXLUs1FpuCXtGnZKnOLV3eKT4qftw6n4Y8bftC+DPhx8LYviD/woX4T+FPEL6tqXjGTwrp3j74zfEn4gav8ADn4c/BHwfLB4V8Tf2jrHiTxP4Z8S+Dk1S3ivFT4lWUPgOXT4LxNSvtPyy7heGLw2T1cXjpUFnGLq0oUaNCNWvh8uo4GOPr5lN1a9BSjLCVKUqKqpQdDE0MdQdWM6UpViMyaqY2nRoqpDC4anUU3NxU61SqqboppOTcqbfstFery7LUqfHe61T9nT4U/s6fsw/Ayx13WPGHxs+LWk/DK1dvFUlr4p/wCEREXiP4s/H/x9f+LHt1uNJudS8PaL4mtNV8WaLYwXvg7U/HNnr3gzw/Pf6ToXhe41yl084zDPuIczlS9hlOAnjpqVNU6U8ZbDZZkuDdBKdNp1KyxMaX8OrTwCws+Wi7xnGOeFo4HL8Opupia0cO5czuqTj7Wt79+aNoSklVS51JJWSimec6J8SfDnwZ0D4s+Lvhx+yD8BPDHx/wDDP7UHgP8AZITTvAur6d4Q0X4hal8Trf4N+IbLxHb+PbD4TWfiS50zR9J+Jmmap4z0y48J3NyG+H2vXE2oPZaRa3lr11sHicfWwOExHEGa18prZDi+IeXFr21TCwwMsdR9nWw9bFTw9FYmtl8lg5Uq1RyhXwyl7KVRQhEa0KMcRVo4LDU8RHG0cD7kuX2spKi3UjUjTU53jOUpxklzKlU36/RnjP8AaN8O65d/E/4d3Hw7i8e6fN8VNB/Zj8E+Hbq/tHsfjN8UNa+GjfE34i6HO11Y3eh6d8Ovh94Invv+E91y6n1a9huPAnxa8PHwrf6/4b0nw94o8bC5NWo08Fjnj5YJLLK/EGKxLi4vLMt+t4zB5fOPL+8qYrNamCisFTqKnH/bMJKdWlTqc8Oqri4t1YOjGtFYiOEo0lJuNavGN687tXnRpJ+/pdJx9x3dvm/4MeNdY+Ffxr/ablh+FnhHw54l+IXxR+BXwK8C/CH4a+LXm+HPiX46aH8GNU+Jnj3xTZeKJ/A3hKXT/D+i/CLxF4S1b4m+LpPhxHrdpp/wz1rQtH8P+NfEej+HNI1/3czwyzHLMgw9THVWsFl+d5ljMdmEIfXsLlss3llGEw8oQxcoylLNKSoYSl7WVGDxuHqQqQhVqyp8WGqToYnFpUaS562EwVKjQdqU66jN1q8G1TapUlKPtZRj7S2vI7K/3T8CPil4q+J9r8TF8V+GPD2h3Pw8+Kuu/DWy1zwZ4pvPGPgnxzH4f0Lwze61rXhnXNQ8O+GLsv4Y8Xax4k+FXjDS5dOlfQfiL8O/GOhy3stxp88Fr8rm2BoYGeBWHryrRxeXUMbONbCSwmJoVa1XEQdOvT+u42lBulRpVIUoypVIxn7WdN0cRh6k/Ww1adaNbnhCPsMVVw3tKcpSp1ZU6dGcnByjCUlD2qhKTil7RTUbxipS94ryjoNbR9v2k71DIFBZW6EBg3Xgjp1B647V+heHf/IwzD/sB/8AciObE7R9X+SNK4ctvKM6Mm9isaA/PjaoPUfMATuY5+7vxg4/XzmMyWeXO5Hcqg3B8gDyVA+XbjIViqjJPznAABOWaVwOfu9SRY3LzRNGxBJZ0UNIpfgvlVMijedgTerDIxgqa2HGLk7K219TlbjUwfkBaTywHaJx5S/6ogbY2wyP83AwRgMhYMMVDZ0Riklor2SbSOXn1JVmaUgskb7kBVsl/wB3tIUhUdcqvpuQ5cH5aTairso5nVdajLyLuYIzMYFAGcsq7htJBXDdTtOSORl2zhKXM3Zuz6f8DbcqMdn07HFTyxyFgzyROdzOS25T86rxKHABVBjByT0AJLASXbsvkjltav8ATdLtbm8vdRjis4CHlvbiaK3jgji3czXM8kccUS4wzuFIwpJG3I1U7QslK/kvO+ltdi6fM3blkrb3stLb7/ecnaeK/DWracNX0PX9G1PTppDHHe2GpWl9aSSAKjLDeW00sD8lFYpc7hIeI87lEN66tp/3lK/5G6i2uZWae2qd/R7fiee+Pfi38N/h7omseJvF3jLw7pmkaDaSXWrm71G1e6iMTc2kVrDNJdXF48iiKG0hge4nnYQpGZMgNRlKUYxTk5NRVoytzN2Svbu0FuVOUnGMY3cnKS0itW7XbtZM/PbxX/wVZ/Zu0u1VtEsPHXiaWUApDZ6TZ6bGGWZk8mWbVNSh8qeGP9+q+VJC0brF56s2R208txVTpGD/AL7lt30jLT/I5quOwdNX9vftGlu30Vm4q72V2umpzll/wU/+CPiiPT7SWLxR8P0vZ7yO41XUtF03X73T7e2tXuVuE0vQtS1FnNzcPDa2RfzYpZWmkkQQwySVnUy3FxlaPJKy1cZS5b694p9ntsXSxuDlFSlUqJt2VOp7ujS97mhKT32W11fqfCfx4/b9+Injvw74l+G1po3hzUvAGtLq9pHrmuQ39n4oms/NeOyv7ldJ1ey023uLKJ/NXSktr23kuY4XunnSIRydmFy2Okqspcyeqvo3pt5fJeRhiszSnONKjH2dSmoKXPrG28422l84vufIvhr9ob43/DubQ9R8CfFTUtPu/Aej6xo/hGSCC3le10vxPe2mpa5aQWupWt1BPa3t/bRPMl1FKhW0tpYxDMhRPQeDws5z56LtWadRxlpePw32/mdr+Z5ssbioU+WFeL5YShFNK0ufl3V3ouUqeIf2xv2tvE9xY3er/HT4iXN1b3lxsSy1hdAtITdI9rNus9Di0+wuBJHcvHDM9pPJASotvJkCsN44HAK98NCW1uazt6XT3/E5J5hmOn+0OVr7Qpwtt/z7hTvf+9e3S2t+l8IftX/Hb4Q+ObS+vfEfiPxWbeOWC40rxn4k8V69ayWs1iklmJBea60cNsp8vUITDb2MxLGOS48mVFXnllmFxUE4xhSaV17KEYO8uk+VLVcu2qV9HqdVLMMZgcRKFROtCKlGdPEtzk3pyShKXPZfFrF3dloe061/wVk+O9hp9zb6LYeFjqM6Wd1LcX/h6eVbVoZ5jcQaXGusXMjWF1ZC3R5dS+03Ecu97eREIY5Uchpe0XNUk1aSsnLVtaXvpp/ww8TxE1H91hoqcVFy5pNQ5k9VHlT91ruld7rqfa/wD/4KwfCbxXoNr/wu3VIvAXiiKOZL2z0/w3rd/oplikRYZ7HV9Pl1t5Y7y3cyS299b2VzaTxtGhvots7cmMyPHUptUIPEUrx5KkEoyXuvmjNXV7PaV3eybs3Y78Ln2XYmlD2tSnhMRZupTnKThvZOm1zOzvezjFfcfpp8O/i58OPiro9l4i+H3jDRfFWlXkKXoudLv4ZJo0k3eWt5p0jw32nzZURvBfWtvch1dXiDq4HkThVpVPZVadSnOOjU42Sto9Vdb/PyPUhOnVgqlGpCtCSTUqcr/Erq97NeelvPY900+8t5Y+JBKUVpEwNpiLfMqeYf9Y5I/gUlS45ba2DZtb2006+nk+gSjfZJO9/63OmjvxGPNQhkjWLGWJAbG75sLhMhlC+YCQRu2vnNMyatf/gnQ218t1sInMcZDMQMh9xwTt5U/MT99QdxzjjiqTs9btdvy023Jautlc2ra/RQqqp3Km7zAzoSc7iXA2qRheR1JHHzDFOUb++rKPbr29FqRyPy/H/InGrxTxFpCR5krM7q5+RE4JyQqFsEBd+NwYLkc4nlfLzXVv8Ag2/rUlq1zTttQijCIqOoVGUSMQo7ht2HXLlTnHZuSOmDkfLzaW/HcVtDcW4txsQEF8FQA+Mhgf8AVncHbB2tjJGd2QFyyxb+vMiUNdLJW/pmhZTC41HTtrKxa8tmQHA8sCeLdk+pAOQvIYYy3Cjmxi/2PFf9g1f/ANNTFytau2mr32Xy/rqe8nr/AJ9TX85f5R/9JRqtl26ehUvv+PK8/wCvW4/9FPXRhP8Ae8N/2EUf/TkSKn8Op/gn/wCks/Qez/487X/r3h/9FrX+hUPgj8z8FRzPxB8deGvhf4D8a/ErxpftpXg/4e+EvEfjjxZqiWd7qL6b4a8J6Pea9rt+mn6bBdajfNZ6XYXVwtnYWtze3RjEFrbzTvHGynNU4SnK/LCEpu2rtFXdvPsXCLnOEI/FUnGEf8UnZX7K5/A7/wAFRP8Ag4E+MH7Xdp4l+CP7MEPiD4F/s5atBcaN4i12W4Wy+MHxZ0mWRku7TWNR026uI/APg3VrdY7W98KeHL6fVdc0432n+J/Et7oOual4Sh+KzLPKuIi6WHi6VCWkm/eqTWt18S5U91q7Wt2PvMq4bp4dxr4trEYi6kqcf4NKzVpWfxNLy3s7n854ZVjIQkFQevA9WXAxz0x2Hp2r5rbRRlb0X46n1SSjouml+9vK+73P6t/hz+2p4j/Y+/4NxPh/bfDrWr/QPix+0B8ZfjH8GvBuv6RevY6v4U0fVfGvjDVfH3i7Trm3ubXULO9sPCem3fh/SNX0yVL/AEHxN4p8PazavHNZRuv1kMXLCcP0XSVq1edalB35ZQu5c001qn7trr+bzPiZYCGO4nxKqJOlh4UK81JXjN8sOWDT0d3K7T7fM/lOHlqoVVRYwoC7doVQAcKF4xjA2gYx2A5z8jdx91xnJx0va9+7vfW59smvJeS2XkvI/tR/4NQvhzaW/wAOf2v/AIuva28t5rnjn4afDezvnQNdW1r4R8PeIfE2pWtvIwLQ299L440ma7jjKrcy2Fm84ZrS38v7Lhalali69rOrWpws91CnTendXm07Xs7J7nwnFtZyxOEo68lKjUn5OdSokn20gmr9Nj6N/wCDkr9grQPjV+zI/wC2N4R0qKD4v/s1WllH4pu7WBTc+MPgjqmsR2uraXfLDZS3F5cfD7W9YHjPRZ7i8tbHR9AuviHvS4uNUtfs/XxBgI4jDfWoxSrYWzTS96dNyjeLlu1FtzSel0mcvDeYSw2MWFm37DFPls37sKtnyyim7RcmlCTWtn9/8+//AAb7/tn69+zH+3X4L+FepandD4S/tU3lh8I/FOistzPaW3xAvnlT4Q+KbSzgmjRdYj8XXUPgma9mEtvb+HPGutzzwSy2djLa+BkGO+rY6GHc17PFyjCUXJ+7Uk/dfLtdu13vq9z6LibA+3wNTFRjerg1KSaWs6adpxct2k7ySd9UrWPO/wDguT+2f4p/a2/b0+KWgpqepD4U/s4eIfEXwM+GXhqaZvsFrf8AhHVDovxN8Yx2kV/eadNf+OPHWjahLb67bRWt7qXgfRvAWn6nCs+iRpHhnmMeMxzjyt08PKdGH8js7Odr6PmT1tfXob8P4D6ngYTcV7TFKFepK2qTTcI8z15VFq66O9ux+T/gnQL/AMY+KvDHg2wjeTUvFXiLQ/DOmRq20z3+u6pa6VaRoxPyu9xdRorEYBIPbFePGl7SvSppNKdSnG62XNJK/wCPQ9fEVPZUK1Vf8u6VSf8A4DGTP9c+X4b+Arv4cyfCa78I+H7v4aT+DG+Hk/ge60y1uvDFx4Hk0P8A4Rt/Cs+j3EcllPoUmgMdIk02aJ7aTT2a1kjaIlT+uOEfZOnKKlBQcHCytKKjySVttbNelj8bjOTk6sHao5c6l1Uvjg776Np+p/mH/wDBT/8AYwX9hL9s/wCKnwL0s3svgOGWw8d/CHUb6eWe9uvhl4vM954ehuLqQJNd33hi/tdX8GX+pMEbUdT8MXeogRi5AH5jmuDeAx86UbumpqdGVrO03u33TvHm7RS6H6rk+OlmeAhWlTvO3JXg7OEp00m1y7WlFxk01vJ92f3d/wDBEr9srW/21f2B/h74z8capf638VfhXq+pfAv4q67qCXRn8R+KPA2m6JqGi+KJr++1DUbzWtV8TfDzxH4J1zxbrM8luL3xxe+KPs1la2cVvGPvMkxcsbl1GtUv7Rc1Od924Oybe/wuO+p8DneBjl+Y16EFak2qtPZe7U1ei0Vp80bLoj9b69Y8h7P0Plj41/8AI12X/YBtP/ThqlfyR42f8llh/wDsnst/9S8zP1Hgz/kUVf8AsY4n/wBM4U8gr8iPrAoAKACgDznxwfiwLzQl+G8Hw+m0+VdXh8TSeN7zxHbXdi8kVoNC1DQodBs7qLVUtJ/tzavo2oXGjnUITaJZa7pjpNI/ZhP7OcK39oPMIzi08PHArCOFTuq1TEfvaV1eLlBVopNr2Ek7xwq/WfcWHVC15OUq8qrcW3dSh7Jx5mloqdXmpWeqvGLXll9+zToniL4X+Ofh54z8Sapr178YPGWjeNfjX4itLLTtLi+I0trqHg2HXfBV14euYtY02x+GfiH4eeCNH+Cl34Umk1O/n+FCSaZrfiLX/FV5q3i/VfRp59Wo5jg8fQowpLLcPWw+WYdOHssFz08T7KtJU6VGnWrU8RiZ4yVSFGjz41/W4wp1NsZYNVMPVo1p81TEVYVcRXjFRlUcJwmoWX/LtwprDezfurDSlSS5PdPln4/fs03virxn4q+D3wo+JviPwnp37SXjTwr8U/jB4RtND8I6x4H+Gui/DnTfDct/42j0z+yrDXFn+MPiT4a/Dr4daj4Mm8Wafo/jDTdc+K/ieHT72/07X77TPcyjO40MPhcyzHB08VWyXA4zAYPFSxVSjjcyqY+VTDxpSqTpYmnTp5bh8wxlanVp0VXnPCYONSdlFw4MXgZTqVMNQrVKUMdUp1atJQpunhadGKqOfupNwxNSMYQg3ZRV5a6H0F8Qf2Ubf4h2M+sap491OL4pXfxH+CXxJvvGi6LaP4f1CT9n/wAbt8Qfht8OdR8FR39s998I9C8UXmuazZ+GZ/E7eJoNc1y+8TL43PiZLfV4vHwvEM8LVpQp4Kksvhl+ZYB4R1IVKnLnFCnQzLERxNTC8jx9WNHDqjjamEqOjQpPDSpVqM5Ql2VMC6sXKVVrEzqUasq3LGcV7OcJqiqVRSg6UXF8sWrKT9okpHKaz+xdqHizxb418aeMP2g/ibqer+PvGfwP8Wa1a6doHwzsNF0zTfgB4tXx/wCAvAHhex1bwd4iu9O8A6f42k1PWk0bVdS1+7uD4g8Qza3qeua9qb+IE6KfE1OhRw1DDZLgqawmCzXC0arxGJ9rOrm9GeFxONxSpezoV8b9VjSpvExo0nLlTjToxjCnCHlrqTrzrYytJ16uFqSSoYZJxwrlOND4dKLnyycPhblJ2u2ztPFf7J2jeJ9B8WaOnj/xbod94/8A2i/DH7R3jfxDpth4TvNT1zxF8P7vwfP8N9BS38RaFrejWWjeB7f4X/CSz0/GlTvq0Xw8sx4gi1O31/xLaapy0c/q062Hqyw9OcMHkuIybBUPaVIRwaxnO8bjKVWm41Z4jGzrYp4iVRuUli68XJxlZ3VwEaib55qpPHRx1aq403UqSg0qcLW5FGmoU3G6aTpxaXMkzh/En7F2p+IPCvjb4cwfHHxT4b+HXjf476t8etW03w/4T8KP4q1nVPEfxKX4o694E8YeJvEsPiTSvEfw5m1rGk2Gh2XhHw9qH/CK2un+FPE+s+LfDialpmrdNHiPC0sTg8e8gwVXH4HLY5bQr1sbjoxpQo4OWFw2Jw0cJPCVaGKoqdRxqVa+LinOco04qbiZyy2c41aX1ypGjVxTxTjGjQjUlJz9pKFSpCKlKDnqtfI98+LXwem+JGo/CLxRpXidvDfjT4I/EG7+I3grU7/SE8RaBearqvw38e/CnWbDxX4dt9S8OXOq6XeeE/iP4hmgXSNf8OXtjr8Gjait7Pp1pfaLqfk5bmKwFLM8LPCRxWDzXCUsJiKX1irhasI0auHxNOpSxFONR1Gq+GpxnTxdPEUq1OFNVqdSEfZvqxWHliJ4apGSp1cJWlWoykvaUv3uHq4WvCpRb5Z89OtKak/hmr2u2znY/wBnHTR4L+PGgv4z8UR+L/2jrjWbz4kfEjThpWl+IYLnVfBelfDiwHg6ytrJtJ8NWvg/wJoWi+HfCCm31PULc6ZD4g8R6p4o8V3ms69q20c4dPF5RWo4DA0sJkfIsBl0YVamHShiZYtrFVa9WtWxzq15ylXrVfZSqxapKlCFODeccDCNLE0ueani+d16ydpp1Kfsn7K1nTcYX9nKOsJSbjY5Lxt+x54P8V6X8Q9N0rxP4h8EL4+0D9n3wDH/AMI1Z+HmsvC/wn/Z58VSeLPD/wAL9J0TV9J1LRL/AMJ+J7nWfHGleMdP1/T9Vs9e8OeM77w7qNndaPZWtq3Zg+JK+HlgPa4WhiI4GvneOlCdbEweKzPO8NVwcsdUr05/WPbYKFSlXwnNOUaWIwlCpDlmuZRPLac41oxqSpe2p4XDqUEn7HC4SVOUKNOD92zcW2vg1V4mNr/7HlzqqatPZ/GbximreIP2q9K/am1jUtb8OeCNaWbVPDnh+18NeEfBMVpa6Loq3eieCrLQPAd/4T1LxNN4m1LS9Z+H/hmV/tOkWaaHG6PEUKajGeV4dwp8PT4fpKji8bTnCFWdadbFupKpzOvN4is6jTTqe2qqUr1JNksA5cz+sT5quYwzCpfD4WUfdbapcjptShS3pJ6RbdrHrHwA+Ay/Amw+IVu/xG8c/E3U/iV8SvEnxQ8ReIfH6+EzrU2u+Ijb2pVp/Cvhnw3DJBpugaZ4f8LaZbtCNO0vw94Z0LSdC03RtOsVszwZzmqzerhKiwOFwMMHgMPl9KjhamIqU/ZUJVZrSu2lzVK1WtKUFBznWmpw9xTnvhMK8JCrF4iriHWxFXEynVhTjL2lXlUruCTlaMIRTle0YxitEeFeKv2AfhfNa/F3T/hJfwfAHRfiv8BNV+BcvhL4WeA/h74e8GeH4/EGr6/q3iTx1YaTpXh7StVHivxMmtWel+IprHxBpMerad4b8PG4Y32k6Ze2Pp4XirFQWWvHYb+0qmXZx/a3tsVjsbUrYp08LTw2Gw1XnqSpwo4b2EalGFOKhCVeq0l15KuVU5SxTo1Hh44jCvCqFKlRcIRlz88oqcbQc+dufJbnv717I9b+F/7Ocvw7+K/iv4vah8UfGHjLWvFvw98JfDeXw1qOi+ANG8F+HNA8Fa54m13w9aeDdM8PeE9O1fw7p2lP4s1fTrPSodentr2we3ufFDeJdfs7LW7XizHO3jcDhcvpYHD4OlhsZjcf7ak60q9fEY+VJ1p4ypVr1niasYUqdCNSPsaaowjCFGEdDqw+FdCvVryrzrSqwpU2pU6dOFOnR9pyQpwppKMP3srx0S0stWZlv+ypocg8Tw+IPHfjPxVZeMv2mtN/ab8S2GsQ+E44dS1jws2hS/D3wHPcaX4c0/UL/wAF+A7rwT8Np9FOuXmseIGg+H+gaQ+sR6BDBpNpo+IK0VQ+rYWjhquF4elw9hq0alWpOnRqKUK+N99txxlenVxCdWDVRPEV25y9rPmz/s+n+9Uq1WpGtj3jKiqRp2cFf2VC0EuanBKHLCd4xsrJWOT8SfsaJ4i1bxLq4+NnxK0qXxV+0doP7SWpW9ppPwzv7OHxR4Q8DHwP4L0uCz8QeB9atdSsvCEWj/DfxD4fbxVD4lttN8UfCXwLrtrp0N9barJqtw4ghSp0acMqwjVHJMXkkP8AaMXRtDF1qlevi17CpFrE4iVausRJWdVVanPKXPpDwE5SbeJmr5hTx+lHDauhb2NJ3hdwi3NpO9nqt2cT8Ov2Aj8P9X+E2tN+0p8bvFF38JPGfx3+JemW/iO3+Gd5p3iH4k/HlfEMWueNfFUB8CG+1nXNBtvGHiyx0DU7nU21jTtL1y90XTtV07RL7WdO1fuxnFyxVPH0Y5FlWHpZhTyvDS5KuO/2fBZW8OqeCopVVbDVY4enKdFWpuUI3g2k1FLKlRnQqfX8XUeGliKkeanQTq1a7f76q3F81SnFtRk7tLROx0OlfsUXfhmD4KWXhL49/EnQo/gt8DPGfwM03Xjonw8vfHGraZ438SfDrxFrfir+328LW+jaT4u1NPhvpWi634itfCs2v6ppt7qGpR6vp3jG5n8VzY/60QqLM1iclwNf+1M2webVo1auLqYdPBRxUaeAnQliPb1ME44mdPkp47DUlCTj9VUJOEWsslGOFhTx1enDD4KthHL2GGdRurzN1ITUU4yco0ru9/N8qR27fsp+DtO/Yyn/AGPtQ8deLZPANh8Grn4QxeOtTfwva+K9K8J2miyaTpd7cS6foOleGrl/DulRWlqJdV0a5/taw05W8Vz65e3mrajf8Tz7FVOJP9Y44en9beP+vvDRu4VaspS54OUm5KVRTlGNVzU6M+Ssp3po6ZYSDwEsDzyhT+rxo+15KblFQjH33FxcPs62S30seDfBf4HfFX4r638d/ip8Q/jj4j1Lwh8cD4V+GGjf2J4StvAOv33wM+E8eo20M/w81vStSTU/hxoXxe8Z+LfjDq0+t258SeN774b+JfAfiLwF4/8ABHijTtL8SW/s5pm2XZbSyzK8FkuHpV8BLG5lUi8wxGKo0sZmnsn7HFKpPF/X/qlClhqcJe2w0ZezjGdOUIum+DC4avXq4jEVcbUdKtGjg4Q9hRp82EoQtJxcIqUVOrGMnFO0+VuXU95vf2bNM8I+JPin4s8BfEKX4PeC/il4P8GaL8SNG0TSdJs08OWfww8LT+ENF8Q/DLxDNdWmn/DC4TwFDpnhfWjPoviPRrLSPC+h6n4XsPCXiCDVNc1XyFnc8RhsHh8XgYZnisDiK+JwtfEV61OVfFYqpTrVp4yjSdSOKU8TTliI04PBxnUrSeJ+sSdeVfpqYP2brzo1nh6dalhqddRhdqGEhWpU50nFr2TjTrPmstqaXXTwr4I/syX3iY/GDxWniTUvAPwR+MujeAfhH4K+FOgaH/YWuaH+zT8BtP1fwP8ADzQfD3jCW8XWPCfh/wCKujat4y8T6n9l0tPG+m+F/HmkN4T8VfD7xXYz3kXrZrnkcM8uw0cPSxea5bPE4vFZpWr4iVKpmmcV6WLzSusHGXsqmJwPsMNh8HKtzU5YjD03iYzpQnGWOHwUp/WJ+0qUMNiHSo08PGnTg1gcG5LDRVSKVRU8Rz1Kk6V+T2c1Bpxk0e3fGH9kbSfjhpfjPw34x+Jnjyx8J6x4Un8I/D7w74Ut/Bvh+z+D9pqFp4WttU1XwiIfDE0Gq+ISPC4g0PVvF9r4gm8L6Rr/AIo0LRVg0vXr63k8vLOIquUzw1fDYLDzxFOusVjauJq4jE/2niKcXGn7eFWUqdGjpCVWnRivbThGrUvVlKRriMthiadalUr1PZTpyhRpU6dKmqEnytThO3PGXuRg5RafIuW6irHIJ+wj4StPGM3iTR/if8RtF0Of4kfs9+PpfBENr4C1bRri0/Zw0e//AOEP8LX2reJfB+ueKdTs9e8d6hJ8UPFutaprl74jufGqnWtC1PQNau9Q1i83/wBaa8qPJWy/A1a7wuY4aeJdXFpueZSvVxFKlzulCdOioYOnGSaWFhGi37JKCiWVQdRz9tUs8RhK/KoUuW2Dpp06bck5uMq/vy97f3172h7r8U/gq3j7xz8IvihoPidvCXxA+DV/4xPhzULrR18SeH9T0H4heH08OeL/AA/r/h/+1NDnuIruG10fV9J1LTdb0rUNJ1zQtPeSXUNDudc0DWPJy/MoYLC5lgcRhYY3B5nRwkMRBV6+FrqpgMS8VhasK9GSlFRlejNL3pUKk4KSi7HXicPKtVw1eFX2VXDObUnHm5vax5Ki8moKykv5mvX5P+M3gXwB4P1L4aaDo3xd8deH/ir8HdS8d/HDT9H0/wAIeGNb+I/x6+I/xf8AB3xF+Gk/iTwfdeL9AtPh3r/xRFz4l8VwWen6LpuqeEvhzZ69oun+JPBnhj4e3HhOG2+hy3HYvE0MdWq5XhsThMfTwmWVaixs8PhcqwmXYzA5lTp10qvtqWX1amGo0ovEx58zlCpRhUxePVSmediqdOj7GnTxFVYjDXxPs/ZKr9aq11Vw9OXM4SlGrH3o058ydLm5ouPM2dx8O/2NbnwX8MP2XNOg8byWfxi/Z81nxN8QtX8bXy67490Px58Tfi/4f8ZW3x81LxDaeJdfsfE+s6d448U/Ebxb4s0m/m8SWPiHRdWTRHa+udMt9T0PVOXG8Q0cRj+I+bB0q+VZvSw+XYehTqVMLUw+XZb9WWXU6NejyyUqEcswOH9rK9SWFcqKapUoRN6eXSp0MvhCu44nBOpWlWmvauVbF019YVXm1m27czbbnaPM9Edx4q/ZN0PVtI+Eo8P+K9S0vxd8JPiL4p+KNt4n8RafD4ktfiD4r+IXhnxn4X+JEvxO0LSbzwcNbsPGVr4812/uNN8N6n4QsNJvodG03SLW18F6c/g+7ww/ElajVzSVXDqrRzTA0svnQoV6mClgsLh54eeFpZfiqftvYSoSw1KpGrUwlaoqkVKnUpta1Uy2nOOHUZuMsNiJ4lSqR9r7WpVjy11NSf8ADq6e420orld1Y9g8G/DrWvBSeB9L03xrLF4P8H+HPFWgv4F0zwd4H8PeGrpdV1Xw9deCLfR7bQdDsJvCvhz4S6BpWq+CfBXh3SZv9N8N6vayeMtS8UeINGt9cuPJr4uliHiHLCRjOpLDzpV3isVWrUpUlUjWlNVJuniXiVKl7SVaMmvYQS00O2nSlT9mvbPljGpzRhSpcs5T5XFRU01TVNqVuXfnba0R6xXEamxo23zZw5GDAQBkDcS64AyDk8dMrkZw2eD+h+Hf/IwzD/sB/wDciObE7Q9X+hauWjE0jiXJyrKkaqwK7SdrI+dwJyMBlZQpyx5DfrxzGRO5feyKVVg6eWoyoI3Z4EgdnCkDDg7D04zTjv8AIRxOorlGjYufNDoEZvJhjaPkyy5RSNoY4wDnktlckjv+J0QcXZJa8ursvK+vqcZqMjusiZmglhUK23y5FkcBWDuVlPmEjcXYgAHABAwBnUbUdHbX/MtnMia4jmjdF4iUE4XeHOMkYYgqVKhtuSASOo4GF29238wV3oczqN2kbSz5RJVEzM7AlVyGHJKgBcgrvEgbAyB03BrFNJLr5eb/AKufkZ+0Z/wUSPg3VfEvhXwZ4WQC1utS0BPGOo65aRFtRtDLa3F/onh2O3uHvbfT7hZMNqF3Zx3MggAiaKRiOmjQlVcVGcVe+jheyV7pvzS0dtLo7fZRoRjUqp3u0knZt8ra17JPX0as9T8afFv7VXx18Zae3hvx34pu/GfhHUpY3ufD3iGztv7NvriC6lZZtQttJit5HYExzWUHnrbGWGASQsqhY/TjgaStKLqU6i1Uo1HZdHa1n7yvppucUsdWvZ0qEqdRuFnTXvJvltLdad7O9j5+1LVNR0q11Lwlp+r68vhm9jSa60vSNZ1XTtGbXIoxEJLnSA6Wl0lnBm3+0SWsc6lI1gkVYo5G7FGNlzODkl1gnN2/vtXv8zilKVOpKnF1FTUZRUY1JKnGT2SgtOWPy9LnF3VlFJLaW2Akcjhp7ic+RHjEeYri4jYqrSMW3kpJLOsY3nA3u72V+i108v1OWpzylCN27vVtvl5b6qTvs+z39LlG5060t5lurtYdSt7PVBbTWtvdeVZZUKkX2a5YSM0blA0u2OI7A53EhXG0JPVXkm03vZuL7a3vo9DL2UYSc58s1GpFeyvZayVnzdm9GrbLvoOv9eRLhVtbbTtO8p44IIIvsV3YvvkjaN7mfEtzdTogTznkmcDfsijG4LSVNvW7t1bb5vl8tvMuVbmlpGjHltFJLlSs7rVK0nd35nb8DnNZuBBcRCPVpJ4ZQ0moCIf6Ms8yoHKKBCiIWJIfyVUqkgztAztHXTke9lpq/NnLWklJtzvJq8rO9nrp56IrXqW3260tFvre4zb2ki3nmTGOAXWw28ExMKsJlSRkZiGCrCPLwjbA4qXLJ2b963J1k43u0tmlpr5kNKM0m435Iy5k7qKkrpN7p6aq26Md9tpLdxWctsUtYzemZ9RgtI51iIC+XFOyTTXDMygxRRyTMquQu2ORqtR5kn7yTairLdu+/wBxKnZyipR9yLm3JpNpfJ666Iq6x4n1HVlhfUGW6nt7WC1tZGLTm3tEadwqPPLIw+a43bk2Kskj7AvmMFqNJU78mibu7aa9W7d+r3M6mKnUj7zc5JWi5u9vJPe36+Wh51IVneS1iLSgSYRZo/LjeNUWRkgCh1DLtODjgkKqMpUt2JJWdtdNep5rbk3dt30d3e/3iWlhBHFbxvbunmeavnH/AFQDtMCrSbRn+HJUYV9rZblzT1le7tZL5qxMacWuX4ZOTd0tWtbJncfD3xd4y+HGu2/irwJ4o1fwjr9nF5Vtq2i3M1vdog3DyZxHL5d1BMCivHcI9tIqKXjk2oTz1oUa0eSrTjUSd+WSVrpNX1v0bXzO3DSxOHqXoVpUnFNNqUveV1dNJrRtJu99j9bf2Kf+Chl18HIPE/hv4561r/iPw3qVxPr2j62ZZNV1zTtZnkluNbtvsyR/abyyvp3juolSZI7S5MrFWSaSRPAx2V+0mp4OnGGijKirKK5VZTi9FrbVJbtdj6fA5nHkksfVUWm5RqJTbfM7uDjBSk7fZk7KyaurpH7c/A79qj4O/tD6Ut38NvE9tql/bQwT6v4duD9l8Q6JDcGRYhqWnyszRsZIZIxLDLdW7sh23MwdS3h16FbDz5K0JQbvy9pW3s/L5Hr0quHxEOehUhVjyqTavzRT1XOpJNN9mu59QWs20dNx4KYCny1IxtI2FchmXn7wBYd6yuPl5veVrP8Ar/gmzb3DysIvNXPTD5AVsZYMFbcykDG7C7eCASRmk3a19OxLVtDXgt5DHy5UK5LLCRggHG8o4I3buSG+ZiBw2auN0k3rDqvnbbbfUhuKeq/C5sW8c8Trh2kjwVPByflX5NvTcQG3ZDEf3geKbnGzS7aKxEmum3l+OhbRZW3hchA5kwrkyoAzHABUspUEYwGyT0KEhsXsrbp6vy0/4JJ2GgwhL+wfJw13aDY0n3iJ0OQNqhmTcQPl4yerGubGf7piv+wav/6amRJpXXdH0Qetfzi/0j/6SjRbR9Cpff8AHld/9etx/wCinrown+94X/sIo/8ApyJFT+HU/wAE/wD0ln6D2X/Hna/9e8P/AKLWv9CofBH5n4Kjzn42fDeP4yfBr4s/CKbVG0OH4p/DTx38OJtbSzGovo8PjfwvqnhmXVE09rqxW/bT49Ta7WyN7Zi6aEQG6txIZkitB1ITprT2kJ03L+VTVubzt2LhN0506iXM6c41FHu4u9vmfynftQfse/8ABML/AIJaT/s3fADxB+xBrn7aHxO+O3hz4xeJLDxx47+Lup+FPE3iPVvhB4Z0jX9T8J6BpOh276bqHjHxvJqNn4Y+E/w78M+G7OfxJ4s1DRPDA1W/13Wf7Qn3yXgzCY3C4qq61GlDBzw8KlfEwnNL6y+WE5uDShTTTc6krRhHWVic34yzPD4mlC1WTxEa06VDCuMbewjecY3TcpWatFNucvhTNLxhoX/BGnwX8efgv8JvEP8AwTNufDnhjxjN8BfBvx68YeK9f8V6H4j/AGV/jf8AtVeBF+In7P8A8Hvin8NE8Z3/AIhbUdd0G11aLxv4ssJv+EN8G6tFb6PDrOvarZ+JrDw91U+DsLUw2Iqwhh6tSmsRUwtOEKiWYYfBVI08ZicNVbVO1NzhP2bkqkqblyx0OWfGOOp16FGdbFJVHh6eKnzU/wDYq+LhKeGo1o8rknU5HB1Lezi7Xl70bt+GP7TP/BIn9qvwb4R+AHh39gPVdU8Ffs7aP+1P8Qf+Fea38Q/Dtpe/CUaD4Y8cfELxPrGn+F7f4uQ+JvFdh8Sr74OQaPeeKsnwX4J8Q+I/AWi634p0i68ZWVpPvjuC44SnThiFh5UOfCvDuEMR7OX12dGpNqUo+zptRqWipz5mufkTUZyWWE4vq4ipWrUKmIVeUa31luWHU0sGnHSCbqSUVFpNQstFJqbSfyjZ/Fn/AIJTaN4E/ZUu9U/4JY+BvG3iP42fss+E/j9438UQ/FrWfhD4I0G/n+Nmrfs6+KrWCbxT438a+EPBGjH4g6Dd61pep/Ff4ueFPC+j6Fq2j+H/ABF47i8XTW9jqGv+oGCnPHqLoUI4PMKmASqUqtWcpKlPEU6jjBuVT9zBXhTUpyk7Ri7ELjrH/wCxpVK83i8CsbCfPThGMVONOUZucVytVG43k0na60aP6edU8M/AD/glj+xP8evjP+zd+zlYaH4W8G+EtW+PPif4S+HPF02nP4j1PSvD+mx6u8vijVrzxrZWV3aeHdKhSe701dVsZ49K/wCJfDevNE83l5RlVGti8Nl+H5MIsXiY0XVcKjhCUpcntZ0/4nL9pwspJaNJ3O7NMzr/AFSrj8Q6mJeGwzq8iceeUIrndOEl7t3d2lqlvex8dQf8FW/DXx4/ZC8ceLPih+zD4X1Hw78aNI+CfwN+Gvwk0j9o/wADeKF+OvxW/bB8D297oP7PXiuXV9E+HXiz4K6jZ+G/FNi3jnxF8S/CHh3RJvDMureMvhnf/EHwqvhvXfE3p1siTrvCfWlWp82MeJm8NW5KeDwdWdGvik1FqrTc6c1CNKU5Rdqckpxkl5VHOJxpfWHR5Ki+q/VoKvTU6uLxUY1sPhtX+6qRhODlKolFpOabi0z8hl/aa/4JNfDKT9kD4k/BT/glTrHiP4zfEbUdf17T/Bui/EXxb4e+JPwp+PfwN8a6Ppus/Cvw1od3d6rqfjv4qaf4vk0e58B6PZ6bo0vi43/h+G0jtta1CbRbJ0fD/Ce1xUqlbA4WOCq4apDEzhUlTqUq8JVsHiIzjJqNObhFSqSfLCXuzSNK3HOMlTw0b4urLG0sUqmGlKMKsKmHmqOLoShKKc5QlNq0U3L7N3e30l4x0H/gkDo37Uvw3+Efi7/gm1NZeFPiV4y8JfB/4kfF7WvGWuX+sfCL9sL4v+BPC3xY+Hn7PvxL8F6H8QfEF5ba54l0HxRNo2qeOYNfuvDcfxI0/wAQeGNNn1m28E/ETXfCfBDgzD1cJWxapYapWjSq4+OHUanNiMuo1atPEY2lJytNQnSqT9lFurKnaUabjKN+yfGGNpYmjhvrGIjRcoYOdVSilQx86VOph8FOHL7jnTnGKlJKHPeDlzRaI/2RbH/gmB8bfj94e+H3w/8A+CVF54a+J3hbXPg94mn1DTfiRe67/wAKsXxr8Mb/AOO+j+I/H8eoeK9Fj8PzfD7R9G0nRfHOn28fiB9G+JXiLw38PrZNY1y8u4LSsTwbgMFRpYnnwajN1qlGyr80/quLlhG6NuaFTnrwn7Np2lTj7a/smpMo8WZjjJ1MKvrLa5KWIvOm40nWw31nlqJ2/wCXMk2l9qXJ8eh+kfwY/wCC1Xwo+Mv7AvxE/bG0r4djRfiV8O/hX8TfjVd/ss6v8RLC18d678L/AIc+Otd8DN8QPDWu3/hnTpdf8Aahf6DdabfeOND8Ial4c0LxxY+IPh5LfX3iHw/dCb0cRw/iKGb0cseIjUp4jE4XDU8ZTpSdGNXFxhUjCqtbTjGopyi2m00kjzMNnWHrZdiMdGnJOjQxGIlhVJOrKGGcqb9n/dcqfKm9Iu7elm/zn+Ov7a37D37UPw8+H37X/wC27/wTw8MeLNIurz9nf4NaR4t8M/tIeFvG/iPwT/wv3Qtc+K2h+F/iB4SkvPg1488EReDdH1DUtd1KXxj4KstN14au2ufDvVvFngS9tPGN5jiODsPjcVOi6lDFVqVDHVFKrSxNKNSll7m5uhUjF0akJVFOMOWbldS5kmrHRhuKsRhMNCrT9thaFathItwr0p8lTGcqi60FeacafLOXu2askfrF/wAEkvEX7HPin4e/tKt+xp+z7r37O3hH4c/tVfEL4GeOPDviKPxHp1/4r8b/AAv0Pwp53jP/AIRvxVqV1r/hdNQ0nxJptm2h+INO0HxPps9hNp3iLSLS+svJi48TkiyJYbDr2PLi8Hhswj7BzlFLE07JSlPeovZ+9ytx2s73OzD5vPOXiK9SVSU8Nia2Bl7R3fNh2ubl0Xu803bfq02mfrRXKbvZ+h8sfGv/AJGuy/7ANp/6cNUr+SPGz/kssP8A9k9lv/qXmZ+o8Gf8iir/ANjHE/8ApnCnkFfkR9YFABQB4j+0T8Wrr4I/CfWPHumaFB4l15vEXw68C+FNDvdSbRtLv/GnxZ+I/hP4UeC117V4rTULjSvDVv4r8a6Pd+JtSs9N1O/sPD9vqV3p+malew29jP6uS5Ys2x8MJOs8PRVDGYvEVoxc6kMPgMJXxtb2MEmqlaUKDhSpytCdSUYTcYNtcmOxSweHlWcXP3qVNLmUPerVI0oNzk1GMYymm22k0rX1MGL4TfF7U7W1u/Ev7UXxJ0nX3gVtUt/hl4J+CPh3wTDetkufD+i/ED4Y/FfxVaWKrhY7fxD478UT5Bla7yyxxt5jgKdSVLDZBgqtK1RwnjsVmleso8s1T9pPB5lh48z912VFSlOyUVzcoo4fEf8AL7GYhTjFylyYejCknGLbTjUlGpyp7cyTdknqfHlr+0d8ebn9ibQ/iH4d8deDdW+MXxf+OrfCb9nbxR4k8C+fF4x8GeM/2htQ+Hfwt8c6r4U0LWPDmn67q158E7ZvjhrWqeHLTRfDcHhex1LxAnhVtD0q8iuPpp5LlD4qxOD9hXWUZTlTx+eQpVq3Lg8XQyd1cZSp4mftaqwsc29nhMPSrTnif3kadWcqqlfgeKxkMtjUdWksZiMZGhgpVKTUakKuIhCnUnTje98I6mIfLonCza0R+pUQIVA7b5FUBnwF3sFwz7VwAWOTgDjJAr4Pm+JJqK5n+79o5KLvqop2cmtnNRXMkntY9rlUZNbyTacuWS5rNq92vhe8U3ZJ6IeWA9fypPS17K92ruKulu9WtirO10m7K+iv+Qbh7/lQ3ZRb2lfld1rZXdteyb81GTV0mwSbV18/L17BuFJyildyiouyUnJKLk9opt25m2ko7u6stRa62TaXVK62v0DcPeq230to7tLlb2jJ3tGT6RlZvsPWydnZq6dn93r5bhuHSl1S0u1Jpc0dopOW0ul1fzaW7SEtej8tGr+ier+QbhRe75VZy191NOXupSk7XvZQftL/AMl5K6TY3Fq101dXXd26Jd+tvTuG4fl/Xn+VLmj0aezutU0+fbvZ05xdtpRcXroNxkt4tedtNk/1QbhT6Relptxh70fekteVJyT5v7tr+RN9tGr7e69fR2scDY/Ejw7qPxN8SfCa1XVZPFPhTwT4P8fa3J/ZdyNEttD8da3410Hw5CutYNnJq9ze/D/xJJNpSt9qt7KC0u5E8q8jI65YOpHBU8dKVJ0q+JqYOjCFek69SrSgqlZwpqbmlTi0uZxUW24qTkmiPaR9q6Npe0VOlVa5JWUa03ThFyty87mrOnfnSs3FKzffbh79M9K5L62ej5uW118XNOKW+7dObXeMJS2VzSz3tpe1+l+1+/kKCD0o/r+vmmvVNbphZpJtNXva+m1r6fMTcD/kf4099k5f4Iupo9m+RSspfZbspJXVyeaPf8Jf5BuFJtRs5NJPZvRb8vX+97vroU7pczTUXtKzt99vl66BuHvVuEldW1jdSSavFrpJXum/srd9EFn/AFo9VdaPutV5BuHTvUJp25ffbi5Wpp1GoqLndqmpNLlTabVnstWkFn2tbfur7X9RCVPBGef1H+eR+dEWm4uL15kormUZOf8AJytpuS15oNabSSYrXT0ck7p2Td+6tv010DK9efqST/M+lF0lpypOXLeKik5X1inHRyT1kltu7D110snFdEk0tlHpo1rb5gSCMEHBpu8d9H5NJrS97p6WWt09O6Y+WX8r01el1psmut+i15rpa3AFRwPfj/63Wi7k5O/M7uUm5Jybl7zeru203NvXS8ttRWaV2nG+qvpe+uie2+i0tskrWF3Aev5UR974LT3fuyi7W1d9Qs+qaXeWl/S41nwCQGJAyABknjIAHUk9BjqelEYymlypPmdlu9b2d401Kpp1tFu2yYndfZeqbWjs7dE1pd9F1PnXwJ+0RB4p+LEvwX8V/C/4k/CXx3c/D+7+KPhex8eN4BvrPxj4L0jxHpnhXxNeaNqfw78d+O7C11PwlrPiHwnD4h0XXLjSr+K38X+H7zTU1S3l1FtN9jGZNPDZdSzKGJw2MwksW8BWnhqeNozoYp0Z1acJwxlGjCrh6ipVOTF0XKFSUZ04ScoJPlp4uMq/1epRq0KrpSr0/aSTjWpe0jRclbZxnKKUW1J3uk0mfRhA6nt7+nP0rxm0km7WV1rayTVm5X0st05aRd5KzuzrvbXbTX0+QAjnH17f4+9U4yTs4Tvp8MJTWquk3TUoptWlZtPlaezQnJaJ3T84yT+fu/n+gFgOvpmo5ovqtN9Vp0110s9HfYTaV22kkr3d/wCr+W4bhVNWko6c0vhXNHVdGne1m7pO9m4ySu4ytXLK6Vnrt2fo/mLSWqv+ej+7cRdst+5/LBZsKQoOCSGzx7j72Mc4xlc5r9E8O/8AkYZh/wBgP/uRHNiNof8Ab35L+vQuPNH/AK1zGhRdjh18vflWDFcSOw2qAxwQVBIcAZJ/X92zmMXULholR1ZYw4YRZ6gDj5DvLFnKk/MGI2j5MHFVoi6aTk7q+l/xRwOrXswV3dGZSXI3MVJLEJLy8aKpCgksjOQHGeWwqbujZRSd0rHnmo3ypGc72lbcSd8eAuWzgYBwGCoN2d+cjJOByybbab0uzSMXfVaGBLqqRGMwtISMySKrbFBcgEAYPI44D5xgnIwBJSSWyPx1/wCCpvx31nwrovgn4Y+C/Enibw94q8VajLrmpjw9qFzolxc+H7Em2NpJqdvLHJ5N5dyrutEnj8+K1fzkaHKP2YSnGcpOaTgo21TfvN9lrs9Ht16Fyko0rpS9o5wVNre6nFy1a5UuS977q6Wp+M3ibVNV1e30ltR1zTNYlsrSXUXtY7LzbjSmjMxNnq1xJGn2i9mjEbSQxNNG88m9pACWrsw8YU51OSFSHdyaaem8bar5+Z0VpVKip+1q06vKm2obwbjb949rtNW2vdeR4zNfyX+23gtVtZVJuIrh7m1sVmmgBnRUmleaJp5WLC1B2W6lMf6yUZ77ONpSk/8ACtd9On3/AJnlzqe0Sp00o8jb5m+Xm1cvtdn23sYk2o3I0a6vYAJ7v7VIJ5nFpLMvyLIWWUypJh23lmaF2JJ+ZCvFKMXUV1Z6PqtOn9JHPOrP2baXM+ZqTvq36dlZ6/0+b/4SJpb2OGx0vS7S3u9EKalfa8n22Ke4t4LuQypGllK1s3mLGLXyUaXepWeQxZc1yKN+aTlrdRjpL5yelm9Lb73uc6xMpTUaUIxpuk5TdZ86clzJOLjbld1pf4d5XRwzQakbmfT7UPqY1KSBIH06C5GZ3i84Q2QltFlEizsUkePyzO8ckMUjqua6VKnZT1i4xs3J3atd7rS2v5nFeblyL957SatKKaipJq0bu2q0afmlvoUV0PWrowLFZzGG5eaL+0LqN7O2ku7GXy57OC8vFjgnvVG1riBGlmiVlbYRuddFUpRupNSktWo+81Gyd7LoCpVJaxhLlcuVtpqPNs1d2XYoNotvbxTpqkMz3DofsqWt6EnWULKkM0qxi4ilttwBJ80BYlMRkj3CrU07eznCPW0k9fvWnkZVKSg37SDu+qmlq/Lm11+X4lzSNZ07w3b381zpKa/rl1bm3sDfNcSWuhfaY9kuof2eE8nVdQiheI6cZJks7GaQztbTXSQi1U17dRhzOlBT56nJ8U/7qk1onu7WvZMVOpSwsJv2br15R5Yxk7U6L/md9JvtZu2vc87uA0YS9MJdHjCySCNiPLfzCzEO4RvIGBIqllJADANuI6obW6Raa9Ve39M4Ki+3r1u1f8fxKkgkdhN5UibMosqtje7wqRmH+HzEKogcRHADJlZVNVaL2s/mJOo1JuPKo26p3v8A8MWoXjlAknVEklkPz26IW8xxJuZkYlWG5AuIznzBxyuQNOysKnaSvujd0Dw/PqbG5tJ4LpYMGWF7Z4ZkLMzLFFE7orl9g+dWYgjG4/uxWEqzg7TXL5q7fltfc6qOH57zU4tJtJJOMk167pf5WNCXS/sakSb0kVtshW1dSUAPnSTKSAsizBEUBVCgPICH4qYycpN3undrp1OnkUVt72zfV9/vZj3b6hPK6EyJbgNF5iOQWhBKyPD5ZUyrs4eMSN5YLErtRmrSKim2189erXY5ZSlzSs5LeOjadr7aNaaL7kfQ37MXxLsvhB8QLbxZq3jfx34Iia2ltYNZ8Ew2moXgmbYFh1TS9TiubW60v5ka8s3Xz58fudkgV68/MKU69FU6dGE3CdSS53Z2l1i5Ne8+iTfoenlNahhq1SriK86cZwhD92lNNRsl7WM3ZtdZb6n9a3wO+Mvg34wfD3Q/FHhjxbpPih5tPs4dWu9LkZDHqyW0ZuludNkKXumzB33PY3kaSxhgoXGMfHzpzpSdOrGVOab92ppJ9dHtLTW6urWPsVKnKPNRnGtTaTVSmk42fdQclF3drX3PdNPufs9ukwPmOQIztyFDMhfc24vuB+Y7+MHcducUk+hEotttLTpfTpZ6N+Rv2Wsl3WMyxxhwEfJyXJJUcZH3gAGBBzvJLHjNczatfTsQ4W1a7f1/VjqrWYGKJvORhgbQ2PunHyb26PuwGJz0wO1NQk1dLT5GUovdLQ6SwljhVndVkQ7SoBVydjxhwgdtsrBo229NxBCkAE1LTjoyDqdHvBNf6coz/wAf9suUQbBukBC8ggYILMcsc5yFIBHLjP8AdMV/2DV//Tc/yM5p3vbRLX8z39up/H+dfzj29I/+ko1W0fQqXv8Ax5Xf/Xrcf+inrown+94X/sIo/wDpyJFX+HU/wT/9JZ+g9l/x52v/AF7w/wDota/0Kh8EfmfgqLNUM/Br/gqV+2r/AME9v2O/2qv2U/iL+1f8H/j749+O/wALvCfjnxz8AfGfwgukGl+DNN8aXI8F+M7bV9JuvjV8NNH1q51y30dLSaz1zw74lsTpxaNZohcT27cuJ4hnlFDEYCU6iw2Z0orEU6dKnN1IU3aMXKdpQSeqdOcZd+504Ph15xVp4uEaLq4CcvZTqVa1OUJ1F70uWF6c00rOM4yifkv4x/4Kz/8ABEvx3+1zD+2l4h/Z3/bcuvizLpXhe38S6IND+GCfC/x/4j+H8mkn4X/EH4g/Dz/hoL+x/F3jf4WQaNZwfD/UNV83TdBubfTddGkXHifw54U1zQcYcecmXvK4+3hhlVqTpy+r0VWoxrQca9KlVhVVWFLEaOcYyXvJPRc3N1f6gVpYz6/L6u6/LRg4vFV/ZVHRfNRq1KXsnCdSg/djKabs3o7Ra+kP+FWf8EoNY/YS+Gv/AAUc+Df7O37S/gn4HfBf9oH4oeP/ABh4c8ICPxT8b/FHhn4iWeq/Az4y+CNfHij43a3b6L8FPFN9f6LrPizSfDfjqK10Xw9Ya/qGnaZoK+KPG1/P7C41x1fL8TjKnPiKFbDUcLKMqGHc6EcDVhOhVhTTpw9pSlHkU4ylOUZ8sueKuvG/1QwtPMaGX0/Z4fE0a9WonGvVjTrPF06iq0Z1p805Rqe0cmpcsU4XjyyUT4Hvv22f+DdHUPCnhLwTP+xv+3VbeGfBXwx1v4NaFpWlfEPxdokX/CrvEfxP8TfGjWvBeuNo/wC2xYy+JtF1D4neLdb8WzxeI31RjeyadbiQWGh6Jaaf58PEjEKcqyrVXOriqeOk54DAT/2unBU4VuWcZRjOMFy2glBq902236r8OP3caEqGFcKeGlg4r65jE44eVX20oJ8qmr1Upc11US91SUdD7u8Rf8F8/wDgkT8R/gBB+x/4t+Bf7YFr+z9qfgbw38Hb3w9NovhzS7ex+G2i2ul6HY6bfeKfCX7R8nxIk0zTtH020g1W502/1DxBqunQXME66vLez2135tLi+lTxkcdCeLjiliHiVWlQo1Uq8qjm6jjKpNSXPJy5ZRcFty8qSOuvwbjamFnhZrDzoSpexlSjiKylKmoqKgpqFOadklze1UvNnrP7bX7P3/BE/wDZP/Yl1n4h+MPBfxJ8WfCf9rhvgL4X8HeLvhF8YPGfxf8Ai3qT/CDwJrtp8BvG3wd1742fFnVNN8O2Pwg+HzXei6PqGn30Wg2fhK403wLrWka1oF/aeGrj6Ovxlj8DHBY+pXpVfYyxMsPyYXC+yn9dnKeJhVpQhapSnOrOc6cpTjCXM6ahLRfNYfhLDZlVxGX06NSnUqU6Ma7qV8VSdJYJKGHqczk5UqkFTjCFSklUqK3NOUHcrf8ABOX9qH/glZ+1n+1p8BNA/Zo/ZZ/aosPjn+z/AOC/jN4l8LfFz4hywRaL4c07x/Y6nD8WPiB8XtR0b9obxYfH/jT4o654sOnar428b+FPGHibWfGfibS7qXULI21vqOleZg+La2ZPF5fTqYhU8W8PVxEZUKPs1HBf7vCNTmnOjRg0o06MHDni4utCUryPUx3CUcshhcbXhhZTw0q9Kg1XrOtKeLSeJkouEI1HN3qynK6g1JQcZ+6cL+2f+1J/wSl/Yu/4Ke+P/ih8ef2dP2xNQ/aGt7X4T+N9Xs/Dem+D9U/Zs8f+MfD3hJrf4X/tC6F4N8S/F/wzZ+KPiD4D0PV9a8E6B4tu9Fi0vwf4t03xVqOiaLZ/EO21XxbcLH8ZVMBh4ZNWdaFCg5+ynSoUniPZV4xlUo08TKUW8LPRVKEp/FdRi43uYDg769WnnFB4d1asqbqwqYiolKvh5v2NaWG9nOlGrTs7VFHmlHl5m7Ll8t+Ef/Bbv/gjn8CfjD8evjl8L/2ff23vDPxI/ab1OLWfjXqOzw5qeieMtVhu9SvbTUz4T1X9qS/8K6PqFjPrOr/2ffaFo+m3OnwapqVpYyW9nezwPyV+OKeLw2DwtVV50MAnDCx+rYeMqcXbmjKanGc4trmalKfve9vqd+G4ExGGq4mvR+rQqYtU/b3xWKnzulGMINJwajLkjGN1ZSS97Rs9E/4J2+C/+CDH7c/iLxX8J/gT8D/jb4E8WeFfgz4k+GuleAPjd8cPjVp2p6p8EfHmv674g+IHhv4V2OmftK/ECwtfDp8SeItc1jxdYaPdaJqVvqHjPVNYW0mTXtbvX9vC8cYzM6slDF8laNbD4u08JhKbdbCwjTw9VKnS5W4RhGLSmpVOVc8ZaSPDzDguhlcIOphuWnUo18L7SjisTKEKWInKpXpycqkWpVZTk4c6ck3alK/Ml80fHL49/wDBvP8AAf4gfHL9m7xH+y3+1d8R7jw946+Hfhrx34s8J/E3x/4x0fVvEn7Nukap4J8AQeFPG3jL9rbRfGdnp3wz07VNZ8C6dFplvoditjYLpcEd9ounaLLHyYnxFxGGr8k8RVlWwixVOLo4HL+SP1v3sTFJWi1Vb5mpJqMm3HlcpX7cPwCsXh1VWHpezxTw1WMKuKxUJP6quXDPlhKVuSz1Uk5399Ssj+lP/gnN4U/Zvvfgxrf7Sv7Nfwl+KfwY8O/tm+O/FH7Sfizwt8WdZ8Tv4i1vxh4z1jUIrz4it4P1H4geP/CXhGH4h2FnYeJdI/4Qa7stL1nwfd+Ep5LeK3s9NsNN6P7TxGaUcJXrynKNLDU8PhlUpUqU4Yam5OnCSpt83K5y9+bc2mk3ZRORZbSyutiqFNQ5p4mrXryp1J1IzxFTl9pJOaXJqlFwjGMU46JX1/QOpG9n6Hyx8a/+Rrsv+wDaf+nDVK/kjxs/5LLD/wDZPZb/AOpeZn6jwZ/yKKv/AGMcT/6Zwp5BX5EfWBQAUAch498AeC/ij4Q1vwF8Q/DGjeMfBviO2jtda8O69ZRX+m3yW9zBfWcrQyDMN5p+oWtpqel39u8N9peqWdnqWnXNrf2lvcRb4XFYjA4mli8JWnh8TQcnSrU3yzh7SnOjUXZxqUqlSlUhJOFSnOcJqUZNOKtKnXpVKNWKnTqwcJxfWMt9VZxfVSi1KLs4tNJnxZ+1X8PL/wAIfszX/wAFvg78Rfi7onjn4pa8/wAPPhrNc/Fr4j+NfiDqvjHx5bX2nw3Nz8S/HfibxX8TbDwX8NrWS++Lni//AIR7xLYX1j4P+H+rWkN0ui3Or6NrX1HDuOhXzyOZ4/A5bUo4CEsyxfJgcHg8E4YG1bk+qYKhQw08bjXFZdhb0ZQWMxlJ1Uoq68zMaSjg5YajUrxq4iap04RqSnUm5vlm5TrSlKFOnByruTlFTdKMYuTmoS+L/Fnwt+AX7MHx6N38LvDupeJb3/gnp+xD8Uv2i7PRvH3xW8afEbxjf+Ite8Ia78PfhT4Q8I3vjzxH4y8QeD/AOhfD74dfFyDxh4R8HL4a8AWGrePfhHqn/CO3eqWXhg6T9NhsdnWf5Q5ZhjaVKnxVxTgsh9thMJhsHhaeFo42pmuNxLoYbD0Fiq8a2Iy6l/tNOrNrBY7nTo1ff8v6vg8Di4PDQnVqZVgMRipQeIxGITxM1VoQioVatSK5KF63u2hF1VB+/CMY/a/7Pug+KtY+KXgjx/J8TPiRrGn/APCkdXufHY8beOfE0Wm/Gnxj49vvh1f6V8QvBfwG1bxBdaH8KfAvgo+F/FmlaJd6X4N8GXGoTeL30/S47/R7fUNX8Q/MZvUw9DL8TgVg8LTnHMXHAQpUaNStleAwVbG4adDGZpRjUjj8fjorBYifs8ZjKcaUZt1cNWlPCP08HGc61Cv9ZrSUsJep7WvUtiZSadP2eHlPkhGjB35oUoX6tsx/2pNQtpPjH8KvCFr8VvjZ4B8a/ELx78K/DfgLUodY8d/Dv4DeHpfB3jOy+Kfjzw9PrOhr4b8H/FT4k/GzwB4b1rwZoHgfxhe/EncNHl0zSdF8KaPe+PD4j0yBKOW4/FzwOTYjA4PBY2pjKVaODxWa46WK5cJhav1bFQqVMLhstxFSlWWJorD3j7RzeIjBzw5jOR4mlTlWr0quJr4ehhqlqlLD0JRhUxFeTqKMaeIqSpU2vYudRw0k6aTZ5T8ev2i7iy/a5/Zp8TfDjxl4o8VeALTUPFvwrl8J+BPGuoXHgP42fFD4hfBbx1488K+D5NNsbw+Db/UfCi6V8Ndai8aalFqOmaHY/Eb+0LrVdHsfDWtundlWTKXDueYfF4GFDGunh8wnOvh5RzHBYLBZth8C6qhWUasKdalicyw0IU1B1J4SlC3LiKPtcMRjG8wwVSnKboSdWm4U5KUJ150Kk40pSi5RbjGSbcmlGMeZtSVzyj4bfFrxR4x+FPwoi8V/tK6nd+Jfjr+2h8ZPi/41+IGl/EO98IaB8Mv2bf2YPHd6mvWXhp7LXtPg8OfCTxha+CPhD4AvPB2oasyacn7SNxr2qHxRfw6prN/34rA08HmWZ1KGR0Z0ck4WwmEwlGtl0cXUxGNzjCUpYfFVGvaTrYulLEY3E16joRpU6WX4aFCnhnW9lU56Vbnw+FhWxThPF5hiK7cKihbD4O8pUlK6io8rowlL4pc0nFtxny+yeAfi14w+M/iv4Yx3fjLxl4d+G37Z3jP46/E/wtPYeIfEHhbULD9nn4I+FvBfg74Y+DfAOpW15p+ufD/VPjlZXtr+0FrGqaBc6P43tdHv/F1haXmj3lsl9oXBjMro5fQzGlHCUa2P4Xw2WZdVoqhSxVGpnOYY+dXNcbicO+aGLo5f++yjDK1XCe2p4XGTnUoSrzn006869Sm3XnRoZlUr14S55U1DCYen+6o0pNxnTqVbc7m3Cq2/i1RjfED4wfCj4M/Fyy8eWXxt+J4+Bf7MnwI+Jf7QnjzS9W+PHj7xbB8VfGHxluNb8JfB/wADaRF8QvGGsXXxP0i60f4W/GzxL4c8Mz3l5o3hrxFZ/DDXPA0ulaVrGqDU7w2XY3NsvqYSWU4aOb5/muFyihVw+RUqFbBYbLJUcxzHGYiGCjHDUJU5YjL3iHh6UK0sGsRyqdT2CU161ChiIVViK7oYXCVcY6dbEynKpVqzjSp0/wB7UdeUYQp1K/uNwvDku5S5ZeUah+0Nrfwfkl13xJ8a5PE3xm8Ffs4+FfBUXhyf4u+I9U+HXxU/bM/bJ8Yp478MaRpHgq511/DVx4N+DzX+if8ACOeJbXw+mn+Gfg98T9M0WG/ttE8Habp2iehDJqeZ2pUcpqUcrxee1MT7f6n/ALXheGuFsDHCYnEyxTpe19tjYyr2p06l3WoJzpOLfNzPFSotVpYiU8RDBUYKPtIunLMMySlRpON+RexjLkdWKVJRjzSqc1pP7G/ZB+IOnfFb4gfFP/hEPjLqXxX+HX7N3hn4c/suaLqdz4wu9avPGvxG8M6Bb+JfjB8X/FccV9PB4ov/ABRc6h4H8IaJ4s1ttQu4db8B/E2XwxeppXivWL3XvluIaNXCYTAxxOBpZfjs5xGJ4gqqdOtTWGweMm45ZgYxg+elOjCFbEVIQUKns68YVv8AbYzUfWwD9rWxE4YiVSGHp0sAm23CriqMYzxOKUZbKc6rjySXLHk/dxUbN/JpTxH8dbP4h/GDwJ+0V8ZT4m+NH7Wkvhz9mbwt4Q+N3jzS/h58Ofhh+zp8S9J+Fnxg+JF34W8PeItN8NeJfh/rWn/Dr4g+PPEOneMbHVPh5eReI/AvhHT9Pj8Y+Ll1XxX9HH6vlNTCZdiMjyuNDA8OKrnVSvlWFxGNxmY5nl1fF5ZgKeIqLmWMeJxOAg6uBmsRKvSrRVb6mpQj5l5YmNbEU8bilOvj2sFCjXmqeGo4fEVKGIqShTklLmVKdlXjJONp0otSjJ8/r3xP+Nvin4cfCvx3+z/rfxI+L/jH4k/E79pb9ujRPBMHxk8VWXhi5+Avwl0DVvDHwl+H9zf6HrP9uXei+LfGOrfArU5P2edPEfhbxP4r8Q/EzwZq2l+ENLs7zxN4L3pYHK4YjG4LNIYDLKGDy/JOE44qeWRbjm+Z0MJicyxqblVjTWEvmf1jFezfsMJDBVp1lWp1qOLU6uKlTpV8JCpialfE4nNKkJ1o006eEjGOHopxg5ONSpThFKm1y+1bl7qk4+/+P/G3w91RP2Yb7wD+0r46uPD3xq8a6Z+0T8Rfi1cfGzxPo2g3vwV+AfhfSfEHidrbS7LX9L8J+BdD8ZeJ/FHwr+Hniz4e+CdE8I6Bqlp481q/8QaNea/pdvKPKweDxlD+3YYrJMNzZVh6uT5dgIZVCrUp5hms8ThcO4V5Wq4t1MPhcdjcPicbZyhOMqNKgqtJVdqs6NSOB5MTV/2yo8XWmq0EnQwtGpVcYwuox96UaclTipv2qk/hvD6S/Zx+KDar8EfHv7UvxH8Uajo/gH4la540+OPhweKZ76DR/h5+z5omjWWj/D2+tLK7/eaHpXiH4ZeCtO+MfiGyW0s5LXxH498SC5hkuUkup/CzvB+zzPB5DhIQ+s5fTw2WYud4yjVzfE4mGIzBSnGTlbC4rFV8FC0vY+ww9OtFtTlWl34Svz4WtmFWo1RrOtXpRldSp4WNSccO4qSvepCLqyjUi6sedRnFOHLH8yLvT/iLo+i2Xjb4r/Ff9p7+1PCHwO+Kn7Wnxa+G6/tE/FvwHHovij9p/XrzQP2XP2R7O58FeM/C8i2XhnUbLxlox1a8v4PEGieJ/DPhybQtV0Hwtr6aDpX3jjgKtatgsuynI6kK2c4ThjKcRUyLA5k5YTh2nKOcZ/Oni1iknWp4eH1ZKEaNWpja3NCpHD0/Y+HNYj2cKuJxeOtQw1XF4mnHE1octXES5MDgm6dSLjo1VqybUoxtGUottHrGkJ8SviP4H+Lv7Oz/ABo+LMnj34E+DvhJ+zb4R+LulfFPx74IstN+InjP4BeCPFOsftc/Er4kab4s8JXPxLl8QeK/ifp9t4K+Gt7rHi261rUfA9pcWWi2a+Ndd8QaL59SeEweIy/PaOAwMsHndbNM2qZfLDUsRVxGX4XG4qhhOH8DglSxEcE8RhcJRWMx9KhQeEp5pGrQxSxOCqUo9EPbVqNXByxFd1MIsPhaNalXrUoRxEoSqVMbWrRnBYhubTWHjOrT5ad5Uea7fSeF/iZ4s8QftE/Ea0+IvjP4i+C/2bf2iPip8T/hf8NfHF38VNX8OSah4j/Z38M+H/Ad78PvBA0rVbO1+C+lfEHxTpX7QPjDQ/G/gHUvDXxG+I8Pw90i7FzpDadZ+IPGnFXwGGpZLg6+BpYLHZ1kOX4DMsbSp5a3OlSzarLHwzGWHbqRzKrltCtltPE4WpXeHo+1q1q9oTp4U1pVKzxtVYjmpYTGYipRp141+dyqYWMU4xXIvZxrP6zacpKaWGVpWqKU+IbQPF/xO+IFi+h/Hf8AaA0Pwl8Zf2mrceAtP0748/E7SdN+HX7Kn7EOkNoHxY+I7XFh4psdYv7P44fETSn+GGvavreu3Wi6zo/xe+GXxH1Oy1Px3pQ8Q6j3xrYTLcLUjWyTJMTisqyWc8TTq5Jg8TPG8RcRVnVwGXwo4nmpwnhsHXqyapUIuji8oxdF+wwTq0sTk6c61VezxOJo0sRjHyctarD2GW4Cny1qvtISVapzPRKUpupzOpFSahJZnwr+L+heHdG/Z78YeKv2gviLofwq8L6N8ff26/iHe+Mvjd4/8S6vY/Brxxrvirwn+zL+z7411DxX4v1nXfG2q2mj3l/c6r4O1TVPE9xYfET4Ha5oSJ9o1eFNR1zPLKtSrnmHo5JgqmPlVyjg7DOhk1DB0JZhhqFGrnGZ0KdCMaOGwyq06lClVp06UXhsfl9WNRy9tUFRr06CwzniaihT+s5rKMq8pOVGbf1ajzOUqtSUU5Ks3KTk43Wju/tjwf8AFHxT8Pf2HdY+PXji81fxn8QPFPhLxd8VrfwvYeJTe6pJ44+Ketajqvw3+APgnUpBq1paalouseI/CXwO8H2ml2U0c/iCys547K81fULl7r5jFYKjjOKqWUYKnSw+FweKo5a6lWjyU6WGyuMoZlmmNpfuU6FT2VfM8VyOFX6rRnSjZSVOXowqullVXE1ZuU6sKuIvFysvbJqhGCUKtlFypytGF735rO7Pkj4efGD46/AS10fwb8aNXtPF3iT9k74N/Cj4f67a6L+0H4y+I0/7Q37TH7UvjfwP8O/BWo/FHxB418FeHdb8JR+F9WntPEes6Zc2vxF0bwX4U+O/hfVdJvrxvDmjaVN7+IyzKc5nOtl9OWGwvEeZ5jXoLE5Xh8vpZZw7w9Qniq9PDUMLLF0a1etRlRp+3ajLFYrKsZUlVf1irOpwxxOKwaUMRFe0y7DUlVjHE1JOrj8bVp0oxrc8FBwp1HVV41I03SqqdKTUKLXt3wG/4Srwr+1VffDW/wD2itW+Muq/DX9l/UNV/aLiPiLxpqMb/GTx/wCOPCF74T13QvhlqXjvxn4d8KzLpfhL4maqnhHwX4e0xPBeleMfDmgi3h8Ma/4G0HTvPzWrhcRw7g8b/q/DL8Pj89pYbJ5VIYaNKOX0cPUeMdXG/UqLlSpyrYTDzxFetXclzVYOjGOI9jvho1KeMnRWLjiHDC1J4lxlKo1WqyjGlVpxlzJJfvZxhTSSjFKcbtJ+U6F8V9X8O+K/iJ4e+Fnxc+L2qeP/ABbqfw5/ZD0DTvjzr3ii68T6P+0Z4u0b4lfFnWf2nfFHwj8eRjSvhz4Mb4biXxr4D8HeEPB3w/8ADHxKm8OXHw/0rwj4U8KWPg270npq5dHEYXBzzHLsBHB4fD1+JObLKOF9hDJqFfB5fSyfDY/DU/8AhRrPMa9L21epUlKmsRW5sY1hlRMoVeSdSFGrU9rUlRwUHiXUUvb1XKVTGVKdXSnCnSXNTpqEISjyvkk3rStvin4x+G3ij9orQfhd8dr/AMdaJpPin9jj9lay8Wa/4r8VfE1vAHx0+MXxPfwd8R/GsVn8SvHnxAshd/Dfwv8AErwVq8OkQG18PeKPGCReDfGUt9qPhjUHTpnl2EzTDZHVxeU0MBiKtDiHOJ0sPHD4d1cmyzC0a+Ew8q1Glg6lZYytHE4SVGvOriacYuretGpDkzjiXh5Y6VLExrKNXB4FyjWdSFHGV63sqleTnKSjTp07VZcrVOPM1a65V9J/CTwB4L8HftIfF/40SePfE158Ofhv4C0X4GaX4u+LXxO8UeL7aP4n+KvHD+K/ju3h/wAWfEPW9Wt7Twzcahp/wJ8GJofhjWLPwj4f+JPhbxx4J0rwx4d1zRNasrv57G4vEV8ky7KY5ZhMJi8fjp5t9UynBUcN/stPAQoYCFXCYWlCU5wpU8xqqviqcsbWy6WAzCrUqUnLFS7MNRo0cbXxCrSqUqFGOCdSrUlODrVJrE1J0nUbSSUMPBKPup1HKK0m17F+2frniaz/AGfvFvhP4f8AiDWvC/xO+MF3oPwR+F3iDw3fz6Zr3h3xz8V9YtfB+neMbG8s1bU7e1+HdhqOp/EfxDdaQE1fTvCvhDXtS06W3ubNLiLz+GYUHm+HxmIw9LGYPLKVfNsdhqqjUpYjC5fS9t9WlCUlTm8XiJUMJClU92tWrQoSTvOJ1ZlOawdWFKbhVxCWGo1I8z5atdxiqilTvKKpUvaVOdNbWi3U5UfmzZ+DNVm8cadpejftF/tJ3Om63+018I/2dvhX4h8RftNfF8XGs+HP2PdJkvf2p/i94q8PQ+NtJ0DXPEHxG8ceHfHX7M/ibSo/DGn+BNX8ZWfgbxhH4S1DWfE51LXfs/bUaWXydTJMhk8FkmOznGqjw7ltavSxOeV3geHsHRxVaNSvRpUMJQefValStCpz5hRoUqkaMKdCn404SeIaeNx7/wBup4GFWeKrcvJgIJYzFSpe0cZe3qRlGMOR03BJwheUjutS+K/iX4nXv7Nfxo0744X3hLW/2sP2gfgn4g/Z/wDg0PHfivw/b2P7Mfha90Dxf4ztvEWh6H450Lwd4g1jxt8PPDPjbxVr134m8E6vLYeJPirovwRudR8U3uhfDnU9PypYDDYChn2S1srhiqeQ5RmUc2zShQo4pVM5q0sZhcJPC+1w1So6GFzR0VSjCtSWJWDeIq06mExPsoa1K1bETwOKhi/YvF4umqGFhU5nh6HO41VVjTrwhUcowc060aso8zjFxtym98JviTrXxI+JHiDwj8W/F/xC8A/BX9q3xV8S/iz+zvrdj8cfEGjaj8QPCXgvXfAvws8M+D/h9410PXdA8ZfCXwh478PSeBf2ifBPhrwBrejeI/HOpfFDxTplndaR4S8Ja1o3xCxzHB4fA4DDVstwmCxWZcP4XKsFm+HjllPE0MuqYjDVsbXxVWliFUw2Z1qOaVcRldaWKj9SwroqrTi6GIVVGHqyr15wxKqUsPj5YitheWvO9WGGrPD0sOpctL2cpyjUqx5JRqzUvebjCnb9dYYkgijhQuUiRY1Msss8pVFCgyTzvJNNIQMvLNI8sjEvI7OxY/nO7b6vf/htl8kfRlqKQRhyZPL4Xb8qsGYHcAdysVIALKVGdwAyAcj9D8Ok3mGYaX/2H/3IjmxO0fV/oUri5aMsXl3EK5GcqjEknerAAxnDDIBwc5I+UK37DovI5lFy21+45C/1P96N2XwW8yPcFcF2baqq0ZU8iM5UsWyWBBAWWW7nTGKjraztrr9/Wxxmqao5UHzGiSNEDx4LFd7ZZkVs8Z5ZlAQYIxkEnKc+kXqnrp691bcrV7bnnd9fSSO6sqhY5vm3uPOdQuS2UwMcfcACnLY4VqzScn3e/Q1Wy9DHmmUKilgVZ1DIUB54+ckgYUcqQ7FjwAB1DcJLVrT1RUVd6rQ/m6/4Kc+L9T8S/tExeEfs1/pdjpfh/RrKLVtVM1rp0omF/qMk+lTzI63NjLJNEl7cwKFWTT3ilBWEonp4CCUKlT4ra8ndbPtta/4LUWJk1GhRgkk+apKo2koO8oqLc3Z3sndbX16n5y6PaxXlt4m1S4uZzBo2niYypFG8VxdXFzBZRQySN5aW1rJNJgSmGZ32IZYCv71O2crexsrSm7qKS92OvN5O8LvW7V9LNHHRjGUcRU9o2qVldNpTldQ178remvK7b2Mq9u7TUdY0rTTqMFxHqMFni8lt7fSYLXUXtUivFdLdHtTYx+TGBJugNwVmvXgjM7MNYRcYc1nZOb6t253bTVvS3S7MJWq1FQdVO6ilOygruKk021Fb+7d6dtLHIXk1v4a1FYDLb3DJ9psJYrW4jubWXzCQwXd58ZErMCPKnWQNtEUkRGapc1VKaWqs02nC3RXjaMvk0Yym8PV5U1yq8Ha04tP4rNKSv5rXszXt9L0yeO/e3l8Q6Z4V07TJnm1mKwhS8GsXIlltrS+Z74wWun32ppLBslvJrg2ENzPDazBGhBKU4cilCM6k5tbtRUElfZq092uayeyu9Co06SU+WVSFCEW3NqMpTm9bqNn7lmly2UlZtqzTMfS9SlDz22sS6PJpr6tHKLf7RDpsd+ILPAghkSOOSC3lJ/eNmC3JuJFR/Nkarqwjyx5G+Zq7dm1HXW6fuyt13T0RNKvzfu5ypunGSlGyjTlNxalCPuqE1JtWvGy89Dg7G9gs7ecRtrEF1damrWzQy+dp9oJVuBcultOGKSuEtY4XhcnyhMOEWNK6ZLmkpJU7Ll1fNFyslr7lnZvS34anFFpU5aVlJznZRcpwjF7fFzR5k76vW1r6WttXN5qVrpenXM2qWupWC2d3Zi0ntpLt9Jju7me3WCeK5V7O0vLp0a8t2tj5wiZJDKjDjK0ZSlHls+a7XNZPzi+a6Xk2tS3OUYwlz037rV501zLuvg5W9b3Xy2OM/svTb++Hnm58p1USGKVo8BIgTIsshfy0JRRHk4GAwDbU2b8/Im7aHP7GE6kb82u/K4q+1vi+e1vPoa174c0lJmhtZ7l0MRbymEgMSnbsiSWDzhM5b5f36QpFsbY+1mWlHETje6tt2d/u/E0qUKEZSjFyUXvza3tta1/nd+hn6ppkTCK1a0SOBj5UTq8TsojycygjzZAxBjBbPkHy0DjYFWoVGr8r3tfRefdGUoRkuXl0e72tbbrr+NrHM3WmJYtbgQq0UpjaaNWYrHKX+VD5RPA3fuwI8uww5IXB6FUb2fm9P+AjB0FBJU421fW/5tkSvd2qy+SUjiYFfNZyu05IkZ7dQiiYMWEcknMbbcc7dqklJ3er/rsC9qtrrpvG33d/PfzEvNVktbCR7q4kluC3lx27l8BgcssTc7cYALB2A5+UgmnClzVEo6LlvL8E933FUr+yg+d+/fRW9bO6VvvfU5631iBINwZoZyqsY5Qlz5MbmUfdh+WNst5u1whKOzPF88bjodHV2jpd2d+nTqcsa8Gm5S95u9rPZpt7K24wGK9cxiKSNcFtxklSJ5NpGHDbZA5lG5Y45VHmYXds+QJe67aad0n+d1p3MZTjUbi46d7tXX3rfse0/Bj4z+PfgL4v0vxz8OdVk07W9MkELW9zPnQ9X05l33Ola1p6lWubaZnBRUmEkNwVuoZYZYYWHJisNTxcZQrJJSsvaqMeeGqaknbm0aV1rdaNNaHqYPGYjCThVoSXNG79nNtUpqzTjKKtHWOztpK0rp6r+kb9iD9vG6/aO03VdD+IGi6H4Z8aaFcQbBol5OdI12yu/N2vZWd/cXWoW9xZiHy7tGmnhcMssU2Xmhg+RzHBfUZxUJSq053/AHjVuWy3drWu11XXyPtMvxbzCg6koRhiKc+WpThJOEk1zKVKN3P3U4xnvqpP4dT9L9MmEyecuxMt1kJZmBO4MsZIAO8AOXBPXA5OPPXR3+5pr7/L8zqmnZrrpp8zs9OukVVUSLu+YMSwQB9xKrjkKm33yVB2rgkNrGTVtfd9P+BfcwknqrfI7IM0siRo0ZjWJW2o+NzHcGQj5MbW6kkEEleQMm2oyTl5PXXojJrudboXOqad5hcuLyzI2r5g3iWEFm3EBCQ2GbJyT94fNnz8b/ueL/7Bq/8A6amT3TPpk/5/M1/OP+Uf/SUNflsU77myvB62tx/6JeujCf71hv8AsIo/+nImdX+FV/69z/8ASWfoRZf8edr/ANe8P/ota/0Kh8EfmfgyG31/ZaXZXepaleWun6dp9rPe39/ezxWtlZWVrE011d3d1OyQW1rbQo81xcTOkUMSPJI6orMK2TfRasLq6XV7H+d7/wAHDH7ZvwB/bF/av+Hjfs8+MD8QfD3wb+G+ofD/AMR+NtJt3Pg/WvEsvjHV9XuY/Bursy/8JPo9nBLBH/wklhCdA1V5VuPD+o6tpzJfP8NxBWjiMRSjSjXl7GDg26M0neV7r3b+XZrU+94ZoVMLhq06/JTVecZwvJJ2UXa93bVO/fTpsfgischI2hsCPBOxzlsc5wMDrnHbGcc1884VFq6VXf8A59VP/kT6lVqO3tqXzqQX5tH9nX/BAv8Ab2+Cfi74E/Dz/glvr/wL+LPxI8ZeLpPjhd+PdUk8LeAtW+Btv8N/E93r+va3L43utW8bw643h+fRdRh8M6laXXgy4g1LWtZ0/QraO9fU7cyfX5FjaTw9LL54eu53ruo3TcafJUmmpOU7PmXMlyx6Nu2l18HxDgKsMViMzjicL7KXsVTjGo51lUjHZKF7L3W+bo7JPWz/AC7/AOCpn/BC349fsdeK/FXxR/Z+8J+JvjR+ytdXmp6zp934ZsrzxL49+D2kR293q02lfETQrJbvWLvwzoFnaXYt/iXawXmjLplnDJ4zn8PatdWcep+XmmRYnCzdXDL22GlNuUV/Eoq7ajZ6zi1ZN+9JNLXXX2sp4hoYunGlip+xxa5VzSaVCurJc0ZvWNVvWopuMbt+zVk7fgBne6kkFxlQ2B8p/iAxgZzj1APHqK8RxdmuWSVrPSUXbqndJr03Z9LFP4lrFq6mrODT2cZq8Hrs1LfbU+wf2d/gJ+2B+2zf+EP2e/gZ4Z+J3xf0TwLqes3+heH01DU5vhf8IZfHksF34j13UtT1e6TwT8MbLxVP4cguNSvb250c+JtQ0mKK2j1XWTbW03Rh6GNxyp0MPGpUjGXuKo5RpQ0fO05uMV7qk9H70u8nrwYrE5dlzqYmvKnCrKCjL2fJLE1Yp+5BJcz5m7KLmklHVtU1df6Ev/BJ3/gl74J/4JsfBa80a41DTvG/x7+I/wDZ2p/GT4k2dvNHYT3FhHN/ZXgjwaLuOG9g8DeF2u7w2VxeW9rqniPVbu/8Q6raaetzpugaB97lWWxy6k03CVWol7WcU9WndK76RVl20ufnOa5nVzTEKpNOFKk3GhSTVowafvz1/iS2lytrmfu+5tx3/BXz/glF4W/4KQfC/StX8KXuh+CP2mPhjaXi/DPx3qkE0eleItGupPtV58NfHl1YW9zft4Xvb4HUdE1SO01K78G63Ne6hpljNZ654l0/V8s4yiOaUopS9nXpO9KorWcbe9TqLqm7tSs2tFe215RmtTK68pOLqYeqlGrT1ck+lSna9muq0i1dtN6n+eV+0J+zP8fP2VPH138Nv2ivhX4u+Ffi+3e6Npa+JdOdNK8QWdldSWM2s+EPEVobjw74x8PtdQyQw6/4X1TVtIndGjS8MiOi/BYjCYjBOdOtTlFxbSlGMpQl2akuZXe9r6dUfpOFx2ExsIzw1aMm4pyg5JTi+qcXZ6eh5n4N8b+Kfhz4o0Hxz8P/ABR4h8E+NvDF9FqnhvxT4V1jUPD3iPRdUgDLDeaRrOlXFpqGn3WxpIxLbTxlo5JYmLRuyHlpVK8akZ03VUoyi704ybVndaRXfujarCnUpyhXjCdF/GqijKlpfWTd4Jxu2m2nC/Mrbn9DH/BKb/ghF8bf2ofHHhz42/teeD/FHwq/Zr03ULPxFJ4W8Yw6n4e+Jvx1laYX8GlWej3v2bxH4Z8CakBHceIvGuqrpeqa9pV7Db+AxeSapdeKvDP0uV8P1K9SOJxcHCg5KpySk+eu3Z3k1LmjF+bjKyfkj5fN+IKGHpSwuXyjUrNcjqwf7vDqzjaF/dcktVy3Sunve/8AfRpOk6ZoOl6bomi6fY6Ro+j2FnpWlaVplpBYabpmm6fbx2ljp+nWFqkVrZWNlawxW1paW0ccFtbxxwwokaKo+7jFRSjFWSSSS6JKyX3f5vU+Cerbbbbbk29W23dtt6ttvqaFMT2fofLHxr/5Guy/7ANp/wCnDVK/kjxs/wCSyw//AGT2W/8AqXmZ+o8Gf8iir/2McT/6Zwp5BX5EfWBQAUAFAHBaZ8MvBeleMNS8fw6XdXvjHUobq0/t7Xte8Q+JrzSdOv7iG7v9G8Kr4j1XVbfwZoOoXVtaXN/oHhKHRNGvp7KwmurGaSxtGh65Y/Fzw0cG6zjhVKnN0KcYUadWpSs6VTEKlGH1mpRaTo1MR7WdJ605RM1SpxqOqo3qP7Um5W/wqTaj/wBupHWppOlxz6hdJptil1qyQx6rcpaQLcamltC1vbJqEyoJL1Le3d4IFuWkWGF2ijCoxU87qVXGEXVq8tLm9nD2k+WnzSUpOEeblg5SUZOUUm5Rg73hFq+WOul7x5XfW8eVw5Xfdcras/XdJnOeD/h14A+HVldaf8PfA3g/wLYXs63N5Y+DvDOi+GbO7uETyluLq10WysoLidIyY1lmR5FT5QwHFaYrF4zGSU8Viq2KqQX7v61Wr1ocyj7vMvaxklJqKqTg1Ucb6yZNOlTpKSpQjTunpFcsZNL3eZRtfXq7s+Dfhv8AAP4kfE3xd8EvHXx9+G7eFfiB8GPiP4o+KvjTx5rviPwf4qv/AIheOrnwj418C+GPCnwjTwxq/iG68M/s9aFZ/EDVfEejad4nk8BeKrPUfCPg0ar4F1fXvEfjfxTH9bis5wGBoZth8pxFWthcywzy7A4KFCtQpYPA+1p1a2MzWdWrTjic0xSpql7OjRxtGnGrXtjIU44ajT8qng69erhq2Lp04VKGIlVqyvGbrqMascPGDi2406bnCbpT5YSmm3CTd3+gGjeDPCHh2x0vTPD/AIV8OaFp2h3F5daJp+j6JpmmWWj3Woi6XULnS7WytoINPnv1vr0Xk1okMl0Ly6E7OJ5d3x9SvXrSnOtXxFapVUFWqVq06lSs4ctnVk5ydS0oJx522korS1j1o06cFGMKdOKhJyglTglGUk1Ka9342m4uXxcvu35dD5v+KHwP8ReM9QtfC2g+CPgbongfSfDcWi/Dv4kQadLp/wAYfgTda8NQsvHuqfC7Sv8AhD9X8P22sz6ZaeG5/Bes6Z4l8GJoniCM6l4g0bxRZaDZ6Zq/u5fmdDBRWLlisyeNdWdTE4SnP2mFzN4aCnlkMVVlWw1TD0YV708VGP11rC06SwsKNSc/Z8NbCymnRjRwvsHB04N04+0pQlBxmotx0dTmmnJPntJS5uaMbe43fwk+F+p+DvDvw+1n4eeC9c8EeErbSLPwz4T13wzo2teH9Ct9A08aVoiaXpWp2d1ZWTaVpo+w2ElvBHJa2xaGFkjdlPkQx2Mo18RiaOLxFGvialWpWq0a1SlOrKvOVSqpOm4Nx55ySXWKUmuZtnY6NF04U3ThKFOzinFe7JQVP3dLxTileKtFv3mua7J7/wCFfww1XVrjXtT+HPgTUddu/DsXhC71q/8ACOgXmrXXhOCSWaDwvc6jcafJeT+HYZZ55ItElmfTI3nmZLVTLIWdPH46lThRpY3FU6FOtUxMKFPEVoUI4irGEJ11RjNU/bWpw5avLzwcVKEoyuxSoUJayo0ZPl5LypQk+TW0buLdldtLo22tWyfUPhp8OdWnvbnVfAPgvUrnUrrRr7UbjUPC+iXk1/e+HIVt/D15ey3FjI91daDAqwaNcTs8ulwqsVi8EYCjOOKxcI8sMXi4R5aseWGJrwioV5c9aCjGokoVJXc4JKLvJWtKSalh8PP4qFF6wf8ACgtYQ9nB6RWsYaLt8XxamF438I+IYPAnivw98GE8L+A/FPi2bVdviYWsGmweG9Y8WTSR698So9LsdB1O28WeL9Ge7m8UWmi6umm2njHXLODTdd8TaNa3tzqsHRhcTTeLwtbMnXxlDCOElQqVJVY1o0lFU8LN1JuUMNaCptUpRlCm3GnaySKsJqnKOF9nRnOUm5qnH3XPeqocvJOabbSmnF2UZLl0Kvwr+A3wd+Cvhe08IfDD4b+D/B2i23h/RvDNwmjaBpdpe61pWhacmlaeniTUobZb/wAR3K2aFbi+1u4vru7kluJ7maWa4md3j81zHM631jHYvEV6kpVKijOvVnSourUnNwo05S5KcYqUYJU4xioRhTj7lOEYrD4ahhqVOlRpU4Rp06dNOMfelyU4Uuabd25SjBc2r5neUm5Sk36Pp2g6HpHkf2To+maYLbS7HRLcafY21ktvo2lmZtM0mFbaKMRaZpzXNybGxQLa2huJzBFH5sm7hqznW9p7ac6ntfae155yl7R1VGNSdS79+c4QUJVJXm6blTcuSc4y1jCEElCMYKNP2UeVKPLTu5cq5bWTbbdtXpduyt8pfEn4CeIvG95L4JsPAvwE0n4a22lNovgHx7YaRPpXxb+DGj+KbFrL4n2vgDRf+EU1fw+niHXls7aXw34w0bxZ4Ei0W61O0vda8KeJZfBcKeLvewObUsLGOLlic3eMcpzxeDnOaweZSpUJUMt+s1nXhUq08MqlSVanXp4mk4xp06EFDnhPixGFnVlKlGjhqdFxnCnV9mlUpwqR5aiguWyUouz5VfRbaH1NB4Y8OW3huHwdDoelJ4Tg0SPw1F4b+w276Gvh6GwXS49EOmPG1m+lDTVFgbB4mtmtP9HeNoiVPhutVdZ4h1Juu60sRKtzP2sq8ufmqyn8U6j9pJuUm3fle8Icvb7OCgqfJHkjHlUGk48vblejWr3I9S8I+FdZttUs9Y8NaBqtnrcunz61aalo+n31tq8+kvayaXNqkF1byxahLpsllZvp8l2kr2b2ls1s0ZgiKuFevSdN0q9ek6StTdKtVpOmm5uSg6couPO6k/actvaXtU5klZOlTkpqUIyVRQVS6v7RQSUHO/xSSSXM7ystWZd58Nvh3qPiuy8eah4C8GX3jnTLeG007xneeGNEufFen2tv9oNvbWXiKayfWLW3gN5dmGGC8jjj+0z7FHnSbto4/HQw88LDGYmOGqSU6mHjXqKjUmtpzpKXJOS3jKSbT1TTCdKnOp7WdOEqlrc7iua3RX7Lotl0sareFPC72ei6c/hvQW0/w5eWeoeHrFtIsGstBv8ATo5YdPvtGtTbmDTLyximmis7myjgmto5ZEhdFdgcI1q0ZSkq9fnnCdOpP21V1KlOo06lOpNzc6lOpyxjOE3KMoQp05J06cIxbhBqKcINQk5RTjFxjJ3vJRatzO79619XrqwTwp4XjgtraPw5oSW1not14atLYaTYC3tfDl79kF74ft4PI8qHRLsWFiLrSY0WwuBZ2wlt3EEe1OrWc4VHWrOcK31iMnWqc3t1GcY1pPm96pCNWqqc5XlT9rVdNxdWpzPlja3LG3JKCXLHSEouEorTROLs0rdHuk1zc/wh+E9ze2WpXHww+Hs+o6Z4Vl8CadfzeDPDkt7p/giaO6hm8G2V0+mtPa+FZYb69hl8PQPHpEkV5dRvZlLiVX3jj8fGEoRx2NUZ1niJr63iPfrtOLrTftLzquNoucm5NQpJtqlS5Mvq+Hdr0KL5YSgr04O0JNtxV4/D7z02SslZJW6+XQtEn0+y0mbR9Ll0rTZtJuNO02WwtXsLC40C7tdQ0Keys2iNvazaLf2Nle6TJBGj6dd2drcWZhlt4XTBVaqlKaq1FOcKlOc1OXPOFanKlWhOV+aca1Kc6dWMm1VhOcZqUZNPXljZR5Y8qSSjyx5UopKK5bcullbTdX31MTVPh74B1yHxRb614I8I6xb+N47KLxpBqnhvRtQh8XRaZBFa6dF4niu7OZNfj0+1ggtrKPVVu0tbeCGGARxRIq608Xi6PsfZYvF03h5znh3TxNeDw8qj5p+wcaidFOV5KNLljFym4pOc+aJ0qU1JTpwnz8nPzRTc/ZJqnzN6y5L+7duzSe8Y2+evjb8NNV8K+BdItv2fPhZaWv2jxf4J0z4i6H8H28DfDH4i6v8AB2y1m91TxJ4c8A+I9V1TwNoOl6hd312Irs3Xi7wreWfhnV/Gd74Q13SPHM2hXw9XLccquLxFXN8dWrSjhMTVwNXMKuLxtBZq3S9jWxMeXF1JOnGLqYapKhiIU8XSw0sRRq4am6cuWvRlCH+y0YxlKpRVZ0fZ0q8qMFWbjGpJwXK5ShGpeak6cpKN9jL+Df7K/gfSI/jHr3j/AOFPw5gX45fEHw/42uvhW/h7w34h8K+CtF8EeD/D/grwLolxAdM/sDU/E8cGhXvjXxJf2Fnc2el+MfGGuaHouueJdI0TTfFOs9OaZ9iajy6hg8fiprKsJUw9PMo1cRQxeJxGJxX17F4hyco1oUatRxpRoSlyJUYz9nGUnJxh8vo0/rUqlCg/rdWnVdJ04unS9nCMIpKzUptRTqSaalU5pXbsz6JX4T/C1NA1rwovw28BL4W8SQWdr4i8NDwh4fGga9badaW2n6fb6zo/9n/2dqkFjYWVnZWcV9bTx2tnaWttAqQ28SJ4n9o5h7WliHmGOlXoc3sa88ZiZ1qXNLnap1Z1JTguZ3tGSS6JHZ7Chyyh7GlyzspR5I2kltfTW3TsTav8Mvh/rvhPT/AepeEdEfwTpV54avtO8J2toum+HrWXwfrWm+IvDUMekaabSxOn6VrOkabew6U8LaXI1nFDcWc1uGhYpY/G0cQ8XTxNZYqUK9N4hzc67jiYVKdd+1nzT56lOrUpOrze0VKcqcZqD5QlQozgqcqcXBSjJQtaPNF3i2lZNppb3ukk7pWOsutM06+n065vbCzvLnSLyTUNJuLq2hnn0u/m0++0mW+06aVHksbyXS9U1LTJLq1aKd9P1G+smkNtd3EcnJFyhGUYSlTjOHs5qnKVPnhzU58s+Rx5kqlKnUSlflqwjUVqi5jSyunZe61JKysmoyimo7Kyk1tbW+6RmN4S8Kve6Pqb+GtAfUvD02r3Gg6g+j6e19olx4gcya9PpF21ubjTZtbkZn1eSzkhfUnZmvDMxJrV4jESVVPEYhKuqarKNerD2saN1RhU5Jx54UYtQowleFKEadOnGMKdOMVyQ933IPkblFuMW03u7tNtvq3e/U5XRPgx8H/DN4dR8N/Cr4b+H9QOptrZvtE8D+GdKvDrLw39u+rG6sNMgnOptBqmpwtfF/tTRajfxmUpd3Ak3rZjmOIg6dfMMdXpuMYOFbGYmrBxg1JLlqVZR+KKk9LylrK7bvnHD0IcrjRpJw+F+zjeO7una9/eet+vkjrV8LeGUh8PW6eHdDWDwkYW8KwrpNgsXhk2+mz6PAfD8YgC6KYdIubjSojpottmmzzWK4tZXibndatJ1pOtWbxPMsS/a1P9oUq08RJV7S/fKdacpzVTmUvdjJOEIRjo6cJODcIv2bUqfuq1OUVZSppaQaXWKTvq9dTerMoli8sZMoJjBXftxkDnnkHocdAW7gcHH6H4dNrMMwt/0A/+5Ec2J2h6v9DG1Pe8T5iIibcF3ELtk4xI025ArEKCAnynGHJbr+wf4v6+4ypbv0PMbtn3zRyys8yiQrndIqIdpRnY/MJWYfK/OUccMciok0k393r0NzkLuWZkBJBFuCCUZd0h3YYMSoJOGXGdpIO1iQ2Rzb69WXHl6b213+ZyV8kjtL50SqPmT93GfnYB2/1xcDOeADjaMDdtZRWlP4vky0c7JL++ZQUWQtt2u3mP8qFsN5fzEryGX0wfTOk5Rs1fW/ZmySsn1+Z/Mp/wUy8c+JtQ/aT1vwpqWmaVqNtouhaJo+gRSxOZ7XTNUtrXV5rpGea2ge6ub2WeGbzM744YIGQRREt6WX0k6MqvPJNTd/h5bQjzWavd6q+2uz0djjxmIadLD+xp1eeF435k1JzcZNtW+zdLWy+LSR8r6ro9jpvgkWGhazM3ibxlfLaa5ommpANIsrDS3guLe0mee5RhcfbBHeQPHJPbyRLvnuYyrLJrCrJ105RjCNOLcJOT5pSnduyb5X7srtaqK7SQ6lGCwsYU21WrytVhTX7uMab0TlJe4/ci73TlLq1LXxVdJs7a6SyvPtUMgtmlTzrzfbMzxfN5UluXWON/mwoM7uVXKkJXZzSmlZ3TtazS626We/39dDzXQUZOE91e7u3pa/2W9bdtU/Mh8Q6aslrodxpheKB7WZZbm4tbK3t2vEuZZYRaCWOOeWJYRbzTzyfaCrS/K0aIsIqlP36kW7y5krXvZW95f18iK1N+zpygpOnyyV2oxho/dtdKq5b3ctG+r6X7i5nsvDHlNJYW8Nmt7PYyqjS6nqV3qIjBttTngWeGVTHBePZtcunlWwuDHIhuII5YbvU0196KfNslGV1y295S19GrXvY0k5LDOEuRQUZtNJuo5OCTi0k1y2StLeLbtbc5W207SH0/RNTbUobfU1Z1utPvFuokikivDHbXLzLZvaLHctGkyL5srxpzcpDE8YbduXPUjGN6crqDuusUurvv3RzKnR5KE1VjGrZ88Gtb39yaclbfTli7e7qtdeSk1Cawk1GzVXaJ23yeTJcRAWZkkeMsFWIGKQABBJ5IZUDGMhgyaKGibdpJba9PTT7zmc5R5oq/KrptOyfd2v8Apt07259Zul0iTStOit57S4mE15fXljZyvbLbDKxW8zCe5sYASZJkjvFaXfEWBMY2yqUXL2kn7y0UdVfz00/FMr2s/YuioxcZy5+Zxg2na1ryTkr+RlWt81uYJnijnAQpOqMizSCP/WKsLyCQrvWMysAwyqoCedmjipJpu3lrr9xN3FppXa/D72v1Kk+qkubiyTy43eRLmJNpnZV2y7nUeaiph1xIPK3Nu3SA/LVqnGPx6323+exne7btbvrv26tfda/mPk1TyZLa5mtnjtrrzbu1IfCyRDJ+Uq2REGRwJAdvm+YhZsMqKNFu/JJO1r/O9twdVRUW4tc17Pva19L36/1Yx77U4rl2CMkEJYfOhhLcN8iIGkEkkm0MGVFCqvmMWzgLrCnJN63+5f5GXtouTV7Rto+jfXa7+9DbjUdGt7Zrm7ljEJWVxtZnMxjEsceIoVBd9wEeXBJkIBYlSpqnCrOdkrpPXWK0vbuv8wnXowg5uSfKm2ve100Wi72/4CPLTfzeIfOle5lt0jnmW0ild5o8CMbJCijzI5pDhE8sbSCGd1wzjtUFRXNyXutXzbXs+W1+ndJ7bnje2lioupK0UpWSdujaWi1enX7yGO3nSZRITHJM5QBSGhkZX8pVKMQxwi5wW/iKoGziqVSDSd99dn11ISs3+etn/XobLTODbCGJVKwEvM7Mkkku8lrkLIu1QWVdrKoTOABkVklHmk5SunJ2Vns/NJfizosrRcIWfKuaV73fV2b0+SLImu3iRWaWRZGWR48FyrRtJhnYTgKiKC+NhYoECgMxYTKzbS+H+vmNOrdJ/D/27+mu5asfENzpWo2l/Z3t9YalZzw3NneWH2mC6tbu3dZY5re4gVXimUqJUeKRTGrK7twEpewVSPK4QcXvzKMtE7te9dq+qT3V7o1jiJ0Zc0Ks6ckkrwclbW6do6bvXutJXV0f1gf8E5P2oLv9of4RtB4jimfxf8Ozp2g+Ir97kXD68JrUvaa0yAebFNcxI0d0H+/cJJJC7BuPhMwwn1PEunF3hNTqxsrKKc7civq7Xvfrbc/QsDjI4/DQrrSUHCjVi9eaSp/HG23Ny3adt3ofp7p0VvLtJzFn5hK+5girgsm11BDDcU+bllDHJHA5FsbT+L7jtrcoqYYYbO1GTGSq5+barqODuwBng55J52inyO2rd/y+RnKLey6dzsvD7b9U07LZH260GCdvLzRbRIBuYhQpKf3SVJOflrgxqccJik9H9Wrvp/z6l2uZtNNXVuvc+n26/wCfU1/OH+Uf/SUJFS+/48rz/r1uP/RT10YT/e8L/wBhFH/05Eir/Cq/9e5/+ks/Qey/487X/r3h/wDRa1/oVD4I/M/BkWardNdHowtqn22+Z8J+Of20tN+D37XXh/8AZt+Nfg6y+G/gP4n/AAs8UfEH4JftBaj4xhn8G+NvEXw4tn1n4qfDDxLptz4a0uD4eeK/CPhBJfHenXeo+I9Y0LxP4Ttr+e21Gw1mxn0OuqngJVsFVxdCarVKOIp0a+GdO9SmqitCpT5E51KbaUXKV2pyjFaSVuCpjVQxccPVXsYVac6lKtGTlFumrypSUnZScYyknbW1lvY+RbP/AIK96bofhr9lL4l/GH4KW/wg+Ef7VHw1/ag+NGjeLNc+Jk2peIvDfwq+BC+Fb/4ba7/whdr8NLSXxHr/AO0ToPjzwRq/grwZY61Z61pUvibTNCz4h8QTw6bL3rIqk/rtKjOFbEYDEYHC1aUKaadfGKSmlU5nT5cPUpzp1Jr3NHO6gmzl/tfXCupGVOli6WLrU6sqsbKGHnH2d4JJp1qc4ziuZ8vMotOWp7J8d/29/ix+zf8A8E7l/bd+K/7Lcfhr4gxP8M5dT/Ztu/jAV1Lw/a/Fb4meF/h/4ds9e+IifC2WKw8SabaeL9J1zxNocfgi6j0i+j1Hw4mp3k9mNSlwwmXUcTmjwFLEx9m44iUcWqKlCf1WhWxElThFxlJVlQapttP3ovS5riMdWw+XxxtXDyc/3Evq3tnTaVerSpqNSUlJKcY1GpRs7STtZpGn8Df+ChUni7x5+2r8Kf2iPhVp3wB8efsK+GPA3xA+Ll74f+JkXxf+GV18PPiD8PdZ+JWjeItG8bN4H+HOuxX2neH/AA9q8uv6FrPgTS5bNI7S40681aO4uFsjEZdajgcRhsQsRQzKdajSboSw+Ip1qNSNGpGpQqSqJ0/aStTrJ+znZytyio469XFUK9OVGpgIQq1FGcK1GVOUZShyTUIzc+WL9pHeLWibenxr4K179nr/AIKbfs3ftQ/FX4hfsR/BL4Kftk/CPR9Z0TXdI+LPwt+BPxy+KPgO8u/hfo/xY+Efii78RfEr4M6xZX2i+L/CniHSrqyg1/wZqljp9zBr2miz1GbSHlfLEZPgsFj8HGSw2Y4bFJSVRU1yzlGusLXpzdGSnGdKs7Nc6vZNe67m+DzbEYjD15c1bCVqD5ZUlVmpQUqLxFJ8t/dVWirq8bq9nZo739ij9v8A0y18Y/st/syeOPCXg7wLofxv/YIg/b/8NeObvxl4E8HeHvh54M+KPxau4fh3+zjpngvwz8Kvhv4V1O5+H/grxRoGjR+MrKTRLvXo/DeoX+p6Bf6pNea5f9eOymOHp4uthkqccHmKyt4ahRk4VKlLD1JVsQpSlOcI1KsHPkvbmdoqEPdObCZq8VUwf1iXvYrLnmXtas4pwjUnSjClKTavKEZ8rk3rbVt2Z0/jD/gr34Y8Ka3+0v4U0/4RSfEDxd8LP2kvgl+yl+z14d8AfEzQ9Yuv2n/jD8dvBEfjfwtpNrqmpeHND8MfDDSNLs5LhPE2valrvirT9IsdG1y/8y5u7XTtJ1e4ZJVqRwk/bwoU6+CxGPxE61OaWFoYWtOhU91PmqTqOmnSj1nWhF+7dqZ5vGLxEI03VnSxmGwdBUJwl9Zq4mhCrBc7vCEIOclUd7qFOdvesdh8c/24f2wf2U/2dPjd+0L+0Z+yF8H9L0n4Z2vw2vfC+nfDb9rHVvFtj4lm8ffFHwv8OL7QPEWra5+zf4V1Dwtf+FYfFFr4jfV7Hw54m0bX4re502JtFmSO5lzw2XYPHYvD4XBY/FTlVWKc3Wy9QnFUKDrQlCMK01Jz9nKNteW7vdJF4jH4nB4epicVh6NOEFQX7vEc/wC8q1vZSTk4wSjFSjLpppvc9N/4KEftUfDT4KfsaeOfjXffDL4b/tW+BrbxP8M/A3iD4aaj4r8PTeCvEjfEf4jeE/h8ItR1W68J/EHQ7iHR7/xTZ6rPp9/4dnW7t7YoWtJHjkHDg8tlmGKhhKt6SnTxFX9/h780aFGc/dpzgtZShvFWV9bxOjEY94Sh9aoSU2qlOk3SqpXlUaSvOEny2v1ab89nxf7CGg/st+NvHnxt+J37Nv7En7N/wb+EPgfxpN8M/g5+018K/AvgDwvrP7Q8nh60OnfFfXPDOmeGvhX4WutM+G3hTx3Hq/gDw/4rsvHPi3R/iVdaDrmt6PHZ6LHZXGpZ18tw+A+rt06UcRWoqrWoRpRjLCxleVOFaS95VZ0+Wpya2hUp3tJtG9LHVsa8QpSrVKFKo4UK9SrJxqyhZVXSXM1KnGalTU3vOM7aJG/8IP8Ago1oHxQ/bk+J37Hl18NrzwpoGg2/j62+DHxtu/Fdtd6F8evFvwSu/BOi/tBeDfDvhiTw/p13o+s/CXxR40/sK92a5r41geGfE+oxpp1vpckZ66uXTo5fQxyrQqSm6P1jCrl58JTxMJVMJUai2/38U3KLSjTio3tKTvy0cfCWLq4T6vOnFOpGnXkpRp1qlCahXjBtJNwk4we/M9YtpNn6W1556QUCez9D5Y+Nf/I12X/YBtP/AE4apX8keNn/ACWWH/7J7Lf/AFLzM/UeDP8AkUVf+xjif/TOFPIK/Ij6wKACgAoAguLm3s4Jrq7nhtra3iknuLi4kSGCCCFGklmmmkKxxRRRq0kkkjKiIrMzBQTTUXJ2inKTTaileTsnJqMVrJ2Tdkm3bRCbUU5N2UVdvokup4tpH7Rfwi1mHX7+DxLf6foPhvwdqPxE1Hxf4k8HeOfCPgKfwHpWWv8AxjonxA8V+GtF8E+JvDVtbBNSfWvDWv6vp50ee01pLl9JvLW8m9SvkmZ4eVCM8Kp1auJeEWHoYijiav1hQhNUatChzVqU3CpCUm3yQk1ScudpPnhi6E+ZqVRRhFzlOdKdOkoppOSqSiotNtcrvqnexveAPjJ8P/iXdeILDwrquptqfha20e+1/R/EfhLxh4H1vTdN8Qf2quiatJovjjQPDmqzaNqk+g69ZWWs21nNpdxqWga9pkd2dQ0TVLW0zx2U4/L3SWKowSqValKFbD1I4ihOrTlShOlKrTlOnCdOdeineSTdRJSlra6OJo4h1Y0pJypcnMr62nHmhL0lFXW+m9jzm2/bE/ZrvPhh8RvjNa/FbRZfhp8JvGup/Dnx94oXTvEHk6J460i+0bTLrwrDp/8AZH9r63rE+peIdD0/SrXw/Yao2uX2rWFpov2+e5jjPTU4dzqnjcBl0sBNY3McDHM8HRi1OdXAVaFatDFT5JSjSpRpUKtWU5OKjyqnU5ZyUHnHHYSVGeIVaHsYTlSlUfMkqkZRg42aUm1KcVomtdOp13jT9oX4RfDzV5tG8XeK302awvdA07X9Qg8O+KdX8NeDL3xVcWVt4cg+IPi/RND1Lwp8OjrUmpadJYP461rw9FPaX9lfq/2K6t55OfDZNmWLhGth6HtITjXlSUa9BPFLCwbxEsHSlariPZqMnNU3J8ynCCco8g6uMw1KXLOo4uNudqN4Qu0oqpK3uttqyWt3G6s2zH/aJ+KcPgLwfbeE9A8caF4L+MvxjuL/AOGfwEm1vRtS8TQTfFPWtJvP7C1W78OaTZahd3/h/wAJyKPEvii5uYIdGsdH0+X+1760huYjJrkuAWLxLxNejUr5blrpY7NKdGpCnOrgKVbDe2pRqSlFweJdelhIzg+eM8QnCUZxcoTja0qVJwpShDE13OhhnUvyqvyKTk9Gn7GElWtK8ZKPK+a7T7fx18VvBXwwg0VPGesXa6nrxvo9F0Tw/wCHPEfi/wAVa8dGsRqGt3WieC/Buk+IfFOp2WkWhS71i7sNJurPR7ee2bUbmD7Tbedx4TL8Xjud4WjOdOnHDe1q1J04UaUqzjQpqriGo0Kc6+IjN06TfPaWkeRJmtbEUqEU6zlBuF7Qi5yfJFc8opXVm1Ka5rJJ9kVNV+N/wq0P4Nv+0DqvjXS7T4OJ4FsviX/wnjJeSaS/gbUtKttb07xDFFDayahNa32l3lrdWsMVk97OLiKKO2adxFWtLKcwqZpHJYYeUszli54KOGqVKV/rUKjpTouceSCcaicGr811JJtqyJ4mhCh9adRKgqaqupZtKDjzczUVJ/Dron23RZk+Mfw0gn1K2vfFun6VLonw0svjBrx1uG/0OHw58NtRfVY7LxX4luNYtLKDw5YTvoOvYi1ySwvkGha20toi6TqBtoWXYxxjL2MpqeNll1P2TjJ18ZGFCpLD0LOXPU5MRRtZSSc1faSTdakrpzSth3ipP+XDpqPtXdWSu7JPWT2Tszgpf2rfgTaeFfiT4z1Xxnd+H9A+EXhfSvG/xEm8VeDPHnhPUfDng/XTryaL4nk0DxJ4X0vX9Q0PVLjwt4msrHUtI0vULW51Hw9remxytf6XfW0HfHhrN5YrBYKlh44mvmFethcJ9XxWFxMK2Jw8qSxGH9th5yoxrUPrFBTp35l7WlZSdSKfO8wwap1qjrWjhoKdaTi24xlflnZJ3UmrK32k1oO8I/tWfAPxs/jJND+INvFH4C8LaF468RX3iHQfFXg7SV8D+J5tXtvD3jXRNY8YaDoGl+LPB+sXWhavaWHijwnd63oM93YyWq6h9peKF88RkGb4V4dV8HyPFYirhKSpYnD1/wDaaMaVSrRnKnJxo1IUq1KtKNbk5acnUlaEKji6OOwtaNRwrfwqaqz5oODjTdkpxTXvpt6Wu29LGzpfx7+GnijSPiTPpPjS28I33wy0GHW/GkvxP8K+Kvh8/gTSNV0rVNR0Txn4p8O/EOy8Bauvgq5h0jWLmDXmn0/Q9SHh7xFYW+vQXei6qbDOplONw1XAe1wzr08dWlSw6w9ejiKWKlSqUaNWlTrUPdjVpzr0/rF5KFKLdXmVGnUnG44vDz53Go4qnTjUmqkeXlpvmtU1S92fJL0tbRvX5f8AgX8ebtPjd8X/AAPrPxw8Q/Ev4T+BfgN8NfizqvjP4weEPB/wx8U/D3XNc8T/ABN0PVrXW4dD+G3wftLTwhr/AIZ8FWHjTSLrxJ4Xa4+z/bta03xFqHhnV9Lt9P8AdzTKKayjLsTTyuhgcxr5vj8thh8DXqYqGNoUaGFq0XzTxOIivqksQ6Upw5Jzk5us5KMWvPwmLbxOIpSxdTE0KWDw2IlWq040p05SxNSEly8sU3Vpcqs9uS6SfMfXPgH40/Dv4la34h8M+FtW1Y+JfC2maBrmt+HfEvg7xp4F1+30HxTJq8HhzxFbaL448P8AhzU9S8N63c6BrlnpviDTLW80a6vtG1SxivmvLC6gi+dxWWYvBUsPWrQi6OKnUo0atLEYfFU5VaKTqUp1MM5Qp4iCknVg5cqThybu/o0sVQrSlCnOTnCMXKM4ODs72mk0tJWfpbbU4K3/AGvv2bbn4d/Fv4sQ/Fjw+fhz8DPFOqeCfil4se31qLTfDPirSLPQr660WMTaXHc6/dXMHifw+ujP4at9Zt/EV1rFhY6BNqd7OtvXV/q9nTxuW5esE3jM2w1HF4KipxkqtCvUr0qU/aRlyKEpYbEO7mnGFCtUko06c5KFj8H7KtW9vD2VCp7KtL3vcqXS5WuXmvdrVJrVH0hG4kRJAGAdFcB0eNwGAIDRyKkiNg/MjorqcqyqwIHjfc/NXs/S+tu19e51p3176nyr44/aP0ZNS8R23w98cfDdNL+C/wAQPD/hj9o7VfF2n+Pb6bwfB4itLd9F8K+CrHw9o0WneLviJr+papoWmw6Zb+IZDob6naxXelanquoadpU/v4bJKjhhKmMoY3mzTCYnE5LTwdbBQhi/qcpLFVMbPERqSpYShCniZT9j7KrejzSnGnTrHDWxkE6nsatFLC1KcMY6sK0vZ88VLlhycvNUlzQcUnKPK3fW1vRda/aC+Evh3xXa+DdX8VS2+rXPirQPAb38XhzxXfeEdN8deKZLSDw34J1/x/p+hXPgTw14v1+51HSLPR/DHiHxJpeuajf6/wCGrC1sJLzxNoEGpcMMmzKph5YqGGn7KOHr41qdWh7aeDw3tHWxFPDWhXlh0oSlGooz54QcoOavJbTxmHp1Y0ZVEpSmqalaXJ7ST5YwlLVQqN/ZlKyaabulezB8dvhdcfEez+E6eJLhfGupp4rbR7Sfw14stdD1yTwKNP8A+EzstA8aXWhQ+Ctf1TwnJqdtbeItI0bxDfapo93Hf2d/aQXWlanDaDynHRwMswdG1CDp+2TxGHlVoKvf6u6mHg/b0/bxSq0o1UpyoTpV0pUatOpIWKw7qey55Kd6iXNHlhJ0XaqoTeknTek1FtxduaxW8K/tB/CTxr4v07wR4c8VSXuu65ous+JPCxufDnivSdC8ceH/AA9dadZ65rXw98W6xoen+E/iHpelTaxpD3174I1vX4ILXU7C/d/sF1DcvWJybMMJhni61C1KnXoYbEezxGHrSwlXE0atfDwxlGnzVsNOrChVXLV5PZ1Y+xqctVxpsji8POpGlGcnUnflTi1GSinJuMmldJJ7dux0N98W/h3pvxO0j4N3viW2h+JWueDdd+IWneFxaalLcSeDPDWo6TpGt+ILi/hspNJsLOx1PXtHsmXUL+1uJptQt/s0MysSMoZZj55fUzVYaf8AZ1PE08E8TKMlGWKqwlUhSopa1ZckJylyqSShNNqasU8RRjW+ruolWdKVbkd1+6g4xlO9uWycore93onZ2871/wDau+AvhvwZpXxC1LxzLL4P1fwFb/FSLWtG8I+N/Esem/DC7t3u7X4k+JbXw54b1W/8IeAbm0iuLu38Y+KrXRvD01ra3k8eoNFZ3bw9dDh/N62Kq4KnhoSxNLFrBShVqQpueM5pQeBo2mlWxCnHlnGnzODqUeZxWIw/tM5Y3DU4KrKonTnSVeLV9KNl77srpO90n7z6I9Z8bePvCfw70Rdf8YaxHpNhPqOn6Np6Ja32p6prOuatOttpWgeHtC0i1v8AXPEfiDVbg+TpmhaFp2oavfuHFrZy+W+3zsLhMRjq/sMNSlUqOM6jUJQUadOFrupWqXpU4RvFc1SSck0o3k1fWdanTgpzn7rlFRai25OdpQiklduSaWi0vq0eeXf7SfwW074O+JPj5qfjQaX8KvB7eLE8VeItU8PeKdNvvDlx4F13U/DPjHTta8KXuhweMNO1fw3rujarpuraPdaBFqdrPY3Be18pBKetZPmDzGjlUKMZ47EQoVaFKNalUpVaeKw9LF4edKvBxhOlVw1alVpvm55Rmt3oZ/XMN7B4r2lqCck5SjL3HG6kpWTelnrY3ZPjj8KIvEHw78Kv430c+IPiv4V1rxz4B0yP7ZLPrvg3w7pmn6xrXipmjtWh0jw/Y2GraYzavrkumWUt1f2mnQTSahPHbGf7JzFUcXiXhl7DL68MNjJymowhXrT9nTpcylrLnTVoty3clyq5X1rD89On7SPtK1J1qUNeadJKLc0rXtacXra97LVMzvB37Q3wc8faN4D1/wAJ+NbXVtJ+J/jPxd8P/h/drpmu2f8AwlPizwHbeNrvxZpumW+oaXaXTRaNb/DrxnLPqcsMWkTLocptb+f7VY/abxGSZnhauLoYjDunXweHw+LxNOMoz+r0MWqP1aU3GUo3quvS5YXc/f8AeiuWXKqeLw9VUXTqRkq9SpSpPWPPUpOoqkVzJW5XRqXk7R93Ru6vg6l+1R8DNIste1jUvGN7ZeGfDnhrxD4vvvG0/gnx9H8Prvw74VmsrbXNQ8PfENvCw8D+LfslzqFpbxWvhXxBrV5fzu8On291JDMkekMhzWr7FQw1H2mJnhKVKh9ZpxxMamMjKeHU6E6iqKVZU5pwceelJShUjCpFxUTx+FhGTc7RgpzlV5ZuMY03ad2o2919u91dE/i39qH4H+B/DT+LvE/jSXTtDg+FkPxru5ofCnjTVL6w+F9xdWFpD4u1TRNK8OXuuaVZu+opJ9j1HTrXVktrHXbx7BbPw14hn0xYfIc2xeLhgsPhHWxFTM3lCjTxFCEXjoyUZ0acqraqOE5U4SlGThGVainK9ejz1PG4WnD2k6kVD2UK7fvaUpyUYzso7OTSXXukdbr/AMavhl4XvvFem674ptrG88Ef8K8TxRGLLVbmPSrv4sa/P4W+HmkPcWdhcW914h8Ua7DDZWXhywlutdhXU9AvLzT7ax8R6Bc6lhSyrMK9KhUp0I8mLeJWHm5WU4YKlSrYiok2rU6dKtCdSc1GMFGom06VVQueJo05TjOooypvDxqJ3bi8XJRw6dlr7RtJJXte8uU9TrzzYR5lhidmKjdhFLNsAYhiOQDz8vHBz071+h+HX/IwzD/sB/8AciOfEJtRsr7/AKHN6hfnCwTK6wyIRmNsxqQCAylwrgq5Pz5VQuccEAfsG71M3FxScFr16nnWolY1eKCEbhid3DksUUnp91cLuO/du5VRv4rGrt8/0Zok2l3tqcbczZjZWdyZsAMq7ViT5WBVmAkwWUMwIZQcDLDmsTWKS9banEalc3KlW+/ggqu44RiBwwBBdiGO5gAuQW3L8oq1zR1Wl1v+JslHTvYyGndpPusDCWeVlyQrvgBuWXeFJBZ1A+9yByAm7/MrRH89f/BSOw0Gy/af0bXIvFguLiH4dve6/p32Gz1GDSr7T5b6LRLOaGeG6sydW+0RCeO4iZvICqbe5WYMvoYPmdCslHmbnFQjdxu/dUtU1tBtvXoZ1lFVsNOo/ZqNKs+ZpSuuePs9LPduSWnRvoreLfs5+HNH1my+IfjKfT77xj4bj0yfTl8GLJp2mXWv3ckQuzd6+1g1tfafoOniKS5Nnpsb6hqvmW+jQXFrHJLcqsbOVN0aUrRqRSamnzKMXaPKr7vW7aTd273OnAU+eFevCSlTk+V05Qi25J3u7ptJvZbK6asj5S1n4haPeeOfEmpat4SmttIuRLbLoplbTLLSgsZtVazgi/cxCO1DLFHK06Qs6qkE0jZHoRw8/Z01CsoyXvSqNXUrvmWjTSsmo7K+tzyamNorEVpVMM+W9vZpcvLyRUZaq2/LJ2ffYpePdXi8R+CvDd7Y3ei2OmQ3GoWi6JbTxXGt2cVtGj2j3mIYbia2kWc2yXMkCm4lO2GNT5qgwy9niK3MpTm4puTdlJtfZWi+SS/IMZW9vhKMqXs/ZQb9xJ88Yp21SV9tVzPVfeY2qeFfL0nQ9Vsr2DxE/iYRaPo89lP5P2DUNI03TdV1mPULGeF5fs+mW2oTaZBcv9lt5rqzuNQW8ltrZTLtTblUndOCg7tP7fM7Rs79Gtt32Mp0oxp0qkWq31m1OFpJKEk1e8OZfzLWSt16HlFvLpEjahbX9qdQtrmO4EVx584uLaczj7NcW86nyGeFsFIJ457V43mOzzPLki6nGbs4Oz5lpZPTTXVHlpQvNTipKXNGL5uXleylzXTsnr8mZF9Fo1zDZW+jxXr6gUlh1mO78tLRZvPaWKSzljnuPMRbRYVee7SArNvijTy41kfWPPHStyr+Vxe6a05l0k3ulpa3cybhKEVS53JLlqqpZK/NK7jJO7Xs3G192u926ET2jpDFDK1uk8knlxTorwiHDLM/2jzhJvMm1BE0AjTCTMNh2NQbWtrbZPSPzktblOcW0EjTlY3he6lEqEwSTzQtLvTEqCF/NhkCsrSAqW8xvKDFGIk3sDfLr+Hf/hhhurGC1YvEi3TSxAzoEVdrbHXhMRuioDh5Niuu7y3JFW1OTSvbtpv+HQzc4winJeu+m3b59DE1GSG53yeZsgUIX8tpLdHYlTCoDE7QoDkxomSofezF8nWPuX5dL79TKtraT6Xv26dP66HCySI9zHDE8Vt5eXkc+bLCZGmcxEKFIUsWG/LSNmMvs+YovYk/tQuulrR/Lf5nlTd5PknZW7vuZL6c94+Gu3cAZaNGZQ0ePnkRyejFFC+YmEYMoOcsNY2jqkldW6fdcwdLnbUp6aveSv8Ad8ypK80E8cdtI0Tf6yJX8ra+44Yyxx7EIcAO/mLwCWYlhg3ZSXvax/X5a9xW5Wor7OqS200Tt1XqdMNafKRXEVuXKqkai5k8iEsmZJAGcDCsh2ZDhgMkGPdWEoJfAno/PbXv8up1RxC+1BNtWvpFJ9ZdF8r9SKe4kk8x4U+UTGNWCbfMBjDSIXjKxOuPmMYl2jhdpT5qapxsrrW3dicpty5WnZ9LFFY7vZcXBmhUwyLuQxWyMEcsqsLUTF5kZIzE7wlliLKHYFgHOWne3X1ehK9raTlLRNWTUU+i00u9X5/ciea6RWeSYxTXW1xCI02iBHG4lyjKq7i2xUIQbmOGIBq+X3bWaXq+/e/f+txc6TvJczatbtpbX8z99f8AgiT4X8TWNt8YvFJ3f8IZqNz4c0eB2jYyT6/pyXV1dGMPuYx6fp19bx7Y3MAku1jVC6ua+R4lnF18NFJe0hRlzNdIud9babtee3Q+14YpSjg8TUcuaM8THk8rU7O2ndM/oatp1CpvKxo3zh0UsHOzB/d8leSHypOGPPU184j3pRbeivex0ljc/LIkrSFWO2NgQuApddysmXHLA5xuLjjlGWtIzasr6X10+/8AAmzW+h3HhlgNV04gl86hZoVeWRmRkuIo8qX3Z4XLEY3dR94mubMWnhcU09sLX/8ATc+5nP4l6L83/wAA+uG6/n/M1/Nv+Uf/AElELqVL7/jyvP8Ar1uP/RT10YT/AHvDf9hFH/05Eir/AA6n+Cf/AKSz9B7L/jztf+veH/0Wtf6FQ+CPzPwVE7sEUsewz+A6/l1qh/qfiH+2LpnwY/4Kxab4H/Yw0600XR73wt8Yvh78W/j94L+Pnhb4j/Bv9oHwb8G/BWqyya3rXwS8C+K/CWi654gn+JSXT/Ca5+KOg38ngfw/4W8aeJR/bGo6zc6ZpsvXk2dQy/EV61CrVhjFhcRSoUuWynXqJRo1KzadqVCajiIaJOrRo69+LNMrq4qjShOEJUZ4mjOrXjUXNCnCXNNQkr2lJLllG+q5tO3oX7fv/BOmy/bR+MH7Klr4i0vw3o/7PXwf+Fv7S/gzxTfaZ4gufCXjzwX4o+KWi/CmL4OeLPhDY6ZoUun2ms/DPxV8LrDXbe4uNW0W3sT/AGZb21jrNiNQ0uXvyvNXl+Gx0aXtXiq9bA1YR9nKVOpRoPEOvRqu93GpRk6dSFm/Zzkm02pHBj8sjjq2Dk6aWFo0MVSnC/JKEq3suSVOOv8AD9lFxeuie6Z53+0n+yx+3H+0t/wTA8XfshfFnxL8CfFf7RyeJ/hHY6P8X7Xxp4i0fwP8V/B3wp+MPgTx7D488ZWUvgKTV/BPj3X/AA14QlsPE3h3R9M8V6CfF87ahpeuJpF+1ppRhsXgcNnEcbQp144SNPFJ0JUmp4evisJiMMoU5fbo0qla8ajS5qcNVq7VXwmMxWWPCVatKeJ9pQj7ZySjWjSr0Z+1kulSUI804rZyPpP9qX9jvSPiL8HbX9nH4E+A/hV8Pvhz8cPjb4A1z9r6XSpT4J8ReLPg5p3ibTPEPxY06yvfCumHVPE/j74j6foWm/D2/wBT1/UbWSLwTq3iHbrCXdno9nLy4HF+wqrE16uInUoYedPBXg6lKFVu1GUoyXLGMOecorbmUG76m+Mw8a9J4ei6UPrVWDxlpJTlSjK9SKkmnzcyUNNeVzimrnz5Z/sH3/7O/wC1n8QfE37IM3hS2+GPx+/ZO8W/DL4+fCz4g/HL4g614un+Jnhx9VPwK+Lujf8ACZL8R/EGsWtlba5rnw48SLqWv6Pp2g+GtRttS8PWWqajbXemX/XPNHisFQhj5VJ1sHmFPEYOvDD040/Y6LF4eq6NOlCnzTSrU5SUuad1q9VywwKw2KqVMHGmqGIwlShXoyqP2rxF7YerGM5Tm406blTl7zai1aySPPfgP/wS98UW/wC0X+xz43/aX8Afs8fFD4bfAD/glH8N/wBijxR4P8SJbfEsn42/DrxppN/H498M+HPGPgGLRp/Ct34c0u9h07xBPLpnieyl8QT6VJo0Vs15cT3jM5jWw+Z08LUxFCeMzuWY0nFcjjSqUsRB0ZvX963UjpbWNOppvaMHlUqVfATxMcPVpYXJlgZXanz1YVKL9pGL0dOai5R0e2+h5l4+/wCCTPxBtfFf7THxU+D3iD9n39nq78Kftpfs9ftnfseWEST2nwg0/U/gd8KH+HniHwT8bPC3hjw34ei8GeEfFtzcavqWo3Hge61XULQalFqBczR6hZXvRSzmlOngqGIp4jGRllmKy/HOVvauOJxM8TTrUHK0avsYyoe69LwcN7Wiplc1LFVaFSjhZRzDC43C6RVJSwuGjRnRqx0UPazjWUn0UueztY9z/au+Hv8AwUS/b6/ZH+N37PPir4D/ALKvwaHjvRfh2vg3VLb9p/xP8VtP+IHiHwt8Yfhr8QLnUhd6d8CPDcPhPwBN4R8K+Iki+02Hi7xHqWs6p4etJNO03S11PUxzYGvluWZjRxFPEY+rGk8TCbeCVKdKFTCunB6YinGUnOo7r2sEuVx5nKMommKo47MMHUw8qOEoym6VSMViI1Y1HTqU6skvdaty31s9GpWV0fJHx6/4JK/tF/GvSv2l/E3hPwB+yB+zPqvxz8FfszfD2x/Zn+Cvj7xbqnwZ1/Vvgr+0P4d+M3ir4ufFHxAvwO+GdjL8RpvC2hD4c+HbDw/8KNQX+xb9l1TxGPMuZbruw2eYbBPCRc8Zi4YSWYVHja2HUMRCOPwUsHTw9GnGvieeipy9rOXtdGm1GOl+WtlmJxDxLisNh/rEcLSjhKdRSoznhMTHE1K9aUYxUazop04Rsm1pd6W/SD9nn9nH9p/9inT/ANoX4HfAXUPhT8RP2bbvSvFXjP8AYq8L+PvHHiXTPHXwA8feJbW81K8+CHjbyPCGrW/ib9n2z8aXp1vwP4isdavPiD4N0CbUvCmp6b4thk0bVNL8nGYrD476pWxFKrTxSVOjmFSlBunjKdNKnHEprWOJdGPs6kU7P2UZqzk0enhqNfB/WqFKdOpQftKuCpSa5sNUqc1SWHa/58KpNVISkvdVRptqx8gfEL/gmZ4Y/ZN+A/7LP7Sfw38Z+GfA37V37JPjz4ffFz4t/F/40fH34h+GfhP8RIfEsNzY/tcaL4gvvEFx4v8ACfgHSfjk/ijxVdvqfhfwBZ3t34iuNFgmjeG4vEl6nn3O8wp46r/wm4yhUp0YLDUVPDKHvYBtxhCpzUOSlBqpNtx542vKxhHJfZxwdTCQSzGhVp1ajdWtONf2i/2uK5qk4Pn553UYRtNRlpyo/bL4B/Hzwb+0Z4Ll8f8AgLSfiJp/hY6lDYaTqfxD+GXjz4WyeLLS40DQ/EFt4o8IaT8RPD/hnXdd8FX9trsNvpPiuDSk0fV7uy1JNMuLqG089/mqFaFeDnT5nBSlFSnBw50teZJ/Zs7J9WmfQVKc6UlGp7Pm5VJqnNVOW901JraSad4uzStdanuFbGb2fofLHxr/AORrsv8AsA2n/pw1Sv5I8bP+Syw//ZPZb/6l5mfqPBn/ACKKv/YxxP8A6Zwp5BX5EfWBQAUAFAHzb+158P8Axv8AFL9nT4l+BPh5bW+peJdesdEQ+HrrUINKh8aeHLDxToeqeN/h6dUu3istNb4jeCbHxD4Ejv8AUJrfTbOTxEtzqFzbWcc88ft8O4zCZfnOCxmNuqFGdRqqqbrPDV50alPC4r2STlUWGxM6VVxipNRi5NOMZI48wo1cRhKtKi7TajNe9ytxpSVWcE7O8qkISpwX88477Px346Q/HH4t6B8M7F/2f/F7/Ci4+Llqvxw+Ds3i/wCDqfEjxt8KdN+HHxHuodM1RD8SY/hnd+DdU+L6fCv/AISTwvZfFOfUPFXgmz17QfEWmX/hzXtf8L3Xbk9TA5dLFzWa03mkcunLLsznhK0sNg80+sYR/WKU50a2Np41YFVKuHx9PDYiVLFS+rypydKUjmxEcTifqyeEksI8Q1icMq6UqtGOElOEJwqNKNF13FNJJ80IRT0Zwfwg8FfG/wCGes/tF/FHw7+yjonhHx78bPiZ4U8KeEPCuneN/hjpeg+E/hX4E+Gkmj/Dnxf44n8O6pPZ3GmaZ40vvEWq+OtN8Kw6x4wsF8YajpvhDw941svDGn6x4m6cfisnxdPJMBLOsRXwuW4HGyxFetgMbUxNbGZhisNia2CwtTEyryo1JYdYPC4LFVa8MBhpUMRPHypyhVp088PRxdKWMrRwUKVXE1KdOC9tRlCnh6dBRpTtCTlz392cNOR6O1j5+m/YW+Oen6zf+F20rw942+G0n7bHwM+MGk3N/rXh/RtXvtM8FfDz4Mav8T/j146RtMnVvGfjDxn8EX+HFrpfheBtXbTPjZ8YfEGt6TrkGsaHe+GvbhxZlb5MWqtbDZiuEs0y+fLhqzpYfFY/Nc2ngcmwtWL9rLB08PjKGJrYlWVGrg8NGqo06kkYPLcSv3c6dKpQeOpVYRjUty0f9nqVqklb451qU4KDV1Fqpdp6e92vwO+Mni34W/F79mXxl4C1DTdO+K3x9+Mfivx38eJ/EHgm68M+Jvg74++Nup+PbGx8MaNYeJ9S+Isfj8fCPUdC+D+k2XibwdonhzwhceG7jVode1jRtB8N6Z4r8yea5Zh8yy3O8JiFJ5bleXYfB5YqVRYjC4/B5bDCTnVquFDA06NTMOfNHWwNXG1cT7lDE4WhOdfEU9o4PFToV8HUp2lXxtbEVsU61KVOVKpWlWpzirqp7WnScMFGmleMYKrZxTPpnx94M8f+L/2mfgFq7eGdPvPg18J/D3xQ8c6hrt/r1pYXlp8afEej2fw78BXeh6NawXusazNofw68R/GLSdXtdSTRfDZtviDY6vDq2oa94dtNJHz2CxGCw2RZpQU7ZnmNfLcHGgqFZxWXUZYjFYpKuv3cfaYzD5dJRbbbi+s0o91enUq4zDNQi8Nh6VapObfvrESSpqy1vD6tFOU9lNSTPCv28/jJ4n8CfDD4ja98I5I9d8VfCLwVqXiT4n6PoXhG1vvFtt8P9VGj3+q+GdC+K2r+LfD/AId+FHifxPotibi3tk0H4l+OtQtn0HX/AA58PLs2FhfTexwnl2Er4zCf2kp08NjMRGngXVxUqWDqYqi17KtiMvjhsRPNMJQrcsZSUsLRpy9rTq46gjkzTETown7Bc1WELVvc+GlUsnCVTVU5ThL3ZNaJo9V+PnwKvfiD8FPh/wDs0eDNAi8NfCrxFr/gDwL8T08O62umR+CvgJ4GsJPEuteFdEimfTr3W9L8dR+C9B+BF3YWqJd2vhb4i6p4gns5rbRbqym4cqzOlgc2xWcYupUxuLoQxtfAucYTWKzXF18JQw2MrqpGVNPCU8Vj85qe0jKlXxeCjhZRUcb7u2Jw0quGw+EoQjRpS9iq3LK3Jh4xjGrQhe9rw5uW+rnJs+TL/wDZ3+M1j/wm/wBr+F3jzxx4J+JX7VCaf8XPBuofF7QvHnjzxz+yL8N/hx4q0P4ZeGNF8TfFj4kR29z4D8W/E2LQ/Hnj7wJ4m8b6Lqh0X4ifFDwdB4bOkXb2uqe7Sz3LXDBOnjMNgMZgcjdTAVcLlWIwGFwnEeKxUKuaYpLAYaNSljMJSrV8Nl+PhSqKusJgcTRlNwVNcP1PFWrqcJTpV8dyzi6qlVqYCjCoqFFtpJU/auU3F2Tc4tuzR478Svh18T31nx54Vtv2UNP0XxD+1Z+0D+zxo+q/CPwJ4u+E9rfXv7B/7NC+GPH/AMS9a8T2Nr4g0PwPd6rf+IvFviH4PfESy1XxFaaJqMfxk8N+ANM1bxLpGnaBr3izvweOws8NhWs8q4mPDWWZlNYqrhsZhoUeKM9xdOlgqUatep+8wlN4WhPDYrDYqrKjHKY43FVKVKvNUZrUqyqVE8BKH13FYe0KdWhUtl+DVOdTmhGTkoqq0qqWv76Ed6kT6q+J/wADPi54s8R6B+0M3gaTVvFg+LHwE1DWfgZpmv8AhSDXbf8AZ/8Ag1d+Pdc8M+C21zVde0j4dav8S9L+KnxBT41eIFbxVZ+EVu/C2ieBdC8VeJU8IaJ4s8S+FgM4y+hhMRlEcTKjhpZZm6oZpLDYmSqZ1meHw1OWOjhp0/r1OKwGCxOX054unGtJ4/2leGHqVvqmH3rYOs6scW6UOb6zg3Vw0Jc0FhKMpuMKckrSbk1Uqx1S0i9rvJ+K3wM+Nnjnxqnx/HgC7u49b+LP7K3/AAmX7PSeJvBMHjPWfgX+zhq3xa8ZeGFvdfuvEEfw5PxB0347fFmy+K2peHbbx7J4X1DwR8NdJ8OJ4qvdc1m+0aXfLc3y3B4b+yPrUIqngM9dHOFhcTGhDOc5WW0a9PD4aMPrNDAU8pwmYYGljJUozq1szxC5YqNCTWJweJq1FjHThJOtg+bB89/a4TCVKlX2VVrpiJyj7WlZNQjyX1bOl+JfwP8Aiz4m8Oa78V4PCEup/EHxx8fP2fPiR4z+Dqa/4XbWp/gd8DvE2j6h4c+C9t4lvtU03wPdeItPnh1j4o6tpt54o/4QS5+IPiPxX4OsfGmq+Fbmz8T6lz4LOMHRrUsC8T7LA4TJ88weBzBYWv7KlnOeKtXqZzSwah9cpUpYjEfU6VOtH6zhsNh6GIxMYVIShKq+ExFSE6/JF1quLw1atRU1aph8NKc4UW1vdz1VnddNDsJtD+M9h8UvFH7TOm/A671zxl4s8IeDvgP4K+Feq+P/AAP4e1bwL4H0HUfiB4w1X4jfEbxLY6n4i8K/ZvFHxC17w5p+s+HfBOpfEHXvDPw78Pad4t8P2fiXxlq2ufDS044VMteDw+UzzFUqWGxWNzTG4yjg68qOMxc3hMH9TwlGMKdX2qoYdOni6io4TFV6latz08HyYuj0uniXVrYyNBSq1aNGhRpe2pQ5YQdTlq4iVRxtOftLSgrezULy0kj4y179hf4+lvih4Pm0/wAMePfAfjH9qT9nn4oyTy6zo/hC4+IFzH8PP2fbL9pf4v8Aj7T7axnttDfxBqnw2+JPh7RvD2g22t391qHxg8YeJpvDFy2geDb9PqafFmUp4TFUqtfA4yhkGc4FOGFrVqOAryq5/LKcDgU17apRpVM4wVepiZwin9Vqwi/ZOtTl5U8rxcqdanGNOUKmLwtWDlNRnWpNQnialb/n3OEklCk1q0+p+uXgDxf4i8Xx+MLjW/A2s+CLTQvHfiTwp4afW5o3u/GPh7w7JbWCeOLfThBb3WkaVrerrrEGh2l8sk2o6Rp1l4itpptM1zT3f8+zDDU8LPDxoYmjiPb4HDYqrCCqJ4WpiZVG6DlNWqzoUqadWGk4zqU4NLmR9BTqTqe1/c8ns61anBTbgqkY8rpTjdaRavqrq+i2PzX+Gvwp/aZ8UeIvhlF8TfgVdeDvD/ij9qv4kftL/tHatrfxI+Huu6pqmv8AhqWWX9nDw3Z2XhXxL4ij1nwD4B0mx+FGmaHq/nw+KJ9Y+Bfh2LVPBHhHStROtt9ji8yyGjQx08JmbrVaOQYPIMopQyvHqNOnX9n/AG9VdWcaMqOKx8KuZ4av7PDVMHVo5ji3TxrvRc/IpUMbKpSVTDpU3mFXG4mU61KUajg5LD0owj77pxSp/EvehGSdnJHcfDP4KfGrWvhD8KP2eviJ4CvvCp+H3xz8M/F74p/GG/8AEPgrVtE+J2q/DP8AaBP7QWma38PNM0DxPrni6TVPiv8AETQvDWreJ0+IHhrwQvhvw3rfi1IJdR8Q2Oj2V/zY/NstoZnj87wOIdedbLcVgMpwEaOJUsAsdktTK+TEOpH6vGjgqOJqwpRoVq0KteMa/JhXGVKdUcJXrYfD4GvQVGnSxMK2OrOrTnHEKNWM4zpKL9pUnVnarPb2KUoy1OSuPgl+0p8VPhB8ebrxz8OpvDv7UHj/AODfxS8ExfEXxX4+8K3fhzSJ/FWsPDonwm/Z5t/BGteJ7jwL8Jr/AMOWb2niHx14h03wL8StYv18FeKfF2k+K/EEOoL4L6qeb5Ngcyyp0cTSq5JhM0ynE4jB4fA4j2tWeFqUasMzzGpiaWFni8XSxMac54bD0sbhqFKGIo0qzpVsTLEKWFxmIo4lVYTjjK2HnF161elKEGqz5KeEVH3acPZpXlOMMRVjyyqucmfUHh/wB4n+KHxe+D3xS8WfDPVfgz4T+AHhbxpY+BPAHiLUfAl/4n1Dxx4/0LRfDE+tEfDHxX408I6N4M8FeBofEHhbR9OXxHc3/iLWfFN/fXWi+HdP8HeHr3xZ4dTGUcBlmYYGhjaWZYnOqmX1MZiqFGvQjDDYPnxEY1niYQqVsVisfOpUxGtSdL6tRnKSjiUdVKlVrVsLWqU3QpYSm4UYt3qTrSpOlV542TjS5W5wm9JT91O9zwL9pf8AZh+KfxY1j9on4k2Nr4xbxj4h0b4X/s9/BzSvAHxX1H4eXNn8CbvU9Cv/AIw+O9Sm07xV4X0y88VnU/H/AMT9TsfDviLVLrSdZsPhj8N4Z9Fe+u57af1siz/Lsvp5PhK0MNDD4bEY/N8xr4jLVjKkszo06sMqw9L2UHiXRqqOHpValOSUI1qyqNUoTOXHYCvXni6sOb21WFDC4ZRqckI4eLi61Wbs7TlVxEkoXV6eH9o9ELpPwA+KsHxV+Pvw+8XfDubW/wBnn4xeMfh+dLuPCTfDy08P/wDCoPDnwk+HvgcfCHx7rPib4hr45s/h1olx4U8a2N78OvA3wUuYfEy+N3vh4+trTxh4303SrnnGVvBZHjKeN5M4yqhjvaxrUcbOrDNnmVfEwzTBwpYGWDr4irTqYKpHHV8zpTi8HTpfU6rw0JKvqlSVbGU3Ql9XxFWDptTpxiqEKMIqk5Xc4ckoLRx9+UVpaR9U/tFeJ/ENn4ej8L/C+/0U/Gme01bxL4I07Ufh5b/Em4sotF0m/ivNdWy1Lx78NPDHg7yzeLpth4y8a+NNH8OLe3v9hCHWb/VYNLn+eyLCU3VWJxdKt/ZmHlh44qtDGfUbXUEoc7o4iWKq1I4d1vq9LD4iftYzbVKKlOn3Y6u6dJKDccRCPtaUY0nWUeWMlzcsbOEXKLp+0ei1fSx8beArH4p/tA/sk/Cjwn4G+Eup/Dvwf8V/hFon7QPifxvq/wARdD1CXxN418dw658WbvwVOIbWy8S6j4j8f/FzUPDviT4kanq3g7Sfh/r/AMOPEvjfSrDU4NSvrHRo/pa9TAZJxPjK+NxyxdXKcxjleHwdDAyoxwmEwdShgljKUqdfE4ZxwmEo1sHluEoYmviMK6OFr4lexc3HzqVPE4nLaFCnQUIVqDrVp+3ouE6knUlUoTjJqclJu3NFXd7R1ic14A/Zz/as+GupXvxXl8K+EPFvxm8C/sA3vw5+GD6f4o0600m3+N+rmNbP4SaN/wAJHcSPN4S8IWPwk+ErHxPrV94X8K3/AIq8b/FXxrpOl6V/wm+uaBoG2Jzzh/F06eXuvUwuW1+L6WKxf+yYmbr5VSjiYV8fWjh6VeX1qeJzLM50aEaVScqGGyxwpVOSPtcqWDx1GcsRUp054mjlPsYOEoyUMTKNNRw9GbtGdKCjCUqmylOonbkdsPwZ8DPi98R/B3xc+Gvg3S5PhHJ+zt+yDq37L37Po8Q+K7G+8Wab8f8A4y/Dmw1/4i/Ef4k+JfA934l0fQvH2nabD8LZ7bX/AAHq/jaXTbb4heOL+LxTfa1rOteHdK0ecZXgsTl2YYqssbDOeI6Ge577LB1/YwyvLqsnhcDhsFiKsMdicLKpHMKTp4iOCq1fq+CUKVOniKFapEcLi61KvQ9m6LwuXPB4ZOrTqTWLxFCM683KD5FJupFRlKzpylUlKykfQ3xvsPjX8Rv2eW+Ffgz9lPxX4Q8E6rqvwf8Ah54o+G0Hjr4H6b4yk+C0Wp6fdfGLw/4b0vTPiM3wwg8J3Hw/06P4VaXHc/ErTtbvP+Ej8R3UPhC00fw3o1z4r8jLa+V4DO6ua4rOoYjFU5ZzjqONjhMbOjLMpUMQ8vq1KsMNXx1SticdjFi6ns8njQw8qNdU69VVnKPXWWLrYKOHpYWdKm1h6FWl7Smq7hzXxE4Sa9jyS9nG6cvaO70alFnnmr/CP9pvxn4i8beIPF3we022k+KH7Uvwb0fxJpej/Efwne6bpf7JH7P2jap42+HmlG4uzZm+8NeKPjJDKvxM0c6Pd+I5vDHxV+IWmad4G1nT9J0v+2eunmOQ4SnhKFHMa0VgMhzL2WIqYOvVlPibOZ0cHisVKOEXPCnRy2tVqYV051nRnluBVXEfWeT2MTweMqVKsqmEjy1sZQhOmsXhnFYLDRvS5JKWntJO9Ra2as9jn/g38If2u/F/jX4TeIPjl8GfDXgXTfFn7QfxW/al/aNA+KWgeJ74eOvB+n2fw2/Zc8AWmm+HobzR9S8IeDfhjYfDbXdP1SwmvL/VviJ8G7LW/EMHgm+liufFt4/M+HqOGzOjluaYnE1aWTYXIcp5suxdHD1KOJxPt+JcXVc4QqUsbiK1TM8G1CnLC18tx0HgcdjYSdSlnQw+YSq4apisNSjF4rE47Fctf2kk6KlHB0Yxt78UoRcYXupWaa5rH691+fn0BVvXKWrMNufMizv3bNo3l9wUEkbAeoxnGcdR+h+Hf/IwzD/sB/8AciM6n2fmee6vdyThUjlBbcQEXI75JVNy5XaMAnCFmAI4Y1+vEHF6qEVsPcOFVHikAWRXI5YYKnlCXJJz94nAYA1nU+Fev6MqO/yOHurhthbLSKAcGRSixo2EYJuwwb5j/EODwAc1MIXeqdrf5GljlLiZnLq25WjxIHV/NIZkLYZAzEFQQx6KYwRt4AW525Uk1o0t9dE0bJJJNdjGjlSOQsHldoyBuV3L7WAD7Y8gmMEAMigDZ99uQpyBq/3n8wn/AAVD0O90D9pDXNQutSXVLbxNpvh3VfD9pFCCLHT4/tVveW1wytIZHk1m0vGBJMkccoUjyI41Hu5VOMqTilrCpPmb1/5dt3XomvzPNzW8PYSlOV5wcIwUXaLg3NOTva0rWWmraR5LceMPHXhXwb8NPCupW58DeHtejufGV3PoyhNR8WWUtySItRmsJppbO1sktAlhGsqSywS+fcRCWSGIZOjTrVK84v2sqVoQcmnGm3Z+7/Nq7y10Ta6HZGvXoUMJCUVh6dT99KcPdnViuZWkn8LUl7umseXozy6W+8O61pGo3LW1xJqK+JJ9TsfJms/MvkuYXfTY3GqiaWS0s7oFtRl/s7/TLe4VjLFKBJXRyVIzppzjZ01e20ZpJNNdE9XG72a3MKk8PXo1F9tV5VE5SXPNe84q/VJtJry12OAuIJ9F0G61m41ewml164utMvdOsJbGRkWG5aVBcxtf7oWuZdPaWzgtrUBIbdLiZoo5LZJ+mLVSp7OMH+7SlzNXSb3t/medOFShQ9u6kP394OnTavBK61jdtK2vz7HD3Gs2rfYU8i1tF01HkniBLtcIo3xz3czPOtxJIHkinVI03RQg+UN219lT0atzqo01pdJp+64+d/XU43UtKl7sY+x73jfW8udt7d3pa5SeHSms9N1bU77Ujp17e3kNzBpyWr3NvIiPK32SG8uI4ryBIJYSz3DQLC8ksMLTlCRoud3hFWklfXRdrX0s9N76bmDjD2cZVJzdOaqQkk9U7XtDS7SUlJbc131MR/EPlXE9zZ2sNlZ3lqbJ1tUliguLeEKIElUTXLg74oJp/OknmkAOQXyw29kuVJtuWj8oyXS/VLe/W7IlXTlJwpqK0ScY+60oqKlLs9PeTeyvoieGRb6HNrYzG3RYLb95dR3ZknKrLcSRTiOxkt47qfzXEYLfZoXKSSzktIYacd2tfkaqSqXcE+VKKtu+a3va9m9vIzbxdkhSaCCOSNtrW6yGPymcbfl8tGknyVUAZUoZFflGJGlNrW3l+pnKUU7OVpr4o9I32s+vnpp8zFe4NxE1s8CMYiI1VY1DKUDxtJJGXYt5ahFQxbWDMWJbAA0+0n11scspuS5Xs/0FnliPkwgIpaJofMeOJUZVjctIJNoLLhjHkb2JcLg4G12b2TNKrTXKmmne9vLb9Tn7u3t48sZY/OkkYbEuF/dxMqyAbsbliZd6pHIxO0nKoSQ3RGrPqkrW6HFUhBJbLXyRFHstPOvVh3F4pYbZLceeGc7t7s7FdwQnoZAP32SCeKHz1LRvbVNvy26epC5aalK1/d07ata/oYV0UvYxNJCysuY5HtCqZfykcRlA9xIpZSqs6gCMH5yQd1dEI8itdv1fXujCb5/etbZaL8HvqZEFv5s73UsUkkcYDJC84A5UqfMUbjs3lFAAaRsAMgjxjRtOK26euxiqaUm2nK/SV2tX0Wnp5InaeeC3McAa2f5ZGtlEhUM/zFwjohVonx/tK0YA8wZzKWpcpcsGo9WtF0tfbqVdk7wv5uZcMNoOFZztZy6ZZSsABKycrtJU4VNwarR8iLtpczem1/s69O1/1Kz3MUbtIySyvhQDK5VAdqlWVHWTzFcElX37yoBUBm8wvklbRpK/W2mpLqRWi96S6OSV+u9u2x/X3/wTD+HGs/Cr9lDwTb69b2dtd+MLm+8cJFaqPPXTfEotrnSjfz738y5ksUgkIKCO3jdLaNsQBz+a5rifb5jiZRb5FNU1d7eypxpytsrSnBy+aP1LKqEsNl2FpTioy5PatJ3/AI0pVo37tQqRT00tY/R2HUWKgs5faxVBEAAgLjcdq9yu4rg52gAE4DDhR3nR2V/FHiQlVDsvk72IHl/OzB2+YbgQAMncC2COM1SM5pt31tbf+vkem+FrhZdS0sDBj/tCzIIOCD9pi7ht5O4cqSWyWLBckDPFRi8Hi7v/AJh6/W2nspGElr6I+wzX81q9lfR2V126L8LEIqX3/Hlef9etx/6KeunCf73hf+wij/6ciRU/h1P8E/8A0ln6D2f/AB52v/XvD/6LWv8AQqHwR+Z+DI5P4keF9T8b/D3x14M0XxNqXgvWPFvg7xN4a0rxjo2f7Y8J6lrui3ul2PiXSdssJ/tPQrm6i1SwxNEftVrF+8T7wU4ylGcU7c1OcU+0pJKL+WoJ2lCVrqM4ya7xT1Xz2P5J/wBgvRfgv4G8E67+xP8AGHxN418L/tEan8Y9Y8QfAL9pP4XeFfCNl4A+DfxM1Xxzrnwf+HXxb8A3uifEG5+LdlbfFP4iWOmfD7XvE3jb4Z/Df4efFjQ9R+HXww8TWWoaB4r0/X/HHzuFp0403hq7mq/O5Uq9oOnGcZWjLmhUnK0pe6+ayd7aSaPbxU5zqfWaKj7BwUatB8ym4yjeceWVOMW4xvJW5mknJ3jFn6v/ALTPjnxX+1j/AMElJNU+IHw6tb34l6v8Q/gn8PPjX8NNO8J3vi/Q4fib8E/20Ph/8O/2gNJtfCUE3iC81nwLpHin4dePNQEE93qKt4Fsjf6lfm1S7vF+z4ertYzD1a1WnSnClmEKtSU3QpxrQwWKouzc04OdayoxlJtzcI+82k/nsyglTqRowlUi/Y1KSd5y9nUcKkLuny80o03abiktXokfCPxf/YM+E/7Mn7Tv7JGmfETwf8PPHvwR1zXf2zvjR8TNB079hHxV8aP2fPh/P8Qtc/ZJsNH+E3wp+CHgo+P1+C51fwj8OfEQ8F+MNR1HxIml+MJvHni6DQ7uLW28M2XuUcxqY7LMXBSdLEqGW4WPNmNHBYjE06EMzc8TiZ1bPFKM60KcqEVCLhLDuSc6XPLhlh/ZYim+VyjU+sVJWp1KkITlOgoQ/dtezvCN05N7S010wviT4H8ceK/+CkOv/Hr4G/DHVrv4rR/t0/ArxX4O0DxD+yB4/wBJ1nUvhJ45/YP+Bvwb+JPj/wAV/tYx6FZaf4A8E/BvUtU+I2seIPg9qOstpniD4neENQ0TX9E17xBqukachGpRjlNLD4isvZSyXE0q/wDtVKq/bUs0zDFUqKwUEp+2r08PhYQnBRtTqw5UlWps82dGusfUqU6UnJZjhZQhGg4RVKpRoYarV+tcvK6dJuVapCTb5lUnKXLFpQL8IPA+v/sOeFPgdon7NHj/AMOf8FjtM8VeEb28+J958DfFth8YNO/ao0/4o6RqvjD9prXf2tH8EXPh+++F2rJaap411Hx8fiRqOga98MrmL4dadHd6hLpvg1LVVUc0qV/rEKmR8tacaLr0ZUqmEnSqRhhvqsavPGu1yx9nyRlGp73LFXIjTnVwNOn7KdPNr04yq/V6kalPFRnGc66rugqbpQbk4y5nF00oOc3dv6s+J+gfE5/2j5v+Cs2ieHfiHdt8If2k/D/7JNh8PdN0rWG1zxP/AME97TUbr4P/ABW8Tr8PtF0K/wBa8Tazc/tPeMvE/wC0p4Kv8yz+I/gn4E+H+pac9tbX0dufNws6awcMnlUoWxGBWL9vzQcKOYypwxGGVWtdR5qeGw8cHXheDp1604z5Z2S7a0KzxSzCnCqp0qywrg4TTrYNT9jW9xp2X1mq8TRna0sPTlJNxcZL5i+HPw31Dw9+014l+Jv7Wnwl8QfFP9gyH9tr/gpBrWj+Ev8AhRXi7xt4X+F3x98Z/FnwrrHwj/aH+KvgWxtfFFx8T/A/ir4e2/jvw78KvibF8Or7wv8ADTWfFh1WXV7QeIrTxJa91arTng/ZYWtCGY/2dlClNV4RqVKMKFX2uFozUKcKeIhVdGrWpyrOdqSjKN3yPnpUqsMS6mJhKpgfr2ZuMfYVJclSvViqeIqQlzqpSdJSpU5xjGChUnK8nyyjg/DTSF+B3/BU/wAE/tJeFfhj8Sfh1/wTe1LV/j1J8AfDPhb9m74s2mkeDvG2rfs8/BDwn8YfH3hz4ReEvhQniz4cfD/4v+P7LTLLwxJfeHrHTPG3iLwd448d6FaroevRa3r2lerGvkrwkp0J5rGngKWIlUxWHhUqU1icyrpuvUrSp169KlUw1KqoSiqVOMKUoqormNOFShmbxEYV45ep4h4eMKFRUqbVCjGf7unScqcKteNTlck/aXbjumeo/s4eLNA8S/tseA/FWk6D41s9K8Pf8FHv+ChHxu8RXmu/C34heELzw78LPin+yDe6d4C8eeINP8U+E9F1TQ9G8caxoOp6X4fuNWtLSbWdYsJNLtIptQEdsefGJRy2vCdSlz1MmymhFRqUZS+sUs0ft40pU5zi6ioWdZJylCk+eSjHU2w9vr1OUKc+X+0cdUlKNOtZU5YOMqcpxnGMlGVT93CVlGT9yN2j0H9h74M6v4X/AOCgXg3416f8F4vAXwr+Mif8FJ/GPw98YeK/gzqXgv8AaQ8Z6N8SPjP+zP8AELTPE/7UHjK5gsL67bxb4puPiy37Mfg/x14f8P8Aj/wx8AvCulr4kutb1+91ux8OLH4inLLatD61GVeE8njWo0q0HhoTpYbHUqrwipyaq0+SnhZ4qtGUoOtWnH3IuETTCYerSxlKsqE406jzOop1I1HV5alWhVhHE6KMJN1q8MPHkg1TowXvuM5S9n/aC/aK+Edv8dviP+0B+0zF4u8Z/Cb9l/4o33wf/ZT+CXg6x0zVU1j41/Dn4d2HxH+Ov7UGvaR4k1rQPBEutfCr+3m8AeAPF3jnxJpWh/DCfwp4i1HQPs/j3x9opf4SriKXtqlWtzOFGbpUYKLac6dpVKze37t1IxUtIwnH3k9j6+nRqypU6dHlU60Y1atTm2hPmjTopKMpJTUZOaSlOcJe4tE3w/8AwQR+B3irwF4Y/ao+Kmr/ABW1TxloHxQ+JXgjTdF8G65pGkaP4q0iXw94Hg8ZWnxX+I6eFPFvjjwPq/xI+PfgP4qfD7x3qfirwx4x8eN4y8Lf8Ih4v1f4jeJZ9ettF8HrKaE4xr1ZTfJWnK0JOzhZqSfL9lyv00ceVq27vM6sJyo01FKVCCcqkFPlqXXLyxc4wb5GndWfK7q+lj+g6vYPMez9D5Y+Nf8AyNdl/wBgG0/9OGqV/JHjZ/yWWH/7J7Lf/UvMz9R4M/5FFX/sY4n/ANM4U8gr8iPrAoAKACgAoAKACgAoAKAEIzxS16NrzVr26rVPRq6fWzdmnZh0a7pxfpJOL/Bs+Zm/Zc8J3HxE8feNdS8Z/EHVvDPxI8d+Ffin4l+D9/d+Em+G1z8SfBnhn4feFPD3iwyW/g+2+Id2un6d8L/BtzH4U1Tx/qHgU6rpa6g/hdpBbLa+6s8rQwmEoUsNhKWKwOAnlmFzKEKzx1HBVKlSdSlTdSvUw1KdSNfEUauIo4WnialCvUpTrSiqXs+L6jS9pWlz1fZ160K9TD3g6EqlNJRdnD2llb4faNeR9MgYGK8L/gL7oqP42u/Ns7Raa0aYzkYPA/hy38aX/wAQfstzceK7/QrXwyNRvdS1G/h0zQba6N9Lpvh7Tby6n0zw1Dq1+Le98SSaBZ6dceKrnS9AfxLNqo8M+HF0rd4qu8LTwXO/q1OrKuqS91Tryjye2qSjaU5whaELvljDnpqPJXxMa2UaajUlVvJ1JR5FKTT5IN3nCGmkajtzp3b5Y2asddWBoFABQAUAFACAAdB16+/GOfwAH4UrJbK3zb/Nt/LYBaYBQAUAFABQAUAfN3j/APZp0D4gfEvWfiLd+PfiPoNt4x+GmhfCP4leBPDl94TtPCfxH8C+GdW8f6zoml61f33g7UvH/h2a2u/ib4wS61D4deOPBN9qlpfW1pqU9zDYwLXuYLO6mCwmHw0MHhKtTBY+pmeBxVVYpVsJjatLD0pVYxo4qjh66/2PA1FSxuHxVJVMHR9z2cq9Otx1cHGrWlW9tXpudKNGpCnKChUpxn7RKSlCUvi0fLKN15ts92Sfw94bi0HQUn0fQobpl0Lwvo4lsdMS5fTdJu9QTRtB08GBZmsNC0e/vl0/T4WNrpOl3dyIY7OymeLx7VqzqT/eVpQjGdadpTkk3Gn7WrJJv357zm7OcuWLS5YrqvGChG8Yr4acbpK0VzOMV15Y3k92ldvQ8gv734BftJ2i+HtK8f8AhXx9ceCdY8N+NoZvhf8AFPyPFPg3V1Oox+Hteg134c+JbPxH4fXVbVdd0gsL+1sfEuhXHiHw9fxanot9q+nz96p5tk7jiJ4SvhIYmnWof7fltOphsZRnGMatL2eY4WrQqR5asVJ04qaVWKlK0oHO54XFpQhXp1JU2qv7mtCU4Wkoxm1FyslNJJtW59NXoepeDfBvh7wD4esvC/hezms9JsnvLgG81HUtZ1S/v9SvJ9S1XV9b13WrvUNb8Qa7rOp3d3qeta9reoahrOs6ndXWoanfXV5cTTPx4jE1sVOM60nKUKdOjBK6p06NGKp0aNGkn7KhRo0oxp06VCFOmlHncXVnUqT2pUqdGCp0oqEE27K71erbbbbberu/wsjqKwNApAUdO1LTtXtI7/SdQstTsZWmSK9066gvbSR7aeW1uEjuLaSWF2t7mGa3mVXJinhlhcLJG6jSpTqUakqVWE6VWFlOnUjKFSDcVJKUJJSjeMoyV0rxaa0aEpRkrxkpLXVNNaNp6rs00+zTW6L1QMztUDGyYqnmFZFYpu2BgIpgQTwehzgEE46+v6H4d/8AIwzD/sB/9yIzqfZ+f6Hm2pSTBN1uEC7VlMasqyxkv0clt7p5hUgn5SVAIxkn9bnJx2tuZnD6rPOYPnKFmB3MUZuJCSVx5gwFbLNgNjdwEAqFLn0lZLe601+d+5cL312t/kcHcNIV2uySR5bedoUAKBISIyVGTlhhhtUkfK2QDpJ8sVbXZa9rG6jfe9rHKyrL5tzIW8vLqoTzM+YqqNrkAndtJKclmweSwYkYvVt9yypaRZuw0RSSWMfOwljG3cCxAVyFHIxu27QOW+XmgZ/M5/wVp8I6l4W/aUsNVtrG/l0jxf4X0O40mFJ7+80ua9hubuHU47KC4mubWwvHvZIGubTS7a3h2mK+lt5bm7uJq93KXT9jVi5Ri1Nyl7yUlHkS5ne9k/hva3TRnj5t7RVsNWgpSdo0kkm4c3M2laz9+WkbXu01ZXaZ8paFf6tqupWfiXxbrOhSXUZvtA0vwxr/AJ8kGm21zbXAklutKe0tLG00m2a5320tktx5NzIzPBHNEA2lWMIxdGkpWqctaVSNntOOnMlZOy5rWb5LvRam9CdWUliMTWg6nv0aeHqxkuX3JXunJOy1Udve5Y6ts8q8LWz+KtY1a3m8Rt4UuItN1rWrW3s7S5u4rnVNIge407RNPEDSNayaq6SLYy5dofI3ZZFjQddafsYwqezjKMpU4xlzxXuuKUpO/aTaVtHpuebQUsRXqr2nsJQhUnyqEpX5bp00r+7KSu43vdNO2tzyeW6SWaI23nCSKaVyslxLNgxu4dxKYldZSyyhg0xhPnZEcSorN2OKi24pNNX5kmrp9G9U7X3Wj9Dz3KEnFx0k5axcuZp33cVa0urTWnkZet67ZX17d3NktxbxeVbveRSF2jZ0ZIfLXDsCkrRq7R70JJcjzFVJGcKbjFJyWnwuLWi3V9/evft0074Vq8Z1Hy86ejkpaU276paLddHJ6fhj21y9tPJIWF0pjcw/aIxPGVljeJgEllwPJV/3bbCqEBgpKrt1aUuXpZr3lo3r16Pz20M1J6y5VUbjNRUuayc48q5bNWa05b3Se6a0Io57iOOGOaF7QHe0Msotvs77lMYdZN4wAkg8sI2R5ighjt200rpJ30vunp306EwqT5HeKje9tb3VrXTTtumvVMiimvY5AIJmjUklREDFFMvyESOQ2yRkySFeQswKnaNwJpwhu/le2vpdBCVRp2co9+W6Xz32Nm31KZN11IFu3fFuZJnV5YZPLd0fg/M7AYcqrFcANtESk4ypp23j6WV/w6Fxm173xc32pa3t2el9/wAiSW/tkgkt4lEl1eyBZ5IYFk2sHMrIu4lkXemX3BYwiYVV24JHmveSatto0nfc0nUhyOEYxlzbuDvKNtVZq9r3e6e3qY12rQ27RraGQxsJiVYqFEe/YPLjAkXaWfOyQIR8qLu8xW1g1rqunX1MJqai3GDbV7Llb/IwH1VDM0LW4DzkF5UEiZCrsi88b93yqwALp5igPHlUBz1+zT1u/vX+RyOv0cHddGTvIr2bBUSMx+YYo0JMroylWDNKXYYZzIRtkbYqPxuIELmi3aLe62e1/kNuMoy1SurpXW91oZCFbTbHIWdWUJGcB2bc2xo0iJWFDypUkTyYwF++BW61Sb3tqYJ+7y+afnczm1E2+1I0kTbKyuSvzebn5lYOMbSh+W3bK7xu4AXy2lf7iHOztZ3Ta2f+RB9qkm3XUkW9mkDB/KKzGPILALsDCMsAHVSxGCGxJlqaSvYW+pl3d00gcq7YWNlCyTSAK4kYk8bQRubYgdnwpYbQ20l27GUpO/Lbfbu7an2f/wAE+f2Y7L9p748jR/FC30fgPwTZw+J/Fs9rESLlVuoFs9DkvHieG0XV5XKM4H2hrKG9+xmOQfaIvKz3Hyy/BRUOX22IlKEFK7caa+KpyqUZLVSUZXtzWVmevw9lkcwx9SpUbVHCRhVkk0/aTbUVB3i1GOq5k/eaTtJXTX9iOn29hpllZ2GlpDaabp1vHZ2dpbosdpbW1vH5UNvBFCUiijSMBI4wpVAgVEHJP5s2222223dt7tt6n6bp0SXRJbJJWSXklotdkbtlMdqFWJwxZQGVT0+Y7TzheMgDPy7f7oGkWklqv6Ymvw/r+u50tgzTTbYGK7erOSAHYdEx8wxtAbccHOT1JNq11YmWz9GeneEZbj+3NKUyHjULJWC4YFRdQeYsgXcdxHGctnALYJArLGf7ni/+wav/AOmpHO9n6M+3j/n8zX83v9I/+koy7+pUvubK8/69bj/0U9dGE/3rDf8AYRR/9ORIq/w6n+Cf/pLP0Hsxi0tR/wBO8PT/AK5rX+hUPgj8z8FRZqhn4y/tsfs5/sefsu/DjxP8YtM0DTvhn45+L3xo+B3hhfGGqePPGMujeEPtv7THw6+O/jzxL4N8Na/4mvvC3gDQfBEXw78QftE+OdN8AaL4bsLiw+GWq+ItVSO20u4vbXysZh8PRhKolGE6tWlDmlK0YJ1Iybu2lGC5eaTbsu6R24epXqzjTcnOMIVZctlzS/duKirJOU3zcsFq3eyT0R81/sMft/fEr4jeGU+DPwF+GPwp0H4k+P8Axn+0L+0zdXX7UfxR1v4YafHpH7Rnxh8eftM+FvDXgXwN4U8D+NvH3jnUPDvww+KWgatr2p6/a/DTQtY0a1n8Z/DvUvHfw71DSPGV7jhsbKsksPBw9q61dSxTlRbjVm60FGPI5zkqcuaSjG3uyldJWe2KwscPOXt6nMqMaNCX1VRq/vaVONKo3Ln5IU3Ui1Bttq8Yu7dzvbX/AIKqftD+Dxd+LvFfwn+D/wAdPgzpuox2mqfF74B6H+1X4J+Gf9mwayuhazrPhn46/Fv4Iyfsv69oWj3jStL4x8U/Hj4b/C4xWt0118RNPRPMqoZhWleXJCvRjJp1qMMTGm3GXL7tWpTjSmtfijNp7xTWqJYOirRlUqYetJRcaNaWGnUvJXSnSpVvbU79f3UpRfuuDb0+8Nd/bc0Dxh8Bvhv8bvgLBput2ev/ALT/AOz7+z58R/DXxAtdc8IeOfhXqXxG/aE+H3wV+JPhLxX4IltBrGh/FPwPP4y8mbwvr8ukWcHmW/ii3vte0M6Ta+JOx4qLhz0otv2tOm4zlaynNKT1a1ir/nqrnIsNyVJQq2VqdSanTTlGXLByjaTSvGTsua0W9rRe3yX4H/4KJ/tHa5rg8O+KPhT4Q0XWbb4q/sb+EPiJpGs+BPi38NNZ+Bl1+0n8dJvhj4r+E2rp4zl1HTvjJ4x8NeHE0vxF4U+LPgfUPC/w58W6drk3iO28PDStM0O18bZRxNRTblTjb2tOm/d5OR1KvJq3rOTjZ3i7NO9rM1lhqfKnCo7+znU+zNT9nS57pRipQXNdNSbaS1e59bfBb9pX4l6h44+M+l/Fj/hHfGXgXwb8YPBvwC8C+KfgH8BPjZrJ1L4qTeGIvEnxPtvEEvhvX/jTYW3w6+HOo+IPD3w61T4ra6/gDw5ovxJ8M/E/w540tPCtxoFhHe70q05VKsZuLhGoqcZUoVL35ldS96VrJqHN7q59bW0OetCKpU3BctSVOU5xrThy2SbXLpB3dnLl973bWd3c+T/ib/wUP/aQ8Fw3mqWHwf8ACLWGlfFD46fDywisvBfxZ+JGh/FDxz8LPjtb/CLwf8AfDvj3wimk6b8JPiZ8UNKWfVfBvjT4m+HdQ8OeLPGGoaX4G8OeE7y+F1NDz1MXV5fcpxUeaouZpz1hiJUlCyb5Zckfa+0leC+C3NY6Fh6NtZScnGm1DmhTa56EarqXqRalHnfs1CPvv472PZvhP+2D8Z/Et78DRrlr8H/Gfgn4x/ta+NPgn4Z+LPg3SvEngK1+IHwl0L9n34m/ErQfix4M+GmqeN/ihdWWg+JfiX8JPH3g3wx4p1b4jXmj+O/Afh7RPip4O0u78OfEXRX0Z0sTN+zXJFqVepSfs5KKUVS54zkr+7KcuZttpSWsUjKrQUeZJzhKNCnVcZx5vflV5ZRTjGKfuuLtZuMnaTbVjhfjx/wVLj0n4i6t8Iv2VfhBf/tAeLdAOuR+IfGMWl/FLX/Bdjc+GdTufD3iKHwz4Z+BPwr+NXxZ8eWvhrxRbP4S8R+M4fBfhf4M6V4uS68Dz/FweO9P1DwvazVxtRTccPRqVpxX7yX732Xn7P2ca86m3SnFS6Te6ulhI2U69eFGMtIRTpe0a3Sqe0lRhTTvf45SV9YK5xeif8FB/wBp/Svhd41+OPirT/2I/Ffgj4aazp/hz4i+AYvHX7RP7Onxw8HeKdSvrWy0vwPqHgL44fBu91aw8eeIzfWLeBvD3jTSvAVv41TUNIvtK1ZNE1ey1ds4Y2tOFSpKWG5IPlnTTr0asNL6wr0k5N3tFJRU2rRd0zWeFoqUaa+sRnNXhJ/V61Ka8p0akkl3acuRayR8U/sn/GP4E/tOftbap8MviL4d1iPwh8WPEX7aOmaF4I8ZbvD+tXNn+19afsz/ALVvgHW9L1jw1rs1re+fD8BP2gdI8PfEr4aeKtU0r7V4J8P+IfAfi6+0/wAUaPqkuGFrUa+JnTnG8ZTxCUZLWX1hUqimv+nd6VWDktOZwje712r0q2Hw9OUJK6jh25R1UfYOrScH2qWq0p8r6cztbb+ij4Ffs/8Awm/Zs8D/APCvPg54W/4RfwzJqlxrt+LrWde8T67rmuXVpY6dLrPiTxZ4r1PW/FPiXVF0rStI0S1vte1jUbjT/D+jaJ4d097XQtE0nTrP26VKFGHJTVle+7bb2u2/JJeiR5tSrOrLmm7vZaJJLsktErtv1bPZa0Mns/Q+WPjX/wAjXZf9gG0/9OGqV/JHjZ/yWWH/AOyey3/1LzM/UeDP+RRV/wCxjif/AEzhTyCvyI+sCgAoAKACgAoAKACgAoAKACgAoAKACgAoAKACgAoAKAPkr9p/4j/Hj4faBq+qfCG3+Fv2+18MyN4D0Txva634k8Q/Gn4v3n9rt4a+CvhfQtI8U+Bo/Cx1hdLtpNR+Ieo6x4is9CsdUutYvfC0WheGNf1q2+iyDLsszGvSpY2eOaqYmNPESwrpUKWX4Jxaq5hPE1qOJhiqmHm6co5aqeEnjbrDUcXTr1KXNw46tiqK/wBnVHm9n7kaqlUniMQ5RUKFClTqQqc0ouUrtS+C3XT5l+I/7T37XFhP+1X4v8CaL8Bl+GXwG+Ifw3+Gnw0t9S0Xx94t8U/Gvx3qcvhm18ZeArHVNO8Y+DdI0jVbzxF498K/DnSNdstH1+28M/EzTfFXhC90LxZJp82o2Pr5dkvDdaOQUMVWzZ4zOcvxuY4mVCvgqWGy3B0qNevhsbKNTC16uIoewo/Wq1NSoOeGqQlGtRcoc/DWx+Oj9fqQjhoUcJWw9CmqlOrOpUrVJxjUp3hWjGTl7SnGi4pJzhUXvOyj6vbftLfE7x74k+Hmr/CiP4fah4L8Z/GjXvAGkeAdT0XxBqnxE8Z/Cz4deLZ/Bnxd+O6+LNP8W6ZoPwz8KeEdQ0/Wr7w/ba94L8W6d4uWP4d+GJfFGg+N/jP4b8N6Dx/2FgMLDF0MxqYuli8Pl+HxNTEQqUo4XCY7G4ajjMFlc8KsPXxGOxtbDSlOVGjXw0o886kPa4XBVMTid1jMTVdGpQhS9jVxMqXLJTqVI4elKSrYyU6c1CnRtGMoynHlSmnJuzMP9mX9q74gftQ+HdUu/CGr/CPTpvDHiG98R+I/F7aL4r1DwzffCjXfHPiZ/hFH4T8O3nivQdcv9Q8efCbw/Hr/AIh+JGoatY+FPBXi27ufCdt4T8V+KvC/xF8H+AazfI8BlEsNVrUsydLGYRU6GFniMJTxFLNMNRjDOY4nFxw9WjCllWOm4ywUsNTxWJo0VUjXp4XHYDMa04LHV8bGSpvDwqUuevW5oVLLB2nKlOMPaqesYNyrXdHRuyW3g+g/tpftR6rofhHxv4nuP2evh34D134Z/tIftO6/rTeAPij46n8J/snfDeztoPhH4/1Gwt/iV4OupvGXxBvNe0DxFaeDrSGa38S+DLLxNd2es+Fte046DH7L4a4ehWxWEhDiHGY2njsl4ew1CFbLsJKvxRmMqEcXgOWWFxdqWDrV1l9RynB08WlN1atKdOM+T+0cycac+TBwhOjicVJyp1ny4WGmFq3VdKX1lq0YrW0o1F7m/r2jftafHTwr/wAJbqXxp8J/DnT7D4HfsdfDb4o/HDQvBia9e+Ipv2nviTYtc6Z8G/Cl/Jr2p6HYOLvw74isIfCTDxb4gnj8Z/CTVoPE01t4oW1n8t5BlOLlQhlWJxdf+0+JMfg8orValB06vDeAqVG84xEYUITTr4arh61GsnToN4HNI+zlaP1fqWPxMPaSqwpTjQyyjiKsKMZupLHYhwdLDw/eTtGzlSnTcZVIVp0+aS1hL1jwT8S/2i/i/pniaw8Eat8GvB3iT4SX2i/Dv4h6x4k8FeMfGvhvxv8AGjT/AAb4f8Q/E7R/BunaN8SfCV/4O8A+E9b8QWvhbTvEep6x461vUtag8S28ug21l4VsNU8befisHkuXTpSxUcyxVPGKeLw9Chi8LhKmGyudWvTwNbEYmpgcYsRi8VSw9TGSwtLB0VDCToypVMRXlOhT3oV8XipShS+rwnRrUqVbmhUqqpPmisRCiqdVOHJL2mHjVnzU1VipPmj7r8b+B/7Xnxb+M3xp8DeCoL34U6I+p+KPj9P8VvgdJ4V12++K/wAD/ht8F/EWtfDrSbvxt42tvik+kr468d+PL34eX+jWh+Glp4V1DwnqfjJ/DGs+KbbwxZeKNc9TMuHcuy/LcRiVDMqzVDKqOXZn7enHAZvmuY0li6tLCYOGW1pRoYPC4bH+0TzSpN1qmEpOpCtGrRqc2Fx+JxGIp0X9XhUlUxEq2FdOr7fD0KMvZJVJ+15PayrKUVLkUZfCo8ybOl+LfxjudL+PPjfW9e8EeEfGnhn9nHT/AISeHfg3bWcuuW3jDXP2qv2pL6++Geg+C5PENzqI8HeGgvhfxP4e03XLy/8ADWqSeHfCHxdsfFU2tw6XLq+knHLMslWyvDUcNiMZRxOdSxVfM7TthaeRZGvrf1n3acakJ4fMY/WVFVouusHUw3xYii43isS6eIlOrThVoYX2UaEVGoqksfipewhS51NQtyyUuRx5ou0pNx0PNPFHi3xt8LP2pfEHxZ8baZ4J8Q6v8NP2a/hl8EPCukfDmx1TwloPiv4qftaftBaJo3w6+Empanq+oeJZZW+H+rfDjRb+88UJbW1zpHgj4q3Pi7/hXWh2dytrrXVQ/s/NMho4PBYnFQoYrOsfmteeMnh8ZXwuBybKObF49vDwoOccRg8W4UqXuxjjcDisLKpiJRw9dYTnVwuNq1ayo3o4Wlh6VOhCUIzxGLxSjQw1RSlJ1KkKlpuUXFJTva0Wes3f7TXxg8Hv8Y9Mv9N+H/xn1+11Twj4B/Z2s/hnous+Cofib8dtYsfHV543+DrS6/458b2+oQ/Ciw8NaP4j8e/ES3vtA0Dw5ocnjg+JbHw/P8PfEhsuWnkOXYlZbUpyxuBpyhjMVnEcbWp16mCymnOFLL80vhsDH2Ucwq+1pUsJ7PF1p/uquHniKVSm6m88bi6SxPNTo1nfDxwUqUZwp1p1PaKspVJ1JRnDDqNOU60OWm+aVNNThK3o37O3xp+KfjHxl+0R4E+LulaBbSfAjXfA2jXXjjRtAj8E+HL7V/F3w+074k6r4aTTJvid8VJZj4O8K+IvA+taj4pudc0aC8bxsNDh8OxjwrN4j8S+bnWWYLDYbKMXldWpVp5tRxVSFGdb65OEaFerQhX9rDBZfGarSo1LYSFKVaCjeVXdR2oYyq3jI4qNGl9UaVSrGadOm/ZwnNTXPJy5OZ8zTils9Uz5a1T9r79pyTTfiJq3h/SvgpcN/wAKo+Euo/DXw/qXhjx9aPB8ZP2kvird+BP2efBfiLXz47hk1+38WeHYtI8U+M9P/wCEb+G2o/Dy38X+HZ9V1Keyj1KeH6Wnw1kKqYFYmpm1GjLMszpY6ssRhJWy7JMvljM2rUILAONKtQxDlg6DlVxUMT9SxuIjTjTjy0uGWYY7krSSwrkqWHVOn7OtzPEYiq1CDkq3LU56H7xU6dqkN5Sadibxr+0ZP8EfhNqWl/staR4D8K/DX4O+O7j4BeCNI8RfCr4o+LvBni/xt4V8Vaf4F8WWfij4saB4p8M+Fv2fvDOkfEi51zwTrHxE+LNx4j1HW/EOk6141j0/xBZah4dTxxOGyCOaYzC4jO6mPr4jO6X9pyrYXG4GnWw+DrZZLOKNLDZbiYVcXnOLeB5K1Chho4CpVwdfCVJ0qUaWJqU7qYudDD15YL2XssHKOG9/D4iVKpWjOn9Y5sQqkaVBRqYiSlVqy5IWgp63cv1fr88PcMTxBcSW1jG8ZA3XcSNuztK+TcsQ+CDsJUBvbqQOa/Q/Dv8A5GGYf9gP4+0RnU6fP9DyvVbi4MxG5Bu2l8MDGwGWHyE/P1fnIfcc7W7/AK1V2XqZs4HUriUgll2oWaRpF2nZuViTjIKqueE27VJXH8VZxSb1dlbvb8zaOy9EcHqF05BbdIQ42R+Xn7+M5MmQu4FfxPGW4BuTdkre6no7PW2i12d12N1svRfkcdLdyK7s4KNGioVClmUAsGbzcvtTJHmCIgnIySC23O7NVGLtrrbuiXSy32hfOmWEu/313yKy7WOJP3a5BBA3OEwuACDmhNilGKWj17XR+QH/AAWJstTXwb8GvFdncWtjFpHi3VtLtvJuhDqM+o6zp9u9vJYpgsxsYdJmuGkQxywq5cyZISvTymSdevTs5OVOLsouUVyvmtJR6Sty7rVo8/MGlhoyjJKpTxVLlUpRjzKtCcXKPNu6bSm7XajGTtfVfiX4z0Wy8N6hoiabFez30NvDqV7reqSXMVjqEF2IyY9NtbryvtsFs6zSLduYnvRONsQhjUN6tCc60Z8zilzSgqdNxbg03eMrczTtqlula90cOLpU8LKk6cakqi5Zyq1Ze5Lns5csbRbalJrdrlXNtqefaXquuXHi5B4ZuHtr7Ur65EM9oXs/tUV9O9tFbWs9r8qofO8lo4oCzvJ5ChSqE9MlFU/fV4wS0lslFrXptucNKVR4i9FqFSU5q/SXMmoqPdtNJb6v7v0n/ZM/4JI/Ej4+22qeKPipNrnws0+01dVg0nUdHjM/ifScxzXF9Z3g1DfYu0rNbxvcWV1IGEjNb7wK4cRm/LywwiVRcjvVafKpL7KV03brvfpodVPKIycpZg5wm6tpUabjzOF1q2ovluvRx63P1M0L/giV+ylpv9lyajF4615tPu/tl42p+J9tprSAKq2N/babZaaVsbdUZIRZSWV46OWu7q7IULwSznMNUqvs7q1oQS30v73Nr+Gm25vHLsrWkcIpa6Oq5ybe2qbSa8rNPU981T/gm5+yZP4buvCw+Fnh6209i4BaGRr227lrDUzK9/auwjAAS8AUhcMPlzxxxeKjU9qsRUVR7yvH12ceX8D0eXDumqMsJg3SWnL9Xpxdno/fiozWnVSTW97mDB/wTd/Zfs/DNr4aj+Gmj6ho9lGYrdtT87U76Bm3GSRdTuA9+WklffKGuAgJA8vaiKo8VinPn+sVeZ+a39ErX9FY0UcLGlCgsLhvZw+FeyjJrX+eSlNP0kl1Su238q/FH/gkr+zrq8F8NA0bVfCtzIFmjfRdWumhLsDlUsr15ILeCV0jLZjXy9h8vcBsXdZrmFKUX7R1LLapC638uX8zCWXZXXUvaYZU5Ses6blF+uvMtOySPx5+PX/BPT4n/Be5utV8OzzeItBhL/Z0RTDqlskrvFEpjWUwyIoz+9iKhw5QAENXq0c8p1bRrw9lPo72p7a6tvbTr/mebiuHK0b1MDWWKpvak4tVV6Wstf8AD0R8BX2mar4dvbrTtQsdQstQRwrW8sEhYXDKyERvbvNDcSqGIYRb9kr7VDPjPuxqUq0YyhNNO9mpRvL/ALc+JW89+mzPmp061CcqdSlKnPrCV5NejSSfyXbujLjeZFeaa5eJBEYygmO9hNGTHFv82aZpFSZo5EKho1aSKQAB0q+Renpp/VuhK5tVJyVrabfgzDnuLTe0gWVpEDJHshaOJW3Bi7P+4cA5I3lWdiCNxAD11Qk5X0WljmnyXu/aXej0009V+pSMpLKY3DiJgmfMYyLIcBt68Mm0GNsysWYAlA4JxZlp0K3lTGUKjRwqySiN3Db1SRQS48/FtCGKMdxy6Bsxr1wXW11ftcEpa6JdnLT5p3Sv9+l9ClPHKgbzVGHG7zGLFSwCndmRoFLJ8pOCVDERNhuKqO/yM2mt9779H53HvFLHA8zSRqsf7pi0bcMVfhnZ2H+rOT8wUMV5DdWldta/IHaMeZyil5yX+Zyer3D3Rs7XKbnkUNDHvVyRl0GFjCHz5Zl6NubB3qqiMtvTikpzkny04uTbWiXVttWTSba1WqV7rfir3qShCC5nL4FG7cpO3Kly6v3rKy32P7Bv2APgPb/AL9m7wfp+o+F7Lw9498WWEHibx2UEjaneahemaTTIdUeWWb/TdM0uW1sfs0UiW1tNHctHArzTyS/lubY2WNxlWalJ0oP2dKMuiSV2v8Uk2mt09FqfreUYGGAwNChyU4zaVatKG8qs4t3lJu94wkqfK9Fy6rnVz7PjuLgqY/LLee0nmBcJGNoVijLuY+Z5aALtGFG/n08w9Tlj3/FHQWMTvFkB2YMFRC5JwOEYgbgCylSPmJypBPBANSHZPTbvozt7ESLEhBGSdpKqPM2npl8gdgfvAhdwPJFbQult1Jeqd3pY9Q8GSGPXdPh8wsV1LTcqQpkBkuISPMJVgAq5IAIJUq3K5rPF64TFX0X1et8l7OWphNJba+6/17H3O3Wv5uV2k3vZX/JfekmYf5lS+/48rz/r1uP/AEU9dOE/3rDf9hFH/wBORIqfw6n+Cf8A6Sz9CLTH2S2x/wA+8P8A6LWv9CofBH5n4MWKoDl/Gngjwb8R/C+teB/iF4T8N+OfBniOzOn+IfCXi/RNN8SeGtdsGkjlNlq+h6xbXmm6lamWKKXyLu2mi8yOOTbvRSE4xkrSipJ7qSuvxDXRqTi1qnF2Z+fPx9/4JP8A7Jn7Rnxh8XfHDx1ZfEXT/GPxB8PXfh74gQ+DPHuoeFbDxpDP4GsPhvFLql/YQf8ACWaZaDwZpGi6Fq3hbwt4n8PeBPG1no+nx/EPwp4vEUnm8VbLsNXqe0nGSfJ7PljJxjyq1kuWzjZqL91pu1no2n2UMdicPDkpyjpPnTnCE3zdXaScXfXdO17xs9TB/wCCcP8AwTQ0X9gCD4uQWvjjQ/GifFCHwjYTweH/AAPrPgrT54fCF742vV8TeLLTXfiJ8RpPEXj7xG3jaaz1vU7C58O+FrHSNB0LS/DHhDQ4F1NtRnCYFYZVYKo5wnOX7v7PK23aSe0m7OTjZXVopRdicXi5YucJyhyTp29/TmckrXi19hLmUVJSdmrttXPcfg5+wD+z58Gr/wAZy2Gj3njfQPFfiXwX4p0vwN8SLfw74t8EeANU+GOs+JtS+Fl34C8P3egR2+hap8L9F8QaV8Ofh/4gLXPiHwt8Kvht8Ivh/pmqQ6H8NfDcdt0U8NTpqSV5Jy5kpa8rW1tL6bK+tjOrXqVbXsmo8ra+1tdvW3vNXdrK7bPo9Pgt8HY9H0rw9H8KPhsmgaF46j+KGiaIvgbwwukaP8S4tdufFMXxE0rTRpf2PT/HUfia9vPESeLrSGHxAuu3dzq66gNQnluG1dODveK1kpv/ABRd4v1T1RleS2k1o1/267px9Gm0zrfDvhXwx4QsrvTfCfh3QvDGnX+ta/4kvrDw9pFhotleeIvFetX3iTxTr91a6bb20FxrfiXxFqmpa94g1WaN7/Wda1G+1TUZ7i+u7ieRxjGKajFK7u2t273u/mTJOTTlJtJWSeyVuW3fY4O1+AXwKsb1tSsfgv8ACez1F7rx/fPf2vw68IW96178WGs3+KV411Do6Ttd/EptPsG8f3JkM3jE2VofET6ibaHZKpU1f3FZttrpeTbb7attlNyl8Um9le+topKKv5JJLyRw9p+x/wDszaB4TvfCPw9+Bvwo+EdrJfaxr2i6t8Jfht4E+H+veDPGus+FL/wTL8R/BOo6B4ctv+Ea+I1j4a1K60rTPGVjCus2dkwsxcPYl7V5WHpKLioq0m5O2jvZxvddUm1cftKjabnJ2SSu76Xvy63vG+tjg/hf+w38JPgz8C/ir8DPhvqXjDwxa/FnQPFPhjVviDpOq2mmfEnQND1bw5e+DPBmneE/Emnafaf2JB8IvB89jofw3MNq82mzaYfE+rS6z4y13xT4h12KWFp0aUqcHJcyknO/v2l5+XTQ0qV51aiqTUW04vlavB8rT1XVN76+lj80PhJ/wb+/s76DpfxSk+Lfi+61rxN8UNf0q81CP4G+Hrv4N/Ci08N6Xr194rn8MyfA3xh4r+Nnw41Wx1vxRqH9qvp1/pL+FfBEegeDP+FT+F/AHiLQtV8WeJuGllFBKt7STqe1nF3i5JKMHdJ3bvK7fM9NGkkrNvslmleSpKmvZxowlFKUYSbco8spJpJpcqVrtvmTbk7q37L/AAx/Z6+DXwfsvBVv4D8AeH9M1L4ffDq2+E3hfxbeWi6149tPh3b39nrEnhW78fayb/xhqumajr1jbeI9Yh1PWrv+2PEaHXtSN1qrG6PpU6NOny8kYpxgoJ8qvyq/Xfqzz5znUvzSk7z52uZpc2mttuiVux7PWpIUCez9D5Y+Nf8AyNdl/wBgG0/9OGqV/JHjZ/yWWH/7J7Lf/UvMz9R4M/5FFX/sY4n/ANM4U8gr8iPrAoAKACgAoAKACgAoAKACgAoAKACgAoAKACgAoAKACgD8VPjvqml/HrxV4a+LPgXwxcX/AMfPhT+0bZ+FNI8KfCnwP4Wf47aH8J/gb8bJ7LxrpvxU+Ksmk3XxJ+G+mfGnRPDvjzwr8NdL0fxd8LPBV5o/x6sE+It1q3w9n+IXjHw7+j5RhY5TCvhMXKksszDh+pUxVfG1L5diMXmOBpVsNHB4Cf1nDYitl2Ix+BqzlisNXlhsRlGZ4zDxqYqlgcJU+dxM1XnTq06clXhjouEaFNQqxw+GqwU5zlJNc9e7oUr2XtKtOpKLpU6if23+zr+yU3wt8MeGG+JfxG8V/FXxZa+I9V+LeqaVq7eGbf4deH/jr4/utX8TfFbxv4J0jQvCfh3Xbq18QePPFPivxB4cs/iFrnjX/hCV1OKHwavhuO2hhi+czzPv7Qr4mng8Lh8FhJYenlUJ0ZVqmLrZPg408Ng8NXxM8TVp831ShRp4mtg4YdYuXNVq88p8x6WCwUqFOj7etUrVYTliZQlNzw8MZVftKtWlCV7xjVlN0I1HNU4tJbXLHgz9if4ffD3QviN4O8E+Pfir4S8A/EK7+IOqx+CvCOq+DfBtp4O8QfEuy8TWXiTxHoHi3wh4G0L4meINWt/+Eu1i88Mj4o+OviJpvhLUYfDt54c07TZfBvg46CsTxRmGMrYXFYujg8VjMN9TvicTSq4h144KeHlRhPDVq88DRhOnhqeHxX1TC4eWMw7qU8VKt7SUhU8soUlOMKlXkk6so07UIxpuspRlyzp0IVnFKbSjUqzi9HNSkk12Pi79lD4VeK9WfV4G8W+CjP8ABLUf2e7zS/h54o1DwboV/wDDKe01mx0HSLzRtJ8uxlm8B2vifxcPAMyxRx+GbnxVqmpW1u+qWmg3ujc9HiDMKdNQrfVsdNZrTzlV8fhqWKxEcfCalUnCrUV4UsTGnh4YqhG1KssPTc48znKWssDQk1JOrFrD/VbRqyUXRTbUXBWi+WLlCOmkJNO71LXif9l34Y+JYPFsAGu6AfGOnfBDw5qL+Hr+0tYbXwP+z94rufGXgD4dafpV5p2oaEngR9W1XxRb+JvD15pV7B4l0Txh4k0HU5JNJubK0sFh8/zDDSwsoypT+qVczxEFUpKSni83hUpY3GVHpKWJlSlSjQrXUsNPD0q1BwrKU5E8Bh5wqwSnBVadKi3TnKDjTouLhCDWsY2glJLRq60uzgvEP7EPwz8V+IfHGt6/43+Md9YeOvjL8M/jvfeFY/HSad4f0/x/8KvDXw58L+G7iGXStHsfEev6U1l8KfBWoPpnjvxD4vi0bxDpreI/B7+GNane9rso8VY2hSw1OlgspjLC5djcrpVZ4N1pRwmPxONxddU6datUw+Fqe3x1aUKmCoYaSShGXMubmyrZZRruq6tbFSVatTryj7eXLz0lTjDTrGMacEovS657c2p0N7+yf4dbU/iFP4e+KXxl8B+H/iR4nPxD1nwZ4H8SeHND0XT/AIrGXQrk/E7RdbPhC7+IFtrU1/4a0bUNS8J3vjXUPhRr15DeyeIvh3qya3rsep4Q4hrxp4SFXAZXi5YTBrLY1MbhqmJdbLLzvl9elOv9WqUeSrVoxrewWNpUpuFHFU+WDjc8BTl7dRrYmnTxFV1qlKnWcYe1krOUdLxbTeiduZ+0tz+8dN8Mf2ZPhV8HvE9v4p8AWGtaNcWvwz8L/CuPTpNf1LUdOuND8L+KviF41Gt6s+pTXWq+IvG3iTxR8TvFmveNfGHiPVNW1vxfrl2mv67c3mvm61S658fneOzOhVoYz6vVdbHVsfVr/VqccRUq1aNDDqDnFKMKFClhcNDC0aUKdPDU6Ko0IwoylTd0MDQw1VVaLqxaowocvtZODhCbqe9F/E5Sbc3Jtyfvb3Zzev8A7Ivw217SviVaf2/8RNM1v4mfF7wj8d77xdaeKhqWr+GPil8PdX8Oav4A8TeDtF8T6f4g8BaU3hM+EPC2lQadd+DNT0vxDoOgaZo3jSz8T2NssVb0eIsfQqYCUKWC9nl+U4jJKWH+qxjSnluMU44uhVdOUKspV1Uqc1eNSNaLlzU5xkkzOeXYecay99OtiY4ty523CtBpwcL3VotJpNMf43/ZE+FHxH+EHiX4Q+NDrXiGLxl4r8PfEXxX4+1WPwxqPj3xH8UPCuo+G9U0D4ia3Jf+GbnwZqmr6ZL4Q8NaXZ+HL7wZP8OrXwZommfDW28Ew/DOws/B8BhuI8xwmPo5hh5Rozw+DrZbSowniVRhgK8JQnhqT+se3oXU6k5V8PXpYmeIq1sVKr9ZqSqDq5fh61CVCam1OrCvKpdOo60OXlqXkpRuuWLUXFw01i7u9XxD+ylYeIrf4WX83xp+M+n/ABD+EGv6p4g8IfFXTpvhV/wkkL654Ku/h5rOkt4M1D4Vah8E9P0PUPCV0NPfT/Dvwo0MWt1ANasJbTW7zVtR1LP+258mPoPAYCWDzKlTpYrBzp1505uli6eOjX9tLEPGPFSxNN1amJniZVqlSc5Snfl5ZeXQbo1HXr+3oTqTpV17GnKDq0o0Z2hRo0qPwRXK3TbUryve1odM/Y6+Hem+F/E3g8+MfixqOiePPiD4s8ffEiDU/G7XMnxKTxs2pr4i8G+OpV02H+3fCV5Yajb6ApdYfFUHhLQfDPg2LxSvhTQdP0aLoxHE2MxFenip4PKYYnD5fRy/B14YCPPgIUKtatRxOD9rOoqeLpyq3hUqKrCM4RrQpRxDnVm45fTjTnRWIxbp1K88RUjKvKXtJVHzSjNtXlBv7Ldkvd+GyW3f/sp/DnVPFtx4v1DWPH895dfHTQP2hbjTYPF13pejXHjvwp8N4fhf4ZtLmz0WHTZbvwtovh+z0u5g0G7uZ47vU9D0FtUnv9N0bTtMt8lxDjo4dYeFLBQtlOKyf2v1SlKvLC4zGVcdWlOpPmc67xFWf72XvOm5Upc1Oc4yv6jS9r7XnrRl9apYtxhUcIOVFJU4SjG16cUrJKzV3r2yLb9kDwHDeeJ9NuPGPxJ1P4TeKviPqHxdvvgHqWq+GZ/hdB8R9Z+IC/FjXNfgvY/CUPxVudN1v4mvfeNdU8Cat8TdT+HFzqWq6lp3/CHr4bmh0O3JcQYyUKUvY4JY2jgKOWwzNYaLxywmHwzwNCDc3PDynTy9rBRqzw85qgkotScpSiOW4aPNG03SnW+sOi5v2brOcZ87Ss3dxs024tPVXSZ9YV4R3nNeKpAmmRAttL30KK+cFWNvd4IPHP4j61+heHb/AOFDMP8AsB/9yIzqdPmeVX92IcNgOiAIXRU3H77DaqMuHYAbSxOFGTlsk/q8pOTs7bt6ERXNv+BxOqSwudyj5ihiKBshxhXjZ8ZCvH8yncJMnPG3JKNTiL3aivlCNqmQ5CMFbBAGGBY5Iz0B5JwR12n/AA4/9u/kzoXwx9F+Rx91FDMxZm2kgFRhHBGOjbiCpIIIHbBUDcCBixxdne1yWBpEYLdNcSNvQQBUj2BQuw+a7OAI8MfmUksoG0A8Bg7vVo/KH/grlYX7fBn4ea9b+F59UsPDnxGgudb13ZObbQdLu9PvLILfwKqQSWOp6lPZWTSXpfyZ3hFuFmkV078t5XiJxcpQlKmlBR/5eNNy0a2cbXt1sk007Pix7lHCucYxmqeJw9SpLrSp8lWOz35pNRk0moxle8XqvwQ8QXOgWPhSwi0u+1+w8QCXUdTvL4t5lpfaXqlvYrZ6fp9gU3WYRo7qC8leZkvI7hYseWFD+7RdWVVqcYOm3GEYpcjjNW55VLWcnKKdmnZSaT7HlYidCFHmjOoqt3XcpSU1KnZpwhe6iop6J7qN0fpf/wAE5P8AgnP4r+P+oeA/j38SdUtbL4W6RrMmp6bpcFyy634j/sS/221mkUFkLaw0s6vb3cV4HmjuJUjd4YlNyJhx5hjYxlUwtKEk0+SUm9FtJ2u79bO9+vSxrg8PJxpYytVU5TXPRpqPLKmmml7Tvde+mv5l2P6wLO1hsLeG3ighVI4FiRlKtu2/KI94G8sQdzM+4gru3OTx4mkI2VtFp5+b82ehKUpNyk3KTd23uU5sDdE8mwCORjEsjMcZ5b5j8uSVLfMpbGAfXGUnJ3Jvrc567WJJ4xITM78yHaV9R8ifKQFIypw2CCSpGco1i7q70Kl5EGVmzIRtCrum5kHI3Hbs34G4dRvCjLZJJqPxR9V+YzhdahVVlDuyJHCjtmREG1QpO4DexO0r0GWB+ZlwDWlTdehrHZnwX+0DqFjdW1xFe5RBEBAZFt7gEhmUMFlQgRhN6xiQfxklVY4rjlJy+T/rc9rAxSimte/Xppt8z+f74y+EfDF5qWovGjOWv2dpvPle6Tzi5UrK0ENz5iGCJDAsksUKbiY2Ybn+gwNerFQjfRd/+HPDzLCYecpXilLT94rc2v4duh8E+JNBt9Kun+xXBaIrNIzEyvNvikkVd7vNj5XC+dIu0sSy+UyhS30dCrJxvLrbf57fqfGYihToz/dprm3u29rW3btuzz2UNeyS7XQxOyfKGEbxIi5lmLh1a7JYFVHLbVO7cEO3sjJq7Svf5/kebJKWjdnfbr9xXuBAqmzgSVpGcyuBOyqpG/O4bwEkSFVk27o0ydpILFTtGTk3dW07MiSjGKikr81336/gQmdEje0kVGESK86LGnHBOXEinJjXzd2FkkG8sr/NimopNtX1/V9Cb3i07LlV16rTv5me+XgZ1IDOkwM2fNTHXdEjxbsqmfm3lVbnJITFIzeqRk6goaDYjSxsoUSgkR+ZncBtXMxAZtq7/NwQF3qX3MNItp3S6GFRKUbX6rY/S3/glp+xr4F/aU+IfjDxf8UBqF74S+E0nhu4tdDtbpYLPxN4l1O6u7u1sdZnW3nnk0WwtdLmnu7K0lspbq4urFJpxa+dBdeDxBmuIwVOlRw0lCpiI1FVdm3Gk043ir2u2+VuSdr6Wdj3uGsow+Mq18TiYSlHCVaCormaU6koSnJT8o2TiouOq1urn9Ulxb+SsaxopCny0SNI/LiWPAjAATYqIpJQfu48gZwMV+fbu71f5vq/mfov4Lt26FNYoncpMISu0NnyyuNuXABy29sEjBZckllCnkn9f1/XUDZ00qzBCSPLO9sAIAWO1V28SAgAkDjoeTnaHH4kHQ6+zKqwKF8jbwR0Vdu4b2yrFiA3yoDt3ZfBrf8AzJls/R/kep+EXK6zpBSOI/8AE0sQ5TLM2bmIK/AO1VAB5IAxweuccZ/ueK/7Bq//AKakc72fo/yPuQ9vp/U1/N7/AEj/AOkoyXX1Kd9zZXn/AF63H/ol66MJ/veF/wCwij/6ciRV/h1P8E//AElnwvbf8HIX/BN2G1gSbUvjf9ot4liv4bX4R6lqJ0+aA+Rcx3c1hqlxbr9lmjkileOWRA6qqsTLB5v93viDL6VoVfrFJrT97RlBOWnMoNtqajdXcbrVO9mj8ljw1mU489JUK0FFSk6VaE5RUubl5oppxbcZJKST0emjGn/g5S/4Jmi5e0/t340tcRZEyRfCe8nWJxK8JieSHWHjEolRoym/IcqM/Om6p5/gYRcrYjljvzUZ0/u57X+Wwo8N5pOShGGHlJ6JLF0H9/vaGmv/AAcdf8E3WtJ75dX+NJtbUy/apj8KbyNLVYd2ZLp5NYVIEkZfLgLsGuZitvAsk7COuSXFmUwn7KUsTGbipLmwtWzvbRNb/wCWp0LhHO5Qc40sNJJ2ssZQvfzXN06lvTv+Diz/AIJzapMLa01H42tcmaaAW7fCXUFmMlu7xzEodV3JDHJFLEZ5AkPnRtEJPNKxtNfi/JsNFOtPEwVk7/VK3Lqrq2l3f8tSqXB+eVrclLC78sk8ZRumviW/R6X0N6f/AIOCP+CfdvO1rJd/GsXCzxQNCvwm1FmV5mSOJTjU8b3kdY1iBM+Tu8nyyHPKuPOH5K6qYxq3Mn9TrWatdNadf+DsbPgfiBNr2WE6/wDMbR6Prr8/1HXX/BwR/wAE+LKA3NzqPxjjhF0lizD4X3cu2+kZlWxfytWfy7z5S0lrIUuIEKPPFEksLSFLjrI60nGn9dnKMXJpYOrst+nS4v8AUjP1bmpYRLyxlH/Mvt/wX4/4J8qiSf298UDE9vPc+aPh+fKjjthGZ/Ol/toJA0Xmxh/OKKjMFZtzKDlLj/II6SeNTvazwVXR3tr/AF9xa4Fz9pNUsJZ7f7bQ9P5igf8Ag4I/4J8AWzrf/Gd4bqMyx3C/Cu9+zpGs720jSzNqipGEmjZFBObgDzLQXEWXGv8Ar1kXve9jLxtp9Tq63Sl+T/PsL/UbiDmt7LB/+FtDtf8Amt3+4vXX/Bff9gCyCNdah8YYRJKkCf8AFsrmYyTSiJo4ohbatOZpGjl80rEH2RxXBkKNbyquceP+H5bSxttf+YOr0un+I3wLxAlf2WE+eMo//Jf11KVr/wAHA/8AwT2vbiO1t9W+LrSyySxRbvhncBJHgg+0Sqkn9r7D5aHax3YE2YMmZWRdXx1kCh7Rzxij/wBgdW+9u3cmPA/EDdvZYP5Y2j/maf8Aw/x/YD2b11D4wyDZuVYfhffSyOfmHlrHHqbN5hKOqowUl0eMZlR0XL/iIHDvSpjL9vqdUv8A1E4gtf2WF/8ACyh/8l30NGz/AOC7v7BN9OIIdZ+Kas8bSxNL8N71I5Y1MYZ1c6lhVUyxK5lEZjaRVcKcgRLxC4ei7OeNvv8A7nVJlwPxAv8Al1g9v+g2hp+L+8tL/wAF0f2EGeCIat8U/MuC4iH/AAri8KMI3eN28xdSaMKHQANv2lXSTOwlla8QuHGr+0xml/8AmDqk/wCpHEH/AD6wf/hbR/zHN/wXN/YZRLiV7v4urFaeWbmR/hlfxJGk1wtrBMpl1FPtFvNK8Rju7UT2phmgufO+zTJMZ/4iJw5e3PjNf+oOr/kH+pHEH/PnCf8AhbQ/zMyX/gvJ+wTDObeXUvi0km7y9r/Da5VzMVUrCsL6qs7zP5kIjiSJnlM0XlhxLGzbR494fd3z4zT/AKg6v5h/qRxB1pYNf9ztH/M8d+JX/BZP9jbxPrVlqmk3HxUlsxpdtZtJL8O7yEpMt1czMGR9QDFVF7bxkoGPns0ABlRkH4D4lUanFPEVDNMq5fqn9j4PCXxbeEn7WhiMdKolGqve5XVSfK3y6X+JH2/DeTZhlmBqYXFQoqo8VUr2pVoVfdqQpQV3C6j/AA7q++umh5p/w97/AGRD5gEnxRYxNKjBPh/cP80S7mAKakyjI5VmKo4BZGZBur8//wBVs1/6gv8AwtpHv/VcR/IvxNk/8FXP2V1Xe6/E6OPykm8yTwK4j2SMVQFl1RgsjDY4hbbKY5Y3CYLbY/1bzH+bBf8AhZSD6riP5EOT/gq3+ypKHaGT4jTxxuyPND4MDwrsQSO5l/tYRmNUJJZWJypQKZCqMf6t5j/Ng/8AwspB9VxH8iKcv/BWj9lCGaWFx8UleK7axG/4f3MQmuV83KWpm1GMXSsIZTHLB5kUpjdIneRGQNcNZi3bmwe3/QZR/wA1/wAAPqtf+VElv/wVj/ZTuXdI0+KPySvAGbwHJtaSOBp2GV1R/LBCPGhm8ovMvlKCzRh2+GcySvzYP/wrpf5h9VxH8i/Esn/gq1+yoomJm+IqiGMSMZfBbW+4PJNFCqfaNTi3PcG3na3U7TMkMrqAI32z/q3mP82D/wDCykH1es9FG8luumnn66BD/wAFWv2VZnkRZPiSDG0ynf4IeMbrdFeZVL6mA5RXXATd5hJEW/a2KfDGZpc18Hy9/rlIPq9Rbqz/AFJW/wCCqf7LSStE3/CygUyJHPglljjO1nQSO+qKIzIqv5YcAvs4/wBbD5iXDWYt25sH/wCFdL/MXsKnYVf+CqX7LRgkuWb4kpHFsDiTwPKjgyRrJGpRtSBVnVhgNgg7g4Uo4W1wtmkubl+ptRtdvGUl8TSX4tETg6fKpby+Fd7b/ky5B/wVE/Zgn+5J8QyNofK+DHYhDKYQxRdSLgM4woxkjLYwDjZ8HZzFarB30dvrlJ76r8NTH2kVLld7+j7X7W29B0v/AAVC/Zgh2b5PiEd/ePwcZAo2CTcxTUmGNh3ZBPFT/qhnP8uD/wDCykXdPVPT5/5EI/4Kk/svkMw/4WSQrsjEeCJiBtxvYY1DouQWJxgEdyBR/qlmy0l9TT/7C6QEP/D1D9ln99iX4iMYWVHUeDDuBdQy4B1QFsg/wgg44JyMz/qpmt0r4PW2v1yl1fRdQW6RSt/+Cr/7KVy1ykb/ABM32jKs6nwLLldzKoKgamS4O9cbcls4QO3y1H+q2bXa/wBj0f8A0GUu3oVJW/Mut/wVQ/ZbWQRFviNvZSQD4NVc44C5fV1XczfIoJGXwpxmn/qtmvbB/wDhbS/yBRun5Ew/4KkfswtFJNH/AMLHdIldnYeDDgbIzIy86oMOqjLLn92MGTapDVUeEs3nflWDdv8AqMpdSRX/AOCo/wCzCkZkYfEjACthfBZZyHBI2xDVPMdhjayqpYN0BUZqf9Vc1/6gv/C2l/kH9f8ADlBv+Crf7KCNIkl54+R4TCJFbwigKm4l8iEMP7X3KZZ/3EYZRvm/dLl+KP8AVbNf+oP/AMLaX+RUla25cX/gqX+y8wZg3xG2oMux8FOqIu50Jy2p/NtZCpCgtnAAJNH+q2a/9Qf/AIWUv8iSuP8Agql+ymjxRtd/EBJbhGeGJ/Bjo0xSJZpFiDakokeOM7pAD8ihnZggZqmXDGaxS5pYSy0s8fGSXW0Iyk1TjZaxiknLXTYlKzvaKbvzWik5O+jb8lpb5jpP+Cqf7LEeN8nxIBJZVx4IcqWUlSN/9phVIIbOThVVnJ2gkNcL5q1dfU7PVf7bS2exRBc/8FW/2UrOKSe7n+IdtDEAZpZ/BypFCCFYmWQ6tsjAR0di5G1G3Nja+x/6rZovieDS6f7ZRd323X9dCkr/ANen+Y5v+Cq/7K6qrb/iQVYMwdPBEkqlVUuWUw6nIWXZhsqGAzhipDYUuGMzirt4O3R/XKP5X/Upwf2dWY8X/BXT9kie4vLaF/ifJJYgmYJ4Dd3ZxbyXPkwwLqpupp3SMpHFHA0jyvFGEzItTHhnM53s8FdP/oMpa/16AqVRu1vwZXX/AILAfsctGko1Tx+quwVRN4Qit5SC80QkFvcaxFc+V5tvPE0vk7I3ifzCibXav9V80Su/qaSv/wAxlK/3f13L+rV3qo3XTcsp/wAFdP2RXupLP7V8SFljW2YFvBJ8mUXSgxeVcJqzwsQxaOUF1MDxyGYJEhkpLhjNOWEm8GozcuV/XKWvK5J/jFgsNWfMuX3o208nb9O1ykP+Cwn7Ho09NSkufidDbvP9mKzeApY5opdquBPEdULRo6upjm5hkDDZI2aX+rOZc3Kng2/+wykv8w+q4j+RETf8Fiv2OUXTXe5+KXlarcraW08fw7vLiBLhk8zy7mW2v50tsR7nLykRkRyhGZoZVS48LZpJyV8EuVc0m8ZStGOrbfyT/pB9VxH8i/E1bX/grd+yjeSpFbW/xak8yR4UYfDudS0qRxS+WkJ1T7TKxVplBhgkAks7qN9jfZ/tES4azCN37bL2krv/AGynfrtpvp5D+q4j+T8/8i/d/wDBV79lSxs5r65PxNSC3kijm2eBJp5UaSV4pP3cGpSMyWjoBdSR744vNgCu7TRhs4cO5hUbUZYNtJyf+10lotWw+q4j+QYn/BWP9k2QjbdfEUKZjblpfBElv5cxIWOOVbnUoZImnPmfZt6AXPlSfZzKdoYlw7mSe+D2v/vlIFhcQ/sJfMoH/grp+yIJpbc3nxDE8SxSNGfB0Y3RyyxQrKkh1gQvCrzL5lwJfIjjDTPIsKtIL/1bzGyfNg9V/wBBlH/Mv6lX7L7y9H/wVi/ZRmW2e2l+JF0l4Lc2z2vgaaZJBcozp+8XUhGoUBVdpGRN8sKo0hlj3RLh/HxteWE17Yyj0t/mH1Kv2X3lab/grX+yhAkEjJ8UWiuPMEM0XgNpIZGR4Y9kcqasySs7zxxoYmdTIWQsGilCEeH8fO/LLCaW3xdJb3720D6liP5V/wCBI9L+Ff7dHwM/aV17U/Avw5Xxm2uaFpC+LL1PEXht9AtX0qGex0+T7LPPeTG7n87XbHCRRmGSJ3lS4ZVXf9pwVleJwGKxlbEuj7OphORexrQrNSdSFuZR2vfRvTR9jCvhqlPl9pZXvazve1v+Aep6lcqQ+15IfmHzImcbhhGAbIBZQ5wAWDAknLKa/SGtX6nOo26nF3lxPFveMLKjPhDsf/loCIxlEPfcQrBSSeozWqXIlJa3Vrbb6msVf7jl9SuEdT50QAIc7yCATEdxVk3EqxfHoQNvJDYMyndWt1Noq+l7WX5HIy3EcgRCrQ7nHlhVL9Wyy5BA7bQuT1JBDAqc2zSMbO9+hYFy25GjYfKhVopFZXCAgBgWYZB4ZMKwbOQTk0FNXVj8zP8AgrD4/ttF/Zmt/C8lyQnjbxvoOnXMccVw32y10ky+IZLIyKTHA7vYRSpLNmNJIEBWTfXoZbCUsVCUf+XcZTl5KUZU4td/faODHyp0sFX55NKo40o2Sd3zQlJNdE4373P5nLHSbm+1+x0OOaVk1i9tbbTAGju3kW7kiW0gjEVwBLu3RI+zLmQswtWZTHX1DmlF1ORc0YuW7V3GL1/7eav/AJny0YudWFKTtCpKMYq17xsk/Sy/A/vM/Z4+Fvh74E/BP4dfC7Q0kFh4P8OWenvKUjhub7UHZrjVb64RPLhWa91Ge5vJ5FIO6XkDhR8XUqSnVnUlvKbl970XyWh9G4qDUVtBKK9IxUV+CPco3ikUyCU5xvEe6JwduSVXDEjJ+UfKcgsAdqnA1zJz28vTzAx72fy8uzFfNyhCtlVV2QFMIysoxkqzKFUALlQSlZlRjez8znoG/wBLO9yoEgDESMUERJAONpCqc5DZboBg7gKZo1o13Rpajd7LfKiMIwIRXwHV0JLcgBcuSQysQFHOMnNC0afZhGNtPM8A8beJksoJ8yxI3kqMiTcpAd3GAvADFQQSB8q4ORxRVqO606PqddGmpyUb21Wtj8s/jT4wtNQluZJ5EeBnuoV/1jSlkEkrYikcErAiu7NvKQhTJlHCrXKe9TiqcFyrda9NUfmF8Q9I1G9Gr6nb6f8A2homnsPPuYpnvZ0uvIfz3nkjiC2qu0Yh/wBIaMiQ+VFGFbfXu0Jxi4Rb/eO9o9Norff8DxMZTvGpU5VKmrLmene+n9dD458UabDcvLdBktHiWeMgs481APNCL5rBFVre2LeY06yqWgtpEM0kKr7dGUl7jd/PY+WrwhNOdkrdN73PA9WtrGN2vEtg8LRSeVkLm1VZXHnMrcSRuhD+UpITAB8xgxHp0+dLl53p/X6HhVowb9oopqWils01vpY5HUbOSDF++xizI774pA5GUaAhVX928rOvlo5CDH74iLcK7ITb0fRXv32OSrSlFKo/tWX4f8A5y4uivnJdqu2VXJEKxkDeHZRiKd9m1gqv93cxZSBgg7cuiZyTqKK10V7X+/8AyHSXIjRJHCYa2ZB/yz2lo8/u2cbX8wZjUkZXaXLHliktQ57Qi0rppJeltzmbxpZSpjlLTtgyxynPl71D7VKBRkBdxkAwmWy2SFranv8AJnJUkuX3Ze9daeXU/oF/4IXWEX2L9oLUm1m9ln+0eCLSXSZNw0pVkHiGVtSXIPmXkjwy2ytG4CW+8TK2YSvxnFjTr4SPKk1h60nPq069FctraWet738j7zg6D+p42o5tqWJoLktomqNX3r+ez0sfvZdugkKoygkoPmy+CCcqQSGAwCMbNpAJBPWvkD6//hiv5aQJLFEwMszFCRu2An+BGGeSCNoUALjCnOMgi9Y4QnIJX5U4V3AYIMnIZg2Rn5iCT1b5uS4/EvUP6/rQ7Kzmt98fJLGIbMELtOCFZwcc7VwwcZPBwpCldyXqn53OtsNb0/wvDN4n1GWX+z9ARta1D7NF5ssenaUDfXkkcJkDSSfZ7WQqm8LK6hcgMGrPExdTDYinH4qlGrCPrKnJL8WZOLvyx1b2823ZL7zh7z/grz+x1ZO0c2qfELfGLjzETwTK7RfZC4uvOA1E+QkBQo89x5Vv5rRwCUzyxRv+FR4dzGSUmsPBNRaVTEQpya5Vqoys2t1fumt1Y3hl2JmlyxT5rder6fkddYf8FM/2YvEVvNDpl541d5rZgGfw7aqkfnSXNkDKy6vIsZjvLee1lDkGOaFww2jcZo5Ri6OLwylLDt/WaFlCqql17SPWF0nfp6dyquT4z2FaUopKNKo3a+iUG29j+HKTwuo1DWIDBFJf3mp3ttJHukMs1hazRXn2aKKFJ5Lu61KT7JEr31tdrhrc20MVtFb3UP8AROLxt6tWd2qSbkn2bnOm1a3/AE7T6b26XeGDwkVQpJwoqvJRjK1qXPTpUaNpyspc9SPO+aVlzJra2tKx+H+m3t1NJHPFG1tGZI306PUp7FdVhaN5bGSxmWWKO3gj3PcBmVYY2aX7RJdLfQz8tfMK2Hpwi6XMpOUWq7pwrRhKEpRrqc5L4XB+4r36yjZX3p5XTrynU9suelGM3Oi/3MuWUVOlyXV7qSfNzaW+Ht3sfg2Oz16bSNPiS4u1V7aKe2t7i5uoprgmFo5PtdxA80jw2tvDIz3dvCHTTnuFu9NuY5LHx/rcqmEWMlJxjpPkhKyqQvy3Vk1zczT0TueosNGOInhYRjLeDlOPM1K3Olvtyrbt5nYeFtA0rRr6QKXt40ubjT1lWKKW1Ntfx2Fx5unTSF0S0mkgnuLkXN9HHcSSvNBJCNPvlueDFzqV6SUXJ06t8RZ1HJwjGX7vng4rlcIT5HK+jbVtdN8PQhTqzVSPLy8tNP2ShaUrSkrqTunJN2srrXS2vsGgeFbHSvD1/q067njgtL2aa70mC5LWyXUdvdu+lWsTRbvtF5Kl5EyWtlJcKlnfSJELmSLxKteU8RChBWdTnjDll8U4051LxlbTmjCSTtopX8n6v1Wmoyk4px5fdfrZp9baXe/zPN9b0PRfFuv6o11fKkdxbW1xN9kitba0tpYtSisv7Hs7dfDqWN3eRsDmfZIsiTygyXv2PVLx/YpVKmEpUp0MNWTpVXzRb5nKMqUZqo5WXPCXPZyavs3vZeZ9VhW9yrK/OpWlFXUeWtOkoX5lyztG/k7rpr6hbeAdMvLVNLRNQhj07w5N9nkvJLJbTT4JcaaPNJawuNRW7FvIsdsi25uLgyLJdvHGvl+PLHTi5TnyS9pXVNqD5XLmg6vs1Ts+Xltb4nfV2Wx6KwdOHuJNcsIu0nzys7LWWl38iSLwh4ci8Ly2mmRLDqcOq2V3p1+L+7uTBpKQJp0scK2ktveNFa6rLe2dtlZzFdQTkJcMRd3EPFVvbr2lOahODioz92UZxvNXVn/y65UtdY2l1sj6rB7K7+7+tLmhceBtNuLK0djJI0Sl4xeRSJie+tp0W0vo9PeG6vJQ1w7LcSRCS2tHnnleKKS9nu4WOqc0+RumlFJx5+W8YzjLm5+XS80o25XfvrofUkpOU4tr7KiruN1yvS6ve/lZd7a81pPwp0nQknvzaw31pNc7JrtbuS4R4Z7ZvtRRQLeHzb+eVYFS9b7SUsLeGHypoREOirms8SqcIJtxtzR+G6X37pXv1vfrYzjlsYOUpJXf2lrZaW7a9Gntt0PQtB+Hf9pweXNp6HTIobWOK6s7F54xD9qN4k0y3q+bvjtbtru2tm33c0ttLMLWKCVQnHXxqTc+e05P4eW9n/ivrr5I0jg1bRcy+78Fc9J/4Vhpl55WmW1hHJdwXau013qby2t7cHT7Bb2KC4hsRdW8j2d4JjGb5ZnupriB72CFrG7bmWYyg+eVR8qVpPlTcVrytK6Tbd7K62euuilhOnJuu518Pw7sJotCMFnpENla6pqZETQ2lz9g+Q6lb3ZkFvqCQuAssElyW8uTyDNM0dzdJiI4+pF1m3NScINxcfelFylaCSv8S6+drOxm8Fpbl+Zn2/w4MBktrGGaPSoZHja3uIopIr+xu2jgEWj3M8tg1vp2ns1iukh3lU6eE0zybJNKl0+x0WNTs5pczScP+nbbs7q2raVmrrTZ66SsFZO6vu9rf57f0jX0P4TadqVxF9mS5nvLtobxmlWI2zIbWeaNmto7m6a0gjaFBcPHYRW32d1WSa7HnNbTPMOSmqkpUuVuSfs942dveXRve3YX1a03H2c0lb3pJJO6v7u97d9NehYm+Gdmlp4gsGuppTezQXCxpFHBHBpy/wBpaVbPal5LaTZcNJcLbvCksDy3s8NlM8qERix8vcblzRjfle3NtfSz7Lq/Xu5YFvZW+V9/mv1OWHwumsZvD1hJB9mtdVv5GtrbF0khjmEktvHBcQLFPZTwLBI8drbhbXcY7hJ5GhkE/Q8Ypxq8s7eyjeVS3wSV7x5evrfpsN4RL4la+2m521l8IMy3FrqOoJHFBaXGoWS2d5cC9e6ExuZre4slFq97p1neNftLZ/aN9pGJcwvHcSqnO8wkleMlG8oxtprzXV/lbRdbk/Vv7n9fcOb4c2el2El1NHYBY7BXv4FeWIJDpkNvPZWR+2TPYzNE0ixzac4tBJA6RSXc5SCO5SxM3JRurt2j5vUl4XmXwW+//Jf10M3/AIV1a6ro11dLBod7YtFNeXuopewlAzX15ZahY2eowCIwW1lBZzWuoGS7totLQNLHM5SWO3v6zOnUlTlGaqJxhyOOrlKPOmtfhcYtqXoraijhoJObd4puEpJXjGW1rt/FdWtbvrprwdj8NvFWmeJXjtAbi11CwvLx1hktRdy+ddG2to44XuLqJLdng86WWxts2kNlJdvYwrNb3E3Z9boSoN1JOMoOzutYpJr2lrqzvZcvTm+LRXUsHJS2irq/vOyTfTRO71302vax9AS+E9OGlahqGoWGk2FhYRxi0nvYoJzLe209hdQaRLaNG11cXMt5d6lFolrCS8t0bFoMLPHJNxKtUlKEItzlK17R2T3b12Ta1MpYRvTkTs91qnurrbTz7Hk7nwzf6q88miXtvYRTRwXgMMAllubS2jMxlWaa1ubbz4oYfs8VvLMsW60d5/tcTI3pyoV6ainUptuN4patq39f0w+qx5VF6W6ct1+Z6SPA+l3T2SXSO9rPqy3luLiY3NuLo/aNTu9LSKVkdWjinvU+yQTX32QQwwxpLZ/JFzLE1Yu1k+V2ndaRv3Wl9+61MZYeCbSs+i91K7/rQ2Z/h5oOgadBc3kV+lrqmoSx2jYvL+dINNaI29vcXAGrMsEr317c26ASQW8LweYI71Mt1vMKVOlGnOomqlSVmo8qvThTlpG8us2r3+zfq7ceIwspzUPZ2lCPNa+/Np2091819e3mTw6VoE7uYbbVYpI2FvIy2VzGVinuZ4WbzLm1VyifZoHmWF1Gwwy+YzK8baTzKk4RtVnOUvswVpWi+ju9ku2y+ZyxwE4yUeRJK+rlZa66+631IbLw74M0a3vEttM8QBLm9n1O4LxzTPdahfyAzSrcXd1cYeZoVMY3yRR7RCiZLA5/2pRUWlOu/JwTd+1+b9PIp4Cbd/3aX+Nv/wBsRTv5/Ccdw1vNp+szNBZu8bwWEeyKJpIWWF5EuSWkePa6/JuYRSwx73DATHM6dub97pr8G9tf5vz0BZfU6RUvSV1+SKieCNE0gtf3mg39p/wkNrDfWt0ySXd3cwx2626i8a8viLWXc06W+nliBayRO4ilkWJqWYRpPnqKqozXMvcWq1trfrtd7AsKpqVklJNw1e0rKz221TuYF7o2gabrzXsWj6oIdSiW2uJZLWwUfbY41dIy6ThmMnnLGud67pZpHZTszyyzWnCvGpFT9nNODvpJSXNLSOvNo7LWOv3m8cHKUFCXJzc3xJtq2m90rdW99D0fTPgnpv2bT/El3aw29vqFvbMJ9Su5zIqXYjkit5Yo7WaMzI0LhEsi6zSqyKzKF8z1qSioLF15whRnrCVSt7JJdpRVOV5P12Zxyptzlh6fPzJ3fLDmi3bdS5lo9r2O0/4QHRde0C5sLyLSrewvrR9NWaL+0Nsn2nzUlMSxxWnmozSiN4omS4Z4pvIlUswRVcdRdOpGdbDQo1IuMJqpUqcq6tKFB+W8o+VyFhakJRtGrKp1h7Pltb+9zv8AIyx8MksbWwhgHhs+HLWG3s7W/u7S8u5xc28LCKNYYJLdpZGkVIjFi3+zJFv865IU1q8ZRp0KcnVpOjLkpQqx+sPmkr2Tj9XVr/4mL6vUdRrlrKpP7EVa1u75tb9NNPPpz0/wZ0myhvfGdtZwXzTmB7iawtLmGe+gtpba3VIWv7qQ2tvFLezyRlpkihVJZFM6IprkqzhGlPFUHF0NLcrv63dvPz07WNYUffhh6i/ea2X3X/r/ADOZn0nSo12/8I/qaiW4wd/9notuIU2qkwF1coq7YhKrRygBzGVVCXZeCOZRm0lGq5Pb3F/n+h1f2fHvF/4ZXfz2sJp3w2TXNVl1TT/DMsy6XHJ9rupFszeXrfZzAllpbBLjN0sDxXEscQgjO1PMLeYsLixNSpJzgpcsObmUlyv3Vqo/FzSurJWV1d36NLD292Wql7sbbJ73b6Kyevp5nOSR6ZNcbY/D5jRplhCvNAUXz22nMkn70BQsrSFdqsDHGGzG1Zf2vDS6afWLesX1T00a2H/Z6Wmje2mq+Turrs+pg32lTG+mvNR8GmXQpri3g0x5IYpInmaIu8j3ElrcW80T7UgiC7cF0SOQFlljUcxVRyvGXLZyTeieqSs+u/Yr6nHaLs1vp0279zWv9LvRpEt5b+FGg8wlLe4uL3EaLdJm0eBzZmNnIYNE0kTo2xZnjKH5ZeaJuOkoKKsr6p+j87dv8io4OMnazct35vS+n/BOH8JeFBqXibWrj+xNRs/I0lr3bpV4JtRkutPWRNkEwFlaW5vIJbuxme5liVEuA8M3mBIKzjjlKo1CcU6sldS0T8767b7a7HRTwfI7qPwxk+q0SfyOt1/wcP8AhIURILqy07R7rR5NQRbzUInijs3s7l0vn1OJ4LWCS9uPs8011Ct3LBJq0t3bxW2oefe9EcbNU5K8eacp048keZtKL5mp3jfRO6Udk02d8cDzKMn7qaTel9+m69OhV1bwld/aLUWmnpc3uoalNcXMUdzA9iyz2TagmkywW0OnXt0mjaMbmOa9eeGxmmhmYWkqzQWVryLGRad6rhCLpqMX7jiuaMJS5td6jeltea10afUklpZ/3n7q+fxW7dbv1Ofj+F/2mzmuP+EUfT72W/a9tBb6Ojw21suoSIhe5F/9odLWC8XTfEJsINLlk1KF0sXaE2rWu08w5ZuKqtwS5eWb993XL2ejlrHX4Wh/U7fZi/OLuvk7K/boR6j8PNG1G9nkvftVv/aCW0VnFa/aoZbmW+ktLC8vGFzDf6os9zdStaS28B/tURLPFexyRSRXVvjHHTpwcYzTcItzWyjbV3ert300KWB0vy/LQ0fCXwt05tStLyCKTQoNKluLSC8urZIIru+trw+HriaHTrWOP7Xb3VloUoa4kayEn26z07RrLSfLlt2VfMH7Pk51NtQk3GTVo1KUJ78u8XJrZXtfS+kfUr393y6f5Hc674YS30i3mns3mc6SEVY47iC3eP7SE1CIyeXPBZJFFC8Nzf3InXbe2NzKUW23vz0cWpPklOfJ8V/impd76NxWj5NLtbrmEsu05kldPV21cVrbf11/Dv5Fq2hT2lzNMjWNxHaaJawyXizQRW2oSaQ+pSafJJoCWsxsoLu4u7lLjTru+0/+zJZI53vri4cfZ+yOITUJS5oylVq1IRlGzvUk3yf9uxtLm63tyrc0WBunol/V/wAS9c+DtHu7Kwube3099RfTHWSwhv8Aw3YlIjbyxyWyTz2G2KQaE0+oRPDPZrBd+WQz6dJJcVLxVRT5HO0Xe6S+K2z309NRLA3v7v8ATNZPhlpsmpW9qkSQxT3tlrCSyabBEZrW8tolu7XVJLea/NtrsF6t5FILk213Bb2slpaWkNoJ7qTN4/SUm3/DVPfyev8AwDRYHlv7qLDfCpFTSSvlT6dJq2lrJZuthdo1ne38lrNDfJdW04lSKwu5ori1hjnu1nnmVJtrQLDz/X/ekm3aMW0+8l8MPK+ut9OzB4G9vdSt/wAA/Qz/AIJx/Ds+FviR4k8RPbfZhdfDbWLW5mttUXU7a+kn8YeGtTt7gxwoUiuYlM9gkkT+UbS1t9LklvG0Tz6+n4Wx0a2KxkI+97OhGfNfvNwtaztrLfytbXTwc+oRjQo8un7x30/w26n636heF2/dbjAyfdkXa5xglCuzO7GTu5Zc7lVMgV97GPM2r7f13PnTnrqVOXlYK2/eERt3nBAxDFd4GQVyQf4cEhscuL5JPruu3X59jSMeXXyOW1K9WcPF5KDb0bd84dz82WUlnwx3+X0U5bI6lN3bfdtlnLtK4dY8mKIT5ZtwARmbcTtKNtUOMMMhnBcbT0rM3Wy9F+RA141xOiZC7ikUMpQZKhVBYqGVBjjHX5hyrEkEGfNv7XfwP0j48fALx34P1B4or+y0a98Q6BdTG3SC38RaNa3Fzp8pee0vngtZnV7PULi3txcixubu2hJFw7HfDVvq9ejVvbknG7/ut8sv/JWzGrh1iadWg9fbpRSttK6cX52kk7aH8pv7MFlHqH7TXwJ0fUzaJYf8LX8BWN4s0sjQPGviTTY/svmpsKlmJg8sSmN2XB/dFyPssY1LBVqq1UqfNbupW1v877f5nxGXOpLMcFTlLWFeMWrdU9vlt52uf3c6rrHh3w9osup65dQW9rBF53nXLiKCBPLO35WZI1TYHZW69Hw2NzfDpppNvlWmu/kvW+yPrYRnUaUIN3dlbVvl30+Tb7HxHq37Zv7Puia0LXT/AI5+Dra5kuxZ/YtR8Qae0Edy8rRmGW4e4WJGjkCxsJJkVewAwRapVpaxoVmunuO79FfXy1VzeSpX5alShFu0da9NSvtb2banf0TueyWnx00PV2s7OC7t7t9QVJbe806ZLuxnDoNklvcxSSRzKybeQdqltq7uCc1O00nGzUkmm7NNPZq2jNvqcox51dRS51dW5kle8ddn0dt76Hq9nqCm3hlDOG2qZBKo2bSA5Kl/n+UH7zFhtx8uQ+dJy5ne1tLd+/oc8lfW9rI+fvjh+054C+FOi3Fxr2reZcW+4CyinWWZmUS7UIQO0aMvmDeyBcFFOC0dJJyfLD3pt6R20eid/XyOinhpKHtKnuUvidRq8eW12t171teXt1PxT+PX/BSG01221ix8M2Wq2iG1jFlNb3FnDILh5Jx9muTNHqBSIIXklmSBWZ5kFtLsBkl76eU16zi5ShT30lrdXXpf9DKpnGBwseWnGVWdrQktE5JaRejaurNu+3Q+BF/aX8XfEO50vwveyaX4X0VdQmv9ZePULt7rWJDLDceRq2oPJLe3tpHOkU6aZHcWmnvJiT7KGhikX0Hl9LDxdb3qk425eSna3e/vPd2fyZwf21WxtSnSm6eGpqXPOSl70rWUUnaNut35nrVv8JNR+Jcmp6/p/jS0vI5rRgljpry2jQIAqWlrZQ2jubSzt2d0isLNxCredN8rtKg45YuGH/dTwyTXWqk5P/t5xXN92l/M9D+zpYqcq0cYvZ1IuLjC8Y+9azSu7W19b7nxd4v0HxP4J1+50zVLh9Ugt45nF1JLJIoQJNFax3MavPJLIrhrXaVdhHEyvKivIX9ynUpV6cZr93vdfF2trp+R8vi8PicNVdOq+dR+3bktf+7eV76fa0PH7yB5pJbpY/KmuHnBCSHZDJL5TOF8v5o1DIjRxOBEAV34Bk296PMqrXmvvpYabCa4I+0R3AjCC4lKiNZZECLhQzK1wf3ojaRRiMFQxAAUCoyino+Z9trEOg5pc603XXX/AIZs43VtLYIoa3aSOJjM6BtqxQuwOEJ5lMYCMY1P+sCg7kDKemlJp3T5W42XW7dtN19/4HBXw7hJ3Scbt3tsumlzh7wKiTGEzSLHFLFA08+1l2kvKX+ViBLtKqpXyygJVF3MX7YpySvo7XfXXS/4nHNqMZNapJ26adO9vxOQ1C4u98G1zsYrJiHaCSEKkmRBzLtLDeBwy5Zs5xrFRs7Jpx0vffu7W0vv1OCTklFN3TipWstL7K/Wx/Tr/wAESvh74Z0z4EeO/iHZnU/+Es8T+NZ9C1triQLpx0zw9aW8+lWum227ypHSTVbu5urp08/zZlgOIIVDfn/FNapPHxpPlVKlRpJLk95yqqpPm5r6W5OW1ndPdWsfpfCVGnTyl1YKXtMTXqqo5SurUZQUVFW91NtP5dbn7FXqCO4y8yopc5i+Zt5YqI+DvIZUCcAAZ3MCeg+ZPphg8yArtjQK2CyK5Zi+GCyfPKCANqEBCpBzjAVgwI0tOaaacDyxGVk24y7eb3YsQWG7gKG5bOQRwMuPxIDrrSBvO8wmNA52gM7ADDkfLtxkr23ODkZUhiQNxGn4kjkn8H+KoUkO6XwzrimQR7iGn0q9VeNyHcrH5YkZSDjMg6rnWdqFZvZUqjf/AIAyUr1aate8oK3f3tj+aHVvBt9ZX0sPkLp1zaWV20uoQfYrlZrkrOlwdNsbiRjLNHpE0WkRlGSSxuXk1NXv28wRfmNHGwdODnJzbcOSlflajywSan72t07e5pvc+8WFbvFRtyppNa/DeCbVl2vq9NtTtvDeoudY0RXtY9Uhsb+zjt2sIFjlh83UlmjuYbC4ad2S/ju7TdCL29WOIrc3s8WXvKzwtKmsbhpKUoXxVKXvvmjeVaLtz6WeyS5dd9L2DE05wweLaXPKOFq+5F+804STlbXRddz4XudE099Wkvwbi2h07UpjYapbSi8tp5NRcXxt70Wtxay2ohia6t3vHkmT7G8zvNbzGO3f9HxmJrQqYiDj7R1ZyUqNSHLUj7Oc4e7G8ubms77W0tfRnh4TC4erHDVXKUY0qFDlnGr7ShLnpU78/uw25Vb1fqNtdONvFGLvU3uoEa48uX7YYNQaYNYrcXEsJa9i/tG51F7tnSCW0k8qyvpIrfcRb3GE6qqOc5U/ZSlWhTvKPtKTp1IzfIqnuWa5HeXLrzbKx0QoypxhTjWq1oxpuUk5WqSqQ1U18Tlfbl0ta/M76dwPAd6Nalu5pbpbQ6ZpcEtrFHDDqVzJ/a8OnyWv+jG5kF+kN7IW1eK8Hk/YnkmkvI3muJvLlmNB0FQjGE6ir16vO/fVKk0mlRmrKEITir0/e5m+bmjaz645fN1/rM51IU3QoU5wX7tznHb28W5e0k1JtVPdtGPLytO66WPQNJvbxre5k09V0t7HTre10+KNrqedJ7Cd7awgiso4DamK4s7RYY3tYINUvGTUbSxure4kk5ZV8UqMKkJ87rwnJym/3KjOE058tv4rk07c2ic9eq6Hh8PUq1KTSapPlafxWWyUvsxi0rRs9kk9LnTx6O5tbHSp7yLzdEj1K3tbe/1B4Lo6dNfx6lpjQWl0JdTtkkuruytNt2kUz3E1vc2U0sFjY3lcM8RCTnX5fZfWHGbnGneMqzw3sasebmS5U+apzeSjb7R1U8PKEYw/iyjJT5HUvKMPaRqQ5dPdi0lFRd7XSu7a9hovw6e0XSr2/wBOt1j0zUo7V72QyxWsty81teXdxNBrVjpkdhbWW7zprm4aW2mE1jO/2jTJFvG5sRmL/e+zr2lWqzmo8vLB0owjThJT5n7SVWKU4u0dG9HuaU8K2+Tk5IQjByle95tbW083vuesx+Dob+yjt7aC1v3sdFsdTitmv5tTXVNOu7S9SS2h2xQZiLReTK/7yK3k1DUlhN0NIddR8WOKcXDWpTc+dTXLy2cU5fHfr0937rnT9Wtqk0r6Stpb+vMku/Acqagulaimj20bO2l6Xb31neWt1ZJb2kRNsLe5UvZXkEdvBczmS8im1LTb+PVoobkxT3UTWKlZ1qbrNxcXUfxxaulfZbR19VYpU4p8rXM+r289vTTfoS6noYtILe5Fjaumm6dY3OrHSoZ2W4WFGktYrhoreMhraRLoQ3kgEsTCC3he1it57iOKeIladm4ublKkqi1ipScm6d3rzLmclpa7E6EL3Wl7c3W9tu21l326aW9C0PwtZ6zYXvmItpbaalxO0F1dbtPa1jOqoJNNj1C+j8wGysb28ieOS8srmGxgWIzeVJJdcMsVVpza5rubtfa1uy1vpp0H7GFuW3z+d/6/4e7fiH4Vv9K8Fa5c6La2ulxaLp803iW7ubGa3jltXVDGdVvIre7Zhdy3VrawXTlUuDepqAjuFvYY5erB141cTTpV06rlrDr7Nr7UI21l13V2rGNWmoQfJo0m3/eXby066+nQu+FfDkmsQtca/wCINNsrjSLy8sLy0aLLXOr2mm32oNJpT6TdQeeklpDJdLdwvfQWcu8PqN5e6fdm4vFV4UpKGGpOVKX7yE4yuvY8zi+a0fdkpRqNq7srPqZQpNpNu2ztbp63/Q78+EL++0hrqSOMy21pqWlrYv5tpZ3Mseh389xL5y+TPOJ9OS4jD7pHMQtJJo2lW2dOWliIqpG6s5VIu197Ncnb4ZXe2t7GkqUL81kmldddV8zrB4TvbKK/0ux1Nby5l0fRvsr79Ts0SGXT5WiYT3MqSFJV+zR3ItpWntYpLdZYbxJLi0tohV5pQc48yjUk2k/iTlqvXR69b9DPkjJq6u9v6+8ztA8FG61F9Lh0i6b7GIry9vFK20MlpezXOpS6rJGjMdQht7xLiO5No011Fc+XcxiV54Sdqtd8qq+0T521GPLZwjF2Slq7NfeyXCF2rLR/ebd34Z026sfEM114at389tJubVHgntJ7aC5s9G0+wN6qanDaxPf310ZIlv4ra2j01tKuw09lcLcoKUozppTqKXJzSlz6S5kmlbl0tZ9Xe/SxLpc1vet8v+CUbvwvf2WsaXp2lW9uVhkuEK2C215aCGHTTs3XLO62KLJMZbm4e3sB5l1Ytc+bB9gjlcanNTqc650uXRP39ea/LGz5tlfVW03uRKlFWtpe97Lf8SbR9DkuNSuJrfSdRjuLRoLKwVmtY2lu7pLN7yHz3upYZrG6VlW21oxW7XC3sUymK6vbnTDdVqNKbup805Sc9F7krKD5df5ZK1/skqnJRTn7sne8d7bddL/cv8ukufhzHqthPp17DfK4169muUsS/m3+h3GpXr6ZEbY2cur6XqLWtxZ3N8kVjdSLsaxto72JTeTUsSqco1aKjOFkoxnupKzvKG7WndEQhUSftfZKWtvZe80ujVS617+7v1NuTwLpPh+0TR7K8NlPb6bav51qZo7yXS7CeRo45bjVLKxkk+w3NzcXV7Z2oidJ73U/KC3t5NbzQ69SvzSnyNOcnycl4pvsrq27S1emmpSpRvzXbnquZ6vletn57Xfltqblh4Q0+/DT2FveanDbWd9PeRPZWNpeusF49v56RXDGK4RLmTMdq0C3V0XS4WJWRLN4k1FXdkm+m3olrYJQcVd7bJ/kRnwLDrc7DXjFp0YtYbZLGfU4L03FpaS3N1eKZJUL2s11BfQ3cKTixsla11DUridvsUlxpGtKq6dpQ3upRlfbzt6N9USczpfwksLrW57mydv7R06fULOy1Hw7p1sbqzjkSxvNOtmu002ax1JNEmu4oLq5uXhuby9juUs0uY4pnh9GOLapOMrxhO0lTlLmjzPea91NN7rt3ZEoJ3aWvc9SPgsXtxFaroujG3ma4ktHtxBaLaRaBbXklzHc2upww3slyqX00N7F5YklOp2LwWbv+9TFSko80Jvld7p+85a2XvXWz20eisc7pxVRy15u/wArGnqvwjTxQumRWqDSbTSpEvQNVsbi3ilttQvXsc2hQKZLiBLO5SWMFBbSm2iHnxFfN0jQliqf8SnD2c5N88rOXtPZQtFN68vIm3fq9ra8WIq+xrKTi5qUGrQ1a5U5Xkul7WS10s+x88QWGvaHrOvaMkMcmnG41O2uvOtGRJo8TafFMn7qN/IkltzLFNcnzmWVkKQuJJ5uaNaVCTgrS5HON09HrJX289Vr2v1KVKFdKfvRdSMX7y1Wie3y3v5lG8h8RWXh7U9JWDTbiPUVu1C2i6lIZ5tQs2tYC/mTy+asP7m4ib5PJuEZhIu9WXKnjZpckleDk+Zc1tG9dbdCnhKTfNtJLR76pb9D0PR/2YvD0KeF/Ed/4l0aVXGh6trunyWTGO6tvJuL2/sDL5TpbTtKsFvKZJYJ1Teo8x5DbP8ASPDUHCjKVWilyxqSTmrct9Y36yVn7vptc836xNucI0puSk4Rad4uVlZt2Vt1fexua3pmh+Jj4n0XWtT099MHijStS8IyWeo2VneDSBpHk3QV7WO7Yo9y8zFru3xuLKzxwmzmizni6U6Vf28qNTkrr2HvWkoOm6UlFxs9FJyjazvorN3FGjKEqM4L3uSSqS3s4uU4q395u2+m+uxQHwO8L6nf27Tamkeh20cmqRIXu1Fy2lwtLHbyvJb7jZXUsc088kl4r+XLFarB5UEU9356o4apUU3XpQhCnOpGNRV5uVRqSS/5eaO0UveWt/cW73lUraRUXJykouN7aPRvZ33enkdD8X7qx1LwVZ3vhMS3d5d3VgskujwiZLaSCC6Wd2j+z3JktY3jj3zAoTIyfKBur08zx9PGZdS+rzUuapQjaMK8op4a97fuIpczdrX93Rtu5z4HBunipSquEU3J3lLl3fnfbueXrYeJbf4M6NpFmb+XxLd6jqcWqX80kFtqthaLqV/qEGsR2txGXf7C/wBh22ltEst3arNbeZDcO7r5UcXyZdTgqf791pKtCpFpwhf3aifVaO8dPWx3+xp/XKlSbgqcaas4yU1Lk9Lcu9/tfibF/wCFvGFx8KPDOixfaLvxFb+IZbu+ljSFLmLSkm1ny5bsGOJfKV7m0MPmLCrCIySujx4kmrVccrwsYxq88MVOTgqNSTlao52/dxna3tLWlba6T1SmFKmsbVqSlTVNx5VL2l/ivra3TTS/Xc9c+FunrpPg3QNO1+1v5dUZdUe9S5SF55YjfXIWO4jlYW8chs2hYCZomlQCXAOyV/by7HYelgaWHxKnTlGnKlOMo1HzRla6/dwnbZb/ACvd28/G4WpPETnSlTltyz59t76Wa16a9NDBXwF4TttU1BFsHe285Tbxanp+szRRDN0YNgsriBUBl3wIWhkiAg+czBVB8p/VnOfLaUE48sakcRCquZ2bbfsG1poteui3fZJ15RjNykpO65ou17W9dv8Ahy1d6Elm3hTT/DLG00/S9furvxJJDHci0uba6ivi1vFHdQlpUZykXkNKxtV2SiQzWoauuVeGHWDjh6ypqjiIzxCaqONS3M+R8qnJJwdrvm2Tu3o+f2Kbq1Kl5Tklyt91p53b110OXi+C2gaumqa5ZXGoy2t6mtT6aiWRS2w8aQwxJclAki2t/wCckLTmL948iyuzWyB+Crh8JUWIqwrpxTqOFNRqcsJOV1CKnCCSim0ne6S+G17dVOrUSo06kbWVO2vkknt5r7zw+b4f+McBV0q9NnLIsAZYIHtJba3jtwltYukTlvJuHaZxbSvJ5sgiRkhQK3j81ZwhpZPmt6RfL+O/+e56HJTu2naTvfS/XX7Xc47WPAXxBi0W7tRpl1/Z7va/aJBYNnT4radYYiqySqLVYo4wFwlzhIYzI0qJLNIvb1YppxkuVbte67O2kr21LjTpppxb5no9O+re7+4teP8A4c/8I9pFxL4c+3TaomreEorkSW13JdyaQLmyvY7uK2srSGRnXVIrWWaSO8s1NpJNMt0sERRfRwqw9Osqlecryp1EouVouU6Uop21tytp21u1YVCUq0nGPuWk7v4vdjdydtOiZz00ZsfFGrT+JYntn02O31hL7ULWFoJtMmmbV7mO31J54NJS4e70zWEmBeS21O50zTJbC61HyWgTpnCVSnT9lUjJ17x9j7Vc3tk3Sp/u+VvWMYS3Wmp3RpvncXCVOKso3XMpxklf3tLKSb6OzdiPWdd1XT9L1LU760OtT6nqj3TWMca/2lpniGbw3qOh29reDVz5llFCuoRSXSxBNOu9Q0tJYdQi0+RrqPGhhliqlOnGUaCjSpOMpu7rU51IVJeyh7vNzuTnK0rwTkteW70ajBfDOTvJJwhzJKMJTXM0/dsoqF+u++h5l4U1iHXL6TUbXTNH1K90e1n8/RpLvUmun0221G009TZ6lNYrqEsEWo6LqPmwTRvK95IiWzr5Etxf9ONpSw6dC9ZUasKFaNSVGnGKlUoU6qi4uu5tQ5/ZKSXv8qnyq/KihGFZwqKzqKDUoJ3tdt35nbpuuXR/efRq+BtVFubiTSNRlibTNVbTIBdJaajPpbyW+o3MEmm3cc8lxHI2p2sV/drFbw6aLmS6jmt70abdXvzbxLjzt3kqbUJ3p81OM5bK11Zvq+h1+zpfza9U117af15I9fPhLQdIms5bi11Kxie31hjLewW1rLe3d1eaaJo7vElg13c6jHcy3Eks6X9pbpYXayMlz4bhnk5frVStzTc2+RuCvryqPvcq7RvJu3dsxWHSd1Hm1v8APt1+857VPB8muWmpaOLtrS51zStXtNMWW4tXtrOEl5ZLhtRuLuG3tLyPTWg1OKK+c3Hm2T28Ucu68RVTxbp1KdSaU4QnCc4uN+aMZJyjbrzRTTXW5o6Kaa5bNppbddnsup836h4evPs96db0vVG8Tw6zYadqP27w7NcWunvLDoF9q1tY61Y6jbRW/kLrOoaRPBZWM66lLb2EU62N072Vl6sa7m1BcsaM4SqQ5aypKLcpcsXBwdntq5pfcVChNpJp22bt/wAEn8QaxpekGzs9S8L3V5pwiEUZ09r6zkOvXS2GuW9/eza/pBNtC0rPYW8txbTaHaateSSXGoaU9ws9vpRp1qjv9ZjSq8jk6tSVOdOSTsoqUKrVlfd2v0QlSioxn7L2l6ns7ODqR/xOzjrZbafmYet3Wn3Wp+KtYutB1SRbCOwsrOOHRNR1C+tYJ9La0EE8Xk273McZ0W7n8qSSyto7PT0Tz4UubS5uppxkoUeWdJTnLmlJztB8lrKTa0+Pzv8AIfs1s3eK+Fdu+uzvZdOh7HBe6dqMVxc2C3ipaiylisP7O8No93fTj+39PtbeLTvFUV/YTC2gkSzc2KL/AGrbQ219q1jqm9ZfOnOVN2n7Ne9UirTqSv7OcoP+HRna/Leztva7sxxoScYtRtzRUtNd79bLt2Pub9jWzh0rxPqFpb6db21mfh9eXFtO1uqz2hh8V2mmXen3bEvcf2lDb2mkx6m7pawXF1befateIXi0z7HgWftMfj5te8sE7673qR+62/W/kfMcU0lDD4OS/wCgrXTf91M+57yONZy0bHaW8w5k+VcsSoUeXuKsCBykZ28/3c/qtP4pf11PiI7L0RjXDIiM6v8APiXB8sANvAAAEb8spU8jJwOQcGrqfCvX9GbKV9LHHagcB02QqWIfcR+95Adxl41O0DYCwJzwDuBIOD0LiuZ220ON81ppvL8xU2ueM5JR8nAxvydoJcqcgqMrjhZNlokuyIp7dmywlLYZez7FGGZiOCQcZJ2qNoHNJq6tsMjtRHcRvZySboJopYpYmiaRNjlhLGyhG3o5BBBDDad2054cVZW8mn6O6f4Madmn2aa9Vqj8SP2nP2BtN+EPxe+EXxm+Cul+JNUtrj4zeFb7xH4atY4b2z0JJvENjfLeab9jga8sbSOaLyCrW15HCtxHNI8EMDRv7WEzGXsquHruHK8PJU52tLmgmo0/nGKXN0Ttyvr5FfK4PFUcbh48tX6zGdamv4fLo5VIL/l2203Je9zS5pXipJL9o/2m9B8NeJPC9nZeOpr2LwBDcLqvjoWF7eW11ceHdKsxdXOnxHT5o9Qkl1OVI9NYW8lpctDcztFcQuoevIUnBUJJK/M1q+VJt2d3rtd9NX0TenpYaDUK1KC524zimtLqN3e2u6V7X20ufBXxy/abs/hn+z1pXiTwl+zB8M/Bfwv1/RdSX4d+EfFl8+n+KfElvpsNgYUg8GeGfBOpaVpj6ppt3Nqlt/bfiBbya1tp7jU/sssm9uyGHWIrqm6soPmUZVIK8YJ/b57pK3poctpUMPKtD95Kik/YufIqj1fKlyycm7bddz8zv2Pv2hPGVj8f/D19L4ebw14I8ZeIII77wVG6LpFnP4iffp83hq2HlCyujI8cgtILa2gvLTzmWN5WhmHbj8HShQThUVWrSi5e1jZS5FdyjLWXMpW11W+xngcdiK1ZqpS+q4evFP2E9YwnN8lPlk1HmqOadtFslZbn9R3xT8T6T4D+FGq+KI0Mb2eiT3Fu8gbDOkOQPLGZXZuoi2MSRtK7+vizi1BOKu56JbavRa69WjfDx9riIRkrU3JynLfljBrm00bvFN7r5n8Yfxx+NXir4qeP/Euo6nrUqWdzqt4tnGkzi0+wo6LBAYpvLSdpDGiuxDES4IKFmSvqMLg6dGlBuN58ibe1pOKe2uzt6njZjjqtetVipSjRTcIQUtOWN43emt7O67aHlVr4bv8AWI7/AFCKER6Rpdq1xqss9ysltpZkaIw+fJ5ccH2m4bYttbIZJ5XARYQyYbd1o03CPxSnKyivit3tZ+732RwUsPOtGckv3VNXqSekYrZNy7u+kd2fWXhL9jTxVD8JLb41eJtC0Lw/oDaxaaTBN8TPGE3hJCb1rv7NcT6UfD809lBeSottbNqeqmSVjbxyWaO4duGvmilUqUabnZWSeGoOcuZfFGD51zKOl3btsevRyuEKUK9RQjUd3GOJxChT5XazcPZvkb6Lmlta58caH8W9U8Oahe33gC617wncWrIiad/aUupWsuybzLhbgyRWokVZYyhjnihAO0QlG3CP1KmBp1I2xHJW5t5OHLJf4Xzy5brfe9l2PDoZlVpOrUwLrYbllyxoznzxny33fJC9r7W0v1ufXD63B8dfBVr4nlsraHWrWyjGsQPNOt2bq1lht5vsjujri5cztCmz7ODbSZaVfv8AiKlLAV5Uef3XJyT5bfFa6a5ntp1+6x9UqtPOMHDEOlGEuVU5xi78s10bsr9Oit59PnTW/Ctxpt9DHb2LxwCS2iZ8g4nYeWjL9r2vKsv77YDEYgoV9xVVC+lGtGcbua+79f8AgHz9fDShUUYxsn03t59L/wBehhajpFxDbT3UttDIkE5toXyblYtxXfIsaRL50Kx5BDhVXAkjwke19ITjf3XzO3ppp6mMqU4KTcXZXu+y0u7Hk/iS2spLUwQzSrcSTi3by/NQupRGkIU/vHCu+CGZQMbF3YY130Jy5k3GyUU1rvtbp13PMxEabp2ju5K776PW1+/S54nqUrxSPKnnoVlIWJF3hlhEYNxJHGCgTeMoVBGFXG4IZD68Pfs9rpPvvbT8TwKsnTcrbqbjt6/5HOXMZkj2nzBLK+AW3lijlSPLQxMZDlmIZ2AAJ+c7g1bpL3VJ6XttvZOy362319Gccm5O97OUleVr2vJJu1137o/tw/Yl+HHhH4YfsrfBzQPBl1bX1nfeB9H8T3esW2JV1XW/E1jHrGt3plYK8ha+u5khjk/eQW0cduf9UFP5PmWIq18biZ1fj53T72hCXux87WWuh+z5fh6WGwWFoUJXoxpQktLc05rmlLd21k1bX1PoG68pmKDfkSsZN+NwkGXaQO3zEOpB2qdq9OG4HAdqdnfe3+RWKEgDmIFHjAZGAkUHCjcm1R3UAgncV+ZQNzBTldWtv1v8+x0FjIqMghkZkRRlWi2jOMjEhIK7euMdeOcAU07NPsQzr7G4Ekih03gyAttDkAjJODGhOTnJAVsj5RgEsNYu6vt8/wCvx+YMv+IYpG8KeJ1B8jf4a1sRuVLeXu0u72uIlZJZNh+cqkiswHyujMGEYhpYbEOSvFUarktrr2buvK6uiYpyrUkt3OCXzlZH4Z+IFu5dM01r+2s7qSXUtSh0+K5s7m8W9v8ASY7qGSOC8ltZotTtJdVtDfWBEO9rQR6lEkL6g0I/EqEYKo7TkqapxU5JrlpU3FOc3H7fJFttXjzJJXV7n6vySu5W15pWi2km1OSXvebVm7aHHaBd6pJdaF4gazgXSbnW9KsbWUWX26zube9dIra+tZplhSyn+zzyaOgEFtb3JRJXnvlRBH6mDp01jKFCU5KvCvhpVoxfLKMvawvRb1uoPVysua9uWO5hi5y/s/E1oyj72HxCsnzxaVOSlouX3r3s79Ntj5GdbBJ7uO60a5muNRl1uO20aPy7n7XqPnb7a3gnbUm+wW8K2lpFazXMN9eWMk8j+H9Hs431a5T7nFzqVMRXlDEShTp4hwnWWl4uUoOcqcbUo8vs237OMefm97ZHgYWMI4TCUpUnKdXDVHGgpcsPgpTa5rPl+Nb79Njy2PR4muZ/FN7CkepagNRuYWuLiJbrUbWQxyzS/ZW063l0+1tbOCEO3kyWMt7fSfY7UJzL3rE1IweBjPmoU5xcpU6UKvs6kNVyympJd3azfU45Yel7X69OPLiJ0Z+7KpUh7ZVVytuNNxkl2u5d9HvraXoWv6j4gtrSxtZLqexk1eWLTIJ5I7pDbWt5fagLYyvbS2bKITJ5ySwB7xX1HThdKIIJNK2JwdLD1Z1J04Ocl+9rXVOUkrRhOMIu3v2k3otLKxlTo4mpUpxjTlUVGFW1GmlzxhTcFKcHOSV3Cdle79dTf0eW4MYttImuV1AGHT7OGWGC1l02OOFdQ8+fVI1theahAfPeKa11Nls5HN8llp7wxEceKo0qdRKuqc6dOU6kpUqlRwlX5vZVKsITlJQp1EqUoRteEafLe0tO2hObjVjRdZTlanCNRJqOHV6tKnJrT2tO9WMrOz9o3tF39D0qXV9E0qzuLS1ka9hmfVLTTj9mWWx2Ttd+aJPMmvlmA0kyTxrpNpHaC8f7RFc+RayWvlYijQxuJdJz/dpRw31ia1nKtCnTkoQVmqcfbt6yd+RarmuvRoVquHw0pqFpcvto0IvRRpyqVEpTtb2n+zqL0Xxt20PZvDvxG8Wa1p+k6pr7w2L3tnY2It7P7JfebJawWTz6hJaWazW0l47SRtrB8rT83nn3GnaaIo7iHTfDx2U4KhXxdDDOdVUpydP2ukaUOdqMIS7wVoxfVRO7BYvFSw1Cvi42dSCvCLUpObim3Zard3XS6u7npieLNRu59Ah0vT7GxsNJEFySCmkA/aHit1tbiIFbFbaGZp722ggtYJ44oreeKBJxFAPKeWqlGrOpWqe0laKSakpKC5m3LZXWjT6JanesS5SSSfI4qb5vderskk7uWu9nY3LjwnLo11Y+ItU1q+bTpbYrZaZJcw6rYW18tqHgVDYrNE0NmFgtree/sopT5l0jTajPLPNec0KnPRnhqWFpRkrSlXhf2ns+Zc1F3unTa5pJaNTlzXsglpWVT2ktIcvs9OXXX9b+p7DpmoWdp5+pX9nNfazDjU4ZDYeYIpFaxaJ5ntZLV5LZbxLnVrtpLkKLcWUZFqTDK3EqFWTcYyhGnaSipzS1UWoxem7lZJ9brTWxUp8yata/n/wD0y8vrQxX0FvqV2trMtjex2i+HhK89zem1FxfadeqtzMimdlnuoXaOMWqD7LcNdO62nLHCz5+V00p+9d8ybTV7q1rvsndd/IyeiZ3mm+EPBepedFqEdhfafqMEdtLp85NtBPaXMN5a/v7C6jniexUT2GrW01zBLcxTaa2px5+yyGTPnr05XheDi9JX2a+0kYT99JbWd+5zN14M0uTV9StYptQhiW5E1jp8c2iafYC5tUSLT7iYadazicGx05LS/S21BrZ7C+0iAW6ySv5XXF1mlFx9rTktZyV5QhL4opq213Neci+e0Xp9nv5F3R/DmmR6fdSRapaiQFPtRguEa4tr60S4tY7ZobtJYFaO1ku4EtY5mjuJYJBfT5iSIXaanHmjK104Wi7ct9Nemt/lqYOonpbfS/r1Oi0zQLsWixyyrP/AMSmHTXkWxlubaeOzEcFnLNZ3Nxe6vNdvDaxwQ3EksypHLes8ASW1eGlTfM5OF3dNX6Wt1169TNuC+0n1OvsND0qDT7J443uZbSV7qTU9YtorKPP2RE+3NFPb3BFxJaotpdag1vpl95U00VtdeTIFqJQnFu8V721pKXl0X4Ec/l+PY8i8Y6m+pza3qTQSR39pqPiCGwjSJn+wMZY7a4tZr+OLyHvtRn0OabVtQ1C7vRp7NPYz7r5Jbm79CnhmnTgo3puNCVSMno4xU7ucN1y82ivZ3evQfPHpZ/P8zH0LUNSm00ar/ZR1S7js5oNNLJf6TqCS6qbeF5GbV7W7muJ1jtY7aa0u4rvzGbSnlghv7W2hu9qmH5Ks6bnKCk1edL31yr4ZSSta924q+tnr0M/aKpFSjdJ3+JcsvnF7Ndf+HOyjk02wtJr+aW2N5aXFhazyRubgW9rqUwmljbSo49Q8kSXN/eF7uCV2RYGikFyb2Y1n7CpUUbaQlGcmmvefJyuzT238/IqUua2lref9djt9MlSa9nuZWtdNvI9Wu5rSKSGGTy7yKwMYllVVuSvmwbVtLW3ZrC0iiaSa5SWEWkmDw8ujv5JbfiZt2INQ06fxZc21nbsv9hSpI6zGz0tJrCATJa2ptruSwfzZCiXKR2UqX8Glw35H2O4D26XOtOHsISaaU5Jpp/ytpv8bX9Qbsk+n/AuekWOi2ulajZRww2aWlquoaffaXNbBklt7i8hvLRp/s89xC1tdq4nvb86hbvJe78xxreSR2uLTqJtuzahL5xi1b5t38iJS5l21uWfEsdnZn+0NNnF0760ZYbK3jins31SOx1C6tTJolxdKZjNLjz5xB54sbZUs3D2WlWlprRpynZSjJQ5E23HSS0sk9tXZ+iI6HLaRa2+nztHBFp1m73N7f8AmJa30ejpJ9rs0eW6nstQgZJLtoAFkmeYyR2MjqLwWMlmvW6cqiVW8VGOkrv3kn1UeqXXbTUTulor67bHRKl3bSW0Uc6yTa5Dd6cmnQahNeT20F9ZW9nqFxYXkkloxmkurG0Rb2cPNDH5x8q0R9WgNQpt3ai/dvzSvou2n966Xk2Rz7prVdL/APAPXvA2mrp/2qS/3X7pFounGK0uWvI/LnvZIZb5Vv3vIzHHAyRu8lzezCFVd7yYvNI3flsVGeIrWbklRg4rVtTlKLfpGMG2ra36WPJzKc5SpRi1FR5nqr9GyTWvEfhDwd428N+ENYu9Gj1LxVai70mGeGyFxcL/AKU0f2S3ubc3Ez27o32kwLclRIsiSLLJIx9KpVo4OvhcNVguXEP3bu8ffldOyWt+ZStpbbdHk0qVbEU62Iho6UlG1vivaLs76WV777etsPxP418ODxZpHw6nn0yy8Ra/aSaro9pdWFsb6RbS3uSsjaey7bop9gvZC0XlxbbaSNIXkQy1FfE0qk6eEgo0p1GqkPe91Wb6edr3v18jelRm6NSvJ8yT5JLVPTzu9jURNKlOpwywm9k8G2Gjam1tcCK0tUvL+zu5SLOONBbbo428pGJkdBkyt93f0Sjh5qc6kOerhoxnJSuozbp1ZzlbdxlGjyfinpYyiqj5FCdnWqOntrGPupJO+/vOz07nFeGfE3gj4geINU0a2XQ9am0jVn068+x20Zm07U9NSEXVrcGa1igSdR5i7YDAEZdkZd49tcmCxMcbifYypUYXcpudKLi/cSfLq3pyxX/BNsTRqUKMqvtanPFKNnb3otv9W/l2R1viWbwt4A0HW/F9x9ls7Pw1HNDqL31va3EEaT6nO8YcJFeuhkiu44t03nrEc3E8V2yiFvTqOGGhia8IKXsoU7RlNLmftJW0tttot7dNzjhGWJdOi27zbakt0kk7Ls21o/R27+N6R480i4364r2F54f17TNN8QaLAkMK2Vx9vuls5rRbg2xuIxI22cPJZLFOFHmIxPlReF9eVGVSdm6NehTxFGnfapUbUop2eit2V/xPV+rupCnHerGfsqlW3wxSupSV9WtlZx2O38Xat4Q0nwsfHPiKOOz0eyXT5rkS6S0YjE93bWSqzWlrdXOyWedvJuEs0+3bI4nmW3u3Ze14iFDCfWpU3CLlSi4uX/PyagnzW6c17W12OaGFnUr/AFeDvLWztv8AK+npdnRx6j4eHg2y18W9vc6fq2labewK1tDEPsupwRzW6gPazSQyRpcBBIbeHzt8Y2xOjmIqY2FLDRxjj7r5OV823Pe/TZcqM40ZSrSor4oc/Npe3I426/au7enmiNotF0Xw/b+IrexAe/ksZbeNiY5vJ1WGW6klRxZxyI8EVuhXEFsC0sKwtGiTbKrVowwcMVGF41lh+VX3p4mHPe9uiVtt9RRjKrXnQlJXhz+9b+Szei73XXTzN7TfBfh+8ht5ryOVrrUruwvFBXz3tyYi0bAhoio3TszvCf3hRSpDeao66GDoqlK7nLmxFKp70trc0baL+/8Aht1IniKsZOMWly7uz16d9O71uedan4g03wz4rsPBQubaK81ObVH00XlrezO72MESgSX8e+yiVo5uYrp0h8sbASHkdvBxGJ+qYl4aKg7u0Z1Pek3f4Va1l29Ldz0IUJ16Kqyjdr4vJW1a6nqGm6BpraTBHK9tCup6dd31zaqpjXzJ3gdt1tAIIZSJFKpIyghUkwrTKNvuQo06uDp3snOEnUhFWheUk5Stund99Nd9Dzak5qq9LRpSUIPfo7O3T3Vrrd3XofPupeN9OsPipZ/Dm20W4a2j0yXU7e+gMpWO6F9oqME3W81sHea/tzcTTmKSC3zMEuo5Li2h+dq4lQxcMJ7FShQahCSaU4xSceW9rcrdnbfRanr0qEnhvb+1blKUnJS1V1q7dVdvTsjoWt47jUtU0C4tES2gt5VimzGImeNofPCyxMzFFa5U+UAZFlUqwKjA55NvE1MJKlFQjdxkviu2rv527/8AB1ipU4QrKWtk7WtvFtlj4h+GNM1Hwfe2kCQ3OpO2npppW50WWaN0awntJI5tfaW2t3tbrTUaGYxSzbEkhaNpHKv2V2qGHrVIOUZ2jCXs5uLdB8sbSnCzhz+8uujsZ4GU5YmmpfD78oy71EpSStbo7N66r8PkzWPDWk2Udhp00t4bOaCfSAdVkie51vV9ObQpLi2e9s76O8WSK4OnDV5YLhrPUbrKNLEmpS2mq+QlN2qUYe/ytfu+eVSKnBwtOUnJ1PclrtaL003+mU7/ABWTfVvST3l6dbd3p1MLVBpusp4gtNQg0zxBb3HhvWTpMc+q6Zc2H9mQahatG1zp2npqc2oR3Vxrsc9tqU2lXtjpWm62mmrZQQX19YahMYVadqlNyo8k6DbjHlkprmkpxv8ADKM6XMm7+876LQpNOUYpKSnTm/eWml4NNb92tbeVjmLfwjoFlbWdxbJeaHHZ6utodH0u4t5YdNWCVtPW0g/s7RYAkxm1LVZry/kiiunuNVmu4mtnvLuG1zrYrEzq1b1ZVZ1FO86rXPOU5c7nOWicm93b4tuxvClSSjBQUUla0XZXtvbzerX/AAx2uk6zNbxazcTJHZWs1nd6jo+q6bLcaXqNibLSZ7+xgl3tcXcEZMdxbSp9oiurxJoNGafQ5HkjXza0G3Fp1JyalCUajV1z6NqSXwLdafM3SdrN33S02X5s0dZ8RXmpar4YvtVs3bT5bK60nxC9pp8KQXHiE29lFayRX9rNp1tpmmRou8Pp0dzcPcv/AGXBqz/2bqVle4rDuMJJKKqK0ot1FZJX5re770pJWUU1qlvfQgtWr7Jyf9fIjbUI9Mm8vTLTVf7R1W+t9K82Xw+2qIpv9Pl/s6O7jWW8ubmzK3T3l8s84khnTU7u5uJm0z7LBMaFSrGXtIxnCKcpQk+VSSV5JPq2lZRSu+j7Umo8sntzK/kk02/uZ5hJpZbTbXR9USOx/soajqurW1x9pu9TWV5LGeGe51G80TTdOvNRuruYkXuiTWctpBDJNp9vIt5LI/WpSjU9rSk5RcYNfy80VZxj1ShGKbT3fa5r7S+nK7N2Tvutr7aW1+4TUPDVmLiHVLqK4s9Q1C2/sN9QtT/YVtY6XpE1zqlpc2UVnb20kF3NqUryaQb3yYidQiaC3kWWaTUiOJlGMoRnLlhzVqcYtR/2iTSu9JdHLToheyjFOyi09Jc6cm4/yqzVterueZxLNB4n/tKaTRk01bvR/F9nonmXlpey6nF56Xso1EPObq4nfVbzRpZBIZbm70tSdUktotK+0ehU+ruhGmp1KtWm61CVR06dSHs1TdOd6U4yfInKLpzUkqmvYwi5e0jLljGm6bnCMk3ONWpZuUZ6K3u6rlbelmuvWyQ+ItWm1aKzj02LVTbkajJca7rHiDW9UuL6dJbWzlOq3uoXmk6no+laLpXls9x9tTQ9Lt47r7JYyLb2vA2qKhUq1HLklP2UFRhRpwpSpzotQcEufnpVqsXf4XZ9bPanGLjUik17yWrvapTvbt8PM7+qsfd37IKadY+OdctoUiu9TtvCGoNqWsWkVvBBqVpNqng4aNfQfZExO5jsbzR766u7m7vJpdBG+RbaO3kufsOBqs62PxsnJ+y/s72dGEpqUoRhUTs0rWvzbvex8nxdSjHDYRx0dTHOpLzk6Uk3/XY+6bqVotzqykxk/MwU5DMhGTzwMDO0sBkn5SAtfrEIcrbve/kfBQjdLXojlLyYCcKsMq7UYxeWQFy2FMm5yxUr8ww4UbQSTlioye79Wa7aGBqUjs8gOCJQPmJyIwY1cg/IVDsEY+YGGQcBSdtQ2bRjbW+6/OzOKldIrgMrLKylmcZk+ZgVbzFYMCAudu35SMMQxXGc3OztbZ9y7Eskkb4mdZVaRAqPtDI5VmQKGd1DHjpuJJUnlutJ3SYE9ldQQsuVhJZSSxDKRlgWJGWbOMbQpVWA67huDAkvorK7tWt7q0iuF835YriESRyYIdd6AyEFCBsDAuGUDc3OQT2fo/yPar3SrLV47SS5t1kEYhYK+0xB4nVw3lyEgjzDlVG44TcArdKORTsrLe7s/mzzv4mfBjwB8UvClz4V8feCtM8S+HZrhLr7JPdX9nLbXkSvDHd6XfabPFqmmXqpJNbfatMvLG4WCae3E4id1pxk4SUotpp3TWjT8g5ubSXXRvyPDvCH7CP7OlpqOkanH8KNOs/+Ef1XTtW0WKXUde1e8Gt6S6NYaxf6vreq3msare2xh8y3m1C6lMMypPlpIIWXSdetO/NVqNNWabVmtbp6Xs9h88KcOWMYys3LnfxJ6aL0tdebOV/4KVeJ7nwz8IoPBNmmy51hGjnbHmyS2attnVljliOZfNUrK0jD5FVklQsKim/3lPXrzf8AgFpfibYJSlDFVG7uyjBbW5rqWvmtD+WzWfCcsU115FsZbplM0VzFArRlilxHBCi7HCRxyQKsh2Y8t9qyICIU+ko1IyVNvRrlsvK6trpv6M8CthZxnLRuWrjLtdya77Nn0X+z58HvCvjKWX/hIGv4fENhqdlqmipZas+kQxSpIHN1HBb4X7bCcfZWWSIwBZJE+ePC8GNxdajJ+zaUWtU0m23fuux7GWZZha9OUsUpOrTaqU3td6X0/wCD6n7R6t4dn1/4M654B1mxHjfQddthL4j0vxf4i1TWtQ1q9Ty7mO9g8RzvJ4mt783kEEv9oWmsRNbPbQxwgMixt4nt5qp7RNcy+HTb+rdv+B7dbDUKqdGpByg4yjFXtbWN+/8AwD8YPiL+zRpfha11Sy0n4bJYQ3yySXF9qnim+1u/tZRcEqyCBNOto7eFDJFHBNZzy4xPLHLO7SV7VHM61Sa58TJW2tBw3eu97209Pmjxa2SUadKSo4VLntzOriZ1vh25ef4dG7230XQ0/g94LtPCWn3tvIrxaTemNbu3Ewmt2RrYAwwx+YssqvciB4kGFR1ufMRpGAGeKre2qXbUpK95Lre1rLys9eu525ZhFhaNSEVanUnzOL3ejW/ld3duvRnB/EfRNPjknW2hcQiV1V2YLJcld7hHC7lk8t08/BWNN0asiMQsldGEqStyvXXTyscGOp05cy5dk3v/AMMfO+pyxrpV1Eiw4uopGtHNy4d0kMYVVWQkgR+UWYlvKZVEiiN3Qj0oaSv2/wCG/U8Oo1GnJPRWsv69DxHxVZx2kccl0bO8me3hVQZXl8lCryMtuisUTd5ihxJGV3uAqsu8H06EuZbW0seJilG0X7s+aKVpLa63WvS1l6nh+qyhZpBIsMAZfLt/LjwsI3hA/ltloywZt5DAkl2Q7FKD1qavGK/up/gj5/ET5JJcu11polZ2030H+DvB3iT4neNPC/gTwlZNq/ibxTq9nouiWUBjEss91MseZJMRwwQRKWmup55NsMaPNI+xCwurXp4WjPEVZqEaEXNtu1+VO0V5u+m5nQo18diaOHopynOXLGEVeVmmpSuv+fcHKbdto26n9xXwO+GK/Bv4M/Dr4Xi+k1F/BPhHSdDvNSnbeby9tLRYrq4ALSbYJLgyi2hjciG2WOEM8ceT+R4ms8RiK1dpp1akpWemjbt+Fj9lo0Vh6NGgpuoqNKnTVSTUnNQhGKnddJJXS3imk22rvsJ5GjuQoBTedsZPBWTiMnK5IJJLqwLYGSFOMrl0Oj/l3/X8xMQXcRNJ829c7MGQALJyzMS6hzwzKSQGyMDIC8yeX3ea/wDV7foalrCyEBYgp3LGx5aQfIc8uz7g3TOAu0kksxJppXaRJ2Onxldi7FGSG7R7RtBXe2GBBJTBODzgYAYVrFWVvMTe77L/ADOlv42uNB1tXdBLJoupRxM+XKySWVxHvddwDqhZSysMSIpU8F854u0cJim7NLD127rRpUpaP1tqKjK+Io6f8vafX++uvY/FuKzEtxo2mSi/WPw74gvnmnVore/juI2tGlmF0sVpfWfmapHftBZas9pDbm4a/jhsX/siWH8GjWdONWpTUIqtSjql7t1H4bbu9tXdJp2tpc/Zo0o3952tKS5tUl77ldryu/Wxy+oaDaalrXh/T7SR9L07Q9avbfSn1C+u4ZooHuYl85bXR1NgYdQ06ZLhIr6ea+X9w2o2ln4nOoW8fo5VWhRxOHlNe9WxGGjaEWld1Yavfrp207HHi+aWAxkuW3+zYpNX1SVOaT26qz6H5weMdFFubG4il1GWc6vf2VteRXd//wAS9jOZfshKQ2srzX9rZWi2sc1pf20dvdWdvcG5nkiktf1OhWm8ZjIzpYeNGpKtKtGeGhKVWKq1dW3OzdK7tGHvT59I6WXyFTBxWGwT9tiKk4U6LoTp4qVqMnSpctJRjBt0pW+KpdRtabtZvyTXdQvLzw+0Jm1e71c6lqE8D2dlLpo0zT5ruaSBzPLYxnVb7Umnh1iGDbEbiHUyRFHIbO9n93BYOnSx8bLDwozjR9rHE1XW9tUhBRm1FqCgrq9025J6rQ8DMsXiJZY1F4irioTrOnWo4XE4WVPDSqucJuVajBVOem1KCbtCNtrnR/B3fr1nf32s6pNcailrEkMVxPJJq1pPJeB7a6NtJFpwuNPv4ofsLy2QFpdwXtzDcmRtQ2SVnuHWGqUqeGw1KNCpJzqOKUqM4yjJcsG7rn5mpcr0stHe18uG8Q8ZQq1cXipSrwjSjGNV8uIU6badSSTSVOcGk2m3KVrq1mfWfhXQNFurT7VpFteWGrPG8kVyupy3Vun/ABLGuGuxGIVtRPGym3Aa3kVLPSn+zSBkW3HwWNrYxVlGrKVTDxlBRjKMVPlhUhLlTWs48kWlJv3rpt6n3WHhhuSU6cIU6klU96MpSjKpUpzipy3jGXNK7S1Sulsb2m+E/EFzd3SPp8dxZi3WI+RHe6e62/2q9jeaBmge8t3eW1ZbUl4Y2ha6NvHPcYFzlUrYaMEqbrUq/NGrBOHNzVF7sIq11yqLbbbteEXd6DpqtzSlUjQlSjF01aUruLd5ykrfatfyTadrsXRdI0LUpby4B1RBAdVul82aK3Nml1a6pdSwNHdW0MMdjMbW2Bubm3MJkspEtGms0la30rSrrkiowqc7dGrOUftU1ZSWl+bSTd97igqdp2nJ+xlKpT1aahVlf2aTabppcqv0SVtz2/wvoFwZY7mO0tLeEz28lvHLeJaWxC2JMamOFrm08iAXtvd2sUltC8QSO882K7e4trPxsVNRhOmqtVOUJRbcFb2mqSTW3Lu27abHZB1J3lOFNcrXK4yblGGjTafR7fPbU9jl8OXGoQS2SJJA6CW3ewkg1JUi8rTNPtrqGykW+nSa80sRPd36i7uAbaUXd60kVzDLD5tGPLKU5qWtRuMuaGzm3yyUX2birJ2duzNZTlq/s6dPe2XX+tDf0DSbSxtWa6F/IboXf+kWNncq0/8AZFuoN5Jb3cN5cl0NvPDGVtpVubhb147I4EjudD2lRtxVoNyUUrP3tVfo7N3Wulk1qR7T1N3W7S3ksHtdGlto7cXbW9xbYa2RoY7m2EG2K+09VlN3Y/aL2EWtzJI0xhisPPk1D7WYoYSHtJOak5LWLvfVr7T3u9l69t4nXsmrpeu627s7bwe8FvezQ6iL+5t5pn+yG2sNQvbPAlgzHaT2dvq09tZmTMiySQlY5rdXidWdYo9a+B9pFcsLS6pvls9NG3ZNrrZ3Mfb76p+iSZ0Wo21je+VrWr2a3ZhV3SJrVLZJhp502WJ768vPss1vbWUubqJpraOG3knaV4LSe0QWRTwU1OUIaNL2c200vPkv7spWd18iJYlJNbXT3t2+ZjWng2WdRf6hZTW96gaOGMW2oXiyRwJIb+RoBavDaSxlWlhRIria4livIL0rGm1u/wBi6aVOSlOLV3zKKcZK/I4ta6NXafYweIcnpJdra9+h2vg+wvoJr0Jpz6LLBYoYoLm5it9Lur65lvHsZbPTlgxHPe2+Lmclkiu4bnT5khc+Q0M18FFQg0lLmk7paOMUr80ttHqlbruZ+2Uvidne3y/4e5q3vh/WfEflwNNqVjb6pLq2LaQ2ivd3Ntd3zXVpp91bW0ctqRZQtcRshtSLZEtI3aUR3dvVPCwov2jhCcocso3vaLkr3kusUtPUmVeC0c90+ppX/gpbLRdM0S1025uYbOGS7W7L2l4+ppbyR25uo9Vjgsbea6dPKla408QAwyNFarBarFa279lKdadRWinbR72100XQmnVha3On8328/Q4a0+Heo2s2ovZwteQQRXslrYGGSBo7ma4sZ0WxE6oys8MaTS23lNIUM006vvhFbypwlKnzNRm/ZqU9Fz8l73S0t72nq9jb6x/ejf1ZqeFvAOp63atLZ6pZRwwtHcR6etrc2s1i8bw6nJLPc6hLLDb3NsY7e2jmurE6crJBaW1lbXUd7MsVo+ylZQk5O6c3a8oS+JNK6T7W762MvbpfHNPtZv572PVl8CWel2tzdsY3m1K6jubi5up7YBprS2Sea0mM15HBbyXX2RIJd+oRRywxyW9rfpO0Us/G48yimrqEeWPLo7XveTsrvz1Eq8pbSi+9t/6/rcx9cuJ/Dc1lb6VbRf2VcjUn1e+a61GGeKaF7eO0kbR7mwEsdje3N59ljhiukeRY7iFbXVLGIOlQwka0akm6ntYxfs4TjZSimruLtry7a7q7toHt3dqWy0su/wDw1/620o7u8vrq2up7e4kCq8sMsttq0G9Jnb7IHt2vLqxZJIJLwXRa5kt49tvfzx27rNDAlhuWNlyXcVGWmnS7Wmmq08ilUb3+G2nddvw9SG6ksJPENtcJNp8a3dn9muLi0huraSe+t7vxHbRLqlxcRW6WxWPTNWl3XCyS6R9ku7O9gVoo2kpUfZ0Y0+efNFuXLKzj7O/uuLW1lZJPW3axKmuZ79fzDXI57TUPPsYo7wpLLcQ241KaHUv7U066RYYkS4tmnighuZ3WXZcSJZy3ckscUSW0rBU6cZ2i7JO0bvu/0NPaLs/U5WOPxpJ4phuE2WumrbLDc2f2RJ7i7t5DFf2yRRXdlfmJ4L2N7u602aCS6Rbpr+3kV5J7k99Kjh/q1R8sp1JT5Iu/LBcrV+ZXUpLlTS5U2pb2SuctSUvapxaUNedPWT00t87Ppsz2nRr7xFYzawugQ6JdR3D2RvH1DUHHkXEVzdtbJbSeHvCVusmEc2zJeyTXVu6SSyFBNGic9KvXwntadCjH7LcvaVJRtpJ/u+TWycvtd35HDjIQqSpynUqU1rbkSale8ffu1305fLvr5L4t8CeIPH3xS+G3xU1S6sNOvPhzaS6bZ6Oja99n1pLia4V7wSnRFvvNullkggW2gOFtnnDMkm2WKssTjqtDFulBfVpcqX72Dk1s4uMJWi4rTq7pW6kUlRo050ITlzV5RfP7qslFNrVpLZr/AIL1j8UeCPEOufFXwj8W/K06fUPBGk3GiaVo6S6nLaXKXdvq8c0t/JNaW127eVrF88SRRJIHXMkblHDFWWKqYuOPjSpv2UeSNNqpKLjFWd5+zivPZW2uEfY06E8LzTftJ87neLerTez6PbyNPxP4r+JsthfwW+k6IpnSxsVuLRPEEt59lWBJhNf24QyzCO3MgjtPMMu3dbRQzSMokWKxmNdKUPY0YutTjTlKmqrvGPPaUXy3fxyTV1depWHpYeMoN1an7tylZqKWqjb0V1q9NDyT4QfDvxt8O9f1bU7LUf7auPFms3Ws3st/p1/Z2CapfBPOleRwskIvJEnRNmI2cLI1tbohxjl7xuFrqVOlGo6iSXtKdSEY8ztdPlXvdbdrG2Knhq9KUG7Ri23aUOayV20ubVJLRXve+x9DeOdN8TeNfC2teDNZh0220/xNBbQX10huVuLffdvNC9s9xcsv2gzW4it0ZDLL9n3yqrsDXfi1muJjXwrpUFDE04KU053go1G00+W6a3/4Bx0PqdCcK0faTlSlKUXLls1JJOLs9uVd927W3PO9X+GviDQfA3hvQtIh0j+zvA82mWMd8FlnvrrTbEjaLpft6WqOSwhYrAiqWwNzFmThxWExtPBYanOlQlDB/FWpOo6nK5O3NzRStr1fpdnVh62FnXqPml+9fM6TaUE3ZWTUnLppfvY9E8R+DfEfjrwHP4Q1CLRrax1eCxkuZdMa5TUbv+z44NTtvIjn1Sa1ErS2am48vzCUiaHZBAW2dlSlmOMwsMJGlh3SlGM3USqqpveOjio3vZprRPY5qVbD4fEzrKVWUoycVRnyqMbXvZxfNZ6fcX7zwt4tk8Iab4TVdPgtdF03SNOS5g065Ny1po9vb2tusrHWjD5kqROZnW2RC8RBkhKNurE4bH1cFTwbVCNGlyL2kI1XVcYppXTp8t9b/mTSr4WGIniI86lOcpuLcWk5Wuovmbtp12svM0f+Eb8X32laXpclxaW8GkxRSQGLSGjmeSCwuLFIy7arIplmjncy+UqYk3hdrxeWR0cyxGHp4VvDwpUPZpeywTbap3VPmvJWUfesl38kEa2Dp1q1e8lOrzct7WV1ba/32Oj0xfGM0j3AvobGVLe3tY5RY286RukBQeWp1rCuD5oljeCLFySELWyLu7ozzNXcFC9KVpxjhpRei0ejkmn52t0OeSwie82n9pWa/GR5B4t+G+p+J/E9nrd/fXq614fvTqejXNhYaehmjvLJLSSCWB9Za3kt5VCyGJbQ3cUkpK3CDEVeLicLjK1R1alOtTxHM+R+wqKEk7tJSa5b219E9d7+lSxWHpU/Zw96Elqpvb7m9mtj0XTo/GNvZRxTXdvZ3EcM9jLBJo6zSKI/s8EqQ41+ESpGymLBiQD5pGVJ0Mdv6WHlmFOhapGnGcY8nv4RaxX99zXM21e6V5fFpY46kcNJpqNVe/zaYhqNtbWXs3bfRXdl1djn9O8NeIdM1vW/E1xcvNqd3bmOdW0a0jgVpLq1hR7eN9VSdHEWm25WN7gmVJ2V96mQ1xwoYr28sQ6UHOcWruipQalJSuoNxUdlZqTtFtapnQ61D2cacZTUFZtKq4z5rW1mlLmWrTvFcztJ2ehBquma5YXdzrEkk928guBexi20iOCzglG2WO1d55n89PLji2zXhUb5Dudo+eWvTrUqkq0ozlOpJ+0VoQjyX0UE37rXa+nds1pSpVUqeiWkVLnlKW2jbsr+bsunoZPxD1OZNEtxdfb7az1KKwtDBolrZQazqFzKltCkDXKwaotrpWn2f23V9YlNjGsGmWGpSxXUEgUjadSrOlUU40vZ8ilKE5fFKKUqSXLdt8yj5XWrtdt4WKp11yO8uaVvdfKtHGb7L3b/ANaHyb8QLrU57iGUJYTQaBqP2m209rbV9G1CWD+00uXnupo9TtjqAu7eITWtwuiGW7uY4/7KSa4KwQZYGlTtVppzpe0haVT2ftIynUh7sXeUVFKbVNSTSp25n8LR7c7KUbSjduPJ11Vm7aNaO787aHkng3UfFWpWl1Z6nqD3k8Ok61CiL9uYizlvIrK+fVdc0+zgsPC1tLpghmT7ZqGnancx21rpsUNpLrK2F76eZYXD0nJ0ozi24SSqz5o/w43jRqNL28lUblLlTjTg5xUpKOuNDE1J8nPOUm5VoOaS51KNSpKLsnaMVTioa2u7aa3PcNLsrubSJH0+4t7HWkt4LDTcWt/9juDBbSW8TWGoRJeafczNBpkVyjzvN5NpFPeXFxqEFzPqupfN1qadTnqwcqacZS9lZyT91tuOja5tEkr8vlod8astFzX85LX52v8AK1zmPDfg46HbTaPqs8EYhube9umvlWOM/wBsQrpx82ylu3v7rS9aKXNgZtMW6sb/ADc29jfPcQahJBz4tudTniuSMoSjZr3k2rJrpZbpPY6Iu61mm9bJX/yR3GlzQX9oIblLe1vdV0CUX506a31KDUrpRFcX1rZ2st3Comhkspb3ED24u4rD7TptssemFYOCrScrST506qdpJL2ekUpJRvdtp2Wuq1KjUUZWavpdN7N9Iuzvrbp3OK0Dw41jfSa9cS61Ha+ZYaZBFPFoFtYzW0emH7dYiwFpPK095dS2j3ep3Qkt7WV5JdkdpbpajWpJyjOMaCXI5VHK1RWc6knCUuZct1onFN/DsU5czjzSWr92NrL3VdqPe2+vf0O8m8EzSQ65caXaXf8AZVr4dijiubzw1Abi3mulsrK5W+1HXZNIu5rURix1DWdQg+0Cy0e5WCO1SSS6S45248kKfNaXtJSnFV5U7RlFR5lBQd4t6bpt3Wi1LckuRNq8m4xT7pX6dNenU8v+JGueHheQ6dpeqa1AJbuPbOunXlzbGa9lS2jBsjdy2cx062t7661C10m4u7Gd9S0S4huN+oxW8vRgsNUalPkpThBOfK5rnVOMlGUlFfFK7VoK8n2saqo1FynrqtvP1OQ8F21vqs3h/wANahcarJbQwada6jdaXoz6pqu6yuFaebUA3h291WSSNNL0TSZzqllHHa2OvDVLu7DmHU7PSr+6niK1P2SfO+RVqqppWnCnGK11ivaXkr2SXmr5yTcYJSlHluna2u1vut+J7HpXh/ZoviS0sZ4LSaC1N3b3Wo21ltfVdMjtJ3stP0uX7ZPIYk1FdQvnNrbWtxD4jjTTJLfVbS8cebKopVKcqnM6fMqcqd1eMKm6Sb5U9NLba9i51Ki54pKMk04z5Uoyb+LbX+XofTf7NEml2/jXxdp9l4kGrXw8H+G9V1iCbS7/AEqRZ9S0vw5DBfJFqGj6LqbSSzabqum3X9q2t/eWv9k2Vmbu3uYdQs0+54CilmOPcIP2TwlX2c5OLnKDxPPFSUJNXipJad7J2sfK8UzlUwOXyqU1Tq/WbVEus/Zyu0nry2tbs73PrW6lunCSBFXCCTLGL5dpf+EgDrgBhtZCMsRzX65U0S9T4ZfDH0X5HONfRPcyiTMqBZWIkVGYZJIZt2AsfcSK2QRhSyMUOIzjNT1FInkwrIeF8yMDYrY2KcsoLAAEbSScfKeM7c5O2vmbx2Xojmpp2eQB7cHG93dpGUt0JbavygAYMaHB4T5trGsXq2+7KGtqaXChcuxjQgowkwpyQSNygYGAMncSp2nNVze7YAguN4YoHYwtwF2krwcsCRgknBwR8zEsvAYhJ2d3cCb7T8sKNvI8wbGDF32nAyV2jCkBdvO7BbC9jopq60e5LWj9H+R9baPGp06JWiiAdFY75FkOVC5J5OxgCMLsx0JTGSdGrP7n96/4J57j7zd9LlpQsoSFUCEqoLMvygAgoUk2mMk5bKld/K8EEEobdk2bFjZmJ1cxCWV2RZJOsQQtnORGQoQEZ4GFIzkkGrhFuzvomr/Iyk1q+iWq9NT8jP8AgofrlnrXiMaTd3lskdhZusCyD7QZJJElEYKCaMfJJHHIzFhiPcF3HYKzlJzrwUYvTlu9P5rvby/A97ARX1epdL94kvNWs3+Z+N48M6br8tyGtreBkhmj8zZIs8reTIXIYXN1HaqJCXjiTdMgk+QIN0MffzyppNN7c3f5a+mxLo0pylFRd0rapO7XnfzOr+GfhKXQPGdtd2kgiso0iSVFSMDc4++z/aXIwRboHZbctLJ5JE6xBjliK/taTvvzJXstt+5rhsO6dS/SzVn9/Tp+p+m2geKLh9LhsHhjVJItqs+5UXG9l23BDZkDAOSAr7XO7cr4rzdjsnTWl9XZ2tf5njnxR0aTU7a4tyVhVlkbY1m1xLICDKXYi2lMuEIZZ4hKxfBILbozcJcslJ3aXz/rYpR5lJadN/mfGuvWNr4bgupLaeG8S/8AKj8qI+X5wJluP3F4qlGE4SeU226VYpLaeRI/3jWqdtNyqSWys/NXvtffY46iVKnJq+tuu3pqvmfGHivxG811K1w5W7iaKOWLETqkltuQRGOSLzWZIizO8ck8crDa6tlQPdw9KKgnHR9bny+KxF3N1H7zS22d3dHz14muxORPbM628ZhiSSc7I0EEI80LEyhZ1mkdApDOCqR5Chyg9LD2vytJvXW3nfrqeHXqKd2r2Svbv/Vzx3xJqcm1S1tGqARmJiGbzHLlfLYpK+98FMjfuIAw+1Wz6eGp/Ftu/wAzxcTV95ON1ou3bp+B5xf3kkrTPILVIZ1EmEjfZc7GJGWKkqEJXchPlFguVZVJPdGK6aO3y6XX3+R5dapvzJP3uyvfU/ev/gir+y9qc+qa9+1d4ls7S20O1i1nwN4Ct7qB3vb+6drZfEPiG3Ese2Gys1RtGtpomaaW4fVISUEQMvyXEuMi/Z4KEufl9+rb4VL+SWu6210ufZcJ4LkjVzGpHllVfs8N0ahD459kpxenLrvfc/oK1aWAPIU8qJlBYqsjMBHIoAYNlSu3Jw7FRghVG5lWvjZaye/9Jfkj7O1l+n5fL/I88v52NyFiPmH5mWUhHZsHc6qWmBZ8fMFwCcnkL8tCNo/Cvn+bIY9TWCWHzdjfNgSBY0dfl245bDKCQ5Ck8qcEA/KDaureh1+nXaM0JLyFsI5b5Ckh4GMh9oJJJ2AxnHOGzkC0aZi1Z2uegWdwhYSJHvWNhJyQCuQq7wNr7ZEODlC20ZK9hW0XfUlrRryL2uX+3w34iuWzEYNA1aZZizqqiOwuJEkJwN+1k6oyHaBhgT8sYiLqYavBRcnOjVgoreTlCSSS6t3svUmkuWvRvr+8pv5c6PwyutSg1DRNMkj1K3+3SWV7LZXmlQWE1x9suw8MdxZ3N1E8eoyXK3lldI3m3F3bmaSwhXzp47GX8JjR9jVmpUW41VRtCrGSilCEEpx5bpe/GSd7Xtrofs7k25ONk+aVr6q93a/z36+pPpp0e6/s7UL65aC/1G7sXMMN7NOssEiWENov+l3Mw0e+eZrDUbjTbR4b+R7oyWVp5sQvD6OBdR4/BU6SiqccXQ5FJJ8svaQc02lrG1+W+t+hy4y31HGc9nJ4XE3cdFf2M7b/ANWPgHxPaaXJrWorYx3MVk91qNkbpbgWNiUubmUXN1MtqIZb3fcXD2jTtEktjHqZWXUbezu7gH9AjOt78b81eGLlXUXTdSrejiJpxg5wtGPLPnsppOMJt2cUpfNw9io03Gm4c+H9jzOcKSdKrSVKM3yS5narhpx5mrqVWlZPnqcnlfjDwS+p2usX+mWTw6O8gSe8hFxZxRakbdra8a2NuFjg05lt7lY7PyrW4tAkkEqzXk73Uv0eTY+NGpQp16ydeS5pWhSlOUOaMYe9KS5qjlJ3961vtbHyed5XGWHxDw0PYUZRUG6TmoupGm7w5YxVsLCnFJRslbRU7HnvhvwVrtxJZu4eRHiukEloBp6TQN51s/2ebyJ2ksvJdrWVIGkYCVDqEcMF1ebvtamMw9L3I1oxlTcKvLO8oWlzykvZwqU03aMnNO8b9918Fh8vxdblnUozr05wnBfDSlKMeSnGUaip1XGFNzi4OKi2lZ8sW0/0a+GvhqOWwt9ESwht5YZbJZrSSKP7XdrZ2scBku7bz0tHvS5hubmK4igi1DKh4Vtwko/JM+qN4mWKq1YvnU17WEL80nUi5SipfDTlZuOraVk92fseTw5MIsNTUkqXKlCXLFvlg1G6jaPOoqzskr3tpt7BB8NrmG2u7c/ZbMyW9mLjTXmF2LdrpEt5jDbOmsstxd6k2m2lr/pFmLy4K31swZjGfIWNg6kXyTqOHP7OokoxfvJU+ZqXMoKnf3bNJ8to2R6DhaLabgqnJz+7FyUeW87K9lJzUdnrrdu+uDqdvbaPr6aa2mTySpDDcR6XZPFpcV9cR3f22zcQfa7tQdO0q6hsL5oLm7sNSvo7ieCK3nNxbT54nMaFGDXPOM3VbmrKSjFtqU488kvebXLJPmad31FSoVJylNxTUIcsGl78oxsoQ2so2t7nNZW0Vke76Jp+jmNdQtrX/hH9UlsNNi+0WFlI0DWGm7rmVrsgwzXBEMNyILyR5LxxdSSG4S2MSVlC1fm9lzYimm7wrScJpzW6Suut3Z2a3vexUnKm+b3VJrXl6pfZdkm7fnt3PadDtZrvw81/pmo3s1zLqUU1zdXWuXb3XkLp5V7SBb2OO+ltoJr24sjm1SQ2xiW5jWCe/ghylhI0q6hOjBQaVoQhGya9+9rJfNat3bM/rE5R08979H/wDT8NeD9avrO1t7i2imhh0zUo7N3nspo4y6GKdjpep2U8tvFJb2lqAITK9woZplSaGRb7WrHD88+VuT/dq1pRs3yLSUL82m/M/dV7bE+1n/dX/bz/AK/4JraZ4OvNVNu0kq3NwhaW3kEzu0MdtPqC2d1JbvPcOptW1J5rWIPLEguI0iuEicWydEKVHmbUUpR0cVKMrtadXd99UrGFWskuad035Pportq2y7/ielaF8Lri61Kxjs7hrcxQWUomSEDUEgt5y/2W7t7XT9witJAxeCaaRYQGVxCoUp1yw6kk6kHJSd0tbc2mtu/drU4p4uMbqNtrpve//A9T0P8AsjR9F0+81O7gh/e3sptlurfyr64SXWF1GWOaazWyudSs3xcwRw38l3DIJ5jqdvcRTS28meLpOhSVZpWWsYzk5Wa+3BS1U46aqzSSad0TTrOvJRs5S0T0VlFvd6vRXbe+hy1zfRXFvpkNtbxwR293bWkVnc6xLPBqF7rGswWF/K1m06pcvDDeSXV0LgXsYSWW38hgzSjGnjKU1Tg1GdatUo0oxqRXLyTqRi5RfvS57Sd48qjtruaSpuDbsuWMajUor4J0486cnpaL0StdtppqzueoR6BZ6HfrPLdWltO8ccFrZT3Npbz3ETxvLcXcRmuEZGDzu+yDMZkhsI47po7DT/K9CpSpRcaVWdKlKfwX91z6qF7K6undPTVnne2qVeaUIymqdlJwjfd27ra+v4dBq+KvC3hWG4tm1bSZlkBtZZbnUPtLW8rWq29m1reTzyW1vfQeZCxuLeESTWtuXkkF2dy+fOvl/tJ06laMZRtCfKnyeUZNLlltp8St2No0MTOKkqVTlez0/Lmv+Bs6VpkFxc2N3BcStczWzX91cJM9xaJB5919n1CGxle5t5Yr+S5vZ5JL6FX1L503XTwI1v6Cw8JppcjuoyUo2taXNvZcyenVLyv05pVpR3T+KUfhtdxte17d1b8SHxJo1zHHJcxWUzx6g8iKLoamYJLS91RmlDNA0sokdGkiGQJZ7hHhu4o9P+1sOSvToUGlUtKevuKUXONrXvdq1/J9DSjU9rtez2fLKz/DXp0LOiWvh/S9WhsoVtYZr6/0u5u7cre2plbTWkmu7uGbT1kN7dRzQ6RaXl3rXmpaacksD3ESWb28pSw88TGU+bmUUm7OE5e9e2jd+nS772FUqOHLo0pX1eytbfXS/oamq+I9AjuINH1mOzg1RWQxFrqNRBO0bvaeej3O2GzvznylMUqSvbB5ondYRNyV6VPC1IU6s+V1I83MmrR1tyz966l1sk1br0NaLrSU501L3Vt/Ou8NWmr6a2MOy8OXaXd817Da3P2ye7FpFHLEkV1FDdXDCMpbnyILdPKhsYY5FltoLWSSaORrloBN3rD89OM4SlJQjeEoydtY9L7KSd2l03J9vK7jO8ZdtpL117v/ACNZdEtba1jhu7dZJGdJhLbwWauvmRyR+Zc3dlcK8aXELSW1zGrGJZGmighh0y+jtl5pYWTlfVaapaK/ktrdvIpV5fZm7/3m2vS2vyPMNT1S40zUbq+u9VnNhqTyl5YjqOoP/oVzqU9q0q2q6fM72Mur37X2839g6LPD511A96Z+uOWznCKhDR2lNztzSVve5bczs73V7dL2NFioaXbcurVt+vXYy59V1HV20rTrS/8A7NuLCyvbLUGSTVr1LnbcWUUV8suom/d7a5kubeeZruZBIkaQ72Edua0jlsaCqSqYeU4TUXS0V4yvu1fmXyv5mMsZeTVOo731jJuyXXurroekeGvDVjLcXeoecdQkgsLO3lPnSDVrl2SWOzgEmrXTWepRJ5enxT+TAiWsFjapeXMUUUCxcdajNcnLTULN2hqlBO95WcVZO7bdrt/eVKum2+adu7f/AATc0nwjp9/4hvLWOa9jt9P0rRic6z4gs/OtEu9WRpZGt9ShuL69DJLGhnRPKeMRGJofIdssPQnVr1uaTpuFOErQlKKaj7Tn2t8cJRt/MlZ2VjnxWISpUrx5/wB5US0TbUlTa3eycZ+l9N2ec678V7jwB8ZPhX8HLDTpL208a6JdXbalLqzzT2ptptZmlE0NxYX99fOx0tIdg1S12LKkMaGN5GfWGMeErZfgX+8hWhJ1ZSk23JU6ijzSfvWvy2er20M/Ye2oVq8rqVPlUYtuy+G7trb3b+r7asl8TfEnU9P+NnhX4N/2R5Wm+LPDuo+IZ9XW88qG2u7XT9eu5rSe1FlIxac2MEkDLf2zotwGkhlMKtKVMVOOZLAtJUalKTlBc8ne32bq1nvq13FSop4N4hKV4X6pLd20vf8ArZnZeLPB2leGfDU3iGPX7u2urHSXvbPUL/VtXubaEWthJBPNNbare3+nZhikkklLafNiEH51ZgT3YrB0cJg41Y16kKlODnSvJyi5pOXK4N8trpcrV3dvRaXxw+Iq1sQ4ezi6cpKLjFWaptqL6JJtN66+T6Hzf8Lvj7rHxZ8Y2/hLV1uLaK1lnksLaLU7K3vdUsLK4sRaa0PsNhpN1Yh2N1DPAryMmGaW3I8wr5WAzCpi68KWIrzklUvGKly+9HldtGkk7qKau7300R6GKwdPD05VqdGEfdV7xUtZNpN3jrrq1f7z2r42eMbv4P8AgXxt4veGTUn0KLSPJS41u5aO8e81/SLDatzfz6nBaskGsTpazta+Ulw7iTejl19LHueDjWqQlOU/ZwjGMqk5x96T25tm762Wy3exyYWH1icKclBLnk5OMIwvFxSS93fW712OV1z4pa1/woTT/idFpqX51zwv4X1T+xpbq2SNpdfnsI7uL+0Vs3tFeyt70mJ4NNhtXnhKLEkk/wC64cVXrSyeVeM1TdWlRT5Yqb/fTkoqUHpdOLbevLpZs0w9Cm8whSvy8s7cz0VkrrVXd79NUN1P4t+LfCfwe8O+KLKytbjUbPTPCsmo6fdKkJbT/EMMU/kpelfKUW89xES50rypIdOEMccRmiMKoZjWw+XUpTk3PDToRnOTnKco124xcorm0jJLmWqV9LvQ1+p0quOcHK8a0p2lFu14W5m5Oy15lbXWz2tc9R+JXjvX/DXwm0Lxzp9lY32p6jF4b1KW08yG2jePWtOlvbtGnj8x2W1mBaB0gSa4hhi8yQ7JBXpZtmFXCZXQxN5Oc3hlNQvKSlVhztyWj5Emr2u7prl78WAwsKuLq0Jt8kXVSd1oly8jd3urtX116owfjL8RtX+H3w+8M+KtK0mDU77U9V0rT7iFZGhXN9ot5f3E5W3ikZHM1iFCtDCbm3uZ4ZCHRRJjmGYV8LhMPXpycak5YeE1CtGlFqrTnVbs4Tc2oRtdR92TtqndaYPC08TiatKpFci9o1L3fdlFLk+K1ovW9uy02R9A+HvDOm3NpfXLW63LTywiSa4iYSAi3VJXSZXEYJZnl7xoHlDxmSR5T7McPSxPtqlTnldy1qTqyu3GytBVYRjbur3sux5lSo1ONNcsIRbtFQjPtrzTV3rtf7z5e1n4wQReMNU8K23iSIeHrD7bBdam+tKLexvrC+u7QaXJbyxhA6TxWkavPcBvOuY0RWdQlx8RisyrYfFuhRrThSTcZNN2XK7PRyfXzb03Z9DQwcJUVUlSjKVk+V+6uW176R6/dY+g9I8IaJc20V6+nxXcl3/aE07C2gM8NxLd/amneYxAIGEsm3eS5CxOG3Rzk/T4XB0a2FpVlecq1NyqVVKpCbvKM23L2s1rLpGMVZu1lo/GrVakcRUhGFOMab5VFrZPbpq0tG3173PFvC3jfWta+LnxP8F6hDfWui+G7QRaHdfbZZlnEFzZq9xHbxyRG2gCrHbqURJvOQyL+4mHleRRxVarmmNw0ppUcP7tGCTULc381lzOEVy7X1PQrUIxwmGqqF6lTWduVr3o8z63sntorLTfQ838IeNdf8efET4s+E9atYG0Pw5q0mmadGZrq6tZ7S31m5sldYTOkCxT29vPGI1EkSNIYJCWgCDyXUlicTjac5VKlGE37OFSa5U3Np2UafMor7C53pudShGnQwtSEUpNXkmlu4re27T2vt+D9M+IPhj+y4dCfw1pNiut2VzHd2clk15pxsdljdQmdY7K6SC4JLSWk4vDJB5F1K/kSuEgl9DGYSFKMXGMIycYPlXvRm7RacnJJrzsnfTuGW15uclN6KU0rt+6tdu3bQ+cvE3hGa61hJR4cWfXLK8sdOGrazpOpXOqWdktrb6dFd3RvdJvZdQ1BYJ9T8Nqj6zb27fYksbW5sWytzlQmqEHGdSpyzhNOjCdGSm5RkmpQlWhUjFSbdlDWKu1Zs9SbnKcOTkfLe0pNxcNHdxtF3bu97WvpsQ6N4Agt5pY45g0un6fPcX8lraXWoyWWrWVnpWooXvtauE1K0mtv7MXVkjt4reRZLtI7fUUuk8P3FnhXrVJRjzwlGnJUacIxfKqig5Ru3CVm4N04pv/AJd0+XRRjEdFQpyqxptcztKqtnd2kmu7d1td2+ZheIdHk13S4LOz1O30QXevaLqniLUkUa1NqaQ6zp+rrAttf6ra21jqepaXp1houqXuq2V1ZJdXUmo3Hhua70/Trm0MNGlQr1alelLEWp1IUacaiw8lUnBxVSrJU6k60KbldJTpS92MXpcMQsVOFOOGrww8o1qUqk50FiHUoRnGVSEbzpqnOaTgnKNZcrbXK2uXrdL8OT6Rp+nW9q9ncvZG7vxpkVzrFjZWV1J9kvrGexsbNbmO6ax8m9+zxFpLNryz0q08m1toEgg8ytaVR3c0vd950qUuZ2SbcHLlhdp/B3vuztVVN3ScE5N8qd1G8m0k27tWtvttskV7jw9eR2UZ1bTWZLvT9Em+aS+uL03KCLUZJT9tmDabqTaY62cN89nDKl8z32opJ/aM11XLOSvP2el58yfLGDSgoumvc6c92+yel9jZVE2tW1da7rdeZy58KXUWqaBaaP4a0S31G4m1BNOaXSNKttZWzksNlxfx3A2yXCXCtqL6qbmaFoNWghvILeZraW+tplOThUjOrXtNQ92M3KLal73NFySlaOtNNW5/5b3NuaPMpPXlTtZXcXJWbjdqzasm10K+pWmm6ddSW3jPSrHUrNNSsdVhik0uHVHludM1CCe8SHULjS7nVkZLW8gS0ltrgLdpb26XV7awD7SkL2rhJ0JVKfu+zna1OUobvmpQkoS+J++/e6bJIpcsrNXdnvPdPum27f8ADnj+qQ38j3tjqd3qN3FNbatDdxX+ualcWWpWmuT5OlyWFrPLZR6Zp015dJm6sr2KS2mkgTQnnsNMNr10KcPdkqcYaJ88Kai4yStzKVotSkr80lq3e7Zd/wC+rert9z7HdeAdEtPJsNDu9MTUbnRL+10+3sNae6uY/DseiRXeiSPC1pq93pltb654Ptbe+GlW8K6RpktzdJPp8TxJZpy41VIe9F2pTipuVNxSnOTUpwaqUpN+ylGDT5Ywu7wlP7MRm5Jv3o2lKNpaN2+1u/dd9Ou90hL2PxDDex2lpdadDaaUwtdT0bRNUi1eP7F4g8R2hgZ73XLLVZhDZ+bJbNcaZLp8sDX0Rur2zuLWAWfJKNCaU1CbqVmpwnNQpJfV6KlOLpUpyjzTak4qUbNu7au2uiPMpJSlzUlfRt87/wC3rtr0T1+SPqP9l+x1zTfHuvWGu6p9uu9P8CTaNeo+syX8aHR/Etq1mtrbmFI0ns31DU7fVYJDLNYTtp8jR2c2tzi7+04AqUpY3MHCDjH6pKfLyKKjzVIe7CK0Ufd2Vl1suvzXF1RPC4GWvvYnnW17OnPR673Xf9T7TusEspHyHA+7GqMAoOVGMFeCNhGTliCOlfruj/4J8FT1Su38KOTvIkd1jZArMd5jzgRhQCrPgbi4LdSxyw5VcAHme79X+ZZxt7HBuzuAJKqdwOZDjdkfKC3zAgEuMlsAkcnN/qbrZei/I4+9fYzxY2ptYjAJKuTuAYqxBOFYH5NobaDxkVg936soy9m+U20YlklZWHQszBOpjkIILclsMrMxY5YhQaQFi1ZEBt2lkCDyw6BM7Uy2z5l/eH5gQUIc4xg4OaAI7nUIIbu2RYpFO+PYsZZ2K71253bdhUn3JGV3btgDW6Gv0f5M+rvD11DLYWU7Oshe1jbDfNIW2gfeYEKQTzgkDcwGeg6pb/KP/pKPPluzqhfJFgmR8OUYgrsfp0OAWDcKCBkgEgjaxqdez9en5kNXTRsy6zFbabcahvMSWkUkomdlTYUUsysQ4wqrz83O8AHBUGtqekW+zb/BEqk5e7de9p166dj+WD9uL43Sa/8AGTXrSwaFpbS7kRGeSYShZI9qiOOOTZM0x8liCJwoH30JYDowdDnTrOLcZSdu/Krb9LX8/uPRxOJ+qQp4em1zrl52rJuUtGk3a90lvbU+RrbxXqGlhdQl8lt10IxC7fZ7lYEj+aWK2iYqzYVpjL5uWWJIfMx07J4eElpf4bJadb+b369zOGJlBKpNpe+m43vNx0u9NLb7yvprbc/RT4anTPEPh3TL+ygdDLGZZ5JmnadhJCGnMomGySUC3EjyyGMvkPI4SVGXwqylCcoO6V9un3eR71KpCdOE468yutFf56/qesXGqQ21oLeCUoUiUwMrW6xyPCSiCdJIpIcl1d0kVAMI4eNUJFY6luMurX3s8m8aeLHttyzJEZkI+whp7kxlw3DslsJS0OYgUeRSgaeB32GMyQ3GEp35Vtv8/wDhmKU4pXT5Ut+l+2258peNdVN7HNcXMOxLg3WoSvPcyy/Yx5iLaGNAxe5ZgXuJVgtyzyTbgrhmUerRilK9lZNXsvXyPLxNaMqbd5RjH4m9vLRNt3s9kz458T3VhdTTaeCJ7h1ZwjQrIxmjlntsyZRJ9im6JEe/I272UuqFfYpqUeWV/d/lTf5bfifM4nknJpKLduy/yPD/ABHcC3W5ilCs0AlQ4xFG7SNEYYPKV1EawJI0aKIpQzRxjyVUN5no0Yu6qaWvt1/r5niVvcUk9/eUbaq+u6uvd+T9DwPxLfSRBo3MUeUSSQRbovOEZdslMKjRqpcQnaWIDMI13hR6+FinzNN3d99lr6v8vI8HFVHrdRXLH7Ctrbo9Num3QwvBng7xF8SfGvhDwB4Q02TUvEvjLX9L8O6PbgFhPd6veW9lZ7pWP7u3haUy3M+7ZDBG0kuyOFjW+Iqww1CpXnKMVSg5NvRNpNJPbdu+vbvY8/D0K2LrU6EIzm604RW90nOPNNPWyhDmnJrVQUrX2f8Ad78JvhtoHwQ+E3gP4ReFo0i0bwL4Z03QopWVY7i/ntoQdU1W48oqHvdZ1KS71K7kK4+1XTbQEQCvyyvXlXq1a89ZVZuUv+3m3bXor6I/ZKFCnh6NKhSSVOjFRhZWWkUnJWW8rXb3ely9rN2zLMojlD5ZRggl2TDE5bcQAPmI2N8g6OSFPI3d36M6IrX7zhYpWlE0Z2qillyylWO0bSN68lMKV+7tIwMHAFH9f1/XobbCtEyFJGnQoSFZQAuxARIAzDaAU2ZAAbJHTcOADqNLvI0CyRsGO8Q5CYZI02vvLspDZJ+Yg9Sygd6TM5R3en3v/I7jTL5vkdm4AWNhtI+VtwwOW3DByCRkuMjB2lbjK1lrv+ff+uxmaGuzpP4b8RJ5twofQdYRFglkgvIUexulZ4LmJhcQy5JaOeMGVG2sis+1SsQ2sPXaSbVGq0nqm+SVk11T2fk7FUknVpX/AOfkNeq95befbzPwO1vy9O1/RL1LyLVHtUureM65rGpXKSxTXJm+0TvaQq13NcXNtaW8N/f2NwosNU1XRXtYg0TTfjeGUnhmoQVKMW5JRowjGTUIe65y5YNyjOrenzOTlGj7t7OP61J2rSglLlaScpSa5XKpKMORJtX5tZbe732Or8H6feazdaNfPrWnraWsun+Gb+78R+IpJtevdQsjZR2Lm1vpJ9YsXtJIYmW/he3ie+vZ4/I+36jqN1edGFqRoY7CU5U6068sZg6kXRox9mqftff5pRlyqUrq/Vpau1jmxcZPB4uXNL2awuJcU2+Zz9nUT5tbcllde89Xt1Piq80hLrU9aGqJaXf2XU0jle6tLK2klja4vtShcBbaS5lW1tjDJbl54JTqLp5Frd2wt4oPvq1eVOUIwnVpTrYjE8ip1pNwu1hpxnzShe84Vm4t25Ku7c5xXzdGNOrTcq0aVVUqdGMpyowvOFSUsXSinGMpJU1Ug7JK1TVLSM36Bb3xuLi4t4Tp1kur2E8F3HNa4txI+kwwXNorE+WXOn3cCQEyRbLe9/cSFpmt7bz6GHhHkqOfP9WrpKXtaNWpHlalzLlqzlGk2l11cdY6I66tdTdSmowSr03dcj9k1NON0lG3Otfs9X72rR0+i6LYWv8AZcNnb2sunp5MczRG1kui1vNBczq1zey3Ns0hCsk7XKujtBHLHPI8Ss/qVMyw0nXrVsYlVlf3eeXIo8rguVNaaSb0W7bWtzyY4KvQlh6NHDt0KScYzVOnKTTkp2Sb2vGPW+m2h7/4I1bwzd3F5KNO/su8lvrJLi9TTLy3ttQh8q6laaC1i8yGRrbU5is0ySyyJcw2q31wIZhLL8Xjc2pRdOhOtKdH2U4Rk0nHljOKjZuTblyrS8dUm7pn0dDCSa9p7NRlJ800oqNqjXvO0VZNXkvJNpaM9je/8N3dnJKy28zSXVlcXU0RZWW2toJL6SPZHb3M0BWVYJZoY5opFsw6NmWd9nLQx+E57fWIqHJZRk3rK8baWtzNX1LqUKlrRi5NPaPlddbdfzPMNTvNMk11bnRbeS6tZ9Psorj/AEeWS9uNTW8uLHU7K4litIZWtblyv2SC3s5XsAVeaUvHGs3l5tUVepUtWjOMIUXGEVZOK87aygrRfnfpqdNGMqcfe0lZWS3jK1t+jXWz+Z6ro3iW0sdMWwWKELbDS45bm3i8xH1SSKzl+y3TXSFrlYZxLPdR2MJJWOWX7Vai7jKfU8O0lmE5Jtv+HByfK6icEm1HnktZJNL3lfS7SPFzaq8HTVf4VHmlyu8lV5vdjpbRKTu07Lse+eDbO4u5U0yKCMW0sbz3ENjcmaN45GW6e3W4NpC5tBsYBjb2/m2lk7pbTPEkFfR1cBywVdc0ou3JNwdoRklZylFTgnyyUXyyl+8ujyFi5puEvdmnK8dbJ3bdntbstNGtmb3xK8ZXfh5dO8Nadbi2v7yw+1rLPaWqJp+nIs1vcTQTOjTC4kSNJoWMghiV4sCeY26w/H5vmEMqccLSUniK9OUo1NXBR5rtxTa/eJ3jdLSN2n9k9LBUJYrnqzq+5CSj7NSk7u38vw6PXfzseRaClpCft2k39zaanbxF4Ll7iOSQtqDNLcRzESSRvuAeKdFgkHlLEriKIeZXy8cyrQaqU5ShVdm5yldKWl3eXPfm680Xu0epUoxnFwnFOnZJx200200d1d239T17S/EfibT/AJ11/U4YrVJAIRdoZirRzKBcTww/aJw42yKXVUVSzH7G/wC+m9eOe4vkXtcTJSau+T2dot/ye7GKt09z5M4J4PC3aWHTTW7f/AJdT1tda8iTUtQvtUtofOEEEs5Y25kFtIQttHPEGkZIoVCi0Nw5haLANvEhxxGMq4rldbFYiooQfKqlSy1vdR5FFJyWnMot205nZJFKhCg/3VKlC/xP7T7rm5b2t0vY5NovPliWK/nsYZriOQi5mvFvo1tpYr2FI5IHK24EtmBC4d2MwiQILlDnlp1LVqdp1Kbg4yhU+sVJTpvm+KmpXUJJq6mtU1tZGrUXGScI2kmpRSVpJp3TTsndaO+63PQ11I6gLeHV9Vn1tIor/wApdTuL7UHjtJbdUSOOK9+zfZES4S0iltWt3ZrNIJVN2TO8no18TKu6Htq0q8Y3hKrXryk4pp/A1TS5m5Pmb15d5PY5adONBTdOnGnduXLCMYc1lpflsm9LL8zK1T7HFDt07Uvs1tbRo1xZx3G0HaXmG9oLeNWcBWZnCEgxxyqblBEzcNapTpycaU4Thu0q9Sya8nBJdTem5yjzVIcre3Na/ns31LngrW1tZJFhv/EljbajAwvTFcm2jvWWXdIwnEcUyshe4t1neVN7iWfzZ5UjmbSjmPsnOUa+JpyqKKl7Ks7NQ5uVPni9I8ztZK12TOhCo17SNOpZt+/Sg2r2u1o9XZX9Op3o8Q6QlpPqK3dzei80nT5bOSe6S5uWAa4SWVXaV2JXdsVPPMDW9uDuiiBQ3Xnh5zU6lV87lKMqlSvVbbjy7ytKTXa/yRjGnUjZKCilflUFypd9Eo7tHL3GtX9luGnmPc8kenR3E/8AaVvcpa3MUlxLBZpFp89uEMd0qSzTXQtZXZ4ZwjDfDlh8dOkqcsLWkkr80lia8Z+V2o621trZa2LlSo1FarCM10/dwSV99Ot7LfsdR4P09/GPil9Ku59RuLBYbq81mSUSiC6a2uEieN5LkySPKIry0to5Z2CmGGSTbNP5Uo9DA0v7YxPJKdWcYQliK1V1JSfJTabp2b5oSd94q0lfmfflxVX6pSnWp8itFQpxUIwir2T+H71562uex6zBe2FrbXOn6imiaOlzeaXFHZ6bZpHDLHfxy29zHf6p5pt7W/GwT29vZpC4k3xSRyRyzN9pVTwVPmpuEMPBJcs1zX0cYKMWuVtaNNtOy+R41PlxNXVqpVkpPmer7tWa16a3vpr3MxL7XtX1W2bTPEX2+DTzDJfQ+Rbvbw2ksjQLBeQqpjuVAniSAKBFst8ny0kMo4Kbq4nEYdKs+WEW6ihyQpyvZJvkpxk7N29+Ut/tOzNZexpUKidNQnJ8sZy1qKV79vdjZO/K9HZWtto+IfB1z4jutPmEAubOwmvJRbwzXluZLzfKkiXBFzYwXuxY18qS5ndLQSQRQ3TiSJIfrsFCMKcuVr2koRg3OEKlSPKkpQi5P3FOVnFqS0jrY8WtNuaV9IuU04SlHm5pXiny251FO0oy0Tta/RfDXga2F4dPGkwX6BjNdSXdtaT2cbbPPkX95IJp/tD20MX2mTMEFstv5MUaxvbR1Xw9Rw54ycZKPLBQqSjNN7Obj+Ku7lLEKMknrzK8uZKydr+6rtJLolZHcW/hiz0jQLSQf2vYWN1fxXk4t71baCwtt8l3O1/K1tKyQW1nFBIWnjWO0ia2jWVbf5IvOnQq1KlVzUXL2NOLcop83vJNKLTT03v5vVmn1iFvZp+73lfm766vr5vQx3jeDxTfxwpNDbP4d0Jn80jEt3c3/iBkeMzrO7G5CrMfNM0pP7rMqRtPP5FWnUpY6Siv4mGjf3eVaTUVotLKKUfT7jpcoVMPBRtzKq97dVfR77XOIvNa8I2njbTbC8ew/wCEneGf+yoJ7OJL4Wk99MiSW7SRBk2T6deRxrAC3lxM+94jmXk5qPt6DrUabrp1VRlZS0hKSldSStJNPlte0Utnouh06sqNS0pRheKnaUkpO0bN23stNfTY6258ceELbWrPTbuG3fxZJp7PYxG0Q3SW8Ftfyy38FxJB5zH7Pa3pnmAPlRiY+REsj7+yWKw3tY03SpPGKDaqSiuazWkeblbta2l7HNHDV/ZtxlJUFJKSU3Z31vy7Pt3/ADPLv2hLPVfHnwfOm+Gdd03SJZUiGtT6gkl21tbGe2muLWNrVwXupUuP3MtsMfN88YEmVxzWE6+AjBNyqQcXN3fuxd7tN62S6b6bFZfy0sXN2aVTm5HpfmStyK2qd7WW1+qPir9m/wCFmp+H/jH4V1fVfFml6nq1nc6pBFYQ6Rdyw3AitZ45ZZG8qzS2vII72EvOPvQnDHMrFfmsnw84ZjQc3Ta9rZRTbdk4u7Til3W76nuY+d8FUV2/dgvT4tHr3ep+lHjldLvtKudV1WTSbbSbMQefczSNLCILq8tLS3nMEoLRSXN5d2ttHnyZsyS/M5EbJ9pmChKDq1HGNJU4TlKauklOau9HrHlv5WVj53CyqKrGEN581mm07pdGvwt1tscTfeJtJ0Xw/Fr8l1bw+Gfstnc2135kR0qK3vhJ9mKAxm0iW9eSJrX7VscN5zDzGEprhqujRwPt4qnLDx9jHncfdtKTVNJWvywacvh92+iudKg6mJjSUpqu1UkrNxf7uKlJuW97Oy1u3o7LV0rvW7HTNV8O6/qEwn8O+JoLHT5DdeU0a3txCNV0plP7q1jMwRYURX2H7QgVfmxLzOcKNWhi7RlhMTBQnBR92Si1KEo02oxfK7ODdmraWaNIKVWnOhCclWpSqTi+aSlJ3StNrW3yfXse1X2uaAuj2l1qzR21u4tzZhYpDDBDf2T3NufKYRqjC3ikHmIytEQfJGUAr16+IoU8NTnWhF0ZWT54xcklTnKHKpae7GnJWure6lpdrhhRqSqT5H7958zTacnHl5tUru91vv16DdSewtre2urtJktj9lWxf90YomiC6hbQjcwIuCsKYkTdITvIMTQK4VadKjClOpyqLVOdPRe6/Zr2fLeyUownyR5X7qbinbeaSqTnUVNyUoxcpyTaut91q7266dzu9NNxY6RqGmJZxxXSrfLYMC0RdoDOFHl8NHiOGOZUuCFQytEpZE8wdtJVI08VFP8AeSjV9mm3Zz5LpLzTas++xxzadajK65VKCnfr72t+6fW/zPyO1z4L6vYeJ7+WTUfNS+1U3+qxXAEJRra/hvbh57ednlXc1hGj28cRa5SJ1OyMsR+V16GJjVn7WnP2kpvmV03dy1vd9/mfdQq03BOGsVBaxtayS0Wu3ZbH6f8Aw6jvrfwl4fsL94576HSkF8zIY4/IW2uIoRKIJMBm8oooR2O7c6s5fzI/0vJ41qeW4bD1LKXsJya1vyNwUbO1m0mk09ttkfI4yUHjMROKsnJaWSd9XdpadN7nIRappmq+JtY0izWSGTSoZf7XCxXkaLNHcvZwqklwpWWOJ42cy2zKdpSKSMymB38ylUw9fFYmjRp2rUK0qU3/ADfvVS5ttXzNOT3Sva5vOM6OGpVZSvGolKCi3eMZdGnZLo3Zv8DLsj4c1HWNftNItUh1O01COLWJ7eFormaS31S701p555FgS7RmtZjFdBm2x+UrbmLF+SnHD1ataNGlTjOlVSrvkhBt80tJNayu099DaSxFONNyk5RlCTgnKTUbW6P4W+lvyNbxXpE2v28H9mawIHtb43kk1yzyW0em6VHO19C8jRL9kklxIkly2+3jGJWS6KyQt31IRqVacZw5oNONntdxtF31sk7PRdEiMNV5U5aJ3fN2d/z17rfoc9H4Ovp9OWeTXrxdWeOCTU7640+AajDc3LXVzOITa3ht47u2u7e5W4T7SAIXt45YZrORVuvPnhYLR0XNXk4vnlKN03GzvH4UtUray7bnoQxUrqzSWuz9f1OVj8D6vJdas6abA8N61lFHfTmbyorYx2k/2eK4lvkvluLy7uJJbeIQ6WUge1WzaKBHR7eFi6UPds4ttxjBK95aWjpGDWjbjq2m3q2W8XaV7LmX2tG9rb6PbT/MzLXwWsqxQvo91bWMd9ZXvn6dFYi1khbT7A2se8I5uIbW0uUkt7i4jF9dQRtLc2kFvc2l3cZVMLJKM07ufu6tupBfdpd676311dlrHGXS5uu9rX3fn+pLqh0+GCZLkXAlupkv7eGyNt9q0p5Y54pJLB30qK0jjcPLLLLFcW0/nfbW+1OkFvInP9QnOdtLpXfPez9bRf5GscTF6pybvs7NN9t7a+Zly6VqcENzJLcnUAbyLyIxcW51a0SDU5knmmmurWwUyW8SI8Cz20Nv5KtFcl7S6MycdTBU7tKE4u0+eTjGzfL7nIrpKPNfmnpJJ6J2SN4V+6UbNWg7RWtlKTcb81lbli1a66XK9xaf2dHch7Wz1Sa4j8ud4DFDNpckGny2J82zW/vLW9jmttatZ4ft9heTMbdBaCL7TYCDieCcrwtKLvdy/u94tNvTVraxuqvNrzKOuybX6I8PvLKbX7sW0+o2mkW0sN9dy6bey6JawTW1zd2lmAn2J7+OJbqG3tkcyf2g1g91Np07tHPcRxaPDKnC/spTaXKqkYVZSXa8402k03fWSaXZWZvGtG7jzu7Te+nbvf8AA4250HQ7PxTLqE8BW50/UtKGm2mh2mla3ZGyu9V1G8h0+GO9jgh8yZZoZbi4sLq3nnsJIL67a6MGoQxaOFSdB0ozt+7fM6kpc0ZXSTT962l763+RUZpX1v101t95reBDpni++WbSNK17S4Hmm1uCye30zTra9t9Vt7V9TWG7TTL3Sry4hjmkvdXsorueHeW83U4tTu4LmDhxmDq0IONWrCtON6Cca8a7caWkORptqmub3FLl0vyrc3jWjOKlaavFStNJSSleyers9O5rap4Z1W00f7FeT3mr6Dp94/8AaOnX1g8FtqmkiKwlktbewmtnmd4JNCS6hls4b2HVp9VaxtpL4raufOVGLqO0YKU6doVHJwVOouaLnJRi+a6nbmeqXN3NFW0bkm30UUm3vfdryPeP2VtNutO8ReJ3uIdFJOiWljHd6ItqyMml6h5cTealqZbSCSEQTLZWuq3ulyqsOoKkN/d3bzfacESTzHHxinFLBPRzcl/Ejeyei2+fU+d4oalhsHposUkk+i9nUsl/kfYE80Ks3mllYuQfMb5mUsQRuYsx5IDFgW+XAUfdP6t7SPZ/h/mfDwVkvRHGXl5ZQySGcZcN5hAIDKckqgJb54wcHcuRuI+hxbV36s25G9br+vkcFqV3FLcq0Z2MrZCRkEbVVQZAAFBGSvCEgMOSRhThKXRXTuapWS9Eczd3sapOEEfnRqh3NuGFZ9ueCMbhzjK4bAAPJGYzHuLq4Ys0a75NwaJ42IlBDKHCBd2EIjZnxhto+ZwX3Uy4x6uzRJZXqAAhHaVYnkaTYH2jkskm1i7OAFKFsYUOcktgASju9LFe+mtGKyxXYaRArSzZ3OT8u2MJu3o4LD5iEA4ztIAoCKt7z2s/PdNLTbc+kvBN60ui6cwkO2NHTbwRIFYgYw3zYBBZg2zIIAPOOiF5KOt29Lvy0OKpFJy0X3HamTcMRZLHcsZbeyBuBlmTlQSpBbkqOFBzk6uEknrp2Tf5GJ8n+NNF/aWivfiVokd/4Q1jwDfQ2Wr+AdTF7caZ4htHuYZIte8K63ZG2ktZFtp4o7vRtXjuI/NttQls7pVe1jmbNpOOkpJt2kr+7yddNby33W1jtoVKKmpTp+7FK0la6mm3dx2cVp1bdttj+Rj9pKTxz4X+M3jbRtejkXUI7uH7a1vN/ayQG4/fxx2tzbSLBvMJYfuyCpDmJlTr9dlscPPB03HRax5HGKlsteVNrle2/wAj5XPK+Jp4+tHlvGSpyi/eaXtIKcVHSyaUlpdWd+lmcT8PPEus3v221v7u6vZklV9NbfIZ988sHmIszsGaJI1k2RhTIW/1pYNhbxFGlD30rJJbJLW71stL7amOX161T2kZPmlL3UpNtwtZve9lrZ2Z+uH7N3imz0rSrfTp7ktbXKugeeKMW6bkgZWwkcTrJL5oZ2uIonC+W/8AqSrN8ljov2sp2vG79Vr1PvcA17GFO9pRVtXpp262+X4n054ptIrUtem4uZrJwJrdbaKIRPGY5VW3InBQGESMOSlsdylmnVBE/Cj0YX1vrsfKHxJ1uG+M0UfltOkUi/Z5YPs8u+PaIVW3myB5bzyoJAPJuioaOR1YRnuwkGtXa0uX8G1rp5+ZxYia5JKzuv67+R8meINSZpf3oSCYLMuWHlgWyKPNM6tkQo08uFRZVh8wRuGQJ5dezTpW5rqPT9fI8StV5p6rbayXXf8ATb9DxTXpXFw9/pwmlRHiWS7gFvKLd3lbcPtSzzooZLctDEru8jo5i83LpH20U1HllZtfNfieHiJLm5o+7fTs9F1t59zwvxje/a55/wBz5jRMoE9pAsbS/LIkkgBjEgkaVIwhmJcRhkkjjDEJ6OFikr3bWtk9UtVsePi6uuqWivdWvpp+N7u545qxudVuoNMsbW81G6v7iOKzt4onnvbmeUpDb2kdsimae4beBHAkJ82RzHGGYjHqQnCEOZyjTil7037sY2V3KVtbO1tFdtrTqeHW5q01GnCdSU2uWCScpN6WSvbz1drI/o6/4Jdf8E9dc+EtxZftFfG3RTpXxBn0l7f4e+Br2Jo7/wAF2WqwmO81/wAQROFNr4nvbGU2ltpEgE2iWNzeLqG3VLlLXTvj87zZ4p/VKLk8Om5TqN2Vdq6UHFNx9lC/u3d6uk5xjJJH2+Q5R9SSxOIUfrUqbVOMVphqc48so3cU3WnF8k2lanFzpRlOE5N/s3dTvvd28teNisUXcF3FtrNtRgFKjepxjjnINfLyerV3a+35H0y8raLyX9eSOJv3lljuFIYjy5HXytspUfNllIMeDsQqo+b58A5ABVGkWtFbXvb+mciWVJFjRn2jYzgkN8zdS6tszhg6seyADByXLNCaX9zMrruKkDOQqhiyEFTbnIKKHAbIwyDGTwAAbFlbK0iM4O6MB1VVVC+cBVB3BQxCAkhZR8xYkYoFL4Wd3p80CIw8sIwEZlVnwCysNy5JKgkHOQjFT7gEpbp+f5GB0mopHN4Z8QRx4E0+h6qlqXkhUKz6dcKiu0qSxKC5UZkUpkkujIpy68l9Wry2tRqvXypt366GlH+LS0v+8hp395aK9ld+p+Muq+GdGtDaPPJppFqh1OUahaXUNjbPp13HJf2cym8E58yAXE2n3MJm+2akySR30kEDXcX4bh6tWpGrGE5xfsrSUW43pzjy7p3mr3vSlaMldP4mj9endSl+7jpJtppc/NGTa5bX1T1jqrS1ViSLT7rT5/D+pz/YfOgO+TSdNgv9TmNs9/BIIrG30SKdv7ckglFl9ivdMFw13a/YTELSQWukduC5K+OwkFGXu4vDP2lRckVOM6afPVmo0oxaV4wjUlLm15NUzjzGUaeBxrS5lHCVnanZ/HCUXFJ8qum7yV+7Vz4a0Ozv9RmvRo+q3NqILq6nuTFa28sljb2c3knCzRTrH59xYXF1p81oizSXEyz+VA0FpDYffZtOEZypV8LSm54ifsG5TjeVWrKb1ptaxunLmvyuWmrk38vljc6FGpRxFSm1Sh7ZKNOX8OnCCbVVNq9mouKV4xs1oraXhXUbu+ltISlvbW94ssSwajcRazqk5Ul5bz7ZC6RhpbSbR7RblriGO6SSdrrSxJb2Fta+fmlBYZzrSoKnUhpN4eMaFGEp2Tg4U9JR0WnTXS7NMDiKtaOHpxqcsHS/d+1qqvXr0ou6rQqc0pKMnpzNpyaa6HoGlwX0ZcWYsYADqr28a2Uokxc2EzLbXDXN1NJLcW7Tuk16JRavfz/ajpqRbLQeFXrU5qMpQaiqFKM587UXJc3Nd6btxtfeyvsj1KMKsFNuqpSdao4pxV1CThyJQ1XNGzu/N2erPXfCRk0ixh821smhZY4lvDHbrK1x9nne5luYI7ONLJJZLNLaO4jSGWKIM++a6WUn5rGOFSfLCUk4NzUW3yKN9lq9PeXTW1+x61FyScXJtre23m16v+tjpr4vb3Fw9tHHDdfZri5fzLmWGSS3l093ZJJra4S+tPNjJjQ290zw+SYjNPNcWiW/JSlFyTmm1zJWUnFRl3T7JX6dtDSa5k9E29df63Oss7n7LpOm2F/LZR6hrFtHcQTDRY3mg+1SJObae4ie6jsbOU3qiLT7YO9xJbGa+lW4O+L6SlgKNROLxCc8RCm4qV6igqlWk2veWlk3G6W111PJqYiUJS93mVPnhJJtXdNSba0ttB6vXW73Oj+G/h+2vrrWNO1FdOistPttPSztoreVtO/tSU3T29tcJefarEjykjj+wWaOIZUtoYWW4hE0ntYPKvq+MxFKliIOVCVNxklyv21bncIKS15UlquzslZnmYjG+0oRk6b5akm+SXvJU0lNb3u36ffY9W8D+GLvwra2mPGlrZ6xq7215ocK3t4unst3dNciZNNiSW0topjZSxG7uYriO7uPtMsDR3AtPJ7I0q1CnTm8yoUqtZyeFpxlXpx52pJ89GElRcdZQvy6fF8SRxVJwrOf+zzlCMYzrzVlyqyklFX+J+7zd7tmr8XfKbxLo6amYLu7l8LXWnLcRpPDB54vCt3Giyb7hEE8q28u6UvIJZHjdfMkWPxeMa/PjcHCqqcpuhJOUKcYwTdXTlStyrZaLXfqb5OrUazhJ8jq80bycmk0tL+V7W6WstrnFeFVtbnUtPsWVFmjzLcTSW7+TeRyLJHE4Q2bYdo4CrbjC0aTBdv2dIml+UjGlOpCm+RLm5ZSatG6b3fVXtrY9Sc3GMm23ZdN/Lr5npcun2zz24iaBIWeMzANLG0lzDcJCyxr5CvvxHGju8a8FWKun7peqthKftE4ezfLBxaVtZ9LLqcsajcXrK7b3f3dWb2mWKrDJcXTg2loHELOlxEmd8481Ytn72ModPWYxRRSsfOuHJBkROyjQh7OU6sYRpxj7NOaWlST0lHR2aTXvaNW0M5yl7qTd7p72ur7dzN1WGzZNLuYri1iuLN/s9yyJLctIoS4MrPJJZKIpWQwnKF8pKtv+5RiDzVYUpqDTgqkY/vOW1uWLk+a9k3Hl1b7p2T63CTU5Slzcra5Y3vZcqTsr23v67ksVxE0NsReQwhZ7e0upJFmEf8ApkQSVI0ktQqLLNhUZ7cN/qMsoIV9lh6dWlTjTmpWm5z5W9rL3n35Vrr2ur2IlKzlzc1uitrb8u46+0u2thJILm2YI11a75GuAwjey3IRiKRdyXbqsbgLtjZtqR4SBcMRh0pxVNRa5ou9velFK0r2Wutt/n1KT0Vm7FHS5tPu5ZdMgIu7i5urW202KKINKhWSa0YyRTIttBBZB2muGz5axiZo4pVh3tnCFKU403Fc8nZJRTatu5dktH21G21TdRt8qTdk/eduiXVvsdZZ+HbtJ4dO/sK8lm1CzVo7tLNX0y3dLW4Ea3F5BsCXDTZVXHnKq3G12hkMwr14Zf8AvKmGdGUpzo+0i1SlKF5XtdxTtJPe667tXOWpiIKMZe15Uppy96z5Vumtd/0Oll8A6pNo9vHJaW8U7CN5+L4KXUeSy+bsbHnSBVRIYlZVmCyOVkKHtqZSvZKEMNKnOMk5c8bNK/eUVvrte/W2l8FjKPtLup7uumv3W2N/4d+KPAXgTxfeWeu69pGnsmnX+lPaXF3ez6muoT3GnvDFDZbZbu7kmkKyWpSFxEfMESLFDMU9LJKuX5dmFaWKqYbDy+r1acrw96c5qPL/AA6cr7bv5HNmVKticKlRhOfM1JLtFPqvl0/U0fix8YdGv9eHw207wouuxPozeJk1GwvltIVvm1Caxk0e6tr2yeW2u4xBDeS3t3K00Zuo7RoCTFJb93EOe4Op7LB4ak8TLEcmKjOlKilBQnFOE4V/dSlCbco/E3a6tdrly3LsTCTxMpypKEuXknTu3dp80ZXu0krW038lfj7P4geL/C+p+GNT0Kz0m102KewTxvbxw6fqFzrGkQXMLwafZyXFtdx2tzFHLJBZzqqYZg4kWC5jI8LCY7F4KeGnD2cYKrBY6MoUa1StDmU5Qp80JU6PKo2k6ek3bo2j062DpYpVVNtyklKnK1uWdmm7a2Tu3ZO17djG+Nf7UWreGEm1XwDoGiRarJbtNIvjDVDb2dvbaUmq3N1bWun6Jc6Qtzfzo1rbaLHLrC+XdSRWkFteXsrRt7eIz91LzwOHlRnyJ1HXqc6nCCstEuWVSV03Ky2dtGedTyj2aX1ip7SN3GHJC7Tet9WrJpO+tr2ue2/B34/6WNL0m28aXa3niBrWcarqlpo+pR+HWSXUPtNl9ht47zUtQtGTSlt11JtQVY/tsV3JJMYpliHblWf0pwh9avGo5NNOP7qMfs2Teje1rHPjMnqNc1GzhBNpJ2nJyvo4rpHp73oezWfx7+GGseLr/wCHFtq1okmn6dDq0+tz3+h/2XfnUbeeawt9Dmj1a6u9Q1fT3jmi1GB7G0tooreaK4glgaJZvcea4OvivYQlTi404z9o1FU+WTtpNbtPWSsrK71Z5H9nYmnh5VmptubjGm23UTWvwvpJfC09XvZFO/8AFmha94n1DUPDd/Y6hZHwxoDGXTbxb1LiO5n1W9jvN0by2sgvY7o+VFvBuYVjmiKebHLXm4ivCeOk6ThWhTwytOk+aMnKc12V3Fwl00aTOqlSnDDQVWE6VT2t2paVFdad3dxa66J/I+TvEvhOXxL8YfB3xUstU02PTvBIvNG1PT4TJcGWW2uvEr+Xb3roNPtpoYddW4eK5d/LksvIuDChhkT52SlXxlKq5QhTw6q+0c18Lnzu/NZ8l3LVq927Pe57UX7LDyp3lUlVlFqN+ZpR7JvfS+mu/Q5/xt4GtYf2h/CPxzuvEWlmx0LwZqXhW80u4ilKPZajB4it31BtV2tpxjZ9Zn861M3mSSWaIZrZ5Uja6jdPExxalCVG0Yu8bpwtaUlL12MYQlKE6bvGbbfK/i1+Hvra1vwNb9sv4l3ngD9n24vtHsbG4l1OSDQWtSsaRCLW52hmmsY7aK3kn+yxRGCOTy+IJYXneAST3C9ma1r5fRjFxip7yi7czasmrLV22v17HNgIcmJlJSlKVN7Jtuyd5J67O1mvM+GP2I/GtxN8V/DGh3OioBqJ8UFLpmuYbqGbVoW164mhjWCeORkfTFtrdJLhZlguriRrgttt4vEyq1PMKN0qknfWSTaTVrpvqmnbzPQxUnPDV7rlfNF21Wmur210f5en6cfH+KLxJpUHgSG/isLzxJfeHtQicyzTS3MnhXxj4f1ySEWNtAzSW92umwWUspjaG1WeK4uVa2gk8z6HNa1Tljh4RThXpuLhKCbi1VhNTh/LopxbW13bdnn4Kneca97PDzc77KXMopRb62etul7o8U8a+Arjx98ErP4J2GuQQX8ekeD9Je8SwmvXWXww9jJe3s+mxmC5iS4ls4R+8KC1aQGedhJGF8l1nUwMcHeDqezoRkotufNRnUdRvTVNNWfNrrfY61FKtLEylZczfNfSLaV4p73lZJrr1Oo+JHweufiR8GPDHw60jxLb6VqfgyTwVrcuo22lz3i3cvgjSvsF7DDDbzJd2Rup9sn2l2Z7JFWFgx8pTrWvXwdPDQaq1KVKPLFXlO0NHa60s3p5GVD3MTOtJqCnKblO9oxT2Ta116rY9lu9Bt/Hvw98OaJp2pWi6nZQ2b6hNBZvqKQtpPhzVfDl3i2VciOG7vbi53uojfyXhjSRps060Y5ll9DD0KsXWco+0i1zqChSrQceV6NuVWOnaL7Ewl9UxdSc43VqnsnzuPMqlld2T/lWutjqvFgHi3StO0vTdW0xr7SblJ2+zrLdsW/sXUbGJTNaQloocXLTC4kYF3s3hUNLKn2bXMnDH0cNSo1MO3RUJzSnKVpRtyRl7GcbaRa97oko7Mzwt8LKrOpTqNVo8sOZ8rvG/m9PeV/S3p9G6F4gsl0i/uhcLFFFBdyeck3m26uhczqZwS+S4/fKmx2dCgmUKQ31OHr0ZUKtWM6dSD55QmtYuUYOSjrqvhd9O1jxKuHqOvCGtpVYXhHbe/vLRW18z8cvHvjG98R+MbHxbBYpcalp+qXtlOtw7rBeaZqNzdSLNbJJEWeWJrqT7Mzq8doVDx+Y6+Sv5FiMVPEYuVeSivfnO32XFyulKy6XTSaa02Pu6WHVKiqUb2aV3H4o6a9tnpv+R+q3h2bUL3wl4d1GE2cS32jW+pyJHPCy2bXVlauIYpim1raBmlBnDKDEgSNDFGEP6ll/NPK8LOL+KjGpeDaguaMXyt6O13s1ul1PjMRGMcZiIOTtGry33crc2+ut0rt31/E+bPAnw01HwT46+K3jCbV9Nu5PH+qjVFSG0ezks0GpajfJCbpzs1K3Fte3EMjQbIIFtRKIUa748LD4atQxOLrOrG1XEKro+WStXVSSTtdxsmkr6vlbPSrYinVoUaMYSUqUVTWt4ys468uybUW/V2Ob8HaFqXg7WPFerX+taRfL4k8TzXsNtDZ3SNa/bPEeva5LCkcL3IvzANdS3S6ZY0k+yFmZJCDFwYWM6WIxlbnp1Z1Ky54tWnGlTlLRaPndnZO6vbs7nZVkq8KMOWVNwhKF1J2u0lFuPS1nftsfQ3hvX7e91J7+88uG28mVHaVzEsa3cliySzW8PmLvkjgmSWUwvHYB5JbsFTEw+ioSpTrz504w5Uo88dISspXtf3bvZrrY8mrCpTpJRfO+eXwu/Mr2Se17O++3qent4e022Ntqun29kbi7jm8ltN+wQRSxp9mi2bhab7pIYYY0lBuftNs7ywww3VpcNAO6nhadWElTXMovdL3VzSvpfTeWum7ORYipCSUk4PWylo3pra1/Nu9u3Y848V6l4Q+HmljWfE+o6dodqlzpaW1xDYQiznkW+llMdlYQ2cMTT29s9/d3NzYm7e0t4pZw95La2zR5YqjhcFBSxk4UOdPk53yubS5uWPKn7ztotL+R00JVsXUlToU51asUpSiloldK7fWyd7baWZgeAfib4M8f6f4j1vSZmttN0bVL3SrFNasv7PW5trO8b7PdQTprmo3tzE1vYm2gu7qHTWS1t7SyihjntzaHzcFiMHjqdWrTSpRoNqpKdWHM1q0/ZuXMo9LpNvR23OvE0MZhKlKMpKt7aPNGFOCiqdtHGTWnNe/e+mvQ46713wPq3iC90SPVL4Hwxb6V4jvPEV7OdP0PURDJZx21pp2qh54Lq6sTqq3NxGlrtsLxRcWl7btbP5pTxOGxOLeEpKClUo8yq8yVJxs1ypWtGr021bV2b8lenh1WqwdnKSUFrJJa3aSsl53foctqXxN+H1npWua3eudTt9Fvl0B7mye0tdUOpQrcre2kA1HSkF/e2D2F+t3q2kW8UM8Ej3E1u8y2615+NxWBw0Ks5TlW9jVp0KkIxjNvnaV4pys4K75trW6nTSoYqU6cY0+X2kXUi5SaVo6u7Ser2Stq1bbUpav4w8Pz3UuqzzaVaxafYRa8iRJpEs95axwlbe0intrfT5k1CewiHmQTbzLJHCiaeJmSY89SvgoTnaXMo4Vzk2+WMJTlFxildp8sYTbT252luzphCvJQ0ld1lCy5trxV3f7N76nmq+J/Al/aPqemS6Z/Z2kfZ7W5N7am6sdJvLm5sIDb2s97FLdavZPAZLgXtvqF5cW5/cQ3MEXlwwY08XgqtCq414QVP3pJO3MtF7qT1l92i3sdM6dejOCdNtz2e706X8+hmwax4Un8S2mk6b4gspNR0PX49ftdPsbe5ml1OzXR9D+0QRWhCwxafPFJCzWL3jT28tqp81rhoLq2yc8PObpUasKk61KzSd5RT1Urv7XTy1N4OpGMpVISpxVldx5b372NbVND0GDUk1V9TuNCvrmXS47TTrm8X7Dp5vYbnUNV/sbwvFI1haXr29nFaywQa3qJ02xsryXSxBNJrdrrnm4hUaEJKVrx5nJ2inJQtrTqK7S17a/nvSdWTVR9FZK9lJa2v3Ufs77uxWvJYW8m5mbT7/GvWEk+lzWdvoWlzPPPa2eqJPa22nTS6hE8Ud5qdnbmOCbUNaewC3dpamKefw51qFuWbnTjLW/NzNuOyW1k7+9r2vex2wjUg29G+jcndW7abs9Y+BtpPpEWq3V+2nXGq3d74kT7bpbW6W9zpratZXGi/ao4Jm82+trCc287mG0iiuRdiwt2sZUubj7PgWdKpmOPdKcZR+ovTeS/eLeVlzX6X7Hz3EfPLD4W6slil3605/l957Fc6jgyO0nlEKRnzWyzgqVEm597MM5ZgIzJgB2VRX6k327nyMI6K9rWVvuOWvNT8+UZV5HKqj71bZ1JCphgpUPg/K2WPUkVnzrzNbHK6lqkPlyCCMI8O4ptgMiruJXC8NIzKGKlQw5JQSJ81ZPVv1KSb2ORutWjl3Rj7Qsqht25yjqCqMGKBQGyy4wZApBX5hxgLjGz1s0UhqC8JgRSqA7OjgsFLhkwxlLCVwSTuKqBuPzZwQstvciKMmOQO00JEciqrMilMos2xWwWHynjcoUFXAIJAMSfexTDO6mPOfkJTB3EYyCU38qy7fkYAnOcAWW1tD3r4YakX02S2nkV2s5pQMklTG2SFYYHzNJkLvC4AGEJfEe9KSTin0v+py10k46LXfTc9gt9ShRwGZFdWEzndgIFPZgsisdwAZdqY6A/xLtOV3o3bsc8krPRI8s+I3xDZJIYNJlgFy4mnaWaRbdbeG2hn2zvj552N2ttD5aBGeGcyocoEbBy+zrd/wDDG9Ci1+8ldpOOkdfido6aK7atv2PwYk+H3hr4mftP/GLQ9W8JrqvhL/iQeI77XvENnKLd7+yt9OsLy70e4ubaa1v7J7hplupPPWJLW0WTcpEts/b7adDCYWcKrjUlzxfLNqy6NtNPRtvr5G0IQrY3F06mGjOnGNGSdSlFqVRrk9xtNXUIxjfdJLokfInxj+BfhP4HeN9Nk0HV4LvSdY0ka1pc1puv7lftN0YJ01MxRRtafZ2miu4L1THFcWmoW1o9tEdMWa49KhjK2LouPK3UiveevK1slFveT1eq3u273PIxeAw2AxMZ0fdjWct2nJSV2+e17U2rJO7WjVh2m+NJbOO2ZI5IrTzQY7q7iaS2v2lV1kFsc7Xtju3hXlyrxhcyzm535Oip35nr9qO7T31ut+35nXDFSgovkcY20qWXI/NO97fI+rPC3xuivtNWzv7r7QtvbgzfaBGciFppIgggMshjntvKMZkeGcyMyuR8pfy62EaldXinfTbt2PZo4uFS0U+WS36fje72+R5V8U9YRIZr3TZLeYSrMkLxZEiLKJ3ZZtsaMLljcSvDu2uhhVnaR1R16sLSu4xlpy9V6/Lb+upyY2o+SXs2m5eqta/3Xuz5G8Ra/fabeOFhlne7WNWktIHS5X7Sqs6mSNhIE3OyBXdxvkcuX82Ra92nCNSPMtFuteVv7v61PmsTiaimr2d19iPJql1tvfT0PHfEniTVVhZpbaW0tNql7ZkSMSx/Y1ZGEXRCd5XKwGEhiyNtiGOmnTi5WTep5eJrTV5uDUfNJa+S0X9ff4rrOtPeSyXpyz3O7bHvuYvKEyiMbzDLEsjKdwM5jWQPIeQqAN6eHpqPutJ6PpvqjxcTV5uaSckmkl+b6+vqffX/AASBs01n9tfQrq+QSnw/4N8YanYHhTDIthDpqTNJISxkjiv5FjYvubeEXYrMp87iN2y6MY3jz14R00TvTqys7W091Prr6HfwvyyzLETmlLkwkpU00mo8tWhFyV9p67rVpvXVn9Z+qXUnzlZFLONu7BZw3y4yVZQcbRuZgo2/KcY3D4abaWje/wDmffKz95LfXbV311/U4TVLqQQy759gYnayiMkkYyNisWJyccnf82Qw6Vj+JrHV9P6/r5HD3eo4ia3jlcsAxyIwUjAjJLOxfDEE4I7K5RStPzNYpc0dFuvzOOivnmmfy5APmVmMYBIC8yDOSpByeee+MALSOtwj/LH7kaJlMjpIkkkhVGMkbqDtcghUXJIcnKsdpxt6neCaZnOKUXaKT06JdUbljdSxsXku2DSMo3HC7VfLKGEgX5WyGG3jqeeKDneqa6nodlqCmGPzS7O5UcrhGK5P7xm2A4OeQgLYGCU3ZX9f1/X4GLVnY1pLxl0fUjEu4HTLzawlwd32WbKqSrhW3n7wGFDEBBzjPEf7niuv+z1//TUtDSj/ABqP/X2n1/vrU/Iu70VNVvze6ncR3Goi+mlaSWa1/s3UpreaVIZbmC2tbfZdyw6bZrcWSTXJtdK+02+k6nY20UcVr+GQqN0404RfvQgpaWlBJXU4rsnu009L9j9ecXCclFx5pTlJW2u3ZXaW+mv+Zm2/huNNX0K1uhpejqjvPZStp0UEVrBChhTd59otvZIl1MIvs9lNpklx51nHJeXNwsCRepgajWKwbbr1bYnDQadSXIkqsHqm7Pe+xz4xKGBxicYxf1bEP3Ukv4M1d7a+dj5ASO0tJtdvNOb7HeS3WoW95PBDIkVu0UkObKWewgNnNcSzzwziSaFQg8y6u/tF1bWa2/6HjcPUqYfGVHS54UsQ5U9U3epVqxVTe8XTVKKW258Th69Kk8IvaONSph46xtFQ5adOUk7rlk5Oo3Z3d79zZv7eO8trTU7Nl/tgBYbW/ttDTTSTJHI9sJUsrW5srzyNNjWe4u4bewgnd5rG7i3WcCwfLqNaFSpSnOf1abbqQrVVUn7SytJSu7vbuj15ewlRVSnGm66UXSlSpcloX1jK0VaLt7qVtb2NjwjNq39qx3ty00lzlbKNLaf7Ulihe4jilcb1ilEdvMh3/wCjyRB+R588qVyY+jT+p1YK3K1zOSmlJvdLVq9nZ6dVpdXReFlWeIjOfNeL5OVe8ldb/cmte+utj3eSXykjWxzHKVljCpZny2VJZ8NG1som890jj3xOJhHbyboPIebzovkXZvlk+Z21cmue2itZWbX97VXtZ6n0C5fs2v5ble7kv42kJiuAZ7c/ZI0iKxbJzMiXOUEhhuG/d3IZl2NHgti3mhhRJU00vdsn7yTV9E1qt/Im1S8u32dV3VvwPTdNmu0l8I22q2kzrYLb2z3EkG+BEWeYwSgwmOCSEwhBIPJs1jgi2yXnnJeRt7dLER5sNBNJRpU1GXI5JcvJypuK0aaT1eltdmeZKDSrSaV+ed9V9rmUtL9U2nZaH0hodvpelahqPn/ZYZH1vRL64j08zypBA93qEl+u2CG4S2MKC6e3i+0tO0bXDb0D2yD6PDVaOErzeIqKVapXoV6tm24pNJS06xTvyfFa+h40/aVI8lOK5IwkouWi+GyST77KWy66HV6nf2Ph2+8J6LbR3OrzSaJphXU7KxW6sbd4L/XoooJni1DzEm5NxqEeyYRJZu2YLl5Vj2xVd4SWAoKDr0lQdSliadGVSClWrYlxhKXK+TlqwqJp296PaSOOEFiKdeTfsqjmoKk5pSfJQjGXKr+8motppNJeepynxZh1FPEen2F8bVdQjXVd0ltuaF1OpeVJ9nVfNYXCjBaGcO7RnesQYDf8txNKVTFwVVxdWnKtGHKrJxVebSV9Vyxtfzi3sepl6pqk3SUlTnGEo81uZvlim3a1rtO2m1rnF2a2sOr2Vs9yzPIkUgiMiQsFEYtt0JjFqFtJRbIMtJtWSEyMrSBg/h25XBxUXZqT1Tu3r531d9jsltK/Y7bXprlJ9K1C2nijgu5rG0ljlR0S6muJ0EQK7Qyyb3jjzlG3rlYGlIz21eetUpy5+VOMITina820k7aXv1a08zkTTUr6u76fca2nrqsel6hPe3Uk0KDVtPW2jdY1Dvqdmba5aMKyCS2gfCyK0TO+4iM5eSTp9lKlh6tP2qVKc8TFw+NytWpU42etrQbin0V32Iuua2vMkpLR2Vm7eXTYxdXxDp9nFcXs0skImma4t8BAwiljlhcRoMEPJG0x8qPaQ0bkeW7NzRjBUIxk25q7k9W1rtfqra/hY0i7yXM9NFe22/RLpdGv4Uu7RtPt4VMClYEvlXMximhhaYxmbeCWLzzedJ+9AJZ5ol2Rndtha03GnTdocju2rXlq2rpX3Vl20IqRu5Xd73s3pZdtOzKl6tjqV81pD56K988pW18uWF91sbdbVZZXYkRtIkkcKyFUCFjI7KEObqxliZzTcJRqczSvaas/cejSXpbUFHljHW+j3/4bz/U67wjqkHhS5vbvTdNgvHvEtT9subqO28mNFRUs0idJlhilncvxIJbiOOHdJ5kQUdWEx9PB1a9alhpVZSUZOpOcEr+8/ZQjOzjF31dtbR1MK9D6zyQc5RUW5JJ2Temrs7aa26a7G94n+LV/f+HGtbLS4NHa6sZRLdRXYlu45I4XkM0Fw7RQwP5iTKyxtJKFmhkjkj3pnrq8SVcRSlClRqYZ1FyyqU3Tc1GW71nFpx7Le/SxhSyxU6ntHVcmuktU/Var+vU5668e65d+ANQgsrG6a/vfD1zDBdXOvXa3UHk2UYvtVEVtN9puNRjsml1K2g+0MkOoeTwkUzM6ec1J4ZQhh66qSiqanUxHNFNfFVqxnJyk7NOKXZ6MawSjVi5SUoRvzwcVeV9uV2srWe/lbY+VbrTU1PQJ7yXR1l1+6kmni8+/im1HUbsNFJBcxyTzef5luV8y4eSK5JCxxq8vkhz5MPaVLTk5ynzc0pXldtbO97+ny0vt6ErxfLHSFrKK6K+iOJtviJ40tbHULCx0RdSu2e40y58UXQ1GfWre7aNhdRrfGdpZZ7eKNHtmE9s8NtcWrBALZgnQ4ylzTqLmkp8ylJKTSu7Pysn2M/e5orX2aTVr6au7038yPXfi743bTvDtuLfUoY7W4tba3vItUU3msXFtbXRig1JY7Sa6k+1RQ77j7VdXFsZHl861cvLKnVQVaTTetN62ukunTTpcmfLG/LZatK3bt5FHVIdQ8dtqN3qdnfDUheaDpf8AZS644vpH1a21jU4tSsxDo0mlT6TpV5pDLrH2iK2uxqmt+HjbvfS3U0tl6S5fZ1LuMZU3Bcl1zOM03GVt2rJXfRtJkKTUlGSlKLi589vcjK8bQvtfV6a6RZJZ3vi/w3o2qara299JLG1/bi5uptRmm0+WIol4IEEzzMbO4idrSTT5bdiFhlWO3lRUopxjTT5pWn1T2+/4fxHJ8zeun3f5M2bXSf7f8LX+uanY63qGrTySrb3F/wD2zc61qEEEwjsr22YTXU832C2WG3k8s3X2dYLe3ilzHEyi5HUu5JJRfvX05Xdcqe2r0t53ItZ9N7r5ar7j7Y/ZI1uV9D8RTancX9xPbQabp0Q1i6uJbmHStNgu7VYbV5UDCC3lLx28UUphHlmQf614R7eVV37XEPmj/BhCEbxtaDcml6Qc5ere7PIzOnrScVpzuUnfeTfLq/O6S/JGd4/+I+seH/2hPhn8LdKgR/DPjrw7rms6nptvJCLa8m1SbXJZLu9ZbSe5iinhVbppLOWRrhRJAYZbeaZotK0lSxOGp01T9nWc4yjKPvVOeEm077+9L7lp0Ig4uFRyUuaNlCfN7sWmoS09LxvprrqjqPGXiu6f48+Cfg1aae93oWt+FNau9Q0lLa0gs5phceJLqTBniuUeOC501Yja3Eklt86sLTz2iJzqxjHHUcDCneh7FuVJe7G907Xb6dNdV+NUZJYepXcvfjUt7S97Lb0/DuegftL2ul618D9Ys9S0mS0l8OWl1qkF3NAiwQzWaNerLEtzpjWF0VtrcbZDYxWjO8UUBuJ0kYdudU6VXBUYqEoOlOkoSa2lzL3U0lG1/wDgnJlvNDE1al9Kja5k1JNu/m7b69j5m/Zl17S/+Fm6Lp32Cz08QWniS5tJp9FsLGd1jPh+zs57S4sNMtJZEKavfRmUziG88uQ73URPD5mWU4LMITnyr2fwJO/OnZKTS25Zc2/qehj+b6vNxvd8q03fK23pvs/8up9a/tByz6R4VvPGWjNDp/irTY7Pw3Z31rbtdXulweI/FHhm0uRbxTxrvR1eLhhLG93LCUk80xuvs5ypRpfWaCTnBKmm1onJu3rfm2V2cGWuUqyw83y05y52paczjZ8vTSyS312R5vrvjW+0z4G+D/HNtO9l4m8RWPg+DUdZMCjd/bFrBd6j/wAfYMO65MCrh9yRJJ5qRrK1sG5J2p5fSrJKFaStOpaKcb+83DTVN6dXf8N1CUsXUo2cqfNdR+z69n11u/uO/wDHHj+88N/CLwn4vsD/AGNf+IW0Se+vbULPBcW2oeHtT1u5a1juFkM/nNpPkxJHHMjRvE/lMkj7Yx/Ph8voYnDxhSq13TpyryjfSSblKy1eyvbTYzwsI18bOlNynGlzScFJKLcLJwlfu9tejH+JfFh+H0Fr/YzxaM3ia5tb5Lg5D33m6bqurX0CefHcLNIZgQNmS8cUz+bEiNv8rEVqmXUm8P8AuqmJVHE80acJyk3zucFzyXL8Ubpa7X6HXCjHFSaqNVPYqpQSvdQj7vs56PfSVlq116HZeObpPCNhomp6Ds0271XWYL/VLy3tkMGoLBZ6jPFBI93Gwmt3uJrhp3hkS5UIuZQjfP25pQeE+q1MLGnSeKrx9q+SEPaRTja9kukpJ3Wl+hx4OTxPtfbKVSNKm5RSnFcrd79evKrb7Hudklha6JPaXHnRxp5omt2R5mUNCu8yjYgYsPMEhZGJR2cATl1H1GGhHD0p0Ulyck73ikk5RlFySa3Sb9bnl1E6lb2i96Sd1KL1TW21rfM+AZNd0eH4j2nhq0s4CIoNYvVvBFpbWEC6Vf6iGt5dPlt57eY/2fa7I7h3eYLIs7pDcGF6/NZ06cMZ+6jBpVJwg20ldN20k7a267H1cFP6t7/NzOnd6u+sdNv71j9BJbrdZTw6WkMVu+hAww28Ch0P2izVYkVxI6rsAiX/AERkdghBlieQj9Rg37G9KmlSeHSgotKPLLkkuWKatdWadj5CaUasnNvm53F83dXVm3fVWa318z5x8Jajq/iLX/HMGoXsckGmajHFpOnw29uzWSSah4j0ox26ublBEINLhe5W4aOSORLqWTdHcvbn5TAyxGKxWOpVLOEK6jTSXvUoqdXD8ll9jmpQk5O/vVd7JpezilSo4fCTpw5Z1KceaSTu2+W8vN77dzh/hP4q/wCE41Tx9Pd26rbaN4pvLO38uNY4oUg1nWtNRhJ5CzSLIdHhfLsu9Gi8yQrM6pz5a/rFTGOTX7uuoK1n7Nc0k46dNN7vbc6MUlRjRe3PT0dviairt9nr5fgdV4y+Kmj/AA51vTdL1HSdW1NNUiu/+QPEsj6fZxTxyJc3hS5iXZAge88mKK6klEUyzxrLIwr0MTj6OCqy9qqlRzglCcPZu01teE2lLtv6Xdjmo4SeJoLkl7NU5vmu7Jxve93v12e/Sx5donxi/aTs9EudcvzoPh3RtL0m91K3tf7NefWtSeBReGzsbK81JY0uGEUkbHUGCpeyFEEzGRW5I5zmqpe5OjRhDm5KksPGEpqUm3am2otq7ind7KSd7G7wGAc+W1SpKdr2mrxcUtYt9NNbPa6Z1ml67afE/QZ9U8QXmv3n9oTTT6hoviSUXttZ6kLINMtjZ/ZjptgktpEEA0ry7RPObekW2+c8VWvDHU+fEVHWqKfPy1ItJTg/Z80FdxXurTldrPXVtGiovCScaMeRJJc8bqTUrSs3fWzdmYFinhK3utb8L6PmzutHe0F1aJYXEKyidCLPNy24zRyS2+yeEtdeWZp5mRBcor5RdCEH7NQjJ812oq7bbvdtXfX0WiOtxqVHFz96Ks/eavsr+e5V8Qa34MgtrvTdWuXu2iSK+a2NjJJDcGZvJtraIssqypcOlsWtXMzFBJLKViEqVwVK1OHMuZxtHdKWlr/aW1vU6IRqaOPw+dnt5O+h8peOPHHhHM3hXRdJ1fSkvZm1KXUrOK381kmxDJ5Md44iZreOW1WSQOs4aGSDEZVkm8lO/M6btBOLcrt3lf3U+bXfW76N30O1SlZWdtFfbdf0ttDgTqyW91FOnizxJHE0UscNzNHBZSRM6W7fZPLitpoQs0SsiTLFK6t9njzcXDqEIptTjzRd05SWruku606OyvvrbUXM7Wvpby8/+D56nrfhDWtHu518Oz3v2xBHPLDc65M2o3es3EscdyF1J7O0XSLS8hhW5swsMUdxcmaREiLWO9uqhRjyNSjGMW+bm0vayVrX1WnYTlNWabdtou1rv7V35abo9G1DTNEinshZQafBfXSymKL7EGuo3lZWuY7u5HlLa2kkkT3m1ZZIXt2MqzRRW0dzbTOnQhUc4zcXJWTiney0tpr18ilVqPSUb9k2n+d/IzNX06K42Q6lrEg1B737etwkLHzIJYNUuoLm7t7KWaVgDeS3EdkL62u4Um1KNEP2pS3DUjGUX7T3oqPLZtv3e1v13Oqm2k0norfqat9o11Pb2mqedpzSiOO5jNuNRjvoytrcxNLKtlfJbXT6cXWLTftUlwjSCbNuZktzN58lJO0rXXezOhNO9j1v4Mz3cd1fT3t3FcS3WnXkbyPBc213Jf2GrfZrl1lmht7drebTpdHktk0+3W2WOUSLcXMVxD5H23h8kszzFJJL6gtrf8/f67ngcSNvD4Vbt4lW9fZzPVp5ZZEWRQRvdism4ruIYswLI21iA2MBgwyCVGVUfq1Rtbd2fHx2XojKuNReAuQ48sbiqMSvzLy20sw9CRlTkqVLqMbsSjkLm/h2hbiBoUZy5Plkbdw3jLBhuHzEA7pCWDbgvK0zSCad+jRxF/fLLMxEeV3hIwjAZCEMmeCzDHJOACGXOThQGypyey6X3RWguRJMv7wZcbyr7o8uNzKCDkImVwu44A4GQAKCpU1GN7vm0uuhJLfIVWMJsYlidsjrHIQCoLrhuufvLgEnAKjbQZpNuy3Kd1qMkMUcWxQd3RmZX3jbnJI4weSu4FW4AOWNB0QpKyct9brp1PSPhfrsUWqXtneSBBdWzTCV2ZtrxmPKbi4i+fzckj5pGwCWBANQ+JHNjKWkHCK0fvPTbpu+5r/FT4rDwTo16+maTe6pqaW096kVnZzTt5aGRI38qImR3KByltCZLmVgfLAG1jtzJO2nz0Xzb0MsPh41b+0fLFX1XvN9bWV36adT8yvFPhn9vX9p3V7LUvCvwo0b4bfCy1nbUIP+E28d6NZ6t4oUCDdHdW3h2TXtT0+2voY4lit7jSzaRNEbiWQSSFK7o0cBTpudTEyxFWSdoUabiqN1prNKE5Rd38Vnpc4ni8b7Z0qWFpYehSnFupiKs+atySv7sKSlyxa2b2d9NDyn4peCv279NtYfCehfAN7KUQ3kFzq2j+OfDl3pTweWJvKga+vdKv184mZUZ7W03u+YIi4hlUoYfLk4+2xsuWLvCEqPJKF978vNGUe7Wr1VtjTFZhmTgqeGwFKUpKzqwxVOUF20qShNSlta1krPS7R+RnxE8D/tL+GfEgj8X+CvEfh7V9R3LZW16kEgmCuvmJKyXEwNq89uuQSYZ0WZdqBpRJ9NQrZZ7JKNem4pKOnutqOq7Nb7v9EfJV6OfKrz1MLWTnO8VdVE0tejkuW9/LdM7H4LeOPFsnjRtC8bW/261ubU6RJLdaf5thoYlvGmS4vYbSMTqtlNcSz206lbi0Cm2dri3mns5cMdRo+w9phG4ttNz5leT73ej9TuyzG4t4p0cZFSTi6cY20pPfmcVs7HqOs2+uaH4s1YaZpEukWs9nDqllawi8SKztZrmdZREJi8n2OJVSeOGB5GgikkjikVLeO3TipOnUpx57OceZSvvfT7z0aixFLEVlTi1BRjOPS0LPWOvW/mzldT8XXcMYsL1JyEnIKPJJGwcQyHzXhPnDzoo+Q0YjkMRZQFYjdcaMdJRl6PVeu/9fkZTxkoaTTV+jb6d1bzPOrjUIb26t7pZXgjiN/cBHlmH2gRSRLEbn9xIiQbhKxt2UtIF8lGeUg1vyOKsk7dEtTzHW9pLnvb2acpRenNGy7/AMttPU8Q1rVPNubsrFIW8950cCSZxG6yERyMY2w8eUMoQjZ5rcB/lf06VNp3trbujyq1VTnNRVo81422cX0vr1+ZweszxYeNx+5C+YUwRMF8sOCxBzECGMjPuYtkkSEIC3fRu9fK3zueZVtrF20136M/Qf8A4JBGGx/bY8iN0vorn4d+NUtbhUICx+RpV1tUyGOSNSsThA6/OiLwvmc+VxLCSy2EnZOFdaJrfkq8svN2votbM9ThZwjmmJgpcyng5NaP3U62H5o7bJ/kf1ZalcuiR7k2HJjdlbeCcYXegwQqryc5UbSFXJr4GV93tfT81putD9BSS07K33djzrW5Xi3FnY+Y4yskvIwzMCRhlCo2Cxwe3BwQEbRSST0vb9Dhr2VQm7cMSRtu3Elj8wck7MsA5JcAR4wFJfD7qR1UoxtdrW911/rYxrdw85kQAjaJBs+5lNrNtfZskXcSc5AyeF4xQbvaxqyzGIbmjZSyMUIdXWQ4DAuDggfMpJLkoC3XlaZm1fTe5sW16JFDSM6H5FiGUcldoQLhxyNw2cFjsOGBIwAwnBptpWijqtLvJZvKjjLFVaNVdiwMavwRgrgksQByjb3wPkyKDGSVm7bJncywCTR9UhAKp/ZN7GVMklu0hezk+UyxbpkIDcyxBpI8llJZQBjieb6riWtlQrf+m2RSdqlN2vacX90lp83Y/Jm60q8jvrieewvLHUHvng83WtLeaC2a4trB4bCaxOzUZZjPa21yklxaWt6SI/KhtNasrua0/DoTbpRlFqScI2grJ8yhFOTk+nMneN76PTVX/YFzzcuWKhaTfNe6dn8KV27taJ7fibcv2sy6A9tYK/2W/Wa3glsbOe9tbVblbvUZNUe1KSXF9Lc2kQTT9D02dhcNJdS3GqWxhWHfL5U547CRlKaksXh5cnNyqonVhFU6d7KMotc0qj92UfdTuc2Pv9TxfM/+YXEf+mp9vyPkfw/4Ms7m11Yy3UEtut4+oW4kOotbMRDqtzM0dhbToJzFFdpIYbVAZ1tb6ZrhZLo3MP6TmuPnTw+LhTg6bkq6nSc4KV/a1OXld7LeWs9I+R8bl+Bp/uJTnCo17OcZXdov2VK7mvi100ho7PmWwkngS8jmUWuosYLlbm2LWsbabPDa5kYW84MVvJcOTJbPvhkvJ453k0iaWKGGC1T5WGZUpR5529pyWnGfs3z1Z3UWnG6jy22TUWunb1J4JxmlS5o0+Ztcrk+SmtVS3lJ3d/ed3v7xPBaSWuoXeoW7XdhFPJZKZdN3KRgXBEMUuZnW5KRs908HkTtATJHdI0ReWGnKMk3TnKcXyqpKMYRlvzNXjdWvor36LU0TimlHmp3a5rKo+e32W3e3yszo7k3NxqGlLo9jq93NcX0UczXN1fW9ppdnPl4rpbP7K0NutleFzJcwkx3TmW2tVe1uLWaLxZ0IR56mIrUYQp05VnCKh+8nCyVKMop1Yxrt2SckqfMm3DlTXZGtKMoRpwlebVNytKThGWjqNO/N7PSdnfmatrez9ljuraPzHtobmaZZs6nbvFdW8scqITYov2iO5NvNP9mge2leaS4WBICsFvcu7x+RUjK0LqLpuN4zXJeo3bV8vvLlvbWyle+trrt56i30fVWWj6r5M9Fa/wBGg0zSbdpriIWymweQvc3T3lp/aevS70ut4Xzmubld2nxNAqw3CRyIPI3Wvo0MTSh7KHZQUpxi/c5YpPmVmpJS0bScnunqzjnCX71t2T5pa687bvyq3wt3bTdo6WZ6JbapJaXN/qMF0tvIqQyrZzCFGjMt9MYorbJdPLW0hW18+Z1drmG6ila4ZDI3sTxc41KldToe3bhNU5qnZxfLG6clfl5dd/d3fLY8ycG6cack+RRacutnfS0detrpefmaHjL4i22kXekq32a88ywuby5vhepIiGe/1y9IWVkCT3SG9hLo9ui3Ait2ubmNtobmx2c/Vo4ahGcK8lBuTo1E4U5yqV60Yyje0+RYia9xNJu71XuzSwsakqsr/wAjjJxs0oxina6T6NNpa3d76nlEnj+TxVrfiC6nu2u/OkF7aWcHkwK91qE9ut1EZFR2git4JJZ45fPkt7qQsLRNsocfPVMTLFV6lWpNynKEpx5tXKU6nNOya9x6ydkoq2qVmjthThSpR9nHljGSg/ifuxg0rXvomkr733Z23h/RxqN+LqeJ1HlR21vGQ2fJls0lt0k3qkZaKQO80TR74pR5TKrGaJcqUbWVvei23vs5Nry1TM5zdpWenTRfqjrtVa1W+tY7qRY3sGngUOkIBjhgkYQSPMrkNEdkp8uUZEMvmYMsPl+h7kpwnzawtFR1Sd3rJvZcrXXzOdOK0cW/O/42v+SOo1S2hOlLqNpd26yvHqEbfZZIsfvL+zlYsUHmhgFUTJuYTOscsqMSZYuyooRoe0cnzuc3aMoSg1NwnLm1ko3mrtqzSSs0mZwnJTkntLSPu730SvbTXu9D59OsznyvD12BeSb5rJ9Tit57d5VtX+3mNWs5F8uVI0hWbypU+1XLrbRszttTglVT5VdL3rSs1Jcul25K6XXrdb9mbxjZXktmd8dRQaHYMfPM8VyqN9qimWYrNHN50UrWwi88zy26tbfaLhp7m1hyoDpJtblCLjKnOKfMlfmT3a6N/oJtOX92346/M7EKkMIuvtkYW4CR3uIyyyBlQSyK0gLrM7IzI9x5eCoI25Ll/u/aubm1/M4cslfzunb5WQtXZdFttpf/AIYwPEniSGHSZktLoXUcNvFJBbRGVbi42BEjS382RWW4iEzCQTRoJYltwsLTH7OudWtTqe5GcEtb1Kkt9rWjTtbq9Y6dLalRjZ3ad1tr9+3y3OYs9fttXsZLeUqLZ4XSaITyx2RinEMUNrIVaAx27RCSZX3qkZDeY4WNnGcY++05ck3a6tq97XVmo7+V/O2hKWkXF6O/6dzZ8R+JbG10yC2sDdPNfpqdlbXFt5UM1rBNa/2aLq4CGO7t47UyRkzGGSSRfImiO6RbWDtcfaJc2rW9mo2vbtyrp0M27u73fl/kjhPE2reGfDptF1YrcXMdl4vk8tYJbt7i81qyn03TZ767MLx3KRIYHaaV7iW1YkSRpcsN/qYOrhZQ5W4KSbUr1H8VtF8Vvub8zGbqJuSvbTttzK+9/s3/AOHPKJrS2CRXkguYra50K21LSbiS5vp5JLq+tNNd57aQy3SERatBqSwrqZha3kt45EZZbfzQRhVhVftElCUPaLWEk6cpNRd4tvVxfmrXaLU1UV6bvZ22t/6Ukcd9ltL7W7Ug77S5vLeK6sIzdtJfW1nJZ2q2MwkkksLuW/1CS8nm8hWa9ihbz5p5JCx7KSprSK0auvi62tuY2UZSlK99b6t9bvS7W/Zeh266Hb+B9YuPDetfY5NftvDenSvfxzXWqaedRvtbivnuEv5rRb+6d/DrzW0WoG3e5kAj08m3jhiE3T7KKunKCk4uSi3Hne2l/iSXrZWXoNPmV024rRLVL7tm/O1/MsTyW8ugn7MzsRA7zXT295Ddxb9L0w6XBazwgRQJay/amjjnEkcccasivLl5ajHZzUOaUb2XNJp262vD1/Azc+RtvVJ2ta3p5noemaj4H0218NaXerFcvY3HxFHiK41Lw5JeyXc96lnD4a8y8s7eZ9REjrqKxKn2l9Pk8uQLp/8Ay1cYR0co63lLyu00tFptbS1r62vqQ6k5OTjpFxXKtPi59d7v4e+nbU9X+CfgaTVPCTazpWkXF7J58FjJ/amv3ttazwO11JKrCyXUXjiuJrwW6uYozH5EwczWbRiKqOFdT2lRU3KzUZclR09WlZe7OG8WrtWWuruZ160YOK51G653eHOrRejs4yXxR2/Dv7DpuneGh420KTV/Dnh638daDGun6bql74q1R/EkOl2ckolGi3UmlTXcmjQ+a8L2cNylp56yM0cM4ljfpgqbX73DqM4zUFz1sRdKEX8E1V5Wrx3ptt7Sd+ZHPKU3eUZp+1tLSnTSfrFwtHzvFO/Q9J1Xw5o1vr1v4kTw/pNx4lt7a6i0rW4vEV//AMJXbWEpnffpdxLpMd9b2i29zOFQSrECZ4rsCSRiNpeztOrGgnWtdT9tVv7q0+KqpWS7fczBOaTjze65XlHkgk352gvn0PJfj78PfH/jP4d6z4c0e5tdOudUm0xDdXvirxRqfn2sL28kiTIkcUN5cSCSKS4h+z3u4Pc2UULS+RLZ54mlVUHzzf2FKCnKSU5JShd1JSjZ80feg01fV6aa0JR5pWsnZq6js/S3ex80fs8/sxeJPAfjXTvF194o0DXhpsk1rcwaDrE9qlr5tvJNcWV1qOlxeZboW2XbxOpS4wkjwSla5qNO1SHNKHJFylO1eCeiTSc4Sc1qtld9eV312m4qEnOXNJxai+V2vbRW5bbu+q66n3dqcGp6sZor7w9D/wAI5NplrcG21Dxxr66dBc20yz6VeXNvEm2K5tr57Z4IRAH+3RxTmN2gt8dkYqvKopUIuhKCvD65XnGOrUZqftKa529VHVp2u9kuXn5YxSnKNRyk4yVOk9ORcy1puS06+elmEfhSyvNCTTNR0ewbQtLexntdP1DxTrf9l2kUKfZ9NNpv09baFLdGH2eExidJTGA8ETgXHZGnSdL2MqSlTT0U8TVjb0klUbX/AG8u1jJ1qlOalCtJSa39lGT10602Xtd0HStUsIYNc8NaffaNpbxWtjZal4m12ewgW3guLGyeGC4idAohl+zWrMsywLLdCFUlnYuV6NNx9nUw0Zw5Yrllja3Klrycr5Eu9+Rt9wp1Jxl7s2pvm1jRgpPmacuZqndrZ3e3RrU5H4paFmy8Oatd+GY7iLwpeW0iw3XjLxStrbwTWU1vNHFIbKZJpZIp2sUSJQoDzWTSyMJIB5WY0YwVGo8OoqjLkcXialT3ZW9202mvh05VLztodeDneVSHtrSqJtS+rwp2nd9IyqLW91zcsVbTd29GuPK1u0azvdBi19bW4gIivfF/iby47nUbBJ4I7UXtk0E87W93GkKBp0QTy2xkLrJFD2VfY14U74eFT2TTpf7dXtFxd7p8muu93r1urW5op0uZRxDjzrllfDQjddvd9q/m+W3S+tpftPje48P6zBP4VmlnvY9Vks7s+Nten8tW22k0jweTZ7X8liZBbXX+lEmQEB0QS3jJUKqlhrqpGraSxs01BRT2UL632a5vuRVsPCrG1Z04pq6jh+fm5tou/I47bpvfWx8Nad8BPiHbzXE1xr+kS393BcXCaWfN/tRLT7TbXklyYPLYeVKllbQzTmaHPlqyXBEcQf5b6nXlaShyS3cHVjz2/mjzzjK70s5Lbpc9v6xR5ItNSimo35XGN0rb25b2W13+Fz9G9Pi1mz8IwNqOj6i11a6TYRXt+2t6kokSPbGsHymSaOMpH+7iSfeirFGWkYpNX2dCVehltN1MJVmo4eMZTWJqRny2goJxhTlDbdw5kmvia1Pm6qpVMXU/fU0p1m4r3JLmfNKUXdO1nfV6aWW6vy+hxpBdXxn8PtpLahGz3Rtde1h5NUnkupJpGu5Da2aC5e5ukkjhaRRm+mMbbJZ5F48NOFOpKpHCKlNtc8vr1WUpVI1HUUZRUXd87nK1mm1qnFJLqrpzp04fWHNU2owh7ClFRilfSUXzSStFXlBb9G7Pk5fDj6dqiwaB4UGkwahfRT6s+n67qcD6p9kEt0FvBJaqZ7hheSzTKZFVJJJEaRlkmjl5alNKo1Qw6oe1kuZUsTOTq6t6qUYqEn15pRafzNYVXKKVasnyp8nNRg1d27Qs1orPXydtDwH4xeFPET+ItA1XTEvNEna1nsbHy7251CWyuVvbLU/tvkzQzLEsEkEEVyAbhB9syVjwSnDiFKnWjzRlTouK5Y1pRqT50/syg57P+eT02O3DTjKm7OLcU72iorftZR2/S2p3Np4N1q58KiTWtd169tby8kllgvVWWG4tLy6ZjnT7vTktyBGXW4Cwl5mYyMsD7vIJU6laMnOU7Pl5E21ZK2ydrLS+2u+tyfa0vacnJDf4lFJ3tfeMb76b+Wxx+l+E547+bytavNO0WKbEOk/ZtLgt1MsqiaVoILFTKGaRN7sDGZfNMbpN9olXGNNppdI8zTvbdNvqvPf5dDac4pNtc22ln5W102336G5/whcRDthEN/Yi4Eq2WmQXd0qOUMcssFgzywNbW9rDgAtDGhQF0iiK37H3VJOylqtU9/Uh1+q0/u8v62t57nL6t4P07ULe7nhF7B5SvAXim/soy4t/KkVJ7OKeaTZzOrOrwq/ykQxZYc0qEopvntDVzdozsvtNppyenRXNIYhtRvD4pcqtbV6enfd/eeAW/wAO9PdrvyXuJZrPVmjW+knJjEEgs2gjWa6t2m4u7oIFad4mgDxsgJRjypU5RilUjGTaU/diua0m1LltZ77Ja7NPY6k7ptrl+d/npcl1zwHc21zZ6XJcBILh7i8Wxa+Ec0yJNby3jWpt4okn8iCOV5UMbSyQb/O8uKU3C7ewgrybUW4tXSSTjZ+80vdW73SfUj2kOblv7zV7We1/SxqaJ4C+zWkt3p11qFje3lyyxm3uRFcXD3tkqzE/YYk2Sjz3ZWiMc7sMOGMi4nltypyUk0mvegtG9tGv8yuePe/yZ6HL8PLqG0hlbVJbS8ijZIZJpYJJIItjJOguJvNBinj+a5hnFzC8R+e1G+WF8p0o8zSrRklZ3utn9nV393v11Ept/Y/Ff5kOmeG7zVInnjvoFnFxcTb5p45Llo5ru7gjn3Sw3ogaSSBjG6TyvbTFordgl3dwnklBJyXM5Rlay16euut/wOiNW1/dfTr6+ZZl0eSytb13vbq11DRRFKtxaak889nmMbvs7ahZXFlPJAt7PPFZT209veLBsnlKRQl+V0pTk5JxkpJNOaktHd6KPK1rvdX8kdEJp35Xta+ne9t16nrnwettStdY1+GXUrmSxh0wvZx3d3Z3HmfaLuHU7iYxx2jTbYZrma304WuoDTrK2ln04WSSJALX7PgGKWYY99XgXfztUVvzZ4vETToYS3TFK+//AD7n/wAE9alv1aV41lYoTHGCUUAuHyNiZGwsoBfq/TcCNwP6dJtt37s+SWxzeqTvGJYhIVeUuViyFlMewhmUsJCo4Y9Tg/3QGFIuKTevY41p5ArQGSM24Zn8uNCofI5EjbkYt8y5JJ4UAj5RgNTnZFjdpHDOfkAKruAy2FDNkBjGFJILMwJQAffJAdcL2jb+VfkVxcPFmEk4ZQVAIG0gZJJDICHOSAQQuRjJ6A3Hm3VyMXjAOom3DcxyN2M4wNpMnGEzyF6BQAvWgUacU07fi/8AMqPK8kSytjIj6OUlCqeCrZJ+ZgoYLhuoBAJ4RoaPhPV49H8Q2N5PKyRrNIkgl2CJ0mUQucDbuXncwICrt5BcKKqLs0ZV481OVld6W+//ACufRF9LYXdwsU1qs6ncJFdco7NglgUMYEoTB3LhQOnIUAk9bry/ppr8zzk2r2bTej3X9eqK97q2u6FpF9L4bt5JZIopXhsIgfIklIDeXsUAKMgkH5SQGwQTzSc2tLW8lFfoNJTnFzd7OKbb15b9no93vp8j4y8U6z+394ihuk0C98JaDpjXTrZzvok7XYtV81T5qXstxETIXifcIk3JmMMNjuvTGWHtFyhXbVua/sbab7rm5fTX8S5U4wlalLD8stXzxqyfM21rG6hLRL3dIvZ6M/OT46/A/wDay1dDqHi3X7jWrtbl5LrUdEW30m9t7WWCSEWXm2ttFPNp8YaQtE8hhlFzO1x5sJKx9mEr5fRqXVOUW3vL3o3fdNNct0r6Wsc2KwuPrUIwp4qm4KpOTjQpLDzgnCKsrN8y0W0nJvS21/lbwT8NrLw9rjahrVrdR6p5c8F3dX9lctLK8hja42XVxNBbFnUTKjb4zLHKpPCkSdmJxTnBxjyuDfuqDhb7oPTo9l+TOLBYGFCs5VFJztyzcudOprdO70X3rsev/EHxXb3TzXaSMZ1sPsNhp1urCGytIfNe7uE+1QLN5LSsGtR/x6h5FlX5EjY8tCnJWUk7PWWrer32f5aHpYmvG0no/d5LctuSPVXsr37tyaturu/x9ruutNq81yI5pJRIzSQiRY3c+YbeWBVZ5E8qWLO62PmqIHZNzFjHXtKlaEVzu6vfT08vI+WxNdVarlyqTXZ8v5WXTp+B5jeyyvdwTQCUWtxA9rJHIk0X2WTzXlTC/vCMrEHXMiYWZl5dVRemCajr8XX5emnc4Hyy5mtIyTXLrouu/va+b6aWOEvfscAiSJhJ5iRuH3XCi3VMgiQzbJGaB4lwrFlARHYtkY66fPe3fbY46kYwgraRT1u2/wA7tnlOtXH2pz+/uikbYD+XKLdkVfLjXghmD+ZJF5jEgoxJJ+XPpU4cqWnRN6313PHryc+azvq1291XW+n4an6bf8EdLqz0X9rVjeRGJdf+HviXRtLMpDv/AGj52m6uSpDKieZbaZdqWEUjYcIGcOzHw+JpOWApRbvbExlNLSyUKqi3bWyutu+p7vCNNRxuLbVk8HPl1d3edCcra3ekZPTa1lbQ/qa1aeR8GV2JQhtoRQ2ZFwDuwpIJwSoY7wDkZOK+DlJuUru/vPt3fY/QYRto1tHXXZqyeq3+88+1ZyVJ8xJFxuO0YZQ3zEMVbcCQCQASQg24xndJ0QUbpPbbr8jhL8gJCEMpmd2xj5kQbeQwdvMKjGCQSCz8d8B1JWaWy/4cybR8EAp5aouDI2CGABAVx8uMMCQzMVByxLZK1JoTJNKIpI1Zy+wsDOElVCGyFDurdCPlVXxtwowART/r/hxWV7/1/katnNIxg80I3CqrxmN2BBAJdDGQOQ24EEYwxXaQKZlU2l2O3065+ygoskbmWMzPG8ZPk7Q2drBVUbtuSoOC5Xcgw2wOR6p+j/r+rHo1heWw068eSQSQCxuDLuVWdovKZ5V/ebV8vYHUtI4HG12wCRliHbCYnv7Cs0krt/upWtv1Ipp+1pq284dV/Mv61PhDVr/Q7qa71fWPEGm6Zb6at3Y3GmRrZRab9oivIXsJbi0eKWN7GC7Gi3Pm6fJaXtu9rJNAftS6ZNe/z9RhVUKMIUnUqVGnGmlVc53+zFRfLd7Rjvd7bI/Xedwc3KSjCPO5OVrJptttvpbVva2/U8ZuNX0v+07CDSbNZ7WTUNOkuNTXW9Vvftixvftqd219bWhkkiaKWwuVkutNPkTi4vraaaaVo7f2cBCcMXhFPWpHGYePNOmocl6tNqm5ShGPNFt6NuV/VHJjKiqYLFz5lKn9TxDcun8OaVtLvsvv8z5o1SG70p9Xsre7ijgm1aRrezgFp/pJMGpWstvcPJNbzJbH7dLbsUcNDcbiQsLTTWv6AquHxdHG83K5qlOEpyi5Wm6lb2m8Xrfls7NK3uu1z5qVGthpYa0F7N+yTj7keZOlRb1vFvRrrptpqahv9TudJaazijuLwyFLa4Wa8jurq4m0v+0TNLaT2bJBLKkqXaSXd1cs00doQq+XJDa/H0qeG9tKLjeEZJzUlG0Gm7RUqesrb3u072u3t6OIqVvZc1J2k0+XlUovTe6qJaet/Xqc54fgmsTdS30kwZLwXk0skSrIq3MdyI1nOWjikuZLhVkmLw+U0y7oJILOWAetjo4edONWKgoKmlZLVTi002kua/Knfp0d9DzcFKvCbp1XNy9pz3nr7jT0Td18TT017aHtmljS9JgeMqdWa0ssiaN4kjeUNvinia2aKAPbRFI7q2KzPKlr56K4WS4r5etRljL2jCNPmSm0rapN2aa2qNc7cdItKKtex78aqp3t8bd1JXTUW720sv5fPTcxX8RPo9oZ9ctNQ1c3V5MLaaNrpoGiZBNp+5Z4UjvGgl8zbCrwwxRzIHEktj9onxngXWqxo4erTXJCS9+SVpK3OopaKN02r7Wst7NyrKlB1aynKLaty6ytJ3Tdrt9E93qn3Z08erXustY3rR+VbaJpQvLeCa5laFZoCt1dtJEk4tzLaiNM3CxYmuZFCkNFti46cVDmpU3F1KlRx5rO0tXqufSKdr292yHK8lezUXrZ2uk1s2uvex2Oh+INNi1KNL2dZhc29vOEuEmlXZNA91bm63BxDbLDOl1Kdv7qUpEv70os6qqcZTjK1Sr7kJt9YuS2cbWt1UHey1TW+Mvdi7aW9H+d/wATq7rw94PuNOPiW+ubxrNLeW6vIrC+hurxo4bSSW+k0+3n3mWa1sNPn1KPJIMahbG4t7dvtVdCy2lD99UXNTd7LD8rnBqF/gqvmav70mk0o3ON4mokoJLnk7JuDUHrreUY2Xu3UddZWR8l/C9r+f4jXF9pa3eo22mXOqW8elTJLHaW5keS5e6vpFZobWVbe1mWYyzTSyyM0CMkbPJDKpqMbU6UHLnU41J8rfI4crg3B76302dk9mgV3Lmc3y6wdPW2jcnLt8asur321P0ISS91aBJ9EnRXW4itxdLCzCWWaCFHebzYjOdt0yykPBGXjcNcNErPt0VGM5Nxi+Z2i31vy32Xu7JtWW2j1MpN6pvS/l8tv67nLSX000lxLdXN1CA1xcD9+jxw3UUNs2xNkKNJAHYSSSPiS3S4OIvKIdM3CMZJNOSb5bSVrPu72ur+qEk76bpX/XqWtb8TAabeWdpqImQW0sYEBjlktXURN5MUCLHmZUMFxK8p84F7VsMXREU5auKtaK5JRsrX3ataz0a117XKfPf/APZPN7FtStIH1V4w8mnCPUEgYIHVElQzszMkgiaO1WZ3LuxjkicIfPCboUYy5rpR5IubkkrcsVquVaN2T2Tb2s9ED57Xe23Q7fXptT1WOSLQ3eAR3FvrH/EuaUhrO1IkaD7PbxXDz2mr24uyJ1jiW2R5SUuRa3RLhaUlOFKFnZXaXu/JtJ/zXs97dLKUk95W8rXv8y9cT3xEyRzxC1iFwUSQmXy5BHGk29IUdbuErdIIFEKQi3dUlE/zRPnLm55aLpsor8i04Ly+88hk1CKyudRhvLqWS30uJri3htYldRC5lWSeG5WFEmuDHE4BjitpXuZbYSxxlI1aIwcpS/c0ox0s52S1vdXi7L/t5q/Tra7pf0/6+8s6peTXWox6VAl1bRgwx3Vu0L29rdWbn7KtxDNHC8RBZG8uSPG++uba0dmhhuHPTThGU3Jq89Peb1fq769N9jNqySS0X/AOi1u51a4trG7OmzWd3bvd2zPPFZSJIkMbuUOox3c0OVtri1jgNl519HDJDLM0cU0RKc5wmo1XFXjLl9nzSTkrfajdO19r99BLm15fnt+p5r8RYbC9iuNdE9skR0jxXqdz9otI7uSNNOtdXh0tLaZvKdbiS8g083EFysam2IijaCaWOaLvwuFUmubl3c5LlSfM42T0Se/b17mNSq4ycbcqfo7/AJtfh+h5npzyTWi32o3sFhpmoaDo+r2Rkij1KW60hr638Fzzw7buNrH7Nrttd2giu5Y5J44JLuO0S1kt5bj11QkoRSi37kYP3vsrmfV+6uaTd9N97WMo1Yu/LLa6+G2z9NS3d+HNJl1OS0tNW2W98trDpkxd7G5S4uZLXUbiKa6WUTxs0c8axwpHHKVubt3eQpx0UYJqUftU+Vpd4xXLKz2kuZq0rtPRptMmclJbrXdbNp3177mz8KvA2jeK/ECWttrl1K1/b6Tcw3Cf2jrFzZ39/wCI4NJijtovtXnSXNrbXsLXi2t9JLay+ROJTZjzgp2lVUeRQnUlCNOSala8ZSne7cr+6nb4FrboTzRjTfK7KLXNu7Prvfr20JNduppNPuIbWTT7qygiltovtFte3F6smnWMBtzBJaRyQrJ5hhE8d0qS7gP3pkG0XCtyNpJR9617c2i0ejvuKUHJrS8Wry169OzXTbQ047TTZJfCN1cXlof+E1v/AIiW7Xd5/aKpYf8ACNW9tfWDWRs41gvjfCa4gdb9LKCBWiuLSSW6ilNa+1jOfKldvqk1fTt9/TzJbjBWd1bydvvt+p+gP7KXicTfDm6gey+0WaahbRxzx3thBsT7NG0+4SXlszOLneJHiTERUxyM2GmX0sJGpTjVUotxq2aiuVNNLlerfZfjeOqR52LaqSpuFTbS3K1ZJuVtY66q9nvttofP3xn+GXjj4gftCeB/id4W1FNK0fwlqHgaK4sp5rCC8vF0TxnqurarLahLPU7e7My3trJZpJqGnyQSpdi8jEkrvFzVaE5SjKOHhUaXuTlye2pxjJKXLKL1b1XvOUnBtLSyNaaho5V2m9OXkXLv9qUo3XdcjWtk9LnV+KT4hsvjBp/xK1LV9N0/QtNsrKxtrO9lW1vLvU1sYdF0yGAPa28bSNdXkawobxI7xLuCFDGCZTy/7ROvJ1ISioySjslKKVktPh00blZ93c63CEaPLGUXe7ckr6OV7316dtj6E8f3uoeKfAOvWWn2DxahqSQJa3ltfQ/ZPslzzLJdFbtHaK4gdYIpYnht50uYi06o5lPbiHVq0nCfu1JVKUnbl96nFRjvG6VoxS0tLS61d3yUoKFaNtYNSbevxfYVnruvTufLvgK58T/Ci51C78SalLeaAlgbCGNZIr2UapfCSztxDb6TEzv5msSCK5kne18nyrtSqzQMk/DTg6V+aMW27/DHWNkrOy1vZ6v3rddEdk/ei720Ta062/ryPXdd124+JHw/t5PDd3bQWOrXk15apqr2ltK0ElvrdrYm5tEe7uba+l1CVp4Qtv8AarS0likntyyrHWlarVnT9nBcsbpuMeWN3F3TurPe3XpqZUYpTVSyvFSSfm1bb0e7X4nnPjKy8Ux+A/Anw81VU1K38NWGmXV/NcpaXFvcTaZZahpFuLq7SJhshNylz5kltAJIzMsnlKqrXNVxNeNNQqcygtkuX84+9+JtCjDndXRS66N366J3ivkkdT8QfDPjbxh8Nfh34CsZ7Gy1bSpbDZun0dlhsrHT4NKWW+W4/tET3RgBtljMGmqkcbQwQec8qz9OJr4iph8LSSvU5ozhFygo8sVo5zi1L7WkXLW7unbTOkqUK9Wra2ihJ2k/dk9Uou6Wq3UbrujtPi98Ffij4/8AAPw38P2Ok6W9/wCH/C9xY6zJf6j4eaB9Ufwzp+mW00TNJP5/2a+07AliA2Q20DMZJHEUfpYrB4vE4fB040eZUm3KftaS52+XmvJ1E58vLpdySv7u7OPD18LRq4lyqW9pKPKuSpdRjzpact46S6pN9btaU9U+GvxU8S3PwwbS4dLt7v4d3M9jrFtrN9pUUs+rXVlosGhzafJDc6id0FzpxtVmE1nJGsayXBeJZt/JLCYmdCEIxpp4edeFSNOcLxk5+6pPm9792o2a5lvd8176OvQpOpOVm6luR2k0+W97JKytzK91r52PsTbra2CrLaq9skV6JLq2vLCNZZBeXMbuIpNTyrSqWYgQuXlfMu55dz+o1W9lzqntGV/ehvb3fd5ur6Jf5HnSVOVa3P1TtyTTvHbotux+en/CGfH6H4qWOuRaK8mnarqV9rN41vq2jSanZafZXul2UEjSnWVZmnulW8gtHkeXH2WxMawRXscXzUsPip1YzcZc9T3ozg6U0oqolJS1cIr7NpWavolZM9p18MqXJNrl5dVyTtzW3sob36q3m7N3/TNNZ146UzXOmXZjaGCNN8kEYN0HzGyieVnTy5YhsnIiG8CWPKhnj+ulWxMcL7B0HCKpKDbqweqjyrao1va1lyrfY+fVGlKpzQqLmc+bl9nbTm5mruPS3dXtbrZ/OvwO8C/Efwrf+LZvFGjQW739loc1i1nqXh28M+sQ3WrTSyXUcV5FJb3UKT2BWUJEsyk4kkAYDxcBgcZh515VqV5TipQbrUJr2ylVipP97Ll9ySWiV7p73Z34rE4es8O4T5eSp+8caU4e4uZKLShHnja11rdpN6kHwu8NeNPCl7qUXiuwjthqI0k2ZsrvT5/Nv7O01G21Gcw2twYFeKa4VUuWMMktuSp2xxpuwwVHGYaTjisPJScnNKFWnVva/vOUpyfXRJ2d9tNNMTPDV0nCopJK1o06kEu2nJHbfW/+Vb4t6tJp/jPwnvjMY8u6ZopQgMc93qOhlSJJZ7hSJvKtx5P7oqyoysfM2thmVT/aYKVOUYuF6fMua0ldu9k4rTbmtrtqaYKEvY1VGd3ZqKtbXpq0l978jzzw18Sda8QeMbixvrtZ9KXSUvYbK4a2njElz4v1uBBbiKJJYg1h9kaOO4mkWWMISqSJ5s/G6804R3Urpy092yfRq7va3l8jrjQhy3Uffiot+893a7+K3XpoeY/GDXvEmlPoa+FtWltbua8uVljWGzaG7EIt5Pstx59pMkaSSSxq0qRFyrGSGJh5bLPxc9pauyUbW0ektbLpfd+mpvGK3ktbP8mltp2O18aX+pWukaJFY61caZqAmNlcNEtvMzxrDKSsAcIRCgDKd0axExr8piaKefCpKXsoqDd46LbRJ2+1/wAFhTWsudK32dtrLt89zh/iB4gv7bwh9k0nxEh8XWVroN1ciCOOTUI7S9ZoTPHBLE9pEl07FDmA+cXESwwoW8rTC1EoVY1lzOpF0rvRR9orRd42S1er6btocorni1G6i00ttb/IPgz4c8Q+ObTV4Io5bnVIdIl8Sajazmyjub7TNDjgv7yHTrTdbLda3FZ2G06fDHELhJC0DGKK4nt1l2WV8ZVxFKj7Kp9XpVK8nNxUpU6UXOTpapyqKMXy01eUpctotvWMVioYaEZVeaCqVKdGHIlJe0rSUIObadoOT95r4Um20tT5R8R/Frwjpvxli1/UvEOu6a1tp+q6Rc6Ff6Bq8EEEckU32R9d0+dw9hdMZ1mtJtNW+S4trpVuJ0thK0rh71ueneHNy3el4J2leLakndSVnG+m2wNw5ld2ny8rbv11utOVrXdXXno0VJP2mtS1T4gW3g7RtEgk0C61pE0fW3lNlJdxNNPp82o21xdJFYSwQzRXdpp2n7LeS4kEJgmWSaONt62GiqarQdNpy5IxtBNSeytJJvfd369nbKGI563s+XRX67rvfS2my8j6ysvFss3gy+M94tzqsSXUttPJA263EEjvZSkMiISrwMEWN3CiOGcFV244HTbjJckVNu3Nyw0tdNWtbfrZ90djaXw/P+ma3he7uILZXvWWYG2s98csIUiTUrSxvjPbR2sZDrI1y9x++jLyvIRJHFHA8lc1WnGN7qSv8HK0/wDFfmv5WNTlfDN1qGrT6xbXtvBKi7JBe3ZntSbiWeCUagYJ75WmRrSaeBUAOLWM2yyOWjtBzuWiT+zF2SX2Y+i1tfzbN4+7fl0v/XX1PffhRqmo3euajb3T262smgD7G0PnLLDHYzaTbfZ7i2bzYPOiM7u8we0mSG9s9NuNLs5dPlRfruBFFYvGuOk/qMnLf/n5G2+n3HjZ+/3GHa29q5L1SST+6bWvfbt6xeKu9FXy5TwZMsEwx3Fc7toZvmKkZKqSA7ZwK/R3u/VnzBzWoyvBIs8yp+8RVjly20+X5hCBULHbIrjLpu2qAjOq4dQ1jy9N7a7nN3P7gyRKyuCRiQZ24wrA7/myH+VirZKgFgx2nIXFOTstWvl+L0OeulUhpoViVmwhQyqMbCwKkFgSVxgkHGCWzuYmg6YPaK3SSenbz2KMM8JmBlVQCI13B+QQMBSGc7PMyc45LDJHymkaO7Wjs++j/wCAFxH5jM5jaJSzMgiX5VO04yDtL88dARhsgtQNXS1d33/4Yo3G5LcR5BxxgdRmMlSS2WK/dLYLBBkuuDmgZiyW5lRH3omyTYDsJjaEMW2siqxOWb5jjZtJz0OAD6W8FaxYanpkUMo8/UbYC3uHjbed6sywyvhSMTKmF3MGALBwDjFx5XvvfzPMrpxm7qye39L9ep7t4etrJXj+0xxxlSrs0iqmXGGX+MnA2bVVckggtuG4neFo26K93uclRN3fRR6O21+zOl1O80mGAqzxpwyiMuFVn+8EJTIGMbBH8ylhySxJqqjTT5f5X331MYPTTmvfT4t9O/66Hxn8TtdsRBqEN4Ld4sSxyKCC8SqAzRxRGGTLeT5qqjAh3XACGYBORnsYSm041LtNq2rer+bsu19LM/F39oDWtB07WLyW3ngi2TSLNbXQC3KF3Yr5MMMiMVWMiIxM6lMM0kyAIo9HAwnO1lpfTRJW9NL691cjHVY0o3lLld7u6vrsuj6nwb4k8XW+uJKbK5iglhnklkPnzMyxtIYkOxYFKTRNDDvTIg8tVdplWJGk9+jQnSl7+sZb7O1vTXqfJ4rGxqOS57Wat7r1+drNHlTrFuWOL7bcai5gu0liQmODzlilctAvmyMZSSrCbyERZHOJVCk9fK+35HluFlJ7ydrWlfa99m0umrtf7zGuLEz3V48DXFn+/BeO4mjSEOztGrGWNhslHkFSQAv3yQu8xDVSX8vN+FvyuKUHzy5ZSitPi9nbrta/9WPKdf1ARo+mNFHb4VBBLKu0P56t8kMzITJEx6sHbIdAACoZvRo07qEtZa66SVvwR5GNrq8oN8trW1vdtrqr3++yKfhTwN4i125micXen6QkUzXl1NbzswSNJiYrUNE8jsty0UbTb3t4VeSaaRIgxq6+LhQWnvzvZQWzbT+KWyStfe90l1McJgq2Jn716VBcznUlHor2Ubq7cnbWzVrs+m/2fvHOsfDb4/8Awa1L4e6LJqGq6b4z0zS00thKW1RNbdNJmtyY0VjJJbX0qrM6+XzFcqpUZPlYuEK2CxMq9RXdJzuoytD3otNJK71dkmuuttT3Mvq/VcfgadGk5L2iotcyTmq0ZU3zNuzbcl10e1kj+va+uVkijkknMUjRA7JHKhWUcx4U7WQlwrc8MQwGFbH5/qffpNSfbW3nr631X6HDXcxCvGsbBSP3k/zMpCsMLtCqzckMCd3LYJ4GGbU0uZeWu5yuoeXtSRDghsYCfMsjAYZs4LM5DNlOPm5IU5pHUr3uYkZEbEpdpJJIH3B94UAgEEgPs6sCQxyNjYJwMIouRurICxUvHFuXa4LODuJcBQAwycAlRklVySQaANaKNIwrCb5XjwrIm8JJ90gsQoLEDG3I2hlYDnlr8SJK99NH59DrtLUyeUyTK8eT5ysShCBecEbdzbmbY2Sq4J4HDM5qiSlZaaf13OtjkmTTdUVHjjQabdAkbPKT9xICHmMsaBnA3kSSwqAwbemGkrnxd/quIs2v3FbVbr93PVX3a39Saa/f0Ozq04+r51p+PX9D4Qvbcar/AG3Z69PYWWj6qbe2W0u/Cl5NpF5FcXVvozQT2mpRK2oHU9TubuGOVJ7kPBqVibSHXXvbSS8/AaU50ZYdUZVFXpunJTjWUpxm1FylTam4c0dJNLWGkpKMbM/VmozVVSSlCUpxkns1N8lmuqeqdvV2R5U17pV7qemaZqDxacmlWOlF9ISO2n01Vmvb/R7N7vTBcST3cWpxStbXMrajcQ3wsZ49Ia+ndrab3MpddYvBSjGLnUxtK2IlKTruLrQc4zldvdt6u2ujtY5MdShLB4yN/cWCq3o6xg4qnOzThad01pFOzsuZO938B2vxLin8S3ek6rrV5fl79bJb6KeyjEqWuof2VATE1rOTai0N4ClvD5gltEMENzexyC5/YqmV3p4mph8LCmpOvUlRvq1zYn3bpv458iTbuulk3f8AOo5tTUsPSrYurXm1QlCXLFSTjHDKXLBRUqlqbd1GMrWvZNxPRX8b3kWpSxWl5BeRi1SOOd4ri6uJjNBNNNcSpIEiiuz51lZsqqGsdOgsbc2c4+13V38fTyuk8JGpVg05VfbWhKFJNRs5QqT5ZaRSvo1e7vfQ9SpmdT65KFOd42UFzwqT5efTZShZyta7TtbSzO28PzTNJM91IvnST28VzE0s9sqnT4Ipxnyikc6kuke+4M5lu900DQ/uppfPzOMKeHUqUF7OT15db3lb4t9E79NFe2ljvwjm60udyfK0o3ulayva/mtG230udHfStp8tqlnGl4089ncR29p9neRotStxb3bLsuoIrhA88V1Mlshlv/OmjuZLt1urePjVKCwGkoQcZTTqyvypNtpysm7S2Vk2rndKrKNX4ZVFZrlhbm0s9L2V0k9G/U6fRr+OVIoktb9NQtrD7T5Gp6VKqW80nmWtiYrlYb61kklNvFCfs9yJ44ilvOWW6iiPzOIw1SL51OlFSk589GtzuXNd8jhyKcU73u5NppKTvqdlLERqQ5VCUXZaVKMk1HRJOUpSg5bXcYq71i0ro6G+1KzH2i1t1aW0kkKy3G5D5kd5bWUf9nqLSYvNFGHvZpFjEUx2ypHEsrCesI050/3jdnfmgtNE+r+TW+vzL57+7fb9DDD32o6vZQXCJaWFq9pM6LpxFvIIbs20MIlit7kFI43eF44ma4dCIHtnZjCvTTjG9KSt70vem23bnvFt37a2XTojGcnaS3dnZab20/G3l3PVdevb/wAP6brlpBbDULeXwL8QrA3NjG6RvqVvH4r0a2uL5Yi8lqv2cRG5ggkuZTxG3kySQTHvhDmxWFjCbiuWvTqR5YuKVR+zhLns5PnU5tWd1fleiRxzfLCcW2mvZyUW72cXGbfZK6b008j4i8G+K9Y0e5iS4WaNNU05Eube4W5sbaFxfxSxh7+7D32obbOKTbazN9lFzcq80cTyIsONWnSg5qnJNKolFJPWPLrLbaUve769iIzm5JyfuuN3olq3pt5WZ92/C3xJbXelNpdjq0seqpqy2kawvE1tZpFZoJHWNPKurpU1C2juEvIb5UW5PmKktq8UMefvQ2g0373Om09I2umpdIu23XZvUJWbfbR39EZviZdYaxQT3dxdRW8N7aXGpuj28Fv5nk3FxcT2UDxx3nkmWaBWEZaOS1Z4/PKFU46l04t3dNtS1bd29Xq3zK/qrdLFRavru1b5fkZ+kQafe2emSp4hjvII2jstYBhWd7O4uY2u4Cgd7qW0ikH+jtZtCrSm4FkZHECqmcqk3eo42i9Y7e8l107/AA622+ZatK9tbb+Rt+H7pbaDV7OFJtZiu/PV/NiSGzjs4rwLI8k0TQpb2Zhk3JcXEiLs3oJo33XCSrqznebl8MFo7N6Xat17t36qwPWLXTV7rdLodlpaXt9Z3H2XSNAitLuZYZGjl15bqw0uBrixWOCTT9YsVitrK/jvbqyhkSWS3LRpFEvnXseod8XywUY04zleOip15zip3UYr2U1DeMmnKMndO7asjBpW5pVHG2lvcs/Vy1XqvzMqbW78XUukzNDBcw2zxajbpm11CaW5uLeW2YJhTbWyWG2F54JAVktcrMDAWXlq/F7qaa+JNNNPzUrNPysi4qLV909U09GvLocT4znsrK7vZNQvBZaXpyf2hcx2qzXey7iu7pIHmhW4u7qeR7SJJbpVjgdLi0njW7LTvdNjJOrKEoztTlBOUGtObrzXV35dum+tRqcsZXV27W/G/wCm5geBNRttZgvdRhmj0+/hmR4bFra0jvGvInjjupvItrm3geJhbrBYG5E0k6efHD/oQW4m6HDlqOHtI8yvKNRWaS05otLfl0vddeuoKcnaUFyqXTR2svO/fudp4j1pJ9ItrS20K9v7VIDDewIs1vJplxFcWUcd9bLLIfJnFrHcNKshtPPvIAEtPs95DcPpGnedNU483M2kk24xbt7yWyt1tv52CVoQk1v069z5p8deI4rw3VhZ3fiKDTLyTEqWcWqLZSpJA91La3NvbyJYyqLZZmuWkhkyytHOwdUSvrMJh6dGinyqpOTtJtty73vfa/S+nY86rWUqlno/zb/q55n4O06/vPtNtY3Uq+RfGyey097yUXUENot3E18/luLNN1tauklwoto2WeUTvE3kw6VHb3+V3tytJ2XL2a2a0W68zmhJRlJX0bdvN3/4c73UB4o1Hws+gR2qppM1zBrVrJcadYR6hHql5YQaNbx23idrQ381hIkmJdItLkae1+s89xp6ShZIcYYp3lTSWzduWN+VNJJTtzcqurRvbbTRGnsZOftFKz5bLf4W07W2vdLW11bezZ77+yd4S1HRviV4QnnsJILQ+ITqd3ILmKW8ezSEWL2z20cUBuLeK7S1KZgaNJJbdo4wVxSoSh9boT95++7Ja2k4u179F3Wu3mVUio0andpOT11lpd+WvRaHil7o2vaNax2llqGpxLJHqlubcteFLp7aBHvmu5JprovKqGKdQWtJSQsRiwGVc+eM5SlK0NZXjdtXu9nubxV0vRfkdALGBNdstIuvEE1pOdPuns/D8Wp6q01uL+zuXvEkw9xp9jPqVuJI9QiivHlu4pzbxSCO6kmniU5QlzxlaCatJPZaJ2s79zTli4uNk3Z6dfvPuv8AZw8PW+k/DzWdOEt5YNL4luEInv5FuUkhELOlnDBNJBOq+buUFXgZdjzCGUK1ezg8X7SjOM3GTUlGnNuXNbk55abPW611tt0t5lem4SppRt7sm9t+aW//AG61sYXxf+KGu+CvD9pN4Wthd6y00ljeNqaJHZ2lzcSTSS6zE9vbyeekSWN1pMsVleWAEk1hMJyFWznSrS5HCM+snpa61e0t7eV7eQlSUpL3LxdvS6Xa/wDMvvPAdI+Iuo/Fh/BvgzxxKtp4gvfGQ13TrnTopoLeeTwjcWGsy295FJY33lPJNplmkFy9xbwiKc7zCunv5+EZTlGX72Td3eDk++z9fX/gdLiopRsopp2S006uy8z74+IPiqy8KeGpL2TTP7SEK6VLHC+py6cmZtQgh0ue0v4ftEaF5LWZoYYvPkhiFnJLJEssd5J1Wtyc21lfXW13frfbY5IqUtV0k0n2t1+R8sfEfxXqev6rY2WlaVNZ+G7vwjd+IdSl1fV/tl1ezvCt94f0g3D3kN7bWVxO8Xn3luywXljcXrTxLOILWHNtSn/C0ukrydkr909u73OhKXJJSabd7aW0tp5HRfBTxRpvh34b6trkHgiz0LW7jWrseJFsdG1HSNJvtRuPEGo6bY2+iai6HT7jTI44rdNNisHazFqYY12NImM+SbhP3FzwgnaLbUpSqSgkm9LpJPsyaco6xv713p8kbXxG8XX+mw2Rn0K3m0S5h0+LStVk1S1vLm51nU9NttTl03StKVTPfQ6DpD6bPczzXdvBPfahptsltamVobyMZD2dFVHRcad1Byun79rtfFfr2tt5m1OcZzdONS0kuZw5d1e17uPlbf8AzL/gP4geCtQsk1rxXNdBLiefRIitjcSSxQCyglisppjc26W/lPMd1vBFHDBJdR3mqvNeWkH9k8FCvRjTUq8Kt5y5IOLdnFN8qXRadY/NvQuvSnJqNFRvK/OpO2qty2/8m2t+Fj6l1v4tW3w703QrvTbGTX7PXL21trG1fXdFs4LKOOzmu2lg862nmMclpbxxi1mlumWM7YkitF217sMc6FKHLGpOFSUI0oOcJqnF83NJckYaOyvzczdlax47wvtpVHK0ZxhNtvdyVlq+rjrvprqdD4w+JqeEPiH8P9F1DQNQtz8SdX1jQrWS6azs2mk8GNpt/Bfi3sba/ubqxvI7uO3jnZ7aTS4TPdTW0VuCzdnPKnmNPnpexpYlSjf3bOpT5eWTSvfm9pZbbanNGj7TDN05qo6Cc1a9+Wp9m7193k3evvas9A1e1tbLSdSmlmZTbx6hqLxpHDAVBa9v/JAkLqjXHlEM2NxbLNuVtw1rUZQoSjzNtKUptaXjHXl8r6q626dCaNWTqLmSblaK0Ss3onotUuvTufI/h7x/4Pm0CTxnp+heJrbw1a3sNnqllL4stU0/To9MuEuVuLub+0rawltjqd/YWGl2AWWa41i+FtZ2ck98hufn6VWlGUq1OhinShLlnTWJpQgtedyuo3sknLlbbaVnfr6tSlNKNGVSPtJK8HypOXSySjt5tJeZ9lXiyQaL5Su0rwvHOtrNKY45URwLVPPWNUiRI4xI6vHgsnlKQAZX+ixVSc8PNU4yTcVJO6fupqTXMrJuy6KLvrZbHjU7Kr8S3aU7aau3NbzvtbrsebfDH4haf44sNe1nS/7QWwuvE8kinULu11IWqaZpFjZzWunyWzzqmnwXNvcS7Xu0t4L2aWKRo2fceLA1/bKrUjGUaUatuVyb15JTkuZvm05ovR2106nTWoexnShJpylFx5lso3io3StfTq9X1Ry3gz4n6X8RdNXUNI07U9Lj03U1tpYNQmsZZpUuLK11C3vI5LPUtQHkm21aAL5lzA0gdZAs0RxXJLFuvNSTlC3uq10321Xp/mzoeGeH92T5ru9/06I+Yv2pUn1S60DcutPHp0dzJGdKufsl/DdfbLaZJE8xJ441jjgugHWQyZJIIM0aL5WKlOpUtzyfKrq7vptbXvqvxPQwailJvra/3f8ADf1oeH/8Jfq10lvptnY6xcTxaRZmOVdRtVJstRhk1BGmD2ckbzCO5LyTJcSw3EshnZbb92axlHSFVqyjfmjfXdxV9ers9HtZHZFRUp/yu3foo/Pp956odRhtINLt/EVxAlzcTXMWxLHUYoj5WkPcTmWJN0UaRyso+0f6NG0qxqnn+UFOcpaOUNLWfe2qT3vvt316Ckru0e6t+u/zKeh6vLNYSanrjWEq2Opy6dBLJFfIl3b2roPtiwsyrazpatsMjSSNJC0MhDCQGsHWvTco05W11v52b1v117FWXPbpp+RxFlLcu2ua0trYx3er6uWkvGs7y1jutG0u1/4k9pYI0cLixaKZplYwAz27wPcyGUF1ulUpSpThW91TTd21daaNK99O3XsxuLT0Wmh1fwv8a6b4K13UfEfivxF/wjVh4L8NXXjS1BM+ntrOt2UtsdI0FL+W6F6yajFNKtxDAPn06z1GEx5miFergXT/AHdeNSFCeEoVKkPZzcXWrU1KpThNKytUfLF6NWdrnFjoznSUfZQqKpOFOXO7ezpykozqJLeUItyXnFWWp+X/AMc73T/FPje+8R6Xdy3MWo6dbS3kSeaxN35T20c0bw+TJIv2W3t18wxMn7mZ2BleOGPkp1nJSmrtTqSacktG7XSv7zSld3d997IValsufWnTUXq9bJtWs7bNW/UyfDnlXstxZLLdS3ttaanqNpDOloXaCBYLm8SMyYuo0ksbGWaTm4aa4ztLSTKVqUOdXkk9VZvo9LWXTo9tzKlytpP476bptb6tfPrex+hfhrxzLrXhzw79t0S7+zDRNBTxPq8M6CwuDcSfZ49QkiSSO4uDdQBjqkNqQz3cNykluzr5Dc2IqqE02neSs1po46X7e9e+nzPSgk736Hp91D/YWoiG0EMa6pZaJ5cMkN8sguLbw9ogFuIU2LFBaRsjWwmnhluGaYBR8+/CrG8ZKWkltL+W+90tNbLdPb73Fycl1j12+Rxmo3r3Uc+k6dFZopnktb2YzXzJ5lrHayQuIzf2rpILcHZNGfPeUrdJE3M8HCrp89vgad2k0n0uno/Rpo6Iy3uz3T4BXE516/jh1q8u4I/D0qJazXVxdeUF1HQ7eeW4Wa2t3+0i40uazjOoS3+pxW8Eplu0WYpJ9dwXOTx+PcoKEnl7eySa9pGztt38+55We2lh6FtvaO3zcEz6BvjfRtKUkVFwAm9l3Ts2D8gIJbsVRQo3MVLBRkfo3c+aSTbv/WpzepJc8+cZDHgGQSLIdyqUxsKsqkEOwBDjywNnIIoLUUtjCnSRJVYklSSEjbfsYP2XMiPhcsCoI4yCrElqZ0xlFJarZfkjDuEQB1EUsbF2Cl/9XyuXCZTnLHpwFJIBJGKRrF3t6FPBjaXI+UryB1VwMDOBJjAOM5BwWPfJl3tpuWNG5CmyZXzuKxPJJhWYklyTtJLcsWZzgcnbjAFe2u4FW7uC20Kg8w537NzIsalNw3c/MSojYbg5BJAbIZWBiyzyxI6PBFHACzhw0g3Q7WlyN38QbKBQsYxwGAOCAWNG8R3OlzC8sJDC+xlKKJHjmRh/qbgO20IwGFcbnU/NgsdqtO2pE4RmrNJ/130PpK48baho9vpF3eItuNdsLW9gLySYnjkjaVoW2oS7Jt2eWCd7Ql9qJhhXNJfoeeqLqSko7KXK1pp6312Z5f4p+MUyRuIb+Ajyg8Zke4RA5KR7QYyU3JlQElKquTlkUMQOUmt7/JHTTwltdHZ9rXtY+CPjl8ZtXtd8ltcSRSSQXMrzLAghVfIujteRMQ5mR1sioYmfzAsLKx82tqFFVZatdkr21019NfTua1qioU37ruldWu9Lbduj8+h+a3iHSfiH8Xtbe38J6JrV/NJdzW8+rLa3cFhNbyyq01zPqEwhs4YwUkMDeWzpKGkWSDDxt71GdHA0+eq4f4VJX7dH6HzWJWJzGpGnQp6c3vqo5Rhyvu9Jdtvmb1h+yxZ+FtLXU/idqsJEMM0x0zTZ5ZJWZHRorZr1XjeWSN/Mmf7MGkK4KbiQ6ZvNZYifJh4RXnK/X1X3326G1LIqVJRqY6acY3vTptpNu329J9F16ux4b8UfEPw/8Ih/+Ef02GS4iiWBWuzeNd3AlQv9pCAOodVTcJBNJIGwHjZCqH0cFRxNaUVOTae+y/FWPGzKvgcJHloQXMlfmdlKd7WvG/Lpray0vqeF/D34Z/Fn4yA3Hg/w1q89r9sSMaxdK1joJa3dpJAurXAjtyEinEj26NNKW8tjERkD0sVi8DgfdrVY8zv7tNc09LbLWL36v0PDwWBzDNVz0KVRR0tVqXpw1vumoy6fyvfY+sNK/Yl0Pw5b2eoePNRuPEfiGeITzaXbiQaPAw+cxwCW3kvr0jdHukmWK2dgU8pokLP4tTiGtXTp4eCo031Vuf8A7eumkn0s3rf5/UYfhLC0Yxli6zr1bptKN4XWum136o4Hxx4fa3aay06VdP0ywRRFsU2hWBYWEVuiqwS3jEiKJXgeAsIm8yNPM52wtVtRlJupJtN3u9Xdt9epzZhQUG6cPchCN+22i076uyV0eGfDrxePhz8Vfh3461mzuJtD8FeLtF16/gtbgWdxqljp97FcSJZ3Qw1tB5AbY8UhW6k3iRv+Wg9WtT+sYavSpr361Fwju+WV1Prp9lr18j52lWeHx+GxE1+6w1SnOSb1mm7wqX3Sjo2k9eqZ/YB4b8W6H468IeHvGfhq9iv9C8Q6NaazpN3A0jrc2V9brPC7NEXXAjlbzRIp2tGQ4U5Ffnc4TpznTmrTpy5Jp9JJtNdt09v8j9MjKMowlGXNCcI1ISW0oSScZL/Emn0avsYd7LkkHcqY37WkkXuQNvygAKBz93dtUjjaTB00Yqzb37+RiXaL8sr/AHfLAH7zay/IHVVXqWbbyqEEAfOQOpqbJp7M56GMyXEjfaJCXA/ePtkZlUupMZdVAAzhWDZV844O6kM6CGC2t9sO8nAUguSGLAN8pVSxIbaxY/KGYAHLnlgaUKwTrG0jSGRGIix8rhyMtI7fMDlMkDaAw4AGAaCJ81ny9tPU7LTrJY0D7Z84Bj2uTFxuBcqUO1gx+UrghtrZAIpnI5OTbe607Wt6WOjsLeCT7YZfPkSS3lingaVjZxqkUvmEqg3ktvKs6LI2wxCMBdoHPi/91xOqX7itq+n7uWpMW1VpWe04SXqppr8lvp+J80eLdWgvoxFEJEFysdtbXP8AaF5pVzbTi22w2emQRifzHnjaVpYbn7BYf27apZ38Mcxluof52w0akHpKynCSbVNSaunzyi+V8snTaUqiacoJRlJxjZfrHslOUXe3LUbS11bld3119He3ZanyhqMWqaXqWlS6lp0n7jU/tEMyPexwGxu9QmurgWUCarOvl21rLp9sdOvVtLO1iPlxKbTyL1vqspqSeKwihW5r4nDqV6cE9KsNvd0bXVavW7Mcwp0/q2Ik73WFr7OW3sp720at0d/Q/MzSLnRW8UCOWO0v7mK51CaK0jtrtLvVJHu7uxa1eOysv7QFjFbiza8a1mV7i/Kz3sSWXlsf2yu8Ry4ydF1acXXcJrmhUUYcznPkUNXzub5eZLlS21aX5NTlgm8FTxPJVthVWgoUZwm3SrVKUHOV7uMKccO5ujU5Z+0hJycZUzt/Drvqcwur7yxeS+TpN1MFjkLviztYTDBdfZLoTmWFCINqXNu0Q+0LL5b3kPymP5MPF0qXtXTcnKMGnyQhZWU11u73u1ex6eCUsRKNWp7OMpQSn7ydSpK7vKOi0X2dNHf0PZvtlxY2kqMb4pbTweZerHFcmWOaB7S0SFjGzPc3FyLcXKo1xcPCAZIEOyWL5qpOU+VNJRlTko0UrRTc9aih/hvZ7bn0VN+zavNvlVm5Ncq092L0XvX+ZqeHb/UNT1Ga7nkv0uIIIrgW09vLBbabDNBNdo0sUQ+1SiWZre7hhiuJftAv1e3uZbVba8HJjIulhY0KfLKndt1FPm52r8iXTSPxLva9jXD8s6jquUvaJNODVuR3Sb802247K3dHX3wuRdW50y4WWy+yTjVghmlvbS2hW2ntyvkxCP7OVW/trw3g+0xXn2QQyBBeRr4Tq04068pxkqqa9go02oStfmUpXteTs0v5U+x38labpxi4+xjFqbv73PePIkuiUOfmlte1yZ9RW3l04JBHH5wuilqLW0SdEW7EkZkWC2Bk+3+fNJaTW00sslt9llkEYvI3lyp1I1qclb33P3knflfWKfk9F10LceSfL0s/efk97voztvD4uJPE2i6dLBBdR3OtRPNBK14kSQXk+0W7qk7WcC3El09jOWILwTRTyKyHzY+nD0uWpSpyptpyUeWUb35n+d3o+5hVlFxnLmVlq2norefQ8t+HHxG8R+MfFdp4f1SLZZ6jNPYQGyuW02G3fVTfXN3Hb6dbw+RcyXFzLdvGJmZ/tM4kUtiT7R6NGHJiaEIqKj7a/L9vST09L6+p51ST9lUnHW0W7rVW7+lne79TyvSdKkvba0SGO6Kh/s6KLq4mEt3A1vLhbna9pI0kz+bJDcgRw/KskjHZK/lvmU4ybjrfmi99rLTp3NbPVJfC2tuidlf5W9dz0zwt4gk8PpqemTFrWwOsC6fT2vit1cX4uEjTS1uPI+2/Z51jMs4juEinZoZGM+yKdInCVoTUnyptv021fa+luwWZ3niX4gT31pfRG7jsXvpCjadH9mtbtEEurNNBNFp97N5UMcBa1gDRTg2/k2okMsPkT5yUaid9lq7PRL9EvwDZ38ypbaqNPsItVurpFOszxR3jLItrLFcF7dI9WmeOK5Mk9tBYXsxWaa1niWV0iuniu54zhXhenCEZLlSsl9pxbbb+d9+/oaQajfvLT8tj1XQvEC32jX72Mys13b+ZqMNpb6NH9qj1G9kgFqZJlg3syOFRZJNiKY1SJ9QjtBWVOfJLlfvezfvp6zSVm0+qstb20vcbjd7vtvp8za+HPxh1nQLm+tdG13UtMt7GzjtppbvSrG5Mf9jXupvYtcJqFtNcW000k+rYu47Zhd3L+VFbzwWtlDY+vQxFfB1aksPWjze5NThaSSSlyvr8MpzTfdLscrpwrxTqU2k7rlldOyk15aPdeTTMHxd4luZdSj8WXerx3UupvcXT3M7y6fFfv5EgWJY7azuJdqQxqbiKMWsDQ2k8VsEt2ia88yUsViK9ac71atRqpOoo30WjbtZb9f8AgnSlCnGMVaMF7sVstei8/IksvEcWu6DDJqKQ25W3u3u0SVZor+1ad9Qso7W+vhG6/Z47y80u909obZrefTd6rb/aWvbwrVKMIU4wlaUebn5lyrXl5eW9v71/kZwXM5N6R05V1W97vr0/pnM6be6bpdxKy315H4cj1KW+t9VuJoLeLSLW4fUriOKC8ktVglleWZ7gQxXDXkMO3yra4tZlvWyop1KqlTSi5KUZX+1tdLzj+quX8KSjra67k3xC8X+GbDS7DxKmuJqcl/qKadM2nXVvKLKJpNQ0y3vZGNsdySwrZagbRIBdIlw6MDFdwSy+/l+Fjh1Bzq81WacqdLl5mlT+OU+sUlKOrVnsc9askpOS5KacVzS0V5X5VzOyu7baP1PmnW/FC3AvtF1Cytk85U0++jF9IFWJre+hRrQyIGRHtrmXEQiuAkyGMxgRsp92jN8iatrqu1u/pfqclSFOUua/vR31206r0sJ4Qttfvr3xFo3hywkvLPUJtBv45LezkudUspdDgAkkKveL5emyRz3MmpotndGVl3CaMITIOrGLtKN+Z6ys+Wz6dr+fa5j7KUpOTlGMbvlTsne+ju3ta51VxrWowarpVnafZAdGu47oQT3loFvEENmsflPHetcQvHbwKALi2WGQzTviLY5hwcYynOcdIt8kF100n63klbsjpUpXUdG7aJdfNeW57j8CfGV6fjN4Hfzv7P0n7Rp+l37yPJqFxDp0ZgIm+2QTxL5pureNpA8YwEugNpINrrSotVqXM4w5ZKUb6P4Wle++j8rszrOXsZt7W0dt9UcDrGo+IdXhiuEuAUhW+vFmgvBHaOb62gia4mtWS4FxJZ29q6QFJFhha4kl8yZFKDKNGHO1bn1lo9Ve71sraLc1v+7jrZ2X9f195bsrRxrup6jCrwS3V1rwaGO6k3vbXdg1vCJLpZ1m+xi8uWmeGeGRk2hBbhXytSwyhJ80YJKCacVvJvZNt38+u+w4SkmuqXV/M+yfAPxG0fTvCFzpN7czS6kY4Nnku5he4ttPtszLcRJvN8zmBZ1iX94yXDuB5aisV7NQlGU5RU2pR5VyqLVk7z80npbd2E4ynUUnbljumvivHp3s2vuZ83fHDx5ava3Qj+0rD9oW+l+xxNb3dxeWlvKojtoLqVWMcUtvb3NzbPJtjFysiNPIqMzaknzRkrKyTve17Ru3fa7uxySinJO1vu7bHzloniXUrC88J+IdDuILrVtNhlUXEk08NlbW7hL26gltrgS3skz2EN1aFhHLZLdzSQI8zTPPN0aqTTak/djKUdrtbr13XzZlN83s5aO11ptZ7/ofdL/FHw/4v8H+JbC9TFzLHe2lzb391sg1S80S4eHSb2a8Esi21pFqK2MEkUcsE8CpFafarh2twd4uLlFSnJSVrK101fq+nbyJUVCMuXzffVnybd+I9W1r+zdE1O6TTbqLT7GC7lg/tK6spfDkiaZHZaPcs9yix2+mNAC8qGRLxI7lILh7YDKlKo+flinFXV72a06Lro7/AIGTnNPXT1R98eH9a8FT+ArTwkfEC6lcxaL4SR4rO6u1i05LWGK2nt7i+ndoZtUuLm6klknFybppCkS28kS+RF1S1opSm4P3NFC8moPmTv63Jppqamk7336b63+XmeOeILbw5rcMy6rDrWrxacnhz/hDdHW7hf8A4qHVPDOj2lymlSNdpbMb1dGtzo1wTaT39veBl8+RLryOCvOm4yVSrU5IrninG/NUva3Jf3rrrpb5HXFe/JxilOUUm0tbX/DU6vxley6p4b0JJ4bPwpFpCQC7tEaWaVpru4tY54reS3hWwuTawRma6aa48q9trO5kVJzamKXycZi4Shh4cqgqTlLkcKrb+H3IqnF2k97PV68vU3pQ5ZSm5Xba3a0tftpqe/6M3gPXtD8E6J4l1JIn0uw01bRLkWemGaeys4bEv9oleGa6mtrMMZpy80X+kNGLlsu6+nh69CpToqrKcVBK3JBz+H+Z9N/+3tbfCcNSnWjKq6UU3K6fO7X59Xbvt8tj174jap8PvGHiXw34jvtXnh8TfDnTfiR4h0P7HP52mWWmReHLufWbvUwkfnPCdJ0q+m097Uo6PptyrXSs9vaz+xisVhcXJKFWSqYd15wSja/s405cspdG0m13Sl2PPw1Gth4zhyXpVeWlJyvGUXLmUHBNe83qmltZdzf1j47/AAv17wWLfVfGGnafJrOg3pX7S6C9QNcajouoeVvVB9oiuYbhI4nkG6Fo5Yg58wpcc0wVTA0061pVaPM27c0HJtOPLe8pLe2jS30M1gMXCq+Sm5RVRcraa0WzvazV/LY+OPF2lfs7WGi6f4Y1D4leKrTwpZeJrjxFpslpa3t6LrXrC4m0zUI7iNdHkgitYonikjl8uB5rZnMMszFIz4U4YVQeGp42ap1J+1lJUfdvyu93feSbVvPY9WKxU2q06EfaQXJHmdnZSUr67r3fTXc+l7n9qb4Qvb3Zh8U7pre6hhe0n0rULKbZc2mp3cUhtZ7eJkEg02WO4ktl8yzubqxF2LffG59h5rhZUpR55Ql8Lbp8sJOSb5oxb0srp62TdjzoZbWTuo35Vfkbs7JrS+l2rJba67XOY+HvjL4T/Cf4cGysvGwv9PvftN5ZXF3Cbi9hg1ZrKZRdwQQx3Fy8epajHaSxW9mLqJklE8gMc23HC1sNhqMqcK/PKtN1VJR5knKCg46PdJRvtZp3szetRr1qsJuko+zUVJObT0s7K60va62vrZnnXhHxp8NfhJ4bv7jwj4j/AOEp0a3vobq4uYnDl7mx0XSNHkiEgtYfMkFvY2U8SRQCPJcmRN4SPkpxVOpHknzvn2cNOp2TpyqpOS5Ho9Xt5X6nP3/j/R/HOsC5ImgiNtDMiDy8fYbidFja3mACLNNLI7XQLfu02RASfO8fLWi3eStGUZSld6K17STT6W27PUulD2astU+u6+R5JpF3ZeHdduLi7vx5F/YaPp9vaRI9sy/8I9ocmnXDWbSy3FpJBdTR4lmWfykWCO2by/s7GNxXNBcy33T9dPv3Ojoeg67oeteIbSHU9O/fSSOlxYxC4hw1wDbSWUtr9o+z2ruPssqq7mWKO4aWGWQrDeQrHs487V0uZdXZaISlaVk1dfer9zyvXvEA0zwnb4dryOCaOLVdJeZ1Kyx6foovbVY5ke6xBPIwMJE3lBVtpSzDa+EaL96MrcnSy3u7uz66vsPmd+bqcFYeP9+sahZwXV3H4f0uwuFtdHVIriKGJrg2VtcmeUybLnzCHQH7S86BI4yY/s6yctalzxqSklHl5YWSfO4yuuaKvry+hXO20m1v2/U5Hxze6R478Nf2FHcJp+o2Mv8AbNpeyoJ7WS/26k0VlOvleYtsbC0WFtykJJLHFHEoiCPdCjTVSVnJxTSi5XXSP36t6/5E1vejZdFdeu6v80j5IutPvhAwvH+13qzrFO0M8U811JcTNCJkSBY5Jbb7QgQyyQtLGHVpIcjzDtWThUU4JuKim1G/LdN3tuk2rfecUItQcW+aXvJa3d2tt9Xdn0TaN8OfBPgeOyvNL0vU/Fd5BYa3pxggnOqPBfGxvY9OfU5IAbe9sPNurKTbdJ9ohtJGiFwvnrWXtW+Samvfm4WW1OKSblNX01uk3bVWOj2cadPSLbtzv+a66K2tna1lfU6vwf440zUNIbRr97azttQuI9QOkWs98up6FqVt/oSSalE8Rgl0u4mZ7iawXzWs728tmEEce7KdBTk5SmmtLa+Wuq0ZdObaT5XFyXwtWkrfj1vsev8Aj7xC03iC3TR9Sk8qKPQbG+VmilWTydJ0+zke2mty6MtxNZqZGw1sYY3IlWYwulScKnMrNdZa9O+m1jaCavfy/UydN8U/YLgpcbp5tQluLREu4bfEwdSAU3XCtM223KpLGkkCrLJcyCSG3eSud0VyT15dvi67lN8tvdcr9k9Lem3/AA59Ofs93Wn3viXxHLZxNYm60WKa5jeLZPtF3beUkrtGjPI32iW481pZZhDNbzT7kvITH9LwfGSxeNk2m/qSgra2XtY9m9Tyc5lL2FFaaTbWmunK318j6RvIrhJXML7wg3yJhQRlthkDKTtCjcxVSN69CrHZX6Js36tHgRerbZTubSRmPmCSRoY0TdneGkdgjMI97YCLuY5I2ZyRtbkLuu6+85rUIEEqgGQOgLEopYZVlwQquQdoDCTcdwbA5HFAzmriN5N4AdfLckbQUXYDuBy6nDM3Yhtu4bcENtGdkNl/hX5IYY3XKxh8CNi6kMXPfqSCW6EhlU7iOnJAVza9LGPKtw84OUBZd4U7VIEed33CGYvuw5G5eAoQE5ZFFJ40Ai81HADbR5YklSCVSfvORlVc4G75cEAMS+MAFD7NLMkymLaGk2sgd8KhYEE722Zk+Q7+wPAKYoA17LQwrRQrCUEs0YLuByFZdrsWcBgq7huYFMr8zAZNFr6Etqz16PZ/1qfpD41+EOn+JvCugW1r9liks9Lt7fT57q2WS2nhWJWj8wokhjXzUyrKm4I5xIo8rPTOnorJ/AtdWrngU8S6VRp81pe9Nq97uWqS72S066WPhfX/AIJePtIvdWkvvAmmala306pOx12/mspILW3FtG+lwT211YWKTRojz28TWay3Dvczx+czFsXCS8/RHqwxWGkko1JqT0tNfae2uyWx8u/Fr4q/Az4LLEnxJ+GWq2dxcyJHZWtv4bTX7O8vf9Ysduzq8P2osrToZFSJdjM4RDitsPhcRiJSVHljaLu5y5Vs76ej39exnicRCjTUqla1JyUf3dOpVk5Nr3fcUo6rT3nbXVJWv8va/wDtf/FD4oRW+jfs6fsy/ErxDpBmlsbfU7HwXqE2kQTRTIlyGm0q2/syzMZlUyG7voo4Y23Suo5HfDKaceV4vF0ILfkU1Jy13+LS3oeVUzqUW6WDwGKxM7r95UozpQXT4uVK1tb/AKGXbfse/tpfGFRcfEm78H/BXQI7hXY6nqFv4m8Tz28zJJNLbaRoF4+lII181Vj1LxHpsqBOLfbIuzdVcswfvUY18RV9aVKH31LX305dra9DKpLNMclGq8NhaS35ZVK03fa6p3ta3Xe+mzO58P8A/BPv4C/Di9tr/Vxq3xY8UsFnkuPFxt7rS4LteDJY+HLO0S1t495O2PUpNVRQqr57AMa5cTnGLrx9nC2GjrpR+LW3/Lz7VrdtDtweQYGg3WrQni6kndvFSpzit9I0qb9xO+qk9bK2zPcn8FLYQKIYtO8O6fb272621paW8IiWONgqJBAI7W2iAJGI0kYszKsKjO7y5TcnzTbbfVu+3qe7Fe6oxSUY7JJJK9uy62PE/G2saLYXcWneH7Q694wudOktINNsA15rV1vCRbvMd40s7fG1ru7uXt7S0iHmTyRwKWG1KlKWrfs4WvKo3ZJLVpdJN6pLv5k1ZwhHT36u0KcdXKT06apJ6tnyV4v+EUuh6XP4y+JM2majfF5pNP8ABGmmWTSo71l862fXr4CFdWME0cpk062t004O6FbnURGs6erRxfNOFDC80Y2inVlpJpaNJPa7ad/K3U8Svl7jGWLxrg5NSdPDQXNCMtWnVqbK/wDI7b+R+WHxNtdS8RX+p6lqJFi8qLJbQwGS2soraFpPKjgjXcgjXZu2oBCRIrgkfLX2GBqOjCC/iO6u370nJqzf3/ifneZ05YipUqyj7FOMXaHu04xW0YvbTZPql5n9Mn/BPfUdG1X9kH4SReGfEcHiO30vSb/R9dlhklt5NH1y21G8vL3RLyC7SOaKbS1vLUAriK7tnt722Vor23Y/D5xGUcxxSnD2blUc4K1lOm5T5Z36tpr7z9ByerCrlGA9nV9soUY05TtblqRhBTp3V7qDTS8lsfWd5ZzSTbWWVUiZYwqyLKpdQS4IwSxYsShBC87Ml1avMsexGcYQ3vfdLfUp3lnLOwYp5iptyRsQuRwpxvwBgjG0HhsDGGFIuEoaJOy7Nq/kZB07eRtjQvCoUufLLL8pderl1AAB8w4+ZweC3zBroWhEZfm8rzGAVQQQXwBjkMPvZyPl3Ddu2j5SQWE36GklpKsMZVWVmdEKEB+cDEZDBWbauArAMCUyCAM07IhzWqbXzaudzBLIsEeI/KMiKGLIX+VCNgUu5kUBTldnykBTwihZA4+r9WdNp0skVhdC2lVbp7O4Nq0p3xi5eArDMwO4RxhxG7ErgbSxVhweXG2WExV1zJYavePVr2U9PmtAWtWn/igv/Jj4W8S2ln4el1PV/EbaLrMd1FdXd7d3t7Hb2N7Z2E09yLmWP7ZaWx1Ox/s+Y288l20ivBpdzPaR6tFZCP8AAKM/aunCDlTSVt7P3oqLi2/sW+z5vXU/XoRTu+qnJfj1+886ZLy8/sjNgJLuK4hXdd3Edvczym5hsppTDcWzPpkwDNFZx3MunJAgMUsKQI/metlqVPMcIudf7zh72eifto6Pz20Msd/uWMv/ANAuJ/8ATMz8Y7m6k1K41lHt7aWGcXbNaCOLfEh1CN7h9OSO6EkXmQ2sJnm055GubP7Hb+RaweWbT+ilTVLE1VCc0pTqTlKTjyzkrKMaqt7qTUlG7V3z6to/EKyjXwlNShCm6uFoxaXNFuL5KzeGSkqfvS/iOnTu4qHO7qLPd/AugpPp2k3bWlzJcRLGTdWUFtdyzWNpbxiPTo5zfpdzWbnSLG/hsvt8VjJLO7JaT3ljb3F9+e51jWsRWi6sablFK1RuMV5pRpzafe7W2h9ZlWAjKhh5KnzuCleUW5ScI2lL3Vdzl2UbW13vp6DHBa6pp1jaW8n2efTrmQCNLtLfzLtNSyLrzpkiuVij8uJooJprglLXMqCI2l03zKeIpYmaTi1WSUJt8qhCUVzS5paWbs02ldatHuzjhq1KLabVOStFRcpTadlzxXvaN+9tZJrR6nqHh2y1aax1WS2itTrNm8l3LJpq2cESeZZJcSNaSWN6J3Fjb2yfZokCQW995JVnu7i8c8uMwapSw7q1aDpcyXOq8HzVJKTvJqSV2072S1dkrtF0MU7Ymk6cnO7ldQlyWjJRiqSs5csYt3UpTatvY3ft0N9Zx6ld6sl5E8VjqWo3moazFZSPDa2LG8gijs7eEtaC4uTbNAyWyLZx3Mdo9wty0E3FUoRlOblRjFRShB01K0ptaqXM53as7pWdzWNSKjaFRPaVnJNpa6vla9G7LU5R7p9c1xl0gzXNlE4xdXaQRCHdcwXcnmqI9OimWWW1uolmkcFWKrt8kSRQdOHoKnFyqU4p2slTi2ntrJ6qM9Ph0d2/lzYiupSgoyfTmbfK3pb3U9ZQuviWj93V3ue+eCPAOua1remahp8Lx2nhjWdOm1Itvke2h0q9s75rtDCLNlKokt4v2iSXz7hfPCiTzZDVCjiK1bnoU6l8POMm01dRUleUo8jaha99tFe4p1qVOnKMpw9+LtC1uZtWSi+az12sndlvR/2bPEXhrxd4T8Q6Gl1P4ftPFUEM8MWnQ6dDb29+1xa2txNd3WoyTXct07eXL9itwwa8a5j82JZHHqUMsxixarOlVnReJkliJwlC0faNRcU4L2ia5WlFrnTvH4kzjxGLoKjOnGpCM1Sfu8ybb5LuMoJqTaV3ZWaau09UefQ/Bjxb4PtobfxFoF4kmq2P2mCysp7TUdVuLiadYE2Q6X9sKvHJbPC9tIA8ghkiaEywvLXzuMw1fB1IQxMFTqVU5QiqkZPki+W9SCSlTlJr4Jaxb5H70bnZh69Guqk6M3NJ+++RxitrWk9HfR6PqVPCPwvPxCvNM0hbq6sJtVvb+dJ7We1vLjThpF7bxXPmWLxww2dxDcTXm83F6kk8j2cX9nkSWUt7yQdSdeFGCUlPo725uazTd7KyTeuqa7IqpyKMpSqKGl73XTbTrdpLTqfSK/seLY+MtI0i31LXtZstbkkgtXk1bQdRmntHuvDVrZlkjgtfszTafeeJb2V47e9hjj0aQybvNeOvUrZXWliaODgv3ledOEPZypyT9o0oxb9pzX11tB/M4IYqnCFStP2jhGm3KUotJcq97lT181qdN8RPgj4X8GWEukW9rrE91HdaHdP9qksrqC3mimupFeW5hgt7qOKS0juopYXkn+0C3SNpEmlguk5c2way9ypOnUnKKUG7xk03dJ80YJRV9E2rXT9DbC1libThKDhdqOjjJuKTa1k7tJpu3ddzirL4N6l/wjOh61pWjaxqel6l4g8O6V9rF3Ba2D311qdnp0ZtIbu0iuCTOdtvIt39mtmMfmi6klHlcMMpxdeisdCjUVOpUo0VUhNNVqlacacKHNySj70pKLavbnex0SxFGM5U5VYqpGEpuNubSKcpLRp3SV2t0rNqzJvAfwt8U+KvijrXgTSdEla4sddW4vrDVLm3htYrfUPDd34o0az+1ywax5D3ttNrWrajZ28AvZY4xp2qpa3Yins+zCZVjsbiVgKMI/WHJQlTdWFOUYqE6sYtzi7ykqdaXwpOnTm4pckpLnxGNwtGlDEzqt0JKyqRg5pyU4wcUovW06lON03784RtdpObxF4RufCl3YXd7omhy39t4/8AFHh678NaZNFqd6NQ0uwvZ57b+yoI5TeRRQyv5EKacgW8jL20Ml5eTVlisvxOGdJucISeKlhpwpVI1qikk780IWk6d1q7Jd2aU8XQrqqoX5FSjUjOa5Xra6ipWtPtv7tzx7UUtfBtt8MdfttCl8SweKvD2vaj4r8CatZW9j4g8NXWheH9F1y5k1e3vzaT6lcWlrqFxZ2t3dW0m+1vEvltri5bzbreplNCDp1sRivZc8ZqTlScJ0Jx5eVfvG1NV+Z+z0Tapys2mZLF6zVOlzWlFa1Iv3deZ6JfBpzPZXV7XKl94f8ADth4l8JaQFv7vwg194p0bxOsmn6fHq03haeZtK8O61peprZfaU8SaZoetXT28FwZbK2vYzIba0Rrixn58FDATniJKUp0+fmhKdoVEru/sqclCF56fHWhrFW5teXSvCrBwjFpycfeSTtzy2vK7UYws+bm11VmiDx98CvhrBpE914Y8UfEqR4Ld9QsNO1bwtpFzbPFd3qXCrcGz1jTbhbiJBCCfsmot5NvHdpYwuFgn9Z18C6qpw+tKesVOUMPyp6c21Z1OWeiXs6VVuzu1pfk9hXkn7adNwTvyxk229bNKUKesXqrc3nY+KLm68d+Hte8W2+k6JqGoxPNZKuq/wBkwSxXsVtJcadHf6fbahpWpfYL2bR9QvYpo7S7keOGdGDmJpIW9+hTwNelTXt4wcVKHs6mklJJyU27xvB/CvdXqeXiZYqlVly0JzcpRcZxd1ro+RqNrpett2rHejQ/EOneC9f8ZWOr+LNAj0i50Nv7E8SaYtzq+p3Go2viBmvdP1fTvCmj6VYjTdR0u1McsutWOrSWutwtpWkahFb69e6NiqVKo+ShOnKca0KEpUnOPvSpym7yqwlS5UoS5oxk5XV0+VSbqVSrBJ16dfldOdRqu6bjpJJShGm4z1UtG1y6tPWxztvqr6noUWr6LGNGF14evr22t9X1vUr86Vp89xpULeIdHtLXS/3PiPVoG0+wvTZtHa2UExSTTrK3K3VpUo0qVSphJuXtqFV05ycLLnbftI+0tyqfOm09PdT919NFJyp06yly+2pOUIp3tBSi4tPW1laLTu1ez6o7z9n3xZfz+LUhuLyE6po8dzO3h69WezW9s7bQ/FFxctoVlcWEOow3Ok6v4X0mO7X7TcaWyeJ7i3udP064061+3dVLCU4eym7RnKvKMnOpSnZWly+9Co7NtJ2lTTeu1uV5/WHONaMWpctNyaXtE01KKcVGUEnZ6c0ZyXZNO66DRpNG8U+FNH8S2Fy0eo6joyW9lHbadfR2c2pItjFqlsl7qYSdjZXdvd6LcxsLxLaZFlh1C5ivZIbLgxKqUq0qT51GLu9Le6/h5fd+96prtud2H9nWjGrCPxR1krtxlbVPVpNdU1dHsui+DPijfzyWeifD/WdTgu0nZpmsP7MtpJks3uDGl7eS21rISqtLAZZoS00qcT/umiUU5KboznKyve6lyLZt2Vkt1r6bm8qlOmtZRveyjzR5m+yXXu12PL/Fmqy6ReXFjeNcaT519pGt3lvFLcG+iREedba6W0u/s9xJOmyF7C4TzrcOsUxG1ni4nrbmak1zO+mtm+3bra1rO+we0Vru0X/LJ2e/a99VqvKx5xr97rmunVJbNvtVvZeHZvFM0V5DMl4NMt7+C3N3/akj3FrFE+oz6bpSyPceQlxe2VpNHNLf2qV0U9Vz2XK5KnPsvccoyTvpF2Su9HKyW5lUnJxqRsr2i4pJ3fvLVK7ul5I5F9B1rRrCCwlubC41U6xpcA0/TLW4up5Zr5pVe5AtX+2Je6Xe2N9/bttcWdtMFFr5sM6C8VqajGacPcThNuVeSs3fRqEYKcmrWio3e1jm9pVhH/l3L95FaXb5Zbu3N9nZt6Lqj9r/AIT/APBPe+1/Qf7V1T4g39tfKkBhtLfwzqUckxlim1QnUDrunaZfafcJcuY7yztLi5tZreymdruCeaZLf6LBcPVsTRWKeIjCUoxlCH1eutLt2l7RQknpduySTTZxYrOKWHrexjT9prKMqiqR5OZJW5eybfVv8D5q+Pv7Hdl8PvEvw88PeEb6bXbr4m+J38PaXdS3+h3J1W8uNG07V7W7gu4UsBa+fHqaReXcxTW0Vne2ksVw0KSRTcWMyfEYWpTiqkJrE1nRw8qc4yjOpyQkua1+RS9pD3npGL5ndGlHH0cRF1JKcPZU+fELlfNCN5JcsXq2uVvqpXSVmfX9r+x1B4X8PRTT+K4Pt19bzRT2154gklsNPtrLTg8NnFqUvhRL25uxqCvarYLdQIbFrkQFlsysHZWyetQw0JSxFD2ko/C6jmovW8U4Qkm1vZ1E9buyszOlmdOc5xp06jgm7OUJKT0VnbovK3/A+T/HXwt8ceEfHGr6Rpdvo3infe6ytvB/bCW9tpI0MeHI4b6C0gsLOW3+xQ62kVlbpb2ck2VtLcwrPeGb5zH0KkKkqfuNwrzpx5ZqfPGFnF2j8LbdnfR9D1sNWhUiqt+X3U7SaScXe0l/dbuk7tXR9AeFP2efFcPhKDxl4nv4NYi8V3W6z05NRU/2Na63ewaJpOi6ZBqWnaffNqkkVxGN13FAqX7BZpLebKxxPI8XVw1LHzUFRclK0akefmk+WCULNtSknFW1bVlqZRzTDqvLD+9zRu7qLkuWN3Nu2yitZPZLfZ20k+A+raXrEEn761tdJjhjT7feyaq1kNWv9Qimj22+nxj559KvZWgWFlZfMZLsxCOaO3k2MpzdOUVTpQqQj7T2iqWjPm92XIopVI8vvKySv8KKWYUZ8rV5TnG9lFxvGNveim22tfO3XcufDS68P3fji80nV9c0a2TUfDPjfw+b/ULRNMjW41zwnqFglraeaoMrQwXxuJIIUV5Ptezy5Msp4cDCVTFulVrQpc9OpTVaU4xpc3JODvzO0pWqNvlmmmo6O5tjX7OhGcIOXLVpTtFOTdubldl0eu2/Rnbaf/wTz1DVpbOGbxJqZ0c2dxe2Uuk3tnFe6kl9bWrTNcPqem3lnE1zNBHdI3LWUsMnl20ZnY2f1FPgvHSqe9VpqnJKdPkkv3ielqad+SPVSlzJ69Ty6vEeHhCTjBuUZqMk9eV9U0rNNLV9uvRHcW//AAT+8O6rDcWMtzqN9e6Vejy207xFp0Nul/eyzSXqXTroupzxXf7l7K7MBdYpElV7eJQHranwZVX1iPtnOtTdK0Y1aXKlLm9pCXuNupTfs1JJpx5vejqjnlxNTShOUPZwnGTTnCbu1JRTj70fdffvZdTmX/4J56d/aupyW+tRDTIbPzYbSPWI5b+VGEkclvIXRWuJIopPLts+V5kgUr9mSaRTT4NxylVftcP7KCVk6sJVd4qTcYtc3K24tKKalZPsP/WXDJxtTquUna7pTUG3Fy0k3ZJtaNt6eqZna7+x74/Wz1bSPhL4msm1bSn8SeAtVfXrjSyNU8KeOfDdhd39lM9vZX720622qwWL3ltbrdpZyKIrr7UZYpsVw9mUJYmODdOp7Jul8cU5RqxpVk2rXS1d0rOOib6tvO8G1TqYyDgqkI1IpRlNqrTnVpNpJq8bJ2butdb3Vs+T9g/xTo/hmyt9a8baVZujWpnsre9EGnrc3ENvJdF7u9tZZ7mJNUutTgszgCTT0t5ZoBdGS2S1wxmGH5as8Tg4SjZyVWq+Vfzawbcmulkr+WgR4gwtabhTpV5pN2lGL95LZ2SbTe9te1z5o+JnhGw+Euo2kV1rFrqcaQTWd5dW19cO0AtpLmXYYoZbGe3DSLEkUrQx/a2n3rIVjjlrwsdTjRqTpOrTnaKTqU2+STlJc3K5JOyT0ur6a6HsYet7amp8rgrXUZJxkkv5k/R30Wh8/wB3qK60I9UfzGuJbvUVS0vLqWzu4Y5bQxJfW1ywjSaB5kn37i97HI7yw28UASKAgqco/GvdWtpR0092/a+m+99Nzp2Pa9B1vWtUuvCug6c8z+X4bv445bHUDHbXDHVdYu/PVZJkUCC3lk8xLlllaMxFdpl2T5TnB8kdOb3rO/q/y6EKNpVJtxs+W2tuiXXz/rQ1B8Ho/Et34xfXNUni03Q54knmkvLeS4urS+sbXUftE7XVxuSGSwuBe3Bknf7QZmWL7TNbSyQ4qm6in+8hHk3i5JStpaybV29Hs9NROolKEUnLndk46pd+Zq9vw7GXp37O/giTwL4k8RLdWMUml+IfEdotzJrhQwWeh65c6fYmaW81C1tik1rpsYW5O4+TcI6Eo8MsVwwU5U1WjiE1GfLOi6lON2/h1km2nqpJb9Ggdbkm6cqTs0n7Tldle+8vhSXXtufFPxE1fwrocHg7wvoTQ6l4n8VeGRf+LLmHVXmTQLi8mjubRLl41EK/aNJlmmJivWWFLqxmkkgmW8iux04KLqc6aim7RstYq9lr7z8477LUiVZe0hTi0+ZSbe6j0TbTso33v0vqrHz40FlHrI+0XmrWOiSane2Mestp0cTxSx3OS0cMc90bpoIrhGeWa93fZLqWTyFH2Uy5T50otctmudJ3u2tXHR9lqt0YJQlUu5uLU9lJJPVO6utV0TR3tuV0fUPEJllttVtdNMmnRalbLNKl08MsTSywSu8cUlu96XFrO8BjkgRGjjT7Qqvg6cVTT21s7be823+enlY6YycVOUneCk0v5non5K3y369ut0/xHoWr6DqiRaSLXVF8PXWqmfULZXeO70/UpbttTs7iFZTcW95FPNDLBdCNlYRKbiWC2Ekuco6xjFv3VqlZuz2bVr+miD2nNGd7wai3Fu0XJ9lfdd0tT0Twj4g/tfwzf3+uwWo8Q6TqFnJYS22nLbTalN4nt0Xz4ltZo2jihez1FkiuxOlzbypdWyJF5okfuRlU3akuXRq1r3vsdFGcqkU5WTsnZX2d7PVt2dtO/Q9VsvCejxaG/iDVfEOmwSWj6peDTr37QDdaZptjbXLwxq6pYtc+dqdulvDczxySSXEMqW7RmMR3NQlSTUtZQTcbrmUuqa3VtLJo1Pdv2Uore61nXY7XUIcw6BvltYmvIo72WW9023W/uYZyXnuI7a0tkt7q6kluRHIdojguP3n0HBv+941dPqd/mqkbL59up5OdRiqNJ33m102fKnb0X3H2xclIWQGZZNuxnaJWYfK4BXCfMwGOjZYnJBIIx+gPd+rPnNirNLAxb5ztKMXPzBg5kDOvlhAvAJwoLEt8hCjmkBiTWFqZAzXCO3zkEADorHfhMMjfxYIOeQxOQAzWLezWluxjXMdukkLebaTwRBlkgeLD+azIVZ3d/miUK5aH7O7NuBDoUIcK1/ml9/8AwDIuIYUklPn4kKnBiUkBC6oShX5VTHykZb+E7jv3Ky+d2S00tr107kH9kxIGmDRSM8RCs4ZVCOVBdiyyAYUFQeMMchwCKRoqzbtJK3Wyd/zfXyM2XToxGSUBZfmbJYRlSVKMFby5GYsS7EKx+Qg4HJDWM07JNddOv9fIoLYQho5ix3/uhKsYcKY8ogPQJhQVLclih3qNzcg3NJ2uvm/+Cb8SFVgViwhJwX8pmJwfk2SqyvHhgVVQdg/dkgAmnaVrpN/JtfgZNrllaUdb7tWV+/kfo/8AD/XotX8CeHlvwyeZpyQAXCqrzR22+ASQs5VlD+WsiruIwFYowwK6eeXKlZfCls+1u+54FePLXmk1JKW617btdSS9miDyNbzTbVd1WB2H71gG8t0AZoygUkHcoG0n5SCNyFp12+/8Fq/Ras8P/wCEv07XvG+o+A/Evh37P4g8MWUGu2VzfadpuoaXcxzERQXOlXZilMN1AZ1RhNbLOQZTbySosoApJPom9L3adu2+3+fU6vZqNONanUfspvl5X7sr7O6eqb6NWdrapq5tazDqMsIhtrmwtE2uyv8AZ5bpssduY0tnswm5RjC8gBizDINN69Pz/W4oyjF3fO30vKc1/wCTOTXyaueZ6x8PNa1BJZ9Q1u5uYo94SP7MbJTGV3Kvlw3GcANKB5juzLvDFwSRlNPTrv3Z0Qrxjflp3va94t97HhuvaOmmTPa6TbyajebjugtEWWVmPP70qBHbAs2PMuJIlJG3e7MqNid1Oq3ze05Y7Wv7t977vppttc8H8Q+Cde1l7q58V6ymi6aUeFtG0QpJqVzEWkCtd6vIyLarIpwI9Os7eWEkGPUJQd7NO3RP1VzaMozvZvT11vt+Rz+g+ENLsILi08KeHZoLQOs01zHHK892wLRE6jqNzNNeXsihVUXF3dXEqqYoyy7QFJOUm9Wk94r4fud/zKj7OC0hTT/n15vvcrfgfEv7eXjHwZ8LfAD22s6rbf8ACW6uUOh6Dam3uL1odyfaLicrNFNb2SqQskxlRpHVcSSvEUT1cmwlfFYun7KD9irurU5XyxjG10pL3XPmt7urtf1PHz/MsNgsBN1qkVUqL9xTXvTqvVNqCfNyJJpzS5VLlTetj+f7xb421HxBu2sLe0lEcgW1jlMSqE2GNt08sm1yBuzn5ivCRgCv0TDYSNK8m3LdJOyvfW/K1fp+h+Q43MJ1/cVlFu7tfbX3W7vXvt5HsX7LP7ZPxO/ZM8U3N/4Kvl1rwhq93ayeL/AesAvo+u29uyxSTWsihptK1uG3Mn2DWbTd5bFIr6z1KyWWxkyzTKqGawj7R+yrUo/u6sEuZpK0ac7p3haz0s/dXvd9cnz7E5RUkoKWIw05RdXCzlyxVnaU8POyVOpbW8/aRauuW7TX9Sf7M37WnwQ/at8MNqnw01I2fiSxt4X8R+A9XK2/ivw8WGd0loJFg1SwaQlYNV02a5snO1Z1huFNrH+d5hluJy2pGGIj7s3L2VWPwVFHdrdJ21cXJtdT9Sy7NcFmtOVXB1eZQUfaUpJRrUpNa88b8yj0i+WKbTPoW4JR3XyyhwoXI2MBgnP/AC0+dlDErn5QBtAJYDzz1oxh7rcrPR7rv16mKUUPINoJkdF371yAB94EYAGzKhivyhuTnikbr3td13W2mn9enYUsJGKRou5BlMM28MiuVXGVBKthtwKggAh+ApYnZddO70NuNFEShokyApaUeWDIny7AwJzsLMW+XccHk4yaP63OeavJtarTVarbubEeJoPscrrbksZVkt1UmJOZFG52lZpCuQcnbiR1VS3zKEG098ItMvngw6rp95IgSYpKRFayYzJGWeMEoE847WRguOcZ58Wr4bErvh6q++nJXCGlej5VKf8A6WfDXiC+s9WtBPaQ6bZRTaFfWj3en2xOviGW3muNaii1W6bT5k3W8UVtqFtYtc6rpji0uTJNDZWelp/P8KbgrShKpG8ZJ8ycOZqKV4Jc+8V7ymk9ktGz9bhPlbTaTlOTs3Zq82tFe9ml99zd0awm0LTWmu7d5Lmw11bXY8bedc2TarBqcNzHpfm3D2+rJYyXyprlkhe3McUNvey6TFp6SdeX+/mWDU5OMVicPbWyjL20bQWj30dm3LUxx87YPFpWs8LX/wDTU9v69dz8G9L02C71zUme5lewtdWup5nlliFhDp+n6pcRT2s1zdzW0WkWm1Et7t7f7JGbS0t/PnE12sh/oPG4+eHdeEacZVFKdF+09om6tWTnFxUIzbs3Ll7L+bW347hcvpVqVGbqSVKEIVU6bpzUKdNRhy1HOcVCPwqXnJK8dL+2aFJeT2en6U8htb/fONRv7ZbCSyS3t4L6VrBvsjC3s2l828+zwTC3g08zgW5ks7b7PJ8LmToRrVcS17WDcFh6XJL2jUm1zw5t495NOOmh9VhFVdGOHblSrRTliaqnD2cWtfZTSScXJXtC8Zv7rel6NoFzNBY3d7qdlp+nFyttLDNKDKqSPbzRyTfbLW+R54FupoYTdxqjkXVyZ5Ge5fxqtahCv7PkcqiSU9XJxlLWKSWijG65tNO6R6UKdWpDnU1GmtOVWi9Fuk9dfNt2+Y7XfiDp2nPfeGdIRre5uLZ4pNRsLi90/wDsuAWWn2m+2MavJLPILa7nikLeZZT3MnmJas8+zvhFRw8Ks6dNxp17rnjePNJTdpNu3JJ3lS2bik1KS1fm4qTnVdCM3GpOlKFoSs5U1KL5l1b5Uo1JJ2U3ZJXscjonhC8uNPNxLq0jWNvama3WO41OSWzge3u48GBoTcPFJFDZvJNcLYtGjW9skcJtDKOXHZnScZU6cIc0VapJQXI6jteMX/MlK8ldyV09FvngMtqUG5upNRnJ8ilP3o0H78VNNdLQTb677nsHg7SvE2k29ldo1rePqMt6xJPnxysZTaXdxZXNsbWVLeznggEMN4bdbaCRka0mm2i28mNajUqKk5VYJXty7NfZbvGVk+km7eZ6MoThT9pH2ben8XbpdQs4tpapK7a0ufXXgq71+x0zVIb7XLLTrHVItTjXyD+61K7ewt4ZbY29xBbNb3E9ml1ApW9uLqDfcXH2dYoCH6cFicRhJTfNGnRrqVKTm1yyaT5bTbS51o7LR6XjqzPFKhWhDl1qLlcYwafMk1zPS7aSvqmrW6anpPhn4ieNNb8cWOhXWp2x0638TaC1j4eitCZNA02yutCayaTVXlN1q0+oWt1JfSyzgvZXDtYJDLF5V2dMTnuOnmFGhKtzQi6EIxatCKUIS53y8qvZK7bt2sZ08uwkKM3Tp2nNTbfNzSbblprd+VktjaljvFuJtRj8TpqOrTNYtO9pHbZez1FzMdY8241WfbGt7dPmC6VVFxJIm+3V4mXycVJzxFWo8VTnUhW99KUZN0qklKDi25Lk9+DTWj23ZvSTgqVPk5IuKklZx95LlcV0d1eTWrvd6W081+GMl2PFXjrVl1q60wX99fRJ4h1M6fDPb28er3WtW+m6YpgaaXW72W8lvrxEnmGJUsROzWVraVwUq8VOrH6x7OdSU2pxcNYxk01s3zXVvdtZXbu9ToqQ0gnFt9YtX3k7XW+1mtlqmdHH8UbPw/4kuNe1C5uI73QNSv5ru7gurmC0tLGPSIC98s0VrJNFHHcXV/qSWkfm3Ec0vkj5d5rmoYxUsVTqNzlUjVUoSVRv4JK0oyvaLXr7r3S2KlQU6M4RjBRlFxaavaUltZ6a9nvqYvxT+NPg651ewsfA+p6vqWuahaW93qAv7qa50cWeoaLNrLQKZrTTpZLqwXS45pY4JIbeGW0k03V/sUkZuE9bMnQdOOIwv1udWonUq0sXOE48lvekuSnTlGzT5eZtR1bTRy4X26lOlUhShFNRhKEXGaa21cmrPTm91aLSx6PpPxS1X4f+G/AvhN7C7nsLvxRpfiuw0+OS4sbawubDxU/i7TNIn1a9kstJVdXm8O3cbBk0h7aK7e+gl1iSM28/oYPNXluAwGH5Z1ubFYTH0sKo+yqqeGxMatOnOrNKC+sTpeyjyxi6V1Uk+Vq/Ji8CsRia9RNRtSrUXOTaX7yk4znpa6ipXTXVO6drHknxG/aH1PxB498Wa/4AS30DTPijH4al8R6xHpF3batHdeGvCOseH/Eut6TfXWp3kmkHSYtU8baXIdKQwXFjo1tbXUt3p8etWd4sx4hdXMMdVwUXhqWY+zliGuaMl9WwuIpO3tZTqqMZYuqqk6clGcowcXFcym8Nl0aeBwtDEtV3hqlTkfMpRkp18PWjdRSuozoQ5U/evKd2048vztrOsa1oen6d8QJfFnhybS9F1Swtop7MX+l3kUFnrF7YwPYaasuj28MFre6PdyzafNLpscDXVzawXd4VktovD5Z1pQVp+1b5sPK8rObs3UcdZW9Xr3O58sVJvl9nGCjUVkuWC6Qta0r73T8rdMHWvipq3i/UP7f8Ta14kvtZ0q7itHurnUb25QvrWkaL4UnS5vrWaGwsLW8j8PadarZafPJp6jTmuGWJ72azbbFfX8XVg8TVUoVoO9RpJKFO9pU1FLmm7Ts/eS5J6aO003h6MWowUfZtzVK9nJS+NSlK/uq0d3892epeGr3QNE1hrPX9Ys49Vht/tc+m6hfxPa2xtoLqe4jfWo92n/aZI9P1G6Cm52SR6dJcMyHDCIYCSpu1N1UpyhCdNSaqONuZqMbuyurXeuvmU6tPmblUSbhCfvySsp81lrZpqzuntpsWtQ+OdtpV60N54f1NDLcXFlpFpbm8vNX1wfb7y20A6JA2oafaWlhdxf2drM13LbPPPb6jFPbqwuYbOH06OF9mnJrmtb3nZz66JpJfg/XvlOo9GraXv2W2+pwvib4gfD7xhqRmt9Q13TvFNjPpn9iWd3Ej+HNOsRDc6V4o0/xBoItdQv8AWW14yzf2ZqtlPbXulNbWu2yR7lIH9GnBQo1WqdSVWfLGnJtKELPmm5Jx5pPlvZRad1d6HFWqwnUhGNSnFQfNJSTbkmrWi4tKL63kmuhxurvNpy3kt74h1zxBb2622o6X4fGq2LQSLZeGbzXbvVZLaRoo9W1HQptUh1Pw6iT6mbyw1TSibbQ01R7VpjTSU4c7hGom3o3Kc3FwUla3K+WUuWbTVrLW6vDlzOV71HumpQ5YwX2U2muqvq9fJHD+KLy2sjJp+tWkPiDUIPDmseGzZ6dNc6nfabBqWg+JNQs/EbXOnWk9i8KNL4ZnFtbp9jnW9tE1Ii3S4iue2lFQblU5ZSnzTjGU1eTck+bnbaco6x5L86u+bZsmpU9pGPJD+GuWWiutlN3ilFKUrO6XLdq2jRb+A37O3jnxz8SfFnifwN4U8TjRdN8NeNrDRNQvLKxso4tf1jQ9e0LTPDeoanFbaPpceqabe+JdLh1G1FtbyyXE1hcS6dbWYS5svSwlariKuGpunJx9rKM4JJQ0o1XS5pNO7m4qzuufXl3R59dUcPHESdXlk6Um7tNxvUg/hSTWq0b6abu5+/Hgb9mjwh8NvhDa+GdP12TRbyO0kv8AWfFdvF4TvtWbWLyCKfxFqV9qmrPfzWcNzcXMt5dLp88dpDGUaDMoV2+onlWFpYJxlOpRq1Y8zqxdOpJSfvSi3KnNcsdtlyrd7HmRzGt7eFSEYVKUGoqn70IyW14LnXM5erb6F3UPiN4N8Mvo/g9bm213UfF+lap4N+2JpeniGHV7PV9Q07To51N5YGTT59SsNdMd3JaRtc6rYRRQG7TU9DW68iWYYPD01ShCFZ1qcqMpOEf4lOrTtzciXLzwc2k0nKSTSaujthh61Ve1nOVOEJyqpKS91zukpSd1ZNpW0a23PkX9qD4e+EPHPhbT/FXh1bnV7VbKx8R2OgW93aaDp1tpd4EnntLVrVl03SYWtLW4vptQvp3urKbT72e1vprSW4t6+dzDDU3OE8PTlLmg6sqUn7vJspxUVGXs3Lrf3tUndo9HDzck/aySafLCSdueSV+VOTfNJR1stbdND4k0PVbu+sdU1K70DxH4J8RfD34TeIPDkVvrmu6BNpHiaKz8Z+DLvR9e0GW5vxqNnND4xCre31rHJHq9tosHh20kj1mwntY0qFKGDhyU06lSc6k3GdoqNNUny04ybknFTlzKTl7kXJJLUHVk8RKc/d5UoLpHWyV7315mlutdNyT4K/CvwH4q/wCE7vr/AMaaQ3iO5i8OatJ4XvodMhk0jwT4l+IngzUNV1gy/bIV1DWfDVyfEHh1bFIhJ4i1IQahDp2niSykuenDUqGIp1a0KkX7OKjSlJw5HdWqKKa9+rGTtBRvfazb1KkqlGUIcsZzlK8oa3s9dk9Ol29F1Pp7Ufj18BfCXh2zs7PxTqHxu8aeLvCF/pCT6T4g8Z6Fcayt4F8K22n+IdI0afWtNXXn0fVrqZ7NrHVnNtorX1r9nu7mxSTrp4ingoJRnPMIuk/e9pVoTVNScZVJUXTbXJJuLTlDVJPldmc1Sj7eSjyxoapaJTblfe2rTvpf003PizT9Xn8R/DjwJ4K8OWXiK51XwRr3iGG517Tbxri+1MeKtD0/S/Blta22r6Hay2F3ekraw6fDbXetX+nRImgytdW0IsvPbjGjGkoS53OpP2k63PyRqUKdGDpcrTaXs7zUbybb5XHS3WuWUl71o3ipqNGVpOlaU3LRttQaaV7X3R+nWu/tf3Wt2Fz4K1z4K+JvCE/hPS/ht4rvTfXtnJq0X2/WfC0On3Ygh1c2lnFr+l6/Bf2T6nLbSW1z5g1C2u5JbNLr3szzSKwsMDXy6ph6mHhSrVakuZ+yUVF81OWifPHkkpS54XmoNXTR5+BwUozdf67CcavtI04S5dW3KyaSTur2eqsku1z8/rT42fH3w54u1rxnqrQm0tdcgubXUv7LZrWeLxjq+n3EWt2ks15qv2LT38NC1jjWzu5YYbBIriZppLK4uq+Rnj6s8S6sKkea9eu6louEbqPLBt+6m7uybcr7bHq06Eo0lRm06cYRptN6y5XdNPS++ttOyvqfZFz+058RtR8IQeGtV8PN4gTQfE/iS6t7m4Kz22veGtOl1bxZ4Ivnl1CbbqdpHK2myX2r6NHqM0NpokLxwQ6pqmjvP0rPsZVweHoNXpUKtOMbOF5RpVHVjKelmubRuKSttZu5n/Z+GpVKtZO0qkJ05OMo8sVUhKLte9naTcdd1s1oeb6r+158ZPE114PWKLwX4T0LQNSs7y50ayuNE1nT9ZtdUgvtJvbvx5rNpLfSxrJ4h0vUrfSrXRmt40k1I/2pp1j/AMSF7jXFZ7iq0MNhqSw0HSqONoQp0pVJO3N7bVOc1yq23Ld6K4Qy3CQlVqy5k6i5XKc+VJdoaJK3z8z0b4CfFH4daXrmoePviZeavp+j+CdNv9c1ize0a90/SrLxmukeF72b+ydIg06+urWy8U2yabZWls5iisINWvLye1sLOK8lMkjhKGI9rj6cvZUXUeJjKUHTUa0Jxj7vJz+0VdUOVc3wOqnGTcZRrMOaVCNLDSgpVJQSSbcpKm3ZxlzcsXHnfNe97qy0Z9Wp/wAFKvhvo9ol9FZav4mbTfEMWk6tpOmW2iG20Tw1E/nXurW+qm+tDdyWmmi9ms4IoL2PUrq0hSPUYLSW11a9+nhxfhqPLz0q05QnGKUMNQpxVFa3jy1Yyle/uttq91a58/UyCck5UpU4xqQbcpTV3WekeZt2tfdaPzTPkr4c+Nvino3iP9pj9oDwX4w0efwl4v8AFHj+z8LX93rGpX1lol/471vR/GN1N/ZM32dpm8L6BDYRLeJZWOr3slzc2OgxStLp7W/iU8zxssRmOa4L2lOlKdZ0ZVJOceepKGloyS5oqCtFN2knvoelPBYaVHB4HFqnUrUFByUI8qatrdtu/vOys7OOur1Lvw8/aL1T4f6pqPxEWw8S+N/HfxE8L3nh/UvE2qal4h1DwnYeIobrTbiK7tPBlzp1jcWY0HSr3TbaFf7e1COawmOsW01pCuoabc8mBz6tQdfGv2mKx2Kw7p1amIxU3hfaSnSq0q1OnDmjHkw8KiahZe83olZ9GKy2NeMcPzUsNhKdWFZRpw/e1FCnOE6blLntFOfPeyShDVvc9b8P/wDBQLxFpVzr2s2Ph/w5qkUWsaRrvia9s9B1Rrm7stM0/TLbxBpunW16LO00RtQ8K6LIP7Q1CWdrHWtKnhi0UJfpNad+G4sxeHnOcsPh5OdSFStJRnVUoU6apaQqQjGDlyxk5ScrO6SSlZctfh6hXjTj7arFUYzhBR5Uk5VJVG25QlzwTk0uW11Zp7t6nxf/AG//ABbbWxg0v4WaXa6fezXEFrJeaGNc1u1/tJ/7S0hr23jeaPTJrG0ibURJarrbTLEZYrFrGbSbu8rGcYYuvWcaeEwlPX2iVTD05WpybdK6ja8mrXezavZIjD8PYWirPE4icre+oVqtNX+1aOnLG/TptdHyj8Y/2jdR+MifC3xJrHhKyPiTThfaydIvdAsF0u3kk8R2HlaebX/R/wC29Nu9P0iKwurDxJb6jb2rNLBYSTJqQUeTmGZyzOeGniKdGNWhCTap4elRheNSKjG8YqTU4Ntpzu0rppXR6eDwEcLGrGEpOlV+FupKpOzWvvTcnfzd9D4/8YeOdQj1Kw1Kzt7ewvW80XFjFH/Y6hlE4tptO0pPsjwpqmm6hbSz3Ai+zXreRJGbS2ms3j89Tp3qPms7qTjGLs02tFJ3TsnaKeuiWrPRS5YpXbsrK+7UV8r+Z5P4W+K2p/8ACQLDqTyyafZXM1rbXDLJFb280dxFDLDdWiKftdxYnyZZjJLa28NgciacKJzdSMIq8YySmrtppVGrrlu5JpNaXtFaJrRmNKtKc3GSjbXo9dPXW3l2Pch8SYdFivr691u4/su+t421DTpGmuiYc2zmeKNYImuobGLL2d2rxiQpZo7yQR75OWEZS927lL3n7nutq75U+bm0vZN7Ppa50OUYWnKNl5J3fe2rvbW+9lc8L8T/AB7v/Fek6p8NbDXls/Bd9cSW0lpFJcJLcmfVNO1ye7ikl3I5g1LS4IImUKZNPuLyEM0Ny0I6PquJw8I1qtGbmk5uKk2l1TnBa+7utvxOKWLo1qk4qXKldRlJpKS/ut2Te+3XofPUV6f7VeW5lVJHlgZGsRHaOkUirCixKu+FIjGhiyLdi85WVhKRhd0v9njyc/JzPnTSau7cyb5bpWequrI5FKPtIpySu1HRpNpyt1+Z0VxMqrvkjDoiGbLtH5Vw7KDsGIkklkykqq0oVg6nAi2hq4Wrzs5O11ZXXuxT1a00TV1J6qx2csVFuPvNarrqtUtPP5nV6TeKbDUbWeJlu72RXtUcoSHAI8pA00cjKuY18uMZw4Tc+2uerZVYKMm43tNJppJa3dlo9evkdNKXNQkp8qk+Z2ejT5bLd3S/q5c1J9R0Xwxo1rHcXGm350/xWk/mPOpOkarFpcltCsNwpVGuFv7uPyIUcyOcrskMLtdGVCpXcnFyXNGm2m7KMU9dNE+7ldXMMT7SnShJzcHbW1uWz73T+Tvb1PadPvU8Iar4X/thrS/0PxR4L0eP7TbTs5sb+0smgRN9u8gg1e11O3jitQrXXmW91mUTNeSwtEpc7fuOMYSmrKLUpQVrSV73XdpWV1sb05xpqn7y5ZU6cW5NWur6J6JPV3Wr8jUj+xXk0pbxImtPqFra3EFqPNjgmSLZDd/bWSOTygDBcXkMeVF1c2IikEchL2/JNzvaScGulnF697nUpKSTi1JPZxd0+9mtz7D/AGPfEFkNS8TJLHaqJNHkjs7myjllkMFlrFrJBJdMIoYwZItZgeVZGmk/dxuszq0jN9hwcmsXjVJNJ4NyTaavapHls3o09vyPLzlN4ahzJpqb7p68qe59uyalGDJNvupEUB1jVAkblyf3jKQ5bkZPIwcBSMAH797v1Z884Tu/clv/ACv/ACIYb9J5Hjj8iINuQgtC0hdTGWiGGxnBG58E5Zfn4WkOUHFJtSV3bVW6ehjSahLZXrQXDZaNWj+ztLGygEhcjHKncxDbjkMx+63AZooystHsuj7GXcOQ5eS2iSJmLp++hJYByS0m4q4zhiAoIwFJGFLkCz7P7mOhunkkJjs4ZcrtyuXV4x94RqxYrIfmG9SoyPudcs0cPdvrfTT/AIFrl27IMcEUwYqQJI0MiKDHIVIQpH5gCptwpKDGCScFQBJt2Su+y1Zl1t17dfu3MXVr3TtOsH1LUJrLTLKxhae5ub65t7aCGBQXd5Jp2hCxKilnkLbRgFlxhiWk7WTbk7RSV+Z3tZd+3kXFNyaWjinKTf2YqLk2+yUU3d9D83vjR/wU7+BHw3kvdA8DGX4o6/aTNHcSaTeQ23hOymBKiOfxOySpeOzhEP2C1u0CmRzKmIifcwvD+PrqE6tP6rTkrp1Hdta9Ek1e11dPRo8HF8Q5fh21Cp9cqXs/ZNwpxdvtVXGpHyuk05Ll3en52eIv+CpH7SHi3WZovDVv4L8F6VcmS3tobLSzqEtiXbCmXWNUuZommjjwUY2cakncsDFzXrx4fy6FO1WpOpNfFacLS8uRQ53bsnc8H/WrMZ1XGjRo0qV0opqc5K//AE9bpxvLWydP7z+qT9hf403nx6/Zb+F/jjXdIuLTWLfR4fDWvhbyzuhda54bVNO1HVVNu7LDHqrRrqfkrEk9u92YJUV4fm+cxND2FepTheVOMv3b5Wvc6LXs77HvwqOtTpV5JRliIKrJXT1k3Hpt8O25754tYGwuZm1i40uysYpLu8nszaw3d5FCoIsY5pxLHGs2RG0ibZkBb7PLC53pztW309dPzOminzXUVJv3UpJuN3s7Jp3u+/Y5vTvE9tq9hb39npkavPF5LS38SJcQCIMPLu5FMplRQjECF5lZtzBz8xAmraJPzf8AwGP2co2g22k72Wyd9emj/wCAWf7W1WdYnt5rQyOwiL2luXCHgkIzNswSpAkB8sLzjJxSuzRwiuv4oh1FGW3uG1q7aOOSIDZM4hjKqr7idojV/lymMlR64zTZMW1eyv33Z51Bpzarcm00DSjJAzIGuZ4vslrEzPtLI0ih5WcElQkZRuvmBW8yslCL2f43NOeUf4jcr7cv4997r8TPv/hRp9qgvfEFzBNLCjh0cpHCRkSEKgJdsIiqhk3LnJOEOaHTS+JrXazRtGu3fk07+Z+Zn7a/xu+JXhHw5qXhf4C+H7HSDDZ3V14m+KniJ7Wy0DwvZQKBJHp9nLG63moyxsBHPJGIbaQLNKjEFK7MBSwVSvTWKlOV5Whh4LmlXk/s+7FuKW7bsvPqZ495jRw0p4X2MZ+xlOrWxNR06eGpJPnqKPK25ct+S7spK7Uk7L+Uzx9rup+LfEOp6xqfifWvF+p3V3LLf+J9Tu7m+uNRvf3YY77lhM9pHuIgJIZ1D7IfKVTH+mYSlClTioU4UUo2VGKTcVpq5Ldq3K09dbs/HMwqzxNadX29bFqck5YiUlLnkk0lFKMUoWu04wimkm9WcTNb3yQswBmwiMrMEG+Jgh37VdCpX5AOT15VejdPPHbVNdW1b5afqcTpVOVNWb06NvbqtNe/n0MT+zLiZXlHlpIpkZ8ybXBYSSlvLZt23YG3lV+UqgPLITopUrLSpt0tb5abdjPkl3in/X946/4f/EHx98H/ABjonjr4ea3qnhbxZoly0tpq+nTsgkcODcW9zEwFve2E8O23vbOZZrS6tyI54mSQrWdehh8ZSlh8RSVSk03FOKcoye0k7XT79PI1w+JxOBrwxGGnKlVTim1fkqRT2qRv70PRr/Ej+n/9iX/gof4O/acgtPBPjt9J8E/GiONIo9Ma4ki0Lx5Okahrvwzc3jqkGpMpXzvDdxdS329idOe9t/MWD85zbIa2XOdWmufCLqnzTottfxGlZxu7J2ja61Z+q5LxJh82jGlVth8d8LpS92Neyf7yhzN7pW9ledTRzvyux+jd7o17FG8zEogXBRlZJDnOCnU7GdcA7wSei4IJ8Bp2UrOz0Tto9L6PZu2p9TTrRX7pu0oq8r6cqbum9dFd2V1q9ChBZzJKpC+XkFyUJ3NklSRtDDCAHBIPqGAGQDnUhJNXTk7aK1ns9Hr0Ls8c3mIu6QOWCjAOMM3lpjDYATAUckbQx5I4DLnajy6WfqaywXRkSGIgh22sQrNK428bGBYgf3uP4CAQW2gIuu6XzR0KaaY9K1Jmykp028JQzPbJHtt5mK+cjiWLIZcyxFJIdrSKVbJPPi7/AFbEW3+r1rW3v7OVrL16WY6dpV6Kvo6lNNq2zmk9e+p8b+Dd0sN/fSaQZ7qKxb7BMbrT59M0/UppGupb3V/tsl1PFaaBbs0N9p9nf6lfabbW9/dWfh+7jhiuJPwDEyqpU+Sd18M56Obh7OL5G17nKm3b3VLmb956H6ynJ82rXvzTVl/M97pvVW6r5bmtquk6fdTvqN3capJdS3NjHoscs9/FaXVpJ9gW5hslSCy1iO1GsXNpZW0VvN5pjlae+E0VzcWFbZbWnHMcvUbRTxeHU52u7e2hu3eK7Xsc+Ov9SxjSv/suI2V/+XM+3+Z+CY1Br65ubZptNurm9utW065ttJe3s71rSJri7soLWaW1gtIWn1KdyVs7vTyi2mpST20txNp0j/0Di6NOFStJRnSj7adS1Sm60eeM5QTg1Om48nLFayldzXw9fySjiKk6VGm/Y1JSw9OlVVKoqLcWqdZOd41IzlUcWk4RjaMJXTeq+jfh1rWjRQzL4mlmm1L7fLLciWxPmAtZWUOlrdxvFNE4trOW4W+tpRbIsSTTWD+fEs0v5lxBDE1avNhJ8tJKKhf4o8ruktkk2+3U+3yqVKNLlrJKcp3qXTlKbtb33H3b2tsl+J2c2ryaxb6i1vaWLadZR3cELpCgtra0lkMN5ZPZsk+2eVJikU4uUdFxuGLea5HiQiqNSEJc0Zz5eaV25TnJpycnK7tq7WtbQ76lRzhU5OVxSfIopcujtutb8t7K+/R6I+dIZtev9elbTPOgjgE6WaF5Li5lk1KSd7me3imMixJcNICGZzLGLaFBulikkj+slLCxwb1nKVNRhXlzaaK6slpdKLjezaV+h8t/tc8deWlOcpOhHls1G/K7trmTd72vZtXsnt9N6HOmlTxQtDdrZ6RNpf8AaX2csNTv7XSY5rhb63gW4nlilmLQWli7uLFrq8tBLb3NlbXFunys6sZVU5TvRrYqNSMOSzUKkoQaUmkpKNNXvr72u2h9CoQhTtBfvY0lTbd3dx5VK+u91rtr5aH0N4I8SeEdIl1K4vLXVbdkYnToAq2lrDc6lbWd4NRDyRyFRDHcXMuqeXZ2ks+oaqtrEhjtLxLXX2uChWxNaCxLjy+ypclWMLyV07uMVK2nupP1TMOXEThSpudKDjabShJuzSutW776NIs6b4utGv1ikF7N4et21XUNPtrW4S88u5uZBLZWMrJDHHFLc3NzGonUyyW8aTRyxTzsZk8mGIVSpavUr8n76rCPNz/vIUpzgpScZNuU4qL1vK9otOzN5Qgr2UHNbSta3ey0autB37RV94r0vx5DH4Aii0u5sYF0nxBdSS20YGo6DpeganALlCDAxtYzbLA8zi81B3j0+KKSAwwz9eMnQp4+c1Kb5IYWUUnFuo50eWSi+WyUJRUZX680d2jnipKKWjlzSutbJatPf5ep5V4q8f8AxU0LQR4e1t9L0SXwfBp1v9tttRsrQr4d0m20cJJNDbtdQ317cW2si1sFvbcm+GnRaLarNNZpp8MQh7Wth6dTnVPDU5Rq04wSrSlzSlTU58tmleDd0rfCmmtCUlTjOor++4aT8mo+7tbZu61016j/AIieO7jxVapo+l660kF54nmt/DmhaHqXiDSrW70a1NvpmoXcmq39oB4g02zSzvND1A6ZYQo/iK1vNeZGgjn026tYbmrV2qc4QjGzi8O5QpKdpKUqqldczd23Gy5mvMUqicf4seeS93mkrvXyavbb8GeuQ+MbeSO4WS78GxahdKovm8ReHdUntP7Ih0K/N9pCawNR1nTtV1e91kT2m+zgmvtes7bzXstNm82yvOapTowlGWGVP2024ucot07U6TnPkjv700opp+90d7BGUlH95K8FzRkob8z+F/a0jfV9N9BnxAsPDuoXVpe63qV7oWoaFpdlqWkaJq1tCGsrvwtp+g+DdBuoYo1Xwve+Fta1yPVvDugQ6uIyPDelaclnBas1zFqNSlOo60pSlKFKioNXgnJOjGrzQ0SdNTnOEo2cvds3cpJJJKyUpau8ndOyd9eaMnr711FaaHjPm6dqpttX0611Lw3o1hrWgQanFp9/a3mr2Vlret3FzZxJLdalpt3Neadqnh947ZHs7V1S5uZppNPS5WWfnlTmqd7e4ry5nKTqQlJWglq1HlaTaSVrt9QVZRk1Jq/wxWluXXdbvVu77GYmu3Gg+Hde1bRb7xRqWp2090NR0eHTngXT/AniCwutX113tdKv/D2p3GleL7LWfPtry/tbLSrfS2e3v31a0+xzN34fDwnXmqM6sKLpzpU7TtzzrU6fPOSa5ZpTja6XK1dNN7ROvOVG8krqTumrKMNraNa2V1r1utDjPE2o2eni18LeLLsw+GNEXxVFMLSSOTVdb0SDXZY55ri51JpZbOOTTU0xtFvLCwlVjpKRJZ3AmuriXRUZrEU1Qg5z5lQnUukoVfs8uyTaTXa/QUqkI0ueo17K11Huv7yerV/+HVzkvCSfCTwpr/jqz1zVtd8bPLI5ij0aO8s7XTtN1XX/AAzrVpe6ZqrS3YuNW03TrvXr+f8AtOwWx0G4itmm0vxRPdXltafSPB1cZSwFSUY0Ixw9ajFyjdc9H61G7jG0m5ua9Wlbex4vt6OGniqac6804tqEtVTrU4zik5JpcsudL012Zn61q48Y6Lb6zp1hZXEUtzF4fv72+hsIdRsbs6Xa6dbNqUNtM0ZWfWr2WDQvEN8umm6lLxXl7PcfYqMPgHhoRpVHUnKMVXi6NP2qdOrUpxqVJLmi1GitXC/PPmXK/dd4r4yNWSnTV1L2dJwbSnHk5uaT6NNtWaulre+h3+gapqeg+G/DPhy61DWdM8OT65bawfENrdQyjRPE/jCC/l0hrOCSHba3+mW2p6Cp1SLUTLJBeanLo99puqLALiZUeeq6sI8kKXtHzO6iuTl5movSaldcu+0rHRCvyU+WUnNSiry3mpt6J22S66aeRyvgTS9Q8T6LqEet2V7N4e8J2V6/m6rZalJd6lq+m6vf6he6Na3twxl0fV7vw1eLanSoZtRtrzwzMl5b24ZLq+0jorRhhaktva1Ze7y+/FxlBN7Xhp/ds1s7owpz9tFq75IvdJRu9nunPy1dux13xB+HmreEbnT5dG8S6jqNvc3Gl+LfDWt6tJfeFLPVdFsLPTNLc2ekSR+HNB8Qf8Ixe6fq+i65LoGsXr3l1qOgWmlXVvrFrr0E006Ek4zqx/d1KTTkpR9+Nk+WEfi5+ZRbkvdSUuthycbXptqcJxST1Sb3lNpJKPLdpPd8r1Nn/hG/EPgz4ZWfjqB/EjapdfFW80W008arbWmh6hHaWKa9c2dra/bDdi0fxB/bcO2PXGn1y/8ACuj6NYTvd3cF7DXsXVo8zg6cFS9jHkTuuWNGcakObmbulVVSTuk1bRpmzqSjNx53NKreUXGPLK97J8qV0+aMkuvutaHu/wAHvif+1JrHw61DQPgZbeMdX8O+D/EtjB4Y0nQ77wx/Z2naLd/8LDvdT1TWJtNlnuNO13RNda0u720m1e4t9eubrQ/tNpJdWHg9q7cJiM1jQjh8NiK/Lh6rxFKjTd5RU7xfO0nNP3lyxk+WFmoxS0ObELDSqurWUIe1SoznPm0jrJKK5krNwupNPS6vqereL/Bn7X39rJp2uWHxR8b+H4NWtbCx8QfEfxNaG2tbK50y0svENjrNjY6sLOPRNZh0lZdd1CaO6s1sJ5bSK21O8uLrUBpi6ec1pqVepiEuXSVSpFNX3TlZRbk9G3e/kxUJ4Cmk6UqKknzuEYOSlKKbvZtuy393T5He/Bf9kX4ka98PvGtpdXV18OPi/YXeg2/gfxNew3Njb2fia7GseKdX0jVdVihuJpjq1jrejXxme7tte8M6peQ295dNpt7q/h/UYwuUOv8AWlXhOlXoTpPCVZTSpOq6dSpVjUVkpL2cJJWs1KTbbSMKuYRpVaM4SVWMr1K1OMG37KUuSMldcq5ZyTXMn0SXM0ejfs+/D7xnd6/4hs/HXh7w38S/h5qHh7VPhPcmzW0vtSudBn1jxLo+ri617V7G91SfWtO1b4Z3ULacfElyvh3V72x1FpJri8+1VWV4bHwmpVKEquGqRWFlzOLl7Kk7VeWWlpRcZVYJKzstJK6d42rQkpKOIjCUXTrRUFaztBpNWau4/u5Wt7za0Pnbw9+xifBPxF1TwT4v1fw7ZeCNa8J/FXwzLe2x1Dxilsvw48VfDm58LeL9M8OX5v7G7T/hOvGOg69rHhe/06y0G317Q/EGg6jYPo+mwzX+sMuWHxlCOIqydKOJx1J+wck240cNThyKN52WIn7Kq07NRklZXZjLEOeHqyUE5ezw9RqaTiuepJybcvd0hDnp36tb6DP2cv2O/jJofxAh1X4heL/CHg/xH4N1ey01LTV4ZJV8U6PpWuf6eq6laanc29zpMkOg6Dc2c2q6drWmzTOWmit5rcPSw2BqVcTVhUxmHwSo4mnJLFtzVVQlqqdmnytpxTlftudNTExVKnVVF11Km4c1CKhy3i3zTSVua2r5UrrXbU9S8b/8E4vFlz4y+JjeCfiX8NrDwb4g1rxR8R/BPgbQWksdY1Oa8Q3mp6NffadGWDSrHRdATUNO8MlL2/0eyuLXQtVtLHRre3u7Uehi8kqzxE1HFYafPCdWlSoJe1qUKdT6zUp01zJXqOMopSt7t7tWuebQxyhh05wr02pQhKdRxVN1Ks+SEpTcZNQu0puLultZnvM37B/w7sB8MviPoNh4gi0W88V239qeCPjA3hi31mG2v/CNvBpNlp19JbXOha9HYTeG7jxLPZQXGuXHie81DWZtf1i8Q+IvDuv61MioQhg69CVf6vXrQjOOMjS9pFShN8sIqPLJOVN2upRlFtWe5nDNXKpWw1RUvbQhLl+rylUhdJt88rJxck4xla2lrNM+PI4fFniD9of9qDwR4qu9Z161i0aPRLjxHeC1sopfBvg7U/hN4y8P6aNB8N6b4JtZmX4UeHdbF7b6K/hiC4vhq9lbymW2tNaj4MbFTxtajWqRqVKuCqRuo04ONGjUpydSShFQdSMISsuVtxgvdaO/CtRpU6kKfs4UsRTUr83K5VlNJRTvLWUYLmvb3u51n7GPwU8MeMZm+IXiXxP4m1LUbXxfotnf+APE0cEmheKND1W+j1/VBr66pDeQaroX2PU/HMFxplhOmi6vqiWct6LaMPpsHmZRhMHLEe1xNWlUdCvGKwygowq0pSadSo5rlcIK3Nqknvo0jqx1fE+xdOlTajVp61otr2dS7tGGt1Npeej0Vz7x8a+PPhZ8PfiefBXh/wAFeDtJv9V8O634x0uX4eeGvB/hjVpdd+HV3ouoQ6Ppl5p1pY3eras6PeWV3oAvAkukNObqSPT7o3DfQY7G0KOZUsFgsNQw7qU5qlicNhsPRqLE+ydWNGnWUN5NK8FebVup5eFw054RV69etP2c4KpCtXrVH7N1IwqSjHnumk7t3ttfRHnyaZ4Z+L/xd8O+MNZ+F9m15pWg/wDCV32safa6boPiH7LJ/wAJzYWGrapevfWeo3ED2el+EI7PTrhp5bXULvXFhsooIrhn86jUWcYrD162DmpUqDxU5YVww8WnUnTcpqK5ZRfs4cj0SbklvZddSLwNKrTo4m0J1adGKnzVLT5FLlTnd3UpyUldtWinqrvqvjb4M+EXwn+HvjjxTZ/Dw6XeaxdeC73+w7a9uNC0nVBb/EWG81WK2bRLnSJdK1G/FzqEusap9pzqX2PSLW/nnFlDGvTmuAyzDYXFcmEnTqVvquKalOT5qNPEL2kUr3UraWvrZ6XWmOCr4qtWw98QqkFGvSnJQVqdWVJzhK8lZJyglFu7s+ujPhPXfA0mkf2toGrX48TXWh/D34oeKdH8QXXhjRNR0zxDDpdjY+HLCPQp3txbf2Lb2htZv7OFhO91r1/rv2zV2tZtGtZPmXRpxpqbipThTzG0d+eOHrRp4dp95Qk5N7SdnBJaP2o1HUly6KKrYWDUeinTc6jtfRqStqrK9me96B4i+y/D/wCH/wCzvo2m3upeP9c0WPU0GgvpujG1W08KzRX0drJdf2H4bvodesLXxgYru81nRUju7WG0ZpH1OGSLuw03VwOCyilBrE18TCtNy5Y+z5KjbalaK5fZN8ylzK7vorHHWg6WJq5hWkvY0o2iknJO8UveS15lO3Kk1s01c5jRfHvwR+GHjPwr8N2s7+w8YeCvGnh3xJq/ha6077RZ63YSaPcr4ws7a80dr7w/pXm3WqWniBbTQtR1DRbDVtND6C11py2902FOGBwtS0oqo8PicEnTdpe1jG0K8fcS0dOtR+G0Uva76cst1MTT5qdSovbYeuqcvhcakYOUW1JN2aUouO92loeIz62I77xXoGn69qngnTdA+M/irwLqeo3Ei6x/b3h3TfFmk2uua7rWqHSrPT9AsrbUtVsvEenaejTpY6lY28Om3UctnYS3Hj4ulGNavThOUKTdRJy96p7OM7O/Kkr35bPl5X80evhqjnRg6jipcsE2rpN8qvpJ3Wt9/TcIfG6eNY9b0qPxlqNtZP4i066uJmW+8RW9lp13bwapouhf2XZy6l4RbSPt1vDZx2Gq6k0Md3YFrqKz1CzgS/56cq1RSnGvONGnZOVbnqOcKekI04r3I6fAnG6Wmhq4x5rWV5JvmjbZ+ffy69jxDxXqt3OniAG5tHk+1XzPM9zfXWqXMeoy6tOt1qWt6hHcSaheqJrmHUJnu/tN6JpTcC8gs4rS2puc/eSs5+9K6tzdm+2yfu2V+g48sIpX0WnS+p8j+Lb+Y3FjrOmyuGtYZpr0XGlw3FvcR7rZDJGglJghjhup9zTWhZ0sfNlkWaCELtS5fgnTfNPaaa5L2uuZb9Et0YVW5PnhJ8tPWa/uu1+XTV2bPPoPFtjaa4ZmtlhguV0RrmdYllRhahLR7q2aSOL7FcX+mxvFPdQLHdOVkkmhuJ5gkXZLB1alCEqXvtScZLeWl78qW6Ulp2iu+q5PrVKNe+0Fsno9YWV+l2/LqdjLr+m+ML+ez1K6vbjT77w3fvdMdLaKCy1y03R2VpppgktLjUfs1ncRutjeTvII5by4FpdQvaWaxClLDKnWm4xqRcoximveTb1lF3dlJWurfeae1hXnKDlL2U6ba3aTVlo0tNV01ucVJqUcVvqPgq/0+zGm6cqX/h3U5tI0W18UPNdRQrJLd6vBaRanNYrbRi2OlX15PY2sVv8AbIoor67nd9asG4Uq9KbqTnKTxDamoU5q3uQTeyW1+ZN7b2MKfInKlUik4Q/dzdlJrXlbtpp6XWl3qZf9mWkLwYLzOy+ZIok8zy95Vz5kTeZt3NIRnbtKDBBVABjOpNxlFuyUZS2Su7bdE1oul/MtU4c0W+6107+h2Yhjme0/cSCGF4iYYSVEkDTLtjMxcYBlYSKVdJyxVWPloEXgtKUuZSgvd5XFptvfZ30unZee53U4RUbc3V9V2R1Floz3EQzbPFdhlSFJDKkj7TELdpLhXiniESs8ism2TeVUyl5GIxceSfNa6bvZ/wA3Z215bWv131LcE04q97Xbe3Ls7ab79dNND0TVW8PeJV0z+1p7izgtNM0bRWe5e5ljItrC10+8u5ThdQlWG+ht59kACkC7k3xrFuOFNShWlJWpylVteGqipb2Urq3ZtOw5+yklGTlNWStJr7K30W7/AKscxf3N9rw0Pwm1ttttL1OzT+17KIy20ttb3l4L83m9pJYriOG7gulWIRQyGO8Z4pJFRofRpWipzqShFqPLG6ck1K/Nt1XKrd7+RzVIuUadKKf8SLc2m4wgr83NbW7ulH0d0z2Pw7o9/olray3l1qLaNr1wNHtNFtmglErWtjb3sf2We6VzbXC3TQfaRfq053T24llhkvbevOrThOKad3HdvRu9vvtZ7HZQi6Mkp35X8MUmkrfFrr5eWh9pfsj2V/Z+P/H81zp1tBZ2egWdpbx3cP2yL7fqc+km5a2+0xrLcJAdDjh+2LJc6c32ZbLT7iSKzmZPquDqkpYrEwaV1l3MuW791VY8qd3pLe/W1tjzc75/YUvelbnb+7l8v6/A+8DZ3E8s0r3jRT4Xn+z9OFupLEgLAml2+Y9ihVDXE7Bc+ZLwSf0NLmbvddT59pdvxl/mE0TQxeU9vp97cMGaJzptlAziMlkInWD7QJxKPnYSQhlxt2AGEQ/yH9/o23+ZgiG4a6croejecSzyzXlmlx5lw8nzssjR7coS2N+4hAAHMiGhGjl7seacraWSa009HoXEsDEN/wDZHhyVijxyRTQSCCNmLNkeQIJGeMsI1VpTGCxZYUXYgP6/ryIT1d5T5elmr76fZfTyPO/HfxW+HHwl0ybWPiZ4l+H/AIesjbO3/EwvLWzvJPLRpillHPPNNdM6qq7be2Lk8qQ5VW0p0a1ZqNGlKo27e6m153a0VkRUqU6S5q1f2FO3MpVGlp3s0r38tz8kvjZ/wWH8AeHru4sPg78L18a3aySxR+IvFd5daZoCQIR9nmttOs7e31m6iXaBIs0mn+YqkrM0TROPocHw5ian7zEVI0EmuWC1qST311Se71W23l87juJcJQSjg1UxlSz5qqXJTTv2laVktG76tO3Q/Jn46ftp/Hf9oZ2j8cXunWfhu4w8Xg/w4L/Q/DLKGVY/tNu9y9zqeQEeP+0r3UXUhnijjCAQ/R4XJsFg5OdNOdRpfvJ2k07WfLGUeVWWnw677nzOMz/McbBU6joqhdfu4RklJcyfLK825Xlum/JW0t8uQahYPM1xJ4W8OLC4WGXzLW5ntiQr8LDC0LTzguWExmDEhFYuvB9HkkkuWvVi481nGSjLW99Uk1o7abLQ8tTpKT5sFhVGb29h91rvWzSve/Xqfoj+xR+yR4h/ax+JemeCNG0LRvDPhvR7CLWPGXimPSrlYvD/AIelc28VwIH1FjfazqjkQaXYySI11IJ7i5ure2tLpo/Ax2OlhYyf1itOpLm5FKo5xbs9JLqu/wCJ9Jl+BWJScsLh6UFZz5KEYO3RqTXMp6aWate+p/ZF+zX8FfA/7Mvww074UfDqwin8OWN5eardXmuTXF3r+q6zqccH9oarqEv2lrYC5FvbRJb2VpbwW8MEEdvFGxeQ/K1MTVqzc6jUpPra2ny82fTqEIKKhFQjBJKKbaVterb9fvPVdattGv4ntr/wzpmo2Vwn7+3Z7yK1uI2Q5juYS0rljku0ZRoVIVTEVLbcXLmd3btboWpS+w9elv5un42PFLTTNA8Q3l9e6JYX2mQ2F7PFHDa3Vpaabe3FpNJbyRS213p19JeacxWTKwS6dcGRV2SAKoVadEl5L/g3OjmkopTsnJa73u9Or3/pHYQRarGkYtbbQbVGbKMbSWV8sAPMcCZXwV4OScAZC8kl2fS/3EXjHSTb/r0L40uPa8t3baZq9yrB2N+mrC2jPyAFLa21W3ijwd5k8vYf9Xg7PkKafZ/cNuK3bX+GxLdT38cQfT9N8N2KxrhnsrXVElYqBmRRdaldRK0agCMLGoGSWXogG10SXpf9WxKcFfVvbdr/ACPMNY0m/vLS7u9SOhraLbzXF1qmo3F5a2tvbQxPcTXd3PPqdpa20EMYaSZ2dIo4oszbQrF1KDlZWd76JdX93/Dm0alOD5m3s92krJ6vZWS/rQ/kQ/4KPftmW/xY8d638J/hlJpuvfCjw9ci1utesdQ1rT9P8ZataGMT31mlle20mo+G7Rwy6bcODHqe6W+CvatZEfZ5Hkyw0Vi8UpxrS1pU7RfJDpKV4P3nfuumh8VxJxDPEWy/CWqYWmuWvKTmlVqXulGUZxbhHe13FvSSZ+XkWrWwYQL4YsrXCRGTytQ1y4gkMCzGZzDdag8jySecpKhhHHtKxYEm9PqHFy1dSTvra0V+SR8csR7yth4U76Sab5X3aXM7X3XRD31OB0a1bR9Lu9jGPC3usO4VWy6bra8XChMI7u8ifIjJsA2tKp8rbVSSv/htr6pr+vMr2kZScVQpyd3Zvn113dp2s93bq9Cr/aWLh1m0nS7eNFAgjiuNTlHmI7qHH2i4d3jQOjMpfDMEYu210p8ievM33emt/RWM/aVItqVOkrXVkpd+jcndefUqXuoRzBDHoVogRx5jpcaiz3bNgsX33+IwHBdvJRS7DBkEQVVappbSkv69AlUcrfuVKyslFWf4toz7XWbuzv457DT3tJLV2uLd7a5khuIZ0hzE6OqsyNE4MkbRtHKT8wkDpupyhGcHCVpRkrSUkmmuqaaafb8uhnGpOFRTpxnGcXeKg+WcWtmmtrb9rb6M/Z79kb/grV4/8ER6H8N/2hrH/hMfBscsFjb/ABHv7e7vvGegW7JGlsuvgTwS+K9Otgylr+4kXX47dpmku9VCw2y/KZpw3CopVcA1Gs1zvDt+7OMfdfJ0hKMYt+cVs27n22UcVThKFDNac1huXlWLVuelJydnW3c6abUmkubXRrp/Qn4a8cweP9D0zxF4OvvB3ifQtQsLPU9N1bSo7i4trjT7ze9vPEWvh8r+W6Im6GSGVJEkJeOSNfh5QqU5yp1IuFSLacJbqz0fo9HfzP0SCw04wqU63tITipwnGzjODStOOl+WV7pN3js9Uyf7Vqcb4FpprDKGGR4JnaNWbeSsiXUTBQ7bkRnKhumSd1I0apJX5pP+vT+vI6ewvbqMG4S30ZmjZFbz7a7bYd4OxXkupR8pO0qkciEDaWUEmkYSjF3ab269ztIr+4TTL6SSz0pwllcPujsy0oZYXZnKStdWzFgoKrPZzdNrwzrhK5sZ/umK0v8A7PX07/updtfIKP8AGo/9faf/AKWj4zPiC60mFFk1N11OLTLmO4aXTYLyxniuop4rW11PUtY0aDTdZNnfJepfadYXtlHdxz21zHp1o984tv559nHlhOytzR0U3zuVo6JN2s9Fqt7rofri+Kp/18k/x8/6/E5mVNb1KeyuYdQs3ntHgsRcaXb3GnPco6Sxz2cF7a3F9cW8MttYxapNo8CXV3LJrkumXwS3gs9PsfUyyVKOMwicJJvF4e3O1f8AiwV1ZLT9bmGNk1gsYtP92xHf/n1L+up/Pbb3qza5cXthBdwJHf6rNeSpbTbrm4vAFtJGjWKVoI4oLhpbZYFt3unvLjUBLJPJC7f0DjYOPtKNScajlW5bJu1HD08TKcopO7lKVknJ6tJX+FX/AA3DVo1FCtT9tTVKjzNqi6jrYirhoU4uTp25Ix1cYpWT5uVas+jfB6WGpXtrYatC32+WVBFpxtpItQW41JRf2lzHGwka6tdVspIbxb66ubBYIRFaWMIN5Iyfm2e+3ourOjb2ceWSlZSpuk3rJt6px6pJ/I+9yVxnGmsRzQdmqlOTaqwrRWjklo4z0V07qze57hf3NnYeHL5jZxmaO3hktI4U+zwzuXV57eaQGKeNZY4z5cjeaHzPDJctNDBbn5iharOVTmb5XaLcnK7evMm+lto20ufRSnypw5Y3stUuXSy0st/Xd79Qh0DTbC2shKkIivtPmjnnmfyLhjLLJclrqznvJLu2vBeJLbKRbwQyS3I+ytINPAdzrVFKalUlfnp8sI6QkuR6ySe73e+rMlThZNxTklJczWqU5KWnZpq1ylHolvZ28l3FdyrZ39xPPFNKhnke3uLSeCCVQsyOv9ny3c88txbQqBKLW0muYFjkVB14JKNWClVTThHaMfdaly27t3SMJ0ffXLUlBWc31cvJt973b3uevW3j3w0vgxtTms9JMniY6la6RM+syWlrHqdtPNBrdlcwakb61vZBpmrvJpnnXNvcQjULO609yLmeF8vZVIUHUdF1udpUnS05J0rxnGae7d/elumut7kacyaq8mj9yot+7g91Dol95T8P+KH0Tw5Fr8UWkvq9rrOn6Vq2pPbxW9jcRazotzq2n2txLcaspm13U7TQtdurK2tkIivNJe2ul0ye5KnCGBrzhUqU4yhSpyX7zSybe6TavaWn+QpSpRlCLqxdSdrRj/W1tbn1t4M8T+D7fwrf6LqenWusajqcN3q2gXMv2LUvLnmsLXTPFME7S6mAlxaX1/PYvbyyFIPsVo8DSJbpaXPVGWGlhsTSqKNSpGHtKEpU1J+2klSlePNHmja7UOZKM/3i1Vng1VdaEk1GCjONVNvl5YuUovbdqz062XYwNY8beD7w6rDLpmkTPZDxDp8i3CwWgm0TQrOy1XV9FgvLK1tLPXootS0ttRj09tRAv3S0awjgv47aG54/a8z/AHcpRdRudZJcjik3UlFe9J2Uk5L3tdtmbJKWs3FqHw2XNG01o1fq1LXs2z5E1rwR8PoNWuPDWr6bpWonw7Dp3jPw/wCJL7VLmHS9Zs31XUb+fwzFeTahZTWobVfEbafe6hbWurXHibUNL1KaDSQj2P8AZ/p0cfiKPtJ4epeGKoujJTgpPpFVJN7tJWSfS2uiMKuFoy5ZVYq8Jc14rl0vflSW13Zvv16ntHxL0+HwzpU/jO+0Dw1c+FY/CfhXR/F803ifRrDS9c8QWwsLLwjpmh6Lc/2PrV/De6LeT3M8mg6HHrML6MLc6Lpg0jWXn0p5deFJzjOaw0n7SUbRUlOm6sWtfdbty2V7LXyM5YiKk1GVNTqKpyRleKSgrPVX26N6shv/ABl4aXwhDfanrlm9lZDUdN+GGnXyX82rQXUKz67baPrMuoyNq9hPqdvJF4njh1GG3tNEuNbR9FnuGg063sef6nKrBVIS9pRoVqcZqEVHkvK/713TcLP37X93a41WimotqE5x5Yqd0pvXmVO176Nct929dDCbxB8P9e0X7ZPpuhRy6bpsGgRRaXNa3tzb+IIW1STTLLxPPeRyC9s57iO+sbMW93da3fW9olwYrO3vtOktebEUMRFxbhUjJSXIqUnz1Hf3aiTXLZu0U3d3i76JGsKlL3neLdnGXOtna7V90tfVb9zgdJ8S6HYRXlt4Zub7TZrqx1fTJJ3l0jU31a98ceBr6zsrOwtL6PTpktfCPhl7zwdrZuPFlzbfZ7nwtqtz4X0TWtB03S5/RpTcfY1KVGttOnKpVmpulzQtZQ5Yxjao5Pyvd72MHFu6lUU41GrKOqcoS55J+kOVd2rehxzeF38YXfg5WtIdNF5Pq/h3Tom08apotvH4h102senqrjUIpiNJvG1CR5459Zs7fR7OUia6S4tD6mBg6NaN+Vxq1KVSd4p8jpNydSLe7k3y2030OTEyjUU7S92mm7dHG6XK+66t6/kcnf8AhDU7pNLuZbvVdO0/xRqEWhiHTNLv21OHxNpPh/w7cz2GoW0c101n4gu9P1S0utKXUbe0fWbuaO3hlGmNrcun+3gqEvZuNRU26CqOmqznLn5qkpwVOzjarPmlZS0ahq09H42KqJzTjNTVTkpv2MY/uYxUv3tWV/epxvrpdN6J3Zr+CvDvgifWZdMu28U+MbyXSb+XTvD/AIThOlSXOq299MsWntcalCuqeKLGwsLxNY1u2B0JrvRIrqSS+sbnTSNYuvKcOeMI8rjFxqpuzpxlb2cZS3jblko2Tvr2V1GlTnOLU5cuvK7fFtfr2tbufYPgb4C6L8cvCOo+ObnxToUXhHwfZaHovjjxNb/EXU5/Fuhf2X4YbxBZazZaI3hS1Sx8PzaFpd/4MGnS6pfx22oeG7W7068tbHR59BaFQr1IPFc1HD06NanhcRGtUhCdOUoVZwfsZWhLmcJLSWi3eyNPbUI1vYtVKs63tK1F0rqM4Q5ee77q8dP6f64fsy/s0/BDwT4W8JeJfBeha/4e8Q/Eb4aeAPEviq4t9WbxPZLqWq6DZw3Gm6V4i8SWOph7G2l1TU55pLW4jkubNAI0SGwijT7DCZVla+q1KUcYnUwtGsrwcItVLufK6l07tWXKk7O54mIxeKdOftPZRiq1anDnTd/ZtJfC4u7X5b31Lv7YN/rKeCvG/wAOD4f07xvbfFL4eeIPCHwbhvNKil1O81jUvCvizXfHWn6fqRTxFc/2x4V8IeE7zxPpupXOneHrF/tQtCNRu9MvmtenMvrmElOCpLEYOWGn9Sj9WhWnC7gp+9TiqkJxXNBySa1fVozy+OGrJTdX2OI9sniLTqKMoKMuX3XKUXF+7LvdJX1Z8i/AOXwHeDQ7D4rfCDwroEXxg0DT28O6xqek2Mek/E3xd4Y8H6sYfjl4c8P6oE0xUm8P+KPBkmsJFbW8Vprd3da7BfX13pOoT3HzOFqUIVYrH5fSpQq4Z0MPGpCa9riI0a0MNUj76aV6ro4lNK9Wam/eVj16sJShy4PF+2lTxPPVkvip06laj7SnVX80504VKDV+SlGcLWP0I0n4Z6l4za0l+GmsaH8F9N0SKaOfSNG+HSSQ+J38S/D7RdY0rXInh1PSrW5sbbxFrs1xPPDa3ltf3Hh46PI6Cz1Mn6mhl1TG1I/Uq2HwNPD0aSnCFBynUli6NHESbcLylTveNNNtQSsnqeHVxkcJG9fmxXtpzcearGEaSo1atF0+aenMuVfjp1OF/ag+Hvijwt8M720Pj+xvfFHijxFfRaRd2vh3UdNgtPD+keFfEfim90W5Nzr+vpf6udM8P3SwaxILeyu7xYs+Hmik+yV5+e5RUwuFiquMVaviKyp0IqLjCEIUvrDi4yd1Nxg0m1dO3U7MpzGOJr1LYeFKhSoSnPVTqS5pOjzQktOSKfO7Xv6XPhH9gfx58Qv2mvDvxw8N/ED4h6quoX/j3w7q+maratp2jRRaQLSxnNx4a1fSdLtSNeszo/hmDW7G4Kz3ljFou63iub/ztT8fAxeYqthoYr6vKv7HGRp1X7/seRxqShL7Mmq1KKjfWMndnbWksJGjiVRdWFOP1eFSmvcs5UqkfaJ72cE+qTatsr9N8P8A4rQeGNR+NWsaZfto/wANvC/hHw1rnhu2v9XsdK0+8+IOtjxJc+NptGT7VJLp51ye9s/GllctbPYxWusRXU7RC7iim4adZ4ZZlKOIqU1Rp82Gw1R+97Z+1wUpRs2vedOVfVXtPyu+l0vayoydL2l6kZ1q0NIKHIsRGElvo7U9OqvYt33xo8EfDX42/s3fF3U/EVnpXg7xr4c1XXNXtLaJdQHgex+NA+DU6ad4lvUt1l0O6u/Gev694k8Q3k8Vrb2zavb6jq8dpZaib2vXXJgs4y3FVK8JSg54iad5Qoe1pYWNWnVi9Pa1J1J14JXXLLmburHPJqvl2Mo06couMY0Iz+zOVGpUrUW77fumoNa2tpvY+fP23fj54Q0fxNoHxB8Lazb/ABDsPEX2zSLXWvDfjDSLHTvC2vale+LfFlndazcy6T4iiul1TTNT0+a1tUks7gabp0k0EkkEkJfyMa8Pjq854aTxDjh3VapRbklLF1HdJa+aUbs9DCylgcNCFeKXLX9m9brTDRv5dbdrnpXwk+LvwU+E/wAbfBvja8+MkXiC3j8B/EVviP8AbHtLmz1nV9K0a30XQ/APhS7RI45PE2s3niuK6vrGDVNau72XTdLg+xWca6guk6ZNGjgsZhcS8TNxhhMc8VKtGd4uph504UWpq8ZV+aUKTV1zp6rUyzKMsVha9GEYQbrYWNG2itGtCrt3TS9bvscppn7emkfE/wDZg0n4deIvFMer/EKzHi3ULqx1iB9JvT4e0/UfiHoc93NNarcPFdw+C9X0RIUH9npdXVrrkbXdnYWU0M3RmeY4nD5fQwM1K9GGGh7RaJ1pU5u0Z7xlGliKcouKdna1jky/AYfE43EYykuZudT90pNT9lTnTgny2s1Oph5r5tdFfwHRf2pfhNH4ZvbbwN4SbUtb0H4Q+JfAmvanq+mYvY59YsLDwsmsm5l0zxLaw/anvdX1U+Hl1KPQtS0/XpbIz3EklhZR+XiMROjHDp4dQq4ihWjDEVqlNbwmp25nzzvF2TVrvRanoU1Cbqw+sJRhXhJ0nHVOE4tU97e6/eT87dze/Zh+OWj+DvF+iancW3iTxl4euNC1XQ9S8B39nYXrz372kOi3MlvDaQ2mj/Zor+EQ6dpCahey3H2zSWmnXUtSFifNwNeOCx0Z1KU8XTpQqRq00klONa2sXd6J2XRvW52VqP1rBuFOtGnOVWE039h0ZSba115k7N9Olz6t+I37T+uaX4z0rVLTQdKsoda8M6Hq9jofjDw/9vl8J+ImTxvf6tLJPpEg1fTdR8O2U+k+H7iGwa780Xkl+IU0e11bU7X062cY2nVpVKUaUaM6EalSFahCVWNZ1a1qtOT/AIVRQUYc0NbRXc5KOXYf2Xs6s6krc69pTqStUhNpyXorL79jyG0/bfXxDr2ry6VZabHf2PwnSyu9atWtvClvqcHh6PW/GVvp+mJq1tZWUmjajpmrR2FvpaWFzrw1S709RD9nuIbZ8XjMVOKqUqlOnOrQhRqVKUVClGjRxVWapuC+FT20vt30NIYbC05KF6lSEKs6yjUk5t1KjXvOT1VuX5/JGj4n+P8Ab/FLWfhl/wAJfpc2seEtJtvEmm6mLWLStV8R+MPCfifW1t7GDULeXV7SxbQbbWYxYaxN/Z+paZFqFlpi2esjULZLnUFWxtbFwwc8XKpWqUKVanzw91VFVmqjlUinZ8t7R366q46WEjSlXdFKMKrg/Z7KHJBQ07ppXe1tNzzLxd8QtY1q18WW3izQm0TxFqmlz+CvDMUVzqWkpoek614u0bVIbi3863gv7+w0jw5okttdS6nYWjT3Gsavf2VxbWtr52q805KEJU68LScJ04csmvZwnyvS1+a3L36tM3UHdezsndSlr8covR/p/wAE4Cy+Onii0+Il2bLVNVstR/4VX/whemeJrzwrNpljbvHpOs2t1q+jaxFqsMq3+hy6s15o15FGNLaS+n0e3insND07Wbi6VV4arh8VDEUKjVOrT5Z83tIRmmlK1mvdva6d3p3MqjlV9phpRnCMmqkpKzptqafLe97/AC2v6Hhtn4y0LW/iXp/iPU9V8T2t5pXhP+xdQu7DS7eWG71Gay07Sor6y1KfU4YdN1TS7t5L4Q6qs2m3Een3G+81RL5dFliU70muaHNKdufkSnOHJCHNHtGfs4yT31StbeqVniUlJ2pqc1C2l3KPXo1zWXlqeyaJ44/sLwlrHiGPXbSxudRl8P65rUfiK0gl8VXesa3Z+FrjXdV8OaRpemQ67aeGbu+stS/tCZdXsfLuda0O1bTLLT9YgvNa5XBRla8XFqEXq5TlzxcndtaW5bNLq1qbwjC8qabum27r+W6f5ljwv4q8S+Nxq9lH4L8KXXinU/7PuU1F7rQ9Ftra11RdQvdOh0Kaa+t9U8SXNwLK8ufDVvFp93H5P9iDTE1KXWi15jKNSLnCMF7sm1a8UoXfJey95tbvobxnCNld6LlenbTv5HjOk+F73xd4qu9LZL3RvJi01oYb7UtWmZD4h0q9vtHaCz1COO8uwmoRxnUlttNljtYGkMBiga3E0ShUtGTlDTTku29Xbt0vf8B88JOybbe2hgeMvDs/gbXtWm0/xPpU3ifw7448N2N94Rht7zTNZbw3q+i295ZeKrCLULPTHurG2+2myv8ATo4xqErXtus8Wm+T+86YUo2UaslScoycJS+20m0l5XSi+2vY5ZzkqjUXorOqv+nckoqS81JqyejsfOHjbwZKfFvivSrKCK61K18T65p91olnHrNuF020vXhsJrOTVYLbUZoNTtmjntIbu2ivkW5skMMt9eyG29WjVeFjTVROEXTcqda96dRuTjOMevutyj6xeljzatD2tSfs5xcua7g/isrOL9ZRSb7X6nu3w0n0L4b/AA+8S2HjDwnqfhn4g+JvCOp654U8T3Oq6BqWkXnhfV/EF3oWbbwlqkMupeHNUtdQ03V9LOpR3n2+OOMi90uwtYRqF/y4+mpTo1KSlVVfWEo25fcaUoJvXWSbd1vp3OjCylCFSM7U3COrvolzaO617feecW3w90zWNK1PxDp1/fTDS767srK1vTa3Muo6PqCafqGmfa7mB5IbeaytrucXuxGS4lurURuCkoTGWInFTp+y5YScZSjJ2cJLdpW1v52NIYdVWpwq+0ceZNJaWfZt3bXodL4J8D211rGvadqby3Msfh7V7jRINOkGoXk+s6ddxpBuit7mMTWtxB5n2eBTJdfZ7kOqiS0lA56k4Si781ktbK7fNpFLW1200dEY8k+Wo1ZwTine2jbnJ2/lirq3bvY63xf8O/EXh/UrjT4vC3iSGxs76208zvpd7b2keqKtm2pWyyCBI5lhvPtKWjwCP7VFGk8EzLKss3LyW1bXNHWSXR78r87WfzOiLi2uRNK630v5ry8/JmFc6pew3sxGlTRJDcSEtKJfNhktUTzIArW8ZgeNbYgM/wC9RQAYmYh4M5bOfeW3rYbqS97ZKN162/4ewyXWLS1uGT7izQqImuz50yGUWtxaxsXKCWWCG5eIOkZkkQDa4Down2LanOOuquvvMfbxXxaempu6DcnQtUi8QTJH9ngnt3vrZpI0LwtDu8qdRHKp+0QTCdWkQpLHNOSsYUs2FSVSceSn8Un30drdfmjqpz9nzNr3dOZ323tb119PmekaJrV/fahbFr4RxX13JbIs0FxLHDJYXBntZFvDChhEVsrPLNgoZJEcJcNjbyVI8vM38MLcz9b9PkzanJy5bu/Nf5WS277/AIH6M/sno8niHxbHeylpv7KV7mWEv9m32+pw2+CJNsnnzSb5BEGb5Nl8mwXrNL9ZwRf+0cbFyvbAys3pvUgednn8ChHtUlb/AMkPuQJEm5cHBVcCZAu5WJBVNyl238DKscYHzEnA/Tnu/U+be7HmLTESW4vsWcMaF/MupUgijC4YtvYKuxccbdxIJyQVBMuPNpt1F732Vd9vI+Jvib+31+yV8LtX1DQdY+IEeta5pytHe6b4XtLvXpILpZCr27zaZFcwJNCzYmjmuI2h480KxRD008sxlaHtKdGTh0m9FZ6pvya6nPVxuEoNRrYmnCpb+FGM6lS/+GC2vpfo2l1Pyu/aJ/4Kw+Ndbm1Lw18GfBo8C2Ru5rI+JfEh+2eIRsZPtHk6XGRbabeA5hRLg3sqndMWDDYPYwnD8HyTxdTm0jL2VNte80nrLdxSbTVuqPFxfECpz5MLTk3qvaVE426fC1dPZ2dmrNM/I7xV4j8XfEzxFfa/4q1rUvFGrHzpbrUvEV/NeTRxBDNO6farkJFaxRklLdFSFIw21iqsD9HTpUsNBxpRjTi7fDFXvstd+up85iKtbG15OpOdaUb3U5tQgkk7RhblS7dt77nnVzaQyTxeUsxjlVIAqIgWS4LJHmFBKqtHIzJ+782Rc7RxJsA6I1JqCT0l3v56b+RwThFySW0r6W25f+Cv1HR6PYo4klS4jtkZiBGqRwllYoVHzr5ju4KqmJGOecLGVDdSTja+v8y33v8A8ASpQi05P3YtO1uzTS++x6f4J8N2epan/berWUDWUc/nRW4jgnmvL2SUbFeOBT5hkYyGXaj7pg6kusTEcOJxEqcJKNR8yV5/3UtdO7cemm56uCoxqVfa1qa9mpPkSbfvzvyrvbW9/NXP7Tf+Cd/7MR/Z7+A9hca3YQ23jzx/LZ+K/GgWGGJ9OW4s400Xw0SyLKy6FYboblXDxrqtzqjQlUlXHxmKxDr1nJP3Emor1+0/Py2PrIRVFQpxSVl76XWT2X/buy77n3BbyrFdqjW2+KRwdygeWGZtwADNCmVyjFQVJYYznheU0ez9H+RcvLaK4jkWGO3L3AbM3yB03q2Dg+Y2QCMfKA2Cu5TyAmDaTa3TuvVWPH7jRJrzUtPeO2k0x9GjlsYGtZcW+pwNgG8ktoV2ltyqQZcSRHflwoamdalKMd4u6b1Sv2snfy/E6tdN8uOKN3dmHzAsoxw2GbzG5YYwFIKjDcEHObjPl6GLlc6hNAV4TMQVUrGRcrHvQibB3FzgSJFghtjAcMAQOr9q+y/EiU7W0MTVL3SLdlW0K/JEztMzFVVgW3u/nIFMaANIxR32jnPyk1kaRjJ/Fps138z+Un/gqj/wU8vPiRfeIf2dv2f9YFv8NNLkudL+I/jrSLwMPH0sLGO88P6Jc2sx8zwTC4eK/uFO3xPPFLFGj6DGG1f7PJcqT9njMVG0171Gi9bJ3tOa73SsrdH3PkeIM7a5sDhnfeNetFvV6e5Tla9mr8z80fz7W8322aUKXXbuk4QrCgVgwdNmGDAB+AoK5wFL8j6s+I5+fZuVvnYknmuGQRkPumdYQxBil+UKQxwhGW27WIzuH+sXnaQCurzJKnluE+RimyQFjsG3c5VWADKSw3FGI+bA4Viye6v+A02tU7dCC6umd4/OhWIqvlebEpkaUFTvdmlZ13Eybh/qwcjy8BcsRioppbN3Xl5CnNyabWqSj626+rKDzTNKI0ZjJIfOKOViYFfmPL7gA/GMELuGfQUzO8v5rf16/iSwXLrMTO7o/l/ekLfeMgDYKMZGxzHu79hwSAqMpK2uvcjlu5jtBkfyQThjFHIQpwNyMsoZizfMNxQDb/EQQC0d7e81vfo1Z/g7Ck5tu8r30d1e6as191/Tfofdv7GP7fXxR/ZM1sWDXU/i/wCEV9eQz+J/h7qNySbdJ5ooZ9W8Hz3EhGj64I9ssiKE0/VDb7NStm2w3Vt5GZ5Jh8yhHkjGjiY35KqWs202oT2upbJ9G0e/kfEWJyupKjVc6+AXLzUbKVSm+VJTpzesYRTvKmvdesvi0P6p/g38c/hp+0h4HsfH/wAMPEdnr+j33lw3WmNcRQa7oGoSoryaT4i0xXa60zUrYkHyWL21zG0d3ZXd1aSwXEn5visLXwdeeHxEOSrTlaS3XdNPzTTP1TC4yhjaNPEYacatKorxkundNdJRacX0uj2JbSWFTEGV9jIY/lJZSUJYM27K7mUkqQ6kcgIOa5/zOp6L8TVktWGk6mLkyGB9JvInhWZYSYVtZvMhSWQeWheP5VeZjGrYYk85wxL/ANmxD/6cVf8A03IVJ81ak9v3lNf+To+X9N0/TbwkN566ZPp5urWzku4xHb2K7JbeKGXT20+Jbk3t5FCftJYzLNDdyCeW4Ny385e1nS9yKjaPVrXXrfpvp5n6423KemqnJLXfXTT1f3F4aWwvIobCaS8a5thqLTLKiLeahLA7/Zbh4pJle3+wxaqRMbF3XUXae5BuVn1mXty+rzY/BObd/reGskr6e2h19Tmxt/qWM5kk/q2I0Wt/3Uv+CfzZ+HdVgtLrWore6W8lutYbyxFb28Exe3nuhcWV2PMS5njlOy4CmVrW3k05HEJt8wj+jc3w06uKVScEuV14qzbvzqldp+XLts776a/huT1qNLCuFGs6nP7GpNRjeUJJ1P4kb2TknaLv9l2WyPr6XWLHSbTwZqGneH/EFoutafpV9rR1xZr6a71O3hsbGC7T/X30kU7xxRw3Ss8kbQPfGbOpzaifzXOqEMwlUdGVOliKa9l7CL/dK20qKVryk3aasrJJttvT9By6o8FSp+1pVnQk4cuJqRTrOU20o1vebsre6+Z6t6I7W08RQypqEaXN7DbWLZ1GxeXe6xxXlkqRTwW93FZxo8Lrp32W5TzDmJXWJ1jYfL/Va1CK5lzJNx5vhvLlkmra7X7+R7iq0qspR57Tsna1/dTWt7ry9Pzvx+N9Gddd8PJ9vkgsNGa8xqEGr3qG2u/tiFIsyTu73MpWFA7pFbNmGSKOBbo3fRQwNWdKjVnCTg6lSnGaeidKMElOPWDU31VnFb3uuWvi6NOpVhdOaXNKN7aTXNFLe7a6aadTg7TxjPBq2iWktw4/s7w+t3qqalbLHGkV1D9o+yahZILiK9NpLFeLFFLZ3FpIl1HYXEfkKkVvvicE6dOEqaUasqnxQ1p8qlZ22tzdI6pK+rsmc9PEwq+79lx0bVpU5pX1XVpJp6+Z4vo1hea35R1PUktNPvJo7jNqLS5u724tFS3nkg01ruCaFZXbb51xy6NAolv0EBXsrTo0FJRpSnUtySkvdhRUto3s+Zu21ktDkpxliHd1Ukpc3K/ilZ7qN17r73duzPvq+8X/AA+0OTwfLrUULzz3NhbpYvBd3Goz+E7zQruwWe80zTSNNh+2XFvqU95BBGJIdQu0017G7juEntfHhTspzkpNJ3S5+WDu9OaNnzNdG3pvbQ9CXIpwS+Ozvzava/ufyra61vqepySeAPDniZdbij0iA6q1o/hs3psRpL6JJBDp93PoOn22nXFlDc6dd2QjMMkMkumXkF7d6dcQ2t7HbxYq3N7ZU4RXTntJO6cHyxsua3e65XrrbVS5JXg5ST0+B8slazVmr2Vt+6ujjL6HSF0S2i8Sa9bWmr6GLm31G/kOlaNNreh2VzqtjaQatpVpoNnvm0V7OO+tdEnEUOuanBcwazaXGnFpml+yknTnHnck/ZKLjBu9+dS5moveVryVtLXsk6lzR5Zc9otrTlvpHTfm1vbey3PJ/HvgLxPqOu3+q/D/AFx0j0bR/Gvg290y18QeJNSuNHfwLFZanqi6A3nXyXuleL1ktytmf7PsrnxZqWt2cUeleFxbWdr24KvCNPkrKNCrTlFpynFKUY+7SjUlBzjZU+VJ3l0Vk7o461PVygnKFSTbdubld7vkjdWu73d9dX3NnxB4W8MPpHh2yhtbW1h1LxH4Z8KXdpetfa1b+GtR0jwLDp91HcWNrawahZ29pqepXN1fXljqvirRTrElhPFZ3Cz3UELxFD2tVV6VShR5pck5KqpxUan/AC853Ttpu04O/UpVOWUYyhNpxk4Ky5nOPRR6t9Pe6CeJPhzZeI7zxJ4f0LU/CH2fSx8SdNk0/WvDdtd68tz4a8V6ygl0jXH1LSPFWnWuoRaj4a1TQbixvrDTXmh8XL4wA0+wkvfE3Rhn9V9tQeK9rUVRc8XCi6F4KLp+0mqSlyzldQikvaPmipQ3WFVLEKnOUHBNJKbl70G5tSjay1atZ3000epwifBbTJbp7XTvFcd/4fNx4O0e9D2d9d6uniDXLXw/bXFvdaXqGn6fJPaaddXusC8ufMXxFd2kUt2dLsbFINTO2Kq88nKjNqpKmpOEpfDLVXpLrDROEfdvK6ur3CjScU/aKKtO1OV+Xm0jbm06y+1q7dNDci0HT/C+leONUm1O18RXRsLSPV7u10TRtLm8PjWJ7LwXcWeh6bp2qS2to+np4wv2sNd1DR9l3NDZmXT7CaTxDoNxyUIqrUi6UJTw8VOdecqK+GlySxNL49FU5qclPXk9l8M+fTStLlptvlc2+SlGLulKWnMpWWsr2tbSyd3seqaT4P8AAfibVbHQdas7XWPE2t2um6q6a348udO06DzrPwlNqWnxeJ9MsNdli13Xv7bawks9Ju306AiS1TXtVkv5rfTfcoRcXRVKlBRc4z99c8Y01PnjLlsk29lqrb67Hm1rWvOo3bR6Wkmn7yU73smraLXsitJ8OvBepwaWh+FvxC0qXV9emuPhdqdrZ+KtP8PeHwsQksrlND1rw4I7Y6brVxpieI7M6dPaSaZqtpJbadFZQeD9NuejDxrLmlU9qovnpVJe1bjWu1yxjLlTWzbdny9LnLVdLSKcYv3Kiagl7yTtdJ68t3bVb9DkdWbwnZ3WuXMXhvU77TvClpZeFNMtLzVdL8SaLa3Hh5tS0KK90bVda/4SjUfC3h2bVfD+pf26IPFMumahfzyNNr9pcC0vwYx4lyUHOblXlKUlFuHtJOFGbb+LT95Zff1sij9WmpVOW/s4wjSl/d966+X66bHb+GvEHinwxqfiDXrrw5PpXgLxJrA8HfF3wroEGkqLr4df2JokvidbofD3RJdATUfAkt3p+pWfiXUrvTPFltda5ZeHru/1+a58U6vZYp3o16VScqcuSlCrKP8Ay8mqjqQbWlublcUru2ruzWXxKpFKzdXlg3bl51C9pWd/g7I6HTPjV8V9O8Rad8PLDT9S0PwrfeONUtdI0fWNNuPBuh6NZa34V8X+CNIutQNhZ3EPhe78D6B4huNKsNN0LR54b2LSr7UZPMfwxayXnVQxOIqzpRWIrRpwlVTjUi5U6dSrh69CCk+dcyTrKeyvy8tlzXWdWhCEZp06Uqjg0pQdm4v4rrleii/5tfJ6r0S8+NPjzWf2nPhH+1PL8W7HU/C/gKfWofBnwT8S634o1vUfC3iTxpYReC/jDoVsdPjkub2xHiTxDfnw61pdardxW48N+FvBvhzxM3h618MXn0s+IG8RapTxH1mhUjKm52avZqfJK3u0ZtvklrZON46njxyhKEqkJ0pUMTGanGELTsvdp3958ziktNG2uh5l8T/ih4g1/V/Cml+I/iz4H0az+CWhfEmz8D6Hb6DfahoWneHPF+h6R4Fg8I3fiWLwppourCw8LWF/psi61oUnimHxPbWdmII4721ubXzKeNxsoTwdWUJKFShVwzq06c1D2VWnOcfZuFGrVpWTpxld0uZwqc8nGEZ9tTC0IzVenGcHKnONaEnf2rnBx5np7ji2nb3trX6nsPwc/wCCkXj/AMA/B3RrKC98C/E3xDoehQ2dvBrVt4q0PxnovhO21nxR4nsrHXryyePRL+DQvAGmPbaLNp0utW2jatK8YuPEFncCwi7IZ/jcBSpYXD0Vip0o1KEKlaD9qqdOUYxhGpRlTvTpqCVFVITnCOjqSu28P7Kw+JcqlacKcJ8tRwjLl5p1k5zlKy+KTu2+997knxG/b5+LXxc01/hZ4k+IXgj4bXmh6xo9n4g1TTdH0KzfxhfappepjVNAur74l+LpNA0HTpdLkvtAjgtvENn4hn19V1BdUi0FrlrLOtnuZ5nQo4epToSpc1au+al++tSXsNKkm5xt8bvzX+G/2h0ssy/CYipVoyqKThRgv3jnBa9I2Wj6PS2m589+Edc8KeFJbrwJ4J+IXjbwve6L/bUthqfhTxDDfm8Q+D/Bej3/AIltYfhtJYaHJbaAdN0u30Ox1Oaa7vr3w3481uw1eLW/EN74WXwKzhTjFxc7c0nCqp2mqrvGSvZ6cjcX3joezGKmnBtSas5U2lbke0m77p6pWvdLU85106B4S8NyacV8aano2q+LfDMXhC/i0vQdetbHVPF+iabqGpX0Md9o7+Kk17U9HubWaO8sIbGW51NtJ1ewOnalqgn8OZUaFevUnVUP3tOn7VNvl9pTt7Jyej53Faa2ta/Sw5yw9GNOCcnTqPlbvzSpz5r8t2vcT0ls7xfL1ueQalrGmfE7VraDWdC1bSNb+JGiW13rms38et+IodT03S9Z0vxtL4vmTwp4U0W58QapCmh+LrLXdaW0vBq93aw6pPrMdxNLf2GzhVpVJVqE7yp1K9KpNRt71SnHC8tuZ/Yje/nbo2558PVhCnUSjKcadVRX8qUasZLbVNJdLu8tHodr4qPwe03UvEfhzxn8NNe8OQJaSXlt4Ying021aS20/VdL0I6z9pm8Lajca62raj4M/tzQdFutMm8QXegS2VzrVj4pvfE8F314fC14Q9vKcISjS9hShGahU5+Xmk6knCajGFBqorwmpJ8uluY5a9Wk5cjhanKSqTa95txfve7pfma76eZU8ZeHL3Sr/wAIXen/AAs0bxRcmw1m+m0HSbT4cXj3On/D7w54jtNfuJo28Fy6Qmv6RpOoXVvqN5qOjtcapdf8ITrXhvS9V1ey0m6tscFze/P63OEUoxq1ZKN5qUmpUVUh7O8VF3Xua8z7lYqEOaKjQjKfNKpBOaqJcii4zUeWNql09L6Wjqddc6x8Mn1f4q+NfCvg/WvAMWh6rrdrqHhk+CdO06TWLm68Q+HtE1a/ubkQzad4eufDj28E3iHwtdJa6DeeIL+0stL0vSrTW7w6aZjh68k8PVqOUo06SpP2lWacfaTleKU6cIzipcybjPpe6skYWpRp3qQpJqftOecaSpv3YJyvLmk+Vp2t8zudC+KvjDw54ckt7e18TeJfDGtaFe2158Qte8N6lrGr6PNrVn4Xnl8cW10PE3j7S/DOunwz4c1DR9L0PTdceG3fwo9+dC0fxBpMEsGFbmc684wVSHI6FGVR8/s3WqwnLlTS1Tuk9Fd36WN6KipUaV/Zy56lScYq8nBx1TkndxcVqrJbvqad18avHFv4Wjv7Dxb4ghu9IvNY0e4s5lv9fFwPGF4t3Y6T4d8Jtq+sQ2dtZySQy2mt29hM9tqGoW82q3ep32n6NJHx0IupRgnOXPSqTlq+SnprZu7102s3Y66soKr7RJqnJKL6tNK1tUk9Pz7HIa/q934e+FlxaapqPhDWINd8ReItHsPFH2nVbdPDkng6x0S4t9Kg0rXNP0KTTrfXbHxDdSeLU1Kwv7HV76x8KS6vLqd/4V1fQz3VPfjQnyU5urK05Rd+V6WcHb3Ot0r3tq1bXljNQdVKc4xhHmipQ5dtLL3nvfe2nmcfH8S7Txbe+EdUsv7E8SQXt1H8PNGisdKWyXQrLUNV0/StFubU+MPC8fhfw1opFpq+reHLm/W/u9Fn0/T3s9P8F6vbaN4k0lvDVFUxUK0+SdKPs4UeW6VScIVJQ5uZW+JK6i72vbWxm8RSnCnUhFcspKM6l+/wvlt0tLS/Xc7nX/HLfDTxz4g0zVReaPolrpNhpPiG60gatDrLajoInn1nwvJqXgHWPCGn6vqtl4jt7S7ur+9uJLpprabX4LTVNB1OMXfGqM/bJU1Kbi2m3K0Yx05Ixjb3be9ffmutEkdHtIJLmlypxUo3XNJ9HeXu3tZW00v01L/xS+Jvw+v/AAb4w1/w/qnhrStc1K4mjg8O+Gp9Y8NWMet6dqPhTStKil0iDxfqc2pWcvhuTxTO3iLULm40q5vLjWJI7HT7jWLi61/ohhqdeSlJTi1OUZUqfvSlZKzv7qeuytv1MatZwg+XlSjJcs5S5bubs7R5Xbl0fxddjjPCuqaB4g+Cut+IvElx4Z/trSvGD6l4i8QXPhy7mTGmaNe69ZaZHrGkSaZ4k01NR0/wNdJhBq/g3S7bxGk66MNZj0XUNG3qUY+1qUY09KipqhGMF7WKbjCV9ffknq1dJ73RhCvL2SqOpzOl7V4h2spON5x5pN+7GyS5tfQ8h+JipoGg+BfEPhzXp724u/GaeF5tNt7yTTdA1Wz0rRdIvbP7Bq+nwaZriWSvqs0dxNqVzeRaruX+zJ3sNEWKMyyjDEUsXHFYZx9nhmniHSkpUnz0+WLpQU71U/cdTmitW3q1FrGVKtGrh6mHnzxqVHaC3mvf1jV1tFr3lHkellra5zXxI8TXCXvgnxNBb6dpUTrFDYQad/ptprdzrR1e9v8AUWeOZNR/t2HxPbpe3MU0UOl6NqtwbXTVm0gWEdp2YTBUqlDFUKnPNuEqvVVcNOjF+/Nys1TmnKNNNRclJTag48r5cViKtOpQqRUIPmcW5O6qQnepy8mn7y8I2lfZPRXPP/DXxW8fJqqy27W1lHeahpk0mltFA2jaidMml0qK4n024WDSJre0ht7yxjg+ymQ2z6nb3csjXT3FwY7LMLhYKVBus6dKDlK96avRhUkmm31lZK/2W9L6PDZnWnKbkvZc9RpRau1GT6fDytJru1t3PrfxH4/1zS9c+NOq6TrWlaTpV/4f+HH2TTrCKLRYNEWw+JPhDV57XTvssctyZbHxJquvQyS2Myxy3lw2s2q2gRFtvGnGnWhTjGnK8qWLk/ZtqLcZRknGnZpWaT0k9VzX1seo5rmqyTjGMVh4801eTVS89Z36crhs9Hrtr5B+0t8Sbj4gfF/xD4ttL+8TSEi8POLazuYbkWlheAyMkcIvBf3HnO1xeXkV20/2f7Ve2TJHbRtGerDUHPD0lKDdap7aCqV5OTcI04w5Z6bRVS8ddoJdbrnr1r4lxi2oQjh0vZvmb55Sk+V+7tKDv/ie1tfNvG/hbxd/ws3xBqmu+GfG3hmXW/EUvimGHXPDc2m3kNn/AMTS73COaJ7c6Q91BN9guHhuNK/s2CSMSfZIAz9dScI4ONOf1OM1gJUXT57yc6y5oztyK1ozUUv+379Dl5Zuv7RSxHLGuq6bbin7F83K97czhy82u+z2O0tPCb+NPhmPGA0+Sy1S2vrvTIbmymd7rULF5Iro6dcWstykwVn1rcfEKQXzxzWyW+oXMst9AJfMm3hcXUw6/ewVWndSvUSnGMU5Qi7ar3la+u17HdGksThY1X7lS0nemuVySlJcknre+nvNfJnbfD3w1Zaf8FE8YM+uXWuX3xH0PwhZafLeTT6H58uj+M5ru90+zj07TguoStpWl2xMTtNI9u8rgRAQRRmK53VqR3o1KTjaHs1KnVvzupHmlzt8v7uTa5NdGaYK9OFN2fNUc4yjN8/JZpe67R11unZeh1Dm2Txx4n0DQopdbl0i18U6XqGqrpk0MFxpMUJ1XVNSv42uERHs7SC9+3SwK3kXMUjQxSxXsIh857W3clolvbaTa6Ritb311VtDtco+0qRcbune0r72Ta0s7fez2b4SeAfip4jbxv4U8C+NdJsU0W/0W51mC8uoo4tTPidLN9F/svz9LuYRrcjs0AL6hYmfyLaP7RajZK10KE6spU4uKfK2nN8vM9UoJWd5OysvNEzrKDldzjGEuWVoqUWrJuTd1bR7WeiTvrp454n+FfxD0O61vQNc025sfEn/ABJDfaX9oM00b+I7W8v7G2nWEsgvUFsYmso3ivd0aRRDadkeNSnKg06sZwtJKUJrkqR12lH3lFyVnFpyvGSlbWwr/WI2pv3ub3b9VpaV9Pu/E8W1nw1b39hLqpnH9q2WtRWc8YuLlbtZGjee3dLKWYROxgjuIW8sFt1rb2zQuzW8LbYXFzw85RUYTpSjPmjJe9GMne7nrzWem0fU5p4dVKTkp8lWMnGT5b630e8fnqd/aw3emXqwazayX1lqujKmm2Ukyuk01zbypHqZOnSyyIIFjmmt3BXybqEW0hS6jynFJQ5b03adKp7WWl+WL363dvl8jq9+m7TvOnVpJRvpzSnqo9bWte+vTRWPoDwZ4cksvsF9qNra2CzXtwt3p9uqm90MWk32O6GrWVrKbu3iuZJLbYkqsrWYjnjjaNYFHnVG76ynP+/J6y9Fb3bervdbWO3D0+SMXy8tr6Xve9utla3p1P0A/ZjvpbjxbqWi2+j63G03hO/1iPWWso28P3Vrb+IbKxs7ePWBeo76k/mNd/YG015ktgl1JNZwPb28/wBXwHTX13MavPBtYX2fsk/3n8SGvL6va+ttzz8+lalSjyyVpvWS5b35dOuqPsyW6TT7We81CSGxt9PjlmuZ7ueKOCKFF3tK7yMPK+RC3zNg4OAB0/T3u/Vnzx/Nt/wUW/4KB6l8U/EV/wDBf4Pa5f6f8O9Lnk03xR4k0i/Nu/izVbWUi40+0vrVxIuhWMZAf7PM0eqv8gYWRWS++lynLNI4vFRi3JJ4alNXfs3aXtGr6x0StZfEteh8tnGbckpYHBznHmfLisTCfLUbV70aE0nZJ+5Vl9lp07NPmX48LHEkkxEksVm/mSpI0BztwySxxyBHaII4ZZAJAMYMjR7lNfSuV4qPKo2t8KtFWVrRj0Wuiu7LQ+Ujyqc7vliubldr81pJNb6WenW5DJqjXMjQiY+XAvl+TJJsLSom+II28bkcTzGMrDujJZUDfMy37KLSa0drt2779geI52l0irJeml9v67s0Ir8PCZBFbuXaQyRsVRwq4McMBjYqQpw53P5vLZ+UkSZSVnbs/wAiue0ea17q1r99NzPWKWNlEkaPEWEkTMzKtqDPtMnkpE0pBAfLSNHhi/mRqB89tXjz37afhv1+4ypxd1Jq615Xf4d0/W7v23ub2k6Y2t3sdlaxyJbme3Se7hZQxRwdoUvHADNIwVVE0nKyYbdHuIyqSVOKfNack+VW31aet+yb2OqjSlWqcijeKa5n8rpW83Zb+fkfrJ/wTi+BZ+L37VHw60h9Pubzwr8Npn+IXiySVGbTYLbSRG/hzT51bfZs+oeIjYgwE/vYLa/li8+NS1fO5jXccPOXNadSShF79bt9OkWreZ9Tg6TjUUrSUaULtc/u87XLGPLbT4ue+uqta2p/Y1FHJECoKPHgK0bqjMxUFgOV+QAknKkNnbh8EgfNL8W22/Nnb5vd6t931ZzWtO0PnzylIoYYmmmlTenyKzEk8OjSbWCLglyQMyL2aNYK6t3f+SPN28V6nd6jptp4fiS80i4t3mvyZj9ss7rzERYhb7l3s4Z2LO0aKFPLMSKDb2cUm5u0ldpW8tPxudpI0u4GSAM7YLfu2LiNMYUkucorAP5isxY/xYJV2ZmppdhLdyRygJGgZgRK6xj5edzb5YyucfvMbtp3NsxyqJlK2lty94h1E2KGzt2Dgbyz5YiN1xgwhGyu3+A52uzABQqihDpRvfpt59/u2P5QP+Cpn/BT++8T6l4m/Zm/Z78U/ZfDUU13oXxQ+IWiSeZL4k/d+RqHgvw1f7A9toCP59p4i1uymT+3z52lWU40QXUms/X5Jkl/Z47GU1Z+9h6Ute/vzV7fy2Vn1sz5fiDPPZ82Bwc7VLuOIrR05LWXs6bt717vml7tmlo+n8/KXupTQnRRNdTWLO88dgswFs8xRITOkUbvaiZ0SKG5lVFlkEUSu74Qr9RKnGM1US9/+b07elz4+nOc17KzdP8Alv8AD+HX7xt/ZPpKrAJ7dZd6vcbIpUlj+UZHnPEJV8p2ZXgJVQUUfwqRdOcaqvKO21pfjsKpF0EoKXvX1XLay6dXuYNxJKkrH7SJwplCh7dopNrP+6lDSBpEkaPBVD5hwMDKHNacsF8MWn630+5HPeTesrrtbr943dIISbjcxBHkSmdDtcgMSQy+cq4PyhXQNlieMKzJbkk246LZ33/DtruYyThkwZEM6kqFKsxZG/dsuT8qsAysCwVv+eYRwGoITuk9rpP0vqUJJXSQ7H4TC/fYuA2Qx3sR1ZlwgI245O5RnVU7pO+/l/wSHUs2rbef/AHyi6EQlX97btL5KykEoZBhyvzIAHAkBwDvyDyQcsRUVNLn95X923l69tQk24XcbReilfeSesbW6LW5WM0/l7Hl8sKCDDHjbtLZZtuCQPmYkIVJzjJ5rXljfmt73f5W/Iz5pW5b+72t89799dh5jmaDfFtjjXAkAaRwS3KBvMdyHILkhAFYjhVIO6ef3+S3zv5X2sHLK3NbTv8Ah+Z7b8Cvj38VP2b/ABjpnxD+FXix9H1ZGWPVNLKyXOj67p0M2f7K8R6XOEstS06fLPCoeWeykc3VlNYXyxSrx43BYfMISo16Kk4r3ZxfLUTkt4ys2nG+/ZW66ejl2ZYzKqscRhKrXO17Sl8UJxi37tSOyUrb2lrZ2ex/Vd+xd/wUX+E37VdjZeGdT/s/4d/GNo0iu/Aurag/2TxBcQKFuLzwXqt2UTVYZ8GeTQ2P9tWSCaPytQt4G1F/zfNcixeWtzt7fBpuMK9JOXKteVVFf3f7z5nZa2Z+q5Vn+DzeKs/q+K5bvCVH7ztbndB2j7SEN5PlhyprRn6OXtv5ejakZHVEGmXyTqT+7SH7NKZWBG9nKgHCoPm5BUsa+bxd/quJS3+r1vv9nL8z3qOlWk/+nkNP+3kfKGlavBLdxaRb/wDCSXv2/T8W0llNZxtBbzNZyGFH1ORprO3l0R5bN73zbKOHUftq2loIJJhD/O0+aK5rJP3U4v3lJKMeW+2ild2a97bQ/XmrSnre85P8f+ASaqljpCTNrUt7a3EH9j2cd4j23nTtpmo6eZdQE2orfhvPjtJwRZLEY4riOT7XDcRyajcdOWNzzDBJRf8AveHbd9F++hpFW0Vumvmzlxv+5Yv/ALBcR/6amfy92+p6l/bt/Daqk8ttrVyTOzxzwiac3Jz51kLeSIxq0FyLeSaAySSeUksl1LGX/qTMqFL2lSpOVud1YRVr2bUOSPxLq3rpp0P52wGIqqNKnGPO6So1eam+f3nH2kqjVly2Ukkm3ez1VrP7yto7LxJ4R0JpdU1O51LSbPWNSt/tM0Pn30enLDdva26XF7Iq2wllW+juDGROljdRvNJM927fmeJoRlWxFJUZUZ0MHUqQpLWlOKcUnCVlyuTk7rllblW9z9Nw9X2tHCyVeeIjUxEabnP3JRnaUmnTvJ6Jb8yvdaKxf0ay0sXdnqwR7qNBPLeyz38ax/ZtLvbC7tbBPJKebrDyXEkaWy/bPslnb+bPDGln9pHzM6NZ0WmqdOipNR5vdlz66NO+lr69d0j3FOn7XT2k6jhacot1IQ2ahsle1n3srW6lLU9Bklt9RtpLbU2jkeAT3LJD9gNrZWx8qxk1G7TzLWzMs96kMjzCYyqLSOXebhZ4w/NBxdKpDmpU7Xg5SheU6fNdQhOSqRi5XbVn717XsRXjBxcainyuXvKUeX3dbSvd68/J7tuu+ham8G61qGlaxqXhrVfCvijw/oVnb6Nrl5fXFvout3k1vb6v4m1rU9Oj1FNKvJLSaeyvtO02aYS6rqFlfyWcEN5dTLJH69eEJUPbp02oydGL53TbdSXPTl7OUbtyhBvmbTV7Na6eZCM41fZpzcG1Unem23yQlCpGDurpSlZK3Z6WPn2aG0aNL/R3nt40mtGtLTUbaWG5udPnn1eXz2kjEVvBcWiRWFlNEYIjc3EqSRQhnkgWY89q1OrazU7Narnvpba99db6nMkk4zgm4p8yjJcslHW3MtbNK3Mu9+x9EXfhm7+KcMvjnTbyGyutF8IaTFZ2d/PbW51NvCNtb2uoy2902p2s/nDTJJbu2jtLS+lubm3XTYimEmHjOpKHPg6nvK0pOe1lO6XuWa93R35tfI9G0asVioR952hy3/l3fN+lunmWda+KT6z4Q8KeF/EQ1GA+GjqttozxRPdf2Suvsl82otdC6gaTUVkkVRHJPbC2Gn2Vs7XYs5WbBUKkk/Zyp1aFKEnCm5ezc1yydWL+Pl+30fR2LdWMacpNck2ore9tYx30veK26X3OQ8SfFS1v/CF62seHIp9Z0qy8NLpuu6dH/Za6TqlpqGo3M2ravbS3Fze65J4k0JL+e71Dzl/5B9lJd2jW9nZSaf7GGy329eOE5acITaw8XunCc1NxUrx1U238uXrc8/EYtUoupGU5SUlOXK9I2jyr3NebS0nqu+p3vhj4uaDPpPh62kt/Dx8Qx6Pd6pcX2rWGqW+lavqOlW+o6R4U0nxLo9lJeWXiAXGu2lqIdRutJ0zTis19L4guNal1SeG34o5dVwtKpKpSp04wxkaCqpe2/cyi5e8vc5Uo2Sd3pZ9bHSsZSqRg6bcpVKSqcr92TlopJrXd3kn26dS/pFv4y1++8QeG/EMk2k+GLbU9YvYNS1RdI0IXvivQNJgj0C88Vxzy2kekHxzfx6TdR6jrE6rLDLPqU194nbQiYdcXRweGlTnGrBqrB0aUviadVWhJRuuanB3dXVezW7d9Mqbr1U7U7RjJy3vdXu1sjD+J2v8Aj34daMJfE0g0GLULHwz478KeNvDthr8+paKuq2/2VNGvdaguNE0a8eJNH02xmiU31mt5YmbT57G21/UV1XswGX/WMVhZYPB0sS5T9nXaq0qS5adGjGcqbm7qtKK5l7r5Xy2cmrEYnEOjRq/WKs6XLGE6c1T51dOVov342s0nfWye2iOc1DxF4attH1Xxh4S1/TvFjSaj4d17SrS48H6xb6l4nL2/irTZ9P1rw9pWp2Gg+DtR0fQNGtdWnsv7T8T6ZNeu8/hzxHIb1Q3o4jBYWnj3hHVrwlRiqPJNUsNSoUXUhGcvbRWLlVm6mKhTvFU5e9FximlzcNOrWlh1XUacue9WM4fv6lWpHe9P3OR8kYe7zTvffXSCS28QeJp/ilq9peF9V0G10XUxH4kTRr3WTHrGhanZ65pjaMhbwjb6Nf8AjLxTpOiNbXyS+I9K1DWtLutM06y1JNQtU68D9VwzoUqNOLjO8q9WEJSjGk6s6UpurONL2lRqL2hFW5feOfEVa9f285tc9PllTjJ2qSlyxfIqW8IxtzX5pXcpK2l366ml/EOw8LJ8VLzUp/C/hTTfEWmaj4ktY9G8X2+gWXiPxLafCnWvC9tpK61o2m20U+k6tZLqvhuxlW/trA2cVxaTa5ZwxNb3JRdKpHB4WUqkI/V6VSCqUqjSlJptwn73OnzWautru5lzcvL7etKEZRjKspe8o36x+HlXS2ve62GXvxG1a48I6Lq2ka7q/wAMdPSbWPiB4AtINHuLvwf4o1Dwqvh3wpqGqS+INHtZNOt7rSdR8Pate+LNf8RQ2NxareeFZb281tZdOutPnDYPn5lWo1rSnRhNRjCNVVa0+RN+0qR5ObWVkpX5LXW7vFV5NR9k4tRjUlFydualDlWlRp+09ndXfKvi22tf+D/gXS10/wACat4q1rXfCOuNpXjbRNHvje3Wq6No2r2/jfSPD3hvxfYaP4W8S6Np8OsaX4v+IHhO4Wx1DVrPRNXsZtRku7e0t7ez1nxBWLq04VatSFKjiIU69KrWqQ0aioKao0p2fLTo+0airP4r6XsTRpz5FCb9jVdPkpxac48y2m4+5zcvNpG63fvHBQ6J4j8B/EOx+CHxHOtfD3RdfTU/GCeOb0X8dvc/Drxv4Q0HSrLVPE+h5s5r2S0l0OMaWLzXbGXRvFzaxFaW0OvalHI/VVwylgaeOoxjKpT+rwxUFTwlaTqzlP2kIunF2tGK1kve6LQ5qVS2KqYOvJwU1iJ06vtZ04twjTcZzUHHq9E5PXZ6nzt/b9rd+NfiNq3xB1+8sdP2Pf6QvhrQBdaTrmkaRr9xcwajoKa/qV5faLoiPpED2WpJp+v3V1bQNYaurwtrMkvq1qSqYfArBYanXdVyafJTj7KUrwqQc4U4uo4x15Wo22stzhhWaxOJWLrezjGKs/3lT20Ye9B+/VajeStom+t+h1x+P0fxK+MHhDy49a1zwHrurfC+LxXofiHR9j67qDeHPDKePJX0zw7bpDc2mq+MPD+o64JtGk+2an4q0608XXUd7qGkxC2yq5dUwVGrOt7L21KhVmpKrTt7Oj7tDDuMZzlCUIVK1RuUdL8jimk3rTzCOMqRjTc1TlOEZRnCpG75HOc4ucIwklUj7NKLd1NTTtGz6rRLj4f/AAw+L/h+L4u/DvxBoUl9Hf6xqnh3xD4b1SePUfDPiSx09/CV9cPd3Ftdappni2x1xmuZLXRfB9mdW8QzNfvNYWcrRT7DG+xp16bp1aFONKEJTfs3Vm6Td6afP8LV4yTlzJN2V9NPa4dV5Qm3SqynWnJL3lRftOVc/wAPPCUW7v3LO271LXhnx/8ABLwHqWvarpFnp3iGa68DXF5Z2GmeGLy41AeLNZ+IsWn3twkH2fW9Cn8Pf2DJb+GbT+05PCml6fLaS6jo3hWLWtZtYZuJ4bG46NCWLpO1KVSFSpiayw9P2kebkipKjSrTl7FwqprnpSjOXvvljKXXCvhMHKvGlOE41IU5Rhhoc79/WSk+b3eZ2fWzSWt7npfjr4bNq/wT1C98MaX4cinXxj4AmuvET+I9a099e8Y/FHQJLya31jwxqWky6rY6h4ej121/tFrXy9Ba41kyCPUdI0yeSHHCUoyxEqtevCrHDUv3vsr1JuNO/LGjFzcq3L0fMuZdh4iXLhvZ0aU6cqlRcsqvurnqNWTetn2Wt9CS5+CVj8I/D/hLxB8TfFC6PB8WvA0zW4vtYOg68+s+E/ifZXEviExwWWp6L4h0qUr4YvYrCXxvosuqo6a7H4l0gS6Zd65hUlUr0ozp0K08PKpWVD2MPaOHPCUHKS91pvmalD7DuuZ2K5Y0pqNWvQjW9lT9tKc1BTUJqUYx3vypRu79NIqx5zc6raan4x8X+DPFnizw1o3ie/8AGfifxHqHiiSaXxP4d8V6Vr/h+11fRdXbWr3W0XU1udc8N6B4j8O2Gq6cmnW3hu9vpG+0rbzWa9OLio0KOJVLEVqf+z4SNWDlCdKqpOlOPJFuU8PJ1ZRaVSH+0Jq7u0ZUakliKmHqVMNTklVxPs3y1YVKbhCdOXNJKKxF6UXdwly4eW3u3fiFv8UvGPhbxdqHhuXU9U8ZxWfiG/HhnwTDpFteaRr3hrx5NZL4gs7HUIbK50K2vNVg0630ZtF1zwtf6fC1rd6eY7bVNNtrQ+3SoUKuCwONouGCo+xrVKmIxEnCtSxmDXPO+FnKU5U6dF05+1eI99zSUIpq3m1sRVhisTh6yni6qrUY04UoqVB4avKUZT+swSgqlGa5/YKjeUYtOpFrmfJL4903WbjwXoWoi7mbRPGmnWtv4wS01LULuTwlY3lxbwaHo3hi+uLLTphq2veFZ/EkelXVvaalfaxq0MTvcXTPHc61sBWw9HGxtzU54ad8JCpTnTjjX9Sji37f2PPD2dLGTjNpPm9l9j2loc1DMKNeph4yj7Jxr019acainOjT+uzp0VTVSMJ8lbBuV9L+15eW8OaeponxI1Hwz4+1iLVdfl8UaFpWjfEjSrXxhrGhtFrfi3wz430i70+ex1aP+2dR1LQNVuzq66Zr1rYavdTWEmoXGmS3WoRN9qfLG4CnLLY1sBF0JVK2GnPDwqWWHqQVOnUqQUYxlKlNQi1GpJ0k4zvTmnJPow+OrRx8oYucKns6WJVGo4tOrSnzT9nC0rxqQ52kk23Jp3TemT8PfHH2DxVq0mta5fXVteah4r1VtFutaew0FNWvNPuYP7Y1eHUZ7aztZyk0N/NAJoI7mC2ksYpEt57EWrzXL5VMJR9jhk50fq8J13QjCvZTc1Tjy2UlKU24ztfnk9Gkrzl+LpuvVlVqe7NVZKi6k3DnkvZyqyc3NwnCEYXjrdRW257v8M/2n/GGj/C/4pJNrTf2rb2lhoeiCTQdGs9Xt7+y1+ysrG+0PXYt40jULS9fT9cvms7dP7UkttVuJg2u6surx+Vicmo0s2wdKnNxp4nC0sTUnJ3cfcdVwlqlHkkm229lzW6HfhcfUnluNq1Jc3JJ0aT5W1JzcYqSSfvJqSikmk2t97d14K+NmteBfBP2vU7qym1qzj8HX3hO3v8Ad/bh02C3vNX1q10LxJaaX9p0C/sYL9dQS0u9QTStatX1a1a2F7cwWkHirLqEsxxHsfauFNy9pVUPaR9oleHKlKOktFueh9cqrC0pyjDmqcvJTj7misnzaOzSu9U3tvuvGfGvxEf4gDUX1e/1DT7HwzD4k8VWthd6sus29nqXiJ7O4mtLCWdLlprHU9SOmS6i9vZo5MQj+z3Fta3ct524bCVcHWUoOWIpYyvTp80YcknGk6dX2koc0+X33UpKN38DnzfYWFerSrwqc3uzwtOrUcL3vGcHTjrpy8yk5J2fw8vW5ufC2S0v/hzr11at47HiOz1HwXJ4Ws9D8NGbw/qF5deJ57HxBBcyB7a53zaa2ntaWdt5jRXd3eLIjRzMqaYzDxjja31j2UmvbwpyhNVJOnToQrRc3aO/Nyx03u79BUJTeFh7NTS5sPKakuWKqVJ8k1GPS10272bSVlc6r4/apqeoePvFWo6vYmxm1nULfWNRhXTJk0a6nn06/H9otp96sjwXdvZ6vbW5hhEaWiGWCzzAnlReZhabnyxnX5VUqTnFU3blvXjXadP7OiUU+Z3u5WXK4voxUlDmtHXmTk07xdoVadlK2v8AEu+1l3uuG0z4gaNrnhnxB4KuNM1zUN9rD/YVzaWlteWHh+6eztY5NTZp7uzlS0WS3gmuVitPPh+zy3NukssGyX0aOAlha1PEVcVhOeDlU5JTrRnJRjJJNewly35vi97VbHJLFxr0quGp0K7VSChzUoQqRh70XzXnOkpXtayta92ex+F9P8feAPBeu+HbrwHDeX+uandMtvL4i0G4uZ7aIWrWCvb6cNSge31KKHWvCD28t28SDxFAt28kMfk3PLiVhnUw6eOhCMOVe0hGcvZNtT9nywTck7N3fJtqk3Y6KKrRhUccFUlzKSalLk5oyvfXkmk18Vlfa3Nb3jyLwpDcz+GtOj8cWhsdC8P6ra+J55dMGj+JpDpctlqdrHq1lZ3Opw282m6Xok9mm6O2uAt1p1zFHGr2V9Fba1ZqFfELC1J11jKNNQqKnVg5Ti6c6z5JxtUhOUZT5udP4bJrVFOKnh6SxFNQhh5uz5qdR8ijKFKVoy56XLGSjzSi/i1UW7FqTw/qM+jwSa2F1fQtN1qyHhqHxB40s9Ps1tJNQlQPoY0rw7YLIPEouRcpFr994YkMWlapujkmmiji6FOk4VnBRhUlTqQqOlhnVc6zTjJVo1K04U6dOTanKMLuXKlyp2Od05vlUlJwjL937TGSglRakuai4Qi5VHeLjG6XLzXva5zOq/B2TwtYw654lm8RLcavYaVr2gm5vLaD7fp2q65sfxFqNrfWFp4isSPE15rmlPpMul3Mmpz6PcPY+faSXGq227zTEYn9yo4SyoOdRfVoWTio4eVGMG3CbvTc1XSgktFRV7mUMrp0+ao54r35wlDmrOb5Y3arSlJc0bp60ZczXNZ1Xa79b8DaLDNLpUPiz4faXr8F1az2dpqkWqTi/W1tns9U1+3vdVuLnOl6jodrr1rd6Ze6wtx9nu7DTPt9g2k6nIlh4eIxUlLmp4ifK5OdSm6UadNqUeSTgoyUWnbk0irO7fY9elh4rljLDUpSSvSqKXPKM1dtzjyrldves5djsbDV00660Xw/pWn6Vd6jdabeaPPeSaBY6Lf3wj1BNWQN5emz381xqcmnXUMy6hbzRT3up3c1pq1oNRuo4uGvU9qruzStZPVc11FP5QSh6pS8jqp81Ka/dw5mndqPK+Wzk1e7t71537O3941rvxT4mun8HeINMWeTSYNSPgmSXUr+C31JL2LxE/l2Oo67a2Mx0KOW2mvm0qz1G1vpFuY9b1FbBJdUnjTOOGjPmVZyTjZ3tzyV7S2vG+j0Wlo97BVrzXLVp04+/am5faf71R+LpyvS1tUvM0vGnjfwb8K/CD2fgbxJrWoXGp6/YtqdvdeEbay8O6U994evh5ejST3MviXbq+mtZWLy6iuipPc2N5PcaJPeaZdPF10cP9Z/dULyq+xqSk5/ueWMZci5fj5vd97S21vMivWWHa9pFRSqQWrunZKpe1urTVr6b67G94evtLj/AGW/CetapeRWti37RPh+8vLwWss2y3u7b4ki8WSG2jnmRBH537kRAvFbyINokbOGIo+0WKXs9ZYiEW7cto0aHNz215ubkaveO99dmqMuWGGesk/aVNXbSVRzstHZXfKt9r+RwiEeEviDrOteCdAm03SLaXxFoNufEdubzR/EGowaRdeH/F+o2DvBFp01rJeTand2GnxT3Z06CSzQzPLCVj4qinTVCotfcd+loNyi4X1vazlfT4rW0u9+ZOdRKPKozcd73dou+ytva2u1762XReAPFmvR2mveCtIv1m1D4jeIfAl4vjKb7XA9vfaDNc6vFZS3SQyXcRa+ngCmZJ4mm05ZYjIjPt5pXak4tqc3GKUHacLNNVFo7JX+K2lm9di6cVKVm9Ertd0unz+Zu+N7jx9r+ia1461mV/8AiqPiFpUM2vapK8Vxp/iW1me7Nm+pSvG1nbaat1eRATNF9nis3wHlhniXLmrzlUqVFKpN3jKUn70koJJt97af1Y6GlGEYw92PtFyr4uXZt9L669O3mXfEifC7xV4o1eDUtV1rwrd3EVhdeKvEMBsNV0241yytry5nTSNOX7PcSJcTxSyEGWzlisowsLST7EZU4yahKqrqMWoRS95d7K+q77P1HNU5Xj8Uk1zS2+9Xdn13POPinbeGLDRfAOteDdZivrhpdW0C4SN2W+urfRijQ61DYzWijSIJbK9Wye0nuL5Zbmykniu90m6vSy6jCrUqU5rm5qaavrFclSE3eP2r2SXvLl1epy5hW9nClUpvmiqi1jpUl/g3tbrvrY0fCPirWL+7v5jePA+r3qNqkK2v786fLc2rNbIXuJbiRofs62yCF5JppJ4bh0v3tmspYx2X0aUKbtzU6VNQc7WT5ftcuvLe+qu/W7Jw2KqylKUfd9rO8utou949N9NdNtmfpX8Afjt4O8FaX4h1PxT4j0zSPC3hfwFe6xqGr3V2kLLJb6xpcRtbi3WGJBLDbXMSQ3IeRrmeS6ii+0G3lnk9PgbD1P7QxslT/e1sM+WhSp2jH95Bb8z1+SuLPFfD0U2lGEpynUqStaC5bynK2y6afmfjv+2V/wAFFvGH7Qcuv+B/htc3nhr4WwSXNlNJa3Pka14rihlZQ92+1JbexnwW+xRlJJY5B9rVQTE37lgcojhpUauKgpVpNyVJxtGGukkuZ+90b0vd6dvzbH5xGvTq0MFKcaULwnXelWrK/wAUdPcivs6yTVnpqj8ndMy4ulG6a7mVm+eNXnYQGW5mlCpE7iMQwEtPC8ciornBQtj6WduSNlZXVkuis9F6bHysbuU1rKUlJXbvKTum23bV2Tb0Llzfi2hhs5JYiJ0ldREBEhNt5hxJLHCJZXkeRxIZQZm3xRySqsaiPOEedPW1nbb/AIYc6yjD2XPzR0ab0to0tLvo++6OQgeOCZr+eOVSv7+0LCdWYwOpiediqgxALsicCVGJRUyjeYvRJPk5Ur6Jfha5yx5YN1JO6iuZdNbq2up1FjPDfzyx7bYxsPNeaQj/AFrFf3cRSa3jQSk5fzPMwcuybVK1zyhyQu3e1lbY6o2q1G5e9zK93q1p9l9F3RNfxzznyI42giZjbxSiW0dCyvFKVjgbMsTD+Ly1MUybRHI24vUxnFWlfVX9371v6a7Fzg9YKNoae906PbffTc9q8AaFqRay0zSbX7bqeq3cWnaR9kgWd72/kcwTXFshgVysTtHaQkIVDySPg4Cxediq69+o1ZU4uU9b8to2vsr9O2/ke1hKLXJGEVKrNpU7rSTbtqv7qu1ruj+zT9gT9lbSv2avgzpsE9tAfHfjSK28R+NdQDeY7Xk0BFnpCSbRKbHS7d5Ps8LBAs887mMTPIx+PxGIniJOU2n/AM+32ptJped/ivpa9rdX9LNQpRVCmmox1qNu7nWfvTdvs8snKKWrstX0X3oMB8ZDrsGI4QOm7ahkYKvJAYBhgvtUmQDBHOZHnXxNv7eDTEsbc+X9p8uSVjKcvsIBDBmw+CYwzKCuASOafRnRh43le/8AS1KXgnR7Gx0uO5kjCF4zJLkt8xIPJ3KNrAhcBgR24G7AXUlzS2tbTe/n+p10SbZ423+a67y5kOWVAH2BRGHA2Daw4QsCSCrEABm9n6M0rm+FlaZD/vmVnSQYiBfbyNz4KtuI3NuwcsuQ1CMoxvrfqfze/wDBXH/gpfL4Rt9e/Zc+AOt+f401S3m034v+OdGujMvhDSpl23PgrSb6EfJ4i1KA+T4ouoLhm8OafK2iITrl/eNoX0uSZV7X/a8XTtRu40Iy1jUqK6u722XrueJneb/VYSwmElJ4iSTq1Yrllh6fVxnryVG7clSztaS5X0/ljvLlPNlS3ZMiQRlWVcvIrKHRkYTYAcABpAqspZlIOVr7eCtHmv8AE3pbt/nfsfA1pRlUdne1jodEjiiiW6mx59vbFYBHE+Fx5kspmKqjN+5LMrhirou1GzHxhWlzNUmvdldS87bfd+p1UIxhCNRytKOsdO++t/JdzD1W7vrkia5VFinCPAxR43mhDOEYOqEODtZFY7vmHy71QBdoQjCNor/hv68zmqynN3mkl01TMW3tpLm6cuB5TER7S53KW/ebk8xQ244XuH3F844A0vo32V/UwUJSkk4XTemuuul9Yv5699SLUoLm0mkghjMiRrJ5kfnA7WBCbGlD7G2noQ4AUg5OCoVNxknKT5Enbvvr5dmFROnLkhG6Wrje2q0b28306nNRxXUkjF/MTaXIPnZIcbSC4beSAPuBJMlgD8+AK6XLljFrVaJdLq2/X1OZRk5Pmi4rV33V77dPvL8EQgMct2stz5rK7QLIUlliyN2yd4JY4zxgFonYHaShAIqVOUnaPuvvv8rafmNJQfvrmT05L2549762+5jsefMVih8oFGlWBJDKqR7C5bzCQG2Kjbizh22nPIOM5XUnd3fe1rmqfMr2t2W9ktEr6dPIqTRh5GVELysjD93t2qWU85J2gA7htLAnI7rgbQ+BfP8ANmM7uTsrvTReiKSPcjgtiPIJQlirFRkHcoZG2+5+UEAjGSbJvPZtpfy/195L5kzuxZkJCqA3ng7AWCoIg/bauxcZChQpOwZpNXTW1xp2afY3dN1C7srqDUrW9ubG6sZobm0urS4ktrq3nik8yG4tpo5Y5Yp4ZcPDLCFaJ2EgYFS9c04LWEkpRas01o07pp67NXR0U5tOM4txlGScXF2knGzTi7aNPVOz1P6Cv2FP+CsuryvonwN/aOt73xK+rNZ+GPB/xJs4l1DUmu7/AGaZpOl+OrPG/U7WS4litm8Q2sc9+iyhtVttQDTX8fwnEfD8KeBx2LwCUYLC4mVWjOW0IUpzcoT6uOrjT5Fd6cyvp+i5BxRHEYjCYLMlacq1GlTxFJXnKUpwhD20dLxUvilzq6vppc/S7WdX1Wy1qKE22ny2t5ZX1zZXVumkadpoiSC5d7a3gaSGGzsdPgvJJtS+1yzW7R281s1pFfWd5Av8iwpwq01JytOTjTUbJtScINXd11kuiP6YhtNf35/i9/mmn+HmQ2N3PrhtNUbTJFthqly0V7aQ/bB597rOq28yi4ujNHY2sBMVhFaTw3MGjW5aRYYLD/T4PRwilDMMGlOOuKwvNFvlaaqwjbrfRb6K7t5nLjvdwOMju3hcRrta9Ka+f3n85UtjdT6pqA0xrrVp7vXpJNQjtFeOBFN8baRb27MSrKU/fIbfc2pJmW4W2W1gtprn+lMwxlKj9Yp15ezjCU3SW8pU0o25VZN2b1fQ/AcPgKlT6tPDQdeVenRdZR/hxqSj7PkrO7SmuRtwveKkrvU+/vh7b28tx4S8OTf2Zd+YNbg1p2vb2O0jW10XUoPLjSd5baRxpHkPBcXS6j9ruYLZ1mjtbyeS5/O8Xief2NSil7Szw0Y3/hQlCTbb+1flatZep+g4TCyoudOvpCU/ayglaM6j0Tirvl5baq7vtpYtaROrGaw0+S2sbnUrJr15xNcOllJp8enX1zrOnEyyS6fdLLZCzu9Sj8qR7SS8SG0lkvWhi+TqTrylNyhGpCo4qN07Rfw/l96PbioKCXw31i9+aNnfTS2um5zvibR7RtC1EC7h1OxvbMalFbafcy3l2bvVYfB2uRWzmKISG90WfWJLCYp9qt7680u/tJEeIQPp3ZhJulWjGChCdOUoyqSi6aUYqS5Em2mnJQtJNfDdKxhiacJKDqJzSvyRp+85OTum7fC1FPmi72el7o871KGPRLM/2TqrSW2r6ZHc3UECtcj7VHYa7pGpaO15PcvqENv/AGLqMkcqy3MLNb6hPcSWkzR2bL0Uq9aSUpQcFesm3dUoy50/at7PXa1r8zfkefWo0IO6mpL3JKK1nacW0nHdNLT1v8/dvgx8SvB/wct9R8c6n8NPBvxVu7WzmtpfDfia1vJZPDjSagl2mtR6fcwahC6GSyK6pJHZym3sJbS0hu7T7ZfWp6MurLDY+VWvhMJj6laDpQhi37TDuat7OV48vwpS5Y39XoY4qlCvhpeyrV8PKNpy5PdqS5d6U4yv+7d/fl0cUtDkLL4ua/4m0WGztNA8C+FdKi8O3/gq1l8G6Jo2j31ra6gLfTLnUdc+2rJ/bV1cxRoNWeKFdS1O1Opag5WUtOnNj40Z4q7oKNWNPnreyThCtGlRqP2TUPcqy+zTqVFNwtHRtIKM6kcPP3oWm3GK505U5OKUnF2tyyWkla+r1vqfN2veI2+26bp2rwXLXV3YabdwarbXa3M9lcrJcyo/kJJamW3uYJEVraS4k3EjzjczK7DtwmWxpxxVajW92lifZRo1+eHtYShUjJVLU52dKUJuDTd+WF0tjmxWNcp0sNKlFJxg1UhdypvmUW6a7SiuWeu0peR6lrzfBR/Bl14gjj1DRr6/ku9W0nwy97qFzc6LbHRdTs7KyNq/2jSbwXmr63Z6hDqF41ld6aNP1p7YX1gYLK90wzx0swWDiqE6DxFJVsRaXNUlSrwjThCpLlvyxhCm3yqyi49OYit9U+rczUuadP3KNvdgqi5ZVHFaytKTla697XY3vCOp+FvDPw91zx14Q8ZJ4l8a6V4u8JwS6f4j8JQJFbaJrVlqNlrtjqFlez+IdK1jQ5L9tJGoRz6ZdafcW2ky6VLHs1a30986mEm68qdTD08JQhhZ1W05Tp1pYepWrO/Kua8r2Sjd+0XnY0jiadOlKpCq8RUnXlZT/d+yjUpQpuKbbtZwun1Wlr6uHx18X/idffZ/HVhpVhp6eCtU0zS/EfiPwxZaJokWs+KF1XxBq8epaxYeHNR0zUovC1/d62bfTdabTLHTtSYixuZku3hsbTrwuVYPEuCq11Wq1qVWtBRk4zp0XFOPJGSUlWhreDV7276clTMMVTcnGNqNK1OUv55u65Jp7U5bJu+l2cX8S/GmkyfALwZoU6SWb6t4x1GC9tGtNXtDH/wj8V5cWsOnXbzXWma8mna74rvrfVL3ULKbVU0rUNG0qa4ntrbS5tN2yDCV45pj50uerGhTdXntCUJxqp0ozrL2ikp0/YuULJ8sm5e9eyWa4ml/Z+EhUShKpNqrTS5byjyyjq9/j32eq3TPfvh9qHw08K6H8GvD+iy/2mv9o32s+O4p/BOiWeorfQ6pp0+kadcS+Ln1Sx8TaH5VrrUF3bW9zp9jCLix1qTS47rUtM0m/wCKu8ViubF1b1amHqL2bteteEY0pKNtqMYwU0rN3ctTWh9XpOlh04x9rD7Xw+8rXaurx2TV9k2eX2Hxj8d/DF9PstGk1XWdQ8FfEg6bdeL7NL/SbTxR4ajuovD/AIQ8Pa7rugXt8NEWHTtE8STaBpcN/fJe2MusRxaheReF9KtpPYllGHqQrzhTeGw9OgqjjSpueJ9u6fPKfJdOUbuMrpJSty9DzP7RnT+rxnJVKjxE0vetQlTUuVcrt7snZpJttaXvdGR8X/BnxB8WJr2o6Zq8V/YeG/jR8ary4h1zVZdOvVsYbDwxqnhzV10rV5NJlktXsNJ1CD+1LKBLLTL6UQy/2Ymq2zX3q4HGZdCnLncpQrUMFByoxc5tVOaLUqi0U1KPNKDjdX5b3VzhxWEx9WbtyJqeMc41JcsHGlyzi1quZyi7KStZ972F1TVfh+fhB4G0Cfxp4hsfBl1qEWpa/wCCW1KbU9UtvGljpMOl+M9U8Ptc6Pb3i6TfaUng9vDHh7WtWa1j8Tx+KbqHXv7I1EaPNw0frEsbVlQwUVjKcHaTcZUKsalSpUwsaspSp+xdpVVUfv8AsmkpL3426JxpRwNKFTEVJYScIr2atzxqR/iW/nu3G9krWWmulD4ieLofhv4u+KfgnwZ4k1fxD8M9U065t/Cuq69a2g8XjS/E7+GfGWm3F87WV1Hpeu2F54e0176KKS1EraLdX2nNC5sb2uiOCw2IrYWthlGca9aU5KquWksNQVehBxi3rz1KsYt30c4721wni6lGFenWfL7ONoxj+8vVrU4Tle1uW/upb3cW/I8O8c6v44+Mmq6l40tobHWb208OeHIdUSwWwtNavbPRvCl0t35NjZWdtNd/2ZpfgzVLy9migkmgWNUjlx5FjZ+xltLB5eng8R7SMnjcVSoy5GocirPk969tXKS8jzcfXrYtyxVJ88I4fD1akNqik6FP2nuav3VGOvnbRm/Y6d4M1H4RfELxXeSaDoPifRdK8JwWmj3/AIh8TaZqDXaar4e0mHU/A+m6xrusTeNYb3SdP1mw8R20png8IHxDZXtjZWuhOq6FVOOJeYwoUqVOeFTnQpxnGFdWqxlGSqxkv3c425+W/NKPVIVV4X+zpV3OXtowVZtOpSklTkpfuZRl+9jJu3OrRi+lz0n9mP4leIvFfidrXxDa2ms+E9J8deHde+2eI4/BeuL4dstV8Xw6OniHW9G1vSP7P19JZPEw0TxFqFpc2WqQRaxZ6pbQ3Fnov2W28/OctwuHeGjhWqOIeEm5ezpOMa1qbnUpwlzcsObl9oopPlULbK67snzLE1o1nWpxrUoYymoSlO7pwclCFSV1eUlGSUrtO8t7ngl/4x8e+JNf8Habr3ipxceFvEfifwr4StNPurvULLw6us+IrrV49O0zw3qGoWi2elHW7l2uDbXGmSQwXdk8V1ezWZjPq16eHxGDxEPZTr0I4ShjalPEJxh7epFqpPD1rWlUXsqUeblahaUXF8ya8+nXnSxeHcqqVeVethE6a5uWmnT9lzU735XTavHm0aSvqeK6LqN/o/iJPEOmajfRR6Vqb6nZJdWdq2mWjG+muoLKXTpjfWs1g88zJ9kltZIJTcSRtbSJPtb3KlKnPA0aNTDU6k3QpUZRleTrKFK0ZXVrStFtuzTfY8GnipwxVStCtVhBVZ1ovl5YUnUqXlFXvfWVlta3ofaWt+N/7C+E/g/RLjXl1bTbzxN4T8aWfgPVpdLluUa2XxNplzqGmX1vptnfwSalCJLXW5JDqdvcCPS2G29020vLf4jD4GpWxNSNOnGnRjDHYeviKUIyfsv9krQoVFPmj7On9aUIx3XJe75kl9fi8XyUaTnOVR8+FxMaE5zhd+z5JzjKHK3/ADJrS3fr61+0Z8WLfxV4J/ZV8ZXGuw3viTxLpvxuvvFegatd3/ivQvDWj+IfiT4gsbWPTvDerXWuWWlp/Y6/YtPeLSoL7TbTwt4dv9MurR9D0ma0rBZdJSzPDxpVU406XK6NsN7RxcJwmnFxj7toykouKfK4vVsrF5gpLAYidWk1J1ITVS+ItFqUWqikpt3TtDmTtdPpp8k/EDxZZ3Xj7/hIfC1j4di0mx8N6LpI8HxWd/M9pPN4H1Cya3EUwt9TuYrCTR59OvWa9eaKe8tZojcPPNcw+hgME5ZQ8Pi1UjVnjo1aVSpWptqdHF0JxnKc6rb5ZNSSb2jyJrRrgxWN/wCFT29B03TWEdNxhSqqL56FaMLQhSSVpQs7byd/Xc8LWV1qPiPW/Efha88a39nrHwf0fTrHw7p73un6DqXiDUJ/BXhnVdHnW8szaSaXoOtnWfGd7qsrRw2Os6LZXk9xHcxq19pXVGlhsNg6lPDReCzJYinimvrWIjRpYmpiFWSpziklD2GE3lpWjU05OR1hXVWLrYylLEShWy6eGeFbdHDupUw6w0aClODk5S/fYu/KrSozglaSkuU+Kfhn4geM/Elx4r0Twm9jea7rd5q1z4c02eC88U6L/ak934x0iSSyXTdM1uK2sLHVZLC81DTLVtCT7Ba332tbfULC8uOjKMRluEpzoVsT7fkpU5RrVaMqUJSnRjheRwcpOMZyp86blomo6/E+DMsPmGJkpU6Ps5Sm3OlGoqlRRWJq1007R/hxqKD015ebTZbuj/Dq4tRZeJ/iH4l1dtCv4BeXlzo+oW/n2F1rVyt/plz4k8Q3Ebw2r6pqlu17eW11bavqs9ro3inVdO0yX7EuoW3P/aarKVDBYLC1G60KdSMrrlhTVStXlGNtXKmklJOyetnax0f2fKmqcsXi69KCpTkuRXU5VpU6NH2jW0Y1JNzha7Ssmr8x21r8P9E0rx7PaJ4rg1C3vNL8aaW6a1aNo93rWhW8t3dE2uqi5uvCd4l4+nX3hqee21SG10/UC1/iG0gZrDza2Y4mtgEqOEVOVOvhqsZO1WEakHOlZx5qc1CHu1ZNJ3jdLXVd1LB0KWMkp4t1VUoTpum3Km6lNyVVqMlCcXKfK4RV1rq2lvp6D4H8EaF4ok0mO8nvdF1W/wDD0rX9z46kXTpNVWG18QX9u7SaRpMNwk41XSYrbSJNNuNUh12C1Fvq1xHa6xt4cZjsZjIRrOOGhVpwnL2sMPHnlSnB0vdnPmlCMJqctG7Wuknq+zDUMPhm6EKledOVTSn7acYqtFRqJezjaM5NOEbveyunsfSR8JeAb/TdOuPBuiWt3d+XKt/o3iH+05NQjutKk8TWN/oGtabqjaUpvtQsTfaRp76F4ou7uzXz45tTgk0XTZ73watbEU60ozqYiLqON3Qmm4NRTVVz5WuWcUo8lk+t+h6tKlRqU6c6apzdJylJVVZXcuVxUOa7lH+ZPW1kjkvDHhbwNZeK9U+zWNj4b0q0+HmtPrUustcaTDdeLE1O80/S9Tgttdu9Y0K60S08Uunh2Fb9ZfLVo55tMj1P7ZBaHtMVOhQp4mVfEJYp1KTjyVHTg7+5KPNT5X8Ot2pWdrW1uVOhGvUnQ5aajQalGS9nzS0vLVvR6vbS563pOnXng3xN4i0Xw1fSaFqNwjnTLG01PTrDRtNvPEujh7e48S+HLmSSCKI6N4h1eC6i1Gy8Pp4Ekiie0utZu4hbLhN+35Z2lCXuU25Rbcr3s+fRTtZ6KKtffXTXmnSk+bllJfBKLWne9r76f1vw3inXNA+KOqS+G/FHxGt117UYfDt3p/izX4NUuNH0W0B1Ke98D6xqVp/wlnijz2XV2vrue2ivtL07XbS28P2dlHoFtJqekdMYOEoVZ0+aMYzhKfK5ezqrl/etK1lK/wAO9o72MKs41FKnCryzlKFaK5lBSvf3ZSasnHlTT13skWrT4Haj8OB8PviLb3UHjXQtRuEnh086M9/pWulb670kwwTT/wDCRWF7aX2sWRtreKaz0+6hWXTLvULfQzfxSW0yxMcTTkqlKhFS/huErwkv5lDeN+t5NjVCpQlCVKrU5Yu8ocyv8tNXurWRrXpg0ifw3bpeW0mhTQWd6+gXPifUNE0pvEjWVvG/hzU/EsNraazoupadf+H9bvrnRGi0F5PFWlW9nq3iPUpLjU7S254U041HUgpSp09arh7SVCneMY1FFSUnCMnGL5FKUU2+V2ZtOTTjyymoOV9HZzm73hJ63T1bXdHjbmKx+NGs+L9I0GXwv4S8SayL6x0zT9PtfCl74Z0uGbVPD+mpfRWdnptppesmQ2tze6HpFxqmlajc3DLc32rw+aY/QqzpVcDg+WrGtWwUGoV4+9F1JTi4pNqLVJ01KUXJXso3inouWlGrTxla8XTp4malyJ3i0oSUqm2/M7P/ABPrYVPFHh/wX4Hi0rxD4Uu9U8SaVKL7wis9/ptzZ/8ACDXGgRX9/Jc2VvpelSR+J9B1r+07rwzBqEf2V/8AhM9dtLvSnkmMcO04UcXyzjNx5p3xLScabqRi4Rm0378ZUoU48yaUuXm2kks6bq4dyhUhTainKkpVE5U4uUbpStaL1Xu2bWurs2dZ4tsp9RufDumvruq+JdS03wyF/tRNLux4UtbeW2l1m11HQ/E+kxLNqNlea62oSaZPrtzqNja6hp02s3FxBaOptPMp3o0qkoxjSpyrTTpqahKThK05SptN8jfwSTtNbWO+rZzhD3qkuSD55Q51FyXw+0TSVrPda22KFj4tudO8PR2ukXeo6dPpBsYb6dpbd5BrHh7UYNLWWXdp0FsdJ0aOWHWdGl0ZY7yM2WstdWyzSW+o6JnisPNTjJwcbpOMYwcmlJaXV1yt721vfzKoYlRhPlqpqLtJ3+Kz3e3PbvGyVvJmpDqWt6hPqXjTRL+68QC30PU20+Wxi0gzWsb6lOkkUmhrdXn9mJbwRatqV1dRrfSf2S0alNOTVpmXiqwdKcIVouKk7yurOMLXUmu0muVa/aUtdjoUnUUq1F+0VrXSt73wOO71UXe/lsjiNE03x0mk+HWg8O63d+E9S1RLW+urWKQ6fqmqQ6qbm3hkmjbaZ447a2O13ciZI5kiZbk3LdFR4duTjWlz2j7Ole8ZwjCMb+kUmn3afTflp+2XJz01yylJzb1T5ZuUVpbqlZ36I9JgsdM8ea38U77UIEs9A0+fT/ifc+C7e716/tJv+EX0vVJLjQ7TVtVl1TVdEs5JfFd9Al1/aF0yLBbicX/EtuLEOnHDSptUpSp1YONONkv37d1vq7Xe9238tPZQryrupeShUjNJvXWmmlfsr2228z1w6XNafspeDLrQIbnWLRfj/od3o0OsxyR3yfatC+LFyljqMoliiv7pkliiW8VILe6WFLyFbITRTQuvVc1i5+zVNc1Km5xdnOTvdzbT7q6Vr33QRXKsPFa3lUml2T05fl3PLta1nUW8E2miSfaJNH1Dxxq194WtLjU7ye40q7s941mKexujNa2kmqpquizT3dnIJb+WB0v5pzBAYPMblZ8rbjbWy+/8LHROUlyR5dZSlZX10Ufz9Cv4bguYbfUboK507QtZs2miS8nt44J7SY+atqUmZY41l+xQ3MsEjLcukalmzA0eOqbknrytL13T+/8A4c6aNrWT+1r5OyVvM9U8d3sMPw48RaSlzdXmp678SbKCOO5v7a61SKy07Tbu4aefyI1tEupheae0949nGbmWO9a5mDQuE2pw5oxlez5m3pe9427mdaX2bbSt+P8AwNjxi90kab4h1uw0q9XWtNk1+zhtL4xyviz8iR5b7U7dfmt7Q2s9xCyECM3RCIzRQRuHVp3tJzjGNKnNtyaV7taJOxzptTaUb81RR323fbU1odEm8Q2KSC4srCLQ9W1tUaWfb5cdxdJLJHFNKkrywhyJG8xVyuyZFESipp436pOXuTqRrUKceSO7lHmum7P4Oa23vc2m1ip4T63TceaMeSpV1k/5nHby01+R13gzwteSanZrpusafqELJdb7PT7l/tVnFNfNDB/aG6W3jzdS3EUFpDA2DuCRiOCCSCpx+Z1MRT5fYzpRqX5ZSe9rXt7qvZNX9fM3wOApUpRtVjUlHWSha8e13d2620WzPMv29NE1Lwz8AdAtokvdO1DW/iVoketmaaARXekReHPFz6PZG8tnil1eBZNOju/9MWJ7OWzt5JI55buO9f7Twoj7TPcwctZf2dHke3K6mMw1B7b/AMZS6fBbrdeD4hupTy3BRpVJU41MalU5ftKNN8v3Xf3/AH/lFaeZY6XfPNbuzSQlYygTeJXZxuXzJHmWNWVVJaF0AdnXzDGQP3Nv2s4yta9vPdfLufksOanRnGUX70bXb72/4cp2mkXDWVrLborRCA3LMWBc7y0rK8rPJIscrjDKGRThS4UFSbdRKVnp73Lfz9CY05Sp80dbLZdttzAvLWWRnluLpkLtskNuB5EUjHMSNcxCDhXbAkG7cWiKKNyuN1JW018/1Mmrat212ffsWH053git3n3+Y5kMcZkCxwNGVDyJv2lZDJIkJ35DAs6JHtdlzNO60+YnG9tU1e781/VjRgS3jaKCMrDGAw+yyFjE8Sqm0yNKZMny02rI7AMzkqoBCGJSteT1L0WkVaPRX2Xrp+RuabJPAdt1KnlScW8yzAtEpjmxdzM0U7ALDN5bSP5hZgu6MqFQc0/fvZau2npa500bJXlZ/wAjbUVDo7vrfX0vY/Xz/gkH8Bo/jD+0I/jXXVW/8L/DK3gvlt2kQ2Mmqzb0sIpXWWRJhZwtMXVlUNNNtkAVVr53PKrhSpYfaU37SUerinZf+TJf1qfT5FTfLi8ZNJqny0KDTulKpFc+uz92c9Lb3P6/k0yC2+WJ3dd7v9nmbgFt7FVDsW2RAARRrHsQDC8Zz8yes5txs9XZJv0t/kadkoiMgaKSOMqN8YVPkD9epKbsd1bKliTz1E7NPsSnZp9jw/xdbyXXiCC1VGaMOkcPzl9uGVmOVbDMdzDJHvkDIS5Pmd9tLHZDRJ+dz0u1sI7DTYcTAyPbxqELYJkBDKd/mZADAHox4444MGN7uT/vP9BIbaS2SJ2aPMkpfzN4CpGE4ZgzgyxgYLbQXLEFgCFwA3ZN9lf7j8Mf+Csf/BS+H4DaRqXwH+B2tQ6j8bddtZbTW/EdjJbXifDDSr2J1dYGidzD48vY3DabFJEv/CO2ZXVrpRezaZGPoMnyuWKn7evFxw1L3/fXJ7RtacrvqvNXXQ8TOM0eAp+ypNPGVFaEYPmdK+vNNW0bW0dH1ufyJX51K6ur64n1C8u9W1G5ubnUbq6uXnkkmuHMlyZbmWQTXUplLvLIzGSQl2LbkYj7iLjBKMYKEVGMUo6fDfV799Ox8BUlUi+Z1ZSqVJSqVebX3pWbfzf5DdK0aXU7jKwedJFEzSGJSJsyDccbIYugCqGkzgHcOcGqqVPZ2tLl5r/O1v8AP8QoYedSa9xu3Z9/+GLuohI0bTLSPzfLijTa0bkq205XBSfeRJId8jbWwFjIMYAaISS5ZvTXa3p107/1sbVorldOlHtyq+vpexzqwSoZRbEuT8sm5XVgkmVnDHbu67g6gbWVjsVBtWtziUZPZXa3Lk4uUiEUDwmMDZ5QlYhmKgtsgDvFjMKyNlfIMoJCsCAJUrtq21/8ipQcYpt720+VzGbcBI1xGUCw/wCti3ruxuK5iUhs7gSC7l8DgcgVRnrrdWSV0776pdvmTafbed5d3cxzmCJkx5aCOZ1I3fN8spcKHz5j5AXlmAwiknZpRnra7022uvvaNKUeZKpKPuw95K+rdrL8/P79se8R2kcWxZSEKiQHdL8w2bWOVQjgkqiqCBuPPyi4S5Xd6vr5nLOCk01pa/mYQh8hXImOAWVkdlyAFI+Tax3KhBIY7dhwDnJZdObn921r9d9tf0J5eT3r3t0230FMnmyNJkBcBcMRJwFBjD+YxZhjGCzFl4EZwMHSK5Ul2/VkSd233IXGyRm2ySRbiS4VgASSEwWkIU5z8xWPlUGMHLMRdtSkRMQhUK8fOVjY46DE4+782WOCG428qaynC95X+VjSEtoltZYluFWNJHlfA5MYjwr53nEeI0AUAb3IOdzEDOIUbxcr7X09C3K0krXvbr3Z6z8HIpv+FtfDDy4X84fEPwWc4W6MrDxLpYwscrLbyQPujURNiN3yN5BKjy82aWVZm3oll+Mb+WGqfoenld3mOXpqzeOwi3v/AMv6et7I/rP+IjfbdL8N6fDfTvqWrb7mwtNDjhk1J9SEFuJGt3uLmUTF7qOdbg6fELPUdKluLDVdPv4LpoLv+IsFaEpOUIOKjKNSpNOUYUp1J+/yqzurytrpY/sqWtls4zleSvdpVJe6/wC6+q83c2/Amg2djp5tpB9omW7j1BpNRebV7qZbq/e8vLGyWUrDZ2FnqSmGG/j8y802xk08XaW4NtHD10avNmmCcaUUp4zDQ9260jUp2k9NeZa+S6uxx498uBxknpH6tXV/P2U9LW/U/Dbw/wCFoNAurlr3WYYYtQ1mbXZ3aVjYxQ2d/A2oSBoJ2tb6axsJrcFN6vGbmaw3WkjxpH+yZ9mNTF168oYbmdH2tGK9rOdSKvyxkoyUVFScJP3m27LW6PgMiyungsJSU8SoRxMKeI5/ZRppTlHmkpWbcpRUoXfKlqmr3dvbNAtlsPO1Rr6B9K/tK40qXWLiB/spfU/DskX+i2/nXEE0dyQlvcSMPtFhO8kGqWcZjOPmPZe0gpVKjw6VaNKpZN1KfNCb59E0ow5VF6p3nGyetvbnrU5af72k4e0jJuKi4rdyctbP7Nr7PyGeHLxr7V7C00uO2guLlL2wto7t7M29xcahY3FlIt3c3s4t5raS2mby57vyAt6yy+T+7ty3n0Yc04wjJSjOfsoN35oXbblLopprV3stUnsE5yjB2haaheENLa2tbytqvQh8Mx2dxe3+ma3JBp9zcaLPp0GnWqJpd1HeXlvO72tstrDC11PBaxu8NrJLK141taacI4MzW8GM5RcqdRRdaCqRmpatcqu1KTje6tvutfQuHvU0pv2cqlOzcdGpyhrbs0779EV/CXh25XT7/QNXvIG1PSIdVTw/rt1bxTSRtHO+oJFLNFBcXX2XUbaG/ltbu3ZzdNc3UKyOsAhrsx2OpVZr2UYqjVgo1aUHJJt2k9HblfMle3Q5sLgHRjN1Kk51ISajUmo8zjF2j99k77/icDqey88SwRJaRX9k2m/Z765MTO+oS3OnzQmXzlnCz3DR3VpHcxhYoBFYlJIlUXDuqF6WAnUu41I13Kj7JcyjarGUYS59eVQTg5brTW1zPEKFStFe9b2b9s3vP2kJLTy5mpO9vLoY1jBLZ3NvoiaHNqd7rIsIvD/lW13JNLNJf2sKXFlDDLbxXP2hIbm3JTzXXz5BGVukjVu2pzVV9cVX2Xsp8lamlFpqUJVYLXeXTTS7tte3DJKDVB0eb2kVGMo7q0UuZ3svsu9le1+p5/4hvNDKrDLoscV/pjDw0dTie982C+stSS+e7ntHkWxvJJZ7XV9LhKSRobeBGmsrbUfMup/Zy+jmUYtxrOrCpF4n2U2uSpGpTxFFw/mjUi6qre9ZPk0eyfm4yphnySknTcP3MZxv7SM41KNTna6xbpSp6Xa5rvqbXiDRNGvPA5vvCNzb3T6dFaxa1dT6fa22u2yatqVxcWMttaW+pTXd0sVm1jbXM6KyD7TFpjws2HXPAVMZDMozxUJqlUaVGmp3pQdKN5NJx5Ly9nKV5Tu6km73aRGKp0JYTlpThOSblUqyhasvaXcVGXPz2UpRWkNILsrnL+GtO8axeHvEGm2UEdwfEVxp2jPdyxsILfTlvor6K8W7vbq2/sG2hvdNhmutW1aez09Inli1Ka2WO5aD1cRictrZthPfcIQo1oypziv4rnTkoyg3GMozhVSsn1btscNHD4qnl+IXxVJ1IWnH3v3Uad21db8yt5ardDtN8eeLNc8AeIPCnhS2sdKhbR9HTxZbaVqN0J/Etl4Uj8Ta5qeva7DqepXMN/qMNrd6t/asVrZ6fpEOh2kbR6RHKNRv7zuxOX4XD5phatf4Hz+wVKm4xhVnbloe62+W9kpNuT6nNRxWIrZdWhh1FVITpuvzta06d+aUebeSV9NOxD4/8QeIdZ8JeF7XVZ7DW9O0yxnvrDUhcardy211dLZabLLfRW9xLa2UljpelaV4dhgY2lpFbeH7QJbpdyvJLw5PTw1PHYylGFfB1+dU60JWUq9NyvTcHJ/DKcpxs7NNOyNsfKrPDUKlT2eIpTvUo1L39lUhFXb5V9m0X276Fiw8V6z4x0+2+HNj4Qi1fWNe8R6W+kXej2dw+tXOrXLa1BPb24u7p9OF14iuNc037fJBFCTH4f8ADyQIqWbSN6LyynhYPG+3ny01UclWjGKtJy5acp07upSbWtKUUpXlea5rrijjpV6qoPDxlKryQhKm3zXTtKTvs0rXUdLWPUPCWpeMvhnbXmh3ujXVt8OvixqmpeHfH3h3V9Q8KeMvtOt/CnxBZNf3Wt+D7GxgvvDN3pmqahpb6Pp+peSsI1J77Tru+tgIrTDGVYVcPXq4bMKFPF06UKShTjiKM6sasarjSUKeLpUpw0kpVJ0pyfM43koqMdcJTlTr06eIwz+r1KnPGU3FqLvZyVm7S93Rd7N6M5Dx3qXjHxD4T0f4keJb+2m8P6P4v1H4faB4jm1myGr3WpeF7U6pNFrWgR63eXsnm6HqGgWiarPo1qdTsbLR7NTqE+iRrH1YXAKhJYXDUac1Ww1StiqCpRlb6zCElNTlKHs5QqJtW73WtzmrYuVVKrXq1FUpVHQoVVVdNP2fNHl5VFxlzRacm+q1Wh6Fe+Gvh2+ifAeTV7xNO0LxR8MtS1/Wbuw1vRdJ1K58RR+IPH+i6HcXt1Lo+tNpui2viS3s7LUJns5L3VdFlltRqcuoeG5bTReJV69Grj3VpSqOpjVhYQlRlKNLDr6rOvbli3NuEeZvW0acr6vXtnRoTp4VKqoU1hZYrmc4udSdSFWlBSjdqF6sVFbJynG97afUWpaJ+zVafsm6z4g8OTXI+JnjmLQPEWsNrNx4k1OK4Twvep4Xurvw9s0rw1pdpY694hvdV8K3OpxaFe6Va+IL3+yb7X4p5Ip9K45wxEHQpVcM6E6NV0sOo0Z0adDDzlVrzekpSqKShTXvJcsoJq921so4f2WIq0MVTrQqUlUm+anKpOvGcYQjtZOLqu1ntfsfGuqfEK8+G2vW1n8Jpo7TxR4d0/S7TVvFHh2fws2o6tr+jxa/bLquiajYeGNJ8UaBajR/EV34e8TWtpqGda1DT7m+utSucWJtvYw2GqY6Cq4+rKGHqutUp0oqqnh1VrxqqnG6UnGMYtKUvevJnmYitDBzdLBxp1a9FxjKso0oLEOFOrFzqRU5XlLninFLkSgfMt3qer+NLu6i1iCK9vrm78V6rfSWdtb2bf2jqsYuzbtY291pdjY2X2+GGWe2t4IIraOWdrW2H2eCBvo08Jg5Orh61OFO2HiuaTa9xONScnZydSSdru9k7NngL2+KVOniKblOLrufJZuLqSTpwUU1GNNWu0tNtD6d+H/wa8eeEvAMuvz+KU8CeGfGHhzyX1K88K+LrvTLvSrvVJ7GdNTnttEvv9GtPEXh420WpeHDr8Vpq2mxS3i2MCT31l4eYZthK+MpweFdflrJ0lKpCCnGlVfM6N5rmlKEXBQ0vGTvpc9nCZfiMPhK3LXjSVSEb2hUlLndSnUd1GDeln6NLU881XwafEXiCXxJqHia5vdT0iDVtQvLvRNFmsbyOXRNYuo9M16aODStP01NGt9Cs7O6udW+1WdvbsxLTXMpY1qsylToQwNLDQj9YjQcKWKfNTpxlDnrU5ezc5Q5Z2i49HdPXUwlgIVq0sVOu+ahOtGfsYOFX2qqKNOSU1FaxTbemqVjjr7w34H0Nb+G41HW9Wj+3T2dhcXWkxWr6PCZNBn1m51q10/XLl7fW7HVdLutEk0Yrqek3C2d3e2GqXcLpqEvbLEZjiasPq9LDU3TlTlUpRxFSanThTnTw8IwlBKFOdObqJp83uRTb1Zyxo4GhCaxU8TWV6sU6kIxhz86lVlLkd3KlOKg1Zpczt0PZfD0Xg3xV4ei1K58N2/iOS4tNOtYdMlsrMWmgaxpuox2Fkq6voniDwvqnh3RZ7fUZW1COzs7myeeVpksbi8NnNF85OpmGXY7EYOOKrU1TqxnOreNOeKwuLpqtKlGbi6c6kK8Y0qaXvvlipOKse9CGDxmGp4r2XtKkqKioSvy0sRTtTo3tdxpvDfvHFLzaHwXA0PUtAvrjwj4DXQdJSC41W1sNf19dJ8W3NmtpqED+Hz4ij8Sz6FrF1py2llYJ4YuN2vWNpOmjaZeWx1vTn6butSqSnLMnO8ox9ph4qvRppc9TnrOaUlOnzwi3G9pJK2jWTcKNWEVTwiagpVIfWJyp1py92KjT9m3GUZcsn7yV43fVHYPrnij/hMtIvr7UbTQ9Z1iTTJp9O8O+HNa0q3TR9Qv9W1rUf7A1a30lnF5fG1j01xbWQvINOMks1yNW/tHw5acM6WEqRkoU6laNKdWlFzaTr15Sp0o0pwcvchBwdVSaTdSMZfw3c7I1MS5QdWdOjKdOhiJpXtQoxhUqJxmotVOaE43iru7lH4rIdq+radPLba1cW2qeL9Us9aTW7G+0DxL4Us7Hxhp2n2vjO28LXFz4XhgstWs7+fxT4l1rwwsmm6RaxW9vNFc6VHJqFnPZ+IdIU5cqw/NCO9OtSqwnCVBv2E6sFVjHlajh6NSsve5ZWi02c9WvGMpYiSlUlzwnh6tOUZwxCUa/spuCbcf31WnQs4qSlzRfW/kkPjXwhbeJfDxudLt5fCfw+uLu6guPDV41tq2tS6pbabHZafNqV/NbOLzTL+1niu9S0w2tpPZQ6ndQwrPcfbbz1qdCt9Vlep7TGY+HvQrU4RhSjRqOUeVJfDNJU6TtdzWtk7nmzrUq2LjLl9nhcFVly1aVSTnUVSlFe+7u/LVcua72R7n8ctMutEtG0PWNJ8T6vf/ABT07wl4vv8AxJZ6jZ6jp866/wCJ/EF7p3iqEW1vDLq4XTNMGpA63daLJYa94jS51PSrW2u7C+uvIy5Oli6WKWKw9FYSeMlKnUjD2zUcJVlKFpNT9pPl5aUOVvmtpZnq41xdN4epha1Z1lhpOpCMpUuX28aacaifLyQc1ObWiV9W1Yyhca/4p1SGddE0vS73X/EFjDe6Bf6xYW811feNdeTWr+6/4qzXInbTY73So71XvdYuLXSj4w0J9R8vTZrPUdYir9XhVm5TU6ahdVZcy/d0KKopJR62qQk7q7mpvW6uUVX9nTlGko1OaHPBXk+arONSbinrvRq8qv8ADKC7pYlpqWmax4p0q30vUdAtr7Vr20tLvxDqmqro/hq0j/s9tVvfEN3fW1r4dbSfF3hLWHuvEl3cXt/qemefoXh/RrOTXRaRW+ruftKWHlCo1KUKNT4OWclOcqU4UlyaSo1KKk4a35/bJ2sVTVKtVg4RlC9VxnduMHF2SmpPX26qOV0nbljBJ3ueoaP4kvNI07RbOxuZbqe8kvtVjs9Y0q8sbqHxBqOoX97ceGNM1S+XxBHf63FqB1S5HiC+YXFppuqKTYWfiPQ45dB8+dF13Jvkk5QkpypyVoOChJSml70YrmUHpdNNrTU7IThStZy92UnHmUkpxW8It6Slu9NH3vtyuq/Ei+0QeCtfshrmseG7HWLTSNZufEfhnT9Ushpt/wCIdP1HTtH1C5v4dYu9N1GSz8H2t5p+m2trbXctjDL4istYFzNqcTb0MBHELExcaca0YWSpSvU56d0pxb91xld31vsYVcXyPDzTvh5VZKbnGVnGWvJN2clKLSt037Fz4g/FCSbxXp/hiHXP7ATWdJ0EeKnvv7Qni0bS/EEeq64LSLVtUsLLxDrBl0rUrAjWLi6vIPENvb2eoaOLLQdWTR4Ko5fJ4Spio4WdSWHjN0FTXNOVVW5ZTpyatFeW99hYjGU1iaVL27UansVUvG8IRtLm5XFc3NO6+JfZVnuzzDxLq+k3bNe6PolrFo88raZosc80RvIbGMtbNqF1JKrzfaL6IfbAXSOCCNrgNbr9ikuTx4fBz9rKg68faRhGtWfOmqlZwjOEF9l2u00tLvW+hdfEU1BNUZOnOS9ipQacadJ7/wA3v89td+U+ydD1zWl8HfCHWr7wjOyfD7wz4i03xVZ3dpq9gx1HRPiT8Sb7wxY3FlpekiOW91DfJb6lc3E9vDBpMlwl+9pcXeharpvNVp0cPQVJckptU2uTlelVRaXVppz16X2O3DVKlZe0alGMIym+bmVlFXau9LtLT/I891Jx8X9TtPG/hLStV8KeBJYtO0+fw1dJqHiF4E07RLTTvEGv22n3sreGtQttX8QRate2d+bmXXb7W45tNv2AkXUrcxXLlvPgsQl7f2U5c9Jc8IKpHktzaTVRxk3a1kvkGHX1+P1qnOp7FT5PZzXLJyjd88EuikrN6Xv1vpau/Ad1reiQQ+I9Y0HTvEe17a+u9K0q3SS4hlkYSTxzQtoMRlMMlwiXOp21/dWmvTTi0eG1gEA89Y+GHm5YalOVFuU4wlNwlKaTlRc3FSvBTUedWu43t2fpVMFUxFJc1SMKjUbT5HPlW7Si3Gzvbq+vyk03wd44hn8I+MvAHgzVfi94n+HWv+GvEF94VOk/2qIk8K6jc34a5isLeK7aK61K4kneGG4uZruDTdP02JYU0po7jowNZVKkadapRwdKo2vaTUqsadOclU5JuVvh5YpTttFrTmafNi8PKnBSp0qmMlSSUoKEVKVouLqcqenvW0u0lLyH6F8fvir8Rfjr461T4r2l7p1/8SWvbDxp4MksbjRmgg0PR7DR4fDGn6PeXa3Wm2dhbaHbRRaUz208kUMbv5zI8DehnmGpSw1HGUqyq+zupzoQXsZKpVlUjNqKuklZJbR22ODKq9X63PC1qcqXP7qpTklJVKbty3cmt+bS99HobnxDuPB3hX4e6/e6Z4X0ZzBbXWl6TPIdOaW2k1e6mjjQRJNKVEK6tPPdxoLeO4ea4Yx7Li4eHysNOticRh4TnaTnTSk20nFNNyeuqUVfXtoj2sZToYbDV56XjTlHlgk2pS91Wtpo3dteu55/+yZe6f4Y/wCEm1E2ttL4ns9HsG0H7ReqnNzqNkuqwfZZbu1s2N1pMa2MySM25GYSRNb3cokM8m6mPk0lOCdSEUrPk1bWsdGpdNdFZaWRzZLT5aLU+ZSUfaWldXUpuOze6T6rzTZ9H634+1TXZbWW/wDAeoa3Jp6rbyS2nhfQWkitI4J7xIpdbhW8kgkBLrboRMixXDrD5bNIr+PyyilLTmTUVfdc0uX5LXU9myTT5JSfy5NdNvn95y2h+IdcsYPHeqN4DH2nxb4JuvBmlWup3kOkSWa3F9FNdXs0lw9zcSxQxKoESRC0mgLJFdD7OI596cXGT52nra6TdvRW076dTGomnKfs2k91a32VH8z3q18Laxpf7K/hrSzqWk2aWHxI0zVjPNcrLcXeoTaX8StPtbVbeOB7eaG3hmmN5Clyd8VldxzyqBJG/T706ErJK2Mpu7acbewqO7tfqru+qfmY8kuaCtZwoSlb/FNU1bzvK/3nmnh3w14cPhq1ttfvPEd7caf4j165s7C00LTLO2ENzYaaIr9L/Vnt5IpLa/8ADthYXlmlqgnsBeyx3S3Vy1pXVhMJQr0faTs4ubbipRjJu0bpJvr07mUpVYSiktd03Z2d/vtpd2Os8NeHtC+y6tI2gx3DNrF/qMmp3d/9shvTJFYlNP8AKSCCMRC9QOd4t5YZTGAT5bg51cBRhGols5OUJXT91pJJtPpJO++xrTqTvyXXvO7dursnbr08izKrabf6o0cWgafcailjpmoDUJtHi+zwt9nkiV7XVZxfxC2gSOVLu0SVTa3Cq05jnbZy1XSoUXGDXPUXInpZOOt3bXb/AIY6VRb1bTSeu9/67Hn+o2VjBe3+lwXWkXN/qFvqzXl9ot3d3skkLWzAPb3+nWQttlsjvtW3maMPJFiVDbpLF5yUZLVRqN/E5N2+StsaKEF8K63d9/I5TSvBGoatBcJbxandPZRy/aLOO10+xt47UNaOkFxcXFxc7xIkdvMwdTI8KbUWNDOYYqe5By0T+zLpHvf1027dBqlGW+lu2m//AAxqfBXRtX1O+1PWdQibSprXUtJt4oLtZ0tHtbq4n0u0W+SzaKC5tLCSOJmglt7go9q0kP2TypLlKzetR9lg6OGnGpGNCrOUt1zNU726q9tPTUzyqlWhWr1a0OVylGVmviXv6L0fTpfRvY4H/goZbkfAfwTcTCCWG5+JPh6a2uUa72G1uPDHxDOmgrPOZYPPt4pDB5cL2M6Wchs/sgR1vvtfCVNZ/mfNpJYClFw3s1mmXO91o736O/fU+b8Q5Xy/L7f9B3/uNn5GSxQyQ+YkNwy+UolEayxrKkJLMh3YHmEBSETC71KqAQWP7fH4Y+i1+R+XTjT9mm+Z2SbV/L1RLdXdrb6SY7YGG6lWdpZEijEiRxGJmiiEjqWEcikedmNTIxymBG1SoSdRNqyeiv18/uLnKlDDWhfmfK35JrX7m1fzPLrqQtJtkUQwssksy4VtwVmbLlBN5bAlCADGAArHKswr0fLTQ8mTc2ktLSu79Urrp6o0bVysrBZSZZlVU/dShk8lW5iVgI1ZV2bmRcAMNzIUqWrGmvS1/PsdJpllc6jJD9oOFmyskhgnIRI9zGdpY4wiiNVfcpYyMQAQRtzz1akFFq93dKy9TpoUpVWk4u17Nq9vX06jdS1QWVtexoZbn7THHZWrqnlRx2VqUWAsGzIzu8EbAkrgK/ytu2UU6ftJQ1tGDUna93LXW63Sjpb7yKlWNONWME5OXNFXSa5YrW138XMn30tZn9ef/BE74PL4E/Zj/wCE6v7f7PqXxG1SfUh9qjXzJ7CBzDHKMbXRbmSPftXKBUjOQxK18PnFd1sfXbalCFqcLeXK38k7q3c+6wFH6tlmFpcslKcJ4iotLKVSUIwv/wBuR/Fa6s/aOS52AK8q5VRIPK3K4YtjZnYOJAQFO0hhkDccV5Z0KLavoNOpMEEI3+aGOFYMxbdgFmB+bAxjGR8ylME8gG4NJu6PLbdXvPFlxcYLxQyOXYqrLtDkAIF2k9WDfN/Djhvnp9PkdD0pr+8uVfNW/U7ubUBNIwMMaqq5dgCseMttDMv8XzKxVWyW4wp4oVursur7LvYxS5U7vu2fix/wU4/4KneG/wBnPSdZ+CHwV1Gz8Q/H7UraOx1PUovs1zpXwotr6I7rq/ErLb3fjWW3Ky6TobB00mKaLWdeTyxp+m6t7eVZTLG8levC2FTn8V4ucuVWSWl4v/htTycyzSnglKnCTni5RilTjaUKMZtr2tRq3vWvywu3om1Z6/yHeKNU1HVr2fXdTvp9b8Ta9dy3uua3eXtxqF9qeo30zz3NxdXV1JLcTXcs7M91cu83myO5kYq2+vt6cVGCppL2UVGMIWVoJLVJdVfU+Lr1LydRvmrz5nOpd+9d6Xva1lpojlrdJdyIgQTuZYNkgO8q6uA68E7kIjT9wwUglBCx3gazkuVytpHdfj+n4nFCDTs7SlLZbt2339Ud7ZXUukaVdSlhLM6xSKwEY2TRwHbE4UKWRY0KNGSAzho1DtzXNUSqVYN3t71lfpoehCbpUpK6TfLr/hvez36/O5xpu3kngu1UhwknmvErb5y0jSBv3zMPmyoCsqIoiQiPCM53dmrW9P1OVzlzRlHS1733e1rP5M3ri20+KxF4zQiWZN7hgwKs4cbQZxsjkDJLn+BiVxvXG/NOd0nrfbl6eps4wpxUk170ebzs29+hxc9zIQG8wbCylMDC28pO3O05UIcRMxCjeqqoYKeemMXHftr6+p59Sq56WSSd1+KX5lRLKS82wRxyTzM4WQxDziTggZUFTI4fO7JUohGAAMmpSUE2yIwdRqCTld9Onm9dunzWh13iuODw/pOnaJbTPJc7XN3FveJbW5l8sXGR8zSyM0caNhx5CRRo6Ennmw851alSq17ikow84xul9+j+R3YuFPD0KNGEuafKnUS05ZtJyj6xs4tdHoedWdpDcWt6zyILmJUaCHZPJJdb5kRxEVjaNJUDNKzzvEnlI4ExnMcT9k9JJtcsZK6fSzPMpUm4z1TldyjDXmlr9np95Q/syeZXkMS+WjPyQQG2jkFSAdytkKDxtB/g5OkatOKSbV9exk6c5czs7JrR/wBf1qRmykgljV7eJm+Tcm5kB3N8qjYwVSNqkEumcL8pAAJKopJpX12YKDT1t6f0i1HZB4SsaoWALSNtDGNDtJaQAkoVZlRWKgkkHoARnd92acq0tZ99NvX1/UjMDQzPDAUeOQgLIUG6UByWcYxnLBlUE7TkDdgilfzFaXMkuXl/HYvwWiSHcgh3IcBXLI25hld5ZgQOS2NxGflYE7gC/TUvl1T0PbvgtYMnxY+GYMksFwvxC8Fvb+YhNrtm8SaYCiwrMXdFZseXCsu5chUQtx5Oc8zyzMoq1pZdjE020tcPVWtltZ6nrZOoyzDA3V5RxuFad/8Ap/Tt57n9Zng/+y7G9tG1C+v1axuJrOSJrNllS58OXF7aLLdW1rM4ntLFbKylke2v4NO1OX7CIbuIXflXn8QTk5pQilSjUtKXK3rGs3WirbXjCqk09Lp201P7F5L8z0XvTX/k8hdFTSnnDyy+HxfS6jdi+txBORq7XcU76hpdzBdahqjJPeNdalc33lSzxJZ21us8bF5L247sHKSzDBfHNfWsLyt8qcUqlNdPTc5cdB/UsZs19VxHn/y5n0/rY/GLUJdN1u4vU0uC0kt49Yv47We0kkuLaO8t2tYdVktYRHCqXbboTcta21vdWVxZQXWmyxzJLKf1Wv7fDYnEVKsqkKqk5zVSMHUqU6lSq6LktVOK99Qab1crpXPkaX1fF4WnTpRpzpxjGjGcJy9nGpCjS9qoSavF3kozTtaUGk2ld9z8NvB//FNppeua3ZzyDxNc3cMmrLb3GbS5sItQgto7ea5toIZZITNps1rJYubiW5iaeF2FrJH4+Y4513ONHDqk5QftIwrOjFVaFKHtFUn7Oo6k5ytKL1i3q5810tsFgpYem41K8sVarUSdWMY8tKpNulTjFXSjGLs4/Cto3Ra1PQsalBPdXYvRPbsr2ghguVuDHqcO9Ws2itysNydPilS2YQwO0EVzCj/6BbR+JQxU3Qmoxkpxk+ZppuTkrtqSfvatpyaV23pqddWjapdPWyWt9NtF2S2W3yM23iXSvEcF1cSaprWnjV5rq+1YTQiBri7urTVI5rMvHFc2MdrNFeTXlxHMZ5/KEBt1E027sw9WKwyhT5KU406aVBLkbjB1IvSC5OWUZwcYtptQV4x5EjknTftItqpKN7OS1jTe/Nq9GmlG8VzWk1Z6kt34nab7f9msDpxvLeaw1HTxGH02O0uLG/t44bJCYBbu97JZXKBHt/KZmngtZ5YpbV4pYdRquU+TlneVFPVtyfPeppquW/LbmadtEttXX5oNK7bvCq1suXZU7tNSb1d1HrfVHhHiuVrW0udVubSYNDMlvE7WFxD9otoZ5rfFxbGJFvsERiKQBUjVQZJHaYRr9BlNGliJvBQkpwrU6jnzu8oSq8rjyt81uSzTta2yueJjqlSlTniZRcPZqmpRSs5RirSsr2d3blu1fW9tjo/E/iS9srX4deNdHlOk3x06S2lOmWtzp0dwn9tyXtzNcz6XLGlrJb3ct19sW3urETBYJJlWY+fOsJhIOpj8trxjJRfPCpzy54P4YtppJpr3U/is3ZdDLE4j93hsXS5otx95PSL005Um1zr7V9LfaZl+Lre18b2ja5Nr+nXWt6VoM3iXXNTgWN9Q1bxFrc9/qb6TeQ2puLa8vkvtViWbVRPbxRw3qNc2EsttcWkW2X4uWCxcYx+syoYqdLDL6w5OFOlSlGNbEJqVSUVFwqU1BxUXBKVruxjiaEcRTlK1FVKVPmtDli3OfvQi7JKTblGUtXpdttppfLPizUBL4jvrSSK5trm2dopYltZmjht5IZEWMvAEn2B3xM+MKkbyLEscRSb7zK8FCWX0pSdGtGpHmh7fk9ouardqamnyzWqbTd5K6bufJ47EtYyol7SFRO9oJrl5qakopwdrRi+VpOyV1sWZfiHqz+BNS0641i8S8WGLTdNtYpJIjNZ/b7a4urW4cJLE62qzXl1bT3McC2cxu54I1urx5JEshwUs6oTlhqcsPGlVxGIdZxrQVVQo06M6VWahUoWcEnTi61OatKybtHKebV6WV1YwqTjiZThRoRim7w9pUlWdotq7U0tbXa12RiX0Oq6Ba6Lc6kDpkOtWslvdMLl3S4sru2R2+1pHZXR3ywjzo08uaNgkjRgC2iZO/DVsDmdfHUcPL6zVwtVTUbRhKlUhtKlNSvyJpcz917OzRzV6eKwVLBTrRVCOJptX1qe0hPf2sJLlVSV3y35u17naaBoNxqtjrFr4W1/U/EUemzvNbaboek3s/wBp0q+0u6fX7yeK7tYUxpGo22mQG3ntIJru0vZb4xW0CmKvMxmIjHGUp4zL6OHxFRQpOriKsIVPa060KlH2c6VSpOXtPejGdNyak3GXKrs7MNTcsLWVDGTq0qUn7OFCF4+xr0p0taVT2av7TXknFJ2v2ZnaR4m0zwZrGl/EHwxe62tq5vraGxu5ZIbm1u3tZLe+0a91fTzbyXFjqmmyzny4lt3uNPu5baaSSaGV5e+tQxeOw9bKMQsHTxUVSlOcXTlGtQl70JxoyUFKpTlKdOrBKN3TdpSbuedSxFDC16GYUZV54WUqvJSm+SpRqQvBpVLybjPlVWMry92pFOOnKv0N+FX7T1v4U+F/jr4g6Pocuua9faz4bsNXsL69uLHwzY+K9T8K/EPwdb3mo2Xhq/0TW9ek8c+B73xVP4p8W22t6V4jbxTd3F5qMBgTTYdY+Yjl2MweY0cBKcZ06dOtVlVSnGT5VaCmpSneEXUSgm+VLnSjH7XvrH0MVl8sVySpyqVYRUFNSgpTulNNKnyykoe81FvW93rbwzWNZs9a/Zt0j4c2l5oct14f8d3XjTTdFvbGJbmw0Wws/EEeuXtrrH2Ka4mvNamhifUY5riyRo7TR7V21KOC2h0/uwVWrTzivWrVsTRo4ilToKcZXpt4zDUKmGjyynGMVTVRXjFOMWpOHNu+DGulVyilGjRoTqwxDxHLJWqqFB89b3oxcpSlF2vJ66ptR1fzydQudb8QW95ZaTZaTpOtz6VoDx6NottrVrpuqPYW0VzO+mWunXFyPMU6jrdvaxwvHcMt3/Z0E0iSFvfhTp4SlLD4vGc9bDzrYudWrW+qudCUVBv26lGPtXBqFVOai42jzyV0vJlVniajxFGhBYes6FGnCCvGnObpqEYr7MI14yqwXR3qRjzORP8AEez1j4W+MvFnw2uLibW7Lwj4ruPsWsw2HiXw1L4isLeS6SHXbGz1WZLzTrPXLGWLVrFVhuLZ47gTh7+2eKdujD4XBYj2WOw9Vf7ThfZO8YTjHlnT5JOm7w9rGDrRctWvaNJtSkctatjcMquDxClUjh8Q2ldwlytqTalH3rScINd3FXV0ebWl+8oNzcafctKbV5pCblID5EpKRySyS2lwFZ/mhViwaV1jhO6TZGeirTgrKWJjfm9moxjHfT3bWStG6e/2tNzGnOpza4eSquDqTk5ya5VtJS1+JqWq7a6WMvWPC+uSWI8Vw6dqa+Hru7GmjUTFcX1kNRaNbifT31GWzt7N74JcQTtYxObiK2nhluAYp43bdY2l7+ElNSnGMnyVJSUWoJNuKipdH1SSKnhKsr4mcJOldNyjGEnd6K/tHFXeyd2/RH7L+BPi3b+L/gb8M4dA8NS6wnhf4c6T4DvtC1XxheazqMHiGwfxHqsfiTw54Q8GfFXSviHHb61qt7JpN5NYeF7i1ms/EjaFc+HtW07w2klx8Dj8HUWLxCqww7VKtipRlGvOEJxqzpuNGMqtBqz5ZydNxjF/FzNpn2OExEVhabw/1hSnRo06kXTc3BU1P2tRwo1o8qc3TinFyeiXKtLfD5s5/EV54l1T4q3viO30jWfE0to2saR4e8OaOdTsrK7sopXt49X0qDSPDmtSXMUVpb+IbWee407TLzVrue3RbjUYta2nVpYaOXxo4bDSdOjGVbDKpFz56sE6cI1cMoc1JU3KToeyfvwgpzVlzclKjOrLF1KlWry1KkqdOV5RUlTqWm5qpJTpzjOMUpSu1Fy5ZSTd8Txf8NfidLptj4i1+1sdM8O3E+vaL4T1W/ufDeq6PJqH2y11rVxfa4rW7a1fwx+JNLW31zVLa91a40VfD+no0lloUR0bowub4CnWp06NOc8Q3T+tOPto4hUoRcIyjTppxg6cZOUqUZKnTgpxpt2ipLF5Vj5QbnUpQw8pVFRfNSlSlKpNTqPmna/M0pOo7zlvJXvb2nwLoPjb4PTeHZPEHw88My6R4n8G6trvkavq+h2aatLO91ol/e22qaPFG1xqnhpZrVLjw1P9odbxdastM0BrW6u4JvPx+Nw+Ocq1PEYmKhVpwp+9UpKMLOM525Z8vNP94/cu7uUuWR3YOhisBajOnRcKkKs6jio1pSk3+75bShzNUv3afOkoe6m4nQ2aaXJ8EPinoo8P+Drj7V4h8MalYRavp2gyeMoFMWq6tNreg6hNo+q634d1W/1/RYdD1U+HdUtvClxofiRbkaW93qTazd8dCvVjmOFVLEKnCUHKt7ROdKq1NUbf8uvaRlGpC/Ooe85O0rJy6atOlPAVo+wU3CpFU1GSouMZKVX3VL2ihPnhPmScr3VpXk+XnE0HU9G8NaZ4h8M3cN7qFja+ENFN/pyeJ/E95pYKaXetZ6aou73T7mQaaNMtUtpPD0l5p81zqHh/X7rdrOjxaoU508TOrHFTpQpV6larJqlR5Kt4yhSnVXPUt7OqoK/NO3JfS1lhU5qVKnUw6m5QpUqUYqtWnKlblm4U5RhBJOF1aKiuZ2s1eT8l8QeOvD2g6xogTT9dude1Hw1b+HNUs9QME8HhnXdNvbK6nstLgh1W5fX5IvEOi6FqdxqF/rFlZapa+IdUsJfDcLaZpWpXPv4bB4irh60PaYFUI1qtZ87VO8HV5aKlOMuSNF4OfslFwXM6U6PK42lLw6+NpUMUpqliYyqfu0k1yR5oKpzcrim6v1tKd1UbT9/m5lynG6r4U0y68M6drXh7xdLd+KdXvHfUfBTvYMtjuglt9Z1DxHeaheaDPA+s2F9aw6Xo+mR60qXcviaHUL3SFlsk1Lf+04wr3xtOMKShyRxUvaL93TftMNLDunTqwUYVW3Kc1BezSa5n7pi8um6VsHVqOrKV6mFUaXKnOTVV1oVKtJyTp+/BRc5e1lJ+7fmf0BoPjPRPibD4Z8E2Wv2+geNPh9pOoaRqV9r/AIP8N6j4ZsbC0SK1t59IPhnQdV1++0ey8qXSrbQUuF0HQNZXQtf8Nx20mqa5faZ5GJpPL1Sx2NjGngsyxVSp7ZVq9eo6ipyqU6l/YU+WviPZU4JvSWHm4zqWk4L1aWIjj5fUcJObxWX4eNOFOVGnTpxak+aEEq9T9zGMp1LKUf30acuWLXtFj/tA+LNE+EureDbf4Z+KfEWoWyaNYwX6a14bbwmdNt/DWnr4R0TTPC91H4z8b+II9LtdMuL2CXzb/wAO2ks13cxNoSx3eoJL1ZVg8Fncca4+1cafs6dCqnQpuNSfPOUZUfapVI8sINztKc21Bx5Yq2eaY/EZRVwi56KlVdStUjetzKMFCnBxb9o+dTlK0FNU0nJp3nK/Xfs+2uo/F7wXqOheLLlZ9EsfE8WvPew3Dw6rdahahp20iO7tbS28VWVmUm06eaNdT/s9v7I0m60/y7u1k+0eTn/LlGZKlgkoSlQpt0J8zhDk9snK/LyyjZzab1i6k4pKOr9Lh9PNcFzYtXhCtOSnSlFXvJOOrcZKd3q91dWNn4/rpnh7WvB2laXNZX0eo6V4pt7CHVdQuteisZND0CCx8HwQ6d4pvdU07TBZPc272rQSXxguLG2W/vWksobpeTI6UqtHMcQ4VE6dXBwquGirUMbWnCvF2ac3aMVBSsrdVsdWb1FQq4HDRVOMZ08XOHNJVFGrShF4eavzckeZydVrV2T5ZdPnrUvH3i7xBpeu6Lr13pWt+F/DNzLcPYWlv4NtJbp49edI3uNbisTrk0zJqV5ZW+qXz3l5AV0OwtZ107TbC1h+oWBwtGeBdFewrV6cqUvju3ONW3JHl5ZSTlDe1uXTZX8CeJxVSljXUanhqc41eeHIvZqEqXM2la7koVEmk9JPmaUpH1/8KpLT4ieFV8fePtKtPE/iXWxPcalqa6B4Wm81rRr3R7aQRW2nXwgtdO03S18q0tLDR5bBbZzbSvCrJb/J53iK2GzLE0aU5xjRlanD2tSUY+0jGc7uTvqnC/dp32Tf0OU0KGKwGGxNWlTqTqxb9pKjSjN8k5QXMkmk00+WzaSd1a7S3hoVjdarofijUvFvifWJPCc+mz2uia/rOsa9pElvpkpnsNLu7DV4nOs6fJ9kNtJZX13b6ddaakulmzlYSRz+Z/aEoe0jCnR5pRd6saKpzVRpJSi1OpyqKSSacWl0dkl6SwVFThNzry5U041KvtE10SXLBWWu99+mt11q+8R3Oga34Z8KeD9JvYNSt5bL7DDb6hplrp8t5btBK1tJYXTamVu12reZ8uO3kYLDG0l1MsuVOtQhKlWrKVOmqlO7gnVnLktyR5Z2g4x7OSsrW2Na0Ks6U6dGEZc0Jxs5uEY8yt0W3fTbobHhXw7e3vhPS9PsPh5H4RvPDOkW2jXc9t4q0/VdAW7F5mSKe2Om6PrVpM+qwjVL+y8Ta/4n8SWusTW9jbyx2TaRZ2muZ4vD4ivKrQlUqc3x1ZRUHJ9YuKdn01123Msuw2Ip4ZU6sYU3CTiqafMklfWMrXtfo7b3sc5/wj2lyQx2F5440C2uVgM8UVjHrmowJbTwc3+oQLq11Fizf7TbzuiNEfJxaCWOdFTzVOF1fmsndqNrrWyT1W97pX2XyPQ5J7Ka7WUpXXyseufBf4k3Hwq8U3Y8F+L9ZaTX9GvrZdOk8DPNoXijV9Lcwx2upQ3V9po06zaO4igjv9Nuf7SsLy4t0S0m0y6vJW6m61JzlRqSjFp0moNq6um4SWj5Xy6tcy0Vt7mDjTqylRmozdnL3k7Jppc2qtJq+2zve55fcfDR9f8AiBN8SNdt7/VPF2razJqFzHo32PQNJGqWOnwLIdNXRLlo5Li5u4ZU1nUtP1awigZp7nSNOntkTT4uqWZYipRlg6bjQoST5+WKnKonbmhzSV/d2te0Xtfc54ZXRVaNeo3UqRndNN0+VK/K4qP2nf3np6s6Pw18GNP1HS7o674T1Bvs15cSzv8Aab+TT7XyY5Lq3MAbWDZ38apDPDb6hFLaJa6lLAY9PmXygvHVbvGUNORWspOD25dHHVd2dccOnCUanvNvZtzju3vLV/NbnZ6V4AvSbeHR9dXwqkM8081oupWUBW2M0czBzbz/ANpSajbXrT28002qTT2Uk0slnGyyz315jeTbtdvVzXM5OOmlnLXXS+2/Y1VNRXu25kkua2tk72vvZbJXsd3pPw41BprZB4t1PUdlkqZtNL8R6ptheO1Lsyg2WlwTFlnnhFvPdItxHcXNrdLPLKJJ5pS2g2/76Vvd7q77aab223NebW2sVpq2lFaf4r6vy3+87E/CPxLpt5b2unWGoajpU1vdQxC88PaTFpk9xLILi0W0nu31qPT4Ld7VppHRxdiGd3ugTHbeWKU37zvFp6crabd9b2t0v19SZVI6xc016tp9TqV8Ox6p8LLzwJYav4fg1bSPFdrPrllq8/2pYEk0C/1GK2t7iCJ7W+Rk8QzIwiiYxxL5E9tDLDbxV0Rkvq9SMZcspYqNVQ1TlD2Lpy2Vr3ldpu1ru99DBy/e86vKPsVTuu/toT6205Y273tpbUwfD3gPw7p9k+gar8RNM0zUrZI7q5t9B03SXvVvbOzt9MtLSF9Zj0C/RWjUhoEkijMCxzSvBKJC2SqTotSUnCC+xyReqd72bS10W/c19yab5VK2nvJfnq0tfkdjZ6J8No7wPqulfEnxXK7XKxSavcRabo99LHA9hCRdwafqVqkOIoAHGpBQqxw+cu6ArlTqtaynXmkn7ntFCndtu3s+WV1Zq75o31VlZSc+zlzJxjTglvb3peqvHtsr2v6nmvjr4g+APCev+GtEtvAvwy0fU9Wv7fyf+Et1rUNektbaB444bxftfiPWLOBZo3ihPm6UzzS+b5WZhLE7UXOm5vDymqTvJ3lK15Pa6s2k1u12KvFSUJ4hxk1dR5YR5lfa176tP9NjsrPVtU/s7VYIfFHh7S7bUCITF4L8HnS2u4w8QbyrmHRPDLi2jhnu1dHe6RHiSK3aIEqsRlGM7xjHle8eW7XTZRa/E0VNPaU+m8kvwcl+Rweh/DSLW5NOlsp/EN9DeXljpenObTS0sbi/uohawJcW2ye2aRmlgk8gXNq0Ji85UWGNo6wxDjUgoxWrlblaS5rrTysrO92t9L6220SlJtRjGLlJvsrdFdt69Ea3h7w/pWhGSPXdU0DTLi7nsWgk1HVNtxavZW9nGplis9SuTG4uYvM+z21ncM9xc+UIoliWO28WcbTcY+9FJJcqaiou/uq6jp5Jbbo7ISTv7y6dfU+Vv+CleoeFtS+CHg2PQ9UtLl9P+Jek39xZ2WnwRqklx4N8aQrKb+KUQpJ9ogEk8Vus0Mnms8ZjJb7V+m+FE+TOcfKUZK+Cpdrvlx2FrzvZ9YUWtXrJxTsrtfC+IEXLLcBJWssdfX/r3Lt6H4pWzyXlmZXuEfzOWHyb3VWt9plieWJHBJEgVZJGbzGkGSjY/cbcr5OqS9P0PyuL5oJ9HpZ+Rjag4SyhmuLlgXf7KyeYnl7bg5O8RucrtG/yl8oJgBSGUSDaknJu7uoxvrd9UtPPUwnzJatpOVlG7vbVp22tp67aGRHp8rzywLA1vCVLyXn7gjasYQK28wK3mA53iNSzADC43VupJ9b6bX1Xr+RnGk5XtHZcztZP5N2vuWdNtJ559pDSqrLCsgaPZsSV0VtyuHkMu6OEhHVXRUBAj2tUVJ2i3rrp+FyqUVOVndJOz772tv8Ajc9hjt7TRdKRHDo10yhJpSkiqRJIriKFZGMhRAJJIDNES+0PuQYHlpzqz0taL1u3dv7nf5vse2lTw9Nuzu9rJa366taJdjS+DXwG1H45/E3wt4T0S4uG/tnXbbTN4iilhtbG4lcbZ3hBm3bmiVPMjkWRTIwf5dovF476lh5zSXPy+4kleUpPlW7W1/uOfAZW8wxlJJyjRjUcqnLHlgoxTqSU3G795J9Hdys2k2f3zfBj4a6T8LPhz4O8AaQha18N+H9N0eFYooxvNnbojytvL/PPIrTNsVY3d2Xy12IifBSbqTlJ/FNuTv0k/ekvk7o+2nJNuKTSSjCOlvcp2jD/AMlin6np7q8cx+XzXJ+YIVEo3qMq4ZQSVO8Bh5aFmClBuyIaadmZarqVtQuILS3lmELGWNXZy6pvyFCqI8MCXJ5JG8A/dPTAi4xlK2ul9m2cb4ctS9vd388YY3bkJh9nlgEMdqktgK7bW3SO5YFSH2OHHojaptGKvpZ26fI/EH/gpj/wVFtPg2mvfAL9nDVotd+MkkFxpXi3xlpph1G3+GiOWhudJ0lhutrjxwsPmrJdOLi18JPHiSGTxABHpHvZVlcq01WxUeSg7cifxSkrNO1uVwd0r3vpLS2/g5pmscMpUMK1Vxcop8vLeFOHNJXm38LbTSsm++lj+VXV/ENxPf3l7d3F1e6trMs1/qeoXV19vvru4u5Zbu5+03d+097cyyTslxd3V3Jc3VxdoZJriRh832VKnGMI0opKEGlBNLl01TSWiV3o0rnyFataVSbvKVb95Vbs5Slaz5pS1duVKLe0UuxytxdSS7BHAjDd+8iiZTIxfzMssuCV2bf+WcKHuMsM1vyuO9tf66o4/auesVHTTXR/K1zUsozcGKdYIx9lV8EhlW0Rd4xM8EIaLzk81A7bYzsRCrl0NRLt0fQ1pxTfNZXW0raq+9nv0117EGraiL2cW7LCtsuFW3G/a25huWVSFO/Lb5JGK4O5dirnc4U+qd/8Tvb03tcivWTm01p2SVteltP66sp2MbTXjRp5cUMPzySBQkQELATsjKJGRELfKwVxIzqcja2dZpK2nf8AQxw95Td5JJRcm5N20+/XsQ6prcd7IgiMMMcexFOZFjRFwigCT5XYgsCHVlZg+75CpTOlDkWvtb7prV/e2rfIdWtGbSjycqVrNaadktLf8Oc3JJeSMFaJZDMpUKSg3kygKFCyKrDBztckhj8uACtdGnV285frvqcqc5Nrk0Wzjr19L2O38KWrw6gqXFtt8qFZnkVigtMuvBYGMu+1ZUaR5AxY7Y5Vfa689dqcHFb336aX/rY78IuSV2td1bdK60vp9xz3ivUjf61KUC25WZyDFKTLA0bMIXebKsZAerl5TGOTu25rTD0+Sknfe2l3a9nrb5O3k79THG1FUrO3Lb3r2spN315rbvu7vV+ZzujCQXiMkkgAYmSVWVXKAgkn+LLl9pPAI5ZvmwNpNyVpNtLRJ6peiZywbUlJXTXVOzXo1qa1zefZ5JMHbD5rOqMgYTM2FYlXKSqrSN/yz+crgCRnVTUcsf5V9yNXOzbjdJ9Fprbeydt9fxMSGN71whLRncVwwYNG2P8AWGTCnyiSNxkdnXnK5AJrRbKy8loc65puSu3JNXbbbtdS31ekdPlbY2NyQZttyxGG3leSZVYfamASRRiJWG1iCsbOsSGPh3IZ3AatxUmk1dpX5U7PRdbWdv0KFxcsIysQtnAd3UGNo7gsYwB87o6vEuPlCFnVZWKkDYIlZXvzSv2+z+f6EycknyqHk3v+CuUba4n82KRRGQCV2qqBnC/MgeLBlwdrIr/Lxkq2B5Zdvl5rdenmRGVXmjfktdX3769Ox7l8FNUmf4s/DaSWKzc2/wAQvBvnl3W2QZ8S6az42qk0inYVLs/lgEsqru+fzM3gllmYNSm74HFxVo807/V6nwxTd99EtW9D2cpqP+0sAoxpp/XMM29I6e3p7t6L5tLu0f1a+HbnW7e/mivfDOnafYalaaxYQwXWrzarfStZak8Nle6WfDjarYadpmoW2oW32C/h1HVb9LSKTQbnw5pEySX9r/E7pYSNGFsTUr1+XCyh7Oi6VGmnh6HOsRKtGnUqtK/JClGEaUrVHUxCcqEf68hVxM60VKj7GlGpXjJuVOc5tValOyVGdWCg3HSU5Rmr3cY6X29G064tXsbuOKBd+qXWm3TRWpuriZ4kvb23jjuJ9PFtNDIstxdX11DdNpv9pkxxRxXO2O11wTh9ewl3J8uJw0vdtbWvBJatXd/lbqPHytgsYurwuI6d6Uz8C/D2tT6Td6laTTXVnol7qutzi2t9GjuZLq61GK+kZ7nUJJLVbSMNFc3Tuy3jagyJa2lvAQZpv3rO8Cq9WU6apzxdJOPtp16lKMKUZzm1GnCE4zbjOKhGVlFxlblUrn5Vk2O+rYenTlUlHBVpSn9Xo4am3KrUjBOdScpQ5XKpGcpyjzSnzXknI+yrbW9PvPCXg2eBElv4PEMGpzalDbWs/wBut7nT53tZL+yWGFgIkFq11dIpmiMioZWkitbR/wAvxGFrUlj6VZSSi40VRqVZ82Hl7zdKElzK+qfLF+z7Sbul92q9CUMI6bU4VYc6qRj7tWN7Rqe9yyabulzxUlr7qWrTxJquh6tPe3sUDSvp12tzK9nY29mFuo7SUsSqSKkQ8+GTEDzbI/LEkxM0AauDDUqtCcU+SMZRlBKbk1blb0XLK0kldXSs1e6eo8S4zTabVuXWO+j12et/XU5u58Q6bLA0K2lrvZ4mls7hZPs1yskoku5oZSYmtjtuLV9kDrgzqGuLmOFxNtQoShKNWVT3FzNNr3pci5I80km5XTv7z1W+uhlKUZRUIRbuuZK0fLV3lvqvO5R1Czs7fSILqbUbawWSV1DyAE3QJV5BcyCfzJlMsjBHk4V0lHlyO0MkvbCnUrVIKK9pywhblk+WCklblvbRJ25HZW9LHLN+ySk/dcpSbsleU43c3J6Wk3d8+svvPmjV/EsPxAg1/QILOZbzTrSW6083FzJKZ7CC7MLi5Vp7gPPbyT2fm7rm6Z1vt62ttKrm/wDraOW/2FPB4+pUi4YmpCFZQpq8ZukqvJG6ilpK107XTtdWb+Yr5gs0ji8LCLpzhCbpupNybgqzpNy1nonFNPdRask7pdkvhbVNS8A2EKXcS3ui2+pJM81xFbaTYrewQ2jvJe3oSzhdbE+TLIyWkcSxCeZgvmSz+K8yowzerP6vOWHr4inHlcYutOKqRcYp82q5nonKy7I7p4WcsDCEakVUoU5ycou9Jfu/ebuk72vduNz5t0y18R63oep6quqzWNhpcmmX17PY21xPqUDSTXVhZypG62oRFu1ht3jOpW4YzpMkdwyzLF+g4qWWYTG0qX1anWq1KdSmlVnFYeklCdSrKs4885OKc9FSk3JKNranyNJY/E4R1fbezowmqkpRhebhK0YKF7KLvyp+8vdvZu9nHceItStoG8IaXNf2mja5caXrws7m/muP7R1/RZPEXh/StVWC33NaXMUGparokVpDM6zRzSkySxzxNH2U6EHhniKrhVWGrzjVjCnCFFUqtGnXpxalyRqOMP8AaYVppThdU4rn91edKu/bexpqVP29NOlWqTl7WVSlKq617cyhGcVyvlk3OK95WZ6v8Ivhhb+NYdQt21e0GpXnivQLW+t20DUNQ1jTdcvtVdI9WhuNPs9V1W90exh1ATammm2bM+77HeWV5HIJJPnc3zassXhYQpqjSqUqiw9aWIqVMLWwkqNNxc6MWoTrqupShUd5U4y5VJO8V7WWZdReGre+qslKlUmoQXtKFX2s5TUaj5ZOjVhJOSurtpOFkm7Hxi8N+KPD32efx34L1dvC/hXXrbwxY39xLZaN/bFzokmqwoNJt9a0ubUEt57WKSTVRd+HZJ9Msjbtq+n2VxNChXDtGDxdWng8yw7xmIw1Z1lGlj+WF1aSnOE4p1f5EqkWv547k5vOXsVPF4Gr7GlVjClz+ytU5bez5I3nD2fWfMl1fKz5m8NeNvEPhrUtf1PTr660qa9sLjSNeltILJYLmG9jutPZtQsHgFpNd23nrJHerHIY9TEF28q6lItxH97jcqp4mnhKEoe09hP2tCMq1ROk4qLdKlV5ZVfZ1ZRtOMm3JStJySR8nhcfUw08RVcpU5TXJVqRVNqrzOUfbTowVOlzU4NKK96ScL8y2DxVeeGtQ0ZdI8P2HiC2aG5j1TSLzUtesprO20uGHxHJf2WpWMWiwXF/q86f2Ja6VqFvfabbxtb6oJdOvRqNo+mGXqrh6tXFYyVGpVqVvZVlTj7PllNxUZxlyxsry/e2fvWlP3pSaMcdOlVjTwuGjX9lTpOtSc6rqSjCKd48nO1Je7JRd/h5aaSjBW7nT/DGpy/Dnw+3gLVr3xJcLpHijx5410e1t2mfw6NB1bxF4ftpdUsoP7SkW4Xw1bP4l0+81BNLls7PVZJbSOeGTTtVvsKuIw8M4xP16EaEqsqOEw3Pyy9uqq51yVJNRUZNNSc3CN4rV2dtIUsRLKqFTBVJ16VONXEYlQ5lKl7KXK06cb80o8ycFHmkuZ7bu54fuL691Dw9o0ctxYtd6ZqemxzK/wBluSNetNQmE6y3SQzyhpprlLfypWh88ThnZtzt5WYwoww2Pr8kKio4jCVKdOFSlOlCWHagoQUJypqSoxjGNtlFQTUUrd2EcpVMLhoVJwlVoYiDlKlUVZOvT+KTqQjNJS0b1du+xX8HJ4g0y0n8OYnbR/EcvhOTxHcPHNZNZ6Y2uaBcWV6lwIA2liK4ubRBfwwJMIL6MCSeO4UQ+hmKw85QzCFVQq4anmOGo0+WE1Wm4JSp1aTfLOm5UFOEZXTtflTRyYOVehF4TkkqMq2EnVnFSjUpqjWVp06nuyjNe0dnB7Xu46X9l/aU8CT/APCwUn006rdaJrfgr4eavocLXV1qYsdO1zwlo+o/YVuruSd7m207U77UtOi8yVmitLeGGOXZbhR5eT5jhsPgadC+GpSoVMRSaqSpU3zwrTUuVNq6sopPdJJNKyPRzLBV6+JnXaq1I4mFGd03KUY+xptfE1Ztyk2k7Nvc8CvtI1/RZ7PTv7N16ORLVbUpPZXSyXIud32mB4JWYSwyG4imSSOCNPMkuMo7T29xF69LEYHEU6lWpXwceap7ROFWlzwlZcvK01bmt7z5rtJas8108VQlTpKjiHGFNQiuWU4SSd2pKHN7qurcyS956XufWXwY/Z1+L37Ufgm+8A/CrwZrWryeELTXvFl9Y2+tR2mnnV7JYktkWTxXrOmaANWvZrm0s44tMP8AahDNO9lJbh5q8SE69LPqjp4j606lHmVGVOhTlHDSaWIqc0IQlzU4Lmi7t2u7pnsLkr5SqFTDulG8lKdOVWTnUTbhFe1qOKbei0hba6VkO0LSLjT9J8HaV4c8AR3/AIr8Hwm2e9vbwaVdyazM1prmpXOpPoFl4K8Q2+r+B/EkF5dw2+ra7q0GopHBpzXL2fh/QbSx8/G5zhYYnETqYmOHhJVKsuVOupqM04+zp1aUoezrQvGEpKEoynFtRV7dGGy+vOhh3Tw86koRcWpVJUm3KLlLmnSqwm50muZptwlGEo3baT5DU5NXs/DOm2fjz4p+DYbKeyuLoTDXrzVJ9Zl0eKPw3o3h7U/D3hK0vJL/AFFDBfR2uoa3otrFFpllpED+IIo5Gju+lOeKlH6jhMVG0qcnTdOT+pOpWlOeJjiJNcsp4eNOMHh6kqMnVxC+rxi4SUOLoQksXisM1OE7TVRWxMowdNU/YRc5pwnJNqvGLg4WTb3+lv2cviboHjOT4c/DHXbe8srSbS/izoAs/D0Nho7nw14w+GHjfT/FltaX09lf28Dy/wBl2E8bXqS6fbanbNrl5faWl487+PicBicNi8Xj1ecMHODq1KledTn9pTa55vki0p06zhJU4KzqSioKFz1MPjsLiMPRwelJ1lOMeSEYunDSXLGMXytLkjrdaxT6afIvw+8Vta+P9f0l9e1zxTpb6f4jtdGuVuLbTZtkcGm6vM1lBqMlvZ2F/wDuZFlsFuok1e+tIrCzF5NfWkc/u5lhY0spw9elh8Pgal6dSvCrTgoKlOiouMvZwlzqMveSenW19DxcFipSzKdGrWxGKpv2lOlOlOSkpKreD1nH2fuLlfK3b4dtT3rwX4h0C30rx1pt/pVtNZ+KW0p7+11f+yL65mi0y8WSaG9ZC9pHaTaoto0cBf7Ik8EVw6xZg8r4rGYitSq4SvQxS9rCNaKrYROlGEJSpuHs5L2c224ST5lC19OZH1eFp0HCvRr0JOm6tKcaddQlUvCNRPmblPTmmpxs5dG+WR1914n0Oz0Gz0XS59OstR/tKW8lu7zWLm+0y5gaxjt79rrS9Pimme8uZoIkW5NyhjS1MklreC4N5Hw+0nVn+/U24xaVSUnzTWtTllFtxcXLRxu01eVr6HVanTsqCVOF7uKdrO28bdW+rs1t6/Nnj64/tn4i/C60uls0D6lqNz5VhYahFHd3kU+m3MtoYl+yRMxjtEjjjsXhiTfPGI3cG0P1eS1a1HJOIq0ItVXQowvZP2NOrfDwgk9Yx55TnGMLqPPzpc0pJfMZvS9rm+SU5S5KTqVWlFte0nSl7ebaWkrp8rb1fvJ6Wb911EW5YPHcRyTMFxbS6bpdoIIXmiiLt9uuL65ju5IXEc0boUto2iKQzQTStJ8jBzUFCNOrGLpS5ZU51GmuXlfNTheT1u3GMZqz6o+kmqdN2k6fMn78JUk4u8rvlbi27qyvZO9kfOHwf0DxdL8VPE+safoSSw2keuywQvo4ls7+Jru1NvYSbdJu/tDvaNJeW84gkkf7LJDIQdjx/e59mGFnw/l+Fp1/a1qjwTdsVSlVpTpQjSv7P23MlHlacGoy5HyuCTaPjskwmIWd4/ESo+ypRlXV3RShV55SlFRdk3eDjF6K20bpI2vjf4M8WeLNW0a9i0AFIfDttb7Y9IuxDcTy31lPHb3Wo2dvZ2lpcGO6W4Uq62nlqUVjLIgrPhTH4fLcLjIVnKCrYmnKo/rGGi+VYeu3UjSqc023ycjUbqTlTgrtya6OIcBXxuJw8qVOPuYecU5UK84KXtYz1qUmow0i1K6vFNNtp6eh/Az4efEvSPDl35XgXR7+DUvEMDmC/wBQgaWN7OSa1KtHc6kbuAS3Npui864hims0FyHms5Y5j53EuYZdjsepUcZOqqOFdOU73jzOftElKEYXSg5J+6/iaUmm0uvh7CY7CYJRq4SCU6s6nIotc0fdSdpyne/LpdpW+zd3ex44+GPiDX/EXhu617wpo2haXZpqccS6bctdvrf2iGO0Mdy2l6prOoNatNFaw3F0EW68mcC0t7iWVTXJgM2o5fg8TRp1ZSqYueGtZOSpxoSlUU3zOKVpP3LP4uy1OvFZbXx2Lw06lH2cKEpy5U1HmU1yyi+XRwa336aM6f4bfs1+FbK98WDxFLc2mkeI9B1q2ewgki1DRo7f+05bN7uz8QatBpsMT2T2KnQ7g2upsurQ6bYSibVryzs5t8bxPiMR9RnTbjicDWp1YV5LkVT2cXG0qcJSjaV05K7TaV72Iw2QUKKxUZaUMZGrRqUqa9o4RbT5oSmoOMk9rWvq73R9pfD3wt8O9I8M2Gi2HgVruGzk1SJ9VS4luNNRWubi5nvIPIC2Mov7q/3QaZprzzO8trDpyJHcRmX57GYmeMr1alSX72Sp80pNtykk03zayeiirvWyXY+gw1KhhaFOhThaEE+VKEUkm27JJ2Su235tvqdLq/hbX7CIT6D4N0yMzPJLey3vhe5trmPUEglEFt5viBrLSJLuSdW0m8e1jN1aW1y97ZR/aBZXMvLKTjNaJ2vzX69vXrudMuSNrxWvZL/gHB+Kvhtq12JtQ8Ua4q6dFdxXCnQr14pNPlFtLDewXlh4Vh1fT4Yby2trC+d9RimksruxiitraxtZ3SbdShySi43vZx0Vk1130+RycjernK62s3Zv+9qvloyx4Y+HekeLPDXhe5efXIrDw4zaNPp1rpcl0102meINdmlJFve6Ndy3ot52+0XcWkvc3D3cEd7dJFeRRx5y9/V/Fs+3L3XXmvb/ADNIe7T00fPrbTv27v8ApHaWHwU+2jT7H+zYWcR6i+nC9Vrea4m1JQ0+ntEtrc36PG0wuFWS/leCOWVE3ZtnWFThF3vJ6ptO1pW25tdbemnQ1U4q2jvbV2V331vfzGzfC2wu7WCS21jwkNVliF94X1qx1qUXF6gjfUJbYaXLLsQy2aGaTUbRhbND9mN00K27FulVZSc5ScYKMW7qKk7cyXKk7Jbrr0M3J3bTf627ehP4J+HUV9rh8QyeJL2YT4ktLdzeLbXLl4ZktYZkaCO3urK582wDwGdrieNxYCaeG7gjiq3CSi+V3fuyjGzblr0Ss5del92VGbTu3Jq23/Ds+jF0TQ/E2m3ttb6V4i1OYXNzFJaXhuAp3oIJk1Cwnssrayt5uGKBbuOISSJM1zDKt8s1G0oyTtu7W121uyZzabacrev/AAbH6jf8EsvgH8Gdd8RfF+bxN8Hvh/roi0fwNe6avirQPDvjFtKubm78SpeLYprcuv3OiTyCzs/tUMIs1m8i2KiRIEWD9L8LssweKxGcLMcHg8avZ4V0VisPSxPLd1lLkVanPkuo2k1a/Klrofm/iFmWOwlLKXgcbjMG5zxntnhsTWw7qJKjyKfsZx51HmfLzXtd2P2rj+BfwRt8mD4OfCuHcuxvJ+HvhGPcrHlTt0hcqSclTwfSv2L/AFe4fim/7Cyeyu3bLMDovtP+B0V2+rV7JvQ/MXnueN3/ALYzVydlf+0MXftu62yW+uy07H5hfGv/AIKEf8Ebf2fPid4p+Dnxw1b4TfD/AOJ3gDUYdP8AEXhPxD+yx8QHvtKuZra31LT7m2urP4NXunX+nalp95Z6toutaPe3uk6xpl5Z6ppV9d2N1b3En0OB8MHmWHpYzAcHZVicJXu6WJp4LJlTnZyUvjcKkXGUZJqcItOL6anmV+NMTh6s6NfiLMadWDtOMsfjrp6Wvao97q3qjxy7/wCCqP8AwQAnmae+8Y/s9zXElw94011+yR4/kme6aGK3kumkm+BZdrhoIYYHnJMhiiiiZtiIo7V4RY66a4Iy1q2k4YXI6iXNoo/uqk5pz2UeW8iP9fKyfs1xNmSbv7n1/MI/4tHNLTra5+tehfAP9lXxt4e8PeKtH+A3wO1fQfEGj6T4g8P383wg8FILnSdVsLa/0m8it77w3FdWomsZraSOKeCC4gUrHJFE6FF+TqcNZApzp1cgybnpTnTnGWWYGXLOEnGS/gtaNPY9aPEOeSV4Z3mzi7NNZjjEpJpO6/fbdNUnpscN488N/sYeDPiV8HPhD4v+EHwQHxA+PWpeMtL+G/h2b4W+Arq81xfh54P1Hx34uvjDLo/mppWhaRp8IvLxY5YodR1XRrVwj38TrrS4PySth8XiqXDeTyoYGOHliqkcpwPLS+tV44ehd+w3nUbsv5YTfRJxPibOadSlSlnubKpWc/Zx/tLGXfJHmk/4+1u19Tjv2hPhJ/wTr+AHw88R/Hf48/s2/s66N4F8Dx2N54k8aSfsxeGPHN14ftbrUILC21G5s/Cnw68S+I4rGC+vIftOow2DWmmpKbu9ntrZZJ11wHC2WY3E0suy/IcpqYjFycaWFp4LLqLrz5W+VKpGlBylGLtzPXlavdJGWJz/ADOlD61ic4zG1Ky9rPHYucqavdPm9o5RipO6ts3c+Pfh7/wU+/4IY+KtctvC/hD4sfsx6De3xJjl8S/BXUvhb4eDKr83fifx38MvCfheyO1nCG+1e337mWPcWIPt1vCjF4WnUrT4EwcYRi51XSy7J6jUI/HUlGlKUpRgneXKpSUbvlaOJcc1aklFcT4+UntfMcdou7bnZL1e5+mVp+zH+ynqtjBd2X7PX7Pmo6ZqCxanbXNr8Jvhxd2F8l3GJYtQt5odAkt7lbmKQSR3cbOJo5A6SMrAn5efC/DqvCfDuSJp+9CWUYFOMo/zReH0krtd1qequIc9lZ/21m7XLeM/7SxbTjLdRarvsubo9NzyD4tfC/8AYH+Btl4DufiD+z1+zjoq/E34qfD34LeCLQfBT4YfavEPxC+JOuwaD4Y0Owtn8Pwm4k3Pc6pe+V5j2WiaVqmomN4rJ1O2H4MyLGOvHD8MZLW+q4TE46ty5RgH7PDYWCnWqP8A2fRK8YrvOcVpe6irxPnVD2ftM+zaHtakKUF/aeMXNObskv36+fXyPUtf/Y6/ZC8T2YsPFH7K/wCzf4i09JkuhZa98D/hjq9mtxDE8EdwLfUfDFxAs0UMskKTbA6RSPGrBGYGcNkeR4CUqmDyfKsHOUeWU8Ll+EoTmt1Byo0YSldrSOquhYjOc4xcY08TmuZYqEXzwp18dia0YtKznGNWs4xaTtzaOzsfzM/toftxf8Erfgn+2l8E/wBnP4f/AAE/4J9W3wV0TxDcXX7XHxq0z9kXwn8Ur/wKPD893NL8K/C1l4N+H13pVzrHiGeysvDHiPxFpMXjGXwfPrd1a3Njo+t6LctD+n5N4d18xyTMMzr5TXnjaijTybBR+qYZYn2yvDE1ZTvWcEoylTpwjCdS11LlufJ43iWrRxdLDU8dNUINrGV41KrdKotVTtF8iutXJN9b67/vz8Mv2Tf+CYXxx8C+Gfid8Lf2Vv2H/iT4B8UWC3/hjxj4Y+APwN1/RNVtbeaWxmay1C18ITxibT761utMv7R2ju9L1KyvNMvoLa+s7i3i+Fr5e8HiKuFxWAWFxVL3a9Grh4U505PXlktd91yynG1nzapv3aWOniYRq08XUrQai4zjVm001dW1006dNrHobf8ABPv9gpwwf9iP9kRg2dwb9mz4NMGyADuB8FkHIABz1AHoKy+rYdbUKK/7hQ/+RNHicQ1Z4is12dWpb/0oSL/gn3+wVAcwfsRfshwkEkGL9mz4MxnJOScp4LByTyT3PNDw+HejoUWvOlD/AORBYjER+GvWXpVmvykfztf8HJX7On7OfwR/Zb+BviD4Q/An4KfCXXtT+OE+hXOsfDn4X+CPAmpX+l3Hw/8AF1zLpl7qHhXRdJvbrT1lhW+Wykkmt/ttvb3Hk+bGki+PmdCjThS9jRpU5OpK/s6cYOSVtG4pNr1PZyjFV6tausRXrVoxw7jBVas6ihNzUlKKnJqPu+7da9Fofkb/AMEN/hKfGfxO8VePtUlkm03wZa262qumbe71W9F3DZtvkdB59lapPKYlLk/akMpjEcQr4TiCsvaUaSSTUFLVWe9+l9b69LLXyP0LhxOlgcZXvJupUVGOr5Wlyty+68fS62P6zoQIGXbwEyu4LtXeGyMkbgCenUE/UnHze2vXv67npXb1e/l9y7dLF2WdLlzKyQxAYP8Ao+EVgUXByQzBy4JZ/mJZiM9gb76geceK9WFpqFtp9v8A6Q0ke64TiNUjnBTeJFBcH94SuW+7GW+XO4tebSXdt2XrZNm9JNJyurdPVH4X/wDBT7/gpTafs5eHLj9mH4EeIhN8ZdXsJE8beLkvXu7z4ZaNqsTTC3sLsyus3jnU7SZGhkLeZ4X06eO5XytYudOfTPeyfKfrtsRWjN4em9k3FVG7WTvb3P5nq0n7qk9Dx84zb6najTcPrtWEm4qV1QVmo1FFe6lFpyS0bas0lY/k/vdXurWS+uZ7ie4ur67d59QeeM3Nw8m53MqeZM2x38x2LlpBI25yrEmvtI0IyUKaVo04pRjduMYxu7a9fu9T4aeIqQ5pOcpym9Z8z5pvf39ej2s3bRoxJ3+3R+ewuDNKRujgVTDuRZnlmmYjdvCrlIwGjYi4EjKUj39EYuCsuVrzV2vJXvbys1qckqindyc07WtF6Pzd+/XyLFnKIt0eUCypgyTxxyvayZ2J5JYRbcJukyrbGH3hIOKmok2rtrTpt+a/IKVRQTTje77I2Le5hs4J/MvFD3KEecJUXkbcEB5kMkhI2+WkYVArFyyshXNq51wkoXvre3w67X32MKYwy3c4gKyxy5lyZEklHKhxlSgbAyoYDneTlW+YXZwilfvt8vQ5JfvZOUdFZfFo+va5DrRGnW9qsLsTdgbgVj3+WNqkEBmZC5VG8tpBvYrwACauHvXvra2+v3BWUaahyN2qRbdm9Yu1k/x01RhJZGUxuv74SSYXIDSZjIUK0aM5IYsm0FcONyqRjFaczSbu7LzZgoxai4qL5naySuvX/gXNmaFNPtipmR50w0yrID9kV0mCbI12xmZXZcqFAj3+UMsjkZKbqT1jaKjpdLdNK9lfz1Z0Sj7KFud8+9lJ6Ltunvpt5djo/CglthI12n+lfZZlSO5XCShrfaoZFAYrCgdmyRsHOCgO3HEWfuxvC3L8OnVLo1vc6MA3ZTm1K8Xbnd03y/auno9+p5lfyPLeTSygASPI+UAbEh3BAjZ24A+YklcDlgx2iu2MPsrZfppf1PMqS9+U5Jczk7uPm22k3b3b7behc09Uht5r5julI8mHdyFGFViGxIHCoyfKrDCKNpyOFUaUoxta0Ve1rN23/pGlJJQ9otbyaSlqvPTp5W/yK1zIzytIpM6ybVZlVQFIxt8oPnbtKnaq7ckAAlS2EROTu3bdr3Y+dtlovM0rfURpkUikBriaVkmyqmRQQ4IUeXlUyeQZGZtw2MDxSabcWnZK9/PR29fmXFqmpWi+eVm3b3o7fC731jo9t2jXtwjWiQ7DDmSZslWQouN4UoV2YkAOwb96O/zjy1wYlzRbkmrLo9Vtba1jWDjKKg003for7t7pvcyNUsmtrh7fEyoCkiy+Vhk3DdyUeRdjg7QNy5baM7VIFxkmrtxT7LR/clYzqLlk4pSa01drar1/Qy7FZPtaqro7s7SEMGy4UuAAvOG+XIKq3zHKsBkh3ISu7aaa/crnuHwYDN8V/hcIolP2nx94PBQp5iHzPEVhD5LqsX7x51xLGobP71EQ+bjHnZs0sqzNu9ll+Mem6thqjuuz7Pv1PRyp2zTLn/1HYS/mvrFO680+x/WRcW+tWNgZbOGa4uIfD92rRGWFp7vUbewnv1FlcNEjHbPJLb2U062KrdQWkv2qOQ4m/hqNSnJxptTS9rDkUUuXlShBXV7XvF7J2jy630X9l80VKUre9KVS7SSbvOV7u99Xdu++vc6Lw/G722myzrBayWloLXTxbi8nmn3LJqEkouBazRXF7boFhUwR3GxZZoRczXqzPc9eCSWY4RRbaeLw17/9f4addO3+Zx49p4PFv/qFxH/pqZ/Ol4a8b6PJql/pesWmnabrH9rXkOk3y3j2rlDcasb5721Lrb6i5eRprbHkXcsMT2cswtEggs/6Kz7LMSqs6uH9pWpXqTq2o88kpKFoqcOflikm5bJ+aTPyDIc5ws6VKhjFTo4jlhToylXUKb1nz1OSpyL2ivHlcU3e+sXa/wBPWWprb+A9LvJdf0e68zWit0YLkxm4N5C0NrZCKKS0uYY5YbDTklsJ4pbO1imjgVC8X2mf4HGUJVqtWlDA4mm3GLjSapOpRhTu48/MqilUTbarcym9paJH2lGvThShKri6FSKlySqK8Y1ZO37zVXjfb2STUbXu3JnI63r+j2k+onTrm2kj1GABrSCabyJLaKeO9VMpdQX6Q2sNuhtFCTSxyGNxdCVUjXHD4WvOknXoyg4T92dRXmn8PvJaS0eq2+8uricMqk4066m+Ru0HdWWt+mu69TMM+trr2mpLdRT2+p2lrq9vK00kkvlQrJJb2mph1hvItRM0crNa+Uomub2W58m93WsUe88HS9jUU5OM4JU5Rh+7i5e1qSlKDj8La5U2krW5dkcEcXN1YKDvCSjJOUedpRptOLTdoptqSS3tfc6vw14mPidrzw7q8EWoiHThZ3DPHaWFot9cXioz3NpaR3Uc0ct1d3On/awJ7kWUkF4bW1jN/G3LicK8J7HkqOjTrVIXa/ezlBJyX7x8rTXKot9L2vqVTxH1lunKHtOW7SlLkipNN81lzXWusbdfLX5q0PwrrGl+Jtb1MX1jBp0DanBrFtFfLdDV7nUbmaVYt7Q2kcFvczSWt+kjLAwl8hVhfB1EfW5lmmFxOVYXDSo1HiP3NXD4i0pfV9IWlKnHndSXsk4Sg7J7OSsk/msJgq9HF4ivCpTp0pKrGpTUbOo5VedqLSVo8zk+Xa7uldntttp95pngzxHo/iHTtZs9M1iymsYGhVZhJfMiXFu8cjXziK2kmlij+3wXMR2TPs85ZLyyl+UjXj/aNPFQeHqqlNVlGdJQT9nVjGUfej7sndaW62voe3OElha1KftaarQnCNm29Y6T3V467u3ZaHknhf42weGfhx458J6zdtr2qSaS3hnSGmtdPhIthf6YINPuQIYLg6ejWE2rS2l1NeW63kEUWmRW8F7q0sv2OJ4bnjs5wOKoU54bDYj2detW9tXm4S5K1au6a5lTjKo5KCko+82m3zLmPmMPm9PDZfiqNeUK9eg/ZRpxSguVONOn7SK0lyLknFWdrJrVHiF/rml3MEWrva3M3iaeHXri4ubaUadCl1Ekzac9mtpbBfMVlXUNVlu7m/uL+4SS2intHuZJl+ow+CxWHqyoKs45fSq4JJV5PE16kEpVMTVnObvJTqRnTjSk+X4J814pLw5V6FaFOq6M3i6lOvFum/Y0UlOjGMacVopxi/ayq2UmueG0m32Pgb4hax8J9Z0/VLG7S8Jn0K7tZoPtFzLZX+mXKLqMSXscdpJLttll0mbTZ7a9spLK/tJGaS5tUauHG5PSz2E6ns54evhY4jDQcnGlCcZOcqU3SvyXk+Soq7fNFOy7m2GzKeV1acXWVSnVdKclHmcoxjKHtE56c8naSae97PQ/RP41+J/hP8WPhne6D4m8fQaV4t1H4c658U9Dvbjw1ql/eRahd+H7n4g+FdN1vxINPXybyLw14em8BfYNGfXGbSvEN3d3F5I4ntLP5fJMvx2XZpTxai3TjWlSnarTdKUIKNCadJTtWnOq+ZTlFumvfSctD3c1xmCxmXVcPOTjVlRU6d6cuampuVe/OouMIuiuW6lp8LSWp+REvhHVE0Oe+S2V9OGnWt/IsF1b3DxFJb+3R5opJvtCBIoLv7RFHGn2YOguXt5Hda/SlmmE+uVKDqSjOjiJYeMqlOo6c6ns6UoxjOKlG0pTUVzOKunfTV/BSy/FRwSrU6anGrRjXl7GcFKMVOopylCUoS92MFJ2TdrWu9D2nwp4K8J2+geEvEen/Eaa6+Juo634q0Hxb8M4PDN1pi+DNJtLAvo+r2fi3+1Lm319td/4mMFxaWGgFdHmhRLu5uZLu0a74c5xK+oVlGjU+rwrUK9Oo3zyrwnKh8LevM5VFDk0SSvfWx05TRX1unN1Yzqv2tKrSjGzoWhUvzR2atTlJS3ldKy3Pb/gHH4U8ffGf4PeGfghaeIvCN3b+HNJk8XJd2sQtLr4kaXFq8uta9YzXGseI7qXR9V0nStImmXUoksG1a98RW+n+GvDHh/UrLTbDyuIMJVjgHPGujiMRUm6UalL2lFxoxlKpQUacWqaeHVR8l01zpvZnpZDiKdTGU6eB9vh6EIe1cKns6372UUsQ3VnFz/fci5kmvd5Y62V+V8anxj4X8Wap4qtPDOnNrmuPFqun25utRX+yNF1phfWVnBGtzpdvI1tbPHZQx3umSyrc2u6ForiFY28zCzweLw1PL8ViMRhMLRipczoUpKpVtrzVIUW48zV22tXqd2Jp4vBYqeNw+HhicW5OydecLU29uRVKanZd+a2y0BviV4n1C30y01PSGmOnaVBoen2Gp32l2uj2dhbSteW0cOlWunxafZxnUhPq0UcFsd8kUU94JNQkhuqWIwFB87hmXw1VWTwyk685e/zt1G4OpUlzvWUr+9PW0neVjKs4808JNacso1pv2KTalyxp2lGCbim0ou7jG+0WfR3hb4haP4p8GeGfC3iWDw94fuW+JcfhU+MNIsngTS7bVfCltcaHaya1HfnQI7K31fRmt7i11nQ7tbS1v7mSymtDb3efAxOUfv6/sPb1ZRwLzClTrupCdSpPFUsPVU04y5241J1YtOTfs3KVnY9uhmEXSw0q8IUovGrCTqUXTlRpx+p1atLmcJLlglFRkpRVp+yjFPePnnxO8KWF5LLpenWXheSb4d33iXwX4q8QeDU0y4h1bxXp+oGTWrmHUvPsrTXbe1Nw8ml67plrM2p2szTJJc21pCYfTpt5JiK+GxNWrOOIqUq2FXPWk5UI01GcbKLSXPd8r0fNdbytxVKMsdhqFajGnD2dGVOrJKmlGq7Wd5OL5tNZK8rJX6H0L+wX+0h4S/Zv+Ka6Xr/AIq0e18EHWPEEupeJ79LHRdb1KxutGvrPSRaw3N1OlhCs0llNdaV9ovYru/hs/OugLFHN4yniauaYPM6OCxMqVSlKNaNCnKUoQacWlOm21e6dmkr/cRhcRQhhMTllbFYajd89OdfVSnFxlFRvF9U9Vezf3/DviP4mXWpfFGbxFFrHm61rniLxp4y1e9sbW8g0O51XV9P1bVb82kd35F+LS0u7qaGOOOdo7mCSXzJrqIWUj9v9kNZVia1Wg6dSpQoYWn7So3iLSq0KclNyi5RdRX55XcpJvmWrOWeZU3mVOnRq8zhOdeVo/uXTjRqylyx0jO0nG0Gkk0n9k86+IumeHbfw/p3ibUtSNx4s8R+J2u30JbUWlsmlefqtzNrUtzbvOYbi6gn0yNNMGZEaUSyX8q2q2ie3kNbE1a9bA4en7PBZbgo0o1FSdZSruhg74e1ve9lPn99qycX/MeXm9GFGnTxlSdStjMfi6tarSu040YVJqNZJc3LGpzRfL/fR9H/AAptYNOu/Cmp6V4an1NtTtvEFtp121nA4t7fUvDPjnRN8C3ctjdLb293rumSLOjRaa17plvNcaiNgij+Vxk3BZrSr14Koq2HqzjKcqfO6DpUqyjG14zclUsuVPlbTau0fQYK/t8BVp0ZWkqsIONJT5HUoyULtuPKoy5ffXvKysrnTeAP2aPE9rfy+LbuO10iHUNUQ2Gl3TaULeWK5tFk1KXztPuDDphjl+yrZWq2l5Bb2u4zXgubexhuc834gpY7AwwFBc1lKMpz96binHkXtHeU0kmtbW7dDXL8jqYfEyxVSUIylOElFe7FL2fLVvFJKMpT96yvd+83c9XtPh1bWFs1rrniDQIhatdyyNpmpWl7LYi1toYb6WaRodJUgwtGs+y4E8k+y4llkdd6fKzk2pRXO4qaUb3aSlNcq32jdLbS2mx73sFHlUuW8m7WSas5Pq7aLr8zO1bwn4Z07w+HGq3AhhQzPrenWk/2H7NNfXloZriKyh1Q29xfKbSWR76zIuswSSqqx5R01WqzUbqfK5Jc03Ftxg5vlbV9LW6Xa5dncJU8PTjzT5r6ppRi4rXlT3tZ6O67rY4O18PaP/bVteWlhPqd3Y3FxpPh/UNft7PVHs5pjbT6bqK6fYWHh6/0q5i1WzsLv+0YNQh1ixRZ9LO+wublb70vreIp0p4V1FGliOSrWhTvCcnCSpwUqkXfkhe7o6wcr1b8zaOVYWhKvTxShz1aHNToynFSpwVSPPJqk7pza932+k1Fey1ij1uGTxxqGmw3SaNdNb3OvRT3E2iaX9ju7uG/8q4uS9nP4f1w2ElvdtdWwv7a71Rg5nkaDVbhRJf8k3RhKcfefJG0mpXcY6NqnNu6l3WnU7ZqtJRk4Xcm1Gcaa5br/n5HT3fW/p1NWxh8T6/JYC61KKw8Q2rQajPbxC60aWSe0uIimnTvqt+LEaaZklsL6Jbf7drFrcRg6s1slvpEnNz4eEpxhT53L2kacqqU1GE4KMnGbbacd4JWSld6PUXJiKslzVYtXUnyNxlzRaaTS0tL7bb1j0ZcvPAviDQc+J7lNO1S8W3kt7uHSJ7SfQtHkmUi7e7mgkfTIJjePdzpLHPa2ssL/YobaG1neKTOpOnOMadOnBNx5nJwSk5KWik0vhvGMvua1H7OdOTc5SbleMYptwSkrXs9E9XfS9kvQ7/4I6NqGrXGoQpoty9vNaGxu77SYZlklh1O1gtbiZZbCK8h8Nv5doIbO80uye5tLtL6aZNReO6S5zdWSUbRTlKHLZr3UuaUX31vf7l6LWFK8W3Jqze3kkz0H4k+AL6B7PVzra+H7575dVgj1TW4dJhllDG7lijS58O+HIBf6dd6r1k0aNVkkZG1Cea6d7jScm4JXjGKSUoKCbavu9tuj6WTBxjvzzbS3/S9znvAHwy1jVX1KVdUn1G50aLU5PN8NalpuuT6ZNmd0ja1isw1hGLuWPUJriw8S6lBbj7HPLIjwRibFSp9JOfrrb731KpxnZ2lbX+Z7vqfTfgnwlcTeF7PRIPEOuW2tNdlP7KXWJPAl7cW1vNObCBoNU0fxRqkawWkUMkdvbWVxp8rwgDUbu2aeaj2lNySXvt9Ur29evXTcJRcbX6l/XY/ivovhuw0zwd8IrDWtQaXUl1uTXPEuga3cai1zar5cVwlvofh7TJdPJlN3eS3d8l9eWcd7bQRxF7KUtvnkkk03fVrfbrqN3Su5Xt0vd/Jfmdn4Q8NeKrgWmpX9n4R8IWovbhdU8O6ra+GXUWj296jWWm6z4W1HVozcxRTwuw1LSlu7k5njlTZcQPrpZtySsuu78lZav7jNtq1oTnfpFXt63aOI8K+EH0631a6HibULeKLxR45t9OtdkcuhLbWnxE8SzC7tbYSeHLU31pNmWzub3UtWmF5LZERadbYjjd05SlGMnG8eW0VytqNnF3a63drfiNNctut23t+Pmju5vBc14LTTf7O1u/ZLFbiK/0bWLXwXpmn3dnctFctdNFc+KrjMse1tOS0j1GK0uPNVrsmaO7gu8JL4PednJJ8ii4qyUWr6O95LS7s9bEWne6klr1V1b0a0/pGzriaHo2n2D6xr+k6CbObR9Rnm1e78Q3itYQiaG8heWLVtIivZLoiJTILG/shbkm90m6tEWK2zjFvni/5nZN3927sm3vbT7r7lq9lfV21fn6Hi/hH4sfCTwp4l8cxz+ItCsAt1BqOl+JNA0fT4pm0nV5YZDpen3Ph/RYXbT7G9meeISCSBBPJFGXkTJUubRKU000rxbvZdN1pbpttoK6XX8dhLv8Aab+GEGo6vPFpupaxZx2lrcrq1nELafUZEaWW5tru41q7tb+aQzJHHBdyQ3kIaSL7OfItvKktVHdpymor+duz09XfX8dQlZppST+enc/ZL/gir8W0+JusfHuODRJtGtdM07wTd2ouNSivZLmHUtX8bfvkhj0jT/s0MsltJMiC7voVLtHAYIo0hT9d8Jpc+Kzlxb5fq+Bi1teUauNcnbzUqavu+VLZI/MPEtJYfJGnFtzx12t3/B8k3bbXsfvsRng1+2n5Na+/k/ud19z1P4Jf+Dm7StNsv+Cm/wCzveWdhaWt1rH7N/wnvNWuLe3ihm1O7t/jd8YtOgu7941Vru6h0+ys7BLm4Mk62VnaWgk+z2tvHH+8+Gi9pwrmsKnvx+vZnFRn70VH+zcBVhFJ3soyhiZpWsp1ZNa1Js+D4kjFZnQsopyo4eUmkk5S+tSjzSaV3LlSjd62SWyR7d/wdqKo+I/7E+AB/wAUP8bP/T58N/8AE1xeEH+6Z++v1nBq/rDFP80n6pPoacVtqpgWnZuGIu1o2uWOjtuj+wH9m47f2dvgQT0X4MfC8/gPA2hHvX43jUli8Z0/2vF7b/7xV106n1+Ff+z0m9bUaL1/68U5P72235ts/il/4KF/8FEPGVv/AMFnf2ZP2nlvfEGi/sv/ALOvxhb4QfDzxVpoNzp/jLwd4J8ZweCv2ufEPhyAFoNT/tmfxD4q8DSXlm5g1vQtA8P+RdDapj/auH+H6K4JzfLFyyzXH4FZjiqM4r2tCriKSxWT0W2nJRlQpwrJb0vrTSXNKSXxmYZhP+28LineOHwtaVKnJbVKUaqpYmcUnZte0lHf3oxSb3R/ZZ+2bp9lq/7H37VWn6lawXllf/s3fHGzvbWeNZILm1ufhj4ohngljbcGilikdHVsgqxHevx3J3y5zlM46TjmWDaktJRlDERSd1qnG8ra6cz7s+zxfLLCYyLV17CqpJ6ptU5SWj0dr3Wm5/nNfsd6z8LtJ/4Jsf8ABWK1+I+n6XqOp6+n7FOh/Cy3vfs0eoRfEy4+JXxRu9N1DQb24KPYXuk+HLLxPqmqTQT25ufC1n4g0u5key1G6trj+js8p4urxLwgsLJpKWdyxKWzoPC4WnyzSlHmjOdRQjB8ycnfldrP84wbprLs0U1HnqRwtKhdK/tZ1rWi7e63G93pdXVz+7z/AIIy+EtT8Af8E1v2W/A+vfFLwj8XNe8PeDdXGqeJvBHj/Sfid4e0g654z8TeKNM+H1p4x0LV9d0XUZPhhoWuaV8P7iDRtVvNE06Xw4dP0KaTRbbT3b8D4uxMMVxLm1aGEq4JVK0Zwo1qMqE5U+X2ca3I4pWr1KVWondyakpTUZSsfd5LDky3Cw9sq7VK8pqfP70pzly3etoRcIpPa3Kttf5vP+Djn9sj4qar+0l8HvD/AMILnWNP+Gn7FXxM8J6nqfjzSpyulD9rbVtKsviVoukRzKHt7jWvhv4C0vRrq1ljMsulal4o8T6deRRTo0b/AKR4bZLho5ZjpYt/7Zn2Dr+zpVIpzjk9NzwTxFPm1jHEY1z93RSeFVTXlTfzfEeMqyxdCNJNU8DWhUU07RlifZ+25G11hCKs905NaXuftJ/wWT/b6vvhj/wSYtfj38DdT1vRNR/a40n4X+Cvhf4stimma14a8N/HDwdffEC+1ohvNn07WpvhdoviPStPurGaDVNA8QarYazp15BeaVFKPiuDshWM4sWCx0Yunk/1vF4qi486qV8BVpUYUmmknTdSq3LmVmopOLue3nWP9nlXtsPrLFqhGlJ6WhiYSnq09HyRd0r6216niX/BLP8A4Jlfs/8AxC/4JjeAZvGvhnTdYvP2k/2RPEvgTxHePZ2hvrS4+JXxQ8WfEi+8VQTTwT2w8TaVdWnwiTwzqz2r3Xh+4+E3hm8tW+0W+89fFvEuOwvE+KjRlKFPKc3oSpKM5RTWW4DD4eEGlryNLHSkk7SlVvb95K2OV5bRnllOUowc8RgnTd4J61eaUJXa3TjdvdNKx+X3/Brb+07428F/tAfG39i3xNcSL4K8ZeEdY+LHh3RtQuWjm8M/FHwLqnh7w34pstKsmQZl8WeFNRWfXvMlZoD8OtJNvApmv5W+u8Vcrw9bBYLPoR5cRRxccFKUGlGthMVHmoSqW+KVOrTjGN78sKjs7XR5fDGKnRxFbL5NypuFSpFttuNSjypxV3ZKUOeTateSWmtz+4+vxBO6Tta6Tt2utj7gKYH8uH/B1Zbm4/ZC/Z4jBIZv2ifLXaSHBm+HPjGEMoAJYjeRtAzkhugNeZmTUIUpWTtUk3dXVuXV6np5Ym6lZJNt00klu25JK3n2PFv+CP8A8DZfhL+y3oWsX9iYNa8fald+KrmcbFc2Qhj03To2QKCP9GtPPwVbdJcvKm0OMfkuZ4hYnGVai1S/dwe+ildtb2d7x9FbbQ/XcLQeDwGFwuitetPpJyqJtJ6K9ouLs9nezdrv9anhnlQuGxCkwYsTuD45KrjPBZcYVsEc7VbbjzzW65bW17/Mmd2gsJDJH5VrEhkZkbJEMaAs2cZAbAVdpHCtj5irB8ra5un9IIxcmkup+JP/AAUl/wCCgFn+zF4av/C3w7urHUvjx48tSPD0LCC4TwJo195lknie/tJ4poG1J/3kPhzTrmKSE3Sf2pqFnPplobe+9XKcvljK/NUjP6tD45L+bSyi7rT+Z3v5M5sxx8cDR5YShLEzsqVK1rX3nL+az2T07n8f3ii+1PWNY1fxBreo3Gr+Idavbu81vVb+R5ru51HUp/tF/cX1xIjzXstxdySTS3xkM0k7yzzeZIxY/eUoQpwjCMbQp2STfNpF3T/XtfW+p+e4pVJValWo+arXcpNpWd5rlbbTbtZWbvtp0ODcEs7SIYcM4VmkQhm2kFmJWVo2AAPBwPmGV2gnsSSs0rXV/lsea77dE9ul+420eaGGSNotzQmchnYZZgzrwHhlyzsTGTKipgEHYy5UKUnH7MZdfeSb9PQefOeUStJsdFSVokjUxOGYghIshVIyxxtwNuAqmhpPdITtut3utkn5IsSXk7qscMqCGQSq3KozFnUzurtGd4GyPcuQCwQFshVZcsey+4Oacfh6738jbgtYrO3W4eXzm3um+SaR1STbgBnjQiWQAZcqUAYlf3nFYc0pyk5Ky0t+N9OnQ7VTjCGjV18TbXy/U5K+DTuIJZUaMyK/mLGu9ELF3wuzLYXnDxABmKZ3KM9CsttDhd3o9rWv9pJbKPbfa6LWmQJaebiS1N0ybV8x23xpIGDOMqYBKR0B4VRmMKMms5Sb0Sl/n20TNcOlTVl7NvTW9rfO25XvJWiMgD7pZJMS75g6qzlWVFy7/KqluXkJw6hsjg6LZehnOXvtN6u776X2/wAlY6DRyItI1GeVdqLFMLYEtGyyOxjyCuTgM8rPGC4HIL8bDhVs5xS7K/Z2Sfz1sdFF8tKblzKybh5S7dLL0POdQuHcOxjTaLhyXjLhQkhOINyyB1QABRIFdlHyowXIHbT+J+n6o86pqrvdu/l1LhvLhLYWkOEt9xf7NG8rxLIxBkZXmeSRd6xqJG8xmYoq5CYIXu+0bkk91tfy6mkG1FLW1r2W131ttdlnS7WRs3VxFcfIpW3UnCySh8eZ9wgogMYKlwHJJdtqtiJ2vpbXoui8102HGMm5Slol8G/vLRO+tna/y+ZvCDzXkuHjt4g+5nXYjsikhZYpFdAdoDBCSGG8vtc+WWqOZX5f62uauMmue/bW75t7f8D0NzS4P7Sns7a0EeyI25vF8tI2j2OUcRyMhYmUMCvlhECKglkMj7hjUk4ufM7J2a10Xw/ddp+rfmddKMarhyqzTfM7JN+67d7+ZH40SKxljtAVEhRSzQy+aYhM8m1GG7dHIcANgDaqlASQzFUPfvLom999NAxqhSajGSbdvh84rftq/P7zmrOa3tyGmkPmxs8TEbhIylgAA/mncMcE/PwS0gcbFHQ9U0uxwwaTu++vp1Xnp0PbPg5FBcfFn4aNGiecPiJ4L88LMFiZf+Eh0oRLAI7ZFiKptVppZLlTJ87RYBifys3vHK8y5ndf2fjG1e919Xq333uezlii8zwMVGN443CXdlb+PTeh/Y94X18vp1wmrC/tbWa3tTdafeWw061jSS2srmC+iY3+ZLcRC5gEE8mnD7bbm5tmtLyw/tCX+F50qkZcye3NZpvVwnKEmn/jhKz6+R/XdSMnJ8sla89m9/aTf6/1uefWd/dQT63p9oIdQtbbVDoklzcwTw3SW8lrpV2bdbyWGK7/ANIsVuLox+VdS3Eps55PJs1t2m9HARvjcvcnKMvrOGv5v28N3u30/wCGMsXZYDFJ7/VMRfS+vsZ9z+Zvx3faTfeKsqdKgvdG1C+kkhmtLg3dxfxz3Pk21urQWcj/AGIiG7m/0uJpr4oskfkxfN/UFGjiKVDGqca3sMRWm1KnVko+yaSs7S2fROzSV9Gz8NxdbCYirgVB4dV8NFylCtSi5qp7lSnFycbNOMlrFvdJt9e+0/xLq/ijRLY3F5bWs2m66nlvb2Wm6fYfbMQ2E1wYtPttPS2Fq8UO+6lijnu5IC7ubqCeUeFPC0MDSrqjDSVO8uapVrVpRTSsp1FprNLR3d+h208dXzGrQVWtD3KkvZyUaFGlzWcm3Ti7ySUN5K3a7JyYb/VFtCFje4sEiE8NpiNc27D7XLb3MaRQQQ2ilZEudrAGK5jQTvaiLyq7aoupCLcYSgmnf3mpJckZPRyv+CbPTote1cJzSlUhNxkmmo3V1UklryO/49zofDXiI6Zrvhaa2k+2peWtqkSPGIoTdWOrzx/aspsaMSLpiXayZe4ZInM0LypAIuHFUPaYevOUZ0uSbm0k3JOcm+R23s5rmfSSSOrDVoYepQjKopynFU4yekHyxXvx6K8Yvl7xd1exoeEdWt08S+JZdOms4be8u7bFusom+yzQtfQfuZIZYj5MkqGWKVF+z29vM8T/ACeZGfNzWNSOCwEKtOc5KnU95NRi3UlCcU23ZyjGLV10vpsdWFklicRKE4xgqkUm9bxUZp2S1ab5bPqtjk9ctr2z0bxxqVu9mJtN0u7ubHyZIri2UNGk8twn2i6dpJZI1aVEu0inUETKqiOOFurAVKVXG5Ph6jnyVcTShXS5uaMJQkvZ3Vk7bO11ocOM9pTwmYV01GdGjKVJx2cote/b+X17mn8Bfil4o8fjxbZ+Kr/StWmvvD+mWrz6tLcWllp9vpCy6NZqQ8D6fb3Edo3nR3VrbtGGvFkkneS6lW39HjTJMLlH9nvBQqRp/WK1P3pc7nGrB4qTbWtoSgormbdn16cXDmaV8zWL+szpyrRpU/gTjy/8ulBc2j54y9q2lZSik2nv8Y+NIdU0XxFrVhKGafT9W1C2lvHeARzw+YsibrVnmMrlpQk7OjAJED8yBVT9LyWpTxmAoV/afu50KKpUuSfuul7WlV16XnFS1aT6HwmcRrYfESpxp35KtVyq3V2punKF2nrZOcE+m3Yu6Jc2epR2Flcy3VqLa7aeGC38uKZ45IgsqWkzNKZhNJEkTQSZuQNkcM8m9zFGOoVqLxFalBTeIpKk5VOdwTjpGUuS8oxhG8lNJKLT5tLl4StTrQo06rmvZ1VNxh7rlztJxU3peTUVJX1S2PS7WytNWg1T7LbXMiWZ1gWVpJIkU2lX0Et/O0IVBAsrWUkUM9sk203EAUlH82QR/MRxtXD1ME51aMVVnhPrNW8qlCpSnKlGPuyV+SdOSlKTVk27NI9xUKVaFb2UJJwp11RjNKU4Sjz3SdtUpp2e3Lrdps2PGd3Bqeo+LLrw9qdmvh7Rx4Z8OWaXt7FZ6raaXJ4fiha3sNHFy+uXWjWd7a3p1mSwtrmzt4ZSt9GLnVIYJ+zBUfZ0cvqVLvEVqWMryUKcLVeXF1pxnzNckZpRpumm4uVk1dHJiqinLHQpSiqVKtRpR9/3Yc2HhBrlvqrufMrNK7vucDqclv4Z1LQbH+yIr6H+x47m7hvZXvFvjeXt0TiWSKy2LEsS2qgxzwiPzsxM0JI68J7XNaGPrTxNTDt42mqbhCEJ0FQoYeU7qHNGXvuTba55bfCo34sVOnl2IwGG+rxqR+ruVZ1HzRre1lOCirO8VLlcFayjq9NW9XwD8U9d+GvxOs/id4N0jRodd8D+JdL8V6NaanaPqmiW17peq2zWUV7ElzZHUbKa5iWK4hWcQ39tNIrhLYuX7oYSDweWYariqlSmo0oOteK9vJQjWSqXVmn7NXirN8qS1aONYudHGZjVpUIRlfnacW5Qal7OXJbXmUqjtJ/zXaaO8/Z2+JS+ENU1ey0LTW0D4h6z4hvLjwf410SOVtV0uzu9E1/QL7wrAb+9nt9ItJrLWJbrS9WtoLjWIr+BYd80c0VxY+RxVh8R9X/tGM/a0sNh4Orh5zlCnGcdKlaLpRlUnOUpp8rXs3bVpXZ6HDuKo+3lgYU4061SvWqUMRreUJW5cO19lQjG6crX5rbn6e/H/wCDKaxrXw3uFv8AQLybS/BPhTSvF01n5Vxe2FhaWj2cM+nm9itmNys0MV21tNd2EqaYnnTRRQSq9x+cQzSp7OulUlz1I3w1OLelZf8APyK+Kny300alrsffVsuVSrh5TjFwc4qtKXLpC1203u+ZW931tY+RfGvhrwb4K1qdZJbWS1CS29m0mpyiDUR5cUlpdW8EFvdQwWlz9rtzBLG32NrONFjJaa5uounCVMdj1RhSjVlHnjNTUHGULptxc3GKklZctt9dNUcuJpYTCzlOcqad/gnUjLm/7djJ7X6rXoeSf2x4Y8ReB/EXgeW8i0geM/GOpa+lla2NrJe29j4b0q2PhrU0R5tOhuLi98nWYZ7eG7S9nhl+05CXlnLN9LyYrLcxwWNjOWJnlOAwlDEQq1E03irvERkqjalGi8R7rV1J0o2bPnVOjjMvxGEio0Y5ljq1Wl7OPv8ALh3H2E04xtepKDotK3JGTcklK59M/C2x02DwDeeD5rm11m+0+98Q+J7WZrNjqPiRNa1iLTt89+s8unz30Flp/wBvv3utS062tnsNS0SKSa50z+0775zPcXLMcdGbk6UYUMPClT5nCUZzgpV6NNRalKNCq3TUtU42kpNO7+gyjCywmB+rygq1R1KlSU5KNSKuo2bnrBOVrJb6aX1PA/Gfwh8KN4zj07xD450Dw9d2ytfyad4ntf7Dgkt7m102+W9hvNMu9VS7tNQa6e3tZtJGZ4YWuF+zxpOi+5l+a47AYNrD4KrKm04SqQrVqji2rJzg7St6X7vTU8fF5bgMTiorE46jGpTelK3Ld7pRl8G++rIYvhX4T/tFNUt9Uu7ybT4LmKZbDUdIjs7s3do8lzaTala2kFvay3lr/o/2e6eK6e6uzbpHPeCOZeP/AFhx/sqlGrSo8lSpGUp1oyk1UhLmjJK/NeLjdN6ad2dn9iYL2sKsZ1XKEHFKnUilyzVpe9az5k2mr9b9LnS3Hg7w3oNvD4mtIPEkfyWyOkQvr6x0qwP2a2+yx32p6pp9/Bai9WGdzBf6iXW5i0+3W+mcX8XNLMq+OvhZ1MMqfNKUJqEZc1fl1qShJPllyxceaaTSfLfV36Hl9CjL6wqFaq3aM4Vbcqppr3VKSs7tRlaL1sn5L2PTPEmiXumw6Lp+mNfRx2u5Yru5vU1O5uLm4F9q87XCLqF7Gs+oXF88EckqSuk0wFxZpqWqCf56o3GtKpVk5TuouNOEHCMU/cioTagk1/L8KjZLVW9mPLyKlTpQUU7pSlOHL05uaCbctdlpufRfhjwFfajYRalbvHJomVjt0u7DUrnTlmuLtt98Y7y5sbLUrhXgi2zzQmQTrbS3twhiEE2cqqqSapvk1uo8sY28tLpffbzOr2ScIx0vpeSu/wAZJSfzSZ0mo/CDT9bsbWzvdV1PUrbTl3KVvLG082XT5rPSnt3vdHjvZPLu7aGyFm2qX3lm1inu9PtkunDw7U6lakpXlTpy01aTk+qcZ6xXnfpdbkSw1OSSn7SorW5YzUIJX1Uk7N31as1rYz5PhHb6FqFvZaf4d0i+sTIvnG4Os6zqQto3mvLkweHrH7FPeSWtnPPdyQ3Ae++zXduIIJZJLqaPh5cVVkpqdRrm5k4rTm2bTj87/PsaqnhoR5I0+XRL3pqS011XM7+X37Ir+MPBF8+qaBfy+FbfT7a8vH022m0/QJrCY3GLW2hOqabc22l3dpHIlxDc2QuNWe+hErST2k0Agiue2NNQtzub1u1rduTuved1u0/vREvj05V2ei6fd8z0SazhsU8MrdHx3rKaldWH2DxP4efQp7SKPUb8Np1lqGnabqn/AAkumRLbKOdTDRT3aQ2pskadimdV8knGFOST1Tbv8W7uu/4GkGlZuSv/AIl/nbY9h0H9mrTJNfu/GGirqOmatqf2l9QuLjRdcsU1C6kaGdbl9J8SSx22pXlxa3yNHd2pntYoUvpEnItZZbaFzOCg07QUnBW2utbPq3bbfQlexhJyikpPdq+vr0Os1X4H+IQ9rY213BoYtLK9jzqPhvw1c6bNbQIlraW8l9psE9uW1Mq12UstMvEtktjbh7XeZp1KnUVpu8XL7V1t5RWqlbZ7bEzmpfC7rt0bXn9x03w7+B9tB9pj1iOx85fssd7Fpzai9tfv5V5ajUJYdV1Ga3+yfZppoIYLjS7p0lEU0JRUglg0oQUk3Ulywi3FRVlJ9ebmdlb3n56a7kOpaPLblbe0Ve6dl6Xev9M9B1rwHpIi0jSjY2s994bktbTT7bTpbFPsNlPZtC0fnpYx3UFtdw2tpbzx2ps5njgJSQx2uyZ1nSp29lGVSdvh9pC9m9XbqluCi5JtLRb30/BmJN4C8E+GdcvNYMEctzcNJNcwXMl/eSajG9oiGPT28Sa1JbWkZX7OFuNNl0y1mgMAvredrWF4+KUr7P8AQ3pxaV9Ffu7fg9jopPH3ww8LXr2EnxK0C1XRhA0mgaWmiXl1awwWom+wyaN4e0y5v1uJoZlmjsoYLiaaAI9msX7x21j7OCjebjLXWUotv0stLdb7mfNUnvTTt3dt/wDhtfkeW+K/2r/hXDaX0enReLfEWPPjubax8K/ZdPkcyyRRRuNSit4mE7eREV+zx+W7I0KAMYpKqTg3DljO6vqpx0266L7zNU5wd2tejWvrt8j508S/tuyWmjx3Oj/DbT7FdMtd6y37andR2d5LMZbi2TSNM8MW11FazkL9kiinLmSGIBFVY4S4e0lUUIu029OZpL73oKcowTk72XZNv7lqz56m/aJ+INn4Y8N6fo3iSPRNGGmazrE1lLDLBq39o69448Sahe2xk1F7nUrS0jupVWw0rzrW706N0iTT7a5+xyS9NVzhLWUZSSSbpyjKKfVcqvrday23XVEU+Vxc/nro7PVaPX5GKvxU8YeJdKuk1TxZ4unt71rlJI5NT1KC1kg2bXiuI42gsPs7XDgtEBHBIysn2lpgY2jmi2rP3rpyWza66ddbaIrmunLXl7tWR5Rc6votlLJNLcaVfXUUj2+9FgvZlZMTxKktxcSy2WBFM3IuIZVFsjmVGlDEozjPnVOrGCXM2/hknJL3Va+rasu1/MydWCu+dNO9ktXd7aLaxyuma/Hqd/Y3psdO+xzRf2bqU8sF5PZ24VntIomj/sm5stRt7e5jhnS5N6kzqCsVpCCAuzp+zcpzlyyTvCCs+ZPa9r20728zD23PNRhHmT0lJq1n8+nnsXrPVdJt4NXsrzQbe2up3WJ4Ut9LhFnLbOluksX2k28QnlaJrZJJFmUlkjnfc1vJXPLmi4yVR1NG5XS9166Jdd+z8zSnNWceTlb0T121vrtZ7fif0lf8G69vBa+Mf2p7eFV+Twx8H38zekjyCbUfiJN9/eZGjDOUUNHDHG8bxxwqyyvL+ueEs5Txmdzu3GWGy/5y9pj03bppCC+S6vX818SYxVDJVFW5amObWul/Y/8AyX4n9SdfuB+VH8Gv/Bzx/wApLv2Zv+zZ/hb/AOr7+NVfvXhh/wAkxmv/AGH5h/6qKR8JxN/yM8N/2D4f/wBS5nr/APwdqf8AJR/2J/8AsR/jb/6ffhtXD4Qf7pn/AP2E4P8A9N4sriv+Jgf8OI/9JifvP+13+1Lr37K//BL74aax8OfOu/jz8Yfhn8Ef2e/2ctEsiy6nrHxq+LvgzSfD3heTTH/1SXnhqy/tfxnB9qeG1uZfDkenPMkt9AG/PMkyqObcSVqdZuOAwVfHZjmlTlco08BhK1epUu9o+1aVJN7N8zXLFnv4rFPC5ZBwt7etSw1DDp/aq1aFOCS0fwuUZdD+aL/gsH/wSz/aR/ZR/YU/Zv8AE/jb9o/w58efhr+zj4mufhvoPg/wx+z/AKV8MLj4a6Z8aTc+I/FHinWvHVn448Q6x46tdW+Ifh7RdNmuvEWm299NrfipNTils31C+tJf0/g3ivLM34gzCOFyypgMVmlN4uWJqZjUxUa8sH/Doxw06caNJOFV8sYO0IUEoJxij5rN8qxOGwWGdbEQrU6E6kbQpuMorE2qVHOXXmqS1fW3c/pH/Zg/aOb9qv8A4Ihr8Xr6+1PUvE037FvxZ8C+PL/W7yC91rU/iB8LPh54u+G3jLX9UlgZgJvFmu+FrzxdbLLtuW03XrGW4RZZGFfm2ZZW8n43+opWpRzvD1sOkrRWGxNajXoqPlGE0n2kmtLH0uCxH1rI1XbvOWCqKq3u6sKcoVG31bcb32tY/mM/4IWad8J9U/ZE/wCCzVv8cLW1u/hbF+zT4Bv/ABYLi3guZ7e10zQP2g9Qs7/R0mjl2+JtP1O3sr3wpPbob638SwaVPp2L+O2I/UOPpY6Ob8Ff2a2sb/a81h0r3nUliMtShZbx3c73io/F7tz5fI1SeFzdVlF0/q0OZStbmc37O3Xm59nHW9j1n/g34/aH1v8AY5/ZC/4Ka/tTeOY9bPwN+G2jfCy88KWV/JqUXhbxV8cVtvGemWvhDw84EtjD4l8Q3fiL4X+HvFF3ZxfabOw17wXd61Iunwae8fL4iZdDOM44Xyig1/aOJrYiFZxcZVqGBkqFT21dfF7KKVSdLmfLb2qirs1yDETwWFzPF1OZYenCHLvyzxCdT93BvTnW00tVeN7H2V+3D+wT4wh/4IF6h4p8f6bqWv8A7TVt8QtM/wCCgvxrvtuzWbz4ofFXWpk+Kv8AbCZKhPAfws8e3WmapbxyNbJH8PoriB5vs0G/wchz+hPxBhTw1RQyt0p8OYJXvD6tg6NOnhqkbWS9vWwt7tL3sRNyXNNt9+YYGX9hTnK8sW6scwqytrKrUg4uNt0owXK+iTTPzl+IXxD8U/taf8G13w5sbRNW1vXf2EP2tPD/AIc+I93qOo295eL8PYdG8b6N4A1awtkc3cfhzQdF+PvgTwDYW8sQa2h8JalMg/s3Tnli+jw+Hp5P4mYqU5RhT4iyqtWoXXLCVeq6TxEL7c88Rh5ye3M3Fr4lfzJzliuHKdm3LAY2NOolq/Yw9rGjpb4Y05wjpt9p6Nn9KP8AwQF+NOjfE7/glX8CSb6JtS+DjfEH4VeMF80Mul3XhLxZq2taNDMd26Mn4f6/4R1FlcKUW82rlArN+aeIGAlhuLszjKnPkx0qWOoxad5rGU406qStf93Jzp2Wurvrt9JkOIVTK8Ndr9zBwqf3VTU2k/JRenc/m7/4NvPButfGb/gp78U/j1Z6Lqdt4U8C/Dn4o+MdT1CKDOlaZr/xX8TWeh+GPDOo3anyIr3VNK1HxdqOmWwYvdR+E9SliBjs5mX9L8R6sMJwngMuqVP39evgqUYyadSccDT561ZXTclCrClCc1b35pXd2n87w9TlVzWtVjfkp08S3K3ut1PcjG+2vPfTSy7H9+46V+CK9lfR2V12dtT78KYH8xP/AAdCraP+zb+yiL2Zra3/AOGptOWS5UD9wsngHxbG7sS6FVWN2O5SWGPuSD5G8jOm44W8VdpVGv8AwDf5Hs5E4fXoRnLlTqUE5fyp1Ya/c/60PpH4E2Wm6T8J/h9Z6OqjS4fCeirYrbpH5RjOnwspDYGY2UABhhSSRvfAFfjO/M2rNzndefPI/ZcYk69V78s3GL/ux92P/kqR65FdACWPLOCzEjy9+8nAHy842luAoHylcgYpHLZ2v0PEf2kPixpnwW+FPijxpqrCRdMsZFsrDzEt5tV1AwSTW2mROyt+8uZIVQkoxihSaZkdY23aRU5Wik7NpeVm9X8ld/LQ3w0FObu7KMXNtdOXW3/b23o7n8Fv7UPxal+JXxM1Xxjqd9faz4t1zVtfvdc1C4u4byxCXV8y6ZZaco0+2urC207TILawaKW4uli8iKO0lhtNsA+/ynCypUHFcqg+Rxsmpuy96UruzTbulufCZ/jKc8SpR5nOLqQet4KLd4wjZXjZbvptufM8NxDLPJ9klzcyQ+VH9rt0njRn2xS4EgmO5UDFZkjedZJEaNlK7z6yi1urJead11bPA5468k25zVrzu1re0Y9mnazeive/bLltpERzLNA0j5aUTFCp/eEAbWOdxiZkBQB/lXnArZNNabLT06/qYShKMrS3eu6e7tuQKrQM0GySFJIyyh03qCQRLgjGG64MmcEAjd1AJpxdmSwxW+QLuCUgRzeV+7YGS4YBEk25tlQI21yU87aefIkBZWmfNb3d/wCu5VNwTfPtZ/f8iVba3WOKaAMFUl3jnUubl3OGEckS+Wm0YJIBkBCoQ5X5bD93HWPO7fZm7pryttbrqLO2I5MS7IAzOsQHziRlCkuSsZUksMZXB3HO1SKmyfRE3dmr6O2nR2/yM6WTlNoV5XjIiXYCsSZLIyl3JSZ2LHZj7gBUs+QGK+qXV3t8rX/Msz2sQhW4XyhNGnl3C4mYoRIFRAq7lbcdwDbX28ZdMkCuZ/0l/kKySb7f8H/g7GbfxAXk7WzKyQKs8H2iW1lPlylB96JRFLIodd0axDaA4KRkMgmLvF335rfLW/6dOxM7OpGykmoqSk3eOttuz1Wj2OjGoGDR4Y38sP5gBUSwK0gYBipXZACzF8quMhe7LyI5L1LtJq2nr7vz7nZ7WXsVGSTba1vumnq+19DhrkXckpkjQGJXbcmyJWCbQjArjcysi7fMKuCfMYA7CK3hJRlr1Vl67/kjgqJu9ls72vstf8ypbQ3F7KFSNy4lI8uIjCAgbSeH44whdVJBUIAVONZKKTbWr/NmcHKTSTuotX9OqO/hkg1H7LFaQqttDshhAKIxmYxmRrnfHGZMrHIzyEvHGrDCqvJ4vgU29HKzj16r7tF5Hp2daUIQj7sGlbbmvvderY/V0kD29jZwpctuUuISXEqkIqIBHG3mSsDkbdzuoGctuAcLWlOWt1o+t9ia/uuMYrS9uXZb2e76O77aHQ6LF/Y0M2qeWlw8REENts8pvNLwNE7IC0hiUKPMaOVGXy1DDkiuWovayjT113+XvLXY6qSjQjKre6g43T+03Z8vo03do4+987VL2+1FbeFS1y935SCR4VFwQfLQOXkCRhX2iSR5G5HmSvlz2RioKy+b/T9DgqyVSpOooJczuoJuyXRb7JbXIINOJkKxHG0GXzJWitSpX955aySSgByivtCud2BtVi6gtvr2v+AoQ5nyp77t6W729D6H+A9pFafFz4bNqIjmnbx74QktHldJdpHiKwVri5kdTA+xImkRd3llW8xy8eyOTxs8k5ZXmXI/+ZfjE+n/ADDVb7+p72UUeXMMHze9KeLwzT3vetBK7W1rfI/rE1HT3m0ya/iku5J4orSaQrd2Fnp2rTgx2sEM1vdm4v5tTuotOitdJiWKXT1nurWK8fWleSCv4gp1UuVVW5RjCLhG2q9pFVrt2+GU6jk1vdyP62a5XJP+Zv79fzvcztC0m98K3FmmsNqcWqavNDfW2n3c+l31zO1zpOmWzTXE9nE0WnWFtHem4u4raXU7UG31F55J/slvI3fg6qrY/A2XLGOJw2q3/jw93u/ld6nNjv8AcsZ/2C4j/wBNTP5dPFuoWcOvavDbNp0LT3rrdS2k15d/aBBdahIkkUs4jcyyxTNFqMRUWpMUMVn9jaOWOb+sYqq5SlN1fZQddr2ihCMbcmijTUU6a+w6qlO/M5N6W/nWvVoJqNGWG9pWjhnKVN1as2vZ8t4+0cpQqNxmqiXLTVqfsor3j1Pw3JDF4d1WW6treC9tGhezH2Zo2l8zUI0guJI1MZlCJPMSHglSe7kkupYHFwk1x8vilL2zpxqKUWk5TtG0YXTnBaWlblTuk5dm+v0FJR5IVJU1T5U6aVk23ZxhJxV5K6lJe8ku+xhQTLppicIUlFq8MlmtqJFMKW01pFGJ1XyJYY7b91Ijo0SskNti8EjKvHWTxHNSjGPI5Rlzpxgk4yvzJNx1e2ivrt26KUY4dRnP2knyuNo+82uV2i3r7uiVm/wLVilrFe6RfSiUNaPp8q2VwQrxpaGW5+z2ryOfKIvJUZtjssrM0byRSuXiyq+0lTxFPlhyzhUi6l1USvUjUb9xyfM5RWj1V2rI0w9ODr0cRaXtJKN6cppOjGMeVJQnLkatb3oRb7Ss7HeaR/ZS61Nsll84RtM6QQQxXEknmNlo5J5gojnJDRMGfYUEUouWmiWvn8csW8FByUOX3oKpZyV222rXapuEU0pNQfRPv7NOND63Kzk1Je9C/K7acurtG60Xuvr2uM8YNrUekeJDDb6jqU0/h1rOGwL6cqx6VeQ/6YZ4twErWrWsc0iWdml2QywSR7PLLTk0cFPHZdzV6VH2eK5lUX1io51KT5FT151Hmu7SklB21bVmc+ZyrQwuOpwpVK0nhVD2SdFKNOolefMrOVnFXtJys9jzH9m2Gax8YSteWNtfxSQz2M63txd2WkX0tvdW1wthcXNpNZanFDqjJa2kE9veRXdkki35cLbzeT9rx5Uw1bAUeacY1aWIhXhSlJ8zhKk6bl7jTcYyfNyq/Mns0fK8JUq0MRUTg3ConRlOMlyxnTqKUI3bsnKF4Xlpqm/esYHjvQtDPijxHAlpfWv2TVHiiN35rt5MEksED3rgzwCWS2hiErW1xdwnrG91CqTnbJsbjMPl+FcZ4evCdOdlS9nFTceeUYJNpxbsoydld3e9wzLC0K+KxHPTrUmpK7nU5o2uouTVOTja9+Xl12vrc4vUreytNRhtrGJfsENwymSCbat7KYALKaMKZWhaWVln8lYSsCnJiiJ8yP26FTE1sNVrVpy9tKMZqE4OEaVGNdOpFxioxmo04yWvNKotVz8yv49aFCjWw8adP9zGp77Upu84wbhLWTlrJRlyr3VezStY928P6fJ4iN1eRTmOJ4bGayn+yskxuBbwxXMwPyxtLPGoeNZkXMbRwl3gRJIvgMfiKeWxpUqtqlSFSrTxMISpzgqcoRlR5b3SUHLkSpu6tflso2+rwtOpiXOpFONOpBJSdoL3koztzcr1fMu7bbXQ8bvtMbT9Z1CzOryvBdapIlzLHZSq43yC6urWOOcnM8N1HHbSbyEOHCO6ZZvvMNi3XwOGrrDxpuOGbpwqzUU5Qj+7+BuSjLqoRb7xbevy1bD+yx2IovEfualZOc1Tk5X0Ts4w5W0lo9de9z0H4laBaqnw+1Hw7f8A9uW1l4furfXreJJkurI6T4gnvZry4KxJFtmt/E1pablLxwCx8yTCLBKPF4fxleVPNqeOp08FVr4yVXCxftnTquvh50oxjKcItv2lCL5Ybq1tZNHbnmCjPE5XLCy+sUaWFjSrzhOnOVJUa/tW58svdXsqtRuUtFZ3krRtU1zRND0/xdrVxbarC8ep6VqCJe2t8l1DPPfQ7oJ5Z7Oy1C2jlnmdVvbIhHCFxHHY3LwzjLBYzE1sowVKrQrKrh8TRlWw8aahW5KSnCfIq1ajV00cFytT5lZzV0tMThMNDMcXOnVi41cPUtWlJuPtZqjO/LTo1KacpJrlco8vLflgpRnKfwV4R1tviFp2v2ax+M5LDVor69jtLgTXd/qUst3ctLa/2utiL9IZVSXVZL/iN76zjuRNLfwrddWd5nQeWVMDVqvAVcZSnThPGUX+7owdOUpunB1ZVHKVorl96XK1TjeMmcmVZbWhmlLFK2Jp0JqfJQlGFSVSpzKKXO4pR/d3cn+7i9JuKav+tB8GftFfFfQJ7TW/BNhpOlvavdNefEDUvDltcP5k6X32i/8AD3hPSde1DxHZW7vZTaTEt5apHL9vgijTPlr+X/V8FhpqVTMZYiSlzKWBw0qM21/LUxy5IJ9YvC1G9+eLP0KVbGYqDh9Sjh13xOKpt/dhnUbfo4rp5nk97+xx8QoLr4YeGb/x58KNN8VfFJ/EX/CCeH4fAnjeW68Ty+BoZ7rxGl5qF9Pp1hpxs9LNoGFzIiFXEtrAbn7Ql57NHFYWrDEV6GX5tXp0FT9vP+1XTjh1VlyQnyqhLm5pXVorp8LSuvFrUK9KdDD1cdl9KpU9qqMVlkJuryRUqt5LEQ5uSNnecpb6Wb18d1j4U+I/C/ja+8ES3lpceJfDGp3Z1XSNH0uxMVtquk7NWa8Wz8QXmuW8lgqESSSC1kX7DNJ58bQ28Cpz1MwjFTqVcFWjGpTSlKvjK/PySUPc9nCjClVt7GnrOrTlC3ut+0mdlLA1KbTo16c2ndcuGox5XzTmuVXqXu5Tb5VHpe65UvpH4CfBTQ/GaXXxE+INzbx23hMTy6hH4s8QXXhbQINH0NZ5PP1fTrHUvD8KWgKNJeTRaJf6dE0F2Z727eKXT7bBY2vDmw2CWAp0qjjSvChh51JSqXUIwqVJ4mu5StLl9nKMn5u1tI4bDTj7fGSqudNuUnHETo004K751Sjh6MVrdXupa2Wjv6j8Y/gp8NtL0f4Wv4I03w/p3hjXxYrDqb62Z9F8QWOoWr/2BNpHiLxFa29rrFnfyyW40wxnTGtIoo71pH+0vaw8bliaWJmufEzr1YuXsoyrx1StKToxcYxSW/NBJb7q52ezw7pU/wB3hY0U0lUkqNRtS1SjVqc05O+vuyb9EcDZ+DNKsTcaPf3fhiw8YxwLZL4XnuoBd2xluppP7UvbHTZLfxM1xc2oRbqOa406zthDbWkiXBgF1NjNWiqkpynfeXNJpNbx0drp7O15LWLadzspxjG0PcUbe5FKN5JaKfNG8uW3TmtdrS9jlPFfgfX7m/03TPC/gi11WdZ4bm3utPht7fUI44Vjube2RtX0i4cWu2HztOuZL+51KZNSuYHmeNLVIIpSppSa5HLmbTvJLfrytT5+93yb3V3EzxEK8vdpw91Nc15Ra5VfW02+tnpZ9Fpc9Y+Ffwd8bahBPbaz4T1bS9cuPsKxweKGgexv5GmvXuHhur1riOS1DmG7e0Gn6dJbSubeMJZLIsOXNOcpc817yunZW5lpGCSV20nK1027ats0p8rjeUHzqycXKKi+8001Z3tpfZ7b2+t/CPwP1OGwEEdtoej6vFb3drY2ulLf6PdWssRMI+13Ghm6cwTx4vZIxcabc3LyW2oW39kXlhGjzTpVOdp3lK/w2s7de34r5DlV5VpCKtprLT72/uPbtO+B2n6ZL4YeMapAkLXM8kN9Nqskk935ryrcajfa5q+66mhBna2N3Zl/N/s8RLZx2b2c3a6TnKPtH7sFom4Ra01vz6PXX3r6bdDL6y19mNvJt9bdGdmfDOgWd5fXGq6td6lpyy6ZbwxvNeSyQOJ7i2dru60SGKK6RlcyXDXMiSHbKuoPcr5Hld1DFezioXpyhHb3Iudr3ld048l7c1ravS15GM5SnNytvbR6bJLqedax8KvCV/LbarY6TLFc6VPLqC6z/wAI9oqS3lir6hCyXut+INLu7lbD7FPMk/2SKya3SWdkvoMh0wq1lVlLlv7OTTVkouyaa96aVtur8t9BJytytr0un59NfM6DWfFHgzwbbXMeo6toumRLG3k2dx4q024uGj8xI7ZI7C1kkuRbTiSKV2nVR9nmhd7rMsUrTWxMYw5IOKlFfalTlKXly3ffovma06fO1d6N2/r/AIB51qP7T/gCS7tm0SHVfFxtxBuOj2mo2liscdvYwXMZttRltoLyWyhMqSRSWUtr9otpbSHTZXuHvbHkni1aMfcV7NfCmprZW3l7R6bNaaWZqsPL3o3vu7d0/PZXtbdPqeZeIv2mpbq6VNO8CM9guoiKzfXPENrEGEiKLe5ksIrQK4vluoriKSK9tJZRBNKk0lusZvuZ46VefLzpKNPmi3C0bpysm3FaXSv5Djh5p25bJvX3k/Xr2LOr/GjxrrNgsx1jwd4QsDqNxaXNxpjNJeW8BW9gGn27EzG9ljuCim2SxiaS8KLZx2WsW8KXec606kuSFSk7Q972alzc13e6ty8trXkl1dnppuqMYK8vebdrPRLz5tE/8N7+XfwTxX4r8YW01tJb+O9YjtnYyaVb6Tq2o+GpIoJ7r7Y8VzBpF5c2UksILwTw3EUE8NlC2mwPbysb9Y5ZtNczi1u1bXT7L+JLybNeWC6L77HmAjlvNXutTvfDl1qFzP8AaGXxBcaw4glsnBe+jup9R1iRS84u5Lm2h064tXje1g+zWgljhNvEOd35qv38i+7RXMJqLd1R1e95ten2rdzUubTVZNK8u3j1a+hjHlyx2upTKbC0Etw9uLG30C6u5JvKt7aFPM8v7SZUtIppbmGeZhrRnOblGMbtR918qfNJ/Do1paz6JO+vQ1m4qKldcuuv9anIXlrbQaZb3sXidv7Ommk+zajq8TJNFewxXVzFa3T66bZp/P3woy6fFM/myWyXf2COSS7rtpYau7t0p+zdubTXrayXv99jmlXiovknFSt1sv8A0pWPPr2xsmvI5Nd8TadFFd3CzrcW8VrNI8tw9xNdi1ubGOa5mRrmZwIop9NXqLBmikkjm3dGVVKThJzjq2k46PrpZb9jBypuzc4O79334u766J36rfQh01vghpV34fl8XXHi3Xkvp1/4SiWa+t9PWSKdpBv8PTBoru2kW2CTxZF+t61nPZNFbafBLczaQUows4vm5rqMYwc3vvzJu2qu+/zvFVU09akXKVlZSVrNX0atHorO53NvN8HbiPUpNI8GaPo+DehW8Q/EbxH4gb98LhdOvLXUILK7trgPFPcajcDTxAkQltVgnljidoeetVk6kZyjy+zjdRcYwtyyjTcZSUYq8XJXu9Wr63uKFGkotbtv/n7Jpp9lz27WUdbbdTwDxNdabLNaP4d8PLaLfXMNncSWdt9nt7S9vHnltFU6fbWdzbw3H2fEySzLHHJHPune6kYntoRrYiNeqqjf1aEpz5fZy5qcZxg5QjK8W5SlG3LGWjulZM5qzpU3Tior3pqkl7yfNaW70asou7k0r7u9hLfUoWnv9LuPLsobrzxFIGEVkzT5Z3tmubi7vJxbzTJJBJN9puETeHvmnIMfLUhXnGNVc058zlKnyS5+Ru6Uml7O+13C1ns7F05xj7Sn7kE9HJSU0ot6STvK+iW13r0R0mpavHcaXZXumQ22qXGsxrazPa291dMuuW4NjLLHHZrcyTfaPtWShtLh5vtQETLdG3lgy9jP2zhU5qclZyTai5KSW3tLR0vb5d9TWpUi6aqQTqXTT5E2ouOyaWiuknquump/Q1/wbeT3Fz46/a5kuro3M0fhv4MwPsw1qvlX3xFT9w4VQFYKmxRuBjVZAI1cRR/sfhQqaxObKjZQjQwXM25c8nGrj0203ZcspxS5Uk4tPXc/K/EN1HTyr2jt+8xdoWjonHDtapdbp2bbW2mqP6tq/bD8xPwK/wCCov8AwRM1T/go5+058Mv2iLT9o6z+EUPw5+GPhT4dnwlcfCiXxy+sN4b8feNvG7asuuR/EbwiLBbtfGA00WJ0m7MDaebv7XMLr7Nb/ecM8bvhvK8Xlqyx4x4qvXr+3WJjS9n9YwkcI4Km6clLkUPa3cknzcvSx4GaZI8xxNLErE+y9nCMHT9lfmUKntF7/Pp71/sX1ad9Guy/4K5/8EdtR/4KjeJfgjr9p+0BZ/BJPg9oPjfRpLW5+GM3xDbxAfGV94avBOk8Xj/wV/ZQ07/hHzGYzFqBujdBxJb+Rslx4Q4y/wBU6ePprLvr8cbVw9S/1n2EqfsfaX0dKaanGo4u0rrdK+o82yaWZyw8vbRoqipppxcnLnUU9n5aW7nrr/8ABNvxp4w/aA/YF+LXxi+Pen+PvAv7BXwh03wz4V+Fdn8LbLQrXx18cE8HWfhTV/jnrOvv4r1SXTPNm0nw3rvh3wVDpl+nhTU/DNhPpviN21DXP7S4IcRQw+XZ9g8HgXh6+e4tTq4p4lzdDL3XeIlgKdNU4JxbnKE6sqjlOOkoSjvu8tnPE4CvVrQnSwNJxVFRl79blUIVm27e5GMLK3xRvZ3PrT9uP9lPw7+2z+yt8Yv2YvEuqnw7ZfFLw5bWOneJ1sX1RvCvijQtY07xT4O8TnS49Q0mTVYdB8V6Jo2pXekJqum/2xZW9zpUl9bQ3ksq+TkmZ1cjzbA5pQp+0+qVoynR5lFVqTpzpVKfM1JQTpycVKMW05KaUpRsdmNwqxmGr4dy5PawUYytzckotuMuW6Ts2tLq9rXR+ff/AAT7/wCCTnxG/Ye/Zd/ag/ZR1P8Aaa0j4r+Af2gNM8VzeG7yL4PTeDL/AOHHi/xv8P5vh54n1uQP8TPE58UaZqOlWPhO5j0QTaELO68P3Tw3zPrdxJb/AEPEHFdHPc4y3N45W8JXwMsP7ZPFe1hiaWGqe0pwi1RjKnVXwucoyi4NOzkmefl2U1sDhK+DeKjOjUjUVP8Ac8s4SqRtK15zUl196S1bWlkz4p/Zu/4NlfA3ww0Lxp4I+Mv7ZPxe+JXwr+IWv/D7xB47+FPwu8KaV8EPDHxEf4Z6hrGpeFdF+I+p3HiP4l+I/EPhu0utf1e5XStE1HwhJDqU1hrlvexa/oOgarpnuZn4nYzF1cPXweTYHC4nCKv9VxderUx1bDOuqaqSo0pQw9GNR+yp/vXzTik4wcVKfNxYfhmjThVp1sViKlKq4c9OEadFTVOTlHmkpTnZSs/dnDfW6P0i/aG/4JVeBfi54V/Y4+Afw413wv8ABH9jj9lv4p+Hfip4o/Z38O/Dy31mP406h4Pnil8O6Rr/AIx1DxJb39lZ3BuvE83jfUdYsfFutfEHVPFupeIfEt/ceJbSx1lPmsu4pxODqZ1j69OWNzjNcHWwlHH1a3L9SWI0qyp0YwUZPktGnGM6MaKVqas7L0cRlNOrDBUKLhRwmFrqtUw6Un7flXuxc23Jtu7nObcpNptto/ST4tfDLwz8ZPhX8RvhD4xsze+D/ih4E8WfDzxRZRyNC9x4f8Z6He+HtYiinRlkgmNhqFx5M8TpLDLslidJERx81hq9XBYrC4zDvlq4XEUcRTsotOVGvDEWalo+dwcH5Tbe116ValGtTqU5W5alKdN+k7a6drf5H4df8E2f+CHusfsHS/tCeDvHH7RPhr9ov4C/tPfDeHwB8V/hHqfwUufBSao+m/2vaaPqsPiIfFTxTNbxQ6J4q8Y6Nf6dbabbyXq63bX8eo2l5otkzfccT8bLP3l+IoZbLLcwyuq6uFxcMXGu0nONSVOVKdCnGac4ppymrap3jovEyzJJYFYmnVxCr4fFwcatP2Xs3eSacoyVSTvZ942tpvdeJ+DP+CIX7YP7LEH7SHwc/Yh/bT8IeD/2Wf2r9EvvC/jrwx8XvAOta/8AEf4YaXqVrJpFxrvw51vwzq1hp+r+OI/DN9rHhj/hIJpvBEN9ot/aNqWn3fiHw94Y8SaL34jjjKM3WVYvP8gr4jNcpqRnRr4LHQo4fEJ1PbSjiqdWlKfs/aJT5IOfK/dg/ZuUXz08jxeElWpZfiqdPCYlNVY4mMp1o3VnKnKC5b8vurm0tq1fU/XX/gnN/wAE6vgr/wAE3vgdH8J/hb9o8SeKvENzba98Wvi1rdlb2nin4m+LYbY28V1c28E11FoPhTQYZLiw8F+C7K7ubDw5YXF7dXF5rfirXfFfinxF8jxFxDjuJswePxsY0owjOnhcNCTcMNSnKMpQSVoSnNxjKrUSvOa0tBRivXy3LqOW0FRpc0m7yq1JtOVSelmrN8sUk0krXVnK8rs/QKvCPRCgD+Wv/g6oZx+yt+y+E+Un9pofvOAY9vwy8atvDYZlKkA4VWLgFNpzx5mZ+9QSet5VI28nF6f1qd+V/wC9NfZtByt/dknfTXRpbflc9X/Yg8QXvif9mX4O6nqMqT3J8KWEKTsU3MsDzQK27hX3Rog3BRFKf3gwWQ1+MVLqpUT3VSfbZTfLtptY/bMRKLlBxd+ejSqPz5oQ117yvdfhY+snt5LcyT7kUb8hX27SrqflBKsI1Q8nLNggfKmwVNny81tP+DbbfczTjypPq0uu7lZbebR/MN/wVQ/bGvvHnjnX/CPg++VPh58EftGnrqtncfaV1L4lXi+V4gv0WDy7a4i0G3NpoGlytPK1rNLr13BIY9RhjPt5fhVKVGM9ZVLtRvZxSk7PTvbq9L+WnPicVLA0MTVjaCgmpSbTvNwUUkpXvZPaKa3k9bs/my05/wDhJ/EsVzqVrJJFdTTX10YokRbmBstNvkQxNCkzjy4XAYQ+YFHmDC19w2sNRXLL3lHlaS+Hp1Vm/S5+cUVLG4nmnTmo1FKo7JrnV/fabtGGuyXLfdXRv+Opvh1bWnhVPCNh4r07W9PttSsviFa67d2N9pN5qcWrXjaRqnha+s0s9Rs7e60C4s9N1bQ9St777LqulT6pYa1dWuuR6V4fWGWJbn7arSqxkoypqEHCUY/aUm0k7LW6V9dNdnjFg4Kk8PRrU5xjKNaNSopJzV7Ti4tv0SdtNVqcDb39k8NzBc2NnNPPtEU8/wBtS50/E0RFzbfZry3t/NkAMMiXkd3brbzTMYklFvLD0uEl8DSTv2abSu1zO6Tato2n82ccZU5Nw5U5aJv2l3C+z0lZ8z0aSbja7sY8MaQXDlw20HLD54vMjMkhJQo5LMz7lErF/MV2G4KrE30Xe2vr/XYyjpKXPdpN2Wvba68yW4uTMY2ljP7uNUVnkQtCiFgNoWMFnUsQ25vuqvyqgBpDbT2jy/O5OlxmdJMSSKqPF9ny0rSDaituWHYcDls5ZV2sCSFZqHfldvi0t/T0HGyknLWK3j3v1utrepQuJh9pI3SfKqq/mqyhWITKggpwoUZRX+Z8EIQAxdnZS6O9n3t/w6Juk2nut/vsWYli+1WrBkQy4ZmkK4Z921Qy+Y6Zk2uHR2AERYgB+ifwu3xXVvTW/l2GkuaLfT1627ehd1e5snh2QpJbOgRnVY42iy/mnbG+RkBH4do2YEA53Llpjzdf0/T+vMuq6dnGMZRl5tNP7pNLfr0MOPfGgLbXjAZY23thC4ZkYtGwDKo3ER70xkswk2iOq0bvre1r2aVvy/Uwi2ktObRaXWmm+62Gz30cgMUtvtjiYShVJVWGxUDRwBWIWVsOWGSEDEAnbtaTWvMmn0ta3zsJvm05XH/t5/pL+rGYZZIy/lzgGZH3iMMPLVi5MTZRAzSugI2rIrLKDndujW4RUparbVeu35MicnFWTs389PV/LzKunPJDOuZM7flcBpCvOHKhBkN90gq6bRuy681rNNxdvV+iIp6S00v+Z6roCw6bpt3qVxcwreAoLK2kWMiSSR8lliWONpPIALsYy21seXGJDGR59STlOEVG61V79tdU3/l0PZwvLRpzrSaU4pOK31bSjpZp2bvqu5lo2oanJNLJtkl+0pcXE0ZaEJAM5RWhbZtkboTG8zybIw5BZX0fLGHLteO2+v6a97fcct6lefPJXl7RuXwpKFt+i3+Ys2oQXFwLAGQxI0MME0KQWoiklMMZMkzBjMEVZdwk2ymUmSVjtdJCNNq0m1f+W2tntqtNrPf11Kq1VJuC1V0003a9tXa3qtdOvYzpGuY4WeRkity5WNhCxklIwrFoy20P0DBw5+6RgOKtatpbrVmDVkpPZ7ddnbZa7+RqiIlVkaNEckSLC4jcEBdiSCIM6tJyzCNlVc4ZUIQA5ybvbo1rp0e/mdEablDltdr3o62tf4dU7b9G/VH0x+z/AKNJcfFH4cWjNG8k3jrwftnc+crKfEFg+SsssaF4/LVivmxSNLvQMpkLDwc7quGV5k4NXWCxiSte7WGnpqrb3R9NkdNvG4K8dXiaFtVtGpTb2ff7z+sDRPCV5HbXc2hw6td20esmSwjs9M0+1nsI7eKF7jU2u7y4it7lZJ4Jpo7c/wBmXN1NaKZ7u1haZJf4j9rzyg2lFxjSTduZWhCCUWrNNWSV2mnfV7n9UN3d93rzet2ttOltvzOMszL4f1q9it4bdd16lpFGst1I93pU0+i3U0VjNfTyXNtfWk9lGZ7wzywazDFGjNbgXC6j6mBlGpjsv5eVcuKwzcoxUbS9tDTlUUndW1s/IwxiTwONf/ULiEun/LmfT9T+XTxJHo58SS2MNxbXNzc6pq9yHe4Nu9nBbT37xQxB2gDTKZJLzbb3LXTyw2/kM8cMKT/1fJ4lLEVZRnCmoyhGEtVUn9p8rvbondJLfufznOOEk8JQg1VrTkn7TnmvYQinOMFKUlCU5RVRxjHmnNw5UpNK3YaJq+LS5sLdhNGLfymiDuw/0Ga2ZzbloWkeG4aPzFV2hiSFtvlJbiGabwsRh3eM6i5JOneTT097+7C8U7dknsevSxCVRUaa/dxbi+Z3c5xScZXqe/a7ta/KrbG1YXXkQSzTQQSs2VdmZ0axkEMrWohiPmNI6yIl2wjJBPzROXbB8WvRlNuEHUXJZq9kqivq007qydrNrva57FGu4UvaVlTblfmtdumkpWTjtK7S+FSa2vbQltdKsNZv7We3vJjqCqlyyGW5jDwr51qmx5pGXyEZ0mEyMkRQJbWwRo1hjyni62EpYhRpU/Z25ErOUk5v3JNJSlJtJ3k1KN3726NKOEo4udGtGpzTt7Vu7V4x0nG2iVnJe7ZWtotDsPEek+HNP1tn8P3V7rdjJNbNpt3tvllmhezR5EuLVvtBhubaSR0nQpMVuYyloJDsFefCviq1CVGtOiowc3Uhy04816sdLOK5nHbmjrL+Zpu/oVqdFThKCd58t5J1Fe0G02r+6tOqXZ6nnc+lsLp5bpbvemmpJNLLfFbdX1DzZIfPaOWCOWJ7TfOHl2mW6uCJ1kdXMXsUsQ5UpQpU6EYrFPlpRourJUqUFFyVqc+Ruq3pFxnHXRI8mtC81Vre21p8qnGrOEfeS/vxpyXZarrFWuYWi6jbaBcJ9j1XZFNdSXrxR311Kn2kztZyzMtgZ2R2hgPKqksxEccbhxbyjuzGhXzGi/bYZRlCKpe0qwpUUqSs4OM8R7ONk2r+9zS+F3OHDPC4KSVKrJRlKU5Qg6tTmk9+bkU0peStrtseoTanf+ItTeey8CXTajqKQI039nXNjE8RXZJNB/wkE1r5sN+IGnllkN4wtpDdteRzIlzD8tHCrLqfscTmtOjShKU+VN1mm3Ka/wBzpvlabXLFYiKdtU9YP03VWKdSdDBVpzcYx5ppUItK17fWVba937Nvs1dSXGar4avjqAW88NWugzRXivummvG8i7DcyCeBZLe3it8vceU1zKyrG7spka2u093B5lTcJqjmGJxn7p09IU4XhUVpJQq3m7Rb1lecbXvG1l5dfBXnBVsLSoXk5u9Wc05KPu3lBqG1k+WMV0s3q/qD4O/DLx98S/Drx6LNC+nWs+m6U9voWhW+tazZXTP9jS5WDU9XgZEAXb/aL2bLLLNNbRlVSQV8fmMsHQxzm8NjMU5t1JutiYKFS8Pe/dYak5x5JNx5VXi24p94n0WDhia+F1r4fCwh7kXTo8zVpu15YiT5r2vf2bWumiTPFviT8OP+EW+IEvhXXX1i6ls9XTTNUjntdH0e9hku7aKaBZpLaAxSPBHNbSXdsl+8lhO6tMIHSSUfS5bmdaOBq+xoRwso03LDqtOtiG0k3y2q16jp6r7VJNHhY/AUvrdOFStPExlL944Ro0o8zaX/AC7oRu12jUSfkdJ8XPgboXwtn8I/ZjYGDxHo9vqE1zpN7qmt21sDI0c9nqU9zJBL9tls7eHUNVzDBZQ3s0tvBZ2jItlHWBzzMcbHEzq4iFZQp+1hQahRjRvzUfac0KfLZc1rTjCcbubqxXLKEYvJMLgKmGjChGm5SdKdWNSVSc3y+0SftKk18LleK/du1ndvlfsMvwH0/UPFy2V/4ek0bQZfDFjrd2bm01O1vbK4n0+C7fVX0qXz9N0zSI55Wutlrfy2VtpzOsGo3VxZSJB83PPMTGmlHE4v6y6sr8yg4QpqXwylUi6tRTfMrTc/dt9lq/vUssw0q0Y+xpU6Ps4xdnUcnJ35ptSk4LRpX6WVtLF74O6J4N8BfHvSND1nTdLOia3ayWnleKJ3ESaF9t0nW5bizt7FxLfO1hFYw3ECWV616soNmnkwT6ghXxdXHZXLFVpT9jhsVTlWspayUbQ9oqaVSjGV5rlkoRnZXUvcMqNGhhMwdGlyv2lGtyP93GSj7vtZRa0mny00m3Kzvy2bnf6i+Kv7bum/Av8AaB+HXhTRLTVL/wCG/gjwrqlh4y8MCG203SNSi8TRafL4Tm0awvNFj1PTovDmmW1hqjmZSl7Jqhs1t7aK6lmn9PKchq5jk1bHQhRliK2JthFOT9nCnhp81eje6beIg4wjN3Ube7OMrs4cyziGDzWOClKqqVHDyliVyQ5pVKsE6LTcdVF3vyO2vvKx45/wUn+M/jiz/aD+C1/4B8Zax4XXw78KrLxXoNnp2qS6feaF4q8U+JfFeieI7i31OMWN55moab4a0bTZ4LmVt9vHJGLOBru+Wf3uEcLg8TlWY1K+HajXxKw9Tm9nUSjh2pezcLy5ZwquXN7qn0l7rR4fEuLxOEzLB0sPVblRwqqwScoS5sRzqU1Jct+alGHuzk1HeMVLmZ+gHg/4YeKtW8UaH428d+D4r7xVe+BPDzeJfC2qTRXVzYeNh4fhufGNrbzasn2FF/tWTdp8UB1IvBZvbpqCSbNSH51iPZwxuIhhIqeGhVquEarcXOCnLlTV1flhy2Uve10XNzH3uGU3haM8Q6dOt7OmqypwVlU9nH2lnBX/AInN8L5f5fdseD/E/XtG8Gfsxfta3fhA6B4jt5/F2uW/iiwh8N200fhLXb2LTfB3/CN+INA1DRTpw1Xw7eahBNrOp32oagsOoJZzaHGkFhbs/uZRDFyzXKcFVoVKNKdfDTU6sqtKrUw6p1qsJUnGUYyezVWD9pB6Kabafl4+vhll2Y4qnUhWcadenOlFqUIV4tU5e1jrZwm0lFqzTbtZNn5G+PPil46+In7N/wAJtH8aHUbzw54A8car4V8Mz6XpllbWV5atp0d3caTc3Wn2sa2t34Xsm0q08O2s8caT6ZruoiyS5TSLo2/6VhsHQwebZksK6catTC0qqdR1JVKUZ0m7OdW8nCpVSdROTk43UVqfn+IxdbF5bljxSxHLTr1KHNRcaUJyp1Y9IuEGo020uVa97o/an9lnQ9B1H4BfD3UlXxNqWqvHqiT2GrWMmv8Aie1T/hJNd/srSJS1lOpt4fDhtl0yRrV7240s29zDavbSOE/Js5qVP7Rxq9lCrWnVgq1LCqTwsqsKajOph3D+HTTqJzVXlfNJJK10v03K1TjgsK4qo4qFZqdf+IkqsVGK15pRs9N72TTZ7n4mju9Gj0bxBr7r4c8M6Yt9Z6laahrfgjwrZX0U5sY7efxFF481TQtW0UaRNbzxNY2EEU16uqmO1sZzHbJXDRo1ZUKi+r0ubnj+89rBVYOMZKacfaKLjKXvNuLaaS0vZ9bxNOM05VZpOM4uHsrwlzTi4Suoe0jKKXK1pHVtptJrL1H41aR4EjguLq90y8trjUNBOn6hpWseGdbtYIppYbNjeeWbnV0MWmme8Kw6VqTXASKOBD5yQ2/LByhJckpW+OXNCnO8k1zSScZTh7z0sop62NlGk+b3eflbVryXvLTe6T7btdddDfu/2i/A3202Gir4y8Razfutv9u8PvFBpsv2e7sllt21HU9HXUZDqJSa3t5W8Pf2hapDabIpEaKOXVVqMeecniKs7pv3o0V7z+y3Bzkv+3X5tGEqdVyjHlpxi03aTb22v8V/y/Tk/wDhrO2ukOj22l2PhtPMtpRqHiDUrzxWbS2ntpYw8WnQXnhO7iW2O26vb6+VraV5YGWO7tImbRF9cpx19gpLtOtOUnfTWV4Qb1uvdW1ld7v6s3ZKTUrp6KPJo72V1zbeS1JtM+NngV9Lm1T/AIT7xTol5ZzyTQW2neH9G1iyMVtd3ca319f3Ta5Z2EctrMFRtPRMGzmcW08kF9Lc1TxMIym03RTjG1OMIS5pcylzSc6kppJaJRpJNatW981nRcuW8KcrK/NKVSLhpy8sVTaUub4ryTsnZNNJLx3xH440jxXrWoTaZ4m8W+KtSu59RtNei8SXd5aWsmiPC4g0S00eF7WKCG7u7qG8nt54/wCz4bry7OJoJVu1rlrVXFSnOU7N33te70uqfurfay9Ll0oRvycsLxWtl0eqtKXvP731Wi0PO11DRL+RrVvDHmutxOYhbTWZsYLGV0iW7Et3Z/a7iN9OiWTUIxJD9puYD5D6Tsmt05+ZNKcVZv4b6u+3X9djaLhdxj03Vn11J5PE3hLw6TcQQaDprXwmnspRqMgdp49NR57aWFJLaWLT7O4uJU1BzPLDZRLa3FzaxwbtuM1WqTSspJcr19nHr0k7W+T0NHOnSjzTduZ8t7NvbbRN/P8AEdqNzqjapc6SLMXl7cXN2swsrXS720sL1ZGjth9hmBmgvjCsrwl7u/ngWX7RGFuEW5EWrzsqVGpKEEo8sKbno5NWbjGT1d07vbV6A50YpNzilLbmbX5vRetjWtfhP491u4s1bwP8T9a0/ULjTbp71fhzrWt2VgbC5sidQgvLiG20+SeNmvIrO2vrq1t5bn7Mbi3ttNhubi19PD4avUSnLCV4pRceanTUZJrW0uZRvHVc3k9b2OaviMPBxtXor4W06sH7t3dpSb1smrpc19tThfFnw18V22p61b63a3elXvhcwr4is/Ed94V0m90rVtZeJNFXUdPsdWu9QiurmJprq1Bs5Jp4ppbt8pPGskVIV6cpqcHFReikknZq6v0frG687g5Uq1pQlGaWl4yvbXyf5nnT6PaRNcafJf2UU8FughdblJ5r24hV7r7W0tpcWsgjgllixb3UFtFOjXN1bXlpb299bnn5nvFp33i4xcY9uVyXNrre7fQ1jHfmXpr/AJMks7C5tLWO2v7yPwdp8cd1qOm6veR3WzU3VYrpLWxuodI1ITzOY/tTxyQ3dlFvjS51OzhMS3vu5Z7JKNXmTqytypxfu2v0a5Xe6tdPbTqeZWcoqNLlceW93zc3Ne3m7Ws+17+R5vdR2epyCaWKfWHt7kyTXmoi8ktLSOK4ijM9pNbMyC6jeGOT7FbuGZrl1mOlyCyRPUUpb0+apUWvuuSjOzb5VFv3ebq5JdLPc5Eo3aau1Z+8r8t7+7eV07NO7Td+rMHxB4b1Lw9qGjaVqnhzUdHbxNaNqtrqKeGPEcq3kED/AC3MifYLm7mhkF6bzTL2NriCe2jkvE+Z1hhUo4icJN+xoeydqsK+IpUKs97Si3UhCXa0ZaWu99YToQlFclSSkrwlRpTrKLvq24wmlfT4vuPW4vhTdXVtp118R/EWlfD7wjcSTSaXeeKbfUIda1rQku4n1m107QE022164lsrU2d3MtpZ6fCYNTWFNRvpWjua8+V5V1NVIRUGlze05oq791c1OTU9Ot2mtX1OvlXJJSi0mm43pwjN6dVNKSVunfocXrfh74HeGtOS58K+Nvix8QtRuNKhjsrrRPCXh7w34YfUEgW6eRZPGCxeILFLaOaS0uJPIa5XyFnaFYBZ56K06VVOjJYZyhKSlXlKq1pJuVP2cHed5K6lyST5fis9eOEYq819Yd4WjBRpx1dmpp1LJaXSSd1fZWZxGj6vp1g0d5H4WsHltzFPLf8AinV9Q8Q6tFfy3AtLqRZDPouiw/bXmSART6PazRzwPCmozzyw+bhVrSnTdOlzKStdRhGhTjFaPllanOcVolCbk2rOUXKN1dJWm51KSbSbi5TlKXPp7043dNys5c1k43201NCbxVr9yIrS98N+E7BraxeaJbPwloGks08seohYFudAs7ZLjh5JPIu7lmjhlsI2AltYJocJUqU6Kn7arNSqSpSgl7sFF/G1UtJt625U1uXCrPnnFUaPJy+7zRtLmb9+3LFRtovien2epkaXrN1Z3+pWU1paSz3NudXiKG+SCC7tJZo7/d5WqwMyppSxzXaDfbq0W8R7jayR7zjGpTpVYu6hUdCceVScYWSpuTSfJeo0tGnqua0boypycJ1acoW5k6qcJSiuZK8kkmua0Y3V1Z6pXeh+3n/BEr9lz4O/tR69+0DZfEIeIpIPB+meAbrS18P+I7myFvca9qXjR9StpXu01KWWKCWzSOCOSZpoT5oldtyMf1vwslVePzt1FBKWEy5K0KaelXGQduRJrSjBX6qN7vmbl+aeIHL9XypR5k/b46TUnOT5ZQwko+9Nu/vSnononayUYpf0C/8ADpr9k/8A55fEf/wso/8A5UV+0n5kIf8Agk1+yd3j+JHH/U5J/wDKihu2uvyTb+5XbBu2rE/4dN/sm5/1fxI9f+RyX/5UVLnFK7dl1lJOMV5OTSSfk2n5B0utV3Wq9LrS/luL/wAOmf2Tuvl/Ef8A8LNP/lRT5opXurWvv0D+t0Kv/BJr9k4HPk/EcjuD4yXB/wDKQPzp3Vr30Ak/4dO/smf8+3xF/wDC0H/yqpXVm77dtfyA8i+IP7DH/BOj4VeJvAHgn4gePdc8M+Nvir4gtPC/w28FX3xFjk8Y+OdZu720sWh8L+FrTSLnXtYtNNlvrWfxBqtlp8uk+GtNdtX8Q32maVDNeR9NDCYrE0sRXoYetVoYSLnia0acvY0Ir/n5VaUIt7Rjzc0npFNmNXE0KMqUKtWEJ1p8lKDd51Jb+7BXk0usrcq2bR67/wAOnf2TP+fX4i/+FmP/AJVVzmwf8Onf2TP+fb4i/wDhaD/5VUrptLW72vGS/FpIbTQ0/wDBJz9k4/8ALv8AEUfTxkP66UaYjyD4wfsJ/wDBOv4AaBYeJfjJ8QfEHw+0vWNWtvD/AIdHiD4hxQ6n4s8S3wZtP8K+DdCg0a41zxl4s1PYy6X4W8L6bq/iDU5FMVhptzJ8tb4XC4nHTnTwmHrYiVKm6tX2dKco0qai5OpVnbkpwSTblOUUurTMa+IoYaCqV6sKUXJQi5SV5Sk7KMIq8ptvpFN9dj1wf8Em/wBk5gG8r4kcrkf8Vkg689Do4I/EA/SsE7q62epsH/Dpv9k7p5fxH/8ACyj/APlP/n1pX8pf+Ay/yHZ/00A/4JN/sncfu/iP/wCFlH/P+xzSc0t+ZXdvglv9wWZ5v8U/+CI37Enxf8NxeFfGFt8VpNKh1a01mMad49jsrkXtlDdQwHz/AOw5R5YS8m3p5fzkryNuDFWhTrx5Kl7XbTV7ptWvvr6M0o1p0J+0ptKVrO8eZNLWzTcfvTTPrr4XfsQfA74QeA/DPw48H23ihPDvhTS7bSNLGp68b+/NtaxiNHubxrOMzXLgF5JQiAuxZEj6D52XCWUSblJYhyk22411FNt3+Fxk19/ntoe9Li3OW17+F92MaUf9n2jBaK3tL7Ld79zr9e/ZZ+G+v6PqWjy3fizTo9Ssrqxa+0rW0ttSs1u4Wge5sLh7KZLa9jRi1vc+TI0MoWVRvVSBcJ5QlZRxWm3+0Lvf/n2EeLM6i0+fDaf9Q6/+WdHqfmZ4p/4N8f8Agnx4ts7ew1Sy+MsdrbzTT7LP4lJE0r3EvnyLPLL4fnllhMpLrbs5gQkJHEsccSp2U8hy+hJVIRrc6tFSlWT66Ll5Ix3tta7tdt3vjiuJc0xcFTq/V3CMpStGlZycr353KbjZXdlZpaWSauuK0/8A4Nsv+Ca+lndYWXx1hwrxxj/hbDyCCJ0dGhg87w9IYoSJHYwpiN5NsjqzxxsnQ8vw1eKlL2soy1XvKP4Ll6o4aWaY2j/DcIaWv8Vl2tLmVvKxg3P/AAbJf8Eyron7VafHuYGRpSH+LKkBmYMcAeGMBMjhPu4OCCOK1hgqUGlHnVlo5XbttZS+Bvsm+bysZzxuJqO8lBtvdJ7t7uy0V+trI6/U/wDg2/8A+CYeq+BtF8DN4D+Ilmuh65q2tQeLdO8dLZ+ObxNYgtILjRdX8RLobPqug2rWcVzpVhe20r6VcyXTWE8EV7dxTZxy6hGq6qeIvJKLjOpJUvdvL2nIovXW3MnGMrKN7op5jiKlCFF0qMIwblGcaCVSSfuvmq3g2rL4Zc8o6vqjjj/wbGf8ExvKWH7F8ejGpQgN8WlJ+Tfgbj4ZLFfnJKZ2khcj5Vxs8LS6P7nr+L3/AAIWMrpcq5WrW1ir/gvz18xp/wCDYn/gmEVVDpnx3wMZI+LRDPzk72Phssxc438gHGMAFgV9Tp96v3wJ+tVu1P8A8mJf+IYn/gmGvlldO+PCmJdqlfivGpI3M537fC48xiztl33NggZwqgU8JRbSi97/AGn/AJ/1uH1mr2p/+TFZv+DYD/gl67yO2nfH12dQpLfF0nbyOUx4aGGIBDE5yGOecEN4WklFJ2Sv1a3t3ZKxFZttqN9Pit57cn438rEif8Gwv/BMFMBdP+PmAoC5+LSgpjO1lZfDIYMOuc9QCcmlLCUdLNf+Bf8ABCOJrO/w9Pit+HL+N/K3Ugf/AINfv+CXbl92n/H0l/v/APF2056j/oWMd/T9ear6pR/py/zI9vWu3Z3/AO3Py2Fi/wCDX3/gl7CQYtP+PqY2jn4towG0gjAfwwQDxzj1J6nNN4ek0k3dLort/wDkuv3ijXqptxTu9/gf5nkfxG/4N7f+CLfwp1/wB4Y+I3jn4peD/FXxT8Tad4P+GnhPU/jjZxeKfHniPU9SsdLh07wn4bh8Lza5rv2W61Kyk1i70+xuLDw9YStq2uXOm6VBPeRdOHymeKhWnQwtSrTw1N1cRVXPGlRpxi5OVSpKUacG0nyxclKUrQjFyai5njlTlGNStCE6jUYwfJzSk9bKKTb2d2lZdWetS/8ABr9/wS+maNpbP9oJjEnlqG+LwYBAAAp3+GHztAwOyjhQAABzxw1KLulv0vL17lurUk9emido/kv8iGH/AINdv+CW0EiyJpvx9G0g7W+Lu5HIIPzj/hGcnOMNgjK8USw8GtHJX3UbXt2vK6/UFVnFpqzt0a0/CzPzg/4LBf8ABDn9iT9jr9hrx98e/gbY/FKH4heFPEnw30TR08UeP11vw6lj4p8daPoesSXeljRLNp5hYajcNBL9pXyp9khR1TYeHEYalhqNSqnJW5dXeTvKUYrRXS1a+FW79TtoVq2IrU6cuWzvtdWUYt+S2XW/lrY/j5vtPMFjPaW13AiOkTTKGTcoiMi7cIrrywQJ80g2yJiQOjhPLU05Rc48zvJptyV97aJpfD3X4nrzpqFOUVOydlp728l1V3v59+hx40y7ild1k2viMSFtgCgxlVnMjfLvJwwwCGGSSGy9dLrR5f4fvertv69jk+rtS+LT1XVdt933/wAjdi06EWsstxOXWJWSJoZIGhed2Em2RWePO6Meb5bKvnbfMwI1WsZVPe91crdk1Ztfe7rbszeNFKKc5SaV+RWhy3vqtLy/8C+Wljd0TSoysToryNK4DSiKOVkVX2FQQfJBcAq0KiR24CA7SyxObjq35Lzt08jejST+FavRu72+b/BH2l+z54ZJ8cfDvVfO+0vYeMfDklu0xUyqkOu2jtO0ZaJXjCq/mswm2ksoLDg/L55XX1DHQatzYXFR7/FRmt16/wBdPsclwtsThZt3cMRSkntpz03a239fM/pD1zW9bLuLK51ZLWS3t4LmK0uza3ci2ySm5mm8t3DSwSQvBLFpckd3Og08BTOtpEn8dU6cVFqUfela3n7kY7p2XvJrptfY/pWEU1LT7Uvz8rHn51qefUY5Ws83kPiqCyW2t5ZrEJZTadp5CLNbPZ3UsluTNJcpdRzXl3HcWtubayikso4vUwFNQx+BjB+zi8Rh5Tdue8vbR015mrpLbQ58dF/UsWo/9AuI6/8ATqa6/I/lLg1eQ+INYLRvEo1TUiJBIrPG1pM7mSTyo7idot8/m/Y5LWWTfb2y25jZpLmP+xMbRtflmrqabT96yl8TtK61svPsj+Sctxb56fPSUkoynHmbhadOMoxl7lnzRVWfK370XJuL3Z6V4aeeaLUHu7cvJa2H7pQyQJPMqSPDceQ8JR8QW5jYSgrJBtNwqS+TGPmcekqkVBqKnKXPu09Fbe6il5NI+pwspOnKpyynOnQfs38MpS5o2qpe6pe7z3T7axudBpkM13NIiRpmWd4R5sclquZnIMyxQgyYupDEkMkVwm3cXYrMkLJ5WL5YUE78tk3eCi3z+d1e3Ld2262Z7OFftq9pSaU3GME72UbKTlbb3muX3tU3snY9V06KazaKztG0aC2jC3EDWtjcXco1MSLC8lwb9FLtLPKl49tHcNYNMPs0DxzIf7P+cqODvWlTr1Zyjyy/eQUHTjFtPkoxg4P3Yvmk9E7OTbPpaF6M/q9FUqSTlOLsnPmlJKXv1E7pqUrxu43tZe6rejx+HtDhEuo6xq1zPZrLEZvP1KHT7KzUo5urlbTTXszcRRRSXEbwxT3Mhle2liWRreeOPwHjsbXnSw+EwtKMpSaioYedfEVE5KFOEp1nVim+aMpTjy+/Fe8lJp+t9WwlFTr4irz8inJpzdOEYpNtrllHmSS0jreOtny3O3t/B3w+urRRpNp4buLi80W31ARX0jahqc0uoxia1l06d2W4W4+yRltlvC42NJJJCESwWDkqY/Ooz5Z4jFQ9jXcJRw6ShGdOTjOVRRilebV+V+7F6JRRawOXOCcaFG1WKnDmfxRkrpxc5a3Tvpfoch4e+G73+rTWZsI7drnzFt7aGzkWG6dGSRllMESyyMiSZuJIZEIlaOSJgkUUi743NK1ShT5qlWrNOUJ1KrvK1tlH4Xu1qrpapnHRy+kq04KlTgr86UYRi0k7xd1520bd+x96+CvBthp1poq65oWnNqcUsmmxvDqQ0y3iEN1eWNsmo3FvJqTyy3yNAbI3EkVoJbmSK2FhdXGyXxub2kYqFovVyTXNztNtXTunay02sket7Npe97zXV/crdtNNEvM+bv2jvAen2tzrV/ZanoUclpFaXo0aCBPMFtNMkUYZ7W5tvPvIPMia5MVtbNepC6xtFIqrL6eVT9liKcpN2lKVnS5KclK0rK8ouNpS913i1ytpWWp5eZ0FPDzmop8kfeSjdyjJpNrRu8VJvo1bSzPkLxR8RPin8NtA8M+FrG7+w6LHqkPj3wzff8I+kGrW9/JZt4f1F7bXtRE2oG3WO3hTbp2orb79Ms9QkWDV03r+gZPlmVZw8RWrUv3kOejXpzxFOVJVHPmjWiqcYybhaMpU4tKTT9yUN/h82x+Y5Z9UpU6nJTtGvRlCjUlVqU0uV0pVG3Ti5OThGUkpJdVLVeufC7VfGnxT1LTp/EMlp4o1rStW0+2utRvBFrkur3E0EOt2gnvbOKefUNZv0nstIuYtRnjWPUYzb3djNeR6oLj5jP8AB4bK8RN4L2lCni6ft/YR5vaU4OosPOfJNtRg6qvHk960r2SWnv5TiZ5hTprGKNWtQkk6zbUZO6lBqUeW84qSg4yvFOPm2db+32/iXw5b/Bu9Nt5GhazZX17p11/Z3hazt7GfRrfTQNNtZvClpb22o+Raaxbvf6pf2onv38izjeWPS7on1+CMDhMTXzWpOfPL6vSw8aEopRdCtUXtKkkvdafL7FuV5p1U1smvN4wxNbDRwKpJKLrSquo221Uoxut7811Jq2sX9pNI968M+P1/4ZzvPjta+NtEW80LwxY3ep+FpFurSbWtZg1S98zRZrN30S0iW/8AErajIzaRDqKPcanJdXkGpSqqyfOyyeTz6eRyrOzxtSnGtbnqQoyftqdS8ryny0JJx9o5K0LPse0sxjHJo5tGkp2w6nKEpWjUkqjoSi19le0jyyslbm00Py9l8W+IfFEfw7WLxHJY6n4a1C5sfDmsNqEOiXOg2+pX0Itre51xvscunWem30REFxc6j/Z2hWEp8i6hhXyx+lUsBQwM81j9WouliqeH9vQp01UpzqYalGNKpyVE1JzspWa5faSaaskz8/q4utXhlsoVpqrRli1TxE37OShWnOp7OfJypwjP3ErO0I82jlK+vrmsaj4r+Maa14pmufEUs194Q8P+NdPFy17rOvXem6RoGgeI4rO7kRrlLjUbvSb+2iMSGXdeRMlxJuZjpCNHD5N7HC0pUaXscZiMFWcJwjRjHGYl0pSt7raw6pK1S8pKza57lOpXxOc1KlVwq1ISw+HxNNclZ1LRUeWDak480rNShbXZn1Z+3B4c13xp+0l4UvVs9F8L6Rr1roHgvw4bvxVomvXOn2eiSadFe6jreleErvxRNo+k2V14pWygtLaO+1C5h0y6u4bG7uVmiHh8MY/CYXh/Hc8KtSrhqmJxuJjSoThSqVK01rGcpSc5ScZczvFt2vfddvEGDxOIz7ByhGnTpYiGHw1NVK8JzhGlF80pqMYuKtKNuZttt221/Ua4+JOsw+Brq50D4l6Hd3+laNNLDJYaN4hmu7rX9M0yB5LeTV9c8TQaM2iLqEUMkGof2VDEsWYbuygmuL+1X8wi6VbGQcpVOWriqTUFyNqNbFckYPkd1elZJvV3ve6dv0OcrYaok1zU8PUbldNOpCjVlzroryjF2dlo1ZptP8tviD4v+IPiH4KfFDQda1HRNTXV4PFWr6tqPm6fpd5qlzpnxA8M31h4xMwu7UX8vjrQkjvAx8wa++kQzmS7vZdFevq8pp4WnxLlmIVbFOmq+WwoUK6lGpQo1ssrVKuH5Zv3FhakqdNxavfVX5pN/OZjWr1shxtF06LnOljJ1qlPSNSpSxtOnKupRSlKWKlF1G3dpcq91JJfK+sw+O0+Gngj4eeKdNuNJk8M+OtQ1yyku79Va6sPEWj6Ba2Ub2FtbvBNb6Q2h3F3aXo1ZboRa/fRtaG2YXUf2+HxGTxzPMcfg6lLFVK2CdOq6aTh7XBS9lKEpW517WUuaySgraWPkKuHzN4LLsLiMPLD0aWM9pT504zdPGL2kZRjZRfseXlvL3pX3ktT9gfAPxit9G+Dvgz4STeKV0zw9pfhKDw/f+NtL8JaXaa/eQW9xqOn26X8l6usXUVrJHfXd5vttQhvVnulFktvepILv8fzHGzr4vE81ONFSxM6qoqEXaVW7lzSUW525UvebtY/UcLSp08Ph4OXPKFLllKTetuVKUU3aHMle0LJXeh8/wDiGbwi6PPa+IL28uLO5m0WG+vxHql3Db2VpDfXL2rag1ybW+ja+trNNQks4ntR5mIiqtcJzRdaDjKVPljPVRS9n7VczVve5Eo3i3eDT92y0ZrFUZTfLJzlBuLvyuKkoqTV18UlGSercmtXqjX8O+LvHXjFraxtn8XfET7M0F3pthpdzqt6bfVpZvssWoSWun3euyLZ28141tGtvfQqsSrb3NrJZzC4qnRk5zm21Kat7kpd78qSe2m+l93rvcK0LcsY3SV7rd20u27PXd9e/c9insvFl1NKl5qXirwxrVsunzXOnX2oN4Nl06ytAJbuSd9UtbPS9NtIrW+mhsr4wteyBTp5vJraRzHz2qUnGlUu5TnUs5JSlGLXuq7u0vLdamqcKkVOO6Xd6X3XZvT/ACOy8OeHtL8ZW93pl14z+HGj6/Dp8Op2lzrHjfVbrX5EhlvLWFZpbLTZdG1J7+eW9vbm1W4uXu7m7t9Z1GWe1guXvbp4ZtWVSjKGrbqucbOLbtFRWr5lZc2z8jN1lCTioyc1p7tr6q91e0dFq/LzscFefDfxqfEaaZBP4b1FPtC2Usf9o/ZZFsgmo+Zr8Nhe+HhZ3iaVZbYl12ztYIoX/suL7VcXN5FJqbhFc8+bllOKtzO1/hSWr1emiXawSqyUVGzbteUpJLTm0ulp2Wnz1OdtvDd/pOowm3vFt7q2kmS3ayha4i1BY7QDWJmurf7G8Mv2KJWnWCO6vrtQYPLs9TtzYafjUulJb3a036qz67aPT5nRDktGdrpJ7Nq7acX2vq+vyOf0zUUl1GWw1GNJPEFxcxpdR27CNZJpNTYXsE1tdx29xLHDfzeRNZyta75LNbmUW8btdXek+enTj8M1G8ndKKs9bNpJq3ld+bIjKF20uWctEm22+3lsemS+HNN0TT7HXrrW/DfiKzu3+2w+E9MulGq28en24tjJHLDq6W+nRQWtpqUs/nX9xes6xpY3sdzHdwS8tVznFNONLWKtd8t5O0W5Nc2r6La22paSbXPByd1qu2myvyp+q9TjoNY1+Fr608C3+u+GdJ8QvfW+r6H4f8U+I1s9ZRZ7y9NxqszXVrPfWluJy9qJLi7bSBJDdveJdvBDTeKrUdKNWrCTUeapCbpxck21FKNk1otZLW/vOxLoQm3z0Vo3JJ3k3FbNpt+a5F7vldmhe3OpahoB0zxbeXOs+IrnVLKK/wBR8S3Wp654htrmOJbTTYbe8u3WAjS4NJiltn1CNNW+ypp++4TT7pI9QuU5SU51qk5319+vJtx5E2led1G/MtLLdruEaVJJ8tOMVd35YctnZXeiWtranofg7QNR1m+g0TQ7Wz13UJVGn6RKbS0iN7AkOm6pGLqO4S90jToZCmoG7ae8spXeFY7aR7OJJo80qtSSoUmpVptbSgrprRtyaiklZczaTa1bdxylTjHnk7Rjoua6emtkvif3Mk8Z/CLxP4StpIvHPir4Z+DptQa2Nv4b8X+OvDGm6npAkubpLXUIdN0qz8RauJNWS3u4Ehm1280e/dbeEWC3m6zr0Fl9elGKrVKNOTWvLJ1Kia7qClT67pnOsVF1NFXlB7r2cYqPa3MlNre/Nr95leCPhDoniPVp7fxB8UPh74U0WKxluLnXLrWtF1qG4u5o3gsrjQ9LF9a3/ib7PDZyTSThtJjtDbrLKIpTHp9t1YaPP+7q18PCKt7Wo5SpyT15eSD5b397mtF20vukc1S8WnTo1a05X91q+1vtRbjG9/tON7aXs7c3q+tfCn9nz4t6fq/hu41H426BoBj1KKJdI0yw8IXOq3djBJYahp9nDZeLrvVZNB1SS2mEq3Fg8Ws2enXSXHl2TK3XUkqOIj9WxDr1bzUqtRuj76t7kYLlp+zjf3JTjzy5pXvZGVNc9GUq8ZU4u14wUZKO97T1qPR23+XU4b4j/GP4dfELxbqfim9+CdjFY+Ir2PW9amtviB47ute1DVikkSahp+q3lzp/hjSLCHSzaQjStP8ACzW8kwuZvNSK7tTa1iMbUqS5fZUoVKfuzcpObfZNvmvbe9366E+xopzTTnCWsUuaCT6tW5bXVtFZaHgFjFZnUNMXVvFV9DpSX8Jku77w/fXl9bSAo6W0kOjlIJJbGOc3Ek062zSWto8BtIohJDrGMpQnTqKFCMK14uVOPK4OyfNUXM7czi3ZLa7dk1pMlaSTlKVPRQ5nJzTVmo6X91LRX6JHo+meGEudauLKL4g+GdVNnbx6vN59veTm8t4brybyUW2raFp2qWlno0tpDql5b2JluNK0i6s4xbxW8WtHSuRJuMqkKUpwpuELxg3yuSvHWKbk0laUteV6TkpM6UoSlGPPCE5pytOSS80oyfLFu94x0bjdxTijzjVtS8P+FvHEnhjV4mvdOjidL3X/AAzpbMTAztEs6aPqVlZ6vc6Pd3SLfNqKwaxBJYrJAjqbe1aL06eV1a+FjXWIjCpObhSpV6ijSqyjf93h6qbU8TBJqtQqy54S5lye67edXxlGhXlSqRn8KnzxVra25kpW9pTmm5c9NTStFXXMk+ji1Pwh9sju/D2v6L430hLeG8W08XeHtR8IQXt7c3Mst7pl5b+G57i9uJpo7aJrP7J4t8M25tIlj1aK8ilNnLEqUKMnHEUatKbdkpc0HNK6vGE2otN/aS7a9S4Vo1E50asJR35bPZ9Ph57/ANMwvFXiz4carFNqNh4cm8L6/wCHWn/s2ysNSXxB4ejiRWzpA1bTrQzW009pJLau+o6fcC3gEQm1fzPOIqGExVP2jws4xo4tJVIT5eZSWsZpu8HeSSupbba2LeIw8489WlKNSi1yyhdwa+0pxvzvmi7JuLt1stV/ST/wblRS23iL9qG33WtzZP4a+DuoafqECW5nu7W8k8brAb+eC2UtdLaW9p5yPeXBM/n3BjgkuJfM/VPCn2ksbnEqkJRlDC4CnK+ylCtmC6PlblGcZadJ972/OPEiKVDJ5Jq0qmMkrNa8yoOzW+l7arof1NV+2/19+h+VH81X/BYP/grN8dvhD+0H8LP+CeP7BMuiJ+1H8UdX8B6Z4p+IGqaRo/iRPhzf/EXV9NtvAng/RdG12y1jQV8Sa9Z3Ntr/AIp1jxToGsaV4b8D6vp11p2n3Oq6t/anhb9H4P4Vy/GZfi+I8+55ZRhIVJUsNByi8U6Snz1JyjKE1ShOPIlGUXKSTScbqXzGc5riKNengMDJxxNWdOMqlov2SnayipRacmne72TeqseW/wDBTv4J/wDBWL9lX9hvxJ42+H//AAUC+J/x50vSE8D33xfmtPCFj8LfjD4DvZdaht/EPjb4QfET4Ry6H4nm8AXWo6pb6f4i8DeL31keFvCSS+I7DX4F0m5Nttwzj+Ds4z2FLGcO4XK4uWJlheStLEYXE2ot0YY2hjHViqvPy+zqUXGTlJRurJGeZYbNsLg6jp5hiMSueE6zahCtTlBXboygouVN399SbateCMn/AILL/tK/8FCP+CY/wF/YNm+Cf7WGt/abr4YWfwU+NF34i8DfC74kT+Ovif8ADfwf4Ulk+LB8S/FLwN4w8c3Ot+O5bnxHJ4l/tLxDc2kv9m6HeR2dvq13rl7qmnA2XcP8S43PIY/KITtXljsLKGIxeH9jhp15YaOGjSw1ejR9nG9OtGThzJRlG9vdFnGJx+W0cveHxXKlB0aqlCnUc6ig6sZOVWE5Xactb68ur7/a3in/AIKM/F74d/8ABI/9mP40Q3T/ABR/bi/a4+Hvw7+HXwN0Ow0PQLPUvHP7QXxRsDaW/iSHwxpWhw+FodN8Hxy3Hi++099H07wxe3Gm6d4Zu5tNHiC2mHiU8gwdbi7NcJJfVshybE4rE5lLmqT+r5fhZRkqUZym6kqmJX+zwbnKo5SThzSTO55hXhlOErXVXG42jRhQjaMXUxFWEW5csUo8sXNSlZKMYq+iPq4/GL4o/wDBO/8A4J/eKPj9+338dLr9ob4o+BPCqeK/HWp6L4T+H3gTRbjxt4hbTtG8NfB/4Yab4J8F+EIbjRW8T3umeHLHxV4q0++13Vb+/wBU8Xakvh/QHtfCfhvyXhaHEHEVPAZBgI4DC4qv7PDUZ1a9Zxw1BSlWxVadepVkqko2lKCm4RVowTd2+j29XLsvnVx9X6xVpw5pSSjD2lSbtGjBQjFKMdE5W5tW7vQ/mdPhz/gqp+3DrNx/wV18K/E3wj8Mfih8E/2WfFfxo/Z78D+Gfhf4f1y20L4f3vxA+MXw/f4S6KviDTPEUvijxH4w8CeDPi74ytdX8R6T4uvb+913wt4bVfD9j4rs5/Cn6bUxPCnD8XwdXwdTGYPFZo8vzTE1atSDrYhYalVeNnGNRezpUa8qVKnTpOmuWEpyjKV1L5pQzXHTebQr+wq0cNKvQpRhCSVPmcYUotxs3OKk7vmbtZvU/b//AIJDf8FOvEv/AAVE/Zm+KPhDxLr1n8I/2r/hjpQ8OeKPFHgjQtNvLJbbxZp2qw+AvjP4U8M+LrDXPDhvLfUdOv4Ne8I6nHr+iW+vaHHd3NtZ6D4r0nQrP4jjHhdcK5lh61P/AG3KcXUdTDUqrlTqP2SjLEYKrOnNTSSnH2dVTjOUeb943G693KczlmWHnCU/ZYqnSftJcsXaT+GrTjyOElo3KLTWysrn4afsGft/f8Fp/wBuD9pn4o/sz+Gv24fCHhTx18Mvh78SfG2nSeJf2dPgNqXhLxh4g+HHijw94Zi8Hare6L8NtJ1nw5o3iO/1xVufFNhFq97o9pC8tvod/NIoi+4z7IuCcgynD5tVyGrPD4uthKdSNDH4ynUw1Gvh3VqV0p15xq1KPLKUKcnyyvK/MlFLw8Bj85xuJrYaGPSnThXcG8Ph3Gq6UlFXbo3jeV0rdne+h+tH/BKz/gu1D+1b4C/aLs/2t/DfhT4U/Ez9l34Z6z8ZvGGseC4dXtfDPiv4XeFp5LDxfq9p4Z1q91nU9C8S+EdSl0HTNT0n/hINSj8Q6j4o00aFa2DpcaZb/KcW8DvJ8Zlv9k1a2Kw2bYmGDo0MQouvh8XNJqnOrTUYVaTjzShUUI8qjP2j+E9fK87+tUazxaVKrh6TrTdNXhKC0dr7NOyt15l2Z+Zc03/BQb/guV8VvhJ+0/8ADXxp4N/Z78CfBjxt+0V41/ZA8M3ng7SNek8FeKfgPbfBbVvDvijxl4nvrW+m8Q698RviB41+HXhe+kuLXVPDvhlfBvinxDongW9g0q407xH9J7Th/gOhXynEYWpmWMxlLK6WcVfaTpxrU8ydVTw9GCnGEaOEw/PKU4+zqVZSUXLZrymsfnlWnXhV+qQoyrSwiioy5HQV3LmablKU2o+/e2rVlc/Tb/gh5/wV6+Iv7b83xD/Ze/anjstH/ah+GGi3eu6f4l07w7F4Vn+IfhbTL+08OeKJdd8MQ6fH4e8PfEPwR4gvdPXWLDTLPSNK1ix1mKTTfCdh/wAI1r0k/wAzxtwfh8ip4PNsnnz5Ni3Qh7GV39WnUTnShTnzSqTw9ejGVpybcJcivG+vqZJm1fGN4XGaYunz802oxVSK0ckoxt7SMmrqyTSbtsfmD4T/AG7v+CuHjz/gqx4h/wCCbOm/t+J4Vsbf4z/Fn4c6L8Ur/wDZg/Zs8VXcOg+A9A8YeLdB1XUvDFt8PPC0N7qWr6J4csbXUbe21rT4LK/v55oWnitVt5vqK2QcIUOD6fE8uHYV6v1DC4qphlmGPpXq1aqo1I88sRPRzmmuui1XvX8uOPzWpmn9nxzGSi8RUpRqrD4baznC8XSsrQ5U9N5L5aPi7/gox/wVK/Zy/wCCvfwp/YB+I/7adr8bPA8H7TP7KPw88b67F+zf8AvhyvjTwj8Z7j4S+IPEWlJp2k+DNY1nw4RofxAu/DhvtL8WnUt1s2rWF5ptxNFBaYU+H+F8fwdieIcNkccvxX1DO6lKEMbjq0aVXA08Y6U+apiGp8sqVN8sock+V80Wm73LMczw2b0svqYz20FWpRqP2NCPPGrDnSdqaadrO8Wtz+2gthcmvxtu0W9dHLbW/K3o79LLfT7z7VtRu3ol+rSX4s/DD9kH/gpfZ/tJ/wDBXn9t39lrRru9vfhz8LvhN4R0L4b3EV/d/wDCPy+K/gP421vQfjfq40i8xFH4h8S+MfjJb+HI9X0lFs9a8I/CDw/eSS3KGzkH3Gb8LvLOEsjzedPlxWMxdeWK51JTjQxNCnUy9RjsoqnSnUu0py+stSbUIxj4OEzOGKznG4WE+alRoxjT092VanPkr2drtxalB9Pdurp3P3Rr4k94/KX/AILO/tpT/sQfsG/FT4g+G9Wl0n4p/EERfBj4O3Fq93Bf2Xjvx3p+oibxLp95ZMk2nX/gfwhp/inxtpN/IwtBrugaTYT7zfxxSfTcGZJ/b/EOGwlWHtMBhf8Ab8xVn72Fw9Sh/s6at72Jq1IUU1JTj7XnjKPJzR8nOcf9QwNarFfvW1Sorq6k0nFpPR2fk430fU+zPgB+0J4X+L37Knwo/advtQtNB8KeOfgl4U+L+uX2ozw29p4asNS8G2XifxGuqXAxb26+HGbULfU5RiGF7C4YERoDXkY/L6uBzPF5X/ErYXHVsEmlb2k4V5U6cko2VqqcZpK1lK2jTOvD14VMHSxPNywnRjVclr9lOT10+JNdux/Nz+y5+3F+3V/wWk/bJ+MGi/s+/HDxL+xn+w/8CtN0u+uNS8AeE/hzr/xT8U3Gqavq1l8N/wDhINa8baTrOo6f4n+IJ0jxN4k1PTNHt5PAvhrwx4UHhHUdP1vxBPF4r1/9GzbJci4JyXBSzLLqOecQY2ceaniZ4iGCw8YygsQqccPXpuaoqdNU5XVSdSpNcyjFJfOYbF47O8bU9jiKmCwFCDT9kqcqlSUnNQbc4uSvZ+7eya1Tuj2T4c/Df/gpppf/AAWo+C3ww/aL/ae+IHxM+BPgv4AeNPi9aa78Pr7xD8Ifhr8ZtE8PJeeBrW/+Jnwd8LeIG+Hdv8Q9B+Ifj7wdFr+jabYP4f1DS9K8Na9badCur6lAvnYrEcMS4LxuOy/KsPg8wrZhhcLKhX5a88DUqJ4hwweIqKpiXg5UMLW5XVqVK0atWsvaWjStvRp5pHOsNSxOJnVowoVZJxk406sY3SnUpxtH2ilOMWuW1lF2ep8p+Cf+Ch//AAUi+H3/AAW70P8AYB+Jv7UR+JPwZsv2gx4SuLK6+EXwG0bU/EHw48ReFH8ceDbTWNe8KfCrw1qtvrsHhvV9Ah1680SfSUk1q2vms0is3jjr363DvDlfgL/WHDZV9Vx0ssdXn+t42ajiaGJwmFrTjTqYmpTtKo69ouPKlL3VaMWuOGZZlDPVgKuKVSj9ZjCUPY0I+5KnOoo80aSlpaOqlfTfc/sWuI3lgnijnltpJIZI0uYBC01u7oyrPCtxDcW7SxMRJGJ4J4S6gSwyJuRvxzbWyduj2fk/Jn2b27efY/jw/ZB/4KQ/8FGL7/gtla/sD/G79pNvid8HvDnxp/aH+Hmq2F18JvgX4c1DxV4d+H3w8+KmveCNR1DW/BHwy8M6vp+pSyeHfDWs6lHo17p0DXsdxp7xvp8k9tL+xZtw5w7/AKjyz7B5UsJjKuW4HFU2sXja0KVStmOAwlWKhXxNSErxliHacZJKsmvehHk+NwWY5l/bcsBXxPtaKxNWm4+yoxfLFKUVzRpqfwyTupXd3d9v1o8f/tCftW/tYf8ABRZ/2Xv2O/i1N8GP2b/2UdKt5/2zfjfovgj4aeOtR8T/ABK8Ti3v9H+BXgC6+IvhTxzoNn4n0TSLQJrOpWmnRP4Zv7/xZH4ms7q98O+HNF1743D5fluVcOPM84wqxuZ5u5LIsFKrXoQpYSlKUJZlXlQq0puNSUoqnCScKns26alFya9erXxeKzH6thKrpUMFyvG1VCEvaTnGM40Ic8ZJScbuXLZwuk2nZH5Qf8F3/wDgot/wUV/YD/a18K+EvgD+0xceH/hJ8UPhLoXj/RfC2p/Cf4CeJZPCuv2mu6/4S8SaRYat4g+FmpeIbvSbo6DpniOGbW9W1O8TUdf1Wzt7iLTLKwtLb6/gDh/h3iLJq9XMMqjUxmDxdShPEQxeOprEUp4WWKoTlSp4mFKFSKlGElThGLUE2m3Jy8rO8xzHBY6nTo4rlo1qTqRp+yotwalyNOUqbk9U95M/oD/4KBft7eB/2Av2Q9Z/aB8amy1zxje6Pp+hfC3wPPOtrcfEH4oa5phn0fSvLg8qSHRLFo7nxB4rvrYI2m+G9M1F7NJtSfTrG6/P8hyGvn+cUsuw79nTlVbr1pJuFDDwlec5OzfNyrkpr7UpK+mq9/McfHAYGWJl71RxSpw09+pJdlrZb6I/E7/gqz+3P/wUI/Zt/Yo/4J5ftgfAn9o7/hDYfjj8J/hjoPxt8NXPwx+CniSy1b4neMvhLpnxO0vxt4fi8U/DHXNS0g6utt44sfEmmWusxeHLVLDwmug6Dpkz61c6j9nwhkfDua53xHk2YZWsSsDiKtXA15YjFUpUsNQx+Kwk6E40cRCM5tPDyc5qc04NKdpSv4ubY7McPgcvxtDEqkq9OEa1JUqUnKrUpuqp3nTlyqKjKPKmr817aHR/DXxvbeOPFv7E3/BV39s3xXb6j4f/AGW/+CZmo/Fvx540k0XRNLfX/jR8WvHni3wP4N07SPDei2GjeHH17W9ITxpb+G9I0qysh/wlZ8NpZW0M00dzBhiqM8NHPeEcip8lbN+JqODoYZyk6UMDg6Ht2qtSTlVVKNWdB1Zzk06cpO8pxih03Gf1DN8a1P6rls6s5OEbTr1KyVP4Y8qfImkoq63stWfs1/wTB/am8W/trfsWfDT9p7xtpVhoOt/FTxX8br6Dw/prCS18PeG/D3x1+JPg/wAGaB9qEcH9o3Oi+EPD2h6Zf6u0Fu+sX9rc6o9tbteGCP5TijKaWR5zWyujKVSGFw+C5qsr3q1amDo1KtRpt8vtak5zUE+WCfKtEj2MqxcsbhIYidlKpOs1DT3IKo4xhdLXks48z96Vrtvc+/a+fPSPwq/4OPbg23/BKD42yjdk+NfgtFlV3lRN8UvDMZbb/Eq7ssOMqCMjOa5sWlLDzT1V4P7pxZ0YWUoV4SirtKf4wkn9ydz/ADTLfW7i3+1JbKWjuYwl15kaSBlYkRKRcJIisrtvR1KMsgWTcsgQr5LinbTbbpb7tzvhXlGUuW6Unq37yv8A9vOVtdNC1DK8bw3VzMGcxpcxxbiyZA2q8kTHMuwxnIcuGYYBx8zq148qsl3t5333KcnGSla8nsu99PuS/I6BPPE4ZrxLkXkUMkqBZdn70gSA7wjQyQytJA0rRtFLJE7QTtCQWlpcr922nq/vNkpuStO8ZJXlpZaa6Paz00X3nsfgLw1bXN5AjTx+dKYo9s9u0sSNJIfK85YW3hGG8F0UgPtJHytt8jE13FNPXWXbbtp1/HzPfwGHhJp8yu5JLfR3VvudvLyZ98/BLw+i+MfBb3SxeVH4g0CFfss6tIkkeq2qTXC28gS3fzHjb5ZWwASJC5JiHyWb1G8DjG/d/cYjTe69lLXrZfqj7jK6C9tRcd41aasvtSUotv1d0l6H7Ja9EIdat4Ft3mtIrvUdecpcC0haO5u5ZrXJ8nULy8b+z7jUYbyxkFpDPLJdrItxaJJYXv8ALOG1px9pZPlo3bS92TUXUbt6tuy9D96V1GolpJSnbvfp/TOE8KS38V7oN00VtpryR6HFNp9lNaQxW11Fb28MdjaQpdsscJhRpo7WNryNYR9quNqmUp6OFj/tmDdmrYvDpS195e1p2f8AX/DZY3TA4vv9UxDfX/l1P5f1938xuseZZ6nLEmnSXM763fv5hVoPMQ3ojm8uGItM8KGJWjlQoXZZ1aFI95n/AK8qWqVa8pTUYaxXM0veSXIrvdyvp1aWh/JUP3VLDRhTnOrD33J07OUXbmbd/eiklr9nvqeo+Eo9R1VrSBYla4uZXs4gsbS3QEcDxyCZgwcyiefbLsgCzwl4rd3lhTyvl80mqPtHJ3VNJys/dlzWSj1XT8z6zAyq4qGHhGDiql4wafNKKi7vWy5b3101tbpc9Q0/SreP7PaM0JliumurtoZUG21R4l+eRFliMKzzwyCaJ2dpo5VCqIkkPyeIxbcK1Tkk4Sp8sIuTjGMrpp9trq3z6H1mDwnI4RUoOfNz1G7Nwsrezi7+/f43NW5bONmdB8QZJ9B8X6F4U02yiv49Iks783b3EtxNeXGoabZ3jowtI4bmOIwXLxQSzP5M1xEYNivEfMrLcEp4HHYqeKlGdenGm6XL7tKC5OZxk/iftIxXKkrqTtsVjcTP65gsPDDQcYSk/bKo7zcm5JTj9mPIneb2lZJ6ooazrLadaeJ7mW3hWXU7m0A065uvtUdrFdRXTwRxy+cx/tIKtuQS0SNDctk/a2tYSYTB06mJy6Ck4LCRnWdSMXTqVp0pwi1KMbOVJOT5leynyJu9jtxFZ0YYqo48rxCjTUVy1aVKnUpz+FyTUZK0Vdb6+Y288dajq2m6Bp13Z2N3daDNHqdveGzsxE9vaJaWCWcUdsoS9gjliG/zjHbrJFFaSyqSyppDKKVOrjZxq1Y0cZTdL2XxPmk7uqpPXndm7Xu7vVnNLMatSOGjVhCpPCNVY1G9GmrKEkrJWvrpaL00Pp/4U+Knncatpv8AY9jcqj2erNJNcQwxRmVv39pd2u2NTcC6wsI3ykbLdp+bVB8Dm2C+pYmWHcpyg17elJpx916NNd1Zt/efS4KtHE0nVUFGokozSlz2d7qz0vv59j2y3ubTxFFPo+t+J5LlLS7umkihhvAUiikNsLaa9ulub68lvSwiuYPtBkSF45JY/KmW4j86MlS5ZyT5Vr5u+nbu9fI6J03NOD91u3Wz6S691b7zzrX9BttN1mS/0y6bUZ7u+haVbu9jTTy7xtbynU7i/eGR9PDIjzz3EbGwWOeaTdCZZbLrdelVptxbpSs721bS/lXdpet22cc6NSjNST505QUU37q5nFe+9VbX0tZH58fGTVIpvGmuadD9jkFvqL7bsXq6oAkYaNrLT74ulvbWFpMJ0W3t7be09u7yTyL5Mh/YOGMPKjlmDqqc4qdBznRVFUqUr1KnJWqtxbqVbLl5+dfaXQ/Lc/qxq5liqEbqarRakqkqrUlCMJKmk7Qpp3VlG3nc+rP2PNNuJoNZtdR1Wz0nwtBebbwaxqNtY2uoakkbyOojla7utPD2EkBfVPsF3aLIsJGm6o8MKxfHcbVKLxmGcnKWJqU3KM4u3LQUkktNJ01PWENuY+n4UhL6riIxV4UZqnOFTVVa3LzNwb2bWsrbb2Re/bAsvhzd/D/StQ8MeNk1S907W1Q6BdXC32p6ZN5l1YXFk8+mSXOlXChvKNrcRBo3NtcG11qa2dLaGuCXXoZnVo+zXLiMNN1akXZSjRaqwmuiaklfdNK25nxZGlWy+NZS/eUa0VTpzfvQ9o1GpDlfxJJKS2aucp4U17xBcfst+I/hl4utfDsXhsaXqeq6Ay2z2/iwjTtXh8W2MH9vLHcQy2cmtWcitAluzSafOFiuoYngni6MdjMNDi3DV8InOq8Xh8PiKskvZu9OdCq4S2cY0pU1/ju+umGDw1Z8MYiji5QhGGHrVaMYT96SU3iYqUel6qd/7uh88+A/h9r3j258KeGPCVob3xJeatNBZW81/aaRboqWF3f3c093qNzZWUEMdvYIyeZOksixMqZuHWOX67HYylg6+YVcT7T6vLANydOLk+anUjG0bbNtyi2tW7LRqx83hsLLEUMup0XH28MavclZJxnCd+dtf3VZPbV/ase3eI4r/Qfirod1LPbXGreDf7A0jUdTgis9QsdYPhxFgnxqUlnpt/daJeW22xW7ubpXl0pFWeUjbHD8fhKyq5NjlNe2p4urjqlGnWqVYul7SKVOPs+e8Yq3ux0V22tz6StQVPNMJWjCMauFp4dVZJQcarpJtK8YxU5cztOT1eitdHZ+NNBk8b69ovim+0bTIreytmltT9jttOkgsYryQ2s8dy0UFzc3ME8skto99JLO106id1G9W8DLsyngsHjsI69WKqqyh8VOaTlutNPe2vr67+ji8NHGYmhiPYU7xpvmm/clGTUbXfdWfoffHiL9mWK7+B3jK78NNcWWrXXgHVr2xe81ddJuVOpaJd4sZ3uIrfSLqyvpWn06dJVsAEhOrWT6gDZwxebk9ao80y3E1oSxK+tYdTjyRlKMIT51OahFNxi0uaTWi7X178ypL+zcdSpPkqOhUSqR0TlySg4r0jN3Su1dPax51qvgzTvFHwD8dWnw6gi/4QfS9a8M2Xh23e/1HV/EGp6bqvwV+El5PZ/I8tzaadpd7HqTNfS+XZprd5q9pLiSa0S17c1x1WlmeExFRp16E/aYmra1R4ieJxcG6kV8U1Q9lo+W0HTfVGGX4WhVwGIo0lLkrqVOhTm24ypRw2Cm5Xst66qXkr80ufqmeO+Dfgdc/EFPED+Obz4hzeJPD1nd634Ym0rRvEPjfTLq68NaZOG0zxSINRiGirfr5dvDqJsZjAv2u41CYW9zENQ2oZrUlCusFKFOM6VXnpqEaU5TnUXtPZcqvOUXaUopvlWr7mVXL6TlSeK9q5KpSjCSqTqxjGFN+zc+ZuMIyV1GSteWi2PoHwb8FrTX/hPpvxD1nwncaJZ6P4mNha6i19p11pGuaDc6VHq0Gsa3erajUNL0++s5n8OmCITmxutHvbT7PeTQi5XwMVS9lQjXjXnUUoU1UqqPvUasp1HVjNdX7sVFO260aaPXopTqOlOPs5KVTlhJXjOko0/ZzhLRP3pOLtfVvsfEnwn8b6h4b+KPxc0eHRfD93cXniHxLa2lncadp/iGHTlstZvYZYfD99eWTTJHEjw251LT4bG8nsLdYrOaA3MSr9dxBhKMMlyTEK6hUyvB0qlSrC84c1GNWnNt8vs6kvevJtuzcddWfPZRiLZhmeHk25xx2JqRpxdl7tR0muS7vyqKjbpr3PatB8VQmNku769iDtcahY6Y8sEV9qNo8UltqbpqlswkSbUtQtbfTp0s4PKYzrYXbWUkksg+OmqlKUXTqOUeRS5o7xdlpN9HO/Ml/dfZn09J0pxd+WN7cqTt7rSa9fI9Bs72FbHUrFV/s21udP0y5uLDUIR4nt4YrVCtxbv9o1C7nl1qORtOjjttb0m5nitbVbm5ukWe3M+XtZuXPJRnZ35ua8r+at16o1jSSvFXUX1vrptqen6B4jv9Ku7jWRrtzZEXmpR3Fq2gxQatYS2FuthNp+nXPh24vXl0pZnuImgm+xRwzWlsNKkS7l1axXjqV6l+SEYxarSqc052XLKny8r7e9ql3KVJRfNrJLotZPS3S70322v0Nzxf4r1Dxp4YsoY9O1LUtdvtWjfQdTgtHl8U3NhcPLbXfg+eKMXR1KxuLq9n/sya2kjt9Kkgit8pb609uvRSqcyVGpTpuqpOopfztxcFFyvrZapd0iXBKUK3PKMLNShJ6JXaV0/71n8/vk0PwN4lFjFFZaDrNrrdgyXW3QrXUr28kuXtF0uWUWttpStLFA2pxJHLaSXNw7ajYtaxRzNObylDEKf8CUVGSjKKg3FXfxJ9I8rtd6KXY156PJ/Eh6cy79tzD0P4I+LrzxHdWGq+H9Zg1PU4oLzQF17StU0uwuJIbSO41N7DW7+0sdKsNTS3iN/HEbsiMW0QjndLWQ06lOq/cUL80mvek0+W+mnbz6rUwVSHNK3LJJLlatdvyfy7jNb+DfxHhEENj4OuLzVI76eG9iurrwhaz6sZoUhiTStTu9Zezu4rBYWCWMGsRWt811HZXNrHJbzwVn7Cc0ueVOMUn7O7cqam9FN21k4u2i1VtNWU60rRlGLvzapq+i1voejaX4E8GaJ/ZE/ijxpb6VfXa3Wka/4Lurq1uPEmmNbCbTrOytb/AEiTWdMubkwqtjcW4W0W0VxdW+o306CzESpUeVRqVFKUZy5+SM4waUU4w9+0lKTuvRq2tzWNSvKXMqdly25no09dUuu6PYbvxH8EdP8AD1rqPgr4aprmo2cF2ttqvjCfWLrSbSawmnnl1CK1tru1QX0l1ctYwpNaaNPcQ2VyLe9mgtIoH6KmIwFKEY0MHTqV3C0/rErws3JXS082l1ZjChiZVG6uImk2nywjZON9nK1k9/wdncz/AAz8TfHC6TNp/hiDT/Cy6yZd+reGtK0+91AXxZ7mCVzd3F0mpS2oInttNW31Vo0byjEHE1wvNHGYujBxpRhRg5OM/Z04SUrP+HKUlJ8sX9m6s9epc8PhqjSnN1HHpKpdr9ThPG2pfEHXF0w+NPEkPjBrKLUtD0q5v9G8OXEOm6lratYCK12wrFYXdpHJBfWcs01u1rfx2LrPG90ZbbZ5hjqzpqvOpKOqp2jGGr3XuxXNe3W+zt1NKeHw1LmcIRg3ZzlzSbly7OTlKWiv0t5nxrr/AIL1u9huNNudK0i5SL+zHQy6nbaXYJCI7i4jlsbS3iFsXKXq3F5FI02oTMUujMym6SIo4qcakZupNuDaco01UnJ6X5m4vVdra3ZlPDU3F3SjH7VpOCfryyje2u+13tc1bP8AZ+8UxRzXWnWNrFpenQXN3qB+0R6k8D3Q26Tb2N1dR7LpEu5rE2Elg2oRI0F15tubCxn8vRYqWLbc4QlKKipcz5HK97c1lq9N9LCjhYUVaTbTaVpNNX6Lpq+nUz7j4Ma38ME1jVvGt7fajc6bpEviG6tfD1hd6pb6fFHLOLmz8Q6ribSNEub0QXlxoMV5eafHqF/IbawkuARp83bGlWxk4wwtKlScpRoxlVq2fNN35pN25+VRkpLo5wOSbhhVJ16s6rSvaNNWstXa3Zb76HMa1rPhjxlJqsnga60jUbT7LYTSXjzLHrk8EuoNrF/fXGl3V7BeFLe/tBaRDSHhufssUG0pa6q8eq6TwmOwM5e3wlS0p8zVSE/Z8qfuqNW1m7WvG+13sjONXD4uDeHr0vh5uVTgqyfVOF20tbNtb6dbHi3irQ/G3g++i1HWxe6pfyfZZbzxNp4v7vWNIjijS209Nb0q6SzDW1jZiFrDWoLPTNRJieUXWyH957OEr4XHwWHhGjhq0XKLwNecqOHxCleU50MTFpU6s5qMlTn+7lrG90jzcVRxGFaxEnOdN2bxFFRqVaLj7sVWw7TdVQi3DnppTS1StzHIaxf3mrfYtRu5rfxFaPBPeQtDLf3lgXlkWS9m1AT3UV54W1O4vJo55NZsre1s7zUHM9/aRTO963Xh2oOrhnUxGDq80OZVJ06eJjTSl7JRUGqebYanFckMLP21ajDlVJKnGpfkrrm/e+0+sUnFSjKmpVIqTt7RtSTlh25vRycYzT5uSLSSzdLTcYpLCObS9WtFybDUb2BnSH9zbgvqm5VvoZlb7TbfaGv4mYxQgNkGSqtRRio1oLE4ardLF0KFqMq0U/aQhT5bUfY6+0pR9msP8MqcUrLKlTvKMqNT2VSyk6btzS5tfivaV+/UzvEurTvc3dzcQWunyWL+Tc3CzzWuogzw3YK21xYs9rEytEEhTU7S0E1xLHttZg+2TXD4KMIwjB1q9OcoOCjC9Gm7qcZVOeznFu1pUbwT1bsmOpiOecpc0ItKSm7qEpLlalZ97aba7H9Rn/BsxJZSeIv2trdLhJNQ0rSPhVpd1EIbdWFqmt/Eu6sZTc24jF5H/pNzbQyNbQbEtvLCh0mB/TPD2hWo4/NZVKfs418FgKtk7pzg6lOouX7D5lzcurSktbM/P+OKlOphMo5anPKnWxsZJx5WlKFCUNb+8krwvbeMuqP60G6fl/Ov1V7S6e69e2j1+R+cva63Wq82tl83ZW67H8Dfwo1zW/EP/B0jqd98VjLJf2/7V/xn0PSzqYORoXhj4W+OfDnwdEfnAfuo/DWk+B/7JK8GNLFoiSYyf3WvCFPwmoRw1kpZVgpVeRq7VSuniZO2z1bm+jb9F8LB83FE1U1j9YnZS2TjCSgl6K1vvP70tW0jSte0vUNG1qwtNV0jVbSew1LTb+3iu7K/srqNori0u7WdHhuLeeJmjmhlRkkRirKQcV+Fx92SlFtTg7xmnaVN8sbcr+zZJNeep904p810mpL3otXi9Oz02P5P/wDg7JAX9n/9kYDoPjB48A9seC7ED8gK/VvCRJZpm0VsstoR36LFU1q/TdnyfFbToYJ6W+sS27LD1l59j85f+CU//BQBdU/4KJ/8E+vhx8e/BP8AY3gD4cfsyaD+yz+zufFVrqUU/gr4hfEfw1o15b/GDQrQQPHdap8a9ahj+GenaqsAtP8AhBfE/h6VruBNOvri4+i4s4cdLh/iTFZfiHKvic2ebZq6at7fCYevGmsDOSu5RwLnTrzpbxr06k5dl5uU5gp5hltKvTkoU8JSw2HU00qVWVNN1Y3056yqRpt9YpJdz9gf+DqbV9Xsv2BPhFptisqaTrf7Vngy31q4iZhE62Xws+Meoafp84UbXjubuAXyhyQJtKiZRuGa+R8LI0p57jKr5ZTo5TOpS2bSqYzB0qtRdfdw8qr5k7RScnoj2OKZNYLDLVRli1GenTkbSv58t16X6H6cf8EfrvQ/EX/BMH9jO402G3a0f4CeG/D980axnzbzQpNU0LWopHUHO3WLTVN8bE+XNJNkB3kz8xxjTqU+Ks/jVcueOa15RW3JzRpSi49pNW131PTyhRlleCuou+FhCXnyuXuv0T69z+RD/g2Dv9Q0j/gpV4w0fS7h7vStT/Zs+KWm6tLbuy2s+nWHjX4Z39lqDRAtG6tqNhYJbltxjF4fLfDPv/WvE5U58J4WvLldSGOy9UJO12qlHExfLf4ueElJtfF7rfQ+S4bbWcVoapSpYiLj/wBO4V5xi/uilfzbPDP+CZfxl+PXwS/4KI/tSeIP2ZfgH4n/AGivjd4l8A/tD+BvAPgzw+1tBpmg674g+KfhWSx8eeOr27uLOCz8C+F7qwgl1pnvtOF7c3WnaU+q6PHqD6vY+jxTgsDj+GMspZlmFDLsDCvllbEVKynKValDCVI1MPQjFPnr1ITlyR+LS8VKzRz5XWr0cfWlh6EsRVlTxcIQWyk687VJtXtCFve9VqfZ3jr/AIJVfFn/AIJyf8EgP23PjZ8cn0qX9ob48Q/An4f6vo2gaiuvr8JvhVN8fPh9rniDSdR8U2Tvp2seIfHfie10C38V/wBmz6loNrb6VocGmaxqM93qEg8XC8VYPiXjLJcJgYVVgcvjmFehOvFQqYrHQy+v7Op7LX3IyjFU4rVuT6nbXy2rl2TYytWlatiPY05xjp7Gi6ivFyt8Tlypv0W5+7H/AAba6jo2p/8ABLf4aQWKQNf+HfiX8aNG1eRVjMyX9z42n14I7YMil9I1XRGKscmNLckbViI+F8SaTjxXjHKTlCrhcuqUk9V7OOHlCnNdJX95qa3d+x7vDqTyyjom1UxV31XNUTSfVcy1XRqx/OP+xbe33h3/AIOY/FsGhTSwxTftzftvaJcQ2zPFFPo13L8ebS8tp0QKkttDbAziJ1aJZbWGVP3kMTj9DzaMKnhdTlVd/ZZLgKlOc/eaqU6mXcjv/Nze2hfspLozwMK5Q4k5I6ReOxSaX8ji5RXTRycvXltrY9Z+CH/K05rOP+jnf2gf/VJ/EmsMZ/yafXf+ysBf/wAL6AUbLiey2WPq29PYRscR+3d/ys++C/8As87/AIJ2/wDqK/sx1OTf8mvrf9i7in/03jxY7/kp1/2EYL/1Fgf10/8ABVr9sm2/Yd/Yl+LPxgsNStrD4i6tYxfDf4NRziOaSf4p+OYrrTfD+oQ2MgZtSi8HWSat8QNTsIo5ZrrRfCWpRQwyyskT/lXC2UrOs6wmEnzfVYVJYjHShy3jhcPJzqR95xj+9lGNBXkveqaaqx9fmuLWCwdardqpKLhSS1bnP3U+X7Sjfma8j+Iz9lT4wfs8/smf8FnP2avGP7NfxIk+JP7Pt1qXwZ+FGreN4tJ8f+Bj4l1D4mfB3w38Gvi94v8AFWhfFDStC8QW0TfFzV/EvxTvLOeG80qKOOyk0e5Btre3sv2rMaOY51wRmtHMsNDD5hD61Wo4eFWGIlQjgsVLFYGhTdLmj+6wUHgk4pSnGk01dSPiMNVwuDznBTw1TnoctCNWcvcd6tNUa0pJ2v8AvJznJvafM73if6RwPy5P+HfFfzpf3eZNPRyXpa9vu0P0eOqV97a+ttV6309T+SL/AIK3eAtc/wCCkUP/AAUO8aeFYZ9Z+FP/AATC+Dlt4C+GFxCIJNE8Q/tNT+LfAvxh/az8SaTrul3ga81L4S/AzwLpvwo1fwbrdnemw8QeI9TvbJLK9njeX9Z4QxceGZcO061lieKsTUxGKivjo5ZSpV8DltJJxu/ruYYtYmM7pVI4eMY39mz5HOISzNY2cL+xyylSpwiveUsTKsp1p6afuqS5Wt1vpc8z/YK/aP1f4lf8G3v7Z/w1sb2efxd+zn4C+OfwzvIpLhpb7/hXfjqzk8b2t+XBMi6cmjeM/GXhyxjcqsVt4Vlt0RbWKFK6OIMtp4XxKyirJKWGzTEYXGJzilCValiFQrLXR3qQStdvmv1uRgMVz8OYqnFvmw1KpSjr7zjJtwa7qzeumh7p/wAGoH/CFD9l/wDafFgtn/wsQfH3Rf8AhKXQR/2g3gs/DvQv+ECW6IHm/Y011fiObEOBH58mo+X8xkrk8WpVHnGUp83snl9dx/kdT65U9tbo5R/dJ9UuVPoa8KW+rYv+b6xBSXVR5OaPoufTzbfc/qjm0bSp9Xs/EE2n2kmt6bpupaRYaq9vE1/Z6XrN1pV7q2n290UM0NnqV3oOi3F7bo6xXM2lWEkqs9rCU/KKs7UalNv3ZLn5W9OeEZRjNLvH2jSfTm8z6vlXMp2XMk4p9Um4ya++KP4GP2nrL4oaj/wcya9ZfBbXvCPhj4p3Hxt+GCeCNf8AHuhal4m8HaZrY/Z28EvFP4h0LR9T0bU9S09oVmikhstTtJ1eRJVdvLMb/wBBYCeHh4WUp4ylVrYWGW432tGhONOvVjPOWmqVSacYyjJU23JOKT97R6/n2JU/9Z6nspRjVeKp8jmm4RlHDprmS1aaclZa6abH7tfs4/8ABX349+Ef+CgN1/wTU/4KDfC74W+Gfi5qOqWmi+AfjH8B7zxJH8OfFWoa74ft/E/gmG+8MeLr3Wtas7bxrpFzFb2GsQaxFPp/iea38Par4U08Peajpv59mXCWBq8Ox4o4exWKrYKMXLFYPMFQWJoxhJU6rhPDycZ+zm/hai5Q/eL3Wj6DD5xiI5g8rx1KkqstKdeh7Tkk2uZXhUSs2tNHbrofzJ/Hn9oDxt+yz/wXQ/au+P3w38Haj478dfDX4p/tcax4X0LTdPm1X7Nq158GPilokHizVtPgilkuvC3gAao/jvxlH+5T/hE/DetPLd2USveQfqmAy+hm3AeUZdiK6w9LFYHK4VK0mklSjmlKrKmrtWqV6lOlQou/8apCKTc0n8xiMU8HnmMxEYSnOlicVNKK5vgwlOSbXZSSb8rn9Ov/AAbZ/tA+DPjN+w14n8NxQW0Xxp+H/wAZ/Hep/HfVp7hrrxL8SPEvxQ1i/wDG+i/FvxPe3N1d6jqeoeJdNuLjwjJqWozedPd/D2/gtooNPtbOJfy3xJy+rgM+pzc3LA4jAYZZbG7UMNhsLGWHeDhHanGhOnKpyLVKtzS1Z9Pw3iKdXASVrVadao8RKXx1atScpOrN7tzd0m9OWKS0ifjF/wAHYGP+Grf2Zc/9G9aieBnOPiR4l9Afp+PJA5r7DwibWTZt/wBh1K3nN5dRhFerU5WXV+h43FDSx+FvZf7PV3/6/wAz5F/4LY/GD46ftVWP7N/7WHjGDVvBv7NPxEuPin8Pf2P/AIaa1b3Vjq998NvhVbfDmDXvj1renzmMWd78bdf8TfaNJt57SG9g8KeFNAhE2oaUmk6xqvt8DYLA5RUzTKaThXzbDewxGcYuDTjTr4t13DL4NXssLGlKNVX/AI3PHRxaXFnNWtiVhsXJyhh5+2o4Om01J0qDVN4ma2Uq8rypL/n2lJXWp+n/APwW/wD+UHn/AAS5+n7LH/rIvi6vluA2lxxxX0X/AAp/+ryZ62e/8iPK93rh9Xu/9mqavzPy8/am+MPxt/aM/wCCTn7PUHg+G98Ifshfsg2Hwb+DfifUry2urS6+Pf7T3iPSNb1bWbewjk8hp/BvwN8NXMumJc3ERtp/Fnie+urD+1re6tL3Qfq8qweCy3jDMHWlGvnGdSx2Ow/I4zWX5VQpUlSlUevs6+NxEWlB2kqGFjK9qjR5OJq4nFZRQVNOng8HGjSldv8A2jEylVTil9qME2mu8o7tq39af/Bvd/yiK/ZS/wCu/wAeP/Wk/jBX5T4if8ldmWlv3WXadv8AhPoaH1PDn/Itof8Acx/6k1D9oK+IPfPwn/4OQTt/4JP/ABrO4qD46+CCswIBCt8VvC6sckjHB5bsMntXPiv4E/8At3/0uJvh/wCNH0l/6Sz/ADUbXQZr2QSW8MlyhtyysEHlDy5BA107fda3afZH5xcJuZl3nFeO5xW+rXQ9FYepNXiny3v001v16XNK0tLr95Fcm0xKP3uRAsuFZQfIk2q4dgzYt1UDKCRU2qHqXUTWkWn5/ib06cmpKXK9la2rtbZ+VtX6o6HSNAMt60yAyW8R2ud8kcu5VZFVmVJ0heVC6xrITghmy68VlUrKKinZN3V/v+43o4e87u/KtbX8tb/M+pPh/wCHUjMN1Fsdh5sahnZ7kSRBJE85MRlommQwqxZicq7AlkQ+Di6ib5bXbdrrzf3H1WAw6Ti4u3wybk9npfX+tj9A/gL4Y8zX/Dd3GHkWLV9Jvv8AR4T50EqXdvJLC+IzE3lyRlIgrjAEkv7pmZ1+Tzqqo4TFxn/0D17dNHSn+Pr9x9xlOHtUpSTulVg3bXW8dPuP0v8AETXv2TSrsLqTG0tVnvbm006IeXAFmuJFe2tbWxuYI4JS90NQhs0ma9iexRpJryBm/mWjKEm4KyTSS5n9pxSWvZ6Lr1P2qGrk+rqT9NJNfojzPQtV0O18SWatqF9IlwNHhhtbaDUraa70tC8CMlutu0sFrb3RtbeCW+sYS8zh3T7K9xbWns4OnXeIwiUaWmKwzcuZWUfawX39vkc+Oa+pYxXX+64jr/05lb+v8j8EtU8NWUbX2s6prlg+ox6rfW9lpy2SS2Vyv2rUIbW41GZLwzx3AaGWGXTbW2vL9jJBKmo6THNaLX9J4jH1qmKnRo4aoqTdXnrSbSi4cqnywspS5XpTqpuEnzpJuLR/PMMtw8MFDEV8XSdZOEaFClb97GcU6TnV5pRhzXftKTSlFcu1036b4DsLBrzytOv9NkutXtbUNbbzeiwmfSNNeSZJ5dHht7GRL281HSr7Tba3guRq/hqSayurrw3qWkazrfx2aVJ06dsSpNYeUIU7qT+tQvpKaTXK+T2dRtvlTqyw7XtcNVlL6bK4UqtWp7GLi63O5Knyxp0FypXhJxklep7Sl7F3qKNGOJcnSxdGMej8OadOmtaVqvkwXMttLGYIpIrSeKX7NP5Vu72LQPZtAkSCy5WNLOEq8RSZLdYfJx9eM8POhC9Ln5OZ1HZ021eKvpy3urJq7j33PbwOGUKsKrip6ySdO75903P4rprV2taVvQ2/j9NPpnjzRtQ0W1imt7jSIpp9lpayRC5VdUgEZjltLiaWOZIoLt1QqumOpkhFuwaRvVymFNZfVoYuooSXs503NvkaTh7/ADXitb2SfVpO7scGa1KtDFU6mFoyq356dWNONnT1ajTUbS5+ZLnlKPL7PlcZangV4l/qFr5N3aQ28jgk3KvLbpdLbR/Z0ncRvHHC1vCzm8u5TElw5WW5mKwKW9yDo06qqU605RSnCUXBNx9s1OUbRSag3HTrotXuefJ1alOUatCMXJRcX7RqT9n7qnHmeu+rs1r0ZY0bXJLm6v7K7slWN9PvvPu9MsEiile+YLH9kWG0ijbyp7d0Vo3t4EbZunWeNY4axGGUaVGtSrRa9uuWnKrCLXLdRjKLbacuZKMdG2rK5nSr806tKrTnF+xbdX2cpKTsnPlaspOFnztL3d2lc9N8D6hfSWHlWcayJDG8URnjHkywpKFuWW3uFjSaPG1Y5Z2ZHAja4kvjcSu/zWb0qMas6soRVWon7tODqSTjrJOV3GLWvMuVe7tZ7e5l1VzopRnKUKfKv337uKWnK4x9xyWqd7/geyapHCJfM1UaZMqXC38lpZwWMsUtrLHBIkl7LCIZZmXy5JLeS7vJYRMbkQMBDBJafH4eD/eKh7Vyal+8qqN4ydRrlUvZqChy+604t8l0mnqvXrcsoxlUfNGMrclOXuNct056t3U/h96KvZa21uand6vHYXWr2V7evLHDLd2LJZWVwtu0icW7ahcRrdxwoLZna1EkkMyKHKwuVF1NGhRnXpUa2Hw8IuolUvUtKfvX/drn1cpWtaL32sZ1KtVU6lWjKalGEnG1nZKLi38L0STd+i16HzxFcLoWpaXraadoWs6noHiWXWr+z17QoNRtNcu0v44pI9UaDydYu7HVJEhubu3Goo21mlsTA8VlJJ+iexVSdSlUlVo4aWFp4aMqdepH2ShLngvZOTpqrrytcmsdeW+p8W6ihTp1aapVK8a0qklVoU5OanzSbdblVTlvLmvz72je2h7Z4Fj1rxZq3iPWrrT7K0u/Et9f6re2NtYJaaKReM7Xdvo+l6f5dpBBHbuYIAiQRx2YBSaSdLdq+W4ieHpxwtKDUlh4wo06qklU0qe0ftZzco/EveajFW6dT3MohVn7aaXJKbnWlCPvL36fJeEYpXsm3FK7v32N34gfC/Sta8LS38ElxBcx39o1pDfQbjJb3U8stw9ujiaV557f/SZru3kkimaWJLu6iu7Y+Rw5LnuIy3Fe/wC/Rq0qynHmUnJ+zXsW5xsowpzcp6WteTk2rJdGZZVRxmHac5pqdO6typ2m2/ccXJySavZ7JWs99jwn4X8HXfwtvdK8RWl9DrOjWOq2WjavHq8cFreW6LG1hNPbSWkIjuYLqdfO3tdWlxHDHaq1pEq/bYr4+X9rVsZR9hJSnTxLw9WnG8OWSsoN++7uD51CSbi/d5JPmHDBL+zY4KrzQnGhUoQrUnFuTak1zpxla6moxvpdap2PALPRbB9Ng0i38OXgsrO/S/N+tvCdTub1LeGwMszqhnmt4pCVtoRcRRQTS3bSC1N5IT9ZKtJV8VXqY+lKWIp1KLpKcZ0Y0ZVPbJQXNKUXdtXbm7bJ6W+ejh0qdOlTwta1PEe353FxnKtBSp80/cV4tPaKjfSzXX2e48IWWo6xo2oLoWq6XeTaZpLeW1nBFaBoNNs42mMBnjjvDdXam4lkRJ/P82VlEpke4l+K/tGth6deh9ew1XDqtVm1CdSV7t2hBxpW5o7cqvbqfQ/VYVp06qwcoz5Ka96nNRTildu9mrvXdabHrHxY8RaX4M0vwxr174V1W51/UYxZadFfazp1tpFxeyXH9pC40wtDaz6JoySrDI2lz/2jFc6hcuXP2C9lSuXIcFXzXFVoPFfV6FKhLEV5OlKrGUabSjGNOLjJyfNK1pd7p6W3zLErA0YVZQU6k6ipUbSjBRlLdybvG2i3V+ztc+LNb8eeI/iXq0UPiLWnutL0OOLT7DRjp9pY+G4C4kuJ7iXTdPgDQ3ccsgaXU7tNRvb4wzC41CCztEW1/RqWVYTJMFKOCwqUqvtKlTExa+uc0eXkjCcUppLnnZUVCTv77laNvivrWKzPEqeIrVXFWpxwsoyWDcan8SUrWlFrkh706rTvorXPun9jH4b+EPiHf/EvSvFfxC0XwR4g0LwhYS/Ci08ReKIPDFrdeIPEDeILdpvDQGqWFtcXfhzxBJpD239nlopotZ1IX2i6oNQumg8bFYWpj+Sv7XCyUKtV4pVrKVX2c7QUpKcIxm4e9ZxV+a8Uo6HtUaywsppQq800lQkr8tN1Lr91FRvOHurms5cv4GN+zl478ZeGPjPbap43+KWo+DbaSw0nwtfeIHm8O6fKNO0nU7PUdI1Z5dS1Wy0rxQtjqFxcf2nPFb3QbSVhuJYdXW7vLA4Qjl9PC0amDw8vaRr1cVVlThKrSpTlzTq03Kmv3UI06cp2qybUVKTfLFtEXjZYmtDE1Y8lSnSoxhUmqV0rUqMqcJ+9UnKpOMLR3nKMUrtJ/T37I9/LbfBzxp4R17xfaeK7v4ffGRvClvLqc1+ugazplg+t2do0U0zB7e5vGgvbqws5bixuLPSEsC0Ytbh4B43EFOl9bxVehF0YYyGXYqCnCUMM19Vq/WOWTaUvf5JPllpKV9monrZR7V4WhTnUVaVGWMoze84KNWl7Ju13G8efkvvFabM+f/BnwZ+EuoftP+O7TWtM+yaLf6HrF9CNL8ReIBb+G/GWpX0N5capo19p0FlJpq2T2c1tp2hzat4nGQbg3dvFcWkem71eI8RiMhy/CVFTbpVnBStQqRnh6NHkpU50pzrTd+bSoo0/4dvdu4vmoZFTp5vjMVSck60HNyTUpKpKcZSmpKKjFyvJyjJSld67a+oa3+zMujSqdA8fWs06Q6bDY2/i28gn0rVrOAKmlpHrOk6bY3Ol3JtzNcXEl7Z6+xuUVdQ0yBttvb+DKtSlSfNhlzTqOXPCpDltPmetKKTio/ZgrcqvHsexGlOFmqnOoe7y1I2d1pzRa5VLZ2srNO6SKHgrwtqWs65f6TDaS3+rxWUkUWmrDYQzW9zpbrNcO/iLRnv9KLMkAijlSZrOW1Wy/wBZNFezJwzdSP7qEUoP3lK7vaOvw3bS73bt3N+dO0mrX+yt030tq9Pme+eCPgRALjSX8RXWqaFbqIfP0bS9VGpyWsGmJe2VtdXdzq802naTdzWebBI7eXXb6RxbSTaZNLd60smdOnGpNKo5csutOPO5PsrJqLurap/kEpyhFzjG7Wylpvo29ujuu+lj3Pxcfgx8P4fCXh3UNFsrHVPD8q6lpniWK2TVbzUYzqmoXb2mr6lpUMNjdGwvrWZrq2uLC3g0O5jMq3tlftcXUno15UqNOnSUKcKsairqvGXNOrtanUmpKEXTuk1yprls7O5hT9o5Skp1H7TenpGCsrPlUoya25ndyu9Va6S2p/2o57aytnfw3omq2n2nU9Og1FPEkes6pdqE+bVLXSLKwk0eCximWzigtrjUYZHW3dLqIG+s536FnNWFJxnTp1Jzuryr1He87RdopULRVr2eijq+dNmEsujKfPCfKpSi+X2MYyVrKVpyg5a6t3lZp2SUXyny/efH743395Be6DL4QuJbua4a0sLnQbvR9SEmluhmt0gsr6SO8gUNZ3BSG0stPuiFS/ufLgltYPPlial3J1ZJJpc1PWm5fy2fM4rdJuVn00Z2Kjuo01OMW48s/cbS0vzu0ZX3XKl6nlnjC88T6vrN/fa74a+I6ahKLfVLq8urW7uIpbKZMm0vdSWxu4nsbJLm3TTtNtLv+z9H0y7s4Ge6sT9nuMqvtZKUvdlKSbXPUUXCNtJQjpZJ+9GT5le99gXsknCEXdtr3adRpSelnK7V1322E0Xw5ebrWwgiu7pk0wRyC4ka7uVa0kii+zAX3mRXJt7jMkgvLae3N3Jc6laSi4Yy1xe0nVcueLg1PZTsp2UVzKTvpLa/l8jrS5YxWu12uvofTGiaTZ+C9OsheeJNLilto4GX+y/C0upxasLWYS2umedd6fHp2nN5NzHIl7pjaoLKWSSWNlAljXp9jRhGdWeIfMoR5Iwhze/d2i5puOl7uyVtG9GY80580eRxi24c0nytJ6OSTWqSd09m9N0em3/xB8OT6Euo2dno/hmFBJex6ffeH7ZNOiubf/SZtbs7y3jtJLC5ubnUhcNbDRbuDTp5rsrEbiSWc+n/AGhzttwcJO8nGdGTpNy1bVrWvvrJ99jj+ray1m/evzRqRi+/WEr/ANLsOvbzS/EGgWOmReF5vEOsa1A/9pT6b4i1nRrfw7apPFNam0Fho96ur3U0Phy98+41LUm+0i3u7cCBvsYjzdSlWo1Kaw862IcU1Km7UqMd76JtS01blZdr2FGLVeM/aqFOMrKnUu51JdU0nH3JbpJXdrps5zQvhz4p8RaDcSQ/D/Q9Et7y406W31G5m1K602S104G0luNR/tC5uLKKT7LdJdXdvJe6Xe3bWgtHupWne5Xo+p47EQqwpZfVvany1abjGk01L3nOo4p81t4ya0u0tL6Kth6dVKpiObdOny+9dW0te911TW9tDzr4I3kurnxrr+skaPqfhXUfHfgnVJLe40S90i1to9JVbabRIvDKWmk3N5Fb3k6s9tqGpwWIl1JF1GO0kkdO3B5VOnUrzxDirYem8RVdSElepSU17KmkpTcHKS0bcU481203hVxTrU6TjGSlKquWKUlfldpc8n8KT01tqpLdO35y/Hz9oi61/wAe6VqHgbXtU0aPw5bu+meJdOWDSPHGpS6yiavfnxdruj21lqWoLoOozLpGm6WLTTtFtHsdRutLhD6lc3mpfQ5JgKLwk4SoUZxq1Zy5pRlztU6jjB06sZRnDmXvOVKUXLRqVrJeTj6tWFZezrTg4RjGfLyvmnOmnNNOL92D0it07qTZ4HZeM7fUrm3m8TeAvDficxyy/YddtIbjw74it0aJri4zf6TNY22r3U0VrNIZdX0/UJ/PeSWVtQaO2kn78Rl84xnTwea4vCwa5nga0pYjDNu17urzVIrtL2nNZ2u+nLTrwlZ18Dh6s1viaThQrqO17Je+9r3jq9bHpeq6/e6qsGsLrGsSWGjQ3b6FpXi2XVdcTToXkUziG7sb0RW0Mt60nlg6Np8UL6fZHTkBWG5tvm54ZRkqFSCk5T5alXDVY0o8zUnzU44iC55bpxp15u7uouKbXqxqLkU6LbaiuWOKg5PlUbqN6MpOy/mnRjHRtuLai8jwn4hl1jUJrdLAW3jDWl0610DUfDqt9gj8galaTxaparLcabqCapfy6TLdXurwPNZPbyRwSeXPHNbbYzBVsPhY8k6mJwFPkdenjnTVVc1WnGLoTqwdeLpU5Ts6FaNOKV1HlVjGhUo16snVUIYiylTlhOf2NSEtZQqwpONGqruLaq03Vbj77fvXzvFqS3s0du3hrR11abQPtLNp9tZ6dp0d7cXFxNaahplnataWmi3LxHyLvQ9ASPw/dieEy6XNdvLfw9WWvlU8ZLGVIUFXdNqUWq1enDmpuliW9cVSSl+4q1E3BK8JLmd+TG8k5exjRVWtKkrzsqUdPhqUlCMYqaerglazsoxSPE7jwPq/iDUVknv4beLT0tp4xBGSz3qXM00c12FkJ+zQ3lzGVeS7kjt7ZVdVKCe2X61Y2hg4QhSoP9/7sW7QjCEYJ2puS1corVpte89tjyHg5VY/vKi/d2+C7k2n9qN224ve1ttdLn9UP/BtJpWo6R8Qv2wILpYmtp/CPwRuIZ4ooYXkuTq3xRgvFvPKCfadQVreNrm6aGN23xq4x5ePu+A6lOpUzHli4yjClzKUlJxUpNpJq2kneXXW/Y+F45pShHLpOXMpTrNPlt8MIwaa2VtOz1i+qR/WvX6P/wAD8D8/Wh/Gh/wXl/Yq+O/wB/bF+Hn/AAVo/Zn8M614tsfDus/DTxh8XoNMtrvVpPA3jz4NjRbPw74s1rTtMjivE+Gfinwd4b0Lw/4muEW4sdMvtI1V/EN9bWninT4V/YOA86wGPyfE8I5nUhRk6FejgJ1HGEcRRxPtHKDq1Jcn1ihWqOVGlGMZSpxjyx93mfxue4Gvh8ZTzXDRlVTlGdeEb/u5Q5YqV0naE4r3r3u3o9bH6GfF3/guJ4B+Of7MHgnS/wDgnbHqXxW/bk/aDvPD/gvwD8Bbfw/eal4o+EmtX8tjJ488S/Etbo6Ro2leG/A2lNqNvY+MrjUW8KXWrz6Xr9xJN4Q0zxReaV81hOCMZgcyxa4hccHk2Wxq1q2YuUHDGRgnHDUcPB1IzqVq81F1aNPnq06V3y8ziejWzujXwsfqP7/GV3CmsOk3KlKdouU7NuMYvXmaSW72Z8m/8HY7Z/Z//ZGyNrf8Lf8AHZ2ngj/iirDt14ORn1Br2fCXlp5nm15JR/s+ilKXupt4qM7Wls7J+622lF9tOLilP6vhLq3LiHzW1ir4aon72zXNK19uZ23PzK/4KIfsZ+JLr/gmN/wS9/4KAfCPSdaHiT4afs9/DT4cfF7VvC9vqDanouhWsVx4o+F/xFuLnTnQaPB4R8Qvr2g6j4hZVu1n8SeDbeS8httKtBH9Lw5n2HXEvFvD+NqxdDF5ji8dhFOalGUqidHGYWnBv31iqDouEI3b9nKUbu7PNzHB1I5ZlWPoxcZ0MLRhV5U1JWp3jUdtU4ydpSeyilo07/vZ8RLLQ/8AgvV/wRm0+88E6noR+PkOk+HvEjaRHcW2l2XhP9qn4V2DW3irwtqOmprGqP4e0Lx1b6h4isPCcmv3zzWngb4heGfF97B5qxxL8Fh6kuAeNakMRGdTAUa1SjKrFOTrZZi3K1WKSSqyopRb5fccoyjZa2+gqpZ7k0FTcfa8tOSV7uNeipJxkm205Rls9dY62Z+bP/BLf/gq94P/AGAv2Ef2kf2UP2rINW+Gn7SH7Jz/ABJ1X4OfCXx7pOu6Lq3xAk8X/bte0f4eWPl6bdS2Wr2nxT1a9k1SS4VIk8JeLtP8T6UL7RdG1270/wCn4r4VxGf59gc3yXkxuX5s8NDGYuhOnKjhpQpxTxNWfOowpzp8qk5ztTqQlTnPmZ5WVZrHLsFXweMvSxGDU5U6dS6nWu37qba95PaKjdra9nb6H/4Npf8Agm/8Q/gP4d+IP7Z/xx8Jax4J8YfFzwzB8Pfg/wCFfElhe6P4jsfhZLqdh4j8S+MdU0i6lSWzg8e67pHhqHwzBqul2OrRaH4Wn1u1a40PxjYXE/meJfEWEx88LkWX1vbUcuqe2xeJpvmpyryw8cPHD0+RyU/qsVUcpRk71ZxdkoOMunhnLZ0Y1MbXUlUrxcKcZrlkqcp1JylKMkpXk5x5JaRtHaW5+dH/AAbykf8AD4z9ozkc/C39o/HI5/4vN8PulfR+IVSnLgzLFGcJNYvK5NKUXaKwddOTs/hT0b2T0ep53D8ZLN6t01ajjHqmtHXk1v3Wq7rU/sx/bW/Zo0L9sT9lX44fs1+ILs6bbfFbwNfaJpmr4lePQ/Fdjc2mv+CPEE8EBEl3baB4y0fQdZurJSpvraxmsyyrOzD8dyfMamU5rl+Y01d4TEwqyWt5U0nGpBNWac4ScU++utrH2OPwqxuExGGbt7Wm4p6aSvGUXrfaUV8rn8on/BGP9svS/wDgkx4h/as/YZ/4KHSal8A59F1i8+M/gK/8R6Xql5omt63p+hx6B4w0zw3qOm2d4NctvHGheFvDWs/Di+0oTaN4pn0rWdPsLo+INR03TtR/VuNMmnxZTynP+G1/aUJU6WDxVKi4utSpVKjlSqVKXM5QlhVzUq8JPmgmqjUaei+VybG/2S8VgcwaoSUp16bm7Rm0vgjzOPLGX2d7t2O1/wCCC/7GfxP/AGgP2zfjT/wVp+Nfw9u/h94S8YeMfi543+Bmi6taajat4h8dfHTXdc1LxX4x8MS3klpc6h4L8HeEvEuveE9M1i80qbTPFOpeKnvdHvhe+EdQAw48znC5fkeXcH4OvDEYqjQwVPH1aDjKnQjgFK2HqOnKcHUxFVQqVPeVoRcOVuamr4fwk8TjsTm9WM4wqVKlShGcZRvKpK91zL3oQhKUVyve15d/lj4IED/g6c1kZHH7T37QS8kdR8FPiSMfX+teni5wfhQoKac3lWBXI5LnvHHUJSTjvzRj70la6WrsjmowkuJ17srfXqrTaesfYxjzeaurX2vdHnX/AAUC1TT9F/4OavDms6reW9hpek/tg/8ABPjUtSvrqVIbaysLDwd+zPdXt3czSMqRQWttFLPNI7BY442diACavIuWr4ZV6UJRdT+zeJ2oKSc250sc4LlXvXnFqUdPeWquiMf7vEyk01FVsFJya05VhYK99rX0ve19D+iKPxZb/wDBQT/gshZeGtGnh179nL/glb4Y1HXdauIl+3+HPFP7YXxMjm0DTbecCRbS4uvhdomn602j3bx3F54a8ceDPEKW2yLWhMv5/Gmsg4QqVG+TMuLMR7O0Zcs6WS4Re01a95fW6zhNJON6Vm7o+hl/t+ccq97DZdBTb3hUr1Fy8qlrF+z3cV70ep+bv/B19+zwsvh39lf9rDQ9IsLe70TXPFHwF8d+IY53j1u8ttatH+IXwo09YACraZoV3ofxduftaGN7W+8RwxOZftcIh+n8KMyjTrZvlNepB0sRSp42lCtK656d8PXUeaS/eTp14csFe9KnUk4uzkvL4qwjksNiacEp88qLajZpcrqRmuW3X3eZ3te29j9G9b/4LX/CDwL/AMEmvhp+2Fq/izSNR+OXxC+F174H8IeB4rLVdRbWv2p/CugQ6V4q8P6tb2kUj6LoGieKMeLtVn1280sXfge5sLjTLy9vNc0SPUPmqPBuMxfFuLyOlSbwOFxKr4rE89BRp5VWqydOrTcqkY1J1KUZ0qUkuR14TtGUadSK9SpnFKllccW5JVKlKdOFOz5niIpqW0k4xXx8r95xcbP3kz5U/wCCfP8AwUe/4JHfAP8AYH8J/s/fGX9q3R/E/wAQPix4W8W+L/2qLnWfhV8dL7V/HPxT+OaXurfFW28Xa/p/w51E+KtS0yDWh8PW8Uf2pdzazo3hjTLpbkIYlj9TiLh/ijH8Q4nMMHlap4fDVaVLLIQx+XQjRwmXtLCunB4typyqRpqtKko39pNxUebU5MDmGXU8FCjUry9pVpzlXboVryq11Kc+d+z5XySnyRbqXUIq7urH4mf8ENPj98GPhX+1H+0X+xl8XPEk3in9nb9tzwbrP7O1pf6PonivULTxx4uuPEF94Q+G9xBpWn6I3iLTLXxv4X8ZeMNLtL+60fTZ9GvNf0m51r+yLe0vJrP7fjvL8Xj8oy7OMHSpwzPJa1HHVqcq9FKGGlThLEL2kZ1IXw9em6jp87lJNyTV7vxclr08PisRgq3O6GLjOhT5YubnNvlg1GO109Lp9N0j6n/YH8ZeO/8Ag38/4KCfFL4Cfth2Wo6V+zH+0PY2OjaV8d7TwxqU/hfXR4G1PWLz4W/FHT57C21a7bT7Ow8VeI/DnxE8GaZPe6r4V1LxXZanqLXdhoFnPq3mcQ08N4iZDgsyySpTea5c516uXOcadVRrU3HFYeSnNNqMoRq4eUlH2s7Qjqpp9GBq1OHsdWw+MjbC12oKvKMuR8rcqdSM7qC+Nxkt/dVnof0g/s5ft9eIv2x/27/Ffhf9nDSZ/HP7DPwh+BusaT4y+P1nZSWngvxj+0j4i8W+C9T0TQ/BWt30Ct4rs/B/giw13T7z+w9ttFqOvate6rJ9hi8JXGtfmmb8PwyfIKdbMn9Wz7GYylOjlzlCVellsKGJhOWIpxbnRnWxM4+zhUUZclPm5WpXX0mGx0sbjpRw9NzwVKkubF2fs6lfng/Z0pK8JJU5qUnd/Lld/wCWj9q74xeAf2f/APg5X8UfGb4o6vPoXw/+Hnxo+GWv+J9WtNI1fXrq1sYv2d/BVqq2uj6DZajq2o3U95cW9rBbWNnPK00y7gkYeRP1nLqFXMPDGhl2ElQli6+AxlKnTq16dFKU83dT95Kc4qK5IKSvZ8nNLVWa+UxM1R4mqV6kZ+xhiqUpziua6+rSjaKS6SavJtxV0t9/0v8A2I/2Pvj7/wAFCP8AgqL4n/4K0ftC/C/xN8DPgV4Z8TWesfs7fDvx5pdz4e8d+NY/Bvh2LwX8MNU1Dw9NM+o6Ro+iadYWnj3XNYuJV0/xB40mt7Hwuus+FJ7+6svlM7zjL+H+EqfB2V4qGMx06c45li6DjLD0FXkqlaFOopSjUnCadOK19xOUlex6mEwmIzHM5ZvVpSoUab/2em7qpU5VyKUoyjdRa1srN7p20Pz++Bek6T4g/wCDovxtoeu6bp+s6Hrf7RH7WWk6xpGq2dtqOlatpWpfAX4x2d/p2o2F5FNaX1hfWs0ttdWlzFLb3MErwzRvG7KfpsdWjDwupONSMakMnyyUWp2nGpTzvA1lazTUlCMqjW6hFz0SbOChTUuKKynDmi8ViLqSvF06mHp023/dfvWe3NF66NFv9jrV9W/4Ih/8FpPGvwE+KN5qfhj9mb406lqHw+03xf4nc23h+9+G/izURr3wL+JN1rVxDp+j3cng/WZrDwb468QRvBpnhr+0fiCbhYjYPAMs89nxvwTSzHCuM8zy+EcXUw8GqlRVoRp4bHUpJXnF4qzxUKekpKKnFOLd1gpSybOqmHq3WHrOaU5XVNRm06c5Tdoe7rdvRX2R+xv/AAUs/wCCa+rf8FHP+CpH7K2meIrWeH9nD4Sfs/2/jD49a/Dc6hZ/2rpFz8T/ABa/h34ZaHqOltFdQeIPiNc6feWj3lvf6XNovhHT/FPiCy1JdZ07RdO1X4vhbiaPDfCmcqk75njsZDD4GntKlJYLDe1xktVaGHUXBK1515win7soy9jM8tqZjmeGi7xw1Kk6leXRuNepKFPZ3502+VNSas1vc+DP+DrvQdE8K+DP+CeXhjw3pOm+H/Dvh2P9oXQtB0HR7K203SdF0XSdL+AVhpWk6Xp1pHDa2OnadY28FpY2dtFHBbW0McMMaRoqj6Dwmrc2I4jqVqt6laWDnKdWfv1J/WMzlKTcneTSnFvspRb3V+TiqkoxwMaVO0I+2glCLtFRcVBWW11rbruj6t/a+/ZP8bf8FFf+CX//AAR3+BfwVvre4tfFF9+zRd+MfH1rZy69oPw38D+F/wBlbxhp/jvxbr6WM0UKv4bu430CDSL7UNJOp+ObrR/BUuoabqurRNH5OTZvhuHeJeNMfi03KnTzF4WipRi8ZXq5zKdCjCT2jNSjOdRJqnRvVacVc6sbg6mY5bk+Ho2XNKj7Sb2p04UKiqSevRtQWvxyS12b/wDgvf8AAX4Z/swf8EZvh38Bvg/oMPhz4e/DX4x/B3w/oNgiQC6uTHp/je51PXNYnggtl1DxH4k1ae+8QeJdWeFLjV9e1LUdTuQZ7qQ1XAWPrZlxtiMzxlVyr4zB4+cuZuMIqUKao0KcZtyhToxXs6NNycoxbjJyeqrO8NTwuTUsNQi+SlXwyV178uWV5TnZJczScpvlXV2SPsf/AIN1/Euha7/wSZ/Z70vSNTtr7UPBXiX44eGfFFrBIry6Lrl38bPHvjK3029QEmG6l8M+LfDusJG+GNlqtpMBtlUnyvEXXi3MZLWE6OXyhJaxklgqMW4vZpSi07Xs01ujbhxf8JlHvGVaLXZOrKaut03zO3dfeft7XxB75+EH/BySzp/wSZ+NzxlA6+Ovght3hSuT8V/C45VgQ3XO3Bz0AziufFfwJ/8Abv8A6XE1oX9pHlte0rX22fY/zaNOa6YpCrCaJyWCbvkJQb2XIjXYdsToFK7Y92ML9+vGlFavrbf8v8j1qUqnwq+rXNyp6JO/nbTf5ndQWcM37tmn+YJJciPe2xg5yZI3UJuXht/llSMBVKr8vM523snrZPT9T0lBfF1t0tbtrppf82et+G/DFqq21x5iTLMVV1EcBdMsXRSzZYgptbfKz7lXBCOAi+biK8m2nGzWzSaW3d/oz2cNhocikrNvdOzffpb8tj6u8DeHY44EeEP57tGYFAC7XRQzOwRWQxvGOQzEblVmcsq7vEq1X73M0opt32d99Hdr8ND6jBYaHLs726pb29F91/8AM/R74C+EZrK70m/uoYYS1/p0mWEKrF+/Rt+0RsIESMEMSGHzShSiDYvyebVFPD4lRfMnQrK7d2rwnfbpbuuuvY+uy+i4Onpq6kNlpvH53/4B9b+L/EqXRmbTL6CDTRp2mW9xqQvktfs8M8M0lzp1u1o39oKtnaR2sktyse1lkju38poLm2H854Wnz8sneNRVIWi4ScfeajT5n9lTlpr12vsv1WKvGcX8MpVPmpSfbXVbP5rc8a0WC6h1bRNO0u6le3toLee01KEveQAXF7dJewQRXzRztNJbxXEbX7TLpunBV85by2hvIZvbwbpPFYSSjG8cbh24XlGcv3sI81Ryk42unZKKvbd3OLHQccFi4x5n/suIactYxXsp+6mrW6tJt7n4L3KWM9xqUmqPavbf2isxtZr1XM/kXTW14kP2Rn1GL7XaPGqyRuq232bfvt5i8if0Ziak4137CFVSlKvB1qdKpzJyqS5HPnU6fKlrpFaO7ummvxLDYLEVMLS9vhpTpwjhqvsav/PynSjz04Qio1Uqt48tRylGHK+a90eu+E9f8Oadeaff2T2QnGjm2e5u3jt0N6LuO3t7idZb8faUT9+s7QrHAbaKV4Emig+1S/H5ng8wxEKsZRxEoe3U4xVOWkNOZU3yXfldyV++x9Zg5UKDhUpYRwlOjKMpyhOMpTfw+1g7ctursvvK9hr8RuUCa0IrWO8by18+0RCHje5u2jW4ZnlIdUjt3dpnuJAI2eYJFWE8HVUE44OcpShebnSqud1aKdltNLy6bWQQnV5mr1ElUVla0Era8nu35bv+Z7bu5tfGrxTps174YudI1bT714/CdrHMbS5tilrKNT1qW4tzcwXEga4hi8tMgpOEktXT7RJOktd+UYStUg1iKGIhGMmoxqxcZSjFpRcoSgnyuyd7KzS264YxyjLnpQnObh73uuUeaSTk1yq/Pduzv33R4VpN0FjnnvWt/MVt1q6zgmSR5bpLkFprm5nuGSO4SHaFd5DJLNbFYlKTe3i8POpKhGkqyUlKnVcqbkklayvTjGytG0JSb0teTbPMwlKtH2sq2Gk7OM6bVOqnqnpyzcnKTbvNxtDR+6rq3aGaK4hhe6ubOSe4gvYj5L2D3VvDdJI13brKt5JLHbyPLP8AuY5FuJljtlgVdotk4I0XTnNU6VeMF9XcYuM7KVOcbzipJtVLXclsmm+VWO2dGpOEXVpqU3CspOMJJ/vFyuCSekWpNreWi10afunh268B6Jp8cGoaloELILWzk+xXFk0rW9iqykb5JmdQhhMrfZCkc0jR6fJPco+xvjswpZxicViHSw2NlF1KtRVatKau5SkrRtTgnFx2ild9L3Pdw1PCYejSjaCUYQiqcVK65Ukudty2er1XkenXHifwLFZTS3epaW13cIA1sdW09ItztJCXhNncSr5jWqq4iultjiWIG333bTReC8tzj2lo4TGwXWpHCYrXS7vFp9fd213O32mHcbP2d30uuVa+u9vPczbrXPCl94a8Q41zS7Vn0HUZLaGPXtLlWaeeF2SO5jV7Zrm6G8eUkMkVzK0cJtTCyn7N1YXLszWNwrq4LFypuvR9rU+q4iPJH2kbyXND3VFK8nJNWu9EY150lh8Ryez5vZTUIxavLmg00le7ersl9z6/PNpDpSWt7Zf2rpLXMUcypPcXelTbYDNJAbi2uwxil+0pcLdCJUWckMOYEM0n6BOVZ1IzlQr8snrGNKaS1+KV4uz00bsradmfHQwcvq3IqdVTaUpOcWmmlyqEfdWltWmrp9baHvfwy1qHSYbaSOfw5NeadA8qy3mveGII2MquqW1iJtdiyDsW4jtVWbyroIZovIwa+SzfL8VicS/Z0cXOjUnLmf1XFvk81GNBxd9786T8j6DL1OhRppQgpRppyc5xi2v5bScXzLsaeteJrK5tLuwvtb0i3P8Aasc0lrca7oN1PamRLW3nkF2mo29lcvOY/PiNhNO0DCIRPDG9vDP5tPKsXCo5PB46pyRkqbWDxEYyk00oSjKm5WejdRNRV/JnbVmmoqPLeU4ynFzi7RurtSTt0+DWXyaPUPC/ib4f6d8PtQ1A+KPDX9qteahYakq6xbWGrzWebJrK6t7RZbSW8RNzwz3kHn2k8I+SOKT7VE3FjMszb617Sjl+PSai/dw9adrO/KpKly27XvZ6t2aLpVISoNTdNSbk7Sdne1kn7yfLp0s97PY4WCXwT9n+06d4q8JjN+fMsp9WsjqFwtvstpDb3E18slpJcIYVhvJd0N7FZ3Nz51lbyHzNZRzuU7VctzNScEqc4YataLV9ZJUXe26Ss29Opz/U6EYL2dSim224urC93vq3ddEm9Fb1Pbbbx18NY7PSL+98TaFq91aWNpYPoi3kJi0r7KDumt7jT2dLmSdlEciCUTmC3mih/tDzGuV82pk2bNuP9n4yMpvnlUWFxChO70bXJ7stdVffodiq0Y6ud42UeVNe0TjpvtJN7NK1it4uv/h/8UNIsV1ZfBJTQ476KK9fxl4O00CTUb20jK6bBeeLbG7e3h+zyzkXEN5cWxUNdw+XJGE78Nhs+wkl7PD4+ipaSccDiHzxV7xnan8Ouq0b6NWZjiIYTFRjGtThVUW5RU6kY8rfVapPb5HzVrHwy8G2OvTvoPizwPpiW+rSxWc8HxD0O5RrK3uoUmuFa2ju51RoppJ4pVSc3SRmCGOdlZW+gjmGbypcmMwOMxUZUrvmyrEVaqq20WrpKEb35lGN3pdxsr+NLKMNGt7Wgo03G9uXE0uXXqlJNdPM6Cw8KeDblPtFzqPg2PTLO2OpOLrxf4TbUYZdMFzFALCKLWLWK6mzFbXO+5tL+9e9umhN3pv2e8afgi899rVisPjueTlR54YLERoulWsqrm5wkm5qMffUk426XOhYPD+9J04KMV7SC9opVFKO0Y8r0X91xu+jPPNV8VeEvFfiez8TX1toME1pZaLb6bYvqekwQy3MPji51ObUolgkRrFrWytTZS2k8TC009ftFssllc20C+/DC5hgsBHBQo16lO+Lr4mdOjJznD+zcbThRhFQcpOdWrCCilKU27JuTR5c6f1nFLG1KFVVKX1eNGlKE+SHssTRr+02V5fuYr4tE3pezX138Lr34b3HhfU4h8bfC2gPqXiO21vXrS5v7NNYe4vfDU1gv2uRfEGmLf3b2qvd6je+RdyR6zqOpWMU3ltcvXymbYLNpSjCrgcXVhRvSp1qVCtKM4q/uQgoydOlBLlXPeU0lJSaufQ4OOHoqahJpy3jNcso8uicqlo06sqi99umkoaxaOl8KzfC2y8YR3p8UeD/ABbYXaRPdt/wlvhzwjNJ52y5ltJW1bU4YTpcRZftCQ6pYanMyMq/ZYYFevOhlOYTVJf2bmD974ZYTEeyhCKaUlaCkpu8XdyafvNJdOlygvaSVSledvhmubTRde2/ntY7z4ffED4WfELRfEWsanoXwE8Kf2dr13pHh64vvFXhy4vNWtIJ4ri3ubt/GQ1rWtOt7hXint2WwnxPZNEs8NsxiHfiMqzOk4ww2FxnL7OE5zhg8XFxqTjd0U0lzRi78017vNGOqujlozpyi5VYy5uecVGdROMoxlaNRKKi48yV1zN6S2PorwF8TPhFY2l/p9/4g+C+g26G7jW4tvHXg2Rbm/dZ4rLVY3t7+3tVhtpby5KrFpkM8nkTjyj9qjkbnjlmbOM/bZbjG1e0nhsRz378zjaXok7lznRTjyS5ev8ANFf3dNVfu9nqzl/FmsfDC9mmnt/2i/DtmwtbaxsLjRfiFpVlps8MIvWsrHWbBNduY5PsOoSxBNQlt90jfYnXyobdobWf7JzNSXJgcfPWLU3g8Qr7Sd/3aWjvHbWxoqsJJc1k2tU5Jx022t0t13OWitvhXpEOmz6J8ZvBUi22lW5TUYfFvhO31KFITYRPF9igv0R/OW2vNmjRW+UMqSzDShPNBE6uR5k2pfU8fLmu5xWGqu71tp7J2s3pa2i6q5cK1K7i+SLW0r2WuvxNtPrt6eRieIfjd4Vk0ePwZpvjfwM+k22r3VzDLP4i0EGze0t9Vk1DT2v7O30UywXri31O1vrS/Nu+rW7Tbr9nTyeSrlmbxpxgsux8l7yjFYLENr32/ftSvrutVuvQqLoObm5wUls/aLslte3lojyNde+GFxrejpbeLPD9vPKL65juH1/QJLa0kkWxtYrh0uNSea8S4kgaRgZLy6tFs41TyUIuEwWV5xKLissx6cpJ2lg8Uo3W17UZNLvoypVKSv8AvIO3acb/AJnf678ZPBOj31r4Y1bxZ8PfENukktxbX2m6pot5pkGlavaXX22wt77SdWsbp760kEE9tBLrdvBaXM01xbX9x9nlspNnlWbRUYV8Bip2WsVh8TKPX4G6VOW2yaavfV6olzoz1UoQtpbnirvpJ3Z29jqfwK1+z0648L/FPw94X1/SyI4p7nxH4VtLC6tv3N8sc8V5q11DMLHU7mNluZby31G3hupHfTdRms5RHrSyPGVYScMBj6ck2lF4PEcraSa19m9W3bdaW075usqbV5QnB2+F80k767N6Wt073Z22lePPBOk+K/CnhfWviv8ADnU9M1mx1XVvGmrW3xC8GfYvCjQ6munaLfzTu17catcX128Eb2/hi3h1SGFr29YLaW8F0np4fIsXCdONXD5goS5ZVeXC1JQgpPlc1+4m5ShbmlSjzTcErK8lfmrYjmTnTp80o3UVK/M7aqy56cdW3bmlFX0ckk2vePBXif8AZP0u1lur34keBvFGotdahdDVNU8aeGtMsjKiQiezP9uanF4jt7W5eIXFi3/CPtFE9xcyJ9kgcQR+1QyPC0m08JmWMm53c62Glg4PslUca03FeeGp6dtzgnicxnZx5MOrbRUqs5b+81F8kJW0UeeotPi6HcXHx6+FtmRDoXxN+CXhmGGQW5m0Txh4P1e8tmC69c3Mq6xrd/fxi1DQ28MCWfh+18u48hh/o0oSlXWaU+aGEyWOFcJyUakMPiMZUnHonUrwnTs1v7KK5ur0QqdDns62JxVb2ibnGo3h4watZr2NRSctXZzlp2ep5d4u+J/wT8UW1y+q/GDwfrN9/Y4S1XWfiL4VmsEvbRbST7Ssb3c/2Waafy/LW0gJS3WUtDFH9oifycRTzuVZVJYPMK7lyQk3gsXOPJHm1anCcYvu4KK/mv7tvQpU6UIuNN04K7leTTknLpFyb0+97anwr8F/Fvw98CfAP4o2beLfDEur6rqXxBtIbP8A4Tnw/bXlrDrOl6TpFtc22ntq1tLdafJd3EM9oukWMmoLdy3FxNO4TzLW50c1q06kngsfSk8NhqcYLL8ZKdR+xUal2qdoSi0k+Zat2srM0SownTjFRlB4iq5TdSCVOFSak9Hq43b5bfClq3c+D/EcXgi51nW7mK90C8TUrrTVWe01/Tc2wnLCOHT4VRrS5imjsoJdYTzr2dLu4EX2JEE62nsYH+06OEpweFxcJwhLkTwmJbclKCSmlFNXUpNW5b202Z51bDKeJnL3Zwk+aTU4rf8AkbuvXcqaTF4Ttba5uzr+hPIYpoIVubjSYzEpjtJ/JS5tZzGi3EMs9p9pSea6tLizlaGS6mmjZdKtTMZ1HBYLG2i3K8MPXjTlZ2+KUJXve9lLztoL6nTS54uOra5ZSi5Lztpppv1OzW/8PwWGyHxJ4du/scUVobv+0tItb3VVs5ZJZoWj1DWIby1htpUjxMZrWd7hZIlR4h5cvFPB4ys5KeCxqbk5RTw9ZqMm/jU1BJJXatvZ3uzohH2KjKLhe1uVNS0cbNNdv1S80VrrWvBUSaK9jqmkhzd3N1f2tlfaZYQ3CWcnmWNzKlpqkNrGl75l1bvIhOok26m9ZV8yKbWhhczUcTQlTxllCkqU54erKLldOUUpQ96MbNcy02Tu2jKpQpv2dWMYqonK8E9HbRSfLaza15W+ui0Mq1XwxefZ9Og8RRyxWEF9qRt9HOmXsluq/Y3+z+Tb3aRLskdI5LiGOaG3dr4HY8yKd6lLE0/aVvqjXtKig3iY1cPScpXbq+9Bq8mrtRSv0skYwoT5rSk7K/s1GPPZfZg+VOV7ab9O5u+EPAlrJrJihazt7u7njewTUX0vSoJvtcHkwRarfXl1BBYw3FxeqLm++1Wlj9rjW2eYkW6SzWxjn7OLnC0OWMm5e7B31lCUuWy6NyVuW+nUmjhWubki5tt3vF3vd3921189Wf0j/wDBHHx78DP2TvA3xg8YfGb4l+Cvh9/wkkPhOSeTVdaa9lsbOxuNSSV9ZvbKO6tlIv8AWrRDMrLbwyahbRzSfa7wxp954d5jg8Fi86xGNzLCQVeGEpUYfWFKnam6nM2owly1L2T/AHjvde7G9j4Tj/KMfisLlKwWXV6zw9bGVK1SnTu1GpClGCkvaJtXUkvcjaz3td/sH/w9V/4J2Z/5O9+C5/7mXBHbkG3BBz2IBI5HHNfrDz/KYtKWOw3NL4ffqLm0v7q9lrprpfufmCyPOW2ll2Jk1vFQjf8A9OO1vPsNf/gqj/wTpkVkk/a6+CzowwVbxEXBVhggj7KVIIPI5yOCKbzzK3vjMPbR2vVv3TX7ro7NOwf2FnL3y3ErydOEvv8Aft+Bxvhr/goV/wAEqfBl5qOo+D/2gf2ZvCmoau4k1a+8NJoehXeqOGEgfUbnS9ItZ71vMAfdcvId4DZ3DNaT4jwVVKNbNHXhFpxjXxGJrQg4vRwjUpyjDl0typW6ER4fzeEnKGU102rNxpUY/wDt17+dztD/AMFUv+CdZ5P7XfwYJA/6GQZx1x/x7Z/DvWTzvKpb42gr2vaVVX5W2k2qN7Jt2V7avuU8hzl75TiJaW96NJ/hKdiOT/gqX/wTmnjkhm/a3+CksMisssUniKN4pEdSro6NbMjqysVZGBDKSCCCcjzzKv8AoMoJ3vzRlXjK9lG/NCinflSV77JdkJ5DnLsv7KxPKk048tLlku0k5PRdLWKOl/8ABTn/AIJqaHamy0X9qb4DaRZl3kNppmrWmn23mSAB5PItLGGLe4A3ts3NgZJxVSz/AC6d3PH06jatzVKleo7drzpSdvJhHIc5jflyrEpXvZQpRS+UZL9fU5zWv+ChP/BKnxJrem+JfEP7QH7M2u+ItG2f2Pr+sx6Fqet6VscyJ/Zuq3ukT39iUcl0NrPFtcllwxJq48R4KnTlTp5p7KE1aUKVatTi15xjRUfwF/q/msneeU1W31nRpTf3qV18ztV/4Ko/8E7BwP2vPgxz/wBTKAO572wAz/nms1nmVxv/ALZhrN3tHnSv1btRbbem99tOpSyLOoq39nYqf/bkItLt8aVl0S217gv/AAVP/wCCdQ24/a6+Cw64/wCKlQEeucW/y5/DPvSlnuVv/mOopq2qlW6baexcXbpdMX9g5yndZXiU2rNqNBNrs2pJ2+47XwT/AMFEP2JfiTqs+h+Av2lPhf4s1a1sZNTudP0XXPtlzBp8Vza2cl5JGkG5YEur20gZ+gkuIl6sKHxBlMfix2HXa8qqvb1oo0jkGdzvbK8Vp5U+t/8Ap4uxN4/+Pv7Emt2FnrXxN8XfBrXbDRJ3msL7xjpGk65HpVyCpeayfVtKvHs5tyKTJbiNyyLySq1VLibLaF44fNqVFzTT9jXq0+ZPdNQpJPvtuP8A1Zzqo9cmr1HvrQpTf/pbf6IXXf2+P2L/AAT4XsvFXiH9ob4Z+HPClzHaLYarqGqmx0+SK5VBZrb7rZDiRDH5UaxjCFcKFxRDO8tnLkjjqEqktfenVlKbSu5SbpXb5VLZ79CZ8P53RhOc8txUYQcU06dNRhfSMUlUile99W7paHnviL/gqv8A8E5PCd9Jp3iL9sH4I6VqEQSSa0uPE6NcQiRQytNHBbytFkH/AJabXzlSMgiuqnj8JiIc1PEKUNlKKrJNPWyThCMk9JXTkno1fc5K2W47DztVw04VFdX5aV9N/ei5tarZpPvLvzj/APBYP/gmApIk/bV+Bak8lW8Ry8/d5ObDn7yjJPBYdyK0dahKKi6ul3qoTV+a/NdL3Wp3fMrWd3ZI51hat7qjzN2VrQbdttXHm06a9epMP+Cvf/BMdYJLoftofA8QwNHHLN/wkMwSMzRvLEjN9h4LxozqOhUFhwCalYnDRkovEQuruMZR1WlnyqyaSWllbRWZf1XEayWHtGLs3Gys9rSff11Ef/gr9/wTFVI5n/bU+Bm2QB4nHiZ3BV8AMClk+0MGAyccnacHIqvrOHu37WLurNLmjdLWz95LTfUn6piG+f2LSel721va6ff7Oj1WltTyHxn+29/wR6+LXj7wD8dPH37Sf7Pvj3Wvg5p3ibSfhzeeJNUt9b0HwVfeNJtAl8SeIdG0m+0ma2j8VX8HhzQtOg8QvHPqGkabDc2WjzadHrWsf2lvRzyWFpYjA4fHfVaeMlRniYUq1WFaqqEZ+yhJxXM6UZVZy5I1VFuTcr3cWpZRiKzhiZYSpOOH51GUlCUFKo4xlK0m5udkofBpG+lrSX0D4U/4Klf8E7fGD3lp4Q/a1+DetNpNot3fQ6ZrruthZbXKTT4s0SCEiN1jJwCV2LyQDw18xweGtKviKUFNvlnOdZSk/id0oSSe7u2217z1Z1YbKcyxkpxwmBr1vZJOpGgo2pqy1klUjZNtfZim31vryPxg/ba/4JcS+Lfhnqnxp+Of7P0njL4e65H8Rvhdd+Lbq3l1nw5rj6RrXh+LxHoMktk9zBP/AGZqurwRFSUWQpepELyys7i31wefUlTrrBZjFUMRD2OI9nXrShOndXhKDp8iTaXWLffV3nFZFj6FSi8Vl1aFRP2lL2kYe00+2v3jm0u8U/Q5/wAU/wDBV7/gkj4z0uTRPGv7Wn7NHivRXlWWXSPFF5Za7pTTwq4SR7DVtHu7NpY1d/LdoiyqzbDgnO1PGexkp0sRWpu1oypVJ0XyvVWcZRlo9VK+9ne6Vuaph5y9yrRhL+5U9m9dtpK9y9o//BXX/glB4b0yz0jQf2x/2dNA0eyhEOn6VpGsQ6Xp1nb5LCKzsLLS4La2h3EtshhRMktjJJKlioTm5TqzlKbTnOU+aTd1dylJybbSSk27tLe6GqE6cWlTUUk3ZKNkrdeVLt6+exr2/wDwWE/4JgXaztbftr/AuZIE864ZPEkpWNCpbzHP9nhcFQWyScqM8ipniMNG0XUirpqMXKbb3uotTSXXRbXvsEMPXlHmVOUlHWUo3XneSSs+12rNJJ7EC/8ABZH/AIJbgFU/bd+A/PGF8TS8nkHpYY+v0pwrUEnrFeT5VfTZ9X82xulWurQ/8lf/ALboi2P+CxH/AAS8Kkj9tn4EkAfN/wAVJKoA5PObH2JPtk9ATU+2oO/vpLl5XGzlBx7cmsUl6K9+o1hasm3GhdveSik1/wBvWvr69DH1P/grn/wSf1drZta/bH/Zz1RrKX7RZnVNWhvWtJuB51r9r0uRoJflUeZFtk+VRngVrTxVOLko1pwbVpKNScOa+/NFSUXe3b5Clhpu7qUtm/ijCXL3jflVrdnr5mp/w+M/4JcqX/4zc+A6lDskH/CSyqylCQVcfYQwKkkEN905HBPMuvQjtJatttO+umtr2TfklfqN0qi2pt93pFv79/lsRv8A8FlP+CWyKHb9uH4DgMdoY+JpuSCBjIsucFh+LDvxQq1GV7yiut3Llu9ujS2RLpTtrGb89W/m49DSh/4K9f8ABMibSLrX4v20vgW2jWF/Y6bd6l/wkrrbQahqcN/c2FqztZA+ddQ6ZqEsaqCSttIWI+XdM8Th1UdKdWPPyxm4WnJtKyTclKzSvFJarVFQwtd0pVoUb0acnTc07WqSblypPW7Sk3e+qeligf8Agsh/wS3ABb9uD4D9yM+JZTnBKkgfYuec8r7npmn9Zp9J/NaX+T2uSqM5JXi3onqk+nW6380l+hq2H/BXP/gmhqVncX+n/tm/BC5sraZYri6i8RTeTFM4XbHI5sgBIVZDtyWwycYK5iWLwtKSjOulKUeZRblJ8ult5S2vbSy122NKeExVSMqlHDudOEuSUoKyjLX3ZJJ2ej1vbRmbL/wWN/4JdwHE37b3wIjbn5W8UPngZPyiyz2PHU9s1pHE0HZ+0TT291r8XoRKjXjo6fK/N3/Ban43/wDBeD/gpP8AsI/tD/8ABN74tfCn4H/tSfCT4l/EjV/F3wk1DSvB/hvXJL7WL210X4j+H9T1O5htmtEV4rGwtbi7nO75YYXYA4xWeIqU5UZqM4tvlslJX+JPa9/wNKEZxqRcotb68rS2ff7j+E3w+js3+k+Tj5W3/vXEC5U7vLXYpVwzBhMSgUlgPlJPkVJWSSa95O/ybt+Xmezhk+Ztp9Omn9WseyeG9PlEklvCRcxzMkkOTFhUOQTjcm0mRMoCQAqgyZI3jy8RK/K5NRfrbq+/lb1v2PYw9JSm9U42V1dN9G/uflsr9D6C8L6KvmWsiL5cBSWCW1QW8scf7ocN5UcciSgqsgGW3MAoUqjMfIq15J2fLpflbvrdd7/dY+jw2GjJx5Wld6q606fK6XzPvv4N+CT9ljEoij3bFTcjO44UxqyiBDGoLbw5OTI5Q8AivnsZidWm9W3ZLZ+uv669NT7PLcIlBN2kr36Pt2R+gXgfQDa20TRJKZUVMGKDzJlMMeA8EUW1pZXAAjjJWSRyiJtbmvBxTvh8RdpXo1bt6Jfu5Xe9rL8D3KLUa1GKsl7Sn/6Wv8i9cafFqUWlW86SR6ZZ23n6k2pWwtLiH+07WVEtpEkiSztpNtrFHe2rXUlwwjjlszLdwwwy/wA+wn7OUm3rKMYxcdYJQSlzSeuqd3F3Sulo9T9IhpDTdJfeopW+T073LtvYxabq+7ZJK7XkUMEyQauxt4bC+kmtADbhJFvri3ltVlfcbHUtT/4SOx+zTKh39mXy/wBswKvdLF0Lt7zvWg/ea0avqrJHNjbvA4y6t/suIt0/5cy/q5/MzqAzqF//ANft1/6Pk96/qiVuepp/y8l+h8BDl5Ie6vgp/wDpmkVdo44HHt+f51LSe6T9QDA9B+Qo+Uf/AAFAIVB7DPrimrLovkrArdUn6htX0H1wKAFwPQflStH+VetgDA9B+Qp7bKP/AICgDAHYDp2H4f8A1qLv+7/4CvUPzenq3sgwPQfkOn+c/rSumrvkcfRW+9Byu9rO+9ra6q6081r6ahx2xRZbqMe6dr/MX66r0ezQbR6L+Qp6/wB3/wABQwAA6AD6AUXf93/wFAGB6D8h/nuaNf7v/gKAMD0H5Cpau7+7f/BH/IA2j0H5Chq+/L/4BH9UwDA9B+Qoava/Lp/cj19UAny8/d9+B+GaXJ35f/AIbdegW300Wr30Xn2E+T/Y9+Fp2UXb3VLazjFO/pZO4W0vbS179Laa37arXzQ7A9B+X+fU/nTtH+WP3AG0HqB+VD5rWUnDzhaL9G+362AMAemB7Dikou99JPq3GLb827XbfV9QtfS12ICh4BQ5OeMckjP5lRn6D0p33+HTf3Vorta/O69boSs721tvbolJx19JJx/xJrdCjHUY+oAoab0fL/4Cv1QwwPQfkKForWj/AOAR/wAgF/L8qPlH/wABQCFQeoH5Ck4pu/u/+AR/yDQMAdh+Q7UuWzv7v/gEf8gEwvt/L0/+t+lN819Kk4X+zBqKfnZLfz8gulbXfa/X0FGD0wevTB57/wD16avbWTn2c7Sfon28u9w3/wCB5q6/Bp+lgwPQfkO/X88Cnr/d/wDAUAvvgenTt6Ua/wB3/wABQCYHoPyHv/ifzNL5R/8AAEAYA7D8hT1/u/8AgKAMD0H5Cj5R/wDAUAYHXAz9BRr/AHf/AAFAGB6D8hRr/d/8BQBgeg/IUfKP/gKAMDjgcdOBx9KNf7v/AICgPoX9mPT4dR+KMNvNBBcx/wBiagxtpX1BTcF7ixh2QRafLELq4USGWODUS2lqI2uL1NsCOnyfGVaeHyhypRfO8RRXNFxjJXU3dOSatpqrXa0RvhqcatZRkrpJyWttV6a9T9BbHwzrel+ILHSLC3eFrefUII5LuC8llBg+xLaXEsep3VxJqNrb26pqCPPC00NtpNreJL9me5nf8orYz21H2tSyc6kYS5LqHKqUpuSs+koJN3tdtbtHqU6FOkmoK2vq1dt2/TU6iXRLxbw+dbTX95c2etac9rcaJptt9nfUTqunaZZjVb61ktrO1NqpmhttQjW009zEkCTzWjtp+eErypVqU6V4xpNvlXtGpQmmpylGMry5VOUou9otRlsh1acJU+V6819XZuNnfS6tra2q66a2Z4fffB7RfFOmayL/AEbSItUhd7mxn0y3uYdZtEkCW2otqF9pEUllqyWk5tZbGW9ivbd41vZrWa5TzFu/pY55jMDWp1KWLqxocs41qU5OVFqpeeGlCNS7i3yyVS0rXcGuVS18ipl2FxKcatC/L8Lp/u5Pz5kraN3s73SsrHivin9m7WrBb6fwxrFpqg09m+16Tqgk07UYSXWJLe2vJoLeyvp0mJhn8+LSQHw8KSwETN7eD4xw8nTpZhh6lGdTmcK9CSr0p8sml7SCtKg2raudTmd2oxTsvMr8P1YpywlRVUlf2U/dnFJ2au+VPray7XbPAdb8O6/4auEttf0fUNIlmjE1ub22eGG7hYkLPZXPzW17bsQwW4tJpoHKsFkJVsfV4XGYbGQ58NXp11rdQupRta6lBvmur6u1meJWw9bDtxrU5U2u6dvVO1tbGNkeorp7rqtGuz3s+2jT+Zl59O4tABQAUAFABQB+oX/BJ2yN9+0D45iVSxT4N65KQACQq+NfAQLfMQvDMvUgc+2RzYiPMo76c36G1F25vl+p93ftm/F7w9oHgbUPh5bO17r+qfaVDzpLLaxQxidHd5opZE+1QsPmRZfN3vGGiMe4rnhKTnVTsnGHvO/a9tHpqd7vh6c5u6coWhbo33+W2q+4/Fv9oP4qfEb4p+FfDPhvUdS2eGvCFnY6fBpulfaI1kutM06G0Rr2EMBe3M0SxyYMBih8yQoXZAa+jy+lQw1aVa372bm05WklCbUtLq0dkujtc+bzWriMXh4UL80KahzKCtKU4RceaVnfS+lrLXW7sz5J0H4B/Eb4lPexaHo+14YJ73+09VL2cMlraxmcmCeVkNxcnYsWxF3ySkbwip5w9ipmeDwfKnUT53bkgtIOV3q9la1vm3Y+dpZFmOPdR06VmlJ+0qOXvNSSau3s07pbq2vUPAv7LHjzxd4vPh54Z0toHQapdlWtooPMdfnju5I1slkmjL7DLMIdyoZfIQFneKzqhSw/PFxcrRcIvXmbtbRNO1nfoZYThTE4jFunJNUacoObd7vmnFWg0kuZQcnqmk1do8y8aX8FlA/w8i0lNHh8O6/qI84W4W81yWK7json1dmuJIPtFrbLeRx3UZVXWXywqBpnk7MPFzn9Zcub2kI+7dOMNE3yrdN3967ZxYyapKWBVKNKnQr1bNx/eVFzOMXUm9JWtdOKSudN8NfCWheJtH8VPrltOFGp6Rp+j3Fm+LuwmnaYmaJnYWzxlTCBDLuaVY2ZIoUjFxHz46vUo16PJ5ycXe0rJvVLdaWdjpyvBYfE0MXKceZtwp0pRlZxqSlBNq942UW3t3uzd+MPk+C9H8N+CdDuhNYWkE0LTPBFYy31xtg+3tqdn++ihkkKxgEyyytFIrxTm3mt3kzy/nxNStialk10W0Vzdm21orav4fvOjOeTB0cPhKL91Wcnyq9SduZ8zsn8V2rW1S3TsetfsE+JtD8E+OPib468V6jqFt4V8M/DDWL290ryYbs67cWt3o72ujMJIZgqqBcy/udptnezuZlFp9oBw4ihKvQwtCEY81SvGN9buLTu9+sVJLo7PfU6OEq31XE4/GVHajSws/aRSum4yjO8k01zRbjddIWuup8tfFT4weJPiV4h1DxPr2oX13q+p6neC0+2XEU0Wj6XIpi03TrLLrCi2NvcTowQ28IzvMSSO231MFgKeFpwo04xjCEEpLVuctG5Sb3lfa1uqsj5/Ms1q4+rPETqc03Oo6ellToyfuRiulo20d/PseLxKl1I+6EhokZ2OJ3Vxt5chlLK6kFEZ8xkKYz8hZ69J+6oq7fvW16LstjyY2qSlzb8rlzdb6u7/pfmUZbKSW4kAKzKFfK87SISqltmY/lD7iDGGwwCxqRjD5orRqXqtkYWlLmvblTs+7Vk318+x3urQxeHvDthaM9vJda7bC51JVy1xapuljtI3yCskYhhiMYwTEmQMqAjc1O1ar7R3tScoxX2Xpv5vXo1sejiIxwmHo0tqldJ1bbxjukrapSVr810uyOD2xsZHhbLLgu3lBly2HXEbhgygFt6yRnkE5ZDiuo4E4v4b+d/+GRotLcRxRlWIDom8sELHcBt+WOMhkGHLLI4ZQ3CgBaQ7tbNr0ZSur1vJi0oSztDHczzJEzEIlzOI4p1WB1UiQ+XD5uPLZ1hiVlOxChbVvq7XXp/w4nNSpqnFWipSlrq7ztfW1+nW7RWfHkFvMAXzvLKGVA8jrhm/dpm4VVLkiaXhiPLVg4Co0KXT5lKRiFQsGMW9hs8xWJTPzSJgYQ5UPvMYRip/iANMm6W7S9Sc3Hk7AHV41hdzEQjxvtMe8naxGSM4JXIj3gYwDRZbqOr36vz1d38r2Byd17zSS1hdKMn0k49XbS6to33YulQPrGpLaxXVrau7vIj3zTLAGhjkljRzFFczAzMq28G2IhpZY1kMcZLh1OWnT9o7tLdLfZt9OlhUr1qvsoyhFuVldNpXei30v0ufY7eGpvBngDR/CsFuW1O4kGt6+FeYyNeahaI9tE4/dxbbaM2tqQ0nnI6krFE5eMfOuusRip4jmbpNqlS2ulB2+fNZPztdWPtFhfqeAhhYRi6rXtq8u7nG77Wtdqz1jezuz5N1hJBq11FKy3E0blGaMgqpicr5ZZfKDBhwHdWk5w3zZNe/T1pc2ulkr6ff52Pkq6/fS8m9vS3p0Fj0+Npg6xsJJmjYxfumWUbCBs8xI5VXbIVYq5XBOecNTuZ8t9Nfkd74dt3k8wrE2A/k+XLKGk+QCNwjxCMmMBCFdD5eORkgMeTETUbNOPTd+vmelhoSa0+JvZ9kuX8vxPffBmhwyTRtKpwG3mRiZTC0shZ3O1pCD5a7IzsfY3llslRIvkYqfNvazu9PJevy9T6LB0LWXKnN99n1/rXy9fs34ceD7y/uUga0kcSKokkMI25aExF2IUsrIjxbcYkO3cMAsp8HF14qGt1JX26a6P+n16H1+AwjnL3oraNklb1/wAkfpb8OPA8dnaRLbxsXGyWQpM7M3lkks3y5QGTGYzuQlfvfMa+bqz9pJvWyd03vp+h9TRpqlC3W219O9/66H1t4I8Py2kcIzJtLBx5e0SfO+7bG7PHtB2goJGUKx++FC44sb/ueL/7Bq//AKamXCf72m3ZPnha7/vL9Tldd0GETPe6XeagNUtp9ptfMXUbqaLU7+a51rVGN9DLc60Rb3krpbJMt3cPHcyC5nvL+9e9/nqnKTcY8qa5Vuna6SvFtO1rbrdJn6TFytNWtedTXW+snt96t5/hnXmu2FxrVlNolhokOnRwpNpc9mlxNNqNzei8vLrT2gngGladHLPHcbLy0s7W52t5bTS3Iur2buy2MljMFKVryxlCU4raMfbRilBdHdXs76O9jHFprA4y7b/2bEavf+DM/mCv/wDkIX//AF+3X/o+Sv6sl8dT/r5L9D4CPwQ/wU//AEzSKlIYUAFABQAUAFAHsP7PFlYal+0B8C9O1WwstV0u/wDjH8MLLUtL1K1gvdO1KwuvG+hwXlhf2V0kttd2V5bySW93a3EckFxBJJFKjxuynShZ1qN1de1p3T2klNNxfk1dPyZx5hKUcDjJQk4TWGrOM4tqUJezlyyi1ZqUXaUWndNJn77ftyfFbxNrn7d3xi/4Jo/AT9j39gjSrL4geKdB+CfgXxkP2Z/D+i/EHwqnxN8FeHLmfxdD448NTwy6HqPhQ+I7/Wo/Emn+HbiXRbXTRqCabdy2myX6DHVZyzCtluHwmEjzVY0IThhFOtCMox5p3i02oR5pTaWlNS7XPgMhwVClkWB4jx+bZ45YaDxVWh9fnUwtSWFxM6dOk8PKNnGtKlCDTqcqlPmfuqx82fGv/gkP4Q+H3ww/aC8Z+Cvjd8WNT1P9kzxJ4U0n413PxN/Zj8UfDHwH4o0DVvFB8JeL/GXwK8U3PijVn+IOm+BNShvLu4tGsrMeINItDqWl6kltfaHJrXLUymEaVeUK1eUsHONOu5YOrGnJaJzotN8y+0r7xXc9XBcWVsRicDTrYPCRp5rTxE8GsJmNHFVqVWFL21HD46lBL6pOqvsv3acWl0ly8l8Xf+Ccf7HPw4/ZO079rLQP+CiOseM/CnjpviP4d+DOky/sfeOPDUvxH+JfgDTNUnTwRd3Nz8TtRv8AwVbaxrOnxaP/AMJVruhNpVgl2NSaO7t4WjdVsuwVLCRxf9otxqcypp4WrDmnFfA22+XXrJJJF4biPOMRmksreQ0Y1qEaFTEuGc4SsqdGrWVNziowSlKMXzey5ue6szxj9sb/AIJm/Fr9mjQvhN8Qvh5pfxV+PPwX+IP7OHw6+PniP4zaJ8E/Eui+A/ANz4+n12R/B2v65pWqeNNBsJ9C0ex0LVbvUNV17TZHh8SWDS6dZxS2sl1zY7LquFVOdJVcRTnhqeIc4UZOMeaHPKLlFuK5Y667JqT0Z25RxLhczli6NWWFwWKoZjicDRw1XFwlVrww8ox9rGKjG7qScowir3lBq+tl0fxN/wCCYWt+Cv2Hfgv+134U+KU3xB8VfE6b4T3fif4I2Pw8l02/8AeFvjVqvxF8NfD/AMSt4vj8X6s3iOHXfF/gJPDFnZQ+E9Knm1DWoQHUWoF3pVyycMDSxcKkZ1Kvsf3Fveiq7qxg209bzp8v39VYyocU0qmd43Kq2HWHoYT62ljateEI1JYKlRr148koqzjSq8yalJPRd7d1+1f/AMEyPgr+x/8AE79nfRviJ+1/qetfB74z3Hx70nxJ8UvDv7PetS6r4P8AFPwE1xvBeteF9C8C2/xC1S98ZXGr/EDyvC0OrNqnh/TrCCQ+IF/tPTVjWbTF5XSweIw1Orim6WIWI9+nQqVZRlQcUoe6+Xmk5NNX00lqpIwyrifFZvhMwq4fLKcMVhJ4dU8NXxtKjTnTr8zdapiakVTglTSqRpxUpOLWuqOp8a/8ElPBRu/2M/E3wq/aH8Zax8Jf2t/jtZfs/PrXxM/Z+174ZfEP4e+LtRdjp+qt4A13xZAPFeg39vBeTR3lvrejWyCG3azvtVjvGe0uWURl9SnSry9jjK7oKVahOlNSSbuoN3kmlpsZ0uK66WdUsXgKNPG5Pgvr0qWHxtPFUcRT5lH2cK1OLUKqb95NOyTvY851r/gk18SvB3gn/goT8QviHqHxI+Hvhb9i7V0sPhvqvi/4IeINB0j9pXTLnx/4s8F2viHwvr+ta9pen6RpqWmhaFr8z6GvjyB7XxbpyLeRQrbXmpYyyqpBZhKo6lKGCjzQqVaMqcMR7zX7tyetrLmte3Mt0zo/1rozrcPUaMMNWqZzFvEUqeMpurgGo0Zcs1y2bl7WXLdx/hu66GJ/wSf8S/ArxH8Y/Gf7Jv7RXg7wRqfgf9sPwfefB/wn8SNc8IeHda8Y/Bv4v6raX+nfDbxX4H8R6po+par4duNU1jVD4flTS57K1uNdvvC2p6xKdP0OZWeV1qEq08LiYR9njKboRquKbpVpfwmm9Y815bNbGvFVHGU8JQzbAVqsa+S1VjKtCE5Rp4nBe0oxxUKsF7tTlSpyXNey50vibX3zF/wTs8J2PhL9hf8A4JbfEL/hEfhd+1p+0h8Vv2iP2gvjT8Wx4C0fx547+HHgb4ZeGfiL4b+E/hDQNSjvfDGoan8M/i1p/wAPdQ8SQacfF1uul+INMk1u50T/AEwRS+h/Z6VPB5ZJ06WJxNWvVqVZR5qip03P2ajJpP3/AGT5rvRPTU+efEDlXznijDe0xGW4Gjl+XYKhLEujRrV8V7KriKjpy5lz0ZSgrKLTXLd7n5zad/wTp/sb4ffs4+KPjJ8VdU+EHjH9p/8Aap0z4F/Dn4Za18MpbrxMvwhk1rRfDuu/tHapDqXjTw1qFv4f0vWtWFhpnhhtGQeJN2nXll4pgsNRNzaeY8ucKNCrVqqjLEYhUaVOa95wbs6m/fZW+aPpJ8RueJzCjhMNTxMMtyr6/i8RHF040oYt0va/UE1F3qKL5pSTdop2i5Kx9Y6v/wAEdfhLq3xN/aP/AGXfhB+2DqXxB/bG+AHhHxF8QIvhLrPwE1nwV4R8daDoS6Xep4d0H4gXHjXV4D4xudG8QeHZ2iGmS6b/AGxq406xm1HQ9N1fxbYdbyejKpicLQxnPjMPGU3SnQnThKMVe0ajupScdUlvq9k2eVT4vxkcNgM0xmURoZRjKlCjLEUsdRxGIpVK0qsIzlh4xjJUVUp8rlJqzlFPWUUeL/sUf8E8f2af2z7Hwd4F8O/tW/E7Rv2gfF2ialc3vhux/ZU8YeIPhN4F8R29nquoWXhvxX8VYPFVrZxJdWWnJu12XTtN0xry5FjYNf3Qt4r3LAYDD4v2cIYivGvUpzkk8JUdGLSUlTdROzk4p3a0912vpfuzrP8AM8lnXrzyvCVcvoVHDn/tbDwxlaHJH36OGs58zc1JU/jUE+azUrfV/hjwf8dfHP7NHwx8R678VPhF4dv/AIz/ABz+FP8AwRE8b+FrL9mTwVrc/wAOfAPh7U/E9+PiPoPjWfxRBea54ujW6e51Gax0zwrJrj3lnetq9jrXhrw1rmndMViHhqTnVwsfb1oZNyrDxTUFKM/aXfvOsudxd0ndXbu3bxfb4DD5liqcKGKl9QwmJ4vo1JZrKKr4irHDxjh50nF2w86VWDWHk24zjKbXNOafy9qn/BID4leGta/b6HjHVPif4N8CfsbeA/iJ428A/ETxL8B/EOjeE/2iIfAtzqVvFbeHte1TxFY6JoserxWdtqMNxo2oeOsWF1JNDFNFbCafjnlNSnLMVP2sKeAg5U51KU1HEKLsuWpfltJWs+tz2FxZh508gdGFCtXznEUaNfDU8XCdXL/a01VcqsYwvJauMNI7apX0898f/sH/AAI/Z3+C/hLXf2p/2ptU+HX7R/xW+Bb/AB3+F3wA8HfBjX/HNpH4d13S9Yn+GOn/ABB+Ia63pemeHNW8eazo82i3dlbaZeHwdIHu9YlmtQJDnWwVDC0YSxeInSxFWhKvCiqEpQjFQcoKpWvyrnasrLS6Vrm1DPsbmOMrQyrLYYjL8Ji1hMRja+Lp0XKpGaVd0KTTbVKN/is5OLsrWOZ/aR/4Jp/Gf4MfCz9n34zfDnw78WPjl8NPjB+zH8P/ANorxp488NfBXxPb+DfhHN43sJ9WuvBPiPxJo1/4u0bzPDemrbXV/rmp3+hCW2uob2XSdPt5od84rLquGhh6kY1a8K2HjWlKnRk6dPmjdJ1L8trtK9r3dtzTK+JsFjsRj8NiKuFwdfC5jXwGHoTxMZ18VGlz2rxgor3W48kkm7TvZtI9M+GX/BJ/xn8XvCH7AXjHwP4/v77Q/wBsSD4zeIPih4iu/h9LaeEf2Y/AfwS8V6RoPirxh4q8Tf8ACVy6VrVlJp8+s3+lDW7n4f2+q6zZaX4Xtbtb3WY7q32p5VKosBJVYqGMWInObT5aFPDpc0pvq3L3Eu9tTlxPFlLB1uIKNfDqM8mq0aGGh7ePtcwxFfmVOlTpcvMm5KKbXNaN57WRx/wu/YS+C2qfDT40ftQfGH9pbVvBP7IPw9+OWofAL4X/ABD8N/CS61/4k/HzxfGs2q6ddeGfhxd+LLGz8K6TceD0Hiq9udX8U6l9kSK+0dBPd6ffTW808BQ9nXxNfEulhKeI+r0qkYOdSvK9rwpp697X2N8Rn2NWKwWV4PLY183xOEhi8Thq2KjhqOAg4pyp1atSF6tW792NKOqavrofpJ+zr+wb8QfhL8ZZ/wBmz4e/tC/D3Vv2cf2rPgX8OP24/hJ8eNV/Zz0vx1q3xA079nPxj4f+JHhjwFd+FPFni3RX8FXiyavb6v42sX1XxDZapoDaNpN9p1mfEfiDS9J7qWBqUqqw1OrCeFxVKOOpV54e1SX1Vuap2m3KL0XOrcs0+XufO47PMJi8F/auJwGLhmOV4+pkWMwdLHONGnLHwq05VoypJ89lB+yk0pRlzS6RZ/P9478Z/EX9qX46634wvtH0zU/ij8bvH0Lx+H/BegWmhabqHizxZqNtp2m6P4f0DTlWC3+131xa2VrCGlubq4k8+8ubq+uLi5l8KcqmKrupaLr4qVOXLThaPtJwhGMYU43stIrlWrk295H31Ghh8pwMKEako4XBUH+8rTlVqRpUYuU51p6SnKKUpSS2jaK2R+iv7Yn/AAS+8J/syfANfiz4C/aag/aC8YaH+1VpP7HvxD8BeGPhPqHh3TPC3xkHwy1jx/4t0HQvFs/jXXbjxrL4bv7TS/C6fY/DGl/btSvb2Gb+z9T0q60hfSxeVxw9CVWliHiJwxUMHKjGjKFT20uZuMYyd5Oygo20lKTS2Pmsq4qqY/HRw+Ky76hhqmW1c2pYieKp1JywUajjTqzoRinCU6cZVHScnNLktdTiz6E1z/gh9PpH/CefCSL4vfEa9/ak+HnwYn+Les6YP2ePFFr+zJqWs2fhyz8WXvwm8P8A7Q1xryWmoeLYtFvYRBrL+GoNEuNSLaZJFa3ttqMGn7vJVepR9tX+sUqMa0n9Uq/V7NXcFUvzc8fhellI5YcZuboYr6rhllmIx0cGpLMKM8ypwlUdNYurl8VzwoOS0ble12+l+C8P/wDBLj9mDS/DP7Fur/GT9uPX/AGr/ty+APB2s/C7SdL/AGcdQ8RafoHjfxO+j2Oo6F4s8RQ/EuLTrXw9oHiHxJoHhyHXWFrPq1xd3erarY+ENFsXu5M6eV4d/UlWxjhLHU4ypQhQlUak3JSjNxdklZcrdubXaxrLifMqlTOY4LKKGIp5JiJU8TOeZUaTqU0m4exi4XnVqKMpcqTUUt5Nq/iGr/8ABLfx3osn7bPw+l8dtqv7SX7F+ueFtS1D4E+HPBNxrGofFf4L+JLjR3n+MHgHV08SQazPZ6F4e1vTfF2seHH8GXFzY6BqmjNd6nbahqIsYcZZXVX1ynzx+sYPlm6e6rUHUUJVKbvrKCacotfajvc7afE9Kf8AYdd0FTwGdUavLjKtaNOGFxtPn5cDWUo29pNxspKVtJaWVzu/2lf+CTZ/Zcl/bU1v4jfHHUbD4b/suj4SeF/hf40v/hE2jTftOfF74t+CdE8YW3w78B6VqPxGSxs4fBEWryP8QNa0jxB411Hw/oFlN4jPhi4jS60+zvFZX9VeMlOsvZYZ0oU5ONniKtSmpuMFfRQbipN9JJpHPlvFf9p/2NSw+DhLFZnPGTxNKOLpuOX4TB1akJVq0+S/NUjC9OLjFOUZxbXut3f2ev8Agml+z/8AtWfC3xLe/Av9qn4i698avCXwcv8A4maxoGv/ALL3i/w78Gm8TaB4etNZ8S/Di2+ME/ieayS+0+/nm0ay1q90u2k1VLdtYsfD81t5ltA6GXYfFU6ioYmu69KlKpJSwdVUm4q7jGd7v1t2sTjuJcwyvEU/r2VYaGDq4uGGToZrhq2MSqy5YVfq0VecYvWootOKe9zqPgx/wSU+F/xN+Hn7HXiLXf2mvihoPjL9tHRNfvvA2g+Ev2TdY+JPhPwVqnhnWP7C1e28e+M9C+LVtPpOh29+yzS+J7rw3Y6dYaRFqGuawumaRpeoXkDo5VTqQwXNiakamNpTqQSwlZxhyOz5ne6jfq0n5GWN4txOFr5xCnl+Fq0cnqU4VJ1czo4XEYlVEnGWFwlaHtKtm1Fwi3K7WyaPmiP/AIJza/rv7OXiH4wfDX4j2fxg8faf+3nffsMeF/h58N/Di634Z+IesWvhaTxPYfEnwV8Rj4hhOq+GPEUHkSaMlz4S06D+yXOs3eqw2wZExllslQnUjVjUnHH1cCoRi0nOmr87vrFO0rpq60v1PTXEdOGYLDYqh9VwyyJZ3WxFSrF1KEPdlLD1KMYu1WKlyP3tKvuNHnn7f37FV5+wh8WfAXwi1P4i6Z8TNX8U/BHwH8WNY1rRNIXS9C03VPGN74js7vw7oVyuta1/wkej6XJoO7T/ABSTpZ122uY7v+xNMUiCscfgpYCtGjOcZzlShUly/Ycl70H5xeia3tc6sgzhZ5g62Njh5YeEMbXwtOE3eU4UVB88tEoyfOrxV0ujZyP7FeiXHiD4w3+nwWE2oD/hBdemuIrdmS4jt0v9Gjae3aNZJFnR5Y1iZIpgjyK80MtusyH848QaqpZFCbnyOeNowj7vMnJKpaLv0lZ3e6t1PqstssUrq/uS0fnyn652nw402xhQuBbxr4QvI9UtdN07SbzVv7cuFS8tLmKW8tLm5uJLCRbW+0L7QwW32iRb1FvL+5f8SjiZzUoRjz/vU1eVoqLsppRta1ua3c+ilRi9VFX7bLz69jhvF+gPpl4r21tFfBJZnupILLRL2WzTUzAIreCMWthHbS6cGtLvF4d+gyPa308iQafDqS9WFxUnfmtTTjUpwak0uVTlzJtarS8F3Vu5jOlHlacVfTzW/wDkZUPhW60q51rVNFgvX1LQ5rG6uLa70/wvFaL/AGxBdQXJk1PTw6zstgjymxeQqbu73w3FpPdNNXbLExnRpwxE6cYVPbRpy5pSlJ0OSUIu60vJ8ifRJWv0540XKpaHwrfXa606dfPUx9etNKtLuGc6lpavPqE8FtPbajazR35S4e8v1eKJryJntNMit4EYQD5DYFvOi82S7MNUjU9pGVKo/ZqneN7Qpt8t3GS1s277X19Qq0qtNpxspN7tXvG2sbdU9zR/s/w3qXhT7V4qls5RZ6NKNSj1Sx0e+ika7fT10i2ubO+MNpcCNgYI9PiuTKZnDWBWRbOO72pVq1DFzhh4tOrVpuLhOaq04qX7yTmpWcbbXTtZ6M569H21Ne3hTk03bmgrPayi979Ox4J4m/ZQ8F+J7u0vPDF7e+FhqgvZo4LaxvtSgiuIYnnk057GZIUe7sWwk8VhdW0TQxtMqxqJjB9VheLsZh1KOIisZGm4ptuNF3bs3Ko7q8UleUvdW8nZHjVsio1VKVOLoz11u5Rv091qy33Wy22Pl/xt+zd8T/BrI8em2/ii0kS0YS+GZm1C7imvGKJZT6SUi1M3sL7I7mO0truCGSWFPtLGVM/WYDifKca4wlXeErSsuTEQlFOTsl7OauqkG3yxqR91tSX2WeLiMkzChGVRU1WppP3qbd1bdyTWkUtXbU8FIdGZJFMbrwyOCrKfRlbBB9iAa+hTi0pQkpxkrqUdmr20vqeVKLi+WWkluhKBC0AFAH6Wf8Eu9SudK+MnxRu7OOeS5HwM8QRweQcMksnjj4fKkjHOdiHk4yc4IBIxWGJly035p/odGGip1VGWsXuu59SeLvhLrnxP8QG3s5p9R1KVpXksnj4tg00Xn3TO/wAiCIuZCcMxP8HAJ5qdeVNWS313t0Pcr06bg+f4bJLysj1uz/Zm+H3wuXytE0ka1rE9mkeoajqES3M5uOGmFobiORYonkKkrEFxGqbRgFQqmIq1N5ySWlk2ttFqrM5sNSowTcKULtvWSTk9nfXVX3trY4qX9mTVNbvPtsdxLpNrMjyCKyle3EYI3qF8tEPmFt0G7eu3ZGqDGwM44ioklvZW97Xote99N/XubVI0nbVws1dQ91NWd00nrd9f1H654I0b4E/DD4g+NruPda+HdA1HX2DKS+oatbW32TR7Ji7r5kmsa5NZWC/M7PNcqdrIgRapRqYvEUaTfvVKkYQ6KOt7LySX3GVetRwmFr14XgqdKU7rva177u99erP5qfHVlf8Aihrjxa0C7HuobGWRUkAa/ltvOliKMpbESRpPdGN1Mcl0mI2LkV+iYSUaNqDd56NrT4Erc2++mx+TZjB4l/WUlyXavvzSk2+V325b30vqd/pXgrUtF8M6Pp8GnNI2t3dhrOpbfNTyRFcR+XbrIInWMMASXLlyEKgLv3Nyzr0q9eU3qqd6cV53aevm29D0KWEqYXDUqS0VeUKk7aNe8mkreSV9r99SxdaFa/EWSXR9VF1GtjE8miahHFJJqUR2zFYQAkgcsi25cTDzZkMihkKxrFMassI+eK+NrnhfRp2ilffbXYVXDwzKUqVTm/cxfspJvmjKMmpXf2tU99tlofqT/wAE9/2GU+OvwU8T6x4W8caDZ6jbTfFf4X+O9F1zRL29+13Hi7wwbLRNVSUzqri307VrS6tIo0RbDVNPW/8ANlubGKJfJzPG1Y4t8y0bw88PFNtxhTi3K11Z61JR6aK57WVYTB08vdGL5ZTo42hinLW9TESlGlNvW7VOMGrrd22R+Of7RX7MfxB/Zp+LmtfCH4nvoP8Awk2lfYL3PhvWbfX7GSw1e1+2aXJ9qtDBLayy2csE82maha2OoWkcsElzaxxXELzfV4PH0cXQVWmpLlT51Japx+L1128tWfB4zKquDrujWcfekuTl1Tg0lH5tLXzZ4t4i05dJ/wBECxNNFBBcXM7bt8jOE3IrvgIAiB49g4yrEKxwOqjVVZOVtIycUvNJNS9ddjmxVJ0JQglZumpNrdxk5Jxav5a+pD4O0R9Z1lIz5bWtqj319Ku0RQxxAMGZ8tBFHJJti3yFCofexwQQsRWVGF7XlJ2S9ScJQ9vWUX/DipTqeiV4x7Wk00/LYp+Kbz7ZqU+EglZXSJzDJvjmWNgiqshUxygTbCiqxi2RhweVFVQjy0o+d2/m9icVJ1Krv9lpJ+Stb7lp8jFggM9yxliV2H72V2JTA5Zm2ptT5dxyHIwuD5YLE1pJ8sb+djKEeeSjtfqS33lRSGNzMPKLSoxYPG0exVhd2bZyjCRvMUMDu2lOeGtYqXe+npYmTjBtN9/w/pES2czzO4jtSFAidpnjUo5fcJMrjLb1KhyGAVssd3KjlGPxX8reQRpyl8Kvbf57GY8Yj8wEsUEyhpPlZWBdAzsG6qWDbT/G3H3jxRmW40nWLJt1likLbWjXgE7B914ydpyDvI2/MWR8owCK5XH4o3vt/TRQvbVHlgFv5hxCRMJI8RCZhMpiVuC3lxMN2QHeQ/KOlaU3GMXOTtq4277u+l/5X5GVWF6kOXeS5UunRn2x8L/gSfDWg6B8QPFVpFbWMUaanP8AapId93eGKK90rTY4yGZVt4zBeXk0p8qSSQ2jKzRqH+bxuZ+1r18LQk1LmdOPZ8t1Vk/NNNW2ae59tlfD7oYehj8VCPLye0fecpcrowX/AG62/LlPWdLtj4iknXU7eOG6uXuJZJohCtxDCGeWRUKKxU5SPdEuY1MpjDK2Q/nyfs/ZqDtGKi7d7KyfkezCH1hVOaFpyu3d6q71Xydl9/Q+YPiR8J7nSNRufKt50tPNMz3PltGwGWyrrIIgWRs9YkRt2UCtuVPcwmPhOHK5XlZXXS6tf7j5fMcqnTrNwVk23LTdX3drGFpng9I2QyvcTw21pLJAY1REb9w3ltJITmOIFJPMkQM5I2oVxvW62LjyySuneOq9V3OajgPfjLmdrS3XWzSVv8Vj2HwL4M3PZ3V3byJZs0iyxeU8sboMJKVMmcr8rZUGSUB1CkHzMediq6kpJPVJWenW0n/ke3gMFa0qkVu+ZfN8v36M+yvh/wDC6yvWjMVluRkKGTaXkgYYaNXZkQJk7U2j5UDIXfO5R4NfGuKWuqvdX03aX+a0Pr8Hl8JWlGK9fRWf9f8ADn3j4B+GsWjzwtLGkmFKvENjO0gKoX2cIsmwqdruz7UDABVUt8/VxEqt9dL6366/1sfTUMNGik+v9I+1fBnhuFYFliSUAKq4kjCBUADlQHYblKZXBUEntnArnNamj+R9G6Ho9vBYySSyKWNpcT4SNduFRihKMEaQxsOFBxn5d3QjnxemFxWl/wDZ62m137KWj9TiVVyr09LWqQXyU7/rt+J8az3VxrOq2dnYut0bLTJ9S1S6jeNLe78ma5co8cF5bqthG08msXlla3sk8MV/Z/ZUnitRZV+B0oKNHnmuWMpJRtraTjDma2+JWi/Q/WnOMZuLvdydrecmvzLmmRau93psuoWkS2z3ETRzaf5baZbTrd+fazJNM6zy2d1N5wtLdkjjtXdLeztRDc7W2wEoyx+EjDWSxeH0fb20PXXcxx3+44xf9QuI9f4Mz+ZnUP8AkIX/AP1+3X/o+Sv6ql8dT/HL9D88h/Dh/gp/+maRUpFBQAUAFABQAUAd/wDCfxhZfD34p/DPx9qVnc6jp3gf4g+C/F+oafZtEl5f2PhrxJputXdlavMywpc3VvZSQQPKyxrLIrOQoNaUZqnVpzeqhOMmlu7O9vnsc+KoyxGGxFCDUZ1aNSnByTaUpQajdRTdr2Wif3H3P8bP+CgVz4k/4KV6l/wUH+Dvha98OzQfEjwL4/8AD3g3xnPb3M0sXhfwj4Z8L6z4f1+50S42Gx8RW+karZXE2m3SXMWm6pvglivEDJ318wlPNJZhQg4N1Y1FColzW5IwqRfnKPMoy84ytfQ8LA8Pxhw0uH8dVUubC4mhOth4zajOrVrVqNSEZU3P91UnTlL3NHCVmlaa9/8A21f27f2Vv2mvBnxM8VeCfFf/AAUr8KfF74qXUWsX/wAEfF/x88MeJ/2QfC2r6pqWn33iaw07T7y51PxzrnhQuuqX+h+Hv7O8MabpeqT2UGk2Wh+GNOsvDltti8VhMQq3JHMqdSs5S5auKjPDxlLWV6TkpOOr5Y8u9ntty5Pk2bZZUw1LE/6u1cJhYSp/W6eAlHNKlN05whL27pQiqyvBVJOV5R5k25NyfyR8Sf2tPCHjT/gn3+zp+x9ZeE/Edn4y+C3xd+JfxF1jxfdXOmnw3rOneO59Ze307TLWGV9ThvbKO9sRcSXUKQO8Vx5bkGNm5K1enPAYbBWnGdCrUqSm0uSSqU3SSi77pe9bXtpuephsqrUc+x+bzq03RxmEw9CNGEK061N0nF881Gm4uM+XRqV0rO2jv+n1j/wWV+A3g+X4I/FHwh8NP2l9U+MfwS/Y78Kfsm6d8NfEHxO8J6J+yt4zh8P+Gtb0g+NviL4I0rTNY8SeMZotT16e/j0We+0+0v7fSdAhM2l6jp0Wqx+s84wydGrGli5VqWEjhPZyq04YVqEHFVZ0ZS5pptvmtHWCUU7o+W/1MzGUMXg6mIyp4PFZs80liqWFxFXNaPPVg40aVR04OlFqFnFSa5239rTy34U/8Fdfh38NNY+FguPg74r8TeDvhv8AsE/AP4AL4Tv9U0eCxv8A9pz9m/4uT/Gn4Y/GYpBcBD4T0PxlPPLb2ThNeSK7u/3e2WWCXKjm0aMoyVGpUhTwdCjyWVOP1jDVKlWnV+1y0rzjrra0t7HRi+EMTi6ddPHUIVq+e4zMJVuTESl9Sx+Go4TE4OUvZLnrTowlFwdotOKb992X4Ef8FavhT8PtJ/YK0v4jfCX4heMdV/Za8CftZeDPGnxDstb0Cfxzba3+0t4l8Pa1Z/Fj4T3OuS3EB+IHhG00rVbRpPFkttHfPr9/Kt9FJIZlijmtCEMAqtCtOWFpYmhUlZRl++UWq9Jt2jOLTUW9L63Vi8XwnjKn9trD4zD0qeZYvLcRh6Xs8S6LpYCM/bYTF2pwcaWJc6aUo31oqPL7ycdXxT/wVb+BkWm/sk+GfDWlfte/EzTv2YP209H/AGlLnx1+0r8TPB/xD+KHj7wjp9jN52h3GsadDYW+kat/aE4h0vR5Zta03TbOOWVvEl2159ltKWaYdRwMYwxk1hsZLEyqV6kK05xknfWM5ctm+rd301Ihwvj285rVHlGGea5O8qhRy/D4rD4XD1W4ctWpTcKlotQ9+aceaT1itzyXW/8AgrBrfjfwH/wUr+H3xN1P47fEHw3+2FrUV38ANB8WfEW98UeH/gLosPxJ8YeM49DTR9e1u7sdGsP7I1jwvojWfgu1htBF4bggETWlpYIuMs1dWnmcav1iosVC1GnJu0LVVNQ5HzKnpHlum+bsuWz6lwqqVXhuvh6eX0auVwSzCdHDzjWx03GipKnUpxm6lRunO0aiV+Zvm0sfCn7KXiX9kXwZ4q1nxf8AtW+FPjt47j8LpoPiD4Y+Cvg34h8I+FNH8WeKdJ1X7bd+Hvil4k16CbxFoXg7VLeG1tZtW8BAeKbJHvHsdtw1tcW/DhJYOFX2mLhiZ+y/eUY4d2vVjeym+l7+69bWeh7mbUM3xFKNDK62Cw6qqrSxdfFUaladOlUhyKVCEVKk7KU3UVWLvaHK1aV/q/4X/wDBTnXx/wAFQ9A/4KK/Hvw/rPi1NO1nxtc/8ID4Tv7SN9B8Mat8L/F3w48G+DvDM+rNaWMem+GLbX9Oe6uZ47efWJbbVdbvVl1vV7ya466WZP8AtT+0q6lK03JUYatQdOVOMKaf8vNdvS+1tbnkYrhhf6sS4fwFWnC7wznVqwqfvakaiq4qtPkVVr201zKDb5OblTmk2dt4V/bms/2n/DP7L/wY+N2keOviD+0j8OP21vAfiL4OftCeINWtPEHiRPg54r8d6JJqHwj8deItau7vxhrUFnruo32taHc/bL6Owew8P6RZrYadZzie1j1i6eFw9WFaeKp4ui6OI5OZKl7RSdOUm07cvrb0RnUySeUVcwxmDqYbD5biMkq08fg4pwhLF0sNKmq9GkvdjOS32um73b0/RX9vT9s39mr9ib9u79t/4jfCbwP8e9Z/bt8c+ET8Hpdf8Wax8OIP2fPhzYeMPhx8OJrb4k+AoNL01/iFe+MtO0rSNCaLRtejGmNfz60j6vJY3SRV347F4PB5hmFanTxFTGScqN4pKjRvSp2l1vKUZ7pRsr781zwcjybMs6yLIMNisRl9PJaE6GL9nSp1446qqFfEy9nVnUl7LkdVrm5bvmUJJe60/nb9nn/grp+zp8H/AAN+xY9z4R/a98L+K/2VfDEPgjX/AIN/Bz4oeBfCH7L/AMV/OTWV134seOvDVxpkuseLviD4gvdcvdfv9JvrDSIDrBSQ+LpZEnu7znw+a4WhDAy5MR7XBwjGrSpVoU8PVk1GXtJOfLF1JOLbVm/eetlc7cy4UzDFTzyFOtldSGbVI1KWJxlDFVMywlNOFsLh63vRpQpezjHngrOEOSMFCTPmPw9/wUf+F3h34UfDr4bQfDrx5cS+Cv8Agq3pH/BQO71OfUNBVdQ8B6UL62XwHFGt07L4vmsZbTdeSMujees5+0YCs3PHMaSo0aPLPmo5l9flazi6bcZRpprTnkorZuNm7N8vvem+G8XVxeNxEa9FrE8Of2LDljiH/tMo4fmrP9z/AAo+xk+a13zLRXuux1X/AIK76/4p8T/8FGB431b4++M/hl+118Nvil4G+CPw18S/Em+13wx8FZ/HepXVzpNz/wAI5q+uXfh/S7LRdPnTSvK8I2ULpZGS2tlW2by6v+1k3md3iqlPGc/sqTn7RYdyd7uDUVG2i5U/dt8T64rhJQpcO+whl1PEZTjKNbH4mnD2dTFRpU1TbU+VTlKTTkpz6vWPV8r8Zv20/wBij9sn4R/DfWP2s/hf+0rof7WXwR+B1p8FfCnjT4CeKfh2Phl8W7Dwpb3k3gHUfinp/wARLfUNX8Jyabq19f3GtP4G0q9vtTGta3K19LbL4Z0jwzNfHYHF0acsXh8V9YoUfYxqUa8PZ1FG6hGorqcbysrezk77u2pvgslzvJcVioZVjcA8rxmMeNqUsbh6tXEUpzqXrKi4wkqk5Qvye/BSvGPuyu39L/Dv/gsL8BPhnafsl/EfS/h9+1Pqfxm/ZU/ZZ8Kfs52nw8s/ix4T8G/s0fEqbRfBWo+GL7xB4/0Kz0XxB4r1m3j1PWJtd0q1X7KWudC8MNcxwz6b57dVPN6FD6pNUcW6mFwlPDRpqrThSqNxUbzipOd9dF7N+8lK9keVW4Qx9eOZ4R4jKIYbNMxlj54iWFqzzXD89VVVSw05xpRpOSSTp+0ScpO0m5a+G/DX/grxqnwp8AfsA/Drwt4c8Ww+Cf2drz476X+1D8M31K0X4TftDfD745+O01nUPDDeAYtQTQNV/wCEc8Jar4t0/wAMR+NNPutP0LXtRtbuyt3svtsM+VPN3Sp4GEKdXkw/t4YqlUV6VeNdqEoqN9fZ2b1v72tlbXsxPB8cVWz6tVq0vbY/6tLLcRH208Xl9bDQ5IzrTjRdpTaXtnCpfl509TD8B/tufsVeI/hB8bf2Nvjz8I/j1ov7I3iH9pXWv2lf2fNU+Cmr+Bp/jJ8GNSv7W40iz8AXdh48u5fCniXw/beHLy90VNavdXuNVhivtTmltr65vrC58P5rGYGdCvgq9Ku8I8T7fDewVqlBL7LinZxlrZ3Vk/hbOipkmdUsfgM5wWJwFTN6eXwwGYrG08S8HjZU5J+3pzjSjJuahG6STbjfnSdj1nwb/wAFffhr4V/ag+FnjO1+EXj6x/Zj/Zx/ZR8T/sqfAn4bwa/4d1Dx7/Z2uaVpmiXXxG8c6xJBpejSeKvFFnplpN4istK8zT7R9N0uGye9uV1HVr/SObUaeJoShRq/V8PhamGowi+ea9ompSm7R5bJq697bucVXhHF1cqr0ZYyhUzPG5xQzTG1JQdOhF03VvQowajJqHteZVJe83vfRR+dP+CPGnfCrQv2ifij+0d8WdM1/X9M/Yu/Zv8AiL+1b4Y8LaFe6XYjxL428A654M8N+HdM1GXVNOvx5UV341Op6Q9rLp8tr4o0/QL+4ubnTbW/0vUOTJ1RhiK9eq/aRwWFliKag0pSnT5Kas3pTqbSV3JRdrvqejxjPFVcDhsswlSnD+2syo5dWqyjKXJTnTqVJuMoNT5N41VFc1Sm7LlaSf1f4P8Aj5+yh8b/ANiL9qv4T+DNM/ap8G6/8AvHGt/8FLNA+JnxF+Jvwn8V+JPEf7Ql6/hD4EeHNK1yXQfhHoFjP4WvfFPxD0XxHqdjBpNprV3qEV2IfE1rFcR2y+hTxGGxOCxkaMMVTnhpPMITrVIVYe1UqUEm4SafRuPMnZPZSTPGq4HNcDnuT4rGVcvq0sfTjw3PD4HB4mnTjlns69erFQqKrzVFRpxg5fDJqM5R3Tz/ANoL/gqV+zb+1X4f1T4l/EXWf+Cjfwd/aD1XwFa+H9a+GH7PH7QHh/Sv2T/Evi3SdCOj2viWfTPFl1qPinwvpWumKzHiLw54d8PGN7KF997qfiK71bxRq2WIzHCYlupNZlHESpqNSNHFRpUJSjDl54wlJNxb3Si7rS9zqy7hrNcrUMLQlw7i8DSqyqQxGYZbKeYU6M6nPyOfsYtyjdqnzSfJpZ2SUfpn4v8Aj/8AZA+D37IX/BGP4oftS+Ef2gfGXiz4bfB3xF8RPgx4Z+Emo/Da18D+KNe8MeLvhx4j/wCEb+MSeOLKbWYfCmqXVr4cia98JTT3yaXLrVrJpk7z2s0W1WeFpYXJKmJpVqrhheaCpSpw2n7yk6k47+600pWV/I8rBYfN8ZmfGGFyuvl1CnicXChiqmNp151Kaq4etCFSh7FpNQvL2kJuPM+SzVmfnVf/APBVXUrm3/bT+L+j+F/E3gz9sv8Aa7+I3hu2sPjh4Z1iytbr4K/s8+HU0WKL4a/DfxDALHxTpXiG90jRrLwhqviGwi0x9S0PStE1Jp7fW9Lsprbj/tb3cbWVOtDGYyUZ86XLHDYaMFC0Zatc1k3ZK9kntr9BHhhxlkeDq1aVXJ8owdRywU4VZrG5jPmvWxVCKnH2d5tqjOUr2lFTSbZ6z+1B/wAFc/h/+1bdftx+DPil8NPiT4q+Cvx70P4b+Jf2ZPDviLxBoepeIf2Yvjh8NvAWjeG08ReFpryTUdP8P+E/HfiCyvb/AMfWfhJrK/1PRb3VdOghW48V+Jrm76K+b0cU8bCtTqzp4iEJYWDSjUw1SlSUHbV/xWou6cfhs77nDlvCGJyt5JXwuKw0cXgqteOZTowxMKWZYCrVVR0W/Yt1cRB2cZSTjJpXUbRa9+0r/gtB+zLpWu+HPHem+B/2yPD0z/s6XvwD1L9m3w98UfAFn+yJ8MLdPBMXhXTta+Fvw+Wwj1HWr15rSC4l1HWpvCl/psdzcGH+0Y4bexOks6w/P7X2OKpWw88L9X9vh4UKMpRsuWCq2m299KZyT4MzWpRlh5YnKKsXmsce8wq4fFPNsVaq6nJOvNVZRpxTs4JyUtW9dF498D/+CsvwX+GPwI/Yw8Eaiv7beg+NP2PotQvm8K/BH40eFfhl8FPjrqNz4+i8dxaD8YtNn07xDqviDwdK1pH4fvbT+y1uW0LVvElpHG/9pK0WFHNMPToYWE4Yp1MHGUJRpYuhToVHKXNy1Fzuya+z72uutjsxfCuYYjHZ5Upf2DUp5xOLhWxeExNbE4G1B05TwSUKThKN3NLnS54wl9k8S/4ey6p4e/Zm/ai+E/wp+GNv8MviZ+0l+2L8Vf2iNP8AGej3GnTaf8F/APxX8FWPg/W/Cfw0uY7Sw1DS/HJ0Ndb8Er4ys9O0wWPgvxLrr6JDpet3VlPpY81bw2Lo0IulWxWJrYiNS0Z06EK1P2coQmrKU4rRNcqabaOuHCMZ5pleJxWLli8Ll2U4bAzpzdf2mNrYWo60a2IVVJfVJ1LVOWVSq1VjSlLmSZ8t/t7ftXeFf2ufH/wX8W+EfCuv+ErL4YfsyfCP4E6hZ+IbnTrm41LWPhumuwXmt2TabJLFFpmoxapbNaQzsLqMxSrKoGwnhx+Lji6tOUac6ap0adJqo7tunFRupWXOnZvmsummunq8P5XXyjCYuhXq0q0sTmOJxynS9o1FV2v3c3OnGPtI2u+WUk7u2iu839gpGb45XTrbXVxs8D6181tDBKLUS6toMH2i4aU7oLb995Es0STOTOkTQvBJOp/NvEKmq2Q0abcEpY+N3NXS5YVpaarX3bJ9L312PrcrdsV/3Dl/7afuvH4X8RPqLf2fpmladqmkTXtjpusW6w6TBbs9hptjcW9rrd9fXtraXv27VDq01nHBbavJOqQ/2lBBcPLpX4FzUqbUeab5uSfxTqRVlzWUYQbl2ukrbtaM+mVnutO39L9DlPEMt7NrS32pamXmu4r54LrR59B8Q6c0F/dM1vczW6aAbnw1BNdyafLGp1YWTa20tnHpZ0uCCORKMHCq1GF+aMlUlGrCbXOm3GMpqMuVXWtNXSdujKioyklay10+X9M8wmWw8MpcJeJbvBAf7QvFit7WGHUpr0Tabd/6RCmoQw6haz/aLG70+5sJE09LmS6kFw8S3Vt3qpUn7rvUm4/u5Jaq8dJcvX3bO3NtsZzoxVRuK5Xpzdb+6l0ttp0ex4h4ottAvrjWFslN9J9sjbRdWQ2UVpplhOqRlYrW2/0SGaCTTGguCkjEx3kaxxLJHDNb+ph5yw7S5E+aEY1KdRNKrU5UlOSjJNXeqSel1r3idOMocsr+78LTs029107/AH/fPa+HotRiOp3l9HrNtPYSRRNq8VjGXN7aWBtSm+ygtf8AQbiO3vkmjFn5D/aW33csojsZniqkKnKuTDzuvcp89oN/Gk5Sk7y097S3YzjRgo3d5NO/vavva/b8tT2yx0/U7EafDp9rJcCefUftEl22i3E1vcavZ3WmXVgDq+jbWcGwtpL6K9kFytuR5tnJDdwzWPC6u8XKMYwvDkUdXHdtyvvK7V/mPkg5K0Utl3679DkNS0rVrebRn1lriz09Zo9Eumt7Sz1JrFBqd1efbJpQlmkt1ZiOW2tmt4POmsbfTyZraBraF3TlTneNN2bva9RxvK2i5YpSd3ZXU4t7Xi0mbqNk13+XT5nE+Ifh94E8dQzReMfAmk6rq0kVjNDexotjqkVlsaFjJqPh2S11eJI7iBpzJcS3OnRym5soI/7Pe3js/UwWc5plc1UwmPrxp2/hTl7bDSns70a3tJK6Si+SrFNRVuV3b48RluDxcHGrhaUrvWrGPJUSttzK78727XPn/wARfsLjV/tMvwx8WJHeR3ttbnQvF4KWq2k821tUPiOztYWs4BE4lh0ufRr668u3uVOqXM4gjm+vwPiHGDhDNcJBXXvYjByjG7Wj/wBmrVLu/TlrWWt7s+YxfCklz1MFXbi3pSr35Y+Sqcz9fg1Pjfx38IfiT8Ni7+MPCOq6Zp63dzYxa4kJvfD11c2l3c2MkVtrll9o0ySRri0nEcBuEuHjTzRCEINfdZfneV5rFPAYunXnyOpKjJ+wrQjGyu4V/Z33ekXK1tbXV/mcVgMZgpOOJw9SmlvO16en97R9unU84r1TkP02/wCCVqiT45/EODbKz3HwW1uGJopWhaN28c/D8796jIwobGWUZOc5Arkxb92K/m5v0/zN8PpJvtb9f8j+in4c/DTS9D0yfU7m02a3qqyG7uS1tM4tRKQixukYdUKgF1ZpGLnluEKZ0aV481/K1v1v+BtiMU6k7U37itbr73Ut6j4Y08yTnyViaEH5ygGZdql2aNlXGFGRhRhG2nDbjUunq9er6f8ABM41ZrW6enb/AIJ5vrGjiHe8YWOOFmKosb7SgjMZUiMoDklWVEKljhhkCsXo2uzaN4y673X56n5l/wDBRG6uJ/hL4T+HmlMbJvHfi6e81Myyzw/afD/hCwivZUuPICIbWTU9U0idhKcZsZJseZDui9LKpRhXlWlvSXueUpWtL5JNWt13Rz5hTnXw8acHFKq3z8zsuSN043s/idntpZ+p8M+C/wBkybxp8NvBNreSvoOiWHiHUfEus3ASSb7db39vbzqsO+KDbdfZ7K1ihMpuI5IpYzGDIojk66mZulXxFSKc5SgqUdeVQSer2le99tLdxRyWFXBYWlO0fZ1XiK1o86qRmrKO8bXtbmd+9rnMfEvwdaab4/03w9Z2TJ4esIZ9TMzIJ7azs7KKOJLmC4Je+SOW9S2RRFcJbxz3SzPZieRVZ4Ou5UJVHL95zuO3d82/+HT5XDGYeKxVClGk/YRipbe5HlTtG99btLWy1drdT6V/Yd/ZR+HXx08f+OfB3jZLt7Sz8G6ld2NxpEv2DUtI1db3w9BY65ZagYHhup7Yq6i01GK6tLgrOl7ptxa3DqCviq1P2Uk1Z35otXUviXfdbrez2MJYWhCNSSjZynb3XytX97R66a2a6q+x+qP7I37NF/8AsUan8aoPFnjfwxq3gbV7fRPENjeWem3Wm60+n6ONYN14k8VWsbTWWlSWsOoXtrcGxkvbW9itRqUs1nFbLZRceKxKxPLa6nGDjNOXM0nLmu3ZdHorWW1+o6VNexdKMKak5zinCCjKTlTlyqbu72cuvbofkBrv/BM/9qj9pv41+OP2kPGVj4Q8FeHvHHiHWfG10/jTxYl5dQW8N3cCw0nRrLw3Z+JpZtK02ztbTT9Nlu5dLW80yCCdVmWSGEe5RzejQwdPDYeMlU5OSTSXLeWl27XXmrX8+p4NbKqlXMp4jFTiofG09ZQlTikqdtpcyStL3bbcp+A/jHWLPU/El7erAkKTtmGCAzRoY0dkgVvNR3WVkjjDgDaxUFiJmdl+swkOWhTblflSbaVr6KTe+m9uux8Xja1OeJq6W5pNKHldxte1ulj1xdBn8DfCx9X1C2EWueO2t7q0je2aS5ttIh3T2k0rzRCSE3iyRXAdP3U9k8KkttZDxOt9bzD2dN/u8N7snfepdt6aWai49WerHDvL8pnVnD2dbGtTprmvelG17u3VqfRW+Z83xwvPFIkjQBGdZAskcRlEo3bDHNKpmjjODG8SmNCSWZOufZ2SXRK33dT5dczsnK7bau9FrJvz2vr951L6XPb6ZJeNPAsl2nlxiFxEYSFC7n8woHYD5XMbyE5UpgBlHPKrGU+Va2W//AsdsaLpwu5RblraLvbpq9PyOWDjzpYjLOZoo2WOYOSJkZHWRSwC4hZWkcxncgyUaNeWXoWsVLvfT0t/mcP2pR7W173v/kSGBLT7PdSxs8M8LyKJgWaHaQjYKgF9/wA7IyMeA25g2/MKUnKSi+Xltrve9/u289zVKKjGUo83Ne2vLy231s73v5Wt5mcoN3NNOT5bNhmJkYN5CO2AcKfNCnIcSuzklSm8ruGl/djH+W+ve9v63Mr3lKXd3/M2k04taq0boxlbi3kdk3SgBUXO1VUzNk4c4+TDSK5UDPnSlZ6RW8t7fL/gm8aLlFOLvKT0jb9b/oYc1rKLvy7iFI5YTteNWZWA3EhUXLbHxzlACpwx2k86xkrStqpRaT8pLR/drY5pxlGfLKNt03fZvpa343/4H6javLqnjD4f+BBC93FY3mg6bc27tNJbrL5sKx6kx3Qqf3Nyk0Lsih2wjRYG1T8UoU8Pi8YpP3/bNPS2jlJxfX4kuby2u9z9TlKrjcDgORWjUo03a99FGPNHZaRk+Xzvey2fReE/C1zbS2iRQfZHilXFvhY7RJ4JcCUy52ztHI6SRz7iyoDMctGQcq84qM5N2Tbs997tfkdGGwsuazjblnov5Wm1p3stPM9nvPhbc+JoXu7uezvJZrfe9tERM1yu7zLhkkJjUOs8ikIBIzsrNhdokbzIYxUrqLs+a/N89Va3Xbf8T16uXuuve5JSa1V/evazdraPurv1OWvP2dk0q4j0yK6sg01okkghDOXk82T/AEZ2mtCjOJF2Hy0njJ2SvMQcQ9Ucxc1KT3VvO/5WOL+w4xnCK5G5X5oXd3ZN7PTRWfXY7TRPgjLDDEJIjKWACrHbvEsWC7q25I41IZkAZmlbdgFVTdsXnq4/4ui0Xmr2/r/gnXSyqNP3eWKf3tdfnf5fM+rfhn4KS2to7YWipJHBbQXEqjakqqs+5eY03ugbfvlDybZwozk15FerKbWt4tv56dfM9mhTjRilyq6/4P5o+wfCvgqExwlkdHXYBgZwCfvNu3hCQRtxtOxtzj5yBgaTkknJ6Jb9f6/q59E+HvCscBhbdtBYKsRVygA29d43Y3BmcLgOSCeu5n3OSrVjOLS1Vnrfr6W/U9fGl40i+eMxmYafexRxLbrc+ZKbZ0jRoirRSReYQZI5E8srkOyrvIxxK/2TEyuklQrN32sqcm2/l5HPSdqtL/r5B/8AkyPzxk0zWdOk1K+1Cwln1SXWNInnvrjTRbBooPsgkl0y2mv2+z2dtGbxo7O7t7tpJ59Osbm01a1smhvP55UqcqcVTUfZxoty5Zcyim521sruUt9rXW5+xKer03m+vd+nT+mYU513+0obO61m7a5sbqzInTTmRGa7VrAOxaLUrOWOFJBJG0VnYPbpCbl5Yo9QvjqPrZbCnPF4Sola+Kw3omp0189NenbsYY92wWMb0j9VxGvn7KXz7devkfzb6h/yEL//AK/br/0fJX9Qy+Op/jl+h+ew/hw/wU//AEzSKlIoKACgDufhl8NvGnxi+Ingj4U/DnRJvEfjv4ieKNG8H+E9Ehmt7U6hrmvXsVhYQy3l5LBY2FoJplkvdRv7i2sNOs0nvr65t7S3mmTSjSqV6tOhSjzVas1CEW7Jt3ers7JJN3t0OfFYmhg8PWxWJqKlQoUqlarUltGFKEqk2/Pli7LrK0etzr/2h/hb4b+CPxl8b/CXwx8TdF+L9r4BvrTw3rPjzw1pOoaT4Z1Hxnp2mWUPj3TPDP8Aajm81nw74Z8aDXvDOieLDFaW3jLTdItvFNhY2Vhq9tbR3iKMaNWdONRVVC0XOKtF1NVUjHV3UGrKWnNvaOxll2Kq43BUcVXwzwc67lOGGlUVWpHDu0qFWq1Cn7OpVhJSlR5W6TvFzk1c8XrA7Tufhh4A1T4rfEr4ffC/Q9R0LSNa+I3jbwt4F0nVvFGpDR/Demal4s1yx0Gx1DX9VMVwdO0azub+O41O8W3uJLezjmljt55FWJ7pwdWpTpxaTqThBOTslzSSu35Xv57aHPisTDB4aviqkas6eHo1K04UYe0qyjTi5NU6aa5pNLRXR1P7QXwX1z9nX40/Ef4IeJfEXg/xZr/w08SXXhjV/EHgLV5dd8J6jfWkcMk7aTqVxZ6fcyC3ab7JfW93Y2d5p+pW95p15bw3VrKgvEUZYetUoSlCcqcuVypy5oPRPR/OzXSV1d2uZ5fjYZjg8PjadOtRp4mn7SFPEQ9nWjFtpe0hd8rdrpXejTvqeO1idgUAFABQAUAFABQAUAFAFvT9Q1DSdQsNW0m/vNL1TS7y21HTNT065nstQ07ULKeO5sr6xvLaSK4tLy0uYo7i2uYJI5oJo0lidXVWAm004ylGSd1KLtKL7p9GJqMoyjOMZxnGUJQkrxlGStJSXVNGj4l8UeJ/GmuX/ifxl4j17xd4l1VoX1TxD4n1fUNe13UntraGyt3v9W1W5u7+8aCztre0ha4uJDFbW8EEZWKJEVylOcuecnOTXvTn71SVtI3n2S0tbV2d1axFOjSoQhSoUoUaVOLjCnTjywV3du3dvVmHSNAoAKACmld22DRbuy77jxHK0ghSKVpiSohWNzKWAJYeWFL5UAkjbwAScAUOLvyrV/d0v5kylGKcnOMYq3vTfJHV21etrvRd20uozkZBBBBIIIIIIOCCDg5B4x1zRZ3s9H9/+RWm7dl3/L7z6j/Zy/ZH+JX7Stt8RPEHh/xB8M/hr8OfhFbeHZ/ih8W/jV42tfh/8OPA83jHUbrR/CGm6vq0tpqeqXGr+J9WsrvT9H0vR9F1S8nuLd1kihUozdOHwdbE+1cHSjSocqqVatT2cYuaulqndvpqeXmGb4XLqmGozhicTiMbKpHC4XCUlWxNf2MYzryhTc4R5KNOSlKbmlf3dNz3Hwt/wTt8YJ+1HB+yP8Yfid4D+EXxG+IHw+0/xT+zt4wlu08ZfB344+IPFs2nTfCzS9I+IOhXSw6X4V+KNidasvDPjBNO1WceLLTTPCs3ht9V1QQW+8MuksUsLXqwozqUnUw8lapCtJ3VOF+aHKpyXLze9y3vZ7HBU4ioyyt5vgcNWxuGoYh0swpJTo4vAU6U2sTOth5Up81WhTXtXRjNQmmkq61kvhnxR4e8bfDDxZ4y8AeKLHWfB3i7wzq2t+BvHHhy5eawv7HU9F1RrHXPDusQxSKJVtNU04xXNrIZbdri1R8PsRq4Je0pyqUpXhKnOUJxafxJK9npdNNWdj3KdTD4ulSr0nTr0J8tbD1XHmjKEkpUq0NfdlKDjLd8krxu+W75eK6uoI7qG3urm3hvoEtr6GCeWKK9t47iG7S3u40ZVuIUura3uVimDos8EMwUSRoypSkk0nZPdW3/ABRq4xk4ScYOVNuUG43cXJcrad+2i7XfcgPII9aRX9f1e51Gu+N/GvinS/Deh+J/GPinxJovgyxl0zwfo+veINW1fS/Cmmzi3WfT/DWn6heXNpoVjMtnaCW00uK1gkFrbh4yIIttyqVJqKnOclC6hGTvGCdrqCt7qdlffZGNLD0KMqk6VGjSnWadWdOlTpzquN+V1ZQjH2jjzSs2tLvuzmKg2CgAoAKACgAoA+6/+Cd9zFafH69uJrqG1ji+HniPcLi5S0hufM1PQIFtGmlDwnzHlV9k8U8WY1Z7ecKY2+C8Reb/AFfjyr3p42jFf3XFVFzee+2nqejlavi1/wBe5P8AGJ+1v/CV+HYbfTrmSa68QR6ZY6xpumaHZ6Emk2N0sF4I76+ukFy1lqk8V5FBpF3c/wBk6hNb2tjbOdEtI9Mmd/wyVOTqqPLy80oxlOXvNR92yhtyrm1au73asfUxUpOVoP3tV8rfLp5HLvqMNvp1tdXT30M2o6Xpj21roqaVpepprmqajNY6mYcaRb6bbWV7p0sWrvqt3NFbR30sF1a/aHnhldTX7yVO0W+Z0256R9mqXMpPf/l7trul89oKcUlKDS737t9Pn3PLNS0VbINN4csrjUobjU7yCCKSGLTYE8RxT3EkNneaRqI0rVLoGK602C61CBlsICdYtg0Wo32k3dr00a8Jw5ak4xlGNruXMnBLkUua0dnaCVuyuHI+ZyUrP0vbSz6mb4Z8Az26raz6ZFZeZf3929rNeEhbaeSyl/s+3tbuS0NhAL+9h0zTNUupb0Ne2l/DeXQa4t7cb1sVz+y/eXUYqMG17P4Y8t5u8rxdtFppZmTpqEW072u7Wtq3fu+53Fvo2lefZW1s9lYPf6elkG1exdZpRc2MkiXf9nSxJKjW9zb6dcXsUjLFbrNem4V4Le9SDg9tJ+9zRkozv7runa3u3720697GkY+5buvub/yO1ubOeZL7S5dPivDDMb6+jv5NiyXMkesx3KIll59lA88NxJLc211jUtQdr1Vt5/PAjw9o1NVE+VqSlFr3nGSaak1paKdnzX6MXsv71/l/wTK1Pw/PdTadYaosxubK2vUnMJMt75ZmitIopL7TjFbzvAiS6QJ1BIi0+Ei0GLqQX7fkvOLTjJ8rW6u/ib773tpppfqXCEUuVbN6/Oy8uhymjeHLz7XPbX1xdtPKrJc6rDphEM0KzvNBPJb+W8tnfxSyWNlNhNCWWZrmUQ+Qq21vtiK8HGLpwtGXK1Fzuk9ItL3VaLfvWtpdq73FCnKlHllP2krt83Ly6N6K15bKyvfU9B06xttMu9Nn1aG6A1GWOCG8vL1PK1BLZNIhe8gh0cM2mY1C5uRcR31o1tbxSzyXN26i7hn45ylPmVPlV3eahGyi+ieur89LbGqje+th7TzatqWr2dxJfT2lv4l06GaykktX8OzRavLrwtIr1rmXVII9VeRGhNy+kadp1heObifT1byom0hz0qdOr8MlCpODjKoqkZQ5EnDknC++t720878/souM4yUZc0XFOUb8t+q18tuuh8WfFb9mT4SeKAZtHt9P8D67LcXDD+zWnsheXMtxlrI2UpOh/Z7PdctNqIt9I2wWrBjNculsPs8o4wzvA8tHEVauOw+l44n97KNr3tXt9Zjfr+/1stVY8nHcN5ZiuaUaX1apP7WG/dx8rwu721t7ytd7nrH/AATa+AHiL4e/HX4harq0yXekRfDXXPDZ32lxa39vrp8X+Cbr7JNCTJp86xwWV4Xn0/VbvbsQyJb/AGiHd+kZXxFh86c6cKM6FelTdZ05VIVYyp80YqUakLX3bacVay3vp8TmWTV8pUKjnGvQrS5Y1EvZyTja/NDmqKPxae+7n776C4n0iKKAs8tnGYpdxclSkgHG4FghB4Jzu2sB1Un3U+Rvr07dfmeHU+Lm+RjX9hqFzI0jmPIZysiMEZl+YFcoASrAngF8EZIUkmpbu799SlsjhNY0Z5obkb4wJm3FCrMSDgAEZiyp+XkgZCkqSBxEo3W/U2hK+ltl/kfnT+0d4FXxt8TYNNuoJJLDSbHTPBdj5TNFBbRTyP4q8carHgj949oINKuLhCsofT7eAOGEpqI1Z02lF+6p81u7s1f8X3PSo0IezlKXvSnFJPblUvet1vbbp30M2DS7qLQ9UgmsZILKW6l1CBI0eGGysnj822tkDP5Mci2sMbyQqCzSSljGm7aud2229W3dnUnytWWytY+Z/wDhGdP1jUvH2qztaTXt/b6X4c0+RXFy0dnFbPf6hsYn9yl2zaexiiDkvaRyLIiq610e0kqdGP2YylO3dvmVvK1r31v26keyhUqTqNWk4KD63indLp11Nr4K/ELxh+zn4s1vxF4O0nR9V1nxHoFxpl5/bVpe3em2cctxa6gLyD+y7ixMl4DbpAwu5Y4p1KQtIwVgdPaKry3XJvre/T5f0zlnhIX9n8SlJztt7yg9ev2Vb8fI/TX9mHxP8U/2i/APxX1r4j3lla2PiK4fwloaDQtPtJYLYW1+NasJrSaC5t300W+p2katfWV211uv5JjKphjMu6doyd7pKUdHra9u29vvOKrGGHnR5aau+ZyTfMnaTSVrL1Tv958rfBb/AIKa/C/RvCniL4C/H7TIPhD4v8EaV4r8F6Z4iV7vUvCOsXXhxNU05dHvHit2vtB12zktZNNjNzHNpWrT26SR3unXF1bWLeg8trJU50earGTg31lHVNuX91dzyauNourW9o4Yf3ppN6Qbs1o3a77qyP4+tS5u1nmEl5NHdCW6lkcyEiGSWSTe5WaUcPu8xnQrLvXaVQE/odJ8tJQWvupRff3YpO2vXpd+p+ZVvZyqOpK82qrjK65Le+3ZO7urNO9le9raXfoXxj+JMvxEn0qRprj7LYafBaafaebFD9gsLELBbWHl2drDCrW9ui/v4o1V4VjR2UAJXJluCWEjNX3nNtctrt2fNu7bqNv7t762XbnOYvH/AFe05clKEYqClpFpNcr0962jb0unbS1zyDRNObUNSFnC4m3SB/MZ8yqpeMSOAsSYwCzM3JRF53KC1ejUnGEG29XdW+R5FGm6tRQXRc0r7KK3v8r/ACNzWZERTbtNaC3tzJEqo4cAh3IzKX+csv7zBCscxhScBRnTXNFS220+R0V58q9k1FpLRxldJXvtZf112MfTbC0ub4LCuFhUSCQSMHbywrHKnzY1DscNvDoiFFkG5+NKspRpys9Huu9k7X8jnoRpSmuVXsm9bfLb7zS1m50eKWJoLYMgjZI2Zix3LA4Zl37lCCQQv5TQkTxbvLnhBBeKSmub952+z6+ZrXnRUlFq9r9bdjnI3m1C4jlZLaFSpysFrDbI6RnhfKtVSHzGMoOZAGkWNW+dlUtslbrJ/wCJ3+7TTzMHzVKsXGEVvdRXL23et9vl8zeuprZkEKRlAOSytJC8booAX73ljaxky21ZGV/v4LLWcN2a1nGySknrr5GfFbpcKscsu2WTzCjokjynDoNp4bKq7MmNu/LKpb5oxVylbzMoR55KN7X67n7b/AbwMviL4A/Cm7ZBcTQ6VqlizyJG+y3g1vULUNK4juihSEbST+5WGVgEG0A/nWZV/ZZnjrPlTqQb13k4y8vX7j9nyXCxnkeWS+KUaEoX20Vesv0Wh7x4d+GcFrDCzaWrXUM1sIS/2iSK2zIiswdnAnXLkThZPLUBZHDAEHzKuJnJ8179Fr06Pb5ns0cLTVk1dp868pdEu9r/AD8j3TSPAg+zBYoLcSllWWaK1jjL5Y7gCCXRHKHaEkRxwUyud3LOpKd03pe9js5F317/APAPQ9N+Glo3kTmxiaclAk0waWWOLyiZFjYN9wBATmU/MCMOWYjO8tr6drE+7F7arre3Tt/w51Fr8ObQxtGkTK3mMwne3YFyzAscZbpgY2uFB2knbtyBze9e3y+X9fI7jR/AS2jj9ypQ7CSQgO4Nltz5C/xMeisigrjcQAClLdvRb/pe57j4Y0QRmJig8reuAQXUkqwUAdVZeMcZIIyetByVqialFappa39Hse2aJo8Nw8cUkbjhgpGVYFgCQBjJAGd2GLYIGCpNXCN9b9e3/BOJuy+TZ3DaNb22j6vMwlEEGmX7tIdyeSqW8hcgKk7O6AH7sMnOSqPwpnGL/Y8Wr/8AMNiPudKRNJ81ejZaupTVvPnX6v8AzPzrvFTVdXu0g1A62dMktodX02y1OwluPs90ZrmO8utryzTWkjTRS2K28cLNLE1vp9tKyzwwfzbFOEIVZRlT53G0pxtzJWVo907O0u7atpd/ssakYucW/eU5K1urf/BsYQ0CPTNQsLWaRItWtJx9kuVWOJruNpp2uLZbqCEyW0gY3TxJ5UltFJ5tkImc+TD6WAqOWNwbv+5+t4dNL3pc7rQs+W6021v3MMdP/YsXpvhcR1/6cz8j+XfUP+Qhf/8AX7df+j5K/quXx1P8cv0PgIfw4f4Kf/pmkVKRQUAFAH6xf8EY5p9G/bF1jx3o4E3jX4Yfs0/tPeP/AIc2IjSeTUvHGl/BzxNp2l2MNuys1xK9nq+pTCGMF3WFwQY/MU+rk2mMc1rOnhsXOmu81h6kf/SZSPlOMk55RCje1KvmWW0sR39gsVCrK3b36cNeh6N/wS3+DfwM+Ln7LH/BTQ/HG98B+A9P8NfDj4CXGj/HPxh8LJfiprHwW/tXxn41tNX17wtp2kaXf+MLS61SKKz02/XwnLYXd0BaTXs32TT90GuVUaFbCZoqvJC+Hw9sS6fPKlF9UlJPl1/mRxcTYnFYbMeF6mCp1cROtisS/wCz44h4eljZKlSqwo1ZxslG09XJNNx2XNp+kvw3+Afwb8P/APBUb9nD9n2L9n/4Hat+zTpn7BF/e/C/4laz8Kfhr470z9pC0b4a3Xil/wBp7xXBL4Z1CDX/ABfqXifSDaQWOs/2jqGj2Glq+nC2sPFMq33pQpU4ZjQoexpPDLBSlTlOMKyxDVFy9vKLXK3fWK3XLozw62PxdXhfMse8wzB5jUzyjDFUPruJoSwUvrMMPHLqUYz5o0XRlOca8nyTUeRwTtNeR6t8PPgv8Ufhv/wTU+K/hLQ/2XP2hNJX/gpT8Pfgh8Yvjb8Pv2XNH/ZePiS08Za94Z1aD4JeNvgbH4A8MeEPif4cu/DaS3d742OmLY6fGtn4astEN7qPjHWtVzqUqVWGW1Ixoy/4UVSrTjh1hlOm52jS9ipSV4tqXMmk7XcW7s3hWxmCr8SYKdfNcvk8hq47CYKvmTzLlnD26li6OOp1ZfV5805SVJRhJtc0pSUuR+ifsi6v8K73/grD+1D+xTrX7I/7HPij4Q2vxi/ao8Y6VqHir9nPwN4i8beHovCmmTHw14T8P6zqdrPpWheA9Hfw/atp3hjTNAtLW1k1LVGilV73dGsLODzXGYWWGwsqcHjqqc8PTlOMoKlGHLOSb6K973WisrHPmscTT4VyXN6eZ5xTxU6GU0aqpZnioUqixHtJ1akqalb27dRxlNNJq75btnif7Cdr8I/2hvgv/wAFA/24vF/gD9n34a/Gr4e6f8GfCHhHRPhd+yPofxZ8Afs/+FJv7PtfEPxd8Kfsu3WpXHhbWdf8XRaNePc+Jr+GceErzw54q8UMf+EfufEei6hngvZVqWPxlSOHjXpVKVOkqWEjVVCl7KKnOOGUoxbnO8pX6tytrdd/EMMXgMbw/kNKvmGKwOIhjMTUlXzSVHEYyo5yp+wq5jKDlBQcU4UWruPs1zWUUey/s4z/ALBf7UX7WEN54R8AeAvEVmP+Ccfxttfjn49179kzw14D+Hmp/FTwRrPguW1/aD8A/BRBrmi6R42j0+bUZNYk8FT6dctcb9O06W1l1K4D9OH+pVsZHlpO7y+u61WWE9inOCt7SnST5VLW+7fmcGZRzzKsonCtVq05Rz/A/UKSzT6xiKWGqwlGeExONp2qTpv3fYwqPkte0Eec/C/9nj9j3QP2Qv2OdR+Eviv4a/taW2rf8FpP2ffhn4s+LniH9mSL4YeItR8HeIPBljqXiL4GeJbLx5FrviXxf4ImFzZ69eW+oahceF9SPiJdNGlmbRZZDzU6GEhgcv8Aq84YqCzqjTlUlS5XJTptSpSjKUlKm09U3Z8zTtrftxWYZvUzbN/rlOvlU1wfmdenQo5nVxUVUjXxLp47ngqahieZcluW8VRpyu0z5h/bn/YG+Euu+JP+Cjfx9/Z2+K9vaxfsn/HRLD4n/AG++Blt8J/CngzRfHnj7U/C2kaZ8K/GWi+OvEXhjxLY6Ff2strZ6S3hjwNdXenWNxPb6RZTzaRp2pZY/L6DnmWKw00p4evL21J0I0IRjUqyjaE0+Wbve3u80tFdaHVw/n2Mp0+HcuzDC0LZlgp/VsbSx31vE1J4ek6sni6bpqdHmVlrO172V7n5+/s6/BP9kT4k+DdX1z9oD9t//hmnxfaeJ7vS9L8D/wDDNXxO+Mn9reGodL0i7tPFX/CTeCtXsNMsPtup3mraT/YdxC1/b/2L9vkkNvqVqiebh6OBqQbxOKdCfM0oLDSrXhaLUuZTja7cly26Xvrp9LmOMzjD1owy7JaeZUXSUpVp46nhnCq5TTpeznRqNpRjCXPez57W92789/aM+G/wB+GviPQtM/Z9/aUP7TPh7UNEe+1zxOfg540+DP8Awj2sC+uLdNCGi+Nr/UL7Vt9lHBqH9qWkiWq/afshj82B3bPEU8LTcVha7rxafNJ0HR5XfRWlKXNpr2Wx05fiMwr05zzHLoZdUjJclKGKhieeNruTlCnT5GnpZpvqfsT+3b8fPBv7L3wc/ZF+B/gD9jj9hrWLX49f8EyfgH498YfFDxj+zjoGofGjTfHXxO8LeLvCXiHxn4b8faLqXh+W08U266HZeI9K13VdO1rUIPFLXGrXc98XWGP2MfXjhqODowwmBlGvl9Kc51MJRlU5ptxupWS3hd6a3WzTv8jkOW1Mfjc3xuJzXOr4DibHYalhqOZ4ilhalPAYinNU61NXcqVRT5XFSTiknGVz9CfFg+H+nf8ABUr9mL9kHw1+xZ+yX4i/Z/8Ajz+zt4E8U/E3w5Zfsy/C+08RrH4p8KeJr7XPiGPG9l4aXXdAfwc3hq1uLeLTbvTtFaD7agsh4o1K212D0HZZlhcJDAYR4XEYSl7W2DpNNTgpVJOVlypKSSTunrsfMw9rPhvMM1q53mkcywOYVqWCjPNa9WMZQxOGqQp/VajcZc/tH7072cNFZ2PkT9m/9mH9nr9sj4b/ABR/ZM+Gvg74XTeKP2Mv+CjPhXXIPixY+HfBVl8QvjB+wp4t+LXirwPraan8SdIhh8R+Ov8AhC7LUdW8Ya7rGsGbQrTwxZeANP01jILFIeahQoYyjXwkFS5svzBTVW6vLBSqzqfFpzci5k2ttNLux7mZZlmGT4ujmuIniPZZ5w7XhPC1p1atHDZ5SwNSVJQhUcnTqzdKHs3o05NtS5Hf54+Ht78C/iH+0T/wUL/4KJQfAj4WT/s2/s0aDqFh8A/gp/wqzw3D8JPF3xI+IUsnwb/Z5sfEXwy0uwtfDuqaY9pZX/xO8f2NnCZotcRdZnuY5pEvG5YVKNXF47MVQj7DCpww9Nwkqc5y92CtGM3J395qyv06M7cQsVQy/h/hupmOJhj8xlBZnjZY2SxFDAwlLEYqUK85wdB+7GnT5Wm3aO3un6GaF+yz+zT8df8Agpl+xMnjn4RfCDwdoWv/APBLj4YftO/8Kc8GfDnwr4J+G/xc+PVxf+MNTl0bUvAHh+Lw9pviZIYr678X6j4aaRm1rQ/AFvofiB7vwpHqtrJ3LDUa+Z4CVejGNP8AsmhiJU403GE8SlVlyqHxOV5SahpJqLvseDLNsfg+Gs3qYfGY+rVjxNUwaxWJxk6uMo4OtKFPn9sqkpxfwUp4lRTj7Vyum2n85R+O/wBjz4u/ED9kf4QeItG8KfFz9orQv+Ci3wH8Pa7r9r+wX4R/ZT8MR/BTxZ4v0nwp4t+A/wAU/B+mT3+g+K7LTrsNJpFl4o0kazFa20umzb1GuTatjOphq88JGpH2ldY7DJv6gsJFUnVXtKUpXnKd58rtKV3Zt3auehHC5thKGbYqlPFYbK6uQYqapT4iq5rL65QpzxNDG4at7lSDm/3k0oqnJ3aUbwUfZZ/2Zf2IdA8Sf8FtJvh/43+GHxh8deFfgz+074gsfgpqH7Jb+D7T9lfWfCureMbG0Pwx8feJE1Lw7FJ4Tu78+H7K8+HWn+HFuxpum69pxgttNtVg0lhsDH+3nRqRq1YUMR+5lSaWGcFKKjCfPaUVdxj7qdl5HLTzHOZ0+DY4mjXw+HeKy9/XFmlStPOIPC4SMXi6SjF02lapyubcHLkbbuzyr49f8E+vgZ+1n4+/YV+Ffwv8b+G/2dv2h/ib/wAEyfg38XNK+Hnh39nLS7L4UfErxRD4f8ceKtc8U+O/ij4L8WaJc+GfFPiSWw1HT9V1XV/hjr4hstC06Z9f1XU9R03w2Jr4ChiquEhTl7HEzwFKUIxwsFSqONFSftMRFqUOaz9539G9Hrgc+zDJ6edVsRD+0MvocR4jDVK9fMpPG0VKc6MY0cJOM3WhazdpLTS63PyK/wCCYvjHR/CH7eH7Lv8AbXwx+G/xQh8Y/G74VfDmCx+Jul6vr2keFX8e/EXwv4ZvPHOg6PpuvaNpV9418P6TqGot4QufFdr4m8O6Lq91B4iXw3c+INI0DUtK8jK6kY5jh5OnGqqtWhT5aqbVOTnFScNtpX5W9JfErXVvreKKLrZBmEqWJxOHjRwOJxFqTjB1oLDzn7GqnFtQqxfJVirPkbhe17/tP4b8Tar4e+LH/BZqf9mHxr8OPAX/AAUFl/a88TL8OdZ8c698OfDPinUPgbB8VPEZ8e6N8KNd+Ks1r4UsdXuHjnufF6i7s7m40u10F/P+3QaJJb+vSvGWdPC1aNLMFirwnVkoS9hSnNyjTctruT5nrdXh1uvjq8aTw3B8s0oVa+QRyn/aKdGNeUKeZLDUng514YaE6yppTmqLSSVRJSaipM7Px9p/hbwZ/wAFTv8AglX8TPGnwt+B3jj40ftSfs//ALP+ufHKF7LSvEPhWx+M3iXXJbDXP2ivCMPw81rT/h/rfjbVWtdTh8M+JXtfFPgm2n0yLxh4atLnxFp2g+KdO2nGEM2yirOjSlWxNGjKq/iUaqnCPtKclprFS76u6ZjQjUxPDPFOEo4jGYfAZXmGP/s/35Kq8LHDQqLCVnUTn7FSaly+7LmiuayvA8lt77SPgnb/APBbH9pX4reBpv2h/gN4v/bs8cfs/eOP2Whff8I3o2va1H8b/EvivRvir4s+IFjpGr+KPAQ8CQa1NpvgPWPCkdjeT+MNZjM97BdafpFxb8qSp082r1KLxdGrilh54WT5ouarVJqtJJNqdNPlpvZLXZHbP/bJ8GZdhsS8txtPKY46hnLk26UfYQhHC06U5KjUjVlFTqOXS8eV7nwz/wAFcdC1nwD+03+zt8a/A3jrxpBpnxa/Zl/Z++N3wO8D65FpejeM/wBmrwiltPbeAPg/pNj4es9OtbDTPh7PoKyeGb+KxtdWur+XUW1+fX/FVnrfi/xFyZvFwxGGrRlPkrYXDzoUpayw8YzhQjR0t7kZNzUrK15K11d+twrVhVyrNcFUo0k8FjsbhcViaLnKjjq1ZValfFc05SXPUd+aMH7OzioxjZ33P+CxX7PXxD8Qft6ftx/Fv4Y/C7xFq3wk+Gut/B6++K3jXw7o1xP4T8JeL/HPwg+Guoa7/a1/Ehhjv7/xZqt/e6zHGZZdPu9QNxqYtIbiGR1m9GpPMMdVp05yhTlT9tOKvGE3Rp6N97Wv95fCOYYWnkWSYOviqNLFYililg8POUvaVqFDF4iMHC0ZR92nBQV3G8otWiXP+CUj+C/C/wCz1/wUr+MniL4G/Ar43+JPgn8HPhb438Cab8evhX4f+KXhnSdXHiXxfZX6x6frEUd9YQarYSf8TH+x9V0qa7/s2xe4mlSxiVayvljQzOs6OGrTw9ChOn9YoU6yjKdWUb3kuayUfhTtv11I4t9rVxnDWCji8ZhKWLzDE0azweIqUJTUsPDkvy+6+WUdbxbala6SPrL9jq4+D/7RP7P37cv7d3iL4Xfs2/BX4z+Abj4U/Drw/o/we/ZA0f4x/Dj4B+BkXTL3Vvi74Y/Zi1rXtU0m88U+MbhdQtNU8c61LqNv4dt/C2raxDBb6LH4ps7zuwns6tDG5hKGHp4mDhCn7PAUq31f3EniKVFcsud3cXJysopLoeRnVPE4DHZPklHEZhjMHiPr2MqPF5tPB1sbiLr2GGrZnGmpKnQa5oUYxXPz7ptM7n4HWv7Av7VP7QPxs17wt4U8Hw6HpX/BI74z3/xh+JGrfsoaB4P8DWHxk8E+LfAmjXv7Tfw0+BtodTtdM8X2+g6vqOp3cHgW/wBOvHvbCTTdHu7XUdRv7i42w6wGIxkpwpxjfL60sRUng1h17ShGLVZRg/eveV4t3jdWlq7446We5TlWDhVqYmEVxZl9TAUVmLq4j6moYtPLcVjY61aUZzUqcqkVKzaS3bxfBH7Hn7EHi79kn9grwZ4X8f8Agv44eC/iJ/wU70X4Y+O/2h4PgZdfAT4ieJvDd/8AD/xnrdx8HNT1jXZLrx/daTf6m+naTY3Z8QtZG41TTxpUEF9otq8GFPDYKeEy+nGr7alVzFKpiZU3TnPlhOcoSg5SenLZPm0vtpZ6V82zqOb5/ia1CrgsThuHI1sPl0MVLG0qdWGIw98TR0goyhT56qSWnLJSvo489+3p4y/Y88JaR+3R+zb4+0Xw3H4/0WeQ/sy+A/hv/wAE/fCvwE1n9nLU/BnieS802O0+M+lX8useOvh/8RtJh0628VeLNdtbrTvFFndP4j8Kz6Pp2p21hFWNqYNQx2DnSXMov6rGjl31anh3CcJ/xlNqSlywu2k7rRWvdZFhs3r18mzChiL0sTNwzOeKz/69LH06tKpJSeCqU1OhiKE6SnCKqTcG2p811b7I8f2Hw1tf+Ct3wY/Yx8MfsWfsmat+zb8cPgX4d8TfEHw7p/7M/wAOLLxJa2fiHwT4lv8AUPiFD4603QIPEHhi78MXPhvT7a0bR77StAgje6MWnDxpqNv4jj6pNf2tRwkMDhnhcTRpyqyWFjSlF1ac5Sn7SOl4qCUk0736Hk0Z1J8L4rOKmc5nHNcvx1aOFdTNsRUcrYiFqMcLOTjUhV52pqV/httofG37HXwg0D4KeKPhhN441D9k21/ZS+Nn7bfxB+CPwCtPiB+yl4V/aR+NP7T3h7R/jJafDTU7W8+IepeHpYvh54EW3gg0XSPEU3jCyitNVGp61B4K1q2Ytq/Fg4fV/ef1RYWrjauHof7DTxM8RTjJJ3mnD2cNWuaSlrFXvdHs5tXWYxqQjHNHm+FynB4vHyoZwspy7BVI4edWLp0ea2JrNuM3GFKDT5oKd1c5G6/Zn+FP7NX7Tn/BTb9snxz8HvAc37OP7Nfin4s/D79nX4Z/ELwZour/AAz8f/tG/Em6uNE8DeC9C8C6xZHQfEXhD4brrGo61qOkWunzReF9Mj0O+05YX0Ce606J0KGExWZ4x0KKw+Ddalg6U6UJU5VnTWkYSXLGKjVmuWK92MbbSsdEMzxma5Zwtk1LGYp5pmscNXx+Ip16lLFYfLqEva1K1fEpylTrYvnlS5pufM4ylLmdRJfI/wDwWk8JeBvCn7S3wal8A/Dj4efC3TfF/wCx/wDAjx3rHhn4Y+CvD/gHws/ifxXH4o1HW9Th8P8AhnT9N02O5up2SGS4MDXD29rawyTOlvGF5c7jFYqny0qdK+HouUaUOSLk4JtqK0ilqklstOh6/BVWrVyjF+2rV68qWcYyiqletUqycKcaUYL321dJavu7KyPjb9i3U5NG+NlvqsV5LYvY+Hb64S4gtoLqeN49U0YpJAk8E+2W3Yrdq0Qjkc2/2czwxTSuPzHj2PPkns3HmVTE0INbaONR+fZdD9CyWnGpjUpq6VKckvNONj9i7nXF0WG4X7LJcNZacbfVbwaLpmtxX11fPPe3eoRx3sckJu7mX7DPeSRm8NvqVpbTG9lkdrq5/EOWNSynKMbSUYpS9+Ki+XlatqnbXrZ9z7GUd3/XbubOn6FpT6xHPqNvD4piXTLFY9Wto7m3/c6rZQPdW09rbCCI3dmtpbyG0s75dOs7TS4xpcc2oW0F5cZVKkeWSilQ19+EVpKUZ8vNLveEVbs2ndpEHZ6Bp66RfabYNpkd7q7PqVzqT2l/pt3e2kepaPqFnc+GYI7zxfFrOjyGd9GlF1a2OokX+mM0FzdSMGixrKnUpSvOFvd9nT97nupLm+xy6vml8e3noRJSa5bNXe/921+b05/ct879DsrS30V9P1K28PaNa3t1rnhk3kdosaaadFurF7mOzvbU3t7Jcarb3lxaRrp+hXd1ePpKSkWH2LSItPgj5XZzpyqP3YtbW1UbWT/l2WtnfsQqdpXbsl8N/tNrVeVvmcW2l2V9aT2DxadBp2m6PBcx20ur2QgTWNZ0+2m0y0W1a5dJbdltZWmu7aV7extlF5c2UE8NwtttOrF3nHmlKcrOMYt/ulZS95ae5Fu+hsdBZaNpVrq0Woauomn1zw+bt4Xvdc1B/DWtXWnfYNRe70W28YaOv+i2Ecek29pp+pXMMd7dXrW9r9quJd8e0TvTUZOFGpywi/dfKlGXL13cpe8++2gmrpdLSv62NuHUvDdjqF1JcambXRtEutLNraPgapBOlgmn3Utq+oazqVrMs07+fc2qaxqd15tzaW86xTXOnxJhOM5KL9m/ax0c7qzV20uW2m/djOZvE0TztQmsLbV7vTLO1msJ3V3lgvNSj1WOXULuBvIkjvLrUb0pc3K/2tPd301rZRRos0NxFNUG1pL+Je8U9IyXbmu9W7pK3YpSsmu5meJp9LZTd3lzepqiaba215DaD+0rS5tjdxTaVfnRI7rR7LWtKvPJFmst3e2yW0MlzYxawtle3+snWlGTcIOlGpBVHUd73b1vBdrPRvX0QRjfqcHBd+Dl1M6XY6bqGrXup6fNdTXcPh6PwhHrENzDp2m6ha+I7zwoNNSS5kgmtrrT2v4kn0+xhiE93Ot3qS3vZJVpU3VdSmqVK0YqpJYhwi/hjCnX53T2alyyXPaN9Yolx5ZJbzne7ekfdtu3fl3+Zs6pdaIujaxfaP4LFve6K+hJa/2jcabcR+JhCb/+0b1hNfzX01vplxMi/abjUtJjnm1CchYUWT7PMVUqOlGeObjU5/aKCk/Z8k3BX54wT5+VtW6L5ifN9lOXfW3pv3Pe/wBjEm8+J/iOFZ/FY3/DnUZrzSPE17dX2labdWPiXwraJB4TxZrpdtpks0uov/Z8F3LLpvmwwWsMGmtaPN+gcC00sRmDk6FS2HUFOhSp0ea1WPxez33sk27K/c+Q4wdsPgFa98U9fSlL/M/VHwz4bEKz30i2wN0GhjUDBXblvMZQGwxYBPlOMnJAIO39P5eaTW1m/Pqfnjn7sdOi6+RJf6ZHtCCMqzMcqNqhiAFxnBUosb8KZFIGSCOBUdWiVK7taxxOrafa2pWW5CrHAslxciQR5xCvnOoyjbQgVgpAHBL5Y4zpzc0eW1uVX9bK36m6ntG3ZfgfCHi5UfXdY8QSJ/oOjeHb57t9iMsmv+I7iWSYRB42WSWRg3mBSUCTOkbRqGU8bd238/vZ69F+5Qg1Zym0vSCa5vnvb8TxTxbeahB4Ns4Yt0l1eQtd3LzA+cstwQhGyNUWSNEG6Py3AReGDFlyjqguac3too/+Ave/n+HmfGzQ3sNp4jhU/Zry91m+vYJ1txDCijTtMjMbMsFvNPDIZJmaYbbgzeYs8zq6sdIzV4Jq6jdPW17uT/Dm/AuzTkk9Wt+1lfueE6v4p8aeHriJmnOpRSGzgiedbkRy2UCCOSdp0jQFpEW4aQxzJIQkhT940bN3wo0p3T7bX17r7tH+CPOrVsRRfu+8rrZNaXu+r6tn1r8H/wDgphefB3RdJ8BXPw00W/8ADOjtcyLe2t1faJq1/Jqk0mo3Mk90xv7JHW6ubiK2eTTZrh45IzMzOk2bjgXy3jUvukuV9W1/N0X+Wh5uJr0Ks5ufPBvka99OLcFG65eVfy233V9tD8a/2wfHWg/GD4wfEH4i+D9EtvDmkeKvEVzrw8P6reR6xd6bcahFby6jIuoxWtkJmvdWa71B3tLRhaNcCAt5UZNx9LltN0adOErNxS8r6321t6anyWbqNebdJ6XTfW3fXr9x8dz6ZYLZzLb28srG4ZJAsiw5nnAZGcPHK6QJK23dI7hUDmQrwz+u6lRtNyTSskrfZ7b/AI+Z4cqNOnG0Ytubtva8mrXtbrp/mea3elpDdyja7z2sjRsNsEkDE8bFLo0D87CNzuGVwqhgpz3RqTUVytxVtvX7jzJUYqbTi1d7dlsdN4Wl0zw215O9n50l5DLEtxMgeSNJVEfkwRRoyoWDvFM8bQTmEsQDGrRnKsp1XFSqzUVZ8q2bT6976JrrY68K6WGdR+zhKdSKgpSupRV76b9dtNzlNdRpbuSZojHG0rOUUAbtzAovzpkoCChYQhdv7oJuI2b0lyxt26/8D/gnDinepzfzXdvnsWEs57O2DxQyW7XYfbxuDrMDGQnyq67cN8pdlIOAEO4GZTUpNLXl3+f/AAxUYcsU+Xl5unp/wGc6bK/e8S3kSTzQzBhIku9IwflRg2UVWK5YGMkYGCuQBteHJz8/yt5d72Obknz8nLaXVdu3Trr9x3On6DdxWs988WHVVCiCVEUuHKvKyBY22K5jMmPlwrhnR3G7mlWg5qF/md9LDThCU5xettLbWv8A5rpoQr4ekujPjEamYRxwzibzzkvvlWSO28l4VKASOssUjMwaODYHAcsTCPZ/P/gGdPCObd9ba2t/9sdjp/hOVg8c9u53RLG0zxyxRwgNuQLs+ZzIyoyhsEeSflkxIy89TERtdSSd/wDM9Glg57Om7ONk/mv07n76/sWeGbq7/Z/8HWDxwyrps2u2twzMqMrTa3qN2TvBVyBHOgLNnLYB2uc1+d5xPmzHES/m5PT3YuN9uu67beZ+sZAvZZPg4PVxhKHzjUk//b7fK/kfX8HgaG3BO1TEH2OdzON4DbEVRjdIh8xVJJVcxqVYV5lz2Ofy/E7HRPDFvBgBVAaVWfzM7yjBggcq7BQqEpIrAqDuDF1L5DOT3dj1vSvDqyNEAgKRjYHWP5ECb22o0ZOFT5lXAUAgZIyNwYTrON0ltbrp06WOxtfCO7ZJJE0bAEgRhd7J8oUkM3KnYpC4POAUOWwGDxM2rWivxOli8JQpCjKuEZ40dH+8AzKisAqZTd8pPAAJOQVVsVb3eb+t7GbqNvVXb+V+2h0ek6C1nGB5DBXlKrKIsqACdwdnIOVzh1VTw2UHJpxjtIzk7v17s9U0TT5lK4lBk8sbCDn7m0KpysbYBXd/rP4eARhBtFXa9UjKcrX06fodhfW5svDevSBYi6aRqzMHjV8stncPtYs8f8QLHMqHYWJK5OOfMI8uDxa3/wBlrv8A8pT/AMjOj72Jw62vVpLp1qI/Muz8LXpuLjX7icIt3Z6hbzLJ9suNPitPt94lnPdMt9BYXUE264mjFtDYTML23luz5kNuIP5q9raKpezjNOUZxb0kpOMUrPyaTWm5+zudpuNvttJ/9vPpZ+XXyOct7HT21bSX82KexNzCbbVpzcC3W2t72a/srVTAbQRmztpbvZbGVLqFJLiBpHlvN578vf8At2B7/W8Nddn7aGnn/VyMZK2Bxit/zC4j/wBMy/r7z+WXUP8AkIX/AP1+3X/o+Sv6xl8dT/HL9D4CHwQ/wU//AEzSKlIoKACgD6W/Y+/aZ8Tfse/tI/Cv9onwtplvr158PdcuJtV8N3c0dtbeKfCevaVqHhrxl4Ze7ltL+Owl13wvrGrabZ6qbG9bR7+4tdWitLmaxjhfpwWJlhMTSxEVf2cne9rcsouMrp7+63prfsebm2W082y/EZfUm6TrxTpVo/FSxFKSrUJq+lva04xnf/l3KdtbHSfFz4veGfht44+P/gf9i74lfEbSf2XfjzaeG5tU8I+JNOXQ9YuvDk1kvii0+GHjK3m1LxC2tSfCvXdf1nwlF4hg1aaPxDPpMmu2t1d2l/b3UzrV4wni6OCxFRYXERhzLkS92V5eyvJa8mkW07aaGGEwNTE4fLq+c4Oj/aOXzmqUo1JVYqUVGDxNOa5XT+scvPKlyuMbpRaSMbwr+2v+1h4Iv/hVqnhX47eOtG1H4H+FNc8DfCa+tr20kuvAng/xLFZQ634c0Ka5sp3h0m/h0+ygazlM0UMMCw2whiLIVTxuKpulKNeSdGDp0nZN04NW5Y33TWmvdmlTJMqqrFKpgqE442pGrjIOErYirB80JzkqialBpNcqV7WZP8Rf24f2u/i14j+H3iv4j/tCfErxbrPwp8UaZ43+HD6prz/2b4N8Y6NfW+paX4o0LQreKDQrPXrO9tbeePVV003reWsUkzw5jLqY7F1ZQnUxE5unNThdJKEl9qKWl31dk7X6jwuSZPhIYmlh8vwtKni6To4mMaLk8RSas6dSpKpzqL/uvz3OP8N/tQ/tCeEPjH4h/aD8M/FjxXo3xp8WSeIJvEnxGsrqBPEery+K1KeI5Lu5a2aJn1hWZbxlgVpAz8jc2YhisTTq1K9Oq41qjlzVbJy5JazVndNyd0/7vmkaVMqy6rg6WX1MHRq4LDypToYeXPThTdLlcEuSTfLTa93XWybs2zO+BP7Rfx0/Zk8XyePPgH8UPFfwt8VXFi2l32peF9Q+zx6tpjSx3B03W9NuI7nStb05biKK6Sx1axvbWO6hhuUiFxDFIio4ivhqkqmGrSozm7zcUnzuy1mpXT8l6GmYZdgM0oqhj8JSxVJTVSMKl1ySSt7ko+8l6NX6nsPiv/goT+2p43+I1x8WvE/7Q/jrU/iHc/DzV/hNL4lDaPY3A+G+v30epa34Phs9N0mz0y30fVL+KO6vYbeyikuJUUyysFArb+0Mc6vtniZur7OdK/LFL2c1aSSVrPzW+xxU+HskpYaWEp5bh1h5YiliXRanNPEUr+zr+1c/aKpTu+RWcb6s8b8JftDfG7wH4N8N/D3wd8SfEnh7wV4Q+MOj/tAeGvDmnXEEWm6P8Z/D1ha6ZonxEtImt3YeI9M0+xs7O2upHdEt7aKMxMFrCliK1KEKUanJSpVVXpwirpYiLTVdt/b0jpt7q7s7a2X4GvWq4irhaMqtbBywFScoOTlg58/PhvjilTk6k22lzXnJ32R6R8aP25v2vv2h/C//AAhHxo/aF+JPj7wdJqNvq134X1XWzb6DqWp2bCSzv9Y0rS4LCy1m6spQJbObVIbtrOYCa2MUoDjavj8XiIuNbETqQdm4SjFRbTvzPl3a6XvZpHNg8iyfL6yr4PL8Lh60YOEasKTlOMZKzjFzqS5E1peKurt2ufKdch6omKNw8/x3/wCHPR/iL8Xfib8XX8FSfEzxnrPjN/hz8P8Aw58K/AzazNHMfDPw78JG9bw34R0zy4ohDpGjtqV81nC29kN1LlzuAGtStVrKmqk3NUqcacLpe7COy03ObDYLCYP231ShTofWa9TE1+SLj7avVd51p3lL36j1layT2ufsf/wUK/4K0fErx34y0Pwj+xz+0f8AEjQfgNd/s8/DbwB4t0jTdNvPBt0fFmlafqml+MLXTr/VdItPFel219ZLpUd5PoGpWFnqSj5mmZZWPqY7Na05Qhg8XVhS+q4enUUYJK8afJUUG7Su+RNdF8z5HIOE8LQp1K2c4DC1cwjmNfE0pOaxEfYyVL2M5RjNU05OMvdknJcuqXX5O/ZM/aZ+B/7Jv7PP7SPiXw7e/EzXf2v/AI+/Cjxz+zToOhppGkWHwi+H3wq8eXvhW78U+Or/AMQf2qniHV/G13aaU8HhKysLAWWh6pppn1WK7t7+CSDDCYqhhaGLnCdR4yvh5YeVNpeypxqSi5OH8zai1onZ22T19PNstxucZjl1OrTwkcnwGJpZhVqxrKeLxOKw8aihTlCzUYpyejspqcld206TwH/wUn+JPwM/YV+Fn7OP7O3xG+Jvwn+J+h/HX4nfET4g+JfC01vomm6v4R8RaF4csfCujWes29/NqN5LHqVrrN5qtjPptlbwNFpssVzduzrARzKdHA0sNhqtWhWjXrVavI+ROnUacI83LJS5WtrabpmWI4dw+PzzE5lj8PhMZhamBw2HoxnKVR061J/vJKEXDk5k7Xu29mQftB/8FI/ip8avgR+xRYT/ABc+Md5+0z+zh43/AGgPFviz4rahq76fqDS+Odb8Dy/DG48M+KNN1b+2by+0DQdE1/S783dhpq2NveR2MEmo2t5cbHWzOpWoYWLrVZ4vD1K1SVeSXNFz5fZrm05nFc3a979WgwPDWDwuY51OOEwUMsx+HwFCnhYfvYuVCE5YiVSlUalDnqShJTjKVnFxf2Txz4nf8FJf26PjIPh+vxJ/aS8eeJx8LPHXhz4m+AfOTw/p3/CO/EHwj9pPhrxfAdG0TTjd65opvLs2F7qJvJIWuZmGWcmsamY42soKtiZ1HTmqsG4wXLVimlU03a5paO+990juwnDeRYJYj6tluFovE0Z4aty05SU8NUcZTovmq3UZOMW3Gz923VnjFj+0/wDtBaZrnxr8S6f8VvFNpr37RukeJNA+OOqQ3Fst18S9G8YPeSeJ9P8AEzm1IubfW5b+8lv1hWAzSXEj7gxBGEcTiIvEtVXzY2PLiZ2XNU1u3a1k5PV6qzfkdv8AZeXcuAh9To8uWyjPBXUpLCuEVGDpQ5kpOEUoQ9pJ+5vdnqs//BRD9uCb4b2vwjX9pr4p2fw7sfB9h8PrTw1pWvDR4LbwPpumxaPZ+FIb7Srez1ZNCTSYItOk04X/ANnuLJTb3CSxvIG3lmOOdJUfrdVU1FQSUYfAlZRvva2luxxx4dySNf6zHLcJ9Y9t7d1JUpT5qrk5OcoSquDk5O97aPY+VPB3izxL8P8AxX4X8deDNYu/DvjDwV4h0bxZ4V1/TnVL/Q/Efh3UrbV9D1ixkdJFjvdM1Kztb21kZHCTwRsVOMVyU5ypTjUpycZwkpRktWmndP8ArbpserWoUcTRq4fEU4VqFaE6dWlKFoVITT5oOCkrRd7O0r21Wuh9D/CTxz8A/G/xi8X/ABR/bn1H49+P4te1K88aalbfCNPBY8TfEjxvqmsHUtYt/GXiXxZq2lL4b0fWWmuZtS1rQdN1jW2klkhsrK0lmTUbXqw8sPUrTqY2VaalL2nLT5OavNu7Um2uWMV568u2p5+Oo5hRwdLC5DDB0uWHsU8RzwWEoRp8sHh4Q53N05fDzN3fxbs7T9o79uv4qfHH9pvw/wDtJ+D4bf4J3vwu0bwj4L/Z/wDCvgm5WW2+C3w8+HttcWvgnwxoOqT2UEl/PpZvNR1O71O5s4VuNX1XUJLKx0zTBYaVYvFY2tWxca8X7B0EoYdU1f2dONuXSStzNJc3S7lbSxlluR4PB5ZUy6vFYz63KdbMK1VO+LxFWTqVJzjeLSU3yxs1eMI3vdnCfDL9tb9q/wCDXxA+IfxR+GXx18d+E/HHxb1fUtf+J2r2V/bXNv491zVtTv8AWb7V/Feh6jZ3vh/W9RfVNV1S9gu77Spp7KbUb/7E9ut5crLnTxuKozqVKNedKdabnWaSkqjb3cXon+XQ6MTkuU4ujhsPiMDhq1HCQVPDRlS5XQgla0JwqKVtPhbs+p6d8C/2i/DPiv8Aast/2qP25fH3xJ+L2o/DWC0+KGk+HpVHiLX/AI1/ETwTq2iP8OfhLfa5qvnaN4E8CSahKuteJtRn0y802z8E+Gdb8N6Fokmua7o0a64fEJ4qOIxterUUItqPLd1pRfNTou2kafN8TutH6M5cbl9Whlf9l5DhqGHjXvQq1LKnHCUK0ZQr4qK5r1a8IScoWbk5KL6M73WP+Cjnj7WP2e/2xfh9eTa9dfE79uf482XxI+L+pPNDB8PvCngnRrj/AISFdE+Hmk/b7vULfxF4y8Q3x0LxRdXsUFpp/wAP/BnhXRLSfWbjULiXQtvr9SWGxsbydbG1uetN25KdOCguSklu6kI8lRyStFLl8uenw5h6eZZRWhCMcJkWWzw+D+L29WvPlp82IsuTlp0vaVIcrcnXquUrq7PiXwJ8bvi18MPCnxL8DfD/AMd674V8I/GTQ7Hw38UdA0uaGOw8baFpp1I2Oma3HJBK01ranV9SMSxvEytdytu3bCvnwrVacKtOFRxhWUY1IpK0lF3V/v8AlutT26+CwmKqYatiKFOrWwdSdbC1ZQvOhUlFRcqb5lrJJRd0+Vax1bRt/Aj9pL48/sw+Lbjxx8APin4t+Fvia+sP7L1O+8M6gIrfWNNEouF0/XNIu4rvRtbso7hVuIbbVtPvIYLhVuIUjmRZBVDEV8NL2mHqyo1NueOt49mno/mZY7LcBmdKNHMMNRxVKMuaMKtPmtK1m4zUozhdaPl3W56d4w/b4/bH8fePfEnxP8W/H/xxq/jrxf8ACXVPgR4k18vpNlLqvwf1vU31nV/h7NZ6dpdnpsXhzUdVlmv7y0trOFp7mV3eQ542nj8ZOcqksTNznTlSc+WCcac7c8YxStaVle/brqctLh7JKGGWEpZfhlQjiI4qEHSbcMTBSVOupe1vKdNTmoKbcfebep4s3xu+LjfCnRPgf/wn/iFPhP4b8dn4n6B4Hhulh0bSfiCdPu9L/wCEusRFGl1BrS6ffXdql2lxuSOZtgVlRl5vbV/ZRo+3mqUairKkklFVVdNqS96zv6/I7o4HBRxc8d9Xi8ZVofVquJbfPOjayi4u8dNdNnfsfQvxI/4KPftzfF34T3/wQ+Jn7SvxG8bfDDVrPT7DWfDeu3OlXc+u2ml31nqdjBrviE6WnibWhFf6fZXUjaprV21zLbo1002ZN3VVzHHVqLoVcVUqUpK0oyjFOSfea97/AIc8/D8O5JhMTHF4bLMNQxEZyqRqUvaQ9nOSs+SHO4Wa01SaWi6W/Qj/AIKTf8Fa/iJ8SfidceF/2NP2kviTpH7OmtfBbwP4L1/R7HS73wXcy69Yaff6V4ssrO61fSLTxbpNjqdkumrfLoupWOnalvmMizSG4Ld+YZvUq1LYPET+qPD0aTXIotypxcZ2k/fV/wAVa6Pn+HOEsNh8P7TPMvwlXHwxletSl7T6x+6lJToylCEo0rxkndu7vslZH5ofCP8Abr/bB+A3w6m+Evwf/aD+IngD4eyapc61B4b0DVYoYdK1S9IN9d+H76a1n1Tw098xeS/Tw/faZFfSzXEt3HNJc3DSeZRxuMw9JUaGInSpqTkoKMZJN6tpyV1d6u1u+59HisiybHYr63jMtwuIruPJKpUU/eglZRcIyjG0b+7e7VkjgPi1+0x8f/jtZpp3xd+LHjDx3pieKdZ8brpWs6mf7JPjHxDb2lnrXiiTS7SO1sJdd1G0sba1n1OW3e7FujwxypHNMskVcTiK1lWqyqxc/aSjJJKU7P3nbRtu17rVHRhMqy7L5c2CwdCi/ZQw6cabUvq9N1HTpc/PKXJF1Z6deWn/AC6c18VPjN8U/jhrmjeJfi3431vx5rvh7wpovgfRNT12aOa503wl4d+0/wBh6BamKGFU0/TBeXItItpZBM4LtkYVXEVsQ1KvUdScUoxdklGC2irbpaJN62RthMHhMDSlRweGp4anOtUrzjTcpKdWq7zqSctVJvotP19Z/ZA89vi3cRWs9lb3M3g3X44X1AxfZzMJtNkhTZJZag80jSRjYtvavNFhrsvBDbzTJ8Hx8l/YsXKE5wjjMO5qDSlyKNW7TbW1+57uTtrFvlajN0aig3tzXjb9T9Xl8Sa7baWPJaaG/bVROlrqGnXuk3VtHY2VvbReVewRjSb2femlWkckDXqRteicLb6hH9pl/FZ4am60LtxpzpxUalKSfuym+b2ibvGcIPW3a6Pr7zcOZJ8yt7r11vZu19uq9e52eg+Krq4ttL1nUtMsTfu+uazqSMbixgnvbqKC7iht9ZguRcSPNeWdzaPeWklpBd/bVeSGC4toNMfGpRi01GrNw5lGLtG7Smop/fq9S43lTV9JPf7/API7rSdVhutbea8sdNs1Tct5H/YSXU1lIkbzWk979qP9oSx2NpA+ob5XuUsblI9PjgR2Ibmqw5YxjGo5xXMr92pO+m2jTXyG1aNv63PVPEero0VvZaPBLqNxFDFrlppstpaQxxX2nRXam6lZRf3CzC3jSJVnG6+uzGvmWNyWCefTjyubk7c14Xb0lG+qXW91v20M/wBNr/oebaxBf3ttrfh+7tbuILYtJeQ/aLgyLbaZo8l7FcW2os0NvbrFb30s0Ytnn1e8gtLqWLT5Hsru3PXSSi4zpzjaD0vLb+aLV7tz0UfmilJJNW7/ANbm4fDMsOhwSWVxpF1bW01jPY2lzqM+n3Ol28Mc63y37zW92WtZpJrm8WN18mAxRxyXaajcWlw0KtTnVk6yqc0/ilS1lKd7Je8+VRsl2ad+hF5dGrdbrV662fTQ2NHspNPvPDlnaafaW66pcTXl9daRqLS2LCV9RlvJLq4MehXdvOL64tRNBbN597d2unaT5NqEQxTJ3VXWVopOMam7jJ8qXuN9d7a6+gzi9YsrmLU9MjbUNOsQIrvT7mxF/c3mqRX6y6jNDINVim1u1muZ9L0S709UuNYms9PbUXhurq/eTT5LrppcjpJShN1XJcnNb2MI6Wbs3PSV27rb7hNyWzSS3TV38vkaDWvhu6099Wt7PTnQwx2s4vvDGoyw2en6TNuGnPFI8sWlR2k32jQ9cuPsCiwv9PK3bw215YNBMnUpz9m3OO8o+zq8ieusnZSupPWN7aaWGndJ91/WxJNPdILe306K4hurMJqOnQz2VrHpUNnYXM94xivNevoftcct3BNc31rNFHp01zZqbm0Wx+yveKMeROpLXni4VZ9ZJ23Wyas+Vruy3B915XPNPFenafPpc0l5Po0VtqIuNSmkF/FZXXiVryW3vhqd3HdaTNDd28sJ1LSIU8P3djp8S6RfeXLDO1uE6qc5ucXCE3JO0OSLmqUelrv4pat827WnUmMW720tY+pP2A21TUvjn8SotQ1K911W8G3l1a6nJeTJpaWc/jSxh0rTdDtH1GSLUbOO2invZNRNrJLY31zf2jaoTP8AYrT9D4GVJzrulCMObAJytdTqONVXqVYvapO9ny+7Zep8Zxj/ALvg4tNNYp69/wB3La3pr+Z+1K6a1rpyQrboghVeF2tkPxIfMVmDrxksGXHLHGST+n/Kx+crZeiOTvbJfkA8sco28NMXy21RHlcoRu3rkbhhSAfmBMSjzKystbgebeObQDRNRZo2d5bdoFMYIkdpGUbVVgokcp+5ZlYEoeeSCcdm16pm1F3nFdv0PjLXdJ/tm01DRVs2g/tTVrBPJmKbPs9qkjD5EGCzTsxyzLyUBXOd3O/ifq/zPVp1PZT57X5U7Lt00vojQ1/4eac2mx2lxYeY0dqkeEQkRu6gghMHewILAbihDMXC/KFfLpf8CYV53T5rJvz6t9P8vkeD6r8ItMXS1VbBQ9xLfSSSRooaOQuYhhUVXkQRxeYC6hMN9zvUnX9YvUs7ctl73T4b/wDAPBPF3wQ0i6dY7jTRIJBiBpBEhiKmOTBhWRSyyOnys6NG21BhTtqoylCXMm7q/Xyt+ptGUJ3V07dND5O8dfs+6bqc9wLiJ7cpbIEjtYIo0WaRmLtLtQ43hMo6D7QY2K5ZCrV2UcdUp6Nq19301v8A1+JhWy+hiNZKys7aa3tboutv8z4S8b/s238F881kkomhd5MNCd1wvlu0chSAuqImxg6urosiPhwwYH2qOauKtJr3klpb8j5rFZE3OTpxaUdUt7+i8/6R83az8GPEFl9qJs2/d+czrlmvpJ4hIZEmKxfKiiID7sbBJVPlk8n1qeYU5KL9pHpv6nh1corKUm6cla7dna1rvr6dOx5lcfDu5snuJZbOQToxe4a4R4ZIWkQS5SCUxI4wFbeDJ8rljtBTPUsbe1pp6202R5U8vlFScoy+JrXdaLW+39aGBHoMKXg8y2neRoMPKFnlAV4iZWjDhoVZ0UsuySORnKgMvzGtfbylFLnjfm3s/J2OdYeMKnLKMm3BtWV+6tdLye/e5onwQhlsNQ+zSXHz+dLbBZ1jCMZGQOsn3ZfKVj9+RAQMsx+Wj62+WUeZXvvra1vv/p9TX6j79Go6fNGL5pR7pfZ/rpqtTovFPhS21mCzXSNIu7Fnlkb7PKQEtVeJWUQNP8zQP5bkM+5QrAhlZcjHD4lwk25JrTbXv/WvmdOLwtOtCn7Ck4fG3GzUU7xslezd/v08zR8EfBvUNd16301tLuWd40JYmR8xlV++ixTeasYOTGFUKhCq4ZRicTmKp0m1ONlurflZ/wBehWDyepXrRg6cnJ7N7fPY9H8TfDY2kFvpllYSlxNPBMq7kR/K7qXX92DJHJGw2KAo+diVIHJQxfMnLmWtteqtfv8Aoejisu5FyRhJ3ve2qVrdNPPvcteE/g1fXl5E8mnyTxgxLJJiV5JUY+czH77qI5G8nepQyNG2VYUq2OSg3f8AL/P+vvLwmTXnGSpySurrq/0Poqy+DkMxmV9M22zlIgy27O6HcsiMj4t2aQLIFGC6EIy5BRlTypY9pfFo3prb89L/ANanuQyqHM/cf+Xyt8j9Sv2SfCh0P4eTaDJbyCez1y7DRYdVYzQ2skP39wRwCD+6ZkLjd97cB4uMn7StKa+1yv7lr8m3c+gwtJYbDQo6JJuXLrf3tVr2tv6o+vTpmbeUNC2S0Wd7A7GTJZ3LMgXoZGZTnkEgduSxamnNrolJfO61Lmk6OjTqSY3USA7TKkIA3bgruCMqfnCkYAJGSCQxLEzqq0o2d9V0PS9AsEBmYp5XmSB+CTtLADIcNgArhdoHO3JO45oOOcrqMf5d/O+v/A/pHpmmWcIA8xnYlCPLaP74LBMs5CKmQF2kgDkHOa2grpfP82ZN2V+iOpg0aGKNVIIjdiHGxJNzDBO9hg7ATH2ZgQQCc8Xy+hHtF2Z01lo9uBG0YEjEh2SLIyoBbBXaCCc4ZiRtww5ByGlYzlLrqdNY2Cwyb448b32qFKgu2ATh9gbG7OVIwcEDJyCf1/X9fMyc7p77F/XoUTwj4nkniUxnQNcZ4VbJZV02ck5XY+XUEBsggMfmJ2Vz4vXDYhPW9Csn6OnK48PK2Jw671qWv/cSJ+CmvfFG8On3IbVLq1lt4IlsrWDVhAJrOaa+mmtZ7eynuZbRYrLSkS1t7qymklu72zWy33ca3dz/AD9h8BpFL3nKNpvpFfFTd9rubtZO/RH7pZe87LSUnsjirD4h6s/iKzj0y6s5LSbV4Wt9Nj82RpZp7m1tAszLp1ottNcxC2Mhku50tNVhntG1CdJZZZvXwmCoRxWDU4SVT61h2p/Zt7WLs+t79TjxylLCYtpxVP6piLtX53L2U9Nfd5dt9d+h+Bmof8hC/wD+v26/9HyV/Skvjqf9fJfofAx+CH+Cn/6ZpFSkMKACgApNJ7pO2qv37isnvqFO999bbeQwoAKACgAoAKACgAoAKACgAoATAHQYoG5N7tvVvVt6u13r1dld7uyuGB6D8qO3lt5enYT95uUvek3dyerb7tvW/mLR5dOw3KT0bbXm2xMCj9dX6pWT+7T0Btu123bRXbdl2QtAgoAKACgBMD0FG2q0b6isr3srrRO2qW9r+otA7331CgAoTa2bV9HZ7g9bJ62d1fo+68wouwu7Wu7dugUAFABQAUAFACYHpQNyk0ouTcY/DFt2Xotl8haBBQAUAfWP7GaQP8YLj7QIDGng/WJv3wtvNJgvtImEdj57xSm9uNhtljsJFv7iCa4trdl852Hw/H7ccjunK/1qhblbSd41NKlmr0/5lr00Z6+RpPHK6TXsaj1V9bx/LufpXeeL9U8Pap9iaD7PaQ2t1YJPqFgI5dPsrQnT7i4ha+0m8TSpkWa405r5ba+jsbX7Fg2GlaNN5X5BSwtOtBSg2ppp1IxaipO95W1SkrXvzWdtEn1+tnUjSd5O0bNu223Veb28zpb/AFmwglks5dOOlWqSWcC6ja2X2m/uILu2tbLUMXM1wIpptTu1uypuU1HVrXU5ru6ika9to/7S5adCUuWSekryjD7NnF1FG23MoWbW109XuVOcVG6d01Fpr+9Z9bPS+um97XOt0+8SyEkqaro1xp41a2luLrxJeQxXtnr9vJbNY2iXUVg2nwxfZLFbW6t725hubmC4upLY3WmW1xY3+M4xm1FKcZwjNxpxhDknFyfNzttOMlJuS5U7rdq7QWaXM3ddt9/XzPZdF1HT2sILi7OkTXC74b6Nddn08XUk6ppiQ79KiXTbqztjJplxbXaQ6gy3svlGa2uZo4JPNqQmrKUJJNuzspKOurer5b/K+/mLSUtNL/Locvfa7aTQ6tpdpcz2lnLDrUSLZwv4l1Tw9Baotq1vHNqHnajZW1raKn9oagbZby9EkT3F3O899f1r9Wi/Zu0JS0k226bbi7xjyxVrv7L77tJByNdjmrm1ttI1Z5NLuZtWm1LStPnTSjqGtyX+mxT3M1ndW2oQXOsR+HvD01hG2om00/TootdtLC8ls5bKfRdLs7VeiCcqcYyjGCi2rqjBc81ZqPOlzy57qMZNWbunJJExS5uZtttKNvs73vb+bVq/oNl1HWpIrLTm+1yaFNqRub159NsLuKFbiGHTppktI7izhtbGGx0/7fNa+SlheXIWO8hvJ9SkWU9nTfPU5ITnCLUU5yhLnjeUVaK0d2rSWqb02Rq0rPRbMoa5axXNvp9vcLcSWOpzarcrrlhqd+JPDmmo1x4kXUb3T9G26dBpuo28lxb3kMmot5Elxd6c2oz3NtdXc+kIpxlKEeaUYr9zyqVOq5PltGq17SdS+jTS0tvexny3TelvP0JIvEF5eQ2trDcaneaIms645eFFsbHU9Q1i90m1naSO61W6TUE+16ib3zUhu7l737HLo4+03lxHqw8OoyvNUoSnZVI88pypRS1TXK3SaeiT5fIOaMI3krpNWSS0v6vRfmWY1NtqYiOgzyxy2cSJ4jGr6Ja65Y31tqWgQ6bp/wBl1DWv7Q1GD7MdTX7Y1/dyWUtiTNBq1rfg6DCVN0pOpUjCSnB+xVNunVpxhVnVd+S0XBQjbSN3PfqQ6lSMrKMXCUJt1JSleFRcipJRSfMp3nfquVWTuzObW10jRI9O1jVbKWxuZYVu7lr/AEx5bS2JnsVt510bxTPqFjdTizt4zdmaOO2nOnRz3EzwbZU6LqVVOEYtxfuRa01a0ejitlu0tNNjeLi72VvkvM+1f+CbeoWmt/FjxpdWVzqctnc+AdTnvBqd5dXEMd/beKPCdvBZ6ZbXsE1za2el2RWBWtblYbyeadrqGd7exuZf0fgmnJZjmEGoRawVvc1g17RNONSyco9k0rdk2fFcZqUcJgXJ83+1qPNdptunL7NrK3k22ftdc4aFo42eMKGMpRDI7L5KALl4o0lEm4BMKxKqApDHFfp8lb7z82Wy9DnZbRXVpZAFByXeSJY9oWXYscQY588YCxfLsB+6O6yM8w8Z6f51tCUGVNziTevQR+YoIUlwp2xgoM5DEngHDYSi03J2s2/x1LpPlk2+z/NHlcvhS3v763ne0Eb28U0nn4UASsylM7JFc4AIAIIAOTtIIqLR7L7kdHtfOX3/APBF1DSfs8BidN2FGJDtViOoJJbGwqPlVyeDt3EjNFk9LDjNNpNNrs/+HPNNW0ONWji+Xy5IyWChTjylyxI3BRGQTksCchR8vCmZQ0dkr/15G6mm7a/18zyzxF4aa6+0M6pOIJ/s5CGF1iliIEvmlnDRqiEiQb1IYB34BWsWrOzNqc3CSkr21uu+jR4J4o8EptN59nEiSwFGiaOQIj/vZEIj3hVdyuQT87IvAO0ZX5HfSrKot7NdP8vkeE6j8O4GLNLZ26SSlFMv2SPzI4kXJZp1IOVY7FjCfckf5kZ23O72uzoUlbW7f3/meUeIvhdod8JkuNNgYu64lNvCr+QrFiYjEBt84plogdrBYzu3+bv2hWnC2raTv8uxMqVOoneC1TTVkr33vbXW++589+Mfgdot9B5Wn23kODdvGsx8wCec+Zm3+YLAkjK6ODFMzLKu1wkSheuljpwkruVrrRXtfu1f8dfQ4a+WYepCSjThDR6LVN231V7vY+a/EHwPurW6VDCkiwSYKRhzbpJkiULEZJlSW4KcmIETQNFFO7pDsHpU8e3FtPr3fZHj1cmUZLlivh+y2k9Xo9Nb9SCx+DlzFcRSy2rKZ1j85Wj3Ryu4CvudhI2xFxAw3QNIxcvu3SbSWPvFpOzb3uvzvcmnlkotc0Pd2t/wLJf8E9Aj+CUMau15aXMMkdt9oEUFnDOhkKvGUV5S0KhQpBkjRgI22jAPPM8wndckoro99e3R/P5HWsrjtJN22V7pd99P69DuPhr4FTwfqwuLvQXvbZ4oI5iNiXUKNKxe6tHEBUXMBVVWPy2EsO7hSsbrhia6rw5U4x38k723tfa34nVhMK8NNz5Vd2s425la/V2te/fU05vhTda3q7XUlpAUl85oZlimAQzFxBMjRsArBQFcER4Me4QyMJFZPFKnFKLlq3fl6LS27XdmrwUZVHKekeij13vdWSdtLb9dj1vTvg/BYvFDBbtdWgCRqLqPe8c4WMSNGzyREKxxI5YDIcxAmMtnmliJS0bkten66nZDDQhskv8ADuepaZ8MoV2KLXbsLiVdiyQN8ylT5YhYeYvIEgkZTjJUBHD8/PJ/albs2/8AMpKKburpeSv+P5n1d8GvDYgj1KxWOSJXeKYMVAZpFUqSXcHAOxQY2kwV5VtzHCvfVtvbe5himkou38qW38rt8tF+h71caCFg8uRRsBjVVVcs8ZGcMBtAYjcpPG9iduzoxc4/aLpdemn6mXaaHcLcktFFsI2hnypViqhSApQEqisyqSBliNoYjCuPnXn/AF53v/Wp3Ftp00e1hvdtnzIuGQkcOyq2TnAGPlIJIJByFppXdjKTu2ztNOtbnylcqyIE3eYMoWQqUG3dtjYLg4LFmXdwRnFbRVkl6/5ku1rvyueiabbTGNUljQMVXC7WztLRg7GjLBWICrk/I5yrZABWznk1q+mmmn/DbnY2tq8RINoWKNndKVxIzKC3KyD5SDnoqkYwAArUXMpO70bs+huW+myeeo2byfKKqzK6JvK84DAbE+YKNzuOnzAhiiHpr5B4znFr4K8WFo2kS28LeIprkW+5mSGLSbtz5axbpOAMKqAyk7dilsIcMRFzoV4xdnKjUinpo3BpP3rR0b6u3d2HQkvrOHlZ2Vak2krt2qJ6JXu+y6s/mPk08XUJvZr+Cy/tvRL22tru6ujBqdtp10r/AGixttOiS1uvtktq1rp8L3Gp6e0DSvLehILWDTk/F6U5QptQpObpezcpRSnQclyuM51NaUYxdnO792K5rNNX/c3KUm7XjBt83NGUZJNtNq6XTZ7X80ztvh1pmnaZqFpLY2YnkuGv/KutRtHs7uU3V7Lf+XZx6xfW8E0tiw02PTlt9O8hFt7iMCO/fVIWmlUdTGYSPO3H69hn7r5tfbU7xUocy5b7JvbpY5sZL/YcZezbwuIvyax0oySte3TV+Z/FVN+3L+0vPNNPL4w8IGWeWSaUr8FfgbGpklcu5WOP4brGgLMSEjVUUfKqhQAP7a/sXLH/AMwkNdfjq/8AyZ/Hq4u4jSss1r2VklyUHZJJLel0SS9El0I/+G4P2k/+hv8ACP8A4Zf4Ify/4Vzij+xcr/6BIf8AgdX/AOWD/wBb+JP+hrW/8F4f/wCUh/w3B+0n/wBDf4R/8Mv8EP8A53NH9i5X/wBAkP8AwOr/APLB/wCuHEj/AOZrW/8ABWGX5UQ/4bg/aT/6G/wj/wCGX+CH/wA7mj+xcr/6BIf+B1f/AJYJcX8SL/ma1vnTw7/OiH/DcH7Sn/Q3+Ef/AAy/wQ/+dzR/YuV/9AkP/A6v/wAsH/rhxJ/0Nav/AIJwv/ygP+G4f2lP+hv8If8Ahlvgf/8AO4o/sXK/+gSH/gdX/wCWB/rhxJ/0Nav/AIJwv/ygX/huH9pT/ob/AAh/4Zb4H/8AzuKP7Fyv/oEh/wCB1f8A5YH+uHEn/Q1q/wDgnC//ACgT/huH9pT/AKG/wh/4Zb4H/wDzuKP7Fyv/AKBIf+B1f/lgf64cSf8AQ1q/+CcL/wDKA/4bh/aU/wChv8If+GW+B/8A87nj8KP7Fyv/AKBIf+B1f/lgf64cSf8AQ1q/+CcL/wDKA/4bh/aU/wChv8If+GW+B5/n8OKP7Fyv/oEh/wCB1f8A5YH+uHEn/Q1q/wDgnC//ACgX/huH9pT/AKG/wh/4Zb4H/wDzuKP7Fyv/AKBIf+B1f/lgf64cSf8AQ1q/+CcL/wDKA/4bh/aU/wChv8If+GW+B/8A87ij+xcr/wCgSH/gdX/5YH+uHEn/AENav/gnC/8AygP+G4f2lP8Aob/CH/hlvgf/APO4o/sXK/8AoEh/4HV/+WB/rhxJ/wBDWr/4Jwv/AMoD/huH9pT/AKG/wh/4Zb4H/wDzuKP7Fyv/AKBIf+B1f/lgf64cSf8AQ1q/+CcL/wDKA/4bh/aU/wChv8If+GW+B/8A87ij+xcr/wCgSH/gdX/5YH+uHEn/AENav/gnDf8AygT/AIbg/aT/AOhv8I/+GX+CH/zuaP7Fyv8A6BIf+B1f/lgv9b+JP+hrX/8ABeH/APlIv/DcX7Sn/Q3+EP8AwyvwO/8AncUf2Llf/QJD/wADq/8Aywf+uHEn/Q1q/wDgrDf/ACgP+G4f2lP+hv8ACH/hlvgf/wDO4o/sXK/+gSH/AIHV/wDlgf64cSf9DWr/AOCcL/8AKA/4bh/aU/6G/wAIf+GW+B//AM7ij+xcr/6BIf8AgdX/AOWB/rhxJ/0Nav8A4Jwv/wAoE/4bh/aU/wChv8If+GW+B/8A87ij+xcr/wCgSH/gdX/5YH+uHEn/AENav/gnDf8AygX/AIbh/aU/6G/wh/4Zb4H/APzuKP7Fyv8A6BIf+B1f/lgf64cSf9DWr/4Jwv8A8oD/AIbh/aU/6G/wh/4Zb4H/APzuKP7Fyv8A6BIf+B1f/lgf64cSf9DWr/4Jwv8A8oD/AIbh/aU/6G/wh/4Zb4Hf/O4o/sXK/wDoEh/4HV/+WB/rhxJ/0Nav/gnDf/KA/wCG4f2lP+hv8If+GW+B/wD87ij+xcr/AOgSH/gdX/5YH+uHEn/Q1q/+CcL/APKA/wCG4f2lP+hv8If+GW+B/wD87ij+xcr/AOgSH/gdX/5YH+uHEn/Q1q/+CcL/APKA/wCG4v2lP+hv8If+GV+B3/zuKP7Fyv8A6BIf+B1f/lgf64cSf9DWr/4Kw3/ygP8AhuH9pT/ob/CH/hlvgf8A/O4o/sXK/wDoEh/4HV/+WB/rhxJ/0Nav/gnC/wDygP8AhuH9pT/ob/CH/hlvgf8A/O4o/sXK/wDoEh/4HV/+WB/rhxJ/0Nav/gnC/wDygP8AhuH9pT/ob/CH/hlvgf8A/O4o/sXK/wDoEh/4HV/+WB/rhxJ/0Nav/gnC/wDygP8AhuH9pT/ob/CH/hlvgf8A/O4o/sXK/wDoEh/4HV/+WB/rhxJ/0Nav/gnC/wDygP8AhuH9pT/ob/CH/hlvgf8A/O4o/sXK/wDoEh/4HV/+WB/rhxJ/0Nav/gnC/wDygP8AhuH9pT/ob/CH/hlfgd/87ij+xcr/AOgSH/gdX/5YH+uHEn/Q1q/+CsN/8oD/AIbh/aU/6G/wh/4Zb4H/APzuKP7Fyv8A6BIf+B1f/lgf64cSf9DWr/4Jwv8A8oD/AIbh/aU/6G/wh/4Zb4H/APzuKP7Fyv8A6BIf+B1f/lgf64cSf9DWr/4Jw3/ygP8AhuH9pT/ob/CH/hlvgd/87ij+xcr/AOgSH/gdX/5YH+uHEn/Q1q/+CcN/8oD/AIbh/aU/6G/wh/4Zb4H/APzuKP7Fyv8A6BIf+B1f/lgf64cSf9DWr/4Jwv8A8oD/AIbi/aU/6G7wf/4ZX4Hf/O4o/sXK/wDoEh/4HV/+WB/rhxJ/0Nav/grDf/KA/wCG4v2lP+hu8H+v/JFfgd/87j9OlH9i5X/0CQ/8Dq//ACwP9cOJP+hrV/8ABOG/+UHS+E/+CiX7XPgbVv7d8J/ETwto2r/ZprMX1v8ABH4DSyrbztG0qILr4ZTxoWMaYkRFlXBCOoZgeTG8L5BmNH6vjctpYijzRnyTqV0uaKai7xqxlom9L212NKfGvFFGXPSzjEU52a5oU8NF2e6uqN7M9NuP+Cu3/BQe7eOS4+Omky+UHVI2+B/7PfkBHtHsjEbYfCkW7QC3chIHiaGOUJcRotxHHKvmR8PeDIQlCOQYNRla/vYhv3XdOMnWcou+7i02tHdaGsuPOL5NOWfYxtJpaUbWemq9laW/VMgf/grZ+35JNDcN8afD32i3tjZwTr8BP2cklitTMtyYUkT4SK6p9oXzxg5EzSSgh5ZWdx8P+DoqMY5DhEo/CufE6e7yafv/AOT3f8Pu7aDfH3GD3z7GP1VB7bf8uellbsSN/wAFcv8AgoC9nLpx+NmgfYJ1jjms1+Av7OSW0kUW7ZA8KfCRYzbjewNvt8hwdrxsvFSvD3gxS51kGDUtuZSxCdnuv44/9f8AjH/of437qH/ykuH/AILBf8FDjDbwf8L20byrRt1qB8Cf2dFa2PH+okHwkEkQGFwsbqo2JgDYm2X4dcFScm+H8J79ue1TFJSttzJYhJ/NB/r9xj/0PsZ91D/5STzf8Fi/+CjE/mGT4/6cGlgmt5Hi+B/7PEEjw3HmGdGkg+E8bt5xlYysW3SERlmJii2JeHHBC/5p3AvVO0pYiSbW11Ku07dLh/r/AMY/9D/G/dQ/+UlGL/grv/wUEhRY4fjX4bhVF2fuv2f/ANmyMupjuoXWVk+ECtMJYr+/Sfzi/wBoW/vvO8z7Zc+bUvDvguW+QYXRJK1XFpJRd4pJYhJKLba7dA/1+4w/6H2M+6h/8pLQ/wCCw3/BRFIooI/jxo0UMKeVDFD8CP2c4Uii3s/lxrF8JECRkuwKLhWRjGQYztqV4c8Exd1w9gr35r82Jbvprd12+iD/AF/4x/6H+N+6h/8AKSD/AIe+/wDBQzzEl/4XvpQmiQxQTD4Hfs8rNbwmaa4EFtMPhOJLaBZLiby4IGjhjjkaGNFhxGKfh3wU4qD4ewTgnzKF6/JzPd8ntuW76u12H+v3GO39v437qC/9xFWX/grf/wAFALi8m1C5+N2iXV9cSGWe7u/gX+zxdTzM0EtqVkkuPhPIzRfZZ5LUQE+SttsgWMRRRIlrw/4NjFQjkGCjBXShF14xSbTa5Y1ktWk3pqyf9feMNv7exln0aov86TKsX/BWL9vaCUTw/GfQI5lkWZZV+BX7PAkWVAypKr/8Ko3CRQ77XBDAu5ByzEn/ABD/AIOaaeQ4RppprmxFmmmmmvbWaabTWzTsV/r/AMYpp/29jLp3TtQumtmv3OjXR9DRk/4K8/8ABQiaa1uJvjno8stlE8Nm0vwL/Z3kFrFJw6QI/wAJ2SIOMhiignc/PzvuS8PuDIppZBg0na6UsQk7bXSra2vpfYP9fuMemfYxeiof/KTrPh3/AMFsv+Cmfwn1m+8Q/D39ovS/DWtalYz6bf6jbfAP9mq7nu7K5vLe/mt5v7S+D16jK13aW8qnZvi8vZEyRu6N2YTg3hjAOTweT4bDuUPZt05V17l78ivVdo31cVZN2vsjlxfGPE+OjCOLzjFV405c8Iz9laM2rcySppcyWie6TdrXd/ZR/wAHGv8AwWWHT9sSMfe/5t2/ZTz8wwef+FG56cew4GK7f9X8ne+Bp/8Agdb/AOWHD/b+cf8AQdV/8Bp//IELf8HFn/BZBlZG/bAiZWGGVv2d/wBlUgj8fgdx+GKP9X8n/wCgGn/4HW/+WB/b+cf9B9X7qf8A8gUZ/wDg4a/4LA3IAn/a3tpAr+YAf2d/2VgN/wDeIX4HjJ5I5zwSOhND4eyZ74Cm/wDt+t/8sGuIM5W2Pq/+A0n+cCuP+Dg//gryAAP2srQADAA/Z3/ZXAxz2/4UhjPJ5680v9Xcl/6AKX/gdX/5YH+sGc/9B9b7qf8A8h+BXk/4OBv+CuUocSftXWjh/vA/s8/stYP4f8KSwB7DA9qP9Xcl/wCgCl/4FV/+WDXEWdLbH1f/AAGl/wDKytN/wX5/4K0TndN+1PYSHDDJ/Z3/AGWujAhgcfBIZBBIIPrR/q7kv/QBS/8AAqv/AMsH/rHna1WYVv8AwGl/8rKDf8F5f+CrDKyn9p3S9ru8jqP2d/2W1V5JWZ5JGC/BMBnd2ZnZsszMxJOTlf6t5I/+ZfR/8Cq//LCv9Zs9/wChjW/8Ao//ACsybn/guV/wVEu932n9pPS5g+3cH/Z9/Zj2ts3bMqPgyB8oZgoxwGIHU0v9Wsj/AOhfS/8AA63/AMsGuKM+i7rMqqfdQoJ/f7IyJv8AgtX/AMFLLggzftCaK+N3X9n79mcD5jlsgfBwA5PPIpf6tZH/ANC+l/4HW/8Alpp/rZxF/wBDSv8A+AUP/lRmyf8ABZX/AIKNzf6z49aE3t/woD9moDBBBGB8HgMEEgjGOelP/VrI/wDoX0v/AAOt/wDLQ/1t4j/6Gtf/AMBo/wDyoz5f+CwH/BQuYhpfjh4fdlOVY/AH9m4MDtK5BHwhBB2kjjsaP9Wsj/6F9L/wOt/8tH/rdxH/ANDWv/4BQ/8AlRly/wDBWX9vWdmeb4xeF3Z9u5j+z/8As3ZbYCFzj4RD7uSR/tEt97mqXDuSxVlgKaT6c9b/AOWCfFnET3zSv/4BQ/8AlQv/AA9m/b22sp+MfhhlfAdX/Z//AGbpA21t4yH+ETDh/mHo3zDnmk+HMlf/ADAUv/A6y/KoH+tnEL3zSt/4BQ/+VFsf8Fdf+CgQYMPjV4bBGMf8WA/Zu6A5Ax/wqHGASSARgHkVP+rWR/8AQvpf+B1v/lof628Rf9DSt/4Lw7/9wkx/4K+/8FCCST8bvDvO0Ef8KA/ZtwQvTK/8KhwffI5GQc5NP/VrI/8AoXUv/A63/wAsD/WziL/oaV//AACh/wDKixbf8FiP+CiFmytbfHLw7EUO5cfs/fs1EA8/wt8H2Ug5OQQQcnjmj/VrI/8AoXUv/A63/wAsD/W3iN75rXfrGi//AHEWT/wWT/4KMl/MPx40DfjGR+z9+zSoxkEgAfB4KAcDgD26Uf6tZH/0L6X/AIHW/wDlo/8AW3iP/oa4j/wGj/8AKi3D/wAFov8AgpJAoSH4/wChxqDnav7P37NAGTj/AKo5z0HXsMdKP9Wsj/6F9L/wOt/8tF/rZxF/0NK//gFD/wCVG1Yf8Fw/+Cn2luZLD9o/SbZ2+8U/Z8/Zjbdg7uQ/wZYE55yRmj/VrI/+hdS/8Drf/LCZcU8QS+LM68vWNF/nSNRv+C7v/BVJsbv2m9NOOn/GPf7L/wBM/wDJFuo7E8jtR/q3kf8A0LqP/gVZf+5Cf9Z8+/6GNX/wXQ/+VCf8P3P+CqP/AEc1pf8A4jz+y965z/yRXrkk568nmj/VvI/+hdR/8Cq//LA/1nz7/oY1f/BdD/5UTJ/wXl/4KsRnKftP6evBXj9nv9l/oevX4Ld/XrwPQYf+reR/9C6j/wCBVf8A5YH+s+e/9DGr/wCC6H/yotx/8F8v+CsUQCx/tSaeqhQgX/hnj9loqFGeArfBMgDk9Bz3p/6u5L/0L6X/AIFV/wDlgv8AWXPH/wAzGt/4DR/+Vl5P+DgT/grhEu2P9qyxRcYwv7O/7LA4/wDDI/l6cnvR/q7kv/QBS/8AAqv/AMsJ/wBY87e+YVv/AAGl/wDKyzH/AMHCH/BXqIYj/aztQB0z+zx+yw2MjBxv+CDYz3x3560f6u5L/wBAFL/wKr/8sJ/1hzn/AKD63yjTX5QJh/wcMf8ABYAHI/a2tgfl5H7PH7K4I24xgj4IdRjr1xkdCRR/q7kv/QBS/wDA6v8A8sF/rBnP/QfW+6n/APIFTUf+Dgr/AIK66rp+oaXf/tYWlxYarY3Om6hbn9nj9lmMXNleW72tzA0kPwRjlUS28jxF43SVVPyOpAIX+rmSf9C+l/4FV/8AlgLiDOE01j6t1qvdp/8AyB8zWn/BUT9uGxn+1Wnxf0WC4yMzR/Bb4ChyFRYwpJ+GBygRIx5Zyn7uI7cxoV4p8FcKVEozyLASikkounLlSTcklFS5VZttabs9OHHHFsIuMc+xyTd2nOD1ej1cG+m2xOv/AAVN/bpW5W8/4XJo73SzQ3H2ib4LfASeZpref7TFI8k3wvkaRxcfv2MhbzJQHk3sAQR4K4Vi4SjkeBTpyjKHuTfK4tOLSc7KzV10uEuOOLJwlTlnuNcJxcJx5qaUoyTTTtTW6bR//9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8" descr="data:image/jpeg;base64,/9j/4AAQSkZJRgABAQAAAQABAAD/2wCEAAEBAQEBAQEBAQEBAQEBAQEBAQEBAQEBAQEBAQEBAQEBAQEBAQEBAQEBAQEBAQEBAQEBAQEBAQEBAQEBAQEBAQEBAQEBAQEBAQEBAQEBAQEBAQEBAQEBAQEBAQEBAQEBAQEBAQEBAQEBAQEBAQEBAQEBAQEBAQEBAQEBAQEBAQEBAf/AABEIAaICgAMBEQACEQEDEQH/xAGiAAABBQEBAQEBAQAAAAAAAAAAAQIDBAUGBwgJCgsQAAIBAwMCBAMFBQQEAAABfQECAwAEEQUSITFBBhNRYQcicRQygZGhCCNCscEVUtHwJDNicoIJChYXGBkaJSYnKCkqNDU2Nzg5OkNERUZHSElKU1RVVldYWVpjZGVmZ2hpanN0dXZ3eHl6g4SFhoeIiYqSk5SVlpeYmZqio6Slpqeoqaqys7S1tre4ubrCw8TFxsfIycrS09TV1tfY2drh4uPk5ebn6Onq8fLz9PX29/j5+gEAAwEBAQEBAQEBAQAAAAAAAAECAwQFBgcICQoLEQACAQIEBAMEBwUEBAABAncAAQIDEQQFITEGEkFRB2FxEyIygQgUQpGhscEJIzNS8BVictEKFiQ04SXxFxgZGiYnKCkqNTY3ODk6Q0RFRkdISUpTVFVWV1hZWmNkZWZnaGlqc3R1dnd4eXqCg4SFhoeIiYqSk5SVlpeYmZqio6Slpqeoqaqys7S1tre4ubrCw8TFxsfIycrS09TV1tfY2dri4+Tl5ufo6ery8/T19vf4+fr/2gAMAwEAAhEDEQA/AP51L7xL4l1C98QW8ni/xNJcpqN64jk1bWIo7jde3qxsji4adRCgMl2+6SCRY1dJRFHbmT5SdSVOrTlH3acpKL7wu1Z30v1093bft9PTwsa1GpTf7yqqaq9rr3+Z7u3LZd73vpY5Xwv8WdSsLiWVPFXixNVs5ZHBfVdSuLaWBzIshX9+4fZ9oXZA1tJseMmC4jDR3ERi6dTERaduSppze0nSlp/K4ve3dO3kY5ZisNhqk6sISWMw81y81H21Oav7ztP927KzcZQknpsegWfjD4g6/eXOpW/iHxP9nuZpEllm1C/htrebbMGWLyb15EieDE2+MJbJMjBEaNpJIOCpKOGhCEqs+anH3eSp7ScorefLZN2fu2u7vW/Q9qhSxGZVqmJjSpwhVlepz0KdGFJ7ONKMIxVKFSPvPWUU7NK1j0a31/W7XTZbweIvFBtcyJJLfatq0F3BNA7Wrr5Rlne4he3G83sSvplyfPW0VF231v5TxlWrWVKNSpFyanBJJc0YtXnVlf3LNqM6dnaUvj93X6OGBoUMJVqyw6qU1JwlWnCPtVWUZRhCk4xTrU3TU5RrOS9pGCfJeScfLW8W67Pewi28XeJC7Kos3fXdZggkMbWt0ILu4S8gdNREUklrcrDbSzQzRRQwQz3M0skfsupWjSlOp7Syqc01T/evkal71KC5XP3nFKPMrQblze7Z/Mxw2HrVoRg4JuFqfNF0Y894+7Xm5TVP3ebmnZr2ijDlvO69g8EeLbuz8TS6j4q8ReLpdItLWGRHTXL+SWOW206eZpPs11cRLdaTMs0dzbKzW8k4tpLeOaW4Er14ebVcfPAShgakfrMqivFOWrnOK9kpxlBxqU7vo+Zxei6fTZJTy+GaQqZhQjLC0op06k+VqSw9KUZOUZQkqtCpo3Fcr+GXNp73q/hXxjd6FqOpQ6fd6mEg1tvs97/aer6lFc226ZI4ZRfXLWMv2cm8imOmXNpayQxXUkdxIdOhlvvnMyq42tSoRxGIqzbhapR9rNSi4z5XKcotVIuUo6R5nZ2blLY+tyuhgMPLEvCYWjCM6qnGtOhGo5KUXUUKftVKChFSs/ZxpxlH3XFbntHgn4u+Jbnw5oNxrfiC+uEs3trPU3i1fV5Z2Q211qC3ul2k9rczTafapfW9hf295qiXdxHJY69ZRSaXK9vZ/K5lgqlLGYj6pLE05TcqtKnGvUnG6rOnO8niVOFrSqK9F3fupJP2h9Tl2MpVMLhnXp4arCMlCvP6thKEZc2GvD2UHh6s6lpOEKlqq95Tla14nT+K/i9HpWqWPw6t77W7VfEcWo32k30XiiNorX+zLm6sL6x1CygmtLu3uJp9KkaDTbqWynuIIrhbW7v7nfbtyYChj6uHxOcVcZUbwSp0q9JuvGdSdajCtDkqfWWnCFKpGDqey1qRcLKTutcZjMBQxuFyWOBi/rrxFSjWhSw7jTjQmqb53Tw0KqnOo3JU414v2fvc0oPlOS0nxJ8QkhtrzVdT1fVIdYXWEhax1i+umj18LJa6Xbyz6bGkaXi2tytzb6eEiiMlwsc8Z8Q2lxA3dXx1KVSdKlisRTnTp0HJTrVoScI1K05N/vHy3ndKVn7rT2djKjS9nCFWeCoThUlVhPkowq1FJRioNSnCUp/u6iTT2UbXstOnTVNXWSx0maTXdIvU1RYrC6hub+U3UkWoaPNeyX0F5rKW1gFiMcmmywrZw38LRWlkIZNSWduF4/EqniK/16pVp1KVT3Hiakp05cslGnCSl8NW/wC8Ti0730OiOCwTlSovBUU1Uh7zw9Jv4k76QiovstbNLc9Sb4jLdyXNibxrfSNN0jWNUsI5NZv7a4tbGPxJH+91K5+0tb3/ANsbw5qb3FnbygW0V4bC1vlt7+xvq8ap/aFHlq1MXXq4mVelSrT+tV5wm5YFShGjUjVh8NKVGHtrOTqQc7XSivRhHB1HKMcJQoUvYVZRpugoVk1mDjzVad/Zp3X8OdOSas5OUZcq67wGb+y1G9l1XVPEdnaWhgg0mXU5YbiONzBBZXV7thK2dpYymzka/fdLpVrL5ML2kFwbKJuLNMxxcqcaUMRiHUnzKtGGKxcebnqTajb6w7zhz251bm0SUTowmDwlNzl9XpJJuVP/AGfBe5Gy5t8I3Lms+qS3s3v12r+Mr261zR9O03WtaTWbkXlxd6TqNu+pSWelWGm2qxy2caAPdosiQazPM8ET/wBjypf2nkR3UFtD51KWOhhq9aVfELDrljGpDFYxWnpz88XiZPns+V+8tLM3nTwjqJRo4WUuVO08NSTsm/8AnyqMe+jg3/etZIvPFmqabpmpzXO66vbBbZooZtVkjS+eWXZAmlvAkMV5NpUdt5t5aWF9epPc2sjrFbPd3M0y9rjalWlbHYmFOule9fEz5IRSTk+au+a+zWnXct0MJyuU8HhG00k1Qhp1+2qj0eqs19+pkf8ACR37x39zqMniKeBLfUNQj1c6rdf6bZTRpomvxLfwtd2lsdOudOTVrS1bU7W71HVIt07XOnp9sO9OvXSjCnjqilKslWourVUqbhUjKjUioww3tOdRqxlGz5e9vix+r4So3Krh6F1GcaU1Si7qpCUZXVb2uibhJKMo3s730cedi1LXtSguLlpddtjBrGlw29/PrWpTW0kqWwWaa9tzse20+7N1p1u0thp0FhcGeWR721WR7kdDxteMoQWL570K8KsZTxELSfs3ZN4mXNyat6LfoJYXCNOUsHBcsoSXLQoTb1el/Yrl9dT0GG6nQaFp+o6prlgLa21e4eM35gN9FaLZraxSJf36XS31xLK95F532qS/XTkuIJXtpHhHnrM8YlXqwr4lzm6UYxVSjp8fV4eV/RJaHb7DC8sYqnh1y3/5h4a3ttqrWt53+4zYNQgtDa6jaeJb4QI8kcgkvnS3lFsbiwM8kx1WS3ittUn02+W4MQH2hbeW6VNNt4VSdzxuPnzUqlavOpNLlarSu9by0qe1j7q7KL9FoZeywycXClQbT1/2fDx08vZ0qb/8Ccl89Tnrr4g6tDrEinUNbfTLOIXEYS+1K6uLa2sp5b0tqMZPkQEwTTXRsFk+3zrElot28sdmLnZRqKFpV63O0rqVeUE1bWV0rXv9lRSSej01L0W3fDUba/DQjJ/ckrLzv5W1Oo0fVtX1m/ium1jW7WMS7wy3E7SN9mnMk0cATm6NwIHiZ2uNOdrmSK4tIlneLZhVxWIopQ+sVKl425XWxLhFW6zp4iF5LRWsk027KytaoYWeiw1GLtdt0MM/Vcs8PK2rvq3JbOT1O836zNdzTf8ACRazk3cP2+S6u7jR2ksZYre8WeSe11NG866naQpDpcVjtuALWTTrOeeHyeN4zEap1a8ZSuoqOIry03TtiKleCX/bjlrbntdSp08NBL93h9NLPD009O9uWOnaMYx7RS0Mu+8bJZ27RW97qt2ZViYRQXp+13tu5a9murRb/Uo9Wsg8C3IR7yyktY7iFg93vWWexFPGytCWKxEdrOVedovppzKGm1lCPkkP2dBxuqWHbtt7CP5p/iv+AYUvj6/1K9nsXuNaY3UFzfabLLdf2VfSqYpNUltLX7cYYR9sOjacuqW1nALu40mW6u3trSOQXNp2weKpRmo4yap8sFUhOriZR9mmmp81PE0mmpt2UVHpBvl35ZUcJNe0lhKKrbU2qOHfM76q06E99VrzWevYsW/jiaIyRJqHiiYyW08N0Lq6+wvaiSQ3V7LLdMVaKXSYootUuf3MhhtoYjHIlrK7WkP65U1hiJcl1JXxOOptxi1L4HjJOPMlZe87p82t7GyjgmkpYeF7ar6rg+VNbrnjhYy0a3VrtWejZqRX2o6rcT6vrfibxJZi20eK5s9Ot5Li+M8n2vwlOk9wunwxRaXe6fBbAXcN1pVvcyWtx5OsyyadbXltS+t4ilSUadTGRtUqKb+t1koxcKkkteatZzfNd1+uiUbRM3QwntFOFGgrRcVF0l3u7qMo0/S1LS9/i1Me+8QW8M8kOqa3qhSYXSJbrcW896bXyrdrryI7DxLbSvuuY4Jo7mMXtq8Z1KJbqd9SaaXWniMbKleni8YmowT5sU3SkpR2k5QdeKS0fLiU3pyuK0B0sN9vC4Vpbv2K5tuik5UtOnNSku6e5QtPF2vancz/ANnazrkkjomoKLn7Db2+5bmzgt7q1aw1SWG9+2JFLpen21rYKEtpo9Rl19I7cA6VJVYRp+0r1lvFKnjZy5YTspXjXjWlbd8znypr+He7ZGOHXvKhSlGOv+60WklrZ+yjRi16xvbd9uBm1q9NtqMl3rniLSWmmnFzcxXl1DPBdWlzbxTLbWC3V1c2000XnXhlltdPsIb6O60+SXToYJVtO6njMZCrQnGrUkqdOfJTdeU1PlTkudQVOmuZrllOdOokl70ZRXKc88Pg63Mnh6cue8W/YUk4qStaMZQnLTdWktdFZlK31+4nuH0Y+K9Rkvta8rQtO0u3vtZ02Q6MttY6NFd6VbST61cTXuk6rZz6gplni1W81ee6vdKt5Td6Tu0njMXH2Uo18ZGEEpybxkakvac7lUjeNChS1hywjGdNqK5edzWhzLBYFy5Z4XCr3kkvqlOmoKKXs3CKbkuSXvtqalKXNZwuY/jttcs/EmuXky6+k+n2506+u9M1q41TRkjOjWTQ3t7OmrXdpdQR3Olanaajc3L6dNIszW0GltdyiGTtwGZ1pYSnh1mFZxdWc4wlWnCpBJuTiqnsKFJttaRhGpF3/ibxMsRgcLKt9Ylg6FWaj7P4FyTsnyztNVJKSTS0nbTo9Te0fxNPLHdQX/imTSLvw7Yn7U9nf3GrpYXum+JNHMDtp95cHUrqSGN76KDfcpaaXPK6X0c8kttc2XHiK+NhVlKgsZVlOS9l9Zr8nPGrdvl+pVaWkLJS9pz35lyuNpKXZGjg5U481OhGNOl+8th6U/fg0rXxEa7XXWPKrvVSaVs3wj8QVfxBp72d34hvtRW4FvLDa3t5PLJPPrN5OnkaUNZSTyJ9O1XSrTVo9SMlh9ls5pszW9he3i9ld5lKhNfXMQ6cZJwqvFRbUfZwglUnWpVdbwclKKjduV72TOa2AjODWDpyrPm54PD22tb2UaM6D6+9zOdny2trzRX3irUNc8Q3VvFqes7tFmtlIi1PW2is9O0q/kt/LNygmtptKudXEulwSRyXGp3t4JoIIZroWP27H2uOo4WnJ4jGR9tGpOSq16ftJSnypuNLD8luW2qnJ3uuXlad9PZYOdeUHh8LUnS5amtHSPLd2lKpKqo89tGl9l3UtLekv4mu9Ha3u/7W1uWJdR8S3b6ZHrd9/ZSWEWotbC6tp77VZIm0aC1v20gNEILm4uLe7lskQWktxpvBOpjaynThWxFlTpUp1fatpVees/dlRjQvKbqa8zlsn1udEYYSHK69Gg7NuE1Ri+eOmtqrrKOv8tr7aqyWNffFFWazlm8SXVpeW1nZ+Io5rfxRbQ3K+fFqdjaSR2pmF5qU5tY7r+y9FMVrb3s6zDUxb6hHA9gRoZjGnVh7TETUlWw02pVKjioRhL2j9pUmoPmtqo3TtaVmRL6hKpGKo0KdnzK6p0+ftFKnTpyk9b8rlbTbqujHinTIJdL1Q6xqkEV2upR2c8GsPc/8TODTNRkhj1LT7qKzj0ewkvLa6ZYmk03UYo4Lt1ithqtksGH1rMJKph1icW/a8nuSr148lOdanC9OVOdPmnHniopRhGUbtRjojonQwclGUsLh5Ri04t4bCtRna3KubDSnorq86km7XlKT1NuD4h/2jbXCte+I47yeyvYdXni1SSLT7OXTP7LuIYpJb13Xy97ySw23nRC4sl1K8lvZNL0tLl8JYfHKrGMq1WMYVI+yg6k1Xlzwm/fblKck7LmlJv3rXu3ctTwuyoUdLLXDU4xt5NWj6JRimtkrJHCeLfis9iZNLutX8Y3s1sj6pYmzfUdNkaC+e61y5trzS5ZTLp+s21zp13YvPqDR/ZbT7dd3Vjo0dzp5PZgqeOk4VIVqtJe2jRqRr1faQtTUoyb5Pq83Fv8A5dupfa85NHNUlh6c5NUaM2o83LDDYdJ86vq40VVk1/M6jvu02c9pfxJuL+O5sYl12fUryDTobTVZL6+Euiz6c8Catb3mhzwtePcatFZpbsL23vI7m9YvLpkP2jV7SHtr4fG0VCo8fVj7CV1RjOvy1XKXut1PrXuqKldWjKySi7rUzp1cNUvF4Siozvzv2GFvC1+jwzqScraXq3u0neOhT0jxT4l1i2i1KxvNbstIv9Ihv7PUrafXWCq9va20nmhdV1YWd4s93rGrNpwja7upY7W2+338OraNcROtXqxTpVK06mJpylQryjisRFL2lWvKnJfvGqtqcaacVy8jbV37O7mFKj73ssNSp05fwnUouMvdspXhCdOCXMpctopONpatu/c6r4i1C4s1tF8a62L+6Gg66bLTLqdBLcyardGSGO3nnR4tIt9P15V+yy3cjw+R5WqzalqVstw3JRqYiftK8JVN50JTqYiuowjOnTpRcJKcakv3kFN2mvely7R96506CUI1KdG+tlTo06nMrvmdSFVVNIq7Sk3eya5fdtzEVzbWsWkSx6vrl1rS3ZkCXV1rekzW4+0xwtpLaY7aW8+sq09op8zSjcm7e2iks2huQV6Z47M5/WY/WMTTpuKfs/bV60HOVSVKMvbOtGWvJzWto5cl3y3YsPgoOk/q2C1nUUKjoujOaVONS/sqVSFOLam1pG7SUndyO0sfFX9k6tKLLXtV083Wo6PY2FjfW8+rWmoXWVhntBqumy66be9vPEiDRFskC30GoTfabG21AyXOkP5rq46pTjTqVsQ+WM/ayjjMVCUIxV21TVX3pJO6XNG7Vr9ToiqEbunQoObVowVGi05dFzVaVSrrtpUVvs8r1NbxB8RdRulv7ODXLuRbmJrqJLqB7iRtR8zSLuxbTbqKfSLV4ZtBmuxYX17qGnXd5puo+HmgmaXUo7W4nDU8RFxdOviajpJRqqOMxaahOTTUlUxFWmpxj73vwnF3inBq93U+ryk41cPhZK01H/Z6N3yQ5k/ehNq7fLbZWvrexx2n+ONQgW1ju9f16G6iiiX/AEf7XeX9/ctq93Y2tnFa3MyXF1PqVtHJcXH9hQLqds9hBpZg097C0jvu2o8V/wAuq1ecarVrValONKDo06jdOlTkqd4Ob+OFTmkm53jJU48qp4NPmWFwsJQ5ZJSw1Dld5WVpqlGd9PhjKL00kpO5rXfjuNU06KTW7qHWpJIIdVjYajaXVksaWmpHVLrV47oaVJZaLpnlHU5pLS0K3E9rcX/2P9xbSciWYp1oc+LUYU/3CniJShUk7rk9nTjQje/vczu3fl2SOtRwnuP2OGhe0pcuHoyTezbdaFaonZWtGpFW2UZXk+a8S/E3xBb6jaSw6lLbabdW91Na3P8Aatnf2moaJBcm9sotQ0JriTVlgvL2ez0a8ghhl1DSLSfUtQ1OxOnWV3MOrC05vDyk8VjPbwdF+5KvRp06s5qG6rys49OsrdLHLVlCNeKnhcI4TbhFRw1KUuR6p8s4y5k12cbdbklh4g1jSNH05bfVfFOo2l0fOsLy+Fwl3eLDYTajA0STXqC0bV7WG7W0uUXUtKvdNe4jeW8ksLaS4dXEYnEVXKtWrXi3TqTqYzEpU+arShKXLSq0nNwbTSct/hcbtipYXBJKVLC4VQlJSbWHo3fLdaXpvlupe9o01bexPpuo291dyrqV5rl40d1Fb6Lp9h4ivRcyWKxpNZ2cT6bqM15d6iq6oq21017Y3McELT3uoaZbot/fk8RmkHy0sV7O8Jqu6zqSUazqThKUZ1KrVO/s+ZxUXe6V3y3D2eAUIyWHpz5pUo0uXD0JOcIcyi2/ZXTfNp8XrofpH/wRj1Gd/wBpn4saYmv+I7w3vwak1K90S91HxF/wjsOoS+NvBurTajoun3N2dCS3Enieaws7rS7KBUt4Zo4bq88+8uZvu8gx+MxXPKdSq6UFOFGpKeFnUmkleM54alTvyXVuZaXdlufDcTYHBYeNL6vTdOpOso1YSi5U1JxclOnCu63I5crUlF66Xeh/S8mEZi5LRs43KTIpXaASGJ6A8bsHk4x96vo1Opb+JPp/y8q/pUt9x8dy02r+zhrZ/wAOj/8AKhrWcEgklF3NDuTzI1znPBJRyjE4VQdxZvYoeoadRv8AiVP/AAZW/wDloONNf8u4b/8APuj2/wCvRkzpfRIoSbJ25kZCVXcG5+Y84CrkdX5AB+6Kak4t3c3/ANxq617/AMQajDT3Id/4dH/5UURNORKzXL5BG1Ckm10wSTuLsVKYLgORuKtkHLGtOf8Ax/8Ag6v/APLBctP+SH/guj/8qKs91LIm1jIpRVYMu4BwMZ4VvkU4ydxIweGHGJ5pczfNPlf2fa1vz9rfQOWn/wA+4f8Aguj/APKjm7vULiFWVrgSuMZPmYUbkOApGGLHcOACuc47Gn7Sd7KU0un72t/8sNY0ackpcsNf+nVF9f8Ar3/XU599fnVfIEzIGXywxeV9ucZBMe4qwPO44TG4jq2B1qq05527e0n+fNzf+TfhoP6vT/lh/wCCqP8A8rMyfUWRGRbu984Mp2NJIqKCqlMAMCp/i29CxJLdKxnUqay559NPaVfJb+0LVKmlbkg/+4VHvf8A59lQ67OQ5a6mC7ncATScugO4OwI2qc4X/VsVAyBxnP29T+af/g2t/wDLA9nT/wCfcP8AwXR/+VmZLreopIBC84EkoLoZZHIVH80MQwfA2FlIQbVy37wnBB7ep/NP/wAG1l/7kKjSptX5Idv4dL/5WUbnxLdiYlJ5oyLlI5fMldE2oUJYkM25GQbSwAIJJbJwXPbVP5p/+Da3/wAsH7Cn/LD/AMFUv/kBZNbAuIy9xcJj7zlphCpVecevzkYBJGQzFvlxR7ap/NP/AMG1f/lg/YU/5Yf+CqX/AMgZM2qPuJS9uMru/efaGGQ+csR5y7Q2OSU+Un+8cGXVqN/HNaf8/Kv/AMsF7Cn/ACw/8FUv/kC//bbxRoZLidgoQKTcNtDPhS2I2cjcCCVHXdlST1XtKn/Pyp/4Mrf/ACz8R+xp/wAsP/BVL/5AWTW5gY0+0oVcAuJZZVlOT1RQ38Jx1GSG4Hpft6n80/8AwbW/+TD2NP8Alh/4Kpf/ACBSXXJkbyzdyow8yNi8rOnJbaxZW5w3IHylUxnlhUe0qf8APyf/AIMq/wDywPYU/wCWH/gqj/8AK/UJdblbCR3TZSMq0xmO0YZshdz8gZTLElvm244OF7Sp/wA/Kn/gyr/8sBUKf8sP/BVH/wCVlddbnhwBJJJ5aFn8u4mI3FQ5BAYjduJ4IwACMeZjD9pU/nqf+DKv/wAsD2FO3ww/8FUf/lf9aG9DrdyVWVpnjjAQqzyMAsgIUlTkrJtZjvDEAY2ngMKtVqi0559v4tXt/j+Yewp/yU//AAVS+74PkacGr3U6xpHO2ZAXRhI7NJ5oBDBWKnyy4AAjYJzhuBsZe3qfzT/8G1f/AJYZunTV1yQ/8F0f/lZv22uTIrRTSS70dVKqM42kuxABbgfKpzgZBABGC3RGtNpe9Pb/AJ+1v/lhLoU39mH/AIJo/wDyse/iG6uJYxLJI/BX5TsI3YUZeMoQCMjADsucghskEqlRr45r/uLVf/uQFQppr3YP/uFR/wDlZpQ69dx7VWGQBVOSZi3zDA2EMRnaxB52s23IPIUqNSrFpqpO6/v1H0ts5tde33Mp0qb05If+CqP/AMrJ5dVu5/Lm3MiAPGpBB3kgHbtbkqrqVxuXO0KfvEBupVk3erUs+nM+3eLjL8V92gKlTStyQ7/w6P8A8r/r1JYNUniCN+98tVLOV3EEFiUyTtRDluh25TITcVXNqrWjGyqz0296X/tzk/x/AylTpufLyQ6L+FRf/uP+vI2Y9T8td00qgKN6AM5BLNhNrEKG69GUsHxkECmq1V6uc79/aT/JSUfvT8xOlTUlHkhrb/l1R66X/hHnnxbuobj4T/FG3uJneG4+G/jNWQghZIpPDmpCRXiYNlWRgMkEYPTuc6tasoT/AHk7+znZ+1nC3uu1+WSXzab73sdFHD0fbUW4QaVWneKo0Xdc0brSnrfy1fc/h5v/ABNeWMUH2XWtSZLC4EssurNq8LBLvVYLfRozBqhvtPSy2pLaXQui0VrrUM8epy3jCe11T46lPHVPaTq18XTjUw8ZKVHFOSjTpUozxFTWpCTnCinKyg9ErNu6X6DVpZZT9lGGGwlXkrtTjWwyg3KtWlChTuqU4KMqto3cktXdJK72dA8U6sL7TrRtf1HUdYs/Etk17FFc6y9tp+s3V1eX9xp6q+p2V5qYjmNpokDxeesM1xZ6hfPNNcGzffCzxTxuHnLE16FOVahFKpiMSqlflnGyvGEo2a1vLfWL/meGLjhlgcVRjg8NWquhiJVJUsLGUcO5Qmt44qglZWjyunJ6c13fkX5kWmhCbXNUtrcSXTyarqSG0MSSXEk891d7kto9l1AoeCRoo/NZFkgS6iiimiSSGT9Ux+NatOo3GFOcW5JcyjFaxi7dd9ep+QZVllPkUaaUp1oNxi2oScpN8/uu9lotNb/Mg07wlY29yl4BHGksrw3E8RtYr+WRbWABI5IY2uXtxAsNumS2b5bgzPETcWsnHXzafs50tXONNRXInOLd39pWT7Wav1dz0qGRUY1nNRgoKtLmlyU6M1ovsRSc9e+i6bl3xlahLaeLS5b7+0FhMctqrxJ9pa2t/KMkdmFgS4ggljivrIAW5kmggm8mZWimj5sBik6kPrMKEaN7Qq1OaPs29Wk1GV5t37Lc6c1wbdKpPC1K7xHIlOnDkftIJW2co2jyed7o8+i8W6hDpEOkSoiLFqVzexSTyo9w8pS0+22z+aZIkJAljmmhhRbgNMssqCOGaL23hKVSu8Q5XjOi6XLH4ZRlKEue71cnyrXTduy2PnKeYYiGGhglTb+r4inXpSxFWTUHSlrBQbcI6t2UX7qTSbVzk7rUZtX1CWbUrl7qcPEpWDTrUM8yXMKi3tnVJo47hzcvIWcxTKttHK91LLOWbtpQhh6cIU4+5K0ZOUuVQXI3zPe9nFK275r3sjzatWWLxFStipxlUs7+zwygpzU4qNKNSNpPlXM+Zt83Jdq7TPStGvvs5F1Ibi7idYkW4uUk82FFlv0vxFJGJrfb5PmRMzwyNJHBHNLFCYYxL4+Ki5qUeVJtudqdVR2vyTldO7knfS259LgZKjFVXN1FJypuVSi7uWnPGCunyqSsnrol3Ovh8SH7fdabaS37qsdvdCPzbiSxeTVbPUbRnFurBnmt5Ib+GOG/cf2jHLBunsbl4vM810IcixEqcPackoTlz3nJUppLbTW/Z2WnmvXo4ur9YWDjUn7JVKVWnDkcYL28HJq13sotebZ9h+FW0vVtCj0vVLVhd6THDYWdnqjSw2WoPHqupavHd3V7PbXWu2LvG0VpZFGtVie0S5Fnc3Om3E1r+eY6dWhi6NTDTqUvbzVWpKlKpKpD2lKKjGMOb2bT5lGT5fgcpb6n3uFcK2EnGt7Kp7OnKMaVWFNU5uNWU3J1Le0un78VzazUY7Ox1ra1pWs3EUoF/qNj/wAJJe6lZ6K1sl9Fd2dnojHfbxSmGzN3JBHB9gSN/wCzYG1CPT7yP7M6C98xUMRRk0nJN0FTqVoVHTnUtXjZyt7yS+FqLvZa6XR21MVSrKE2kr1XKnCVNVIUbwekOb3XfXVrdu2trWrzxVCkr2Wl68bm11e/in1nTrq2V9MuYr/Q9NskXTOJJIfMttHkNoNNFxHFI66ZK2oxNNNZKNCdVuvicNaWHjOnhpqv+8jVoTdeNRympOUZyqWlF2bgpJNXTjVTEuEpU6M6T5/YzqxnTXJCMlKmuSEOVRkuTmUtnJ3aet/QoFjs9Ds7+LWVtrua/iSPV2muElktY4LqVE8Qx3bSXd1PdQ20UN0kr6XLeQb4NQuzqGqk3nnOtz1+X6u+SNOpCFGzjSpyrat0272jzuUk3dWfkdFSo6dNKFZpuUW6s1zTaj1la3NN91Y4ee+1C9utAn06eyEdtpviy/hliWa81K6+x3wCRT3lxYG4vGmiutNvZIrv/QY9Tso7CPTtPMry3PbFU6ccR7WE4+0rYWPwvlipT5XK9tUr76bMxqV3N0J+0TiqdeUpR3V4KL3+GStezu1pe529n4qOnCw03zrG3VLS406C8kQyiae8gEk9sou5Ene3kht/so0y3mtbS2SEj7T5tuWbypYWdVuvyTqTU06kUmlyc3LGXPe15Wty2vs76nXTxMVGKTVna7S+K+7bfXvbsdk+uW0dji08/TZmjmlh06QR+VcSWka3tpdW+m3xtriazluLhpUs7a7sHlzYxPqVotsLS651TvUkp017jjeShLnjFyUfZuafKktXqtLmjxKjZJq2+39aGKmv3M0seoqLS8WDUtFk03Tp9Qa0trttfku01B723uharc3Mtvo0TeSslzdNBDBpLS2zmNpNfq1NWjNy5ZRrSqzpxcqip01zRSSe2ybszN4yWqhyu0OZ80lBbpWTaevUvReJI3sbfTbJn0qOWHTEvbWE31rb6qsFlcfb4tXGoajf3eqy3txdC5nuL7UY7m5sbWK7huo5ri3SfF0JKbrVFSqcvwyXO1T5t73UPisrf4eml9I4mOtnbvc0dM8caRPGmnQTTS6ppNumlxXhvYLxDeW80MXlW9wyy39tciSz3eVJYq4uooL1pjPDDNJFXBV6UnUnCcY4lutDmi1zXtzSV+j006ddxRxVOoklUhP2aVN8sk7Sjun96M3UPFNno0NxCfNCJHqdlif+yo7iR9ch+0ajdG9tI5oraGcHTrE2yG1SeysNJiN0iWFjFb3Tw9TnlJ2fPKm5q26g5NJdviZpLEU5W1ta/Z/gc3f+Pp302HS5rmaCG/t4Zb2C6SHU9psRHd29sqXEsW6108wAKltPJI0Vtapd3m61ubh+v6lCUpVVRi7cvJyq0pNys+WTvblWt9bowWJUZK0puLbTlJ3jFfZ063dl5Gl4O1qJ7O+a/lWZdScG1tCYlhWxk3x3dvDAz73tCbW2VGC2n2ueCYxxszXTy8+NofvafLGXuRacviUrvROWnvd10szohiXBNOS3ben4b9D2C08X7YEit5NPt7eJIGuvME0dsFto4BFewO6oxmWJ5dtyUScJLFFPcSzOstefVwzd3Lms5NpRi223fT89QWJim5J6u/br8xp+IcNpNFYaDcxzeVYfYXvPsE8lrClk9xIbOwMcpguLdhd3V6ipBJfLFJFJaSmGziV5jl8/clJVKd2mraSaab6rt01K+truvw/zPOJfiPbacbi6GhnUXm+0Jb6ZaXlrNKbiRGuZ447iWG0+2tMitbyXNy8MaSeeTHLF5W30IZfUrOMPbRoKLknVqtq3MrXuk+aXaOik+qMK+Yezi3yzqO3uxpRjKUn0VnJaPq27Ja2Zjza7rMviK71ewv7WM3q6PZtFaNM9iumywalotvZ2cN3KkxjittQZDdT29tHNqFnpzQaTb2l5e2TdDw9CnRdOVKTUNIzlG1Vvnu5NRlJNTeq1fuSV9SVi5Jtuc1zKMnTklaPup8rSb28m9dTf/wCEstrSGMpY6XcanLqGs3sr288l4bm/1zSYdSVbOIXFlaTy+VJq9pIdVbUoZYd0bQRrF9pk53hZVOe1SooTpJuysoclVWunfdxX33v0VfXOZN8yXJLls/t3SleK62vZ+jfQ6uy8V6dZ73tNNaGZkkurCy0m41Seymjgs4Y9q6XOypaQaZDcvpx+y3On262FsqmK2jtRptnzzo1KkbSqN01Ujzfu6bbl7O0IOpbnu9GtdrR2KjiI3U7669vTucIPErTaa0cMVk9tBcytE7X88EU5urZYbC6DR78Rz297a6fCJrWbCf6LP5c3mzjZYZxbSvJNR91q/JJb8qX2r/j0HUxMWua6vHX+uxK2tQaTpqQxy2tw0kcNtqVyslyiz6VcW1zazJLf6Vp08lrLaQWz30ktxPGm6GK4u44rm1uVBGiqkqnuS1nGV2mvgadredt/nYn6xG3M5K9rnM6r4ohmnkm1KRbuO5kvpbw6fcOlreushdhO2pweVaebOrXRv5nEkc3mPcXMWy1tR3UcPJ+6ouK54J/afvyUb2023t120IlioJOUneyb000Sv/VrmpNrkOnSCaPVWvJr37XpLWl/ql2l9dy3t7rM2oo6T3XkafcW+na7LfR2tt9vuYbsT3l1qjwXN/ZXGfJOoop0aiXJKfO/sRqeylGXLa8taTWj1b6NGarpvmhUVnLmatf1T17LzOU1TxleX2kagtxJcR6hp221YxapuiQW+kJFZi1mmihkWz05rgJBcv8AbLmLNveNczNBbI21LBezq0nBpwmnZW1i2nKTkm9276Pp8inj1KNSCabjZ2Wl7uz6WVvn95a1YIfB1t/wjsWpJ4lstSlksrqzv7rzLV7LV7rTry7sbd7ye7sktzqML3Q0ixs4W1W4gKbZ00+ztNKPPDGuVf2Sw7ioOnKhGEZrorw5buoruLfw8rVmZVKi5bR5ZSeyjNNvvsvz3MOz8PIselWgv7nS7rT9X1ILHLBa3Vq+iQQ20lppctkYIQbm81DS9KF7G9laaVeQWP2lbm7i3RT6yxNS1T93GpCVGnJKX2a8lOLqecXSqVocu95J301XNF1KclVlCUZWUl1pLeD7vbX8Cbxb4vuNWt/DscQ1mK2luIz4mh09763sIrm7gnsNPS2upZIniu2g+1RyandXCXtq/wDZ9q8eoXd6ILLTDYSMIVYzqRTU5vC295+zppOpdf3Lw/8AAvKwVMZJzkr3vrVj/efW/nbTfYwLPWzNqkeuNYag0lyLvXnaC0urybz49QF/bpaalDfQX8JvNWWLTne2gS6Wxs1FulvdaYJXbhy0/ZU68KPLKlQjS53TgoKnGMrpRm5uW+6t3ZEq8eeFRRupRUoy6x1atF99rtm9d+JNBuZJrjU7aaCR/D95pk0xxZL9rkt4NLnedlUJFbtYXklxdw2sFnGJriF72W0urey1KDH6viaMZOi43VVpWXNFUXCUZRUtOaTbUlpe1zT2lKpJ892mk2rq91JSWve617nS3Pi7QNSWeRXuLSSSRbW4l03ULoK80FzpkkGqNqNo0MkdzZWpsNNhPmaXJPZSKnlLDbiB+SGHrYeVOaWkJc1Oc42qRTTbp8t78rk1JPpypdTeeIpTbcrtNeW+mv4a/wDAOMXVW0+/tbEQJNo1tOLX+zYrdzZSPB5GofaGttYjgDX50vTLm2uLqaG1YwLZQrI0yg16Hs6dSmqkuaVd80o1Zrm5JXTqxjPZQlLWMLcySXvOzvywqunNu1OMHdS5HrUiv4bkukrK8nezfQg0mERf2erTI93Ff2S3eqm4iaa+OnWipB5JlWSWS3TS7G2nSC4YzLJM6vplmt1c6YjnU5ua9GLToSjT5oPRPlaTltJ6JXtru7DUoKKbqSlUm05PTksrtJLfS/d/5+rQX+geGbKSKWW2WGXVIbjUJbIGW+mh0qQ+bc3tgkM1hZa/Pq2rRy20ghisZle+uUnt7qHzYvIUcRXm5x5oqMYw9nK37tJ2fs9E2mrvd2d369DrU1olG/WS+L8/l+Bzh1eDUtVt7G6+xpK0Mgv5r3Vhc28t5qUUdzqGrxWcuoT2lsh1RzqGiaeLe2WxsdRnn0q7nW5vjp/SqU6ME43cEowpWV3GFKSjSpNfalGjGMZSVruLlZbGbrxbilq43/HV+lkWZtb8OW1raJaRwQ/8SS8ksLSK9a4u5L3Q2tbzR5pbuK1S1k1Kzksb86TDJmAypZW2o6ZDa3GnSacqMa/s6u8l7aDjzRacFW9pGSim9LqMk76WlfQHUpqSlzXve1ujS0162kl16CR+LLIacNNtHnurG1t1vDbtqc9zcafpT28NrJHe6Ta7tOWz1GLQzDbWl/DoqBdUk1G1mt7u4uTDM8JUlNz91aqjFSoxlezumqq96k0lZt813dKwPERUuZ8r6v3kpXa191pve7Wu1kamp3U/9nraWoKQw+HrOO61Zp4rq9lsptUtl0+y0u1aBxFL5+neRalJ4bBrvZcSxSXAge2iMLytUhOSWKrQipQbhD/ZnzyTur377K3VPXV4izXs2k2utrO/S72vs3rY4KS/tbqxhRNQuLVprjUdMiS5gzbxWsSPp1hod217qkl4mmtZaq1lZlrnUYNHgu9MukOJLG81DuVKrSnUaoR5ZKFeMKclJR9m/wCK7fb934dH7ke5zfWoSXL7SN0nSlzr3Zyu24b7PnScrtavTQ5TVfF2haRNqUUXjGJlSDWYrm0Y3dtPqtqlt5dhoo0+wMOm25nhiuIrS4lFxeaebu5hsbuK4jmC92HwFesoXwdeNNuEvaU4qKp1Y1XNYlqT5nUinF6Jq0FbqjlnjKEHKm8U4T5HzRhJNcrTThHSyb1Sve109TprXxBFbxPqEtwdRlivlur3UoNT0awk8Ri3tr/TodMu7i7tZZ9TjEF1NqFnbW2nWE1+mrxajeNf2epNcPlUjzqNKvRim4qVKnKlNRwcre09rB3fvV17tR2s+Ztdh061On++oThGCs6sua0sRTlZctRO91SneUbbzvc5e/1O7zrNnZaRqGpQ6Fq1xpqavcrpC3AsP+EdutL1XVIZfsczW1jDrF0LqeMm4GoabYacn2i60/TJo16KNHDRjh26lOFatDD1JUYQq2g443C4mKv7OypyjhJR9q1aMpxunbXJ4rFVKtS1NTpUcRKNOqpw99QSbc3KUeVtyXKtdnqddovjmxsdI0+HURdaVq1pLBYyWmo3FtbXVk0tnLfwXWoy2OmwR2Mdgt2LvSF06TU9Ts7PX9XifxRBJqct1qPHXwc6eJrVKNOjOHK5ONNRkpzT0lyyqRbq1rt1JK6fKnyrr20cWqlKEpq038Svtt5LzLNrqWli2a9l1uyMLtdX06Rm1+aW3nWye2jtrq0vNPmv9X0XTTDpbGJ7lp4LPNxDf6VJBcRONX2tlTqTS5VaclL2bfNRhJJRVpYd1+b2z92F9YtyTSji/wB3L30vZylFX+29OS2uinZ29Nbn6+f8EOHEn7Rvxvv7f7PHBd/CWYRQwXS38ouU8beEjdtfFZ7iaxuI5syC1MkluVvfL05xbWElvB9Hk0n7T2cnzcmCk+aOsXepTvZ9bW2/Q+a4klTlRpSprSeKdTX4vdg4JNb/AGtH5M/p5eYxfe4iXy2jVByxIyWcHCuPlLDkvjIycYr6h7v1Z8clZJdtPuKTTjzJXVmKsNkkY2qoJxuX5fupjBHIYOTwBSGI5EqKInfcvTzmYAFeGAYP9zofmOCuF6AmgCo8lssMrh4WkQLsORtYlWU7WD4RlLbiG4fGWAKimlcDkLm5Zd8gZdpOzzcMGDcky4BJZcqNqbAJNmCxH3aT6G6doJ2vscZfl384TThvk3Y+YhZR9wKqMdu7AU7VUjLHGesvcuLuk9rnOu7REM8myTeCd4k75K8gBgEC87m5LEYIXBykrPn7dPlYPMqXN3uPluSxbYBPuypztQJv5fKoMIMchQAeRiZVLpq2/mFzMnaSKNthf5iGcLgoMAAs3JCp8pyRzuYfKwPGaCO6OeuNRkiHmfaM7o5AjYmUM/lBScFUYtkqWXONrgHKjNNK7S7uxsYd1fvuZXZ5CxCgbflUludrYAwNwGSxLAAjvm+XllFb6r8y1G/XqVp9dSFER5JiIgq+b94qCQrErHucDoRxgqScKBhXUXvL0/VjcPMy5NbUzMFkdU2giRI3ZH6FFOVVWG5jkgKcp2IIBCXKrWvr/XQqK5UyxLq4KoHEiYGVl2qcZy4X5gY2AYD7oQsCPUGq9r5fiVFctyudSaQOylmfI2u6mI9UbeFBcKeCPlzlcZPHOIEkV9Cc+YcOzPllLIsWVVcbsqcnJyBnKjpuOVYCrdIzOIplkIILbS23AZMKBgdgM8BiegAxhANS9MbOxklPXKkAk5+8JGY/ecqSNhAKr8xB2LVRlytu17oexqWuoskcf74QnbtaOTgjf0TCozfMMD5hk8YLHqKPPJ9L3ffr/wAEzcLt67tv8TVtNXdZI41uBtLEDbklMkqoDncPKCk5+XhQWCZHJKHKr73fbuhShyq9762tt/Wx0UGpzHGWKxu+GzIzbo1HRlZWOfnJbbtJHyblUbagzaurGkNUWMSOpBQKAUUu7MBhQJC3qThQoOHKZJB4cXytPexHJ5mzY3LagI/mVVBYsxBVggJwA24/fAIXAIyTnB5rVTu7Wte+t/mS9Hb+trnT27RzQrGdiqQCplOdqjDYEYUlDuAUOCNm7kkrmtb6W/re5HL7/Nf5fK29yzJdBIDbkrIjn+ElMFXwhRxlV3FAVf8AiO1iQrAUixLW5VGQbw2GSSRCBJ+6ZjmLLFBHkkAgksSG34B2076WA4z4wz+V8J/ivLFJIgHw58bsHtvLnnQ/8IzqRQRQqm3IcEBXRwSFBHJBUknTmmotOMk1N2i01tJ/yvaXlcIz5KtP4l70HzRV5L3t4rq1a6XVn8En23TtRJaK81C6vNHkW4gurfTLm01KG5t7q2u/tl3ol2Etbe/1KBLjS7VLC5EaW3lJDHp5tBHP866E4UvZSVKFHEN0pL2q9lUp1ZOFWnCUbyjPkb0cOWzTc9Xb7FVozk69qrqUKn1mjelJWqwarU5uO8pxlyq60fKlZde60DV7ZNa8N6fbA2aXOv2EenNLql2tnf6VDr81olxIbYrDqd5ZXsLeXdWa26a5HDpdncx6jFcXnkXhqdaWIw+JqOFV+2TqSdCFWVLEU5UlP2dV/DTqQlGUYW9xtu7vpNatTVDEYWlzUbYeq8PB1p0YVaLhJ+/TVuarB80G38SilZH2bqf/AAbuf8FPl8Qarc6b8MvAGp6cdW1GfTtQtvi/4Is1u7Wa8YxXVut3rVrf2kN3BHFMlvNbWsoDiW6to72OOOD9dq5TjqkZRqU6bcu9WnCMreUn7342v0ufitDP8uw8lKnUxEXHllDmoVHKMvZwjNXV9LxurNrW/c4S4/4N5P8AgsC2EsvhB8NLW3jZWSOP41fDaNmIeRA0rRa0u9pLeVo512/uY2kFlLCCsK6w4ecJOdShCcpRcdKkUl2a1V/V/IxnxXKolGnKVKKkpSlyylOWuzbvb5dRL3/g3g/4LAalZyWc3we+FcUkq+UbxPjR8O4dqFneR1gt9YUI0jbvMMIjVvNGy3jSJY3KOQewqRnTpO0bvllUi05Ndua1k+/yFiOKJ4ihOlNwvJ2ddQmpqmns9NPVdTKtv+Dbf/grDGyed8Kvh0i7CrvF8avh/JuR4Xt5UMcurMqyOjmQtAIwkz3MlvPD5wFb1MsxzTtBu725qcYpXvo+a/kvJ+RzUs1y+LhzPSKs+WlVnKXutapq2rd2+nzGj/g25/4Kvyoxl+D3w1R4JmaBE+M/w8jjaFpUlcQtHrkyp5hL7IJLdI45EjnaU4EJcstxktIw0cPejzwk3LS6etuXfZ3vZImGbYFaSm24zvBqE04rVybVk+e9uVPRJvZm5D/wblf8FWoFeIfCbwBdW8kqSmO4+NngJJEeXc13EiLrrJFGDLNHC8c8oVZDKsavFBEnH/Y2Pc+f2NJTUeRJTg4ckdIK173Ud79ep6K4gwEaapqrXcU+a8qU780tZtPazlsl07WNPQP+Ddr/AIKx2N+2o6p8LPhvcvCnk21uvxk8BPvhEIjt4ZvL1SES21pMsc/2JpIIJR9qhWWFLySQc+OyHFSoqlQowpOS96s6kY8sr8zu78q5mrNddOp0YHifAwrSq4rEVpOEkqcIUJy9xLlXTmbSbs+m6sep6N/wb+/8FO7dLG31H4W+EDp1veXV3/ZcHxu8EPZol1Ot81rcWUurmxuYFuRgwPFOqyIZVlmQxMvg4nhTN6inPDxwXtakI05TcsOpKMYKCcKnN7r01fKvdutW7nt4fjPJIxjTrVMbKFOpUqU06ddRbqc11Uhy2aXM3FczXNaWmy9C1P8A4IYf8FQ7iOa1h+F3gDbcyt5t1D8WPh8SFZ7e3MrJcX8bpc+RNdzR3VvEzRQRpbIhls7GWfyqPAObKcXONCWknNzxlNJyUW4fC27e0UdOx6M+P8kcOWNTEw2SUMLUaSuk3G7WrjfXTXr2r6B/wQj/AOCnGn7hc/DXwTKjTrMJJ/i14IluzsR5VEzJrcSTkT3lzCRdLc/uoI4gzI0lxdlfgbO6qsqOFUteaMcZSsm+ur2dk/u7Dp8f5HFJyq4t20cnhKjk4xb5bpauyt6PU37j/ghv/wAFN5L64kT4d+FBYmWO5tIIvi54BsTFJbwzwxxmOLVrhbbzrSQRTSW05N1qSrd3SqgWaPCPAWfQp04rDYOU4xlCcpYynrCe6Vm9Uvhvt3NH4gZDJ83tsX5XwlWNreT1/A1rD/gh1/wUjjh0WG9+GPgq5+zX5vL+4uPiz4FaaQXaiO6TybbUUtyz20Flb3cqozXctu8rh0vLgLFXgDP5yqSVDCcso2VOWNp8qavyz+LdO1r+6rLzCHiDkUIJe0xN4p3/ANjqNNvVva7vez0uV7r/AIIbf8FIjeJLbfCnwCIbK526dHJ8VPBDyW1pds5vsXraml1LHmedZoZ/NN4mZWj8yeWNyHAHEXJZww0Yz/jxhjKHK3HVONnfTTs7LQf/ABETINo1sXZaRvgq1/m2rLX8LF+L/giH/wAFJlttC3fC3wRDPprTyzC0+LHgZmZiFgSJpf7Rtnk3WU91Z2774zYoPNjk2qLW5l+H2eqtOUaODcKihBp4ug7Rhr70JSipNu/Nr70bLmWo34h5F9qti03/ANQVV/8ApN7fnf5GWn/BDv8A4KZXMVhHqHw58MAxRPLLdRfGXwSmqQ3EIhSFk1SDUo7ma7Y2y3Ud3+4ZJ5GlDQ3G2ePWPh/n9OUpww+E5m7JvG0OTle6VNaU09LwjKafV6WMn4g5BZp1sY07p/7DX2/8B+44jVf+COH/AAUG8ETnS7rwB4ftZ5dMs7yz+yfEj4e3ccG+DULBjHb/ANtWMEV8PKRJ51MUNz8u4eVLNs+I4hqUeG8xWXZ2o/W5Uo4t0qEZYmEaFec40m3RTjFydGbUXskj3cv4jwWPoyr4Odd4eMlQTqUZwbqU4RlNWlvpUje+q6qzRzdj/wAEjv26dFjvU0v4ReFYrq+tZJZtQi+J3gaA3V95Jihi1CzXUngyEcxNcxi5BWOM+cp80TeFW4mymqqftMRip06Uko0nhKt1Tl8cafu7vljo2krJ9XbsjmNGEZ8kFCVRqVRx2c9bvV6b+r1vbRFux/4JWf8ABRYu8954I8PxTEQrCLf4kfDzfbbbWRV8mW81C/228TzEXEKCH7RdI8vlywytKSWf5G7Kl9YcVd/vMLWT6W2Wvn1K/taH89SP+GL1+8lH/BI/9uubVGa68C6K2mBrg23mfEvwT9ot5Y43W1e4TT9Zs/ttu7AO0U87IZGjuTb20kYgjFxHldOHuRrKq9Lxw1Zx5Ho90/e7NL52D+1aTabc9GmrRau137+lu+3Xp9K/4JY/t02oE0nw18Nx3IECRf8AFxfAKvDHELhSrMmrywFNtzPlQjhXmYQLDGqyHlnneVcujxFnK8ksPVb1Tvpa19tfXuN5vBu/NNXu/gfUj1L/AIJa/t83riCPwHoEdmZFkYTfELwJcp5rsjHdBLr7PLBBsjKtJdmYGJDEiMEkt3TzvKIq3LXj1Unhq132vdb/AK7MX9rw/mn/AOAMhn/4JT/t1RWjRW3w90C888XI8i9+JPgsvY7rbbBJZ3ceugLKk0rzrDPDdW8lzHGlzI1tHHHR/bmVSk0/rEbX976vVfNZ/Dr0lvpqrB/a0P5p/wDgD/zKif8ABKb9u2S8S4b4c6FaD7PBHIZPiD4Bvpw8Zs4bmKK5/wCEkila3vIY5UcXJlJt1XiKZvk0We5TGMl+/wBX8McNVknru7q91vZaPW4PNafWUn/24zUt/wDgll+3XCvmRfDvRtPuV+zq32P4n+D5YbhUW3hnWSaTxCs86mzAtFne2sLp7e2azil06KLSriHJ53lHVYppfCvqlSO/dJJaPX7tNyXmtNq15L/tzzuWbz/gl7+3g8EtvD8OtDme6jLak9x8SvBL22oXhe2nSUB/EBeOGNpNTgki+zW7YuysctxbJC0CWd5VL3pyrwVrKMcNWaS295ct3d67Pv5jWa00kryaWqvB6enmQ2P/AATC/b78oR3Xw08LQwfYzAYx8R/Bk1wTHeWkltH5v9vhYbMRCbzoLeMH9wHigWSRUe1nOTuLSlXs5qf+7VVtHl1Tje97W02+Q/7Wp/zT/wDAGjIn/wCCWP7fl4IRP8L/AAajrdSSeanxF8ErIsU0nyxzSprRN1HBHtMyXMcr3dxDHcGbz3lna455lEOZueI1W6w1V2f3X+7V+fU/tan3l/4A7dixbf8ABK/9u3+xb+2uPhX4Yl1B482rXHxN8CvG9zbxslmPMTUpJYLdoppftEjTNLBL50NvA9tIwvIed5ROpGoqmJSipRbWGrJ2lpJ2kkm0vhvpf5g82jbSUr209x2v0v5FC6/4JRft0SRhE+FXh2QTJcpKB8T/AAVp7ILuCCN8yWPiNNkxme4aeSCGSG4QF5I2kZhNtHiDKYtXq4mNmrKOFqvmSd1KcuXSV7rR2iknfclZpTs1eWt2/cbV327I8s8Tf8Ecf+CiN/Dpv9m+DNFiVbi4TUrKz+K/gy2S6jmuluLiXUrm61qdtUjvZrWymZpbc3VpEnkWUdvykfsYXjDh+gq/tYV5e0p3p+0wtSUY1aUUqNuXmaiues2rct+R62fLx18UqsqM4VpwUJrnjC6co3V043S5Xezlva9lc7W2/wCCTP8AwUGgsJNOvPhr4U1FZYX09pv+Fq+EBE2jjUdN1FbQQSatbukkjWaxb1aN/MjmuZZ98kJXz5cTZA6vtIPEqKk58kcJWtzyVm20r6X0V7dzqeZR5VG7Vtmk7tdm1vrfR33uWD/wSn/4KFmxRYvhn4TtLxf9DkktviN4BDzW8l9pmojUGP8AwkMEdxcCbRLAXdtdjZIiwxoXjikhbH/WDI+ZN1MXNLfnwVTovdto1prr02W4LM6ad1KS9INMvf8ADq7/AIKASybv+FW+HYZDfMbt5fid4IaG4hlkt45G0+a38Tm+h05oIBM2nX8YeG4jhjgM2nxw2MbXEOSS+KtWVoRgrYOsr8t+WL9zWTu9Xv3Ip5ivesqjXM5KWjupdFq9rWey7eXLw/8ABJf/AIKKtdrdn4ZeDrOS4vDcTuPin4Q8y0itpZBprWkkeuyBrux8+5ls1likt7S3eC0SRl80Q7y4k4ejKH77FTVLlcf9jqKEpS/jaxXMoy5adlbWzutEVLM171uWDcZQU480pJfYezV1dpvfVJPQfpv/AASF/b2jgjF58NPDck8ltFFci5+Jfgn7KJo9IsLfzLa0tdfdIV+0tfwzN52y7t4gtxaNDdW8OmlTinJGm6VTEwad1/sVRymno05NWva3K299muijmNrc0nru1bkil/ddn8ox+Wx2sf8AwSf/AG5bjU7/AM74XeEbDTbi2ltYfsfxK8Hwz2n2mTFxc2M0GrlvMaG1gRVkigiWG6Ns0FzHbKw5XxHlSjHkq42pKM+dKeFqR0s/dlyq1le11duy9TRZnSi2+Z9VfkZQj/4JPft4RWxRfhzpIM1vPa3kNr8VPAunvdB2t4pJjdR6vK2/VIEu5NReYO5ku1tVgW3iiktj/WHKn79SVdzclNN4WtLkvd+zSs/cjeyb7JPUbzSlJWcpeVoNa/IpWH/BKD9vm3vxcR/Cnw7bv/Z7WE2o3XxO+H893KiXEs8M8D2muQTQX1sbPTvsE3m7oIbm40mO6trOD7fJrLiPJJRX73E81+fljhayiptWba5bW1elr3siP7Rppby9eVv/AIP39dy3ff8ABJ39vCeBLeH4a6DHJ9mkM90PiX8PDIbuNobqE2t/Pqdzqf76eW5iL3oube3e2hk+wzKY51zjxNk8XF3xLhCajGnLCV/egrpTatpa19NNb9inmdJxUbz0ttBrp3JLD/glP+35Y28Yb4b+H9Qezv7C9gju/iX8OI5pI9BhlbS7KO5ivZ28iW9dJ3DvboUtoI5fJWW7V1LPskc1UUq9Napyp4au+ZTunpJJp2dtNnroJZnG9uaXL0XK+bRaXb8/8jSb/glR+3XGpQ/DPw/dywx2aqy/FLwXYQObfT7XTxHFNHqst1d2tvErpbw6jb2yTW6SJcQvdSRXsKhn2TxStUxMIR5rKOGrSve6XMpK6etny+uxX9rQvdtp+UPktV5b27soa3/wSq/b41GzeEfDPSGE2o/a5xB8VvAkeovFPp89jcwrdSa15Ji82SGcLiKQLF9tEhuoI9OuLpcQ5PC7c66TjytvC1mk+fezV/hbs7NqT001cvMqcn8UrduVr/K363ZQtP8Agkz+3sI7Rrr4Z+G0kWUtKsHxL8Cl7eSaYTmeCe4164EEVu8MVwLa1hJ+1yMsc0tvLOEp8RZO+blniZR+zbDVdbK0dGt72v53Y1mdKP8ANp/du/v/AKsdeP8Aglp+3ZCN1n8PdHWRodNtg0/xL8EOPs0dw8ssVzAuvRxm2t2e4mnsg101zJf3UltqEPnXFtNzLPcslJTlPEJ+/wAy+rVUnKUbXSsla2ne34v+1qfeX/gDtscx/wAOl/25Zo7Z7v4XeHJ72PWLu7e+f4n+B5Ln7NNEAkSltV2yIk1rYXMJaWI+bbW1u6w2qyrD0f6yZVTbUK2JjT5OTkeEqvmXvX5pRi3reztqktDL6/QWt5t3ctYtq+nTotEeS3//AARy/wCChojuxa/CbwhJJdjTr+aeD4p/D6Of7dBaWsV4qJNqkQe9mnm1RVuTfQWsdtd3YhVJnglr2aXGWQOVN1KuNTj7qTwtWMIr2s5x215UpWbtzKzS0SOR4hOTnFL44SuoJSXJTpxe6V9YOVtndX1bIl/4I5/8FHI0itX+HejXVrLcrdzK/wAWfAmy1lzqDssYbxODJDKl7apeRiID+0NPW5iW6ijV7uJcX8OT5qiqYiFR3iovCYiXuq6SclF2vbTXRWejJjipWjCcpShdt6JNNyb06WV7+t7eWrqP/BHn/goNqMMdzJ8L9BluE1G6uobe6+Jfw7t7iO3uvIikiu2tfEtxaz3CwJKRepctPd3FxcXF2ylFW6VPjHIoytGpiIL2LjzPDV378Hz0k202qaq/FFfZv7rN3iYyt7SXO+fma5VZpaLTZya3b7JXsafhn/gkf/wUb0m2/s8+ANGs4d+15Lb4u+D7NJCIrwpdyG28TXLXCxS3JTyJozLci5vFuGEDulzyYnibh2cozhUqXjfl5suqTte1+seXZbXv8tdKeP8AZxUajlZfDpzPzvu+39I3NR/4JNf8FC5VW1sfhp4Wa3ZQLgXXxO8CPDK8KXMdjMzf2p5qPbG9njZYIlB08mNFaeMJNhT4lyOMuac8Zdpx5lha3MoTt7RJNJPmcYOz0vFX2NKmZqUWqb7XjKPLF2+G7Sv7utrbXP1P/wCCRn7F37Uv7NHxp+KXi349+CdA0LQfEXw3ufD+javp/ifwr4n166vx4k8JXNpZahe6FqEt7L/xKtIm8y7u7ZIpXsYWlkFy6LL9Jw/muV4/F1o4GdVzhhpTnGpRnRioqUVFU1JJNtttpLSyb6HmZni44inTinKUlJu7i1tbR33v0tfzsfvbOGkP+sMgUSA53OygEfeJJyYwMIRtBIOG+cAfXnjFSGGX7RiOLIJ3sDKHVmKjkqXZ4mjdg/Cpyq4yN6kAdIhBYKWwMN8zAjL7WKFNx8xFYHaTtJxuYgZBaA51AJHk3NNbNDLcQLBK0aNLHE4j88CNpQ0TgK0bYVnV8ttbKmk0xGfLF8ksS7JCHbldxCeYch8shXcpy/yfLGSPuquSNXNKfxJdOxx1/HJFcsZIwF3BX3uJMyFt3mfu9zGNtgXcyxHOzPBYCGdBgXaWzImHk8sKd6kZz/tK28OwPzKSf7oVsgA1E/hfy/NCZx+rXEULAC5dcL8oBIQqWJDlcYDZLLgHIwCBxuOBpFLlX9dWZF5cB08nz2dJCoBTIBIC7s72IYEjPBPVioLYFMpLokjkr+YrEx+1GIROF8oln2HKjeScoAcbXKfMOgwBTNoqy1MCXUgzZhDuAQqs0mfNjVuNoEbbGyoIDZPGWJJBYGUjczSsEMp2faImn83ZuO0KcfdUgYIIOG4I2hcjAMheRIzOUcI+9QAr5WQAkLsXYMEZGSp+YFVYk80AQm9ljKCYnYzbNpRVZAzMSQu0kgdBtyed+VAxU7Gnx7aW7+foQy6mGRFzIyrIEO0gbVALBzLvYMS64kBZwvBU9gXD2b2uvxETUoHjU4YEN87dWbALOvJJZn2IFZjtXJJfIG0v6i9m+6/r8iS31IFStknlK4ViwYGaNVP8SqXIIwGYkAgEDb6lw5H3RahuYnVTJMzqsnzI52Z+VjnncCU24xkH5mCEgsKadxSi4r52/P8Ar/gF2VrTyGn8+VnQhWZHKRlPlQTHBPPIbLMVxg4JwS1psSWrK5RZEAnLQgoY3XsdqkHccsxLHDCIZGGZlO7LF330A7aO7jaFYvMkXKgM+wjYx2tu2jjA4+YjkH5sDAFqPL77s12Xdmco21dt9P62Lts5kkERfIIwZODIFXAZUJDIxKsu3BYEZ27sEVnN+8v72q+Xf7uhB0FrdfZkcRLMRECY13YUsTgEE4QMeMYzt5xjaTSJauvu1N2PUnjWECQgsc5k2bwcZCrlmWUu3TYquW+9xli4txabu1r17kcrWt0Xo7ySSM7ohlcN8gL4RTtXbI0QC7xyQUCh96/NgA6qom7Wer8hXHiCaWM7zJHGsf8Azz5bgtEiqWG7K5GQVUEgnghWtq6aXZh+pzPjrTtV8Q/D/wAa+GdIBk1XxD4O8RaJpkEkiQI+oaxpF7p1jBNMzLHGjXNyitJO6qqsC7qoymFWXscPWnK8lCnUqNJOTajBtpR3k2k/dW+w4tRlGUvsyTbW6s0211vp/TP5fk/4JIft+7Qi/DjwdaxSXEtxcwj4leELVGR9kCW9ubPXL2awkkhYyS3FmYlikUtHbpKrST/ma4nydKH7zFxapxjGSwlaVlypu9lr77lddVufTrOKNpOTf7xyk/daXLJtJXWqtFK9tulyvB/wSB/bii8T6P4luvh94ftZNH122vkvI/iN4MdrfSdP1D7dLFmPxG/lxXUkstzHBZaUZo4kkhldmfyZ/Vy3jXK6UqGGcsRKM6tNNfVKyUpyqx9+T5VZuPLHt7qvojhx2LwmIVWtGo1UhRqKl7rbi5UpRcFpblu203rd+R/oJWYH2S14X/j3h6D/AKZL/n61/WEPgXzP5u5YveMX6pFmqavvr6lbBSsuy+5B5d9xp2gcgYHrj+tOyejSa89hO1rPXsv0S7grK33SCBxwQQCO3HQj0qU43aVrq97eT7rT5Xv5Aujta67JfLv+nmLtHoPyFOyveyv3tr947a369+ocD0FMAwPQflR5dBcsXvFP5IXA9KLIOVWtZW7WVvuEwPQUefULLsvuDA9B+VF2HLF9F9yAbe2ODjjHBH9aA5Y/yr7kLSsuy+4LLsgosuy+4LLshMD0pg9j5Z+NYH/CV2XA/wCQDa/+nDVK/knxtbfGOHi22lw/l0kruylLFZipStteShFN7tRinolb9R4Mb/sirr/zMcT/AOmcKeP4r8gsux9ZZdgwPQflQ0nuk/VXHd92GB6D8hS5YraK+5Bd9395yXjrx14P+GXhLW/HXjzXtP8ADHhPw7aC81fWdRdlgt0kmitbW3hhiSW6v9S1K+uLXTNH0jT4LrVdZ1a8stJ0qzvNSvbW1m6MJgq+OxNLCYTDzr4ivNQp06VNyk295SaVqdOCvOrWqONKlTjKpVnCEZSWdWtToU5VatTkhG1276ttJJJXbbbskeZWvxj8W6lpEuvaV+zl8a7vTvLmn062vpfg/wCGvEOt2oBezurLw54r+LGh6lpH2+LDrp3jVPCOv2BZYdV0axuRLBF2Sy3CxqxozzjKeeVk+VZlWpxn0i6tDLatKacmoRr0p1MNJuMoV5U5Rm8niaiiprCYtwa5lJKivd5ebmtKupJW6Ncy6panB2v7ZPwv1T4MfA345aH4f+IeseFf2g/Hfw8+HvgPSYfDVnYeLF1n4jeIpfDWn3mr6Lres6WqaJolxbX2ra/qej3msxp4W0++8V6NHrXh6A6iep8OYuOZZrlVSpgaWIybBY3MMbOddSoQw+Cw9PEScZU6dSfPWVWnSownTg/bTUK3sV7xk8xoqhhcQlVnDGVKdOkoKLnzVE5e8nNaQgpTm4uVowk1zWSf1qAPQfkK8Hljd2S0bV7W1TafRPod133f37+fo+guB6D8qdl2X3Bd92GB6D8hS5Y72V+9kF33f3hgeg/IUcsXvFP5ILvu/vDA9B+Qo5Y/yr7kF33f3hgeg/IUOMXuk/VILvu/vDA9B+VOyWllbtYLvuwwPQUuWK2il02Wwt9xCVB564/x/wDr/rR7sdNF1tovLVuyXrJpPZO+gXtZL7TsrNK7teyTau7B8uccZ/D/AD2p6Xs9F3ey9f8Ahh3fmLgeg/Kiy00WjTWi0a2a810YJtKybS7LRfgFLlj2X3IWwhKj0/ShuMV71lFtK70jd7Jt+6rva7Qna60V+m116Xaf3XFwPQflTstrLT0a+TV192hV33YYHoPyoSS2SXokF33f3iZB4x0z2444/wD1Uly3kla6spWs9WlK102r8soSkr3ipxU1GTsle0mtpWTauua0leLsne0lqmxcD0HHHaqs92muiv1v1XkO77nk/wAYvjP4G+Bfhay8X+PD4i/szVPFnhPwLpMHhjwj4j8YanqPi7x3r1l4X8IaJHY+G9M1GSzk1/xFqenaJZahqp0/RxqmoWNlcajBcXtrHN3ZbleKzXEVMPgqdKVWnhsTi5upVo0IqlhcPWxVb3604R5lRozcVf3pWindmGJxNPC0/aVnLk5oR0TleVScacFbu5yS7a7nq4wecD8h9K89cr95JNO/LPla54/ZqR5kpKNSNpw5lGXJJc0YyvFbu8W43+GUou214tp/ihcD0H5Ucsd7K/eyDfR7Bgeg/Kjlj/KvuQbbaCYHoPyFDUUm2o6K7b5VZLu3ZJLzYXfd/eA2kZAGOe3pQnBJ2cbKzdrKycVOLa0a5oSjNcyT5JRlazQlK6vfR7O+jXe99r3XqmRCeAsqiSLc7OiKHQl2jz5iqAcs0eCHAyVwd2MVcqU4u06bV482qWsX1t8Tj/ety+ejs1LT4l6KcW/VqMm0vUlJA6+maUYu8YQi3KpLlhGEXJzn/LGMU25PRbdVqJtJNyaSXWTsipYajp+q24u9MvbPUbVnkjW5sbmC7t2kido5UWa3kkjLxSK0cihso4KsAwIolBxfLOHK7KSjJRTcW2lLlvzRTaklzqLbi9CYyhL4JRklvytOxcwPSp5Y/wAq+5F3b3b+8MD0FMW+5raR5Yll8w7VMYBwDk/Op4IIweMgkFc43DHNfoXh3GP9oZg2ldYHRtLT94ttDmxL0hr1f6G0iPEpKgCNzJGAqqWYhcnu2fu5YgO4C8g5AH7A92cwx7eRWlaM8yFmkkRiGcEqsjj7jGM5GVzuACEc8AAy55Y4Y23BG3YG3a21WIwrMpVmUfK2QzfNyMkgFWlcDm7+4ZQzyh2hPKEbQdxkzsQDzCOFz8qYYg9cE1W1i6avLVX0e5gXOo7GaTzCIiTFtOFDgny2AdcHfGycBhHgBvvbgRLfqbqKWyS9EjndSuorySN1jlCRK8LOWUDLFI5GZMNlkdCse7duRgTycLLdk2xnC6pqKyJgSOGSRk2GYbwAeCfLC7k2HJGFDE5bIxjCUuZvV2fT/gbbjir2fTscTeXiyfNOzHcAQo2ndtPy7tysFDIcq2SeEG7JFVGm5JNW19f8jVRvZKyMC8vFZUSGfawyOCwwVLlixG47sErgL91geelJxcXZ2+Rqo23Sv3MCe8KQoGkXb5hVt6ruI+Z2bJGEUnLYAG5jlsFssijCaZYp5GAaRSm5grYdWJwrROAqqcMSI9rZ+XrUs0gk1qlv/kZz3aAyIjxsskjESc4RM7DGRIrkHIw5LEkE/wC7SLsuy+5Fd9Tggt57i4mitorXBlmmkjhhjt0BJmMnyIAN3zl9ipn7ykAUXCy7L7kcbpPxV8D+KNem8L+H/E+i6rr5sru+jsbG4jnmurW0u4bG+vbORcpe21tNKILiezlaGC5PlyuspCk96zbjJJdXay9Ve69GipRcFFuNlLZq1rLeWj2V1frqtHqb12tzA0iHzlARfM8vADjBAG5ioLDnn7uC2Tg1nNtW179wRjiWcAAbhHnqzoQxJAHHLEj5c5DA45wcGs7vu/xGWLWVgZOSpVfLYkk8sTkFHAHKhScZHOOABWkG23d30EzoYrvaqwzPtHUOMbS4GBleE56ckklvlIKmtBaPez9dV/X9bF5dSJDo0iSArGvyY2hyC+xhwp8rhfmLFGHI45Li5V2X3G1aOxCmURZTayGMnczFgp2tkfLg4+8MnGMsRVLYxe79X+Z1KRTEKyFQm1nZGUl8szFeQWIzkZGcgZByATTu9Fdtdun9IW5tW8cqARoxG1SCAokwpb7u+TIBwrAbWBRthypJzbS9mnZXS3trq9bPdGUupvW6CRtjuyKp8yJ18piu08R5QRqQcBSwUrhiMAgZyJJzNJDNH5cjRqWbqI9ykYPBxlBlmXhR1GOm5ARv28m7HLmblt+99oBYFflQICNpEhDkKCo2HjhbarT0/rciUd2rW+7+vvN23vEdtsnmyIQpDs53KVyu5VDbSBtwRw2MbQxyK1jNJWd27v8Are5CfcuWz20d1ZrGHffd22HfrIRPHtcgqFDgYHykfcJHYVz42ovqeLsn/u1ft/z6n5jueutjJ/HH5mv5rUYpJJJK0dEklrFX2OhN8q1e3dlO+/48rz/r1uP/AES9dGE/3vC/9hFH/wBORM6rfsqlm1+7n/6Sz9CLL/jztf8Ar3h/9FrX+hcPgj8z8FRZqhjWYKMkgfUgdPrQ3ZX/AFS/NpCbsr+aWmr18j+UD/gtB/wXh0j4X2/i39kz9iPxdaa38VJorzw/8V/j14cvob3RPhaXElrqvg34c6paSy2utfEpEZ7XXfE1nJJpXw7mZ9MsLi88fQ6gvgb5fOM79gp4XCzU6zvGdSMnF0lqpRTh9uMuVcyfR2e59TkvD88U4YrF3hh4NSp0pRV6resZSvvTcb8qe6eqVtf0F/4N6vEOveJv+CYnwz8QeKNc1nxLrl/8RvjVPqOt6/qd7rWsahMPiNrg8691PUZ7m9u5dqqvmXE8j7Qo3YAruyGc55fSlUnKc5zrOc5ycpTkp7yk9ZO19XrueZn0KdLN8RCnCMIRjThCMIqMYrlWijHSKdldLS5+dP8AwVL/AODjE/CPxd4n/Z+/YStPDXinxj4Z1DUPD/jj4/8AiS0TXvCGg61YtJZ32kfC/QBONO8Yalpd8HiufF+vG68Hpd2M9rpWg+LrG5TWLXgzLiGFKtUw+D5asoR5alfmfLCbunGEdpuLWrdl2buerlPDc8VThicc50KUm/Z0UrVKkVZqcn9mEovRJtu/Rn4z/scfEz/gr5/wVM+OnjDwH8Ov28fjj4Z8X+Ffhr4m+KV9qEnxm8e/C3wKkejXukaNpWipoPwqbSNEsrrxD4h1/StMg+yeHHhsrJtR1OS3ltdPuIX8jA1c2zTESpwx9Wn7KHPLlnUpwbd+RNQk7e9ZPQ9jMKGTZNh4VKmAhWVWfJFSjCpNKNnN800mtLtNPV6WSPV/hH/wW4/4Khf8E9vjjrnwT/a/Gt/GS3+H2vJ4f+I3wn+OMVnZ/EbRk+zi7j1Dwl8WNItJtUvv7Y06803XPDviLXZfiJ4N8UeHLjTtX8NCTTdatNed0M7zPA4ieHxsJ1pxk+elNuFSMF8M4zu1JTVpx967TSdrsitkGWZnQp4nLp/V1VUfZzhLnpOpe0oTh7rg4tSjNKPutNq6tf8Atw/Y9/a/+Cv7cHwO8NfHn4Ga/Jq3hfW2l07V9H1KOGy8U+B/FllDbzaz4J8Z6RFc3X9k+JdGW6tZZoo7i607U9NvNN1/QNR1bw7q+k6te/bYTF0cbRjWoS5ovSS+1CWt4yV3ZpprdnxOLweIwFeeGxEJRnBtX3jOO6nGTs3GS20TW1tDB/bb/bd+B/7BXwT1X41fG7WLmKyW5Gi+EPCGiLbXXi/4g+Lp7aa6sfC3hbTri5tY5ruaCCa7v9Qu57bStF02C41LVLy3t418zLHY+hgKMq2I5rbU4RaU6z0/h+8tm9buOztfq8Fgq+YYhYagtd51X/DpLe82lJq62tF3uu5/Cf8AtY/8F+v+Chn7RXiDU/8AhX3xGk/Zj+Gsk06aP4J+Dsq2viKGxZgbaXX/AIpXVgPGeo6zFHlJ7zw7ceDtGmJ3xeHbdwGr4fGcR47ESkqMnh6eqgoP3/VtNa+V7Lp3PvsFw1l1CKeIjLE1bK8pP92peVJ3i4rz3W6PWvHdv/wXK/Y7/Ze+BX7e0H7Xf7QPjT4UfF3wn4e8ca59t+K3iv4yJ8I7bxxMl78O5/iV4N+JNx4x8MLoPjjw5qHhy/sfEUOn3emaT4i1ceBvF0Wh65L4cTxN1VlnmEwuGxccZWre0hGUoOVWbg7t3qRnaLjy2vq7q+nfkoT4dx+LxOAng6OGnTnONGcWqXtlGK5nCVOP2G22ny6fDd6H7Af8EnP+DhG0/aS8b+Gf2a/2ztN8NeAvi54qu7TQ/hr8XfDsb6N4C+I/iC7mFtp3hPxTo13dXEXgrxrrMjW8GhXtleSeFvFmsTvotpZeFtVm0HSdf9TKs/hiJww+LcI15XSmpcsJSSVocvwqbd7d9L7I8nNuHamEhLFYRyq4ZJOpB+9UpK8nzc2/Kklza/Dra7dv6lgQwyOR2PY+4r6dNO6W60a7Oydvuaelz5dO+vTo+/8AT01sxaYPZ+h8sfGv/ka7L/sA2n/pw1Sv5I8bP+Syw/8A2T2W/wDqXmZ+o8Gf8iir/wBjHE/+mcKeQV+RH1gUAFAHz3+018F9U+Ofw307w14f8Q2vhvxT4S+Jvwi+L/hK81W2vL/w3f8Aif4NfEnwz8S9F0Dxbp1hdWd1eeGfEV54ZTRdUeCWS50lb2LxBZWl/f6Ra2Vx7GR5nSyvGVamIw8sRhcZgMflmKjTmqdenh8xwtTC1a+GlKMorEUVU56XM4JtWc4nHjsNLFUYwhOMJ069DEQc4KpTlKhUjUVOrTknGdOpbkmmnpK9m0k8r4vyftDap+y38Xh4a8K+F9K/aHvfhh8QLHwR4f8AA3jaXxXoy+L7jRNUs/Cs+j+KfGvhT4YRTai88lnfQQa5o2k6ZaanssbvUrqwjk1GV5b/AGUs/wAvliK9SGVLMsFKrXxdKlCVKi8RTVWWIhRlODhaXLNxTTi5Xgo3SWIji5YPEcqi8VKjNQVOU5P2k1yuaqyjGpzO8uivd63Pjka/plr8S/hx4b0/4f8AiL4Y/AP/AIJ2fsy3vxwgsPijqWleHRceItc+HviP4Q/BC71A6A3jfxDp3h/wV8KPDH7SmneLo9X0qDX9P1m58PeID4T1K1Hhq51j6eWF5sNjKjzChjcfxlnryi2VxrYlOjz0q2a0MPHE0sLKtXr1XlqXPGFGtCOIp0Ktb6viFT81VFKtRcsJPD0cpwE8Q4YhqkvbSw9ShQio0ZVYU1Tw0HKUYv8AePEObV22/X/D37ZfiTxR+zwP2jNJ8BeAR4K8GfC7xJ42+Mt5d/Fm7k0zw34y8KeDdS1nxN8NvAOq+HPAHib/AIT258GeLbB/B/jTxNcWfhrT7a7hul8HWPjjVbe90iw8rEcNxw+dRyerjMS8Xi8whh8vdPBQlKtRxOI5MJi61KtWwzisbh28XhoSvF05Q+svDzuodVLMJTwX1uNOjKlTpJzk61SMZVIQvOjS/d80nH4eapGnq42vqR+GP2wPiXoWu+Erb9o74NeGPgvonir9mLxF+0FcLp/xRvvF/jHwbrXg7VPg74e1v4ZeM/Dt/wDD/wAI6NY+Idf8RfF2PR/AKaP4t1u+8Q6h4Yv9Lk0211a8+w2F4nhzBzjUWSZnPMpU+KcLw5TnUwSpUcZSxVLM66x+Hr/XqslQoUctji8RUqUIujQrQg+aVRSap5hXTj9Yw9Kkp5fLHwhCpOpUhy1KUPq9V1KcP39R1VyQTnH3anvrljzeffED9sD4kr4L+LejeNvhT4i+FXibw7+zAn7TuhW/hnx3faf4qtdMg8SJZaL4A1/W9Z+FWqaf4Y8YeMb2zn8P2umWuheIvEYvNO8Y6TdeFtLFv4V13xP3YPhrBRxmVYjDZhhsxwuJzqOS13UpQr4eE5YeVWvioYZYrB1qtLCUHDEVVUnTjToVKOJtKpz0VhUzCpUhiIyoTw8o4N4mlavKE+dVIKEHNRnrNycVFxcW4VY3sk3Hq/7dui/s9/Ez4n/CL4y6t4TGt+CfgRb/ALQLaXrPxy8K6t8VfGXxT+JureMtd039mb4J/D0eD/CN14vsfCsHhrUtC8LXxu7vxRLp2t/C+zvtIu5fEcepNnS4Wr5rg8BjsDSqzhi8wq5ZH6vl1Wjh6eW5VQoKrxBjsUq+IpU6knXhLHRhTw9GeMnKlSjKEIwjpLNIYapiqVaz9hhY4lqU5SrVa9d1ZwwdO1KNONSPKoxhzQTpzoatykoen/Gr9sLxn8K9H+IV9pHwr0nxdL8CPg/YfE/4/wCqQ+MNVTwl4L1660a416X4X6Nq2j+DNfv9Y8W2mh2Y8S6tZ3Wkad4g0nwj4o+HHiaHwlrOl+M5Z9C5cs4Xp5hUo82LrUqePx9fBZTai+fHUKNSnQ/tKonzQoYd4qVXC0/Zyk6lXB4qUkqcKdWrVfMqlCTUcN7V0aCqYrlqS5I1HCMo04y0195RkuWNp3W2p7/8Zfj94X+DHgjwx4n8S/YNK1bx5rWn+FfBuieMvEGleA9OfxNfeH9Z8XX0Xi7xXrTyaR4Q0Twf4N8MeLfGXjXVpl1K9svD/hPWrfwzoni3xbN4f8Ka942WZRiMzxmIwuFVSrHB0418VOlSlXqRpSqOCjRoRnTlXxE37OFHDxq0lVrVqNNVoe0c4dtbFRw9GnWnG0qrpRhB63nUUZO/X2dBNyrtJyjCnUcIz5UpcH+zN+0rP+0D/wALjmtrb4car4d+FvjLTPB+lfEX4T/ElPiH8P8Axze3Xgbw74z1iDS9ZuNB8OyW114X/wCEjsdK1aVItR0eeeZHs9Wa6t9U0/TerPcjWUQy2TlmFGpjcPLFVMFmuXzy/H4agsTUw9KtiMM6s6yjXnBypRdLC1pUrKphYe7Wr54TFOr9bi/ZyhhqsaXtYTnKEpOm6s4Sc4wqRtBfGoNxvG2qdvkm2/4KFfHDU9B8HeLLb9nn4X6B4S8S/CD9of8AaI1HxJ4w+P8A4nsrDRvgF8FdR0a38OfFYW3h/wCAniLWbzQPihpHizwp4k8H2jaVZ+I9R06XXi+g2dho6aze/Rf6mZbTxGKwzzzMquLw2aZTksMNhsjwVd1s3zClWq1sC6mIzqlSpVMur4etgcXONLEUlivZJqth6jqR89ZtivYqq8HRg/YYvFONSvV0w2HTVGu+WnL93Xmmqdvemk7qLsnp+O/2jfGctvrHxn8Y/Aa3j8dfsrfA/wCFvjrSfAFp8ZruOzv/ANpP9pzwxJ4fv/gHqz2Pw5uYW8ZeFrLUdH8OeHdTim1zTNX/AOFteHdQk0WwuNRtL3Qc8Fk2ElGGXYTNpfUeIM1xmEq4yeDhWtkWTVaU/wC2Kbli6X+x1vbyr4iTpUZPD0JxVGpOl7Mqti5+9iKuFUJ4LD4evTpSxFWzr45KP1erFRcXWUFGVCNpJScvehqfV/wZ1b/i9nx28KW6+LNXu9G074aeIPiH4k1z4keJ/GnhXw98SvG+n67rUnwc+HWhatBDpHhXSvA3hBPD3jDU47Cz0XUL/S/ih4LutS06VZrWWHwMzoueUZRiX9Vpe2rY3C4LDU8voYPGVsNhv3LzTHzp1KjxfNiZTwsI1ak4xxOCxqhKVONGrV7MO39YxNOLq88aNCdZ1K9SvTpYqrGcnQp05+5TVNK9WEeVLnp2Uvs+YfDT9tdviHJ8LtMXwn4Us/EvxO1P45eLrTSrH4itqFlpX7NHwf1XxV4c0b9oe61K98K6Pdf8It8TvEdl4EtPB8d7o+l2d3pfxBg1mDV72Pw7qVvN343hj6lLHSqYiu6OBpZNRnUngnQnUzzM6dOtUyWNKdapTeJyulOvPGKnO0q2CrYeo50Z0qk4w+ZOsqCcKCnWqYh8sa8Zxp4fDt886k480k5JXi5L0a963U/Bn9qfxJ8VbH9mCHUPhrY+GfFX7QfgX4hfGfVtAi8XXmp23gX4I+Ff7Nt/DPjCLUb7wnoF5rmt+MNS+IHwagt/Cep6L4U1SysfFniu+nXzvAt7p99hmWQ0svlns4Y5VqOTYvC5XSnOlCH1nNq6qOtQlGm5x9jh3h8XGUoSm054S8OVt0zC46pXeDj9XtLFYeriJS9pKUKFOn7PlUrrmc6vPLkTjb3JWkrM8y/aA+Olh4K8Z/Hv4v6/4NsdX0P9gz4SDxn4b1M/FC80DRfFPxO+LHhTVp9Y8A+JNMHga7Gi+KNC8Fad4Y/sW7W/8V2Fxp/xk0e5TSTql1ANH7MpyypicNk+X4evKnU4tzR0K1OOCdetQwuXVlTksIli/aVoe2ljfaVZxpqUctxjaap0Pb54jFQjVxNepSg45ZSVSnJ1akITnXjH3JwjGSc1HlcLc3vX2sm49R/b6g1zwF458UfBbSPhP8ZtV+Hnwm+F+s6uvhT41Wuo+Btf/aA+MXjH/hB/Av7PXgn4g+FvCfi3S9d8SX+u6dqmmfbbi20xTrHiD4YWN5b6VYeMtS1vws6fCKhicFSx2Ix2Dp4/McZGnUq4P2dTDZBgKVKtjM9xNDFTpyjhlh67xUZU/bThhsHj2ovE0aFDElTNJKnUnSpU6sqOHo1ajU52lXryjyYalFwXNU5ef4lG8orVq7Xrvi79qmXRPEXxJ8OaB4Pg8Q3Xg74n/BL4CeGw2vvYyeL/AI2/FS20rxN4o8PQpFpN8tp4b+F/w08W+EfH+v69FJe3dxZReN7BtIsJfCkVxq/nYbI41qWCrTxLhSxGW5tnFdKmnKhlmXuvRwdZc7jzVc1zPCYjLsLCo4QeKdCnKcMJP6xHapjXCVZRpxlOnXw+Gpx9pO1XEVYwnUUNNadNSk3dRaUGlHRHh+gfHLxLN8TdG+Iuh/CrT7/xV+0Z+0defsh6RIfjJeNotv8ABj9mm5+NGv8Aif4t6Hpp+HVtAuu2F9YfGZrjQrgQ2viC50rwlZ2Pj/UNOv8Awx9u9WvlkfqNfAVsyjTwuTZPT4iq82W+9PNM4hgaWCwFSrSzGi6NKu6uXSjKMazhB4qMsJbma5YYqUsQqyw/v4vGVMvco1puNPDYZVm8Qk0uX348rnC6UfYq9vdj77+zz4+8J6H8FvHfie51XxJZ/Cb4U+Lfih4esfiZ8UPiH4i+Ifizxf4U+DN1deFvHXxO8Z+KfE0t7fm2l8Y+FPHKaLLFqusafeeBtG8PeIbOfTbfV/8AhHtE8bPaGIrZnh6UadGWPx+FweI+p5fhKWDw2FxOPo05UMro4SkoU41aFCnhYVnKEOfHVcW5O0nVqdOErx+rVZt1VRo1q8VVrVZVKlWFNtQqc0m/3c0rr3tb6rU+Q/j94z/aS+Ofxl/ZE8AeEfgj4Nj8G3HiLX/2tbnS/Hnxg8QeCL628N/BTSNLs/hfbfGOx0j4ZeJJPDuo3Xxe+JfgDxzpXg7w0fHN7FrXw4jsdbmsbVNb1Pw79HluDyDKcu4lxGLzHE1cdCEeGKU8JlyrOpi8xliZY6eAlLN8LCqqGWYTF0X7mF9rQxlOVR05yUTjxdbE4ivl8I0KUaUfa46tGpUqR5qOHV6Xt+WnNRUqqi4QXPFqzbTZ9JfCn9q/xZ8f/Anwz1X4OfDnw3N448W/Ab4V/Hbxxonjfx7qmjeEPhzZfF/w/e6v4M8HP4s0HwH4k1HxL4m1m60rVmijg8LaSNN8JWcPi/XItPk1zwp4e8SeJmHD1DKMZj45njasMHRzjNMBhK2Dw9N1cZHL8TFYvGwoVaypvD0PrFGnU5q8q1TES5eSSc6q7MPjamJVL2NGKrTw8cRU9tVqeypzrN2U5KM5TlValVjzw/h3lukjhPC37anxT+L+rfBLRfgX8B/D+vzfFb9nib48eKNS+IHxWvfB+lfCPz9asvDvh/QPF0ug/Djxrc6lZ+LNYg8YWXhDWPD8F7d+JpvBOt3EWh6f4ftdR8SaV1YnhjC5ZSzStmuZVYfUc5jlWGw+BwSxVbMZzoVa/PhPbY3Cc1eFCn7WWGm6NCMqtGEqic9MYZlXr1MNHD4alavg1iZVK1WpGGH5p8kXVUKdROnO0pR0fuKUkrxUTS8Y/twat4b/AGL/AIG/tYWPwx02+1b4zeHfg94kT4Zal47m0m5sbT4keHbPxf4ht/D2v2/hLVl8TXvhDwkNe8Uw297pfhqLWPD3hzU72a70i+SHSrgo8L0qvFGZ8ORzHnhgKmKorMaOCU41lRxGIweHxEqdTFuFGji8VQhh6bp+1qqWKoVJUoQlOVMnmdWGAoY36upVK8sP+5lN0+WNWXLUs1FpuCXtGnZKnOLV3eKT4qftw6n4Y8bftC+DPhx8LYviD/woX4T+FPEL6tqXjGTwrp3j74zfEn4gav8ADn4c/BHwfLB4V8Tf2jrHiTxP4Z8S+Dk1S3ivFT4lWUPgOXT4LxNSvtPyy7heGLw2T1cXjpUFnGLq0oUaNCNWvh8uo4GOPr5lN1a9BSjLCVKUqKqpQdDE0MdQdWM6UpViMyaqY2nRoqpDC4anUU3NxU61SqqboppOTcqbfstFery7LUqfHe61T9nT4U/s6fsw/Ayx13WPGHxs+LWk/DK1dvFUlr4p/wCEREXiP4s/H/x9f+LHt1uNJudS8PaL4mtNV8WaLYwXvg7U/HNnr3gzw/Pf6ToXhe41yl084zDPuIczlS9hlOAnjpqVNU6U8ZbDZZkuDdBKdNp1KyxMaX8OrTwCws+Wi7xnGOeFo4HL8Opupia0cO5czuqTj7Wt79+aNoSklVS51JJWSimec6J8SfDnwZ0D4s+Lvhx+yD8BPDHx/wDDP7UHgP8AZITTvAur6d4Q0X4hal8Trf4N+IbLxHb+PbD4TWfiS50zR9J+Jmmap4z0y48J3NyG+H2vXE2oPZaRa3lr11sHicfWwOExHEGa18prZDi+IeXFr21TCwwMsdR9nWw9bFTw9FYmtl8lg5Uq1RyhXwyl7KVRQhEa0KMcRVo4LDU8RHG0cD7kuX2spKi3UjUjTU53jOUpxklzKlU36/RnjP8AaN8O65d/E/4d3Hw7i8e6fN8VNB/Zj8E+Hbq/tHsfjN8UNa+GjfE34i6HO11Y3eh6d8Ovh94Invv+E91y6n1a9huPAnxa8PHwrf6/4b0nw94o8bC5NWo08Fjnj5YJLLK/EGKxLi4vLMt+t4zB5fOPL+8qYrNamCisFTqKnH/bMJKdWlTqc8Oqri4t1YOjGtFYiOEo0lJuNavGN687tXnRpJ+/pdJx9x3dvm/4MeNdY+Ffxr/ablh+FnhHw54l+IXxR+BXwK8C/CH4a+LXm+HPiX46aH8GNU+Jnj3xTZeKJ/A3hKXT/D+i/CLxF4S1b4m+LpPhxHrdpp/wz1rQtH8P+NfEej+HNI1/3czwyzHLMgw9THVWsFl+d5ljMdmEIfXsLlss3llGEw8oQxcoylLNKSoYSl7WVGDxuHqQqQhVqyp8WGqToYnFpUaS562EwVKjQdqU66jN1q8G1TapUlKPtZRj7S2vI7K/3T8CPil4q+J9r8TF8V+GPD2h3Pw8+Kuu/DWy1zwZ4pvPGPgnxzH4f0Lwze61rXhnXNQ8O+GLsv4Y8Xax4k+FXjDS5dOlfQfiL8O/GOhy3stxp88Fr8rm2BoYGeBWHryrRxeXUMbONbCSwmJoVa1XEQdOvT+u42lBulRpVIUoypVIxn7WdN0cRh6k/Ww1adaNbnhCPsMVVw3tKcpSp1ZU6dGcnByjCUlD2qhKTil7RTUbxipS94ryjoNbR9v2k71DIFBZW6EBg3Xgjp1B647V+heHf/IwzD/sB/8AciObE7R9X+SNK4ctvKM6Mm9isaA/PjaoPUfMATuY5+7vxg4/XzmMyWeXO5Hcqg3B8gDyVA+XbjIViqjJPznAABOWaVwOfu9SRY3LzRNGxBJZ0UNIpfgvlVMijedgTerDIxgqa2HGLk7K219TlbjUwfkBaTywHaJx5S/6ogbY2wyP83AwRgMhYMMVDZ0Riklor2SbSOXn1JVmaUgskb7kBVsl/wB3tIUhUdcqvpuQ5cH5aTairso5nVdajLyLuYIzMYFAGcsq7htJBXDdTtOSORl2zhKXM3Zuz6f8DbcqMdn07HFTyxyFgzyROdzOS25T86rxKHABVBjByT0AJLASXbsvkjltav8ATdLtbm8vdRjis4CHlvbiaK3jgji3czXM8kccUS4wzuFIwpJG3I1U7QslK/kvO+ltdi6fM3blkrb3stLb7/ecnaeK/DWracNX0PX9G1PTppDHHe2GpWl9aSSAKjLDeW00sD8lFYpc7hIeI87lEN66tp/3lK/5G6i2uZWae2qd/R7fiee+Pfi38N/h7omseJvF3jLw7pmkaDaSXWrm71G1e6iMTc2kVrDNJdXF48iiKG0hge4nnYQpGZMgNRlKUYxTk5NRVoytzN2Svbu0FuVOUnGMY3cnKS0itW7XbtZM/PbxX/wVZ/Zu0u1VtEsPHXiaWUApDZ6TZ6bGGWZk8mWbVNSh8qeGP9+q+VJC0brF56s2R208txVTpGD/AL7lt30jLT/I5quOwdNX9vftGlu30Vm4q72V2umpzll/wU/+CPiiPT7SWLxR8P0vZ7yO41XUtF03X73T7e2tXuVuE0vQtS1FnNzcPDa2RfzYpZWmkkQQwySVnUy3FxlaPJKy1cZS5b694p9ntsXSxuDlFSlUqJt2VOp7ujS97mhKT32W11fqfCfx4/b9+Injvw74l+G1po3hzUvAGtLq9pHrmuQ39n4oms/NeOyv7ldJ1ey023uLKJ/NXSktr23kuY4XunnSIRydmFy2Okqspcyeqvo3pt5fJeRhiszSnONKjH2dSmoKXPrG28422l84vufIvhr9ob43/DubQ9R8CfFTUtPu/Aej6xo/hGSCC3le10vxPe2mpa5aQWupWt1BPa3t/bRPMl1FKhW0tpYxDMhRPQeDws5z56LtWadRxlpePw32/mdr+Z5ssbioU+WFeL5YShFNK0ufl3V3ouUqeIf2xv2tvE9xY3er/HT4iXN1b3lxsSy1hdAtITdI9rNus9Di0+wuBJHcvHDM9pPJASotvJkCsN44HAK98NCW1uazt6XT3/E5J5hmOn+0OVr7Qpwtt/z7hTvf+9e3S2t+l8IftX/Hb4Q+ObS+vfEfiPxWbeOWC40rxn4k8V69ayWs1iklmJBea60cNsp8vUITDb2MxLGOS48mVFXnllmFxUE4xhSaV17KEYO8uk+VLVcu2qV9HqdVLMMZgcRKFROtCKlGdPEtzk3pyShKXPZfFrF3dloe061/wVk+O9hp9zb6LYeFjqM6Wd1LcX/h6eVbVoZ5jcQaXGusXMjWF1ZC3R5dS+03Ecu97eREIY5Uchpe0XNUk1aSsnLVtaXvpp/ww8TxE1H91hoqcVFy5pNQ5k9VHlT91ruld7rqfa/wD/4KwfCbxXoNr/wu3VIvAXiiKOZL2z0/w3rd/oplikRYZ7HV9Pl1t5Y7y3cyS299b2VzaTxtGhvots7cmMyPHUptUIPEUrx5KkEoyXuvmjNXV7PaV3eybs3Y78Ln2XYmlD2tSnhMRZupTnKThvZOm1zOzvezjFfcfpp8O/i58OPiro9l4i+H3jDRfFWlXkKXoudLv4ZJo0k3eWt5p0jw32nzZURvBfWtvch1dXiDq4HkThVpVPZVadSnOOjU42Sto9Vdb/PyPUhOnVgqlGpCtCSTUqcr/Erq97NeelvPY900+8t5Y+JBKUVpEwNpiLfMqeYf9Y5I/gUlS45ba2DZtb2006+nk+gSjfZJO9/63OmjvxGPNQhkjWLGWJAbG75sLhMhlC+YCQRu2vnNMyatf/gnQ218t1sInMcZDMQMh9xwTt5U/MT99QdxzjjiqTs9btdvy023Jautlc2ra/RQqqp3Km7zAzoSc7iXA2qRheR1JHHzDFOUb++rKPbr29FqRyPy/H/InGrxTxFpCR5krM7q5+RE4JyQqFsEBd+NwYLkc4nlfLzXVv8Ag2/rUlq1zTttQijCIqOoVGUSMQo7ht2HXLlTnHZuSOmDkfLzaW/HcVtDcW4txsQEF8FQA+Mhgf8AVncHbB2tjJGd2QFyyxb+vMiUNdLJW/pmhZTC41HTtrKxa8tmQHA8sCeLdk+pAOQvIYYy3Cjmxi/2PFf9g1f/ANNTFytau2mr32Xy/rqe8nr/AJ9TX85f5R/9JRqtl26ehUvv+PK8/wCvW4/9FPXRhP8Ae8N/2EUf/TkSKn8Op/gn/wCks/Qez/487X/r3h/9FrX+hUPgj8z8FRzPxB8deGvhf4D8a/ErxpftpXg/4e+EvEfjjxZqiWd7qL6b4a8J6Pea9rt+mn6bBdajfNZ6XYXVwtnYWtze3RjEFrbzTvHGynNU4SnK/LCEpu2rtFXdvPsXCLnOEI/FUnGEf8UnZX7K5/A7/wAFRP8Ag4E+MH7Xdp4l+CP7MEPiD4F/s5atBcaN4i12W4Wy+MHxZ0mWRku7TWNR026uI/APg3VrdY7W98KeHL6fVdc0432n+J/Et7oOual4Sh+KzLPKuIi6WHi6VCWkm/eqTWt18S5U91q7Wt2PvMq4bp4dxr4trEYi6kqcf4NKzVpWfxNLy3s7n854ZVjIQkFQevA9WXAxz0x2Hp2r5rbRRlb0X46n1SSjouml+9vK+73P6t/hz+2p4j/Y+/4NxPh/bfDrWr/QPix+0B8ZfjH8GvBuv6RevY6v4U0fVfGvjDVfH3i7Trm3ubXULO9sPCem3fh/SNX0yVL/AEHxN4p8PazavHNZRuv1kMXLCcP0XSVq1edalB35ZQu5c001qn7trr+bzPiZYCGO4nxKqJOlh4UK81JXjN8sOWDT0d3K7T7fM/lOHlqoVVRYwoC7doVQAcKF4xjA2gYx2A5z8jdx91xnJx0va9+7vfW59smvJeS2XkvI/tR/4NQvhzaW/wAOf2v/AIuva28t5rnjn4afDezvnQNdW1r4R8PeIfE2pWtvIwLQ299L440ma7jjKrcy2Fm84ZrS38v7Lhalali69rOrWpws91CnTendXm07Xs7J7nwnFtZyxOEo68lKjUn5OdSokn20gmr9Nj6N/wCDkr9grQPjV+zI/wC2N4R0qKD4v/s1WllH4pu7WBTc+MPgjqmsR2uraXfLDZS3F5cfD7W9YHjPRZ7i8tbHR9AuviHvS4uNUtfs/XxBgI4jDfWoxSrYWzTS96dNyjeLlu1FtzSel0mcvDeYSw2MWFm37DFPls37sKtnyyim7RcmlCTWtn9/8+//AAb7/tn69+zH+3X4L+FepandD4S/tU3lh8I/FOistzPaW3xAvnlT4Q+KbSzgmjRdYj8XXUPgma9mEtvb+HPGutzzwSy2djLa+BkGO+rY6GHc17PFyjCUXJ+7Uk/dfLtdu13vq9z6LibA+3wNTFRjerg1KSaWs6adpxct2k7ySd9UrWPO/wDguT+2f4p/a2/b0+KWgpqepD4U/s4eIfEXwM+GXhqaZvsFrf8AhHVDovxN8Yx2kV/eadNf+OPHWjahLb67bRWt7qXgfRvAWn6nCs+iRpHhnmMeMxzjyt08PKdGH8js7Odr6PmT1tfXob8P4D6ngYTcV7TFKFepK2qTTcI8z15VFq66O9ux+T/gnQL/AMY+KvDHg2wjeTUvFXiLQ/DOmRq20z3+u6pa6VaRoxPyu9xdRorEYBIPbFePGl7SvSppNKdSnG62XNJK/wCPQ9fEVPZUK1Vf8u6VSf8A4DGTP9c+X4b+Arv4cyfCa78I+H7v4aT+DG+Hk/ge60y1uvDFx4Hk0P8A4Rt/Cs+j3EcllPoUmgMdIk02aJ7aTT2a1kjaIlT+uOEfZOnKKlBQcHCytKKjySVttbNelj8bjOTk6sHao5c6l1Uvjg776Np+p/mH/wDBT/8AYwX9hL9s/wCKnwL0s3svgOGWw8d/CHUb6eWe9uvhl4vM954ehuLqQJNd33hi/tdX8GX+pMEbUdT8MXeogRi5AH5jmuDeAx86UbumpqdGVrO03u33TvHm7RS6H6rk+OlmeAhWlTvO3JXg7OEp00m1y7WlFxk01vJ92f3d/wDBEr9srW/21f2B/h74z8capf638VfhXq+pfAv4q67qCXRn8R+KPA2m6JqGi+KJr++1DUbzWtV8TfDzxH4J1zxbrM8luL3xxe+KPs1la2cVvGPvMkxcsbl1GtUv7Rc1Od924Oybe/wuO+p8DneBjl+Y16EFak2qtPZe7U1ei0Vp80bLoj9b69Y8h7P0Plj41/8AI12X/YBtP/ThqlfyR42f8llh/wDsnst/9S8zP1Hgz/kUVf8AsY4n/wBM4U8gr8iPrAoAKACgDznxwfiwLzQl+G8Hw+m0+VdXh8TSeN7zxHbXdi8kVoNC1DQodBs7qLVUtJ/tzavo2oXGjnUITaJZa7pjpNI/ZhP7OcK39oPMIzi08PHArCOFTuq1TEfvaV1eLlBVopNr2Ek7xwq/WfcWHVC15OUq8qrcW3dSh7Jx5mloqdXmpWeqvGLXll9+zToniL4X+Ofh54z8Sapr178YPGWjeNfjX4itLLTtLi+I0trqHg2HXfBV14euYtY02x+GfiH4eeCNH+Cl34Umk1O/n+FCSaZrfiLX/FV5q3i/VfRp59Wo5jg8fQowpLLcPWw+WYdOHssFz08T7KtJU6VGnWrU8RiZ4yVSFGjz41/W4wp1NsZYNVMPVo1p81TEVYVcRXjFRlUcJwmoWX/LtwprDezfurDSlSS5PdPln4/fs03virxn4q+D3wo+JviPwnp37SXjTwr8U/jB4RtND8I6x4H+Gui/DnTfDct/42j0z+yrDXFn+MPiT4a/Dr4daj4Mm8Wafo/jDTdc+K/ieHT72/07X77TPcyjO40MPhcyzHB08VWyXA4zAYPFSxVSjjcyqY+VTDxpSqTpYmnTp5bh8wxlanVp0VXnPCYONSdlFw4MXgZTqVMNQrVKUMdUp1atJQpunhadGKqOfupNwxNSMYQg3ZRV5a6H0F8Qf2Ubf4h2M+sap491OL4pXfxH+CXxJvvGi6LaP4f1CT9n/wAbt8Qfht8OdR8FR39s998I9C8UXmuazZ+GZ/E7eJoNc1y+8TL43PiZLfV4vHwvEM8LVpQp4Kksvhl+ZYB4R1IVKnLnFCnQzLERxNTC8jx9WNHDqjjamEqOjQpPDSpVqM5Ql2VMC6sXKVVrEzqUasq3LGcV7OcJqiqVRSg6UXF8sWrKT9okpHKaz+xdqHizxb418aeMP2g/ibqer+PvGfwP8Wa1a6doHwzsNF0zTfgB4tXx/wCAvAHhex1bwd4iu9O8A6f42k1PWk0bVdS1+7uD4g8Qza3qeua9qb+IE6KfE1OhRw1DDZLgqawmCzXC0arxGJ9rOrm9GeFxONxSpezoV8b9VjSpvExo0nLlTjToxjCnCHlrqTrzrYytJ16uFqSSoYZJxwrlOND4dKLnyycPhblJ2u2ztPFf7J2jeJ9B8WaOnj/xbod94/8A2i/DH7R3jfxDpth4TvNT1zxF8P7vwfP8N9BS38RaFrejWWjeB7f4X/CSz0/GlTvq0Xw8sx4gi1O31/xLaapy0c/q062Hqyw9OcMHkuIybBUPaVIRwaxnO8bjKVWm41Z4jGzrYp4iVRuUli68XJxlZ3VwEaib55qpPHRx1aq403UqSg0qcLW5FGmoU3G6aTpxaXMkzh/En7F2p+IPCvjb4cwfHHxT4b+HXjf476t8etW03w/4T8KP4q1nVPEfxKX4o694E8YeJvEsPiTSvEfw5m1rGk2Gh2XhHw9qH/CK2un+FPE+s+LfDialpmrdNHiPC0sTg8e8gwVXH4HLY5bQr1sbjoxpQo4OWFw2Jw0cJPCVaGKoqdRxqVa+LinOco04qbiZyy2c41aX1ypGjVxTxTjGjQjUlJz9pKFSpCKlKDnqtfI98+LXwem+JGo/CLxRpXidvDfjT4I/EG7+I3grU7/SE8RaBearqvw38e/CnWbDxX4dt9S8OXOq6XeeE/iP4hmgXSNf8OXtjr8Gjait7Pp1pfaLqfk5bmKwFLM8LPCRxWDzXCUsJiKX1irhasI0auHxNOpSxFONR1Gq+GpxnTxdPEUq1OFNVqdSEfZvqxWHliJ4apGSp1cJWlWoykvaUv3uHq4WvCpRb5Z89OtKak/hmr2u2znY/wBnHTR4L+PGgv4z8UR+L/2jrjWbz4kfEjThpWl+IYLnVfBelfDiwHg6ytrJtJ8NWvg/wJoWi+HfCCm31PULc6ZD4g8R6p4o8V3ms69q20c4dPF5RWo4DA0sJkfIsBl0YVamHShiZYtrFVa9WtWxzq15ylXrVfZSqxapKlCFODeccDCNLE0ueani+d16ydpp1Kfsn7K1nTcYX9nKOsJSbjY5Lxt+x54P8V6X8Q9N0rxP4h8EL4+0D9n3wDH/AMI1Z+HmsvC/wn/Z58VSeLPD/wAL9J0TV9J1LRL/AMJ+J7nWfHGleMdP1/T9Vs9e8OeM77w7qNndaPZWtq3Zg+JK+HlgPa4WhiI4GvneOlCdbEweKzPO8NVwcsdUr05/WPbYKFSlXwnNOUaWIwlCpDlmuZRPLac41oxqSpe2p4XDqUEn7HC4SVOUKNOD92zcW2vg1V4mNr/7HlzqqatPZ/GbximreIP2q9K/am1jUtb8OeCNaWbVPDnh+18NeEfBMVpa6Loq3eieCrLQPAd/4T1LxNN4m1LS9Z+H/hmV/tOkWaaHG6PEUKajGeV4dwp8PT4fpKji8bTnCFWdadbFupKpzOvN4is6jTTqe2qqUr1JNksA5cz+sT5quYwzCpfD4WUfdbapcjptShS3pJ6RbdrHrHwA+Ay/Amw+IVu/xG8c/E3U/iV8SvEnxQ8ReIfH6+EzrU2u+Ijb2pVp/Cvhnw3DJBpugaZ4f8LaZbtCNO0vw94Z0LSdC03RtOsVszwZzmqzerhKiwOFwMMHgMPl9KjhamIqU/ZUJVZrSu2lzVK1WtKUFBznWmpw9xTnvhMK8JCrF4iriHWxFXEynVhTjL2lXlUruCTlaMIRTle0YxitEeFeKv2AfhfNa/F3T/hJfwfAHRfiv8BNV+BcvhL4WeA/h74e8GeH4/EGr6/q3iTx1YaTpXh7StVHivxMmtWel+IprHxBpMerad4b8PG4Y32k6Ze2Pp4XirFQWWvHYb+0qmXZx/a3tsVjsbUrYp08LTw2Gw1XnqSpwo4b2EalGFOKhCVeq0l15KuVU5SxTo1Hh44jCvCqFKlRcIRlz88oqcbQc+dufJbnv717I9b+F/7Ocvw7+K/iv4vah8UfGHjLWvFvw98JfDeXw1qOi+ANG8F+HNA8Fa54m13w9aeDdM8PeE9O1fw7p2lP4s1fTrPSodentr2we3ufFDeJdfs7LW7XizHO3jcDhcvpYHD4OlhsZjcf7ak60q9fEY+VJ1p4ypVr1niasYUqdCNSPsaaowjCFGEdDqw+FdCvVryrzrSqwpU2pU6dOFOnR9pyQpwppKMP3srx0S0stWZlv+ypocg8Tw+IPHfjPxVZeMv2mtN/ab8S2GsQ+E44dS1jws2hS/D3wHPcaX4c0/UL/wAF+A7rwT8Np9FOuXmseIGg+H+gaQ+sR6BDBpNpo+IK0VQ+rYWjhquF4elw9hq0alWpOnRqKUK+N99txxlenVxCdWDVRPEV25y9rPmz/s+n+9Uq1WpGtj3jKiqRp2cFf2VC0EuanBKHLCd4xsrJWOT8SfsaJ4i1bxLq4+NnxK0qXxV+0doP7SWpW9ppPwzv7OHxR4Q8DHwP4L0uCz8QeB9atdSsvCEWj/DfxD4fbxVD4lttN8UfCXwLrtrp0N9barJqtw4ghSp0acMqwjVHJMXkkP8AaMXRtDF1qlevi17CpFrE4iVausRJWdVVanPKXPpDwE5SbeJmr5hTx+lHDauhb2NJ3hdwi3NpO9nqt2cT8Ov2Aj8P9X+E2tN+0p8bvFF38JPGfx3+JemW/iO3+Gd5p3iH4k/HlfEMWueNfFUB8CG+1nXNBtvGHiyx0DU7nU21jTtL1y90XTtV07RL7WdO1fuxnFyxVPH0Y5FlWHpZhTyvDS5KuO/2fBZW8OqeCopVVbDVY4enKdFWpuUI3g2k1FLKlRnQqfX8XUeGliKkeanQTq1a7f76q3F81SnFtRk7tLROx0OlfsUXfhmD4KWXhL49/EnQo/gt8DPGfwM03Xjonw8vfHGraZ438SfDrxFrfir+328LW+jaT4u1NPhvpWi634itfCs2v6ppt7qGpR6vp3jG5n8VzY/60QqLM1iclwNf+1M2webVo1auLqYdPBRxUaeAnQliPb1ME44mdPkp47DUlCTj9VUJOEWsslGOFhTx1enDD4KthHL2GGdRurzN1ITUU4yco0ru9/N8qR27fsp+DtO/Yyn/AGPtQ8deLZPANh8Grn4QxeOtTfwva+K9K8J2miyaTpd7cS6foOleGrl/DulRWlqJdV0a5/taw05W8Vz65e3mrajf8Tz7FVOJP9Y44en9beP+vvDRu4VaspS54OUm5KVRTlGNVzU6M+Ssp3po6ZYSDwEsDzyhT+rxo+15KblFQjH33FxcPs62S30seDfBf4HfFX4r638d/ip8Q/jj4j1Lwh8cD4V+GGjf2J4StvAOv33wM+E8eo20M/w81vStSTU/hxoXxe8Z+LfjDq0+t258SeN774b+JfAfiLwF4/8ABHijTtL8SW/s5pm2XZbSyzK8FkuHpV8BLG5lUi8wxGKo0sZmnsn7HFKpPF/X/qlClhqcJe2w0ZezjGdOUIum+DC4avXq4jEVcbUdKtGjg4Q9hRp82EoQtJxcIqUVOrGMnFO0+VuXU95vf2bNM8I+JPin4s8BfEKX4PeC/il4P8GaL8SNG0TSdJs08OWfww8LT+ENF8Q/DLxDNdWmn/DC4TwFDpnhfWjPoviPRrLSPC+h6n4XsPCXiCDVNc1XyFnc8RhsHh8XgYZnisDiK+JwtfEV61OVfFYqpTrVp4yjSdSOKU8TTliI04PBxnUrSeJ+sSdeVfpqYP2brzo1nh6dalhqddRhdqGEhWpU50nFr2TjTrPmstqaXXTwr4I/syX3iY/GDxWniTUvAPwR+MujeAfhH4K+FOgaH/YWuaH+zT8BtP1fwP8ADzQfD3jCW8XWPCfh/wCKujat4y8T6n9l0tPG+m+F/HmkN4T8VfD7xXYz3kXrZrnkcM8uw0cPSxea5bPE4vFZpWr4iVKpmmcV6WLzSusHGXsqmJwPsMNh8HKtzU5YjD03iYzpQnGWOHwUp/WJ+0qUMNiHSo08PGnTg1gcG5LDRVSKVRU8Rz1Kk6V+T2c1Bpxk0e3fGH9kbSfjhpfjPw34x+Jnjyx8J6x4Un8I/D7w74Ut/Bvh+z+D9pqFp4WttU1XwiIfDE0Gq+ISPC4g0PVvF9r4gm8L6Rr/AIo0LRVg0vXr63k8vLOIquUzw1fDYLDzxFOusVjauJq4jE/2niKcXGn7eFWUqdGjpCVWnRivbThGrUvVlKRriMthiadalUr1PZTpyhRpU6dKmqEnytThO3PGXuRg5RafIuW6irHIJ+wj4StPGM3iTR/if8RtF0Of4kfs9+PpfBENr4C1bRri0/Zw0e//AOEP8LX2reJfB+ueKdTs9e8d6hJ8UPFutaprl74jufGqnWtC1PQNau9Q1i83/wBaa8qPJWy/A1a7wuY4aeJdXFpueZSvVxFKlzulCdOioYOnGSaWFhGi37JKCiWVQdRz9tUs8RhK/KoUuW2Dpp06bck5uMq/vy97f3172h7r8U/gq3j7xz8IvihoPidvCXxA+DV/4xPhzULrR18SeH9T0H4heH08OeL/AA/r/h/+1NDnuIruG10fV9J1LTdb0rUNJ1zQtPeSXUNDudc0DWPJy/MoYLC5lgcRhYY3B5nRwkMRBV6+FrqpgMS8VhasK9GSlFRlejNL3pUKk4KSi7HXicPKtVw1eFX2VXDObUnHm5vax5Ki8moKykv5mvX5P+M3gXwB4P1L4aaDo3xd8deH/ir8HdS8d/HDT9H0/wAIeGNb+I/x6+I/xf8AB3xF+Gk/iTwfdeL9AtPh3r/xRFz4l8VwWen6LpuqeEvhzZ69oun+JPBnhj4e3HhOG2+hy3HYvE0MdWq5XhsThMfTwmWVaixs8PhcqwmXYzA5lTp10qvtqWX1amGo0ovEx58zlCpRhUxePVSmediqdOj7GnTxFVYjDXxPs/ZKr9aq11Vw9OXM4SlGrH3o058ydLm5ouPM2dx8O/2NbnwX8MP2XNOg8byWfxi/Z81nxN8QtX8bXy67490Px58Tfi/4f8ZW3x81LxDaeJdfsfE+s6d448U/Ebxb4s0m/m8SWPiHRdWTRHa+udMt9T0PVOXG8Q0cRj+I+bB0q+VZvSw+XYehTqVMLUw+XZb9WWXU6NejyyUqEcswOH9rK9SWFcqKapUoRN6eXSp0MvhCu44nBOpWlWmvauVbF019YVXm1m27czbbnaPM9Edx4q/ZN0PVtI+Eo8P+K9S0vxd8JPiL4p+KNt4n8RafD4ktfiD4r+IXhnxn4X+JEvxO0LSbzwcNbsPGVr4812/uNN8N6n4QsNJvodG03SLW18F6c/g+7ww/ElajVzSVXDqrRzTA0svnQoV6mClgsLh54eeFpZfiqftvYSoSw1KpGrUwlaoqkVKnUpta1Uy2nOOHUZuMsNiJ4lSqR9r7WpVjy11NSf8ADq6e420orld1Y9g8G/DrWvBSeB9L03xrLF4P8H+HPFWgv4F0zwd4H8PeGrpdV1Xw9deCLfR7bQdDsJvCvhz4S6BpWq+CfBXh3SZv9N8N6vayeMtS8UeINGt9cuPJr4uliHiHLCRjOpLDzpV3isVWrUpUlUjWlNVJuniXiVKl7SVaMmvYQS00O2nSlT9mvbPljGpzRhSpcs5T5XFRU01TVNqVuXfnba0R6xXEamxo23zZw5GDAQBkDcS64AyDk8dMrkZw2eD+h+Hf/IwzD/sB/wDciObE7Q9X+hauWjE0jiXJyrKkaqwK7SdrI+dwJyMBlZQpyx5DfrxzGRO5feyKVVg6eWoyoI3Z4EgdnCkDDg7D04zTjv8AIRxOorlGjYufNDoEZvJhjaPkyy5RSNoY4wDnktlckjv+J0QcXZJa8ursvK+vqcZqMjusiZmglhUK23y5FkcBWDuVlPmEjcXYgAHABAwBnUbUdHbX/MtnMia4jmjdF4iUE4XeHOMkYYgqVKhtuSASOo4GF29238wV3oczqN2kbSz5RJVEzM7AlVyGHJKgBcgrvEgbAyB03BrFNJLr5eb/AKufkZ+0Z/wUSPg3VfEvhXwZ4WQC1utS0BPGOo65aRFtRtDLa3F/onh2O3uHvbfT7hZMNqF3Zx3MggAiaKRiOmjQlVcVGcVe+jheyV7pvzS0dtLo7fZRoRjUqp3u0knZt8ra17JPX0as9T8afFv7VXx18Zae3hvx34pu/GfhHUpY3ufD3iGztv7NvriC6lZZtQttJit5HYExzWUHnrbGWGASQsqhY/TjgaStKLqU6i1Uo1HZdHa1n7yvppucUsdWvZ0qEqdRuFnTXvJvltLdad7O9j5+1LVNR0q11Lwlp+r68vhm9jSa60vSNZ1XTtGbXIoxEJLnSA6Wl0lnBm3+0SWsc6lI1gkVYo5G7FGNlzODkl1gnN2/vtXv8zilKVOpKnF1FTUZRUY1JKnGT2SgtOWPy9LnF3VlFJLaW2Akcjhp7ic+RHjEeYri4jYqrSMW3kpJLOsY3nA3u72V+i108v1OWpzylCN27vVtvl5b6qTvs+z39LlG5060t5lurtYdSt7PVBbTWtvdeVZZUKkX2a5YSM0blA0u2OI7A53EhXG0JPVXkm03vZuL7a3vo9DL2UYSc58s1GpFeyvZayVnzdm9GrbLvoOv9eRLhVtbbTtO8p44IIIvsV3YvvkjaN7mfEtzdTogTznkmcDfsijG4LSVNvW7t1bb5vl8tvMuVbmlpGjHltFJLlSs7rVK0nd35nb8DnNZuBBcRCPVpJ4ZQ0moCIf6Ms8yoHKKBCiIWJIfyVUqkgztAztHXTke9lpq/NnLWklJtzvJq8rO9nrp56IrXqW3260tFvre4zb2ki3nmTGOAXWw28ExMKsJlSRkZiGCrCPLwjbA4qXLJ2b963J1k43u0tmlpr5kNKM0m435Iy5k7qKkrpN7p6aq26Md9tpLdxWctsUtYzemZ9RgtI51iIC+XFOyTTXDMygxRRyTMquQu2ORqtR5kn7yTairLdu+/wBxKnZyipR9yLm3JpNpfJ666Iq6x4n1HVlhfUGW6nt7WC1tZGLTm3tEadwqPPLIw+a43bk2Kskj7AvmMFqNJU78mibu7aa9W7d+r3M6mKnUj7zc5JWi5u9vJPe36+Wh51IVneS1iLSgSYRZo/LjeNUWRkgCh1DLtODjgkKqMpUt2JJWdtdNep5rbk3dt30d3e/3iWlhBHFbxvbunmeavnH/AFQDtMCrSbRn+HJUYV9rZblzT1le7tZL5qxMacWuX4ZOTd0tWtbJncfD3xd4y+HGu2/irwJ4o1fwjr9nF5Vtq2i3M1vdog3DyZxHL5d1BMCivHcI9tIqKXjk2oTz1oUa0eSrTjUSd+WSVrpNX1v0bXzO3DSxOHqXoVpUnFNNqUveV1dNJrRtJu99j9bf2Kf+Chl18HIPE/hv4561r/iPw3qVxPr2j62ZZNV1zTtZnkluNbtvsyR/abyyvp3juolSZI7S5MrFWSaSRPAx2V+0mp4OnGGijKirKK5VZTi9FrbVJbtdj6fA5nHkksfVUWm5RqJTbfM7uDjBSk7fZk7KyaurpH7c/A79qj4O/tD6Ut38NvE9tql/bQwT6v4duD9l8Q6JDcGRYhqWnyszRsZIZIxLDLdW7sh23MwdS3h16FbDz5K0JQbvy9pW3s/L5Hr0quHxEOehUhVjyqTavzRT1XOpJNN9mu59QWs20dNx4KYCny1IxtI2FchmXn7wBYd6yuPl5veVrP8Ar/gmzb3DysIvNXPTD5AVsZYMFbcykDG7C7eCASRmk3a19OxLVtDXgt5DHy5UK5LLCRggHG8o4I3buSG+ZiBw2auN0k3rDqvnbbbfUhuKeq/C5sW8c8Trh2kjwVPByflX5NvTcQG3ZDEf3geKbnGzS7aKxEmum3l+OhbRZW3hchA5kwrkyoAzHABUspUEYwGyT0KEhsXsrbp6vy0/4JJ2GgwhL+wfJw13aDY0n3iJ0OQNqhmTcQPl4yerGubGf7piv+wav/6amRJpXXdH0Qetfzi/0j/6SjRbR9Cpff8AHld/9etx/wCinrown+94X/sIo/8ApyJFT+HU/wAE/wD0ln6D2X/Hna/9e8P/AKLWv9CofBH5n4Kjzn42fDeP4yfBr4s/CKbVG0OH4p/DTx38OJtbSzGovo8PjfwvqnhmXVE09rqxW/bT49Ta7WyN7Zi6aEQG6txIZkitB1ITprT2kJ03L+VTVubzt2LhN0506iXM6c41FHu4u9vmfynftQfse/8ABML/AIJaT/s3fADxB+xBrn7aHxO+O3hz4xeJLDxx47+Lup+FPE3iPVvhB4Z0jX9T8J6BpOh276bqHjHxvJqNn4Y+E/w78M+G7OfxJ4s1DRPDA1W/13Wf7Qn3yXgzCY3C4qq61GlDBzw8KlfEwnNL6y+WE5uDShTTTc6krRhHWVic34yzPD4mlC1WTxEa06VDCuMbewjecY3TcpWatFNucvhTNLxhoX/BGnwX8efgv8JvEP8AwTNufDnhjxjN8BfBvx68YeK9f8V6H4j/AGV/jf8AtVeBF+In7P8A8Hvin8NE8Z3/AIhbUdd0G11aLxv4ssJv+EN8G6tFb6PDrOvarZ+JrDw91U+DsLUw2Iqwhh6tSmsRUwtOEKiWYYfBVI08ZicNVbVO1NzhP2bkqkqblyx0OWfGOOp16FGdbFJVHh6eKnzU/wDYq+LhKeGo1o8rknU5HB1Lezi7Xl70bt+GP7TP/BIn9qvwb4R+AHh39gPVdU8Ffs7aP+1P8Qf+Fea38Q/Dtpe/CUaD4Y8cfELxPrGn+F7f4uQ+JvFdh8Sr74OQaPeeKsnwX4J8Q+I/AWi634p0i68ZWVpPvjuC44SnThiFh5UOfCvDuEMR7OX12dGpNqUo+zptRqWipz5mufkTUZyWWE4vq4ipWrUKmIVeUa31luWHU0sGnHSCbqSUVFpNQstFJqbSfyjZ/Fn/AIJTaN4E/ZUu9U/4JY+BvG3iP42fss+E/j9438UQ/FrWfhD4I0G/n+Nmrfs6+KrWCbxT438a+EPBGjH4g6Dd61pep/Ff4ueFPC+j6Fq2j+H/ABF47i8XTW9jqGv+oGCnPHqLoUI4PMKmASqUqtWcpKlPEU6jjBuVT9zBXhTUpyk7Ri7ELjrH/wCxpVK83i8CsbCfPThGMVONOUZucVytVG43k0na60aP6edU8M/AD/glj+xP8evjP+zd+zlYaH4W8G+EtW+PPif4S+HPF02nP4j1PSvD+mx6u8vijVrzxrZWV3aeHdKhSe701dVsZ49K/wCJfDevNE83l5RlVGti8Nl+H5MIsXiY0XVcKjhCUpcntZ0/4nL9pwspJaNJ3O7NMzr/AFSrj8Q6mJeGwzq8iceeUIrndOEl7t3d2lqlvex8dQf8FW/DXx4/ZC8ceLPih+zD4X1Hw78aNI+CfwN+Gvwk0j9o/wADeKF+OvxW/bB8D297oP7PXiuXV9E+HXiz4K6jZ+G/FNi3jnxF8S/CHh3RJvDMureMvhnf/EHwqvhvXfE3p1siTrvCfWlWp82MeJm8NW5KeDwdWdGvik1FqrTc6c1CNKU5Rdqckpxkl5VHOJxpfWHR5Ki+q/VoKvTU6uLxUY1sPhtX+6qRhODlKolFpOabi0z8hl/aa/4JNfDKT9kD4k/BT/glTrHiP4zfEbUdf17T/Bui/EXxb4e+JPwp+PfwN8a6Ppus/Cvw1od3d6rqfjv4qaf4vk0e58B6PZ6bo0vi43/h+G0jtta1CbRbJ0fD/Ce1xUqlbA4WOCq4apDEzhUlTqUq8JVsHiIzjJqNObhFSqSfLCXuzSNK3HOMlTw0b4urLG0sUqmGlKMKsKmHmqOLoShKKc5QlNq0U3L7N3e30l4x0H/gkDo37Uvw3+Efi7/gm1NZeFPiV4y8JfB/4kfF7WvGWuX+sfCL9sL4v+BPC3xY+Hn7PvxL8F6H8QfEF5ba54l0HxRNo2qeOYNfuvDcfxI0/wAQeGNNn1m28E/ETXfCfBDgzD1cJWxapYapWjSq4+OHUanNiMuo1atPEY2lJytNQnSqT9lFurKnaUabjKN+yfGGNpYmjhvrGIjRcoYOdVSilQx86VOph8FOHL7jnTnGKlJKHPeDlzRaI/2RbH/gmB8bfj94e+H3w/8A+CVF54a+J3hbXPg94mn1DTfiRe67/wAKsXxr8Mb/AOO+j+I/H8eoeK9Fj8PzfD7R9G0nRfHOn28fiB9G+JXiLw38PrZNY1y8u4LSsTwbgMFRpYnnwajN1qlGyr80/quLlhG6NuaFTnrwn7Np2lTj7a/smpMo8WZjjJ1MKvrLa5KWIvOm40nWw31nlqJ2/wCXMk2l9qXJ8eh+kfwY/wCC1Xwo+Mv7AvxE/bG0r4djRfiV8O/hX8TfjVd/ss6v8RLC18d678L/AIc+Otd8DN8QPDWu3/hnTpdf8Aahf6DdabfeOND8Ial4c0LxxY+IPh5LfX3iHw/dCb0cRw/iKGb0cseIjUp4jE4XDU8ZTpSdGNXFxhUjCqtbTjGopyi2m00kjzMNnWHrZdiMdGnJOjQxGIlhVJOrKGGcqb9n/dcqfKm9Iu7elm/zn+Ov7a37D37UPw8+H37X/wC27/wTw8MeLNIurz9nf4NaR4t8M/tIeFvG/iPwT/wv3Qtc+K2h+F/iB4SkvPg1488EReDdH1DUtd1KXxj4KstN14au2ufDvVvFngS9tPGN5jiODsPjcVOi6lDFVqVDHVFKrSxNKNSll7m5uhUjF0akJVFOMOWbldS5kmrHRhuKsRhMNCrT9thaFathItwr0p8lTGcqi60FeacafLOXu2askfrF/wAEkvEX7HPin4e/tKt+xp+z7r37O3hH4c/tVfEL4GeOPDviKPxHp1/4r8b/AAv0Pwp53jP/AIRvxVqV1r/hdNQ0nxJptm2h+INO0HxPps9hNp3iLSLS+svJi48TkiyJYbDr2PLi8Hhswj7BzlFLE07JSlPeovZ+9ytx2s73OzD5vPOXiK9SVSU8Nia2Bl7R3fNh2ubl0Xu803bfq02mfrRXKbvZ+h8sfGv/AJGuy/7ANp/6cNUr+SPGz/kssP8A9k9lv/qXmZ+o8Gf8iir/ANjHE/8ApnCnkFfkR9YFABQB4j+0T8Wrr4I/CfWPHumaFB4l15vEXw68C+FNDvdSbRtLv/GnxZ+I/hP4UeC117V4rTULjSvDVv4r8a6Pd+JtSs9N1O/sPD9vqV3p+malew29jP6uS5Ys2x8MJOs8PRVDGYvEVoxc6kMPgMJXxtb2MEmqlaUKDhSpytCdSUYTcYNtcmOxSweHlWcXP3qVNLmUPerVI0oNzk1GMYymm22k0rX1MGL4TfF7U7W1u/Ev7UXxJ0nX3gVtUt/hl4J+CPh3wTDetkufD+i/ED4Y/FfxVaWKrhY7fxD478UT5Bla7yyxxt5jgKdSVLDZBgqtK1RwnjsVmleso8s1T9pPB5lh48z912VFSlOyUVzcoo4fEf8AL7GYhTjFylyYejCknGLbTjUlGpyp7cyTdknqfHlr+0d8ebn9ibQ/iH4d8deDdW+MXxf+OrfCb9nbxR4k8C+fF4x8GeM/2htQ+Hfwt8c6r4U0LWPDmn67q158E7ZvjhrWqeHLTRfDcHhex1LxAnhVtD0q8iuPpp5LlD4qxOD9hXWUZTlTx+eQpVq3Lg8XQyd1cZSp4mftaqwsc29nhMPSrTnif3kadWcqqlfgeKxkMtjUdWksZiMZGhgpVKTUakKuIhCnUnTje98I6mIfLonCza0R+pUQIVA7b5FUBnwF3sFwz7VwAWOTgDjJAr4Pm+JJqK5n+79o5KLvqop2cmtnNRXMkntY9rlUZNbyTacuWS5rNq92vhe8U3ZJ6IeWA9fypPS17K92ruKulu9WtirO10m7K+iv+Qbh7/lQ3ZRb2lfld1rZXdteyb81GTV0mwSbV18/L17BuFJyildyiouyUnJKLk9opt25m2ko7u6stRa62TaXVK62v0DcPeq230to7tLlb2jJ3tGT6RlZvsPWydnZq6dn93r5bhuHSl1S0u1Jpc0dopOW0ul1fzaW7SEtej8tGr+ier+QbhRe75VZy191NOXupSk7XvZQftL/AMl5K6TY3Fq101dXXd26Jd+tvTuG4fl/Xn+VLmj0aezutU0+fbvZ05xdtpRcXroNxkt4tedtNk/1QbhT6Relptxh70fekteVJyT5v7tr+RN9tGr7e69fR2scDY/Ejw7qPxN8SfCa1XVZPFPhTwT4P8fa3J/ZdyNEttD8da3410Hw5CutYNnJq9ze/D/xJJNpSt9qt7KC0u5E8q8jI65YOpHBU8dKVJ0q+JqYOjCFek69SrSgqlZwpqbmlTi0uZxUW24qTkmiPaR9q6Npe0VOlVa5JWUa03ThFyty87mrOnfnSs3FKzffbh79M9K5L62ej5uW118XNOKW+7dObXeMJS2VzSz3tpe1+l+1+/kKCD0o/r+vmmvVNbphZpJtNXva+m1r6fMTcD/kf4099k5f4Iupo9m+RSspfZbspJXVyeaPf8Jf5BuFJtRs5NJPZvRb8vX+97vroU7pczTUXtKzt99vl66BuHvVuEldW1jdSSavFrpJXum/srd9EFn/AFo9VdaPutV5BuHTvUJp25ffbi5Wpp1GoqLndqmpNLlTabVnstWkFn2tbfur7X9RCVPBGef1H+eR+dEWm4uL15kormUZOf8AJytpuS15oNabSSYrXT0ck7p2Td+6tv010DK9efqST/M+lF0lpypOXLeKik5X1inHRyT1kltu7D110snFdEk0tlHpo1rb5gSCMEHBpu8d9H5NJrS97p6WWt09O6Y+WX8r01el1psmut+i15rpa3AFRwPfj/63Wi7k5O/M7uUm5Jybl7zeru203NvXS8ttRWaV2nG+qvpe+uie2+i0tskrWF3Aev5UR974LT3fuyi7W1d9Qs+qaXeWl/S41nwCQGJAyABknjIAHUk9BjqelEYymlypPmdlu9b2d401Kpp1tFu2yYndfZeqbWjs7dE1pd9F1PnXwJ+0RB4p+LEvwX8V/C/4k/CXx3c/D+7+KPhex8eN4BvrPxj4L0jxHpnhXxNeaNqfw78d+O7C11PwlrPiHwnD4h0XXLjSr+K38X+H7zTU1S3l1FtN9jGZNPDZdSzKGJw2MwksW8BWnhqeNozoYp0Z1acJwxlGjCrh6ipVOTF0XKFSUZ04ScoJPlp4uMq/1epRq0KrpSr0/aSTjWpe0jRclbZxnKKUW1J3uk0mfRhA6nt7+nP0rxm0km7WV1rayTVm5X0st05aRd5KzuzrvbXbTX0+QAjnH17f4+9U4yTs4Tvp8MJTWquk3TUoptWlZtPlaezQnJaJ3T84yT+fu/n+gFgOvpmo5ovqtN9Vp0110s9HfYTaV22kkr3d/wCr+W4bhVNWko6c0vhXNHVdGne1m7pO9m4ySu4ytXLK6Vnrt2fo/mLSWqv+ej+7cRdst+5/LBZsKQoOCSGzx7j72Mc4xlc5r9E8O/8AkYZh/wBgP/uRHNiNof8Ab35L+vQuPNH/AK1zGhRdjh18vflWDFcSOw2qAxwQVBIcAZJ/X92zmMXULholR1ZYw4YRZ6gDj5DvLFnKk/MGI2j5MHFVoi6aTk7q+l/xRwOrXswV3dGZSXI3MVJLEJLy8aKpCgksjOQHGeWwqbujZRSd0rHnmo3ypGc72lbcSd8eAuWzgYBwGCoN2d+cjJOByybbab0uzSMXfVaGBLqqRGMwtISMySKrbFBcgEAYPI44D5xgnIwBJSSWyPx1/wCCpvx31nwrovgn4Y+C/Enibw94q8VajLrmpjw9qFzolxc+H7Em2NpJqdvLHJ5N5dyrutEnj8+K1fzkaHKP2YSnGcpOaTgo21TfvN9lrs9Ht16Fyko0rpS9o5wVNre6nFy1a5UuS977q6Wp+M3ibVNV1e30ltR1zTNYlsrSXUXtY7LzbjSmjMxNnq1xJGn2i9mjEbSQxNNG88m9pACWrsw8YU51OSFSHdyaaem8bar5+Z0VpVKip+1q06vKm2obwbjb949rtNW2vdeR4zNfyX+23gtVtZVJuIrh7m1sVmmgBnRUmleaJp5WLC1B2W6lMf6yUZ77ONpSk/8ACtd9On3/AJnlzqe0Sp00o8jb5m+Xm1cvtdn23sYk2o3I0a6vYAJ7v7VIJ5nFpLMvyLIWWUypJh23lmaF2JJ+ZCvFKMXUV1Z6PqtOn9JHPOrP2baXM+ZqTvq36dlZ6/0+b/4SJpb2OGx0vS7S3u9EKalfa8n22Ke4t4LuQypGllK1s3mLGLXyUaXepWeQxZc1yKN+aTlrdRjpL5yelm9Lb73uc6xMpTUaUIxpuk5TdZ86clzJOLjbld1pf4d5XRwzQakbmfT7UPqY1KSBIH06C5GZ3i84Q2QltFlEizsUkePyzO8ckMUjqua6VKnZT1i4xs3J3atd7rS2v5nFeblyL957SatKKaipJq0bu2q0afmlvoUV0PWrowLFZzGG5eaL+0LqN7O2ku7GXy57OC8vFjgnvVG1riBGlmiVlbYRuddFUpRupNSktWo+81Gyd7LoCpVJaxhLlcuVtpqPNs1d2XYoNotvbxTpqkMz3DofsqWt6EnWULKkM0qxi4ilttwBJ80BYlMRkj3CrU07eznCPW0k9fvWnkZVKSg37SDu+qmlq/Lm11+X4lzSNZ07w3b381zpKa/rl1bm3sDfNcSWuhfaY9kuof2eE8nVdQiheI6cZJks7GaQztbTXSQi1U17dRhzOlBT56nJ8U/7qk1onu7WvZMVOpSwsJv2br15R5Yxk7U6L/md9JvtZu2vc87uA0YS9MJdHjCySCNiPLfzCzEO4RvIGBIqllJADANuI6obW6Raa9Ve39M4Ki+3r1u1f8fxKkgkdhN5UibMosqtje7wqRmH+HzEKogcRHADJlZVNVaL2s/mJOo1JuPKo26p3v8A8MWoXjlAknVEklkPz26IW8xxJuZkYlWG5AuIznzBxyuQNOysKnaSvujd0Dw/PqbG5tJ4LpYMGWF7Z4ZkLMzLFFE7orl9g+dWYgjG4/uxWEqzg7TXL5q7fltfc6qOH57zU4tJtJJOMk167pf5WNCXS/sakSb0kVtshW1dSUAPnSTKSAsizBEUBVCgPICH4qYycpN3undrp1OnkUVt72zfV9/vZj3b6hPK6EyJbgNF5iOQWhBKyPD5ZUyrs4eMSN5YLErtRmrSKim2189erXY5ZSlzSs5LeOjadr7aNaaL7kfQ37MXxLsvhB8QLbxZq3jfx34Iia2ltYNZ8Ew2moXgmbYFh1TS9TiubW60v5ka8s3Xz58fudkgV68/MKU69FU6dGE3CdSS53Z2l1i5Ne8+iTfoenlNahhq1SriK86cZwhD92lNNRsl7WM3ZtdZb6n9a3wO+Mvg34wfD3Q/FHhjxbpPih5tPs4dWu9LkZDHqyW0ZuludNkKXumzB33PY3kaSxhgoXGMfHzpzpSdOrGVOab92ppJ9dHtLTW6urWPsVKnKPNRnGtTaTVSmk42fdQclF3drX3PdNPufs9ukwPmOQIztyFDMhfc24vuB+Y7+MHcducUk+hEotttLTpfTpZ6N+Rv2Wsl3WMyxxhwEfJyXJJUcZH3gAGBBzvJLHjNczatfTsQ4W1a7f1/VjqrWYGKJvORhgbQ2PunHyb26PuwGJz0wO1NQk1dLT5GUovdLQ6SwljhVndVkQ7SoBVydjxhwgdtsrBo229NxBCkAE1LTjoyDqdHvBNf6coz/wAf9suUQbBukBC8ggYILMcsc5yFIBHLjP8AdMV/2DV//Tc/yM5p3vbRLX8z39up/H+dfzj29I/+ko1W0fQqXv8Ax5Xf/Xrcf+inrown+94X/sIo/wDpyJFX+HU/wT/9JZ+g9l/x52v/AF7w/wDota/0Kh8EfmfgqLNUM/Br/gqV+2r/AME9v2O/2qv2U/iL+1f8H/j749+O/wALvCfjnxz8AfGfwgukGl+DNN8aXI8F+M7bV9JuvjV8NNH1q51y30dLSaz1zw74lsTpxaNZohcT27cuJ4hnlFDEYCU6iw2Z0orEU6dKnN1IU3aMXKdpQSeqdOcZd+504Ph15xVp4uEaLq4CcvZTqVa1OUJ1F70uWF6c00rOM4yifkv4x/4Kz/8ABEvx3+1zD+2l4h/Z3/bcuvizLpXhe38S6IND+GCfC/x/4j+H8mkn4X/EH4g/Dz/hoL+x/F3jf4WQaNZwfD/UNV83TdBubfTddGkXHifw54U1zQcYcecmXvK4+3hhlVqTpy+r0VWoxrQca9KlVhVVWFLEaOcYyXvJPRc3N1f6gVpYz6/L6u6/LRg4vFV/ZVHRfNRq1KXsnCdSg/djKabs3o7Ra+kP+FWf8EoNY/YS+Gv/AAUc+Df7O37S/gn4HfBf9oH4oeP/ABh4c8ICPxT8b/FHhn4iWeq/Az4y+CNfHij43a3b6L8FPFN9f6LrPizSfDfjqK10Xw9Ya/qGnaZoK+KPG1/P7C41x1fL8TjKnPiKFbDUcLKMqGHc6EcDVhOhVhTTpw9pSlHkU4ylOUZ8sueKuvG/1QwtPMaGX0/Z4fE0a9WonGvVjTrPF06iq0Z1p805Rqe0cmpcsU4XjyyUT4Hvv22f+DdHUPCnhLwTP+xv+3VbeGfBXwx1v4NaFpWlfEPxdokX/CrvEfxP8TfGjWvBeuNo/wC2xYy+JtF1D4neLdb8WzxeI31RjeyadbiQWGh6Jaaf58PEjEKcqyrVXOriqeOk54DAT/2unBU4VuWcZRjOMFy2glBq902236r8OP3caEqGFcKeGlg4r65jE44eVX20oJ8qmr1Upc11US91SUdD7u8Rf8F8/wDgkT8R/gBB+x/4t+Bf7YFr+z9qfgbw38Hb3w9NovhzS7ex+G2i2ul6HY6bfeKfCX7R8nxIk0zTtH020g1W502/1DxBqunQXME66vLez2135tLi+lTxkcdCeLjiliHiVWlQo1Uq8qjm6jjKpNSXPJy5ZRcFty8qSOuvwbjamFnhZrDzoSpexlSjiKylKmoqKgpqFOadklze1UvNnrP7bX7P3/BE/wDZP/Yl1n4h+MPBfxJ8WfCf9rhvgL4X8HeLvhF8YPGfxf8Ai3qT/CDwJrtp8BvG3wd1742fFnVNN8O2Pwg+HzXei6PqGn30Wg2fhK403wLrWka1oF/aeGrj6Ovxlj8DHBY+pXpVfYyxMsPyYXC+yn9dnKeJhVpQhapSnOrOc6cpTjCXM6ahLRfNYfhLDZlVxGX06NSnUqU6Ma7qV8VSdJYJKGHqczk5UqkFTjCFSklUqK3NOUHcrf8ABOX9qH/glZ+1n+1p8BNA/Zo/ZZ/aosPjn+z/AOC/jN4l8LfFz4hywRaL4c07x/Y6nD8WPiB8XtR0b9obxYfH/jT4o654sOnar428b+FPGHibWfGfibS7qXULI21vqOleZg+La2ZPF5fTqYhU8W8PVxEZUKPs1HBf7vCNTmnOjRg0o06MHDni4utCUryPUx3CUcshhcbXhhZTw0q9Kg1XrOtKeLSeJkouEI1HN3qynK6g1JQcZ+6cL+2f+1J/wSl/Yu/4Ke+P/ih8ef2dP2xNQ/aGt7X4T+N9Xs/Dem+D9U/Zs8f+MfD3hJrf4X/tC6F4N8S/F/wzZ+KPiD4D0PV9a8E6B4tu9Fi0vwf4t03xVqOiaLZ/EO21XxbcLH8ZVMBh4ZNWdaFCg5+ynSoUniPZV4xlUo08TKUW8LPRVKEp/FdRi43uYDg769WnnFB4d1asqbqwqYiolKvh5v2NaWG9nOlGrTs7VFHmlHl5m7Ll8t+Ef/Bbv/gjn8CfjD8evjl8L/2ff23vDPxI/ab1OLWfjXqOzw5qeieMtVhu9SvbTUz4T1X9qS/8K6PqFjPrOr/2ffaFo+m3OnwapqVpYyW9nezwPyV+OKeLw2DwtVV50MAnDCx+rYeMqcXbmjKanGc4trmalKfve9vqd+G4ExGGq4mvR+rQqYtU/b3xWKnzulGMINJwajLkjGN1ZSS97Rs9E/4J2+C/+CDH7c/iLxX8J/gT8D/jb4E8WeFfgz4k+GuleAPjd8cPjVp2p6p8EfHmv674g+IHhv4V2OmftK/ECwtfDp8SeItc1jxdYaPdaJqVvqHjPVNYW0mTXtbvX9vC8cYzM6slDF8laNbD4u08JhKbdbCwjTw9VKnS5W4RhGLSmpVOVc8ZaSPDzDguhlcIOphuWnUo18L7SjisTKEKWInKpXpycqkWpVZTk4c6ck3alK/Ml80fHL49/wDBvP8AAf4gfHL9m7xH+y3+1d8R7jw946+Hfhrx34s8J/E3x/4x0fVvEn7Nukap4J8AQeFPG3jL9rbRfGdnp3wz07VNZ8C6dFplvoditjYLpcEd9ounaLLHyYnxFxGGr8k8RVlWwixVOLo4HL+SP1v3sTFJWi1Vb5mpJqMm3HlcpX7cPwCsXh1VWHpezxTw1WMKuKxUJP6quXDPlhKVuSz1Uk5399Ssj+lP/gnN4U/Zvvfgxrf7Sv7Nfwl+KfwY8O/tm+O/FH7Sfizwt8WdZ8Tv4i1vxh4z1jUIrz4it4P1H4geP/CXhGH4h2FnYeJdI/4Qa7stL1nwfd+Ep5LeK3s9NsNN6P7TxGaUcJXrynKNLDU8PhlUpUqU4Yam5OnCSpt83K5y9+bc2mk3ZRORZbSyutiqFNQ5p4mrXryp1J1IzxFTl9pJOaXJqlFwjGMU46JX1/QOpG9n6Hyx8a/+Rrsv+wDaf+nDVK/kjxs/5LLD/wDZPZb/AOpeZn6jwZ/yKKv/AGMcT/6Zwp5BX5EfWBQAUAch498AeC/ij4Q1vwF8Q/DGjeMfBviO2jtda8O69ZRX+m3yW9zBfWcrQyDMN5p+oWtpqel39u8N9peqWdnqWnXNrf2lvcRb4XFYjA4mli8JWnh8TQcnSrU3yzh7SnOjUXZxqUqlSlUhJOFSnOcJqUZNOKtKnXpVKNWKnTqwcJxfWMt9VZxfVSi1KLs4tNJnxZ+1X8PL/wAIfszX/wAFvg78Rfi7onjn4pa8/wAPPhrNc/Fr4j+NfiDqvjHx5bX2nw3Nz8S/HfibxX8TbDwX8NrWS++Lni//AIR7xLYX1j4P+H+rWkN0ui3Or6NrX1HDuOhXzyOZ4/A5bUo4CEsyxfJgcHg8E4YG1bk+qYKhQw08bjXFZdhb0ZQWMxlJ1Uoq68zMaSjg5YajUrxq4iap04RqSnUm5vlm5TrSlKFOnByruTlFTdKMYuTmoS+L/Fnwt+AX7MHx6N38LvDupeJb3/gnp+xD8Uv2i7PRvH3xW8afEbxjf+Ite8Ia78PfhT4Q8I3vjzxH4y8QeD/AOhfD74dfFyDxh4R8HL4a8AWGrePfhHqn/CO3eqWXhg6T9NhsdnWf5Q5ZhjaVKnxVxTgsh9thMJhsHhaeFo42pmuNxLoYbD0Fiq8a2Iy6l/tNOrNrBY7nTo1ff8v6vg8Di4PDQnVqZVgMRipQeIxGITxM1VoQioVatSK5KF63u2hF1VB+/CMY/a/7Pug+KtY+KXgjx/J8TPiRrGn/APCkdXufHY8beOfE0Wm/Gnxj49vvh1f6V8QvBfwG1bxBdaH8KfAvgo+F/FmlaJd6X4N8GXGoTeL30/S47/R7fUNX8Q/MZvUw9DL8TgVg8LTnHMXHAQpUaNStleAwVbG4adDGZpRjUjj8fjorBYifs8ZjKcaUZt1cNWlPCP08HGc61Cv9ZrSUsJep7WvUtiZSadP2eHlPkhGjB35oUoX6tsx/2pNQtpPjH8KvCFr8VvjZ4B8a/ELx78K/DfgLUodY8d/Dv4DeHpfB3jOy+Kfjzw9PrOhr4b8H/FT4k/GzwB4b1rwZoHgfxhe/EncNHl0zSdF8KaPe+PD4j0yBKOW4/FzwOTYjA4PBY2pjKVaODxWa46WK5cJhav1bFQqVMLhstxFSlWWJorD3j7RzeIjBzw5jOR4mlTlWr0quJr4ehhqlqlLD0JRhUxFeTqKMaeIqSpU2vYudRw0k6aTZ5T8ev2i7iy/a5/Zp8TfDjxl4o8VeALTUPFvwrl8J+BPGuoXHgP42fFD4hfBbx1488K+D5NNsbw+Db/UfCi6V8Ndai8aalFqOmaHY/Eb+0LrVdHsfDWtundlWTKXDueYfF4GFDGunh8wnOvh5RzHBYLBZth8C6qhWUasKdalicyw0IU1B1J4SlC3LiKPtcMRjG8wwVSnKboSdWm4U5KUJ150Kk40pSi5RbjGSbcmlGMeZtSVzyj4bfFrxR4x+FPwoi8V/tK6nd+Jfjr+2h8ZPi/41+IGl/EO98IaB8Mv2bf2YPHd6mvWXhp7LXtPg8OfCTxha+CPhD4AvPB2oasyacn7SNxr2qHxRfw6prN/34rA08HmWZ1KGR0Z0ck4WwmEwlGtl0cXUxGNzjCUpYfFVGvaTrYulLEY3E16joRpU6WX4aFCnhnW9lU56Vbnw+FhWxThPF5hiK7cKihbD4O8pUlK6io8rowlL4pc0nFtxny+yeAfi14w+M/iv4Yx3fjLxl4d+G37Z3jP46/E/wtPYeIfEHhbULD9nn4I+FvBfg74Y+DfAOpW15p+ufD/VPjlZXtr+0FrGqaBc6P43tdHv/F1haXmj3lsl9oXBjMro5fQzGlHCUa2P4Xw2WZdVoqhSxVGpnOYY+dXNcbicO+aGLo5f++yjDK1XCe2p4XGTnUoSrzn006869Sm3XnRoZlUr14S55U1DCYen+6o0pNxnTqVbc7m3Cq2/i1RjfED4wfCj4M/Fyy8eWXxt+J4+Bf7MnwI+Jf7QnjzS9W+PHj7xbB8VfGHxluNb8JfB/wADaRF8QvGGsXXxP0i60f4W/GzxL4c8Mz3l5o3hrxFZ/DDXPA0ulaVrGqDU7w2XY3NsvqYSWU4aOb5/muFyihVw+RUqFbBYbLJUcxzHGYiGCjHDUJU5YjL3iHh6UK0sGsRyqdT2CU161ChiIVViK7oYXCVcY6dbEynKpVqzjSp0/wB7UdeUYQp1K/uNwvDku5S5ZeUah+0Nrfwfkl13xJ8a5PE3xm8Ffs4+FfBUXhyf4u+I9U+HXxU/bM/bJ8Yp478MaRpHgq511/DVx4N+DzX+if8ACOeJbXw+mn+Gfg98T9M0WG/ttE8Habp2iehDJqeZ2pUcpqUcrxee1MT7f6n/ALXheGuFsDHCYnEyxTpe19tjYyr2p06l3WoJzpOLfNzPFSotVpYiU8RDBUYKPtIunLMMySlRpON+RexjLkdWKVJRjzSqc1pP7G/ZB+IOnfFb4gfFP/hEPjLqXxX+HX7N3hn4c/suaLqdz4wu9avPGvxG8M6Bb+JfjB8X/FccV9PB4ov/ABRc6h4H8IaJ4s1ttQu4db8B/E2XwxeppXivWL3XvluIaNXCYTAxxOBpZfjs5xGJ4gqqdOtTWGweMm45ZgYxg+elOjCFbEVIQUKns68YVv8AbYzUfWwD9rWxE4YiVSGHp0sAm23CriqMYzxOKUZbKc6rjySXLHk/dxUbN/JpTxH8dbP4h/GDwJ+0V8ZT4m+NH7Wkvhz9mbwt4Q+N3jzS/h58Ofhh+zp8S9J+Fnxg+JF34W8PeItN8NeJfh/rWn/Dr4g+PPEOneMbHVPh5eReI/AvhHT9Pj8Y+Ll1XxX9HH6vlNTCZdiMjyuNDA8OKrnVSvlWFxGNxmY5nl1fF5ZgKeIqLmWMeJxOAg6uBmsRKvSrRVb6mpQj5l5YmNbEU8bilOvj2sFCjXmqeGo4fEVKGIqShTklLmVKdlXjJONp0otSjJ8/r3xP+Nvin4cfCvx3+z/rfxI+L/jH4k/E79pb9ujRPBMHxk8VWXhi5+Avwl0DVvDHwl+H9zf6HrP9uXei+LfGOrfArU5P2edPEfhbxP4r8Q/EzwZq2l+ENLs7zxN4L3pYHK4YjG4LNIYDLKGDy/JOE44qeWRbjm+Z0MJicyxqblVjTWEvmf1jFezfsMJDBVp1lWp1qOLU6uKlTpV8JCpialfE4nNKkJ1o006eEjGOHopxg5ONSpThFKm1y+1bl7qk4+/+P/G3w91RP2Yb7wD+0r46uPD3xq8a6Z+0T8Rfi1cfGzxPo2g3vwV+AfhfSfEHidrbS7LX9L8J+BdD8ZeJ/FHwr+Hniz4e+CdE8I6Bqlp481q/8QaNea/pdvKPKweDxlD+3YYrJMNzZVh6uT5dgIZVCrUp5hms8ThcO4V5Wq4t1MPhcdjcPicbZyhOMqNKgqtJVdqs6NSOB5MTV/2yo8XWmq0EnQwtGpVcYwuox96UaclTipv2qk/hvD6S/Zx+KDar8EfHv7UvxH8Uajo/gH4la540+OPhweKZ76DR/h5+z5omjWWj/D2+tLK7/eaHpXiH4ZeCtO+MfiGyW0s5LXxH498SC5hkuUkup/CzvB+zzPB5DhIQ+s5fTw2WYud4yjVzfE4mGIzBSnGTlbC4rFV8FC0vY+ww9OtFtTlWl34Svz4WtmFWo1RrOtXpRldSp4WNSccO4qSvepCLqyjUi6sedRnFOHLH8yLvT/iLo+i2Xjb4r/Ff9p7+1PCHwO+Kn7Wnxa+G6/tE/FvwHHovij9p/XrzQP2XP2R7O58FeM/C8i2XhnUbLxlox1a8v4PEGieJ/DPhybQtV0Hwtr6aDpX3jjgKtatgsuynI6kK2c4ThjKcRUyLA5k5YTh2nKOcZ/Oni1iknWp4eH1ZKEaNWpja3NCpHD0/Y+HNYj2cKuJxeOtQw1XF4mnHE1octXES5MDgm6dSLjo1VqybUoxtGUottHrGkJ8SviP4H+Lv7Oz/ABo+LMnj34E+DvhJ+zb4R+LulfFPx74IstN+InjP4BeCPFOsftc/Er4kab4s8JXPxLl8QeK/ifp9t4K+Gt7rHi261rUfA9pcWWi2a+Ndd8QaL59SeEweIy/PaOAwMsHndbNM2qZfLDUsRVxGX4XG4qhhOH8DglSxEcE8RhcJRWMx9KhQeEp5pGrQxSxOCqUo9EPbVqNXByxFd1MIsPhaNalXrUoRxEoSqVMbWrRnBYhubTWHjOrT5ad5Uea7fSeF/iZ4s8QftE/Ea0+IvjP4i+C/2bf2iPip8T/hf8NfHF38VNX8OSah4j/Z38M+H/Ad78PvBA0rVbO1+C+lfEHxTpX7QPjDQ/G/gHUvDXxG+I8Pw90i7FzpDadZ+IPGnFXwGGpZLg6+BpYLHZ1kOX4DMsbSp5a3OlSzarLHwzGWHbqRzKrltCtltPE4WpXeHo+1q1q9oTp4U1pVKzxtVYjmpYTGYipRp141+dyqYWMU4xXIvZxrP6zacpKaWGVpWqKU+IbQPF/xO+IFi+h/Hf8AaA0Pwl8Zf2mrceAtP0748/E7SdN+HX7Kn7EOkNoHxY+I7XFh4psdYv7P44fETSn+GGvavreu3Wi6zo/xe+GXxH1Oy1Px3pQ8Q6j3xrYTLcLUjWyTJMTisqyWc8TTq5Jg8TPG8RcRVnVwGXwo4nmpwnhsHXqyapUIuji8oxdF+wwTq0sTk6c61VezxOJo0sRjHyctarD2GW4Cny1qvtISVapzPRKUpupzOpFSahJZnwr+L+heHdG/Z78YeKv2gviLofwq8L6N8ff26/iHe+Mvjd4/8S6vY/Brxxrvirwn+zL+z7411DxX4v1nXfG2q2mj3l/c6r4O1TVPE9xYfET4Ha5oSJ9o1eFNR1zPLKtSrnmHo5JgqmPlVyjg7DOhk1DB0JZhhqFGrnGZ0KdCMaOGwyq06lClVp06UXhsfl9WNRy9tUFRr06CwzniaihT+s5rKMq8pOVGbf1ajzOUqtSUU5Ks3KTk43Wju/tjwf8AFHxT8Pf2HdY+PXji81fxn8QPFPhLxd8VrfwvYeJTe6pJ44+Ketajqvw3+APgnUpBq1paalouseI/CXwO8H2ml2U0c/iCys547K81fULl7r5jFYKjjOKqWUYKnSw+FweKo5a6lWjyU6WGyuMoZlmmNpfuU6FT2VfM8VyOFX6rRnSjZSVOXowqullVXE1ZuU6sKuIvFysvbJqhGCUKtlFypytGF735rO7Pkj4efGD46/AS10fwb8aNXtPF3iT9k74N/Cj4f67a6L+0H4y+I0/7Q37TH7UvjfwP8O/BWo/FHxB418FeHdb8JR+F9WntPEes6Zc2vxF0bwX4U+O/hfVdJvrxvDmjaVN7+IyzKc5nOtl9OWGwvEeZ5jXoLE5Xh8vpZZw7w9Qniq9PDUMLLF0a1etRlRp+3ajLFYrKsZUlVf1irOpwxxOKwaUMRFe0y7DUlVjHE1JOrj8bVp0oxrc8FBwp1HVV41I03SqqdKTUKLXt3wG/4Srwr+1VffDW/wD2itW+Muq/DX9l/UNV/aLiPiLxpqMb/GTx/wCOPCF74T13QvhlqXjvxn4d8KzLpfhL4maqnhHwX4e0xPBeleMfDmgi3h8Ma/4G0HTvPzWrhcRw7g8b/q/DL8Pj89pYbJ5VIYaNKOX0cPUeMdXG/UqLlSpyrYTDzxFetXclzVYOjGOI9jvho1KeMnRWLjiHDC1J4lxlKo1WqyjGlVpxlzJJfvZxhTSSjFKcbtJ+U6F8V9X8O+K/iJ4e+Fnxc+L2qeP/ABbqfw5/ZD0DTvjzr3ii68T6P+0Z4u0b4lfFnWf2nfFHwj8eRjSvhz4Mb4biXxr4D8HeEPB3w/8ADHxKm8OXHw/0rwj4U8KWPg270npq5dHEYXBzzHLsBHB4fD1+JObLKOF9hDJqFfB5fSyfDY/DU/8AhRrPMa9L21epUlKmsRW5sY1hlRMoVeSdSFGrU9rUlRwUHiXUUvb1XKVTGVKdXSnCnSXNTpqEISjyvkk3rStvin4x+G3ij9orQfhd8dr/AMdaJpPin9jj9lay8Wa/4r8VfE1vAHx0+MXxPfwd8R/GsVn8SvHnxAshd/Dfwv8AErwVq8OkQG18PeKPGCReDfGUt9qPhjUHTpnl2EzTDZHVxeU0MBiKtDiHOJ0sPHD4d1cmyzC0a+Ew8q1Glg6lZYytHE4SVGvOriacYuretGpDkzjiXh5Y6VLExrKNXB4FyjWdSFHGV63sqleTnKSjTp07VZcrVOPM1a65V9J/CTwB4L8HftIfF/40SePfE158Ofhv4C0X4GaX4u+LXxO8UeL7aP4n+KvHD+K/ju3h/wAWfEPW9Wt7Twzcahp/wJ8GJofhjWLPwj4f+JPhbxx4J0rwx4d1zRNasrv57G4vEV8ky7KY5ZhMJi8fjp5t9UynBUcN/stPAQoYCFXCYWlCU5wpU8xqqviqcsbWy6WAzCrUqUnLFS7MNRo0cbXxCrSqUqFGOCdSrUlODrVJrE1J0nUbSSUMPBKPup1HKK0m17F+2frniaz/AGfvFvhP4f8AiDWvC/xO+MF3oPwR+F3iDw3fz6Zr3h3xz8V9YtfB+neMbG8s1bU7e1+HdhqOp/EfxDdaQE1fTvCvhDXtS06W3ubNLiLz+GYUHm+HxmIw9LGYPLKVfNsdhqqjUpYjC5fS9t9WlCUlTm8XiJUMJClU92tWrQoSTvOJ1ZlOawdWFKbhVxCWGo1I8z5atdxiqilTvKKpUvaVOdNbWi3U5UfmzZ+DNVm8cadpejftF/tJ3Om63+018I/2dvhX4h8RftNfF8XGs+HP2PdJkvf2p/i94q8PQ+NtJ0DXPEHxG8ceHfHX7M/ibSo/DGn+BNX8ZWfgbxhH4S1DWfE51LXfs/bUaWXydTJMhk8FkmOznGqjw7ltavSxOeV3geHsHRxVaNSvRpUMJQefValStCpz5hRoUqkaMKdCn404SeIaeNx7/wBup4GFWeKrcvJgIJYzFSpe0cZe3qRlGMOR03BJwheUjutS+K/iX4nXv7Nfxo0744X3hLW/2sP2gfgn4g/Z/wDg0PHfivw/b2P7Mfha90Dxf4ztvEWh6H450Lwd4g1jxt8PPDPjbxVr134m8E6vLYeJPirovwRudR8U3uhfDnU9PypYDDYChn2S1srhiqeQ5RmUc2zShQo4pVM5q0sZhcJPC+1w1So6GFzR0VSjCtSWJWDeIq06mExPsoa1K1bETwOKhi/YvF4umqGFhU5nh6HO41VVjTrwhUcowc060aso8zjFxtym98JviTrXxI+JHiDwj8W/F/xC8A/BX9q3xV8S/iz+zvrdj8cfEGjaj8QPCXgvXfAvws8M+D/h9410PXdA8ZfCXwh478PSeBf2ifBPhrwBrejeI/HOpfFDxTplndaR4S8Ja1o3xCxzHB4fA4DDVstwmCxWZcP4XKsFm+HjllPE0MuqYjDVsbXxVWliFUw2Z1qOaVcRldaWKj9SwroqrTi6GIVVGHqyr15wxKqUsPj5YitheWvO9WGGrPD0sOpctL2cpyjUqx5JRqzUvebjCnb9dYYkgijhQuUiRY1Msss8pVFCgyTzvJNNIQMvLNI8sjEvI7OxY/nO7b6vf/htl8kfRlqKQRhyZPL4Xb8qsGYHcAdysVIALKVGdwAyAcj9D8Ok3mGYaX/2H/3IjmxO0fV/oUri5aMsXl3EK5GcqjEknerAAxnDDIBwc5I+UK37DovI5lFy21+45C/1P96N2XwW8yPcFcF2baqq0ZU8iM5UsWyWBBAWWW7nTGKjraztrr9/Wxxmqao5UHzGiSNEDx4LFd7ZZkVs8Z5ZlAQYIxkEnKc+kXqnrp691bcrV7bnnd9fSSO6sqhY5vm3uPOdQuS2UwMcfcACnLY4VqzScn3e/Q1Wy9DHmmUKilgVZ1DIUB54+ckgYUcqQ7FjwAB1DcJLVrT1RUVd6rQ/m6/4Kc+L9T8S/tExeEfs1/pdjpfh/RrKLVtVM1rp0omF/qMk+lTzI63NjLJNEl7cwKFWTT3ilBWEonp4CCUKlT4ra8ndbPtta/4LUWJk1GhRgkk+apKo2koO8oqLc3Z3sndbX16n5y6PaxXlt4m1S4uZzBo2niYypFG8VxdXFzBZRQySN5aW1rJNJgSmGZ32IZYCv71O2crexsrSm7qKS92OvN5O8LvW7V9LNHHRjGUcRU9o2qVldNpTldQ178remvK7b2Mq9u7TUdY0rTTqMFxHqMFni8lt7fSYLXUXtUivFdLdHtTYx+TGBJugNwVmvXgjM7MNYRcYc1nZOb6t253bTVvS3S7MJWq1FQdVO6ilOygruKk021Fb+7d6dtLHIXk1v4a1FYDLb3DJ9psJYrW4jubWXzCQwXd58ZErMCPKnWQNtEUkRGapc1VKaWqs02nC3RXjaMvk0Yym8PV5U1yq8Ha04tP4rNKSv5rXszXt9L0yeO/e3l8Q6Z4V07TJnm1mKwhS8GsXIlltrS+Z74wWun32ppLBslvJrg2ENzPDazBGhBKU4cilCM6k5tbtRUElfZq092uayeyu9Co06SU+WVSFCEW3NqMpTm9bqNn7lmly2UlZtqzTMfS9SlDz22sS6PJpr6tHKLf7RDpsd+ILPAghkSOOSC3lJ/eNmC3JuJFR/Nkarqwjyx5G+Zq7dm1HXW6fuyt13T0RNKvzfu5ypunGSlGyjTlNxalCPuqE1JtWvGy89Dg7G9gs7ecRtrEF1damrWzQy+dp9oJVuBcultOGKSuEtY4XhcnyhMOEWNK6ZLmkpJU7Ll1fNFyslr7lnZvS34anFFpU5aVlJznZRcpwjF7fFzR5k76vW1r6WttXN5qVrpenXM2qWupWC2d3Zi0ntpLt9Jju7me3WCeK5V7O0vLp0a8t2tj5wiZJDKjDjK0ZSlHls+a7XNZPzi+a6Xk2tS3OUYwlz037rV501zLuvg5W9b3Xy2OM/svTb++Hnm58p1USGKVo8BIgTIsshfy0JRRHk4GAwDbU2b8/Im7aHP7GE6kb82u/K4q+1vi+e1vPoa174c0lJmhtZ7l0MRbymEgMSnbsiSWDzhM5b5f36QpFsbY+1mWlHETje6tt2d/u/E0qUKEZSjFyUXvza3tta1/nd+hn6ppkTCK1a0SOBj5UTq8TsojycygjzZAxBjBbPkHy0DjYFWoVGr8r3tfRefdGUoRkuXl0e72tbbrr+NrHM3WmJYtbgQq0UpjaaNWYrHKX+VD5RPA3fuwI8uww5IXB6FUb2fm9P+AjB0FBJU421fW/5tkSvd2qy+SUjiYFfNZyu05IkZ7dQiiYMWEcknMbbcc7dqklJ3er/rsC9qtrrpvG33d/PfzEvNVktbCR7q4kluC3lx27l8BgcssTc7cYALB2A5+UgmnClzVEo6LlvL8E933FUr+yg+d+/fRW9bO6VvvfU5631iBINwZoZyqsY5Qlz5MbmUfdh+WNst5u1whKOzPF88bjodHV2jpd2d+nTqcsa8Gm5S95u9rPZpt7K24wGK9cxiKSNcFtxklSJ5NpGHDbZA5lG5Y45VHmYXds+QJe67aad0n+d1p3MZTjUbi46d7tXX3rfse0/Bj4z+PfgL4v0vxz8OdVk07W9MkELW9zPnQ9X05l33Ola1p6lWubaZnBRUmEkNwVuoZYZYYWHJisNTxcZQrJJSsvaqMeeGqaknbm0aV1rdaNNaHqYPGYjCThVoSXNG79nNtUpqzTjKKtHWOztpK0rp6r+kb9iD9vG6/aO03VdD+IGi6H4Z8aaFcQbBol5OdI12yu/N2vZWd/cXWoW9xZiHy7tGmnhcMssU2Xmhg+RzHBfUZxUJSq053/AHjVuWy3drWu11XXyPtMvxbzCg6koRhiKc+WpThJOEk1zKVKN3P3U4xnvqpP4dT9L9MmEyecuxMt1kJZmBO4MsZIAO8AOXBPXA5OPPXR3+5pr7/L8zqmnZrrpp8zs9OukVVUSLu+YMSwQB9xKrjkKm33yVB2rgkNrGTVtfd9P+BfcwknqrfI7IM0siRo0ZjWJW2o+NzHcGQj5MbW6kkEEleQMm2oyTl5PXXojJrudboXOqad5hcuLyzI2r5g3iWEFm3EBCQ2GbJyT94fNnz8b/ueL/7Bq/8A6amT3TPpk/5/M1/OP+Uf/SUNflsU77myvB62tx/6JeujCf71hv8AsIo/+nImdX+FV/69z/8ASWfoRZf8edr/ANe8P/ota/0Kh8EfmfgyG31/ZaXZXepaleWun6dp9rPe39/ezxWtlZWVrE011d3d1OyQW1rbQo81xcTOkUMSPJI6orMK2TfRasLq6XV7H+d7/wAHDH7ZvwB/bF/av+Hjfs8+MD8QfD3wb+G+ofD/AMR+NtJt3Pg/WvEsvjHV9XuY/Bursy/8JPo9nBLBH/wklhCdA1V5VuPD+o6tpzJfP8NxBWjiMRSjSjXl7GDg26M0neV7r3b+XZrU+94ZoVMLhq06/JTVecZwvJJ2UXa93bVO/fTpsfgischI2hsCPBOxzlsc5wMDrnHbGcc1884VFq6VXf8A59VP/kT6lVqO3tqXzqQX5tH9nX/BAv8Ab2+Cfi74E/Dz/glvr/wL+LPxI8ZeLpPjhd+PdUk8LeAtW+Btv8N/E93r+va3L43utW8bw643h+fRdRh8M6laXXgy4g1LWtZ0/QraO9fU7cyfX5FjaTw9LL54eu53ruo3TcafJUmmpOU7PmXMlyx6Nu2l18HxDgKsMViMzjicL7KXsVTjGo51lUjHZKF7L3W+bo7JPWz/AC7/AOCpn/BC349fsdeK/FXxR/Z+8J+JvjR+ytdXmp6zp934ZsrzxL49+D2kR293q02lfETQrJbvWLvwzoFnaXYt/iXawXmjLplnDJ4zn8PatdWcep+XmmRYnCzdXDL22GlNuUV/Eoq7ajZ6zi1ZN+9JNLXXX2sp4hoYunGlip+xxa5VzSaVCurJc0ZvWNVvWopuMbt+zVk7fgBne6kkFxlQ2B8p/iAxgZzj1APHqK8RxdmuWSVrPSUXbqndJr03Z9LFP4lrFq6mrODT2cZq8Hrs1LfbU+wf2d/gJ+2B+2zf+EP2e/gZ4Z+J3xf0TwLqes3+heH01DU5vhf8IZfHksF34j13UtT1e6TwT8MbLxVP4cguNSvb250c+JtQ0mKK2j1XWTbW03Rh6GNxyp0MPGpUjGXuKo5RpQ0fO05uMV7qk9H70u8nrwYrE5dlzqYmvKnCrKCjL2fJLE1Yp+5BJcz5m7KLmklHVtU1df6Ev/BJ3/gl74J/4JsfBa80a41DTvG/x7+I/wDZ2p/GT4k2dvNHYT3FhHN/ZXgjwaLuOG9g8DeF2u7w2VxeW9rqniPVbu/8Q6raaetzpugaB97lWWxy6k03CVWol7WcU9WndK76RVl20ufnOa5nVzTEKpNOFKk3GhSTVowafvz1/iS2lytrmfu+5tx3/BXz/glF4W/4KQfC/StX8KXuh+CP2mPhjaXi/DPx3qkE0eleItGupPtV58NfHl1YW9zft4Xvb4HUdE1SO01K78G63Ne6hpljNZ654l0/V8s4yiOaUopS9nXpO9KorWcbe9TqLqm7tSs2tFe215RmtTK68pOLqYeqlGrT1ck+lSna9muq0i1dtN6n+eV+0J+zP8fP2VPH138Nv2ivhX4u+Ffi+3e6Npa+JdOdNK8QWdldSWM2s+EPEVobjw74x8PtdQyQw6/4X1TVtIndGjS8MiOi/BYjCYjBOdOtTlFxbSlGMpQl2akuZXe9r6dUfpOFx2ExsIzw1aMm4pyg5JTi+qcXZ6eh5n4N8b+Kfhz4o0Hxz8P/ABR4h8E+NvDF9FqnhvxT4V1jUPD3iPRdUgDLDeaRrOlXFpqGn3WxpIxLbTxlo5JYmLRuyHlpVK8akZ03VUoyi704ybVndaRXfujarCnUpyhXjCdF/GqijKlpfWTd4Jxu2m2nC/Mrbn9DH/BKb/ghF8bf2ofHHhz42/teeD/FHwq/Zr03ULPxFJ4W8Yw6n4e+Jvx1laYX8GlWej3v2bxH4Z8CakBHceIvGuqrpeqa9pV7Db+AxeSapdeKvDP0uV8P1K9SOJxcHCg5KpySk+eu3Z3k1LmjF+bjKyfkj5fN+IKGHpSwuXyjUrNcjqwf7vDqzjaF/dcktVy3Sunve/8AfRpOk6ZoOl6bomi6fY6Ro+j2FnpWlaVplpBYabpmm6fbx2ljp+nWFqkVrZWNlawxW1paW0ccFtbxxwwokaKo+7jFRSjFWSSSS6JKyX3f5vU+Cerbbbbbk29W23dtt6ttvqaFMT2fofLHxr/5Guy/7ANp/wCnDVK/kjxs/wCSyw//AGT2W/8AqXmZ+o8Gf8iir/2McT/6Zwp5BX5EfWBQAUAFAHBaZ8MvBeleMNS8fw6XdXvjHUobq0/t7Xte8Q+JrzSdOv7iG7v9G8Kr4j1XVbfwZoOoXVtaXN/oHhKHRNGvp7KwmurGaSxtGh65Y/Fzw0cG6zjhVKnN0KcYUadWpSs6VTEKlGH1mpRaTo1MR7WdJ605RM1SpxqOqo3qP7Um5W/wqTaj/wBupHWppOlxz6hdJptil1qyQx6rcpaQLcamltC1vbJqEyoJL1Le3d4IFuWkWGF2ijCoxU87qVXGEXVq8tLm9nD2k+WnzSUpOEeblg5SUZOUUm5Rg73hFq+WOul7x5XfW8eVw5Xfdcras/XdJnOeD/h14A+HVldaf8PfA3g/wLYXs63N5Y+DvDOi+GbO7uETyluLq10WysoLidIyY1lmR5FT5QwHFaYrF4zGSU8Viq2KqQX7v61Wr1ocyj7vMvaxklJqKqTg1Ucb6yZNOlTpKSpQjTunpFcsZNL3eZRtfXq7s+Dfhv8AAP4kfE3xd8EvHXx9+G7eFfiB8GPiP4o+KvjTx5rviPwf4qv/AIheOrnwj418C+GPCnwjTwxq/iG68M/s9aFZ/EDVfEejad4nk8BeKrPUfCPg0ar4F1fXvEfjfxTH9bis5wGBoZth8pxFWthcywzy7A4KFCtQpYPA+1p1a2MzWdWrTjic0xSpql7OjRxtGnGrXtjIU44ajT8qng69erhq2Lp04VKGIlVqyvGbrqMascPGDi2406bnCbpT5YSmm3CTd3+gGjeDPCHh2x0vTPD/AIV8OaFp2h3F5daJp+j6JpmmWWj3Woi6XULnS7WytoINPnv1vr0Xk1okMl0Ly6E7OJ5d3x9SvXrSnOtXxFapVUFWqVq06lSs4ctnVk5ydS0oJx522korS1j1o06cFGMKdOKhJyglTglGUk1Ka9342m4uXxcvu35dD5v+KHwP8ReM9QtfC2g+CPgbongfSfDcWi/Dv4kQadLp/wAYfgTda8NQsvHuqfC7Sv8AhD9X8P22sz6ZaeG5/Bes6Z4l8GJoniCM6l4g0bxRZaDZ6Zq/u5fmdDBRWLlisyeNdWdTE4SnP2mFzN4aCnlkMVVlWw1TD0YV708VGP11rC06SwsKNSc/Z8NbCymnRjRwvsHB04N04+0pQlBxmotx0dTmmnJPntJS5uaMbe43fwk+F+p+DvDvw+1n4eeC9c8EeErbSLPwz4T13wzo2teH9Ct9A08aVoiaXpWp2d1ZWTaVpo+w2ElvBHJa2xaGFkjdlPkQx2Mo18RiaOLxFGvialWpWq0a1SlOrKvOVSqpOm4Nx55ySXWKUmuZtnY6NF04U3ThKFOzinFe7JQVP3dLxTileKtFv3mua7J7/wCFfww1XVrjXtT+HPgTUddu/DsXhC71q/8ACOgXmrXXhOCSWaDwvc6jcafJeT+HYZZ55ItElmfTI3nmZLVTLIWdPH46lThRpY3FU6FOtUxMKFPEVoUI4irGEJ11RjNU/bWpw5avLzwcVKEoyuxSoUJayo0ZPl5LypQk+TW0buLdldtLo22tWyfUPhp8OdWnvbnVfAPgvUrnUrrRr7UbjUPC+iXk1/e+HIVt/D15ey3FjI91daDAqwaNcTs8ulwqsVi8EYCjOOKxcI8sMXi4R5aseWGJrwioV5c9aCjGokoVJXc4JKLvJWtKSalh8PP4qFF6wf8ACgtYQ9nB6RWsYaLt8XxamF438I+IYPAnivw98GE8L+A/FPi2bVdviYWsGmweG9Y8WTSR698So9LsdB1O28WeL9Ge7m8UWmi6umm2njHXLODTdd8TaNa3tzqsHRhcTTeLwtbMnXxlDCOElQqVJVY1o0lFU8LN1JuUMNaCptUpRlCm3GnaySKsJqnKOF9nRnOUm5qnH3XPeqocvJOabbSmnF2UZLl0Kvwr+A3wd+Cvhe08IfDD4b+D/B2i23h/RvDNwmjaBpdpe61pWhacmlaeniTUobZb/wAR3K2aFbi+1u4vru7kluJ7maWa4md3j81zHM631jHYvEV6kpVKijOvVnSourUnNwo05S5KcYqUYJU4xioRhTj7lOEYrD4ahhqVOlRpU4Rp06dNOMfelyU4Uuabd25SjBc2r5neUm5Sk36Pp2g6HpHkf2To+maYLbS7HRLcafY21ktvo2lmZtM0mFbaKMRaZpzXNybGxQLa2huJzBFH5sm7hqznW9p7ac6ntfae155yl7R1VGNSdS79+c4QUJVJXm6blTcuSc4y1jCEElCMYKNP2UeVKPLTu5cq5bWTbbdtXpduyt8pfEn4CeIvG95L4JsPAvwE0n4a22lNovgHx7YaRPpXxb+DGj+KbFrL4n2vgDRf+EU1fw+niHXls7aXw34w0bxZ4Ei0W61O0vda8KeJZfBcKeLvewObUsLGOLlic3eMcpzxeDnOaweZSpUJUMt+s1nXhUq08MqlSVanXp4mk4xp06EFDnhPixGFnVlKlGjhqdFxnCnV9mlUpwqR5aiguWyUouz5VfRbaH1NB4Y8OW3huHwdDoelJ4Tg0SPw1F4b+w276Gvh6GwXS49EOmPG1m+lDTVFgbB4mtmtP9HeNoiVPhutVdZ4h1Juu60sRKtzP2sq8ufmqyn8U6j9pJuUm3fle8Icvb7OCgqfJHkjHlUGk48vblejWr3I9S8I+FdZttUs9Y8NaBqtnrcunz61aalo+n31tq8+kvayaXNqkF1byxahLpsllZvp8l2kr2b2ls1s0ZgiKuFevSdN0q9ek6StTdKtVpOmm5uSg6couPO6k/actvaXtU5klZOlTkpqUIyVRQVS6v7RQSUHO/xSSSXM7ystWZd58Nvh3qPiuy8eah4C8GX3jnTLeG007xneeGNEufFen2tv9oNvbWXiKayfWLW3gN5dmGGC8jjj+0z7FHnSbto4/HQw88LDGYmOGqSU6mHjXqKjUmtpzpKXJOS3jKSbT1TTCdKnOp7WdOEqlrc7iua3RX7Lotl0sareFPC72ei6c/hvQW0/w5eWeoeHrFtIsGstBv8ATo5YdPvtGtTbmDTLyximmis7myjgmto5ZEhdFdgcI1q0ZSkq9fnnCdOpP21V1KlOo06lOpNzc6lOpyxjOE3KMoQp05J06cIxbhBqKcINQk5RTjFxjJ3vJRatzO79619XrqwTwp4XjgtraPw5oSW1not14atLYaTYC3tfDl79kF74ft4PI8qHRLsWFiLrSY0WwuBZ2wlt3EEe1OrWc4VHWrOcK31iMnWqc3t1GcY1pPm96pCNWqqc5XlT9rVdNxdWpzPlja3LG3JKCXLHSEouEorTROLs0rdHuk1zc/wh+E9ze2WpXHww+Hs+o6Z4Vl8CadfzeDPDkt7p/giaO6hm8G2V0+mtPa+FZYb69hl8PQPHpEkV5dRvZlLiVX3jj8fGEoRx2NUZ1niJr63iPfrtOLrTftLzquNoucm5NQpJtqlS5Mvq+Hdr0KL5YSgr04O0JNtxV4/D7z02SslZJW6+XQtEn0+y0mbR9Ll0rTZtJuNO02WwtXsLC40C7tdQ0Keys2iNvazaLf2Nle6TJBGj6dd2drcWZhlt4XTBVaqlKaq1FOcKlOc1OXPOFanKlWhOV+aca1Kc6dWMm1VhOcZqUZNPXljZR5Y8qSSjyx5UopKK5bcullbTdX31MTVPh74B1yHxRb614I8I6xb+N47KLxpBqnhvRtQh8XRaZBFa6dF4niu7OZNfj0+1ggtrKPVVu0tbeCGGARxRIq608Xi6PsfZYvF03h5znh3TxNeDw8qj5p+wcaidFOV5KNLljFym4pOc+aJ0qU1JTpwnz8nPzRTc/ZJqnzN6y5L+7duzSe8Y2+evjb8NNV8K+BdItv2fPhZaWv2jxf4J0z4i6H8H28DfDH4i6v8AB2y1m91TxJ4c8A+I9V1TwNoOl6hd312Irs3Xi7wreWfhnV/Gd74Q13SPHM2hXw9XLccquLxFXN8dWrSjhMTVwNXMKuLxtBZq3S9jWxMeXF1JOnGLqYapKhiIU8XSw0sRRq4am6cuWvRlCH+y0YxlKpRVZ0fZ0q8qMFWbjGpJwXK5ShGpeak6cpKN9jL+Df7K/gfSI/jHr3j/AOFPw5gX45fEHw/42uvhW/h7w34h8K+CtF8EeD/D/grwLolxAdM/sDU/E8cGhXvjXxJf2Fnc2el+MfGGuaHouueJdI0TTfFOs9OaZ9iajy6hg8fiprKsJUw9PMo1cRQxeJxGJxX17F4hyco1oUatRxpRoSlyJUYz9nGUnJxh8vo0/rUqlCg/rdWnVdJ04unS9nCMIpKzUptRTqSaalU5pXbsz6JX4T/C1NA1rwovw28BL4W8SQWdr4i8NDwh4fGga9badaW2n6fb6zo/9n/2dqkFjYWVnZWcV9bTx2tnaWttAqQ28SJ4n9o5h7WliHmGOlXoc3sa88ZiZ1qXNLnap1Z1JTguZ3tGSS6JHZ7Chyyh7GlyzspR5I2kltfTW3TsTav8Mvh/rvhPT/AepeEdEfwTpV54avtO8J2toum+HrWXwfrWm+IvDUMekaabSxOn6VrOkabew6U8LaXI1nFDcWc1uGhYpY/G0cQ8XTxNZYqUK9N4hzc67jiYVKdd+1nzT56lOrUpOrze0VKcqcZqD5QlQozgqcqcXBSjJQtaPNF3i2lZNppb3ukk7pWOsutM06+n065vbCzvLnSLyTUNJuLq2hnn0u/m0++0mW+06aVHksbyXS9U1LTJLq1aKd9P1G+smkNtd3EcnJFyhGUYSlTjOHs5qnKVPnhzU58s+Rx5kqlKnUSlflqwjUVqi5jSyunZe61JKysmoyimo7Kyk1tbW+6RmN4S8Kve6Pqb+GtAfUvD02r3Gg6g+j6e19olx4gcya9PpF21ubjTZtbkZn1eSzkhfUnZmvDMxJrV4jESVVPEYhKuqarKNerD2saN1RhU5Jx54UYtQowleFKEadOnGMKdOMVyQ933IPkblFuMW03u7tNtvq3e/U5XRPgx8H/DN4dR8N/Cr4b+H9QOptrZvtE8D+GdKvDrLw39u+rG6sNMgnOptBqmpwtfF/tTRajfxmUpd3Ak3rZjmOIg6dfMMdXpuMYOFbGYmrBxg1JLlqVZR+KKk9LylrK7bvnHD0IcrjRpJw+F+zjeO7una9/eet+vkjrV8LeGUh8PW6eHdDWDwkYW8KwrpNgsXhk2+mz6PAfD8YgC6KYdIubjSojpottmmzzWK4tZXibndatJ1pOtWbxPMsS/a1P9oUq08RJV7S/fKdacpzVTmUvdjJOEIRjo6cJODcIv2bUqfuq1OUVZSppaQaXWKTvq9dTerMoli8sZMoJjBXftxkDnnkHocdAW7gcHH6H4dNrMMwt/0A/+5Ec2J2h6v9DG1Pe8T5iIibcF3ELtk4xI025ArEKCAnynGHJbr+wf4v6+4ypbv0PMbtn3zRyys8yiQrndIqIdpRnY/MJWYfK/OUccMciok0k393r0NzkLuWZkBJBFuCCUZd0h3YYMSoJOGXGdpIO1iQ2Rzb69WXHl6b213+ZyV8kjtL50SqPmT93GfnYB2/1xcDOeADjaMDdtZRWlP4vky0c7JL++ZQUWQtt2u3mP8qFsN5fzEryGX0wfTOk5Rs1fW/ZmySsn1+Z/Mp/wUy8c+JtQ/aT1vwpqWmaVqNtouhaJo+gRSxOZ7XTNUtrXV5rpGea2ge6ub2WeGbzM744YIGQRREt6WX0k6MqvPJNTd/h5bQjzWavd6q+2uz0djjxmIadLD+xp1eeF435k1JzcZNtW+zdLWy+LSR8r6ro9jpvgkWGhazM3ibxlfLaa5ommpANIsrDS3guLe0mee5RhcfbBHeQPHJPbyRLvnuYyrLJrCrJ105RjCNOLcJOT5pSnduyb5X7srtaqK7SQ6lGCwsYU21WrytVhTX7uMab0TlJe4/ci73TlLq1LXxVdJs7a6SyvPtUMgtmlTzrzfbMzxfN5UluXWON/mwoM7uVXKkJXZzSmlZ3TtazS626We/39dDzXQUZOE91e7u3pa/2W9bdtU/Mh8Q6aslrodxpheKB7WZZbm4tbK3t2vEuZZYRaCWOOeWJYRbzTzyfaCrS/K0aIsIqlP36kW7y5krXvZW95f18iK1N+zpygpOnyyV2oxho/dtdKq5b3ctG+r6X7i5nsvDHlNJYW8Nmt7PYyqjS6nqV3qIjBttTngWeGVTHBePZtcunlWwuDHIhuII5YbvU0196KfNslGV1y295S19GrXvY0k5LDOEuRQUZtNJuo5OCTi0k1y2StLeLbtbc5W207SH0/RNTbUobfU1Z1utPvFuokikivDHbXLzLZvaLHctGkyL5srxpzcpDE8YbduXPUjGN6crqDuusUurvv3RzKnR5KE1VjGrZ88Gtb39yaclbfTli7e7qtdeSk1Cawk1GzVXaJ23yeTJcRAWZkkeMsFWIGKQABBJ5IZUDGMhgyaKGibdpJba9PTT7zmc5R5oq/KrptOyfd2v8Apt07259Zul0iTStOit57S4mE15fXljZyvbLbDKxW8zCe5sYASZJkjvFaXfEWBMY2yqUXL2kn7y0UdVfz00/FMr2s/YuioxcZy5+Zxg2na1ryTkr+RlWt81uYJnijnAQpOqMizSCP/WKsLyCQrvWMysAwyqoCedmjipJpu3lrr9xN3FppXa/D72v1Kk+qkubiyTy43eRLmJNpnZV2y7nUeaiph1xIPK3Nu3SA/LVqnGPx6323+exne7btbvrv26tfda/mPk1TyZLa5mtnjtrrzbu1IfCyRDJ+Uq2REGRwJAdvm+YhZsMqKNFu/JJO1r/O9twdVRUW4tc17Pva19L36/1Yx77U4rl2CMkEJYfOhhLcN8iIGkEkkm0MGVFCqvmMWzgLrCnJN63+5f5GXtouTV7Rto+jfXa7+9DbjUdGt7Zrm7ljEJWVxtZnMxjEsceIoVBd9wEeXBJkIBYlSpqnCrOdkrpPXWK0vbuv8wnXowg5uSfKm2ve100Wi72/4CPLTfzeIfOle5lt0jnmW0ild5o8CMbJCijzI5pDhE8sbSCGd1wzjtUFRXNyXutXzbXs+W1+ndJ7bnje2lioupK0UpWSdujaWi1enX7yGO3nSZRITHJM5QBSGhkZX8pVKMQxwi5wW/iKoGziqVSDSd99dn11ISs3+etn/XobLTODbCGJVKwEvM7Mkkku8lrkLIu1QWVdrKoTOABkVklHmk5SunJ2Vns/NJfizosrRcIWfKuaV73fV2b0+SLImu3iRWaWRZGWR48FyrRtJhnYTgKiKC+NhYoECgMxYTKzbS+H+vmNOrdJ/D/27+mu5asfENzpWo2l/Z3t9YalZzw3NneWH2mC6tbu3dZY5re4gVXimUqJUeKRTGrK7twEpewVSPK4QcXvzKMtE7te9dq+qT3V7o1jiJ0Zc0Ks6ckkrwclbW6do6bvXutJXV0f1gf8E5P2oLv9of4RtB4jimfxf8Ozp2g+Ir97kXD68JrUvaa0yAebFNcxI0d0H+/cJJJC7BuPhMwwn1PEunF3hNTqxsrKKc7civq7Xvfrbc/QsDjI4/DQrrSUHCjVi9eaSp/HG23Ny3adt3ofp7p0VvLtJzFn5hK+5girgsm11BDDcU+bllDHJHA5FsbT+L7jtrcoqYYYbO1GTGSq5+barqODuwBng55J52inyO2rd/y+RnKLey6dzsvD7b9U07LZH260GCdvLzRbRIBuYhQpKf3SVJOflrgxqccJik9H9Wrvp/z6l2uZtNNXVuvc+n26/wCfU1/OH+Uf/SUJFS+/48rz/r1uP/RT10YT/e8L/wBhFH/05Eir/Cq/9e5/+ks/Qey/487X/r3h/wDRa1/oVD4I/M/BkWardNdHowtqn22+Z8J+Of20tN+D37XXh/8AZt+Nfg6y+G/gP4n/AAs8UfEH4JftBaj4xhn8G+NvEXw4tn1n4qfDDxLptz4a0uD4eeK/CPhBJfHenXeo+I9Y0LxP4Ttr+e21Gw1mxn0OuqngJVsFVxdCarVKOIp0a+GdO9SmqitCpT5E51KbaUXKV2pyjFaSVuCpjVQxccPVXsYVac6lKtGTlFumrypSUnZScYyknbW1lvY+RbP/AIK96bofhr9lL4l/GH4KW/wg+Ef7VHw1/ag+NGjeLNc+Jk2peIvDfwq+BC+Fb/4ba7/whdr8NLSXxHr/AO0ToPjzwRq/grwZY61Z61pUvibTNCz4h8QTw6bL3rIqk/rtKjOFbEYDEYHC1aUKaadfGKSmlU5nT5cPUpzp1Jr3NHO6gmzl/tfXCupGVOli6WLrU6sqsbKGHnH2d4JJp1qc4ziuZ8vMotOWp7J8d/29/ix+zf8A8E7l/bd+K/7Lcfhr4gxP8M5dT/Ztu/jAV1Lw/a/Fb4meF/h/4ds9e+IifC2WKw8SabaeL9J1zxNocfgi6j0i+j1Hw4mp3k9mNSlwwmXUcTmjwFLEx9m44iUcWqKlCf1WhWxElThFxlJVlQapttP3ovS5riMdWw+XxxtXDyc/3Evq3tnTaVerSpqNSUlJKcY1GpRs7STtZpGn8Df+ChUni7x5+2r8Kf2iPhVp3wB8efsK+GPA3xA+Ll74f+JkXxf+GV18PPiD8PdZ+JWjeItG8bN4H+HOuxX2neH/AA9q8uv6FrPgTS5bNI7S40681aO4uFsjEZdajgcRhsQsRQzKdajSboSw+Ip1qNSNGpGpQqSqJ0/aStTrJ+znZytyio469XFUK9OVGpgIQq1FGcK1GVOUZShyTUIzc+WL9pHeLWibenxr4K179nr/AIKbfs3ftQ/FX4hfsR/BL4Kftk/CPR9Z0TXdI+LPwt+BPxy+KPgO8u/hfo/xY+Efii78RfEr4M6xZX2i+L/CniHSrqyg1/wZqljp9zBr2miz1GbSHlfLEZPgsFj8HGSw2Y4bFJSVRU1yzlGusLXpzdGSnGdKs7Nc6vZNe67m+DzbEYjD15c1bCVqD5ZUlVmpQUqLxFJ8t/dVWirq8bq9nZo739ij9v8A0y18Y/st/syeOPCXg7wLofxv/YIg/b/8NeObvxl4E8HeHvh54M+KPxau4fh3+zjpngvwz8Kvhv4V1O5+H/grxRoGjR+MrKTRLvXo/DeoX+p6Bf6pNea5f9eOymOHp4uthkqccHmKyt4ahRk4VKlLD1JVsQpSlOcI1KsHPkvbmdoqEPdObCZq8VUwf1iXvYrLnmXtas4pwjUnSjClKTavKEZ8rk3rbVt2Z0/jD/gr34Y8Ka3+0v4U0/4RSfEDxd8LP2kvgl+yl+z14d8AfEzQ9Yuv2n/jD8dvBEfjfwtpNrqmpeHND8MfDDSNLs5LhPE2valrvirT9IsdG1y/8y5u7XTtJ1e4ZJVqRwk/bwoU6+CxGPxE61OaWFoYWtOhU91PmqTqOmnSj1nWhF+7dqZ5vGLxEI03VnSxmGwdBUJwl9Zq4mhCrBc7vCEIOclUd7qFOdvesdh8c/24f2wf2U/2dPjd+0L+0Z+yF8H9L0n4Z2vw2vfC+nfDb9rHVvFtj4lm8ffFHwv8OL7QPEWra5+zf4V1Dwtf+FYfFFr4jfV7Hw54m0bX4re502JtFmSO5lzw2XYPHYvD4XBY/FTlVWKc3Wy9QnFUKDrQlCMK01Jz9nKNteW7vdJF4jH4nB4epicVh6NOEFQX7vEc/wC8q1vZSTk4wSjFSjLpppvc9N/4KEftUfDT4KfsaeOfjXffDL4b/tW+BrbxP8M/A3iD4aaj4r8PTeCvEjfEf4jeE/h8ItR1W68J/EHQ7iHR7/xTZ6rPp9/4dnW7t7YoWtJHjkHDg8tlmGKhhKt6SnTxFX9/h780aFGc/dpzgtZShvFWV9bxOjEY94Sh9aoSU2qlOk3SqpXlUaSvOEny2v1ab89nxf7CGg/st+NvHnxt+J37Nv7En7N/wb+EPgfxpN8M/g5+018K/AvgDwvrP7Q8nh60OnfFfXPDOmeGvhX4WutM+G3hTx3Hq/gDw/4rsvHPi3R/iVdaDrmt6PHZ6LHZXGpZ18tw+A+rt06UcRWoqrWoRpRjLCxleVOFaS95VZ0+Wpya2hUp3tJtG9LHVsa8QpSrVKFKo4UK9SrJxqyhZVXSXM1KnGalTU3vOM7aJG/8IP8Ago1oHxQ/bk+J37Hl18NrzwpoGg2/j62+DHxtu/Fdtd6F8evFvwSu/BOi/tBeDfDvhiTw/p13o+s/CXxR40/sK92a5r41geGfE+oxpp1vpckZ66uXTo5fQxyrQqSm6P1jCrl58JTxMJVMJUai2/38U3KLSjTio3tKTvy0cfCWLq4T6vOnFOpGnXkpRp1qlCahXjBtJNwk4we/M9YtpNn6W1556QUCez9D5Y+Nf/I12X/YBtP/AE4apX8keNn/ACWWH/7J7Lf/AFLzM/UeDP8AkUVf+xjif/TOFPIK/Ij6wKACgAoAguLm3s4Jrq7nhtra3iknuLi4kSGCCCFGklmmmkKxxRRRq0kkkjKiIrMzBQTTUXJ2inKTTaileTsnJqMVrJ2Tdkm3bRCbUU5N2UVdvokup4tpH7Rfwi1mHX7+DxLf6foPhvwdqPxE1Hxf4k8HeOfCPgKfwHpWWv8AxjonxA8V+GtF8E+JvDVtbBNSfWvDWv6vp50ee01pLl9JvLW8m9SvkmZ4eVCM8Kp1auJeEWHoYijiav1hQhNUatChzVqU3CpCUm3yQk1ScudpPnhi6E+ZqVRRhFzlOdKdOkoppOSqSiotNtcrvqnexveAPjJ8P/iXdeILDwrquptqfha20e+1/R/EfhLxh4H1vTdN8Qf2quiatJovjjQPDmqzaNqk+g69ZWWs21nNpdxqWga9pkd2dQ0TVLW0zx2U4/L3SWKowSqValKFbD1I4ihOrTlShOlKrTlOnCdOdeineSTdRJSlra6OJo4h1Y0pJypcnMr62nHmhL0lFXW+m9jzm2/bE/ZrvPhh8RvjNa/FbRZfhp8JvGup/Dnx94oXTvEHk6J460i+0bTLrwrDp/8AZH9r63rE+peIdD0/SrXw/Yao2uX2rWFpov2+e5jjPTU4dzqnjcBl0sBNY3McDHM8HRi1OdXAVaFatDFT5JSjSpRpUKtWU5OKjyqnU5ZyUHnHHYSVGeIVaHsYTlSlUfMkqkZRg42aUm1KcVomtdOp13jT9oX4RfDzV5tG8XeK302awvdA07X9Qg8O+KdX8NeDL3xVcWVt4cg+IPi/RND1Lwp8OjrUmpadJYP461rw9FPaX9lfq/2K6t55OfDZNmWLhGth6HtITjXlSUa9BPFLCwbxEsHSlariPZqMnNU3J8ynCCco8g6uMw1KXLOo4uNudqN4Qu0oqpK3uttqyWt3G6s2zH/aJ+KcPgLwfbeE9A8caF4L+MvxjuL/AOGfwEm1vRtS8TQTfFPWtJvP7C1W78OaTZahd3/h/wAJyKPEvii5uYIdGsdH0+X+1760huYjJrkuAWLxLxNejUr5blrpY7NKdGpCnOrgKVbDe2pRqSlFweJdelhIzg+eM8QnCUZxcoTja0qVJwpShDE13OhhnUvyqvyKTk9Gn7GElWtK8ZKPK+a7T7fx18VvBXwwg0VPGesXa6nrxvo9F0Tw/wCHPEfi/wAVa8dGsRqGt3WieC/Buk+IfFOp2WkWhS71i7sNJurPR7ee2bUbmD7Tbedx4TL8Xjud4WjOdOnHDe1q1J04UaUqzjQpqriGo0Kc6+IjN06TfPaWkeRJmtbEUqEU6zlBuF7Qi5yfJFc8opXVm1Ka5rJJ9kVNV+N/wq0P4Nv+0DqvjXS7T4OJ4FsviX/wnjJeSaS/gbUtKttb07xDFFDayahNa32l3lrdWsMVk97OLiKKO2adxFWtLKcwqZpHJYYeUszli54KOGqVKV/rUKjpTouceSCcaicGr811JJtqyJ4mhCh9adRKgqaqupZtKDjzczUVJ/Dron23RZk+Mfw0gn1K2vfFun6VLonw0svjBrx1uG/0OHw58NtRfVY7LxX4luNYtLKDw5YTvoOvYi1ySwvkGha20toi6TqBtoWXYxxjL2MpqeNll1P2TjJ18ZGFCpLD0LOXPU5MRRtZSSc1faSTdakrpzSth3ipP+XDpqPtXdWSu7JPWT2Tszgpf2rfgTaeFfiT4z1Xxnd+H9A+EXhfSvG/xEm8VeDPHnhPUfDng/XTryaL4nk0DxJ4X0vX9Q0PVLjwt4msrHUtI0vULW51Hw9remxytf6XfW0HfHhrN5YrBYKlh44mvmFethcJ9XxWFxMK2Jw8qSxGH9th5yoxrUPrFBTp35l7WlZSdSKfO8wwap1qjrWjhoKdaTi24xlflnZJ3UmrK32k1oO8I/tWfAPxs/jJND+INvFH4C8LaF468RX3iHQfFXg7SV8D+J5tXtvD3jXRNY8YaDoGl+LPB+sXWhavaWHijwnd63oM93YyWq6h9peKF88RkGb4V4dV8HyPFYirhKSpYnD1/wDaaMaVSrRnKnJxo1IUq1KtKNbk5acnUlaEKji6OOwtaNRwrfwqaqz5oODjTdkpxTXvpt6Wu29LGzpfx7+GnijSPiTPpPjS28I33wy0GHW/GkvxP8K+Kvh8/gTSNV0rVNR0Txn4p8O/EOy8Bauvgq5h0jWLmDXmn0/Q9SHh7xFYW+vQXei6qbDOplONw1XAe1wzr08dWlSw6w9ejiKWKlSqUaNWlTrUPdjVpzr0/rF5KFKLdXmVGnUnG44vDz53Go4qnTjUmqkeXlpvmtU1S92fJL0tbRvX5f8AgX8ebtPjd8X/AAPrPxw8Q/Ev4T+BfgN8NfizqvjP4weEPB/wx8U/D3XNc8T/ABN0PVrXW4dD+G3wftLTwhr/AIZ8FWHjTSLrxJ4Xa4+z/bta03xFqHhnV9Lt9P8AdzTKKayjLsTTyuhgcxr5vj8thh8DXqYqGNoUaGFq0XzTxOIivqksQ6Upw5Jzk5us5KMWvPwmLbxOIpSxdTE0KWDw2IlWq040p05SxNSEly8sU3Vpcqs9uS6SfMfXPgH40/Dv4la34h8M+FtW1Y+JfC2maBrmt+HfEvg7xp4F1+30HxTJq8HhzxFbaL448P8AhzU9S8N63c6BrlnpviDTLW80a6vtG1SxivmvLC6gi+dxWWYvBUsPWrQi6OKnUo0atLEYfFU5VaKTqUp1MM5Qp4iCknVg5cqThybu/o0sVQrSlCnOTnCMXKM4ODs72mk0tJWfpbbU4K3/AGvv2bbn4d/Fv4sQ/Fjw+fhz8DPFOqeCfil4se31qLTfDPirSLPQr660WMTaXHc6/dXMHifw+ujP4at9Zt/EV1rFhY6BNqd7OtvXV/q9nTxuW5esE3jM2w1HF4KipxkqtCvUr0qU/aRlyKEpYbEO7mnGFCtUko06c5KFj8H7KtW9vD2VCp7KtL3vcqXS5WuXmvdrVJrVH0hG4kRJAGAdFcB0eNwGAIDRyKkiNg/MjorqcqyqwIHjfc/NXs/S+tu19e51p3176nyr44/aP0ZNS8R23w98cfDdNL+C/wAQPD/hj9o7VfF2n+Pb6bwfB4itLd9F8K+CrHw9o0WneLviJr+papoWmw6Zb+IZDob6naxXelanquoadpU/v4bJKjhhKmMoY3mzTCYnE5LTwdbBQhi/qcpLFVMbPERqSpYShCniZT9j7KrejzSnGnTrHDWxkE6nsatFLC1KcMY6sK0vZ88VLlhycvNUlzQcUnKPK3fW1vRda/aC+Evh3xXa+DdX8VS2+rXPirQPAb38XhzxXfeEdN8deKZLSDw34J1/x/p+hXPgTw14v1+51HSLPR/DHiHxJpeuajf6/wCGrC1sJLzxNoEGpcMMmzKph5YqGGn7KOHr41qdWh7aeDw3tHWxFPDWhXlh0oSlGooz54QcoOavJbTxmHp1Y0ZVEpSmqalaXJ7ST5YwlLVQqN/ZlKyaabulezB8dvhdcfEez+E6eJLhfGupp4rbR7Sfw14stdD1yTwKNP8A+EzstA8aXWhQ+Ctf1TwnJqdtbeItI0bxDfapo93Hf2d/aQXWlanDaDynHRwMswdG1CDp+2TxGHlVoKvf6u6mHg/b0/bxSq0o1UpyoTpV0pUatOpIWKw7qey55Kd6iXNHlhJ0XaqoTeknTek1FtxduaxW8K/tB/CTxr4v07wR4c8VSXuu65ous+JPCxufDnivSdC8ceH/AA9dadZ65rXw98W6xoen+E/iHpelTaxpD3174I1vX4ILXU7C/d/sF1DcvWJybMMJhni61C1KnXoYbEezxGHrSwlXE0atfDwxlGnzVsNOrChVXLV5PZ1Y+xqctVxpsji8POpGlGcnUnflTi1GSinJuMmldJJ7dux0N98W/h3pvxO0j4N3viW2h+JWueDdd+IWneFxaalLcSeDPDWo6TpGt+ILi/hspNJsLOx1PXtHsmXUL+1uJptQt/s0MysSMoZZj55fUzVYaf8AZ1PE08E8TKMlGWKqwlUhSopa1ZckJylyqSShNNqasU8RRjW+ruolWdKVbkd1+6g4xlO9uWycore93onZ2871/wDau+AvhvwZpXxC1LxzLL4P1fwFb/FSLWtG8I+N/Esem/DC7t3u7X4k+JbXw54b1W/8IeAbm0iuLu38Y+KrXRvD01ra3k8eoNFZ3bw9dDh/N62Kq4KnhoSxNLFrBShVqQpueM5pQeBo2mlWxCnHlnGnzODqUeZxWIw/tM5Y3DU4KrKonTnSVeLV9KNl77srpO90n7z6I9Z8bePvCfw70Rdf8YaxHpNhPqOn6Np6Ja32p6prOuatOttpWgeHtC0i1v8AXPEfiDVbg+TpmhaFp2oavfuHFrZy+W+3zsLhMRjq/sMNSlUqOM6jUJQUadOFrupWqXpU4RvFc1SSck0o3k1fWdanTgpzn7rlFRai25OdpQiklduSaWi0vq0eeXf7SfwW074O+JPj5qfjQaX8KvB7eLE8VeItU8PeKdNvvDlx4F13U/DPjHTta8KXuhweMNO1fw3rujarpuraPdaBFqdrPY3Be18pBKetZPmDzGjlUKMZ47EQoVaFKNalUpVaeKw9LF4edKvBxhOlVw1alVpvm55Rmt3oZ/XMN7B4r2lqCck5SjL3HG6kpWTelnrY3ZPjj8KIvEHw78Kv430c+IPiv4V1rxz4B0yP7ZLPrvg3w7pmn6xrXipmjtWh0jw/Y2GraYzavrkumWUt1f2mnQTSahPHbGf7JzFUcXiXhl7DL68MNjJymowhXrT9nTpcylrLnTVoty3clyq5X1rD89On7SPtK1J1qUNeadJKLc0rXtacXra97LVMzvB37Q3wc8faN4D1/wAJ+NbXVtJ+J/jPxd8P/h/drpmu2f8AwlPizwHbeNrvxZpumW+oaXaXTRaNb/DrxnLPqcsMWkTLocptb+f7VY/abxGSZnhauLoYjDunXweHw+LxNOMoz+r0MWqP1aU3GUo3quvS5YXc/f8AeiuWXKqeLw9VUXTqRkq9SpSpPWPPUpOoqkVzJW5XRqXk7R93Ru6vg6l+1R8DNIste1jUvGN7ZeGfDnhrxD4vvvG0/gnx9H8Prvw74VmsrbXNQ8PfENvCw8D+LfslzqFpbxWvhXxBrV5fzu8On291JDMkekMhzWr7FQw1H2mJnhKVKh9ZpxxMamMjKeHU6E6iqKVZU5pwceelJShUjCpFxUTx+FhGTc7RgpzlV5ZuMY03ad2o2919u91dE/i39qH4H+B/DT+LvE/jSXTtDg+FkPxru5ofCnjTVL6w+F9xdWFpD4u1TRNK8OXuuaVZu+opJ9j1HTrXVktrHXbx7BbPw14hn0xYfIc2xeLhgsPhHWxFTM3lCjTxFCEXjoyUZ0acqraqOE5U4SlGThGVainK9ejz1PG4WnD2k6kVD2UK7fvaUpyUYzso7OTSXXukdbr/AMavhl4XvvFem674ptrG88Ef8K8TxRGLLVbmPSrv4sa/P4W+HmkPcWdhcW914h8Ua7DDZWXhywlutdhXU9AvLzT7ax8R6Bc6lhSyrMK9KhUp0I8mLeJWHm5WU4YKlSrYiok2rU6dKtCdSc1GMFGom06VVQueJo05TjOooypvDxqJ3bi8XJRw6dlr7RtJJXte8uU9TrzzYR5lhidmKjdhFLNsAYhiOQDz8vHBz071+h+HX/IwzD/sB/8AciOfEJtRsr7/AKHN6hfnCwTK6wyIRmNsxqQCAylwrgq5Pz5VQuccEAfsG71M3FxScFr16nnWolY1eKCEbhid3DksUUnp91cLuO/du5VRv4rGrt8/0Zok2l3tqcbczZjZWdyZsAMq7ViT5WBVmAkwWUMwIZQcDLDmsTWKS9banEalc3KlW+/ggqu44RiBwwBBdiGO5gAuQW3L8oq1zR1Wl1v+JslHTvYyGndpPusDCWeVlyQrvgBuWXeFJBZ1A+9yByAm7/MrRH89f/BSOw0Gy/af0bXIvFguLiH4dve6/p32Gz1GDSr7T5b6LRLOaGeG6sydW+0RCeO4iZvICqbe5WYMvoYPmdCslHmbnFQjdxu/dUtU1tBtvXoZ1lFVsNOo/ZqNKs+ZpSuuePs9LPduSWnRvoreLfs5+HNH1my+IfjKfT77xj4bj0yfTl8GLJp2mXWv3ckQuzd6+1g1tfafoOniKS5Nnpsb6hqvmW+jQXFrHJLcqsbOVN0aUrRqRSamnzKMXaPKr7vW7aTd273OnAU+eFevCSlTk+V05Qi25J3u7ptJvZbK6asj5S1n4haPeeOfEmpat4SmttIuRLbLoplbTLLSgsZtVazgi/cxCO1DLFHK06Qs6qkE0jZHoRw8/Z01CsoyXvSqNXUrvmWjTSsmo7K+tzyamNorEVpVMM+W9vZpcvLyRUZaq2/LJ2ffYpePdXi8R+CvDd7Y3ei2OmQ3GoWi6JbTxXGt2cVtGj2j3mIYbia2kWc2yXMkCm4lO2GNT5qgwy9niK3MpTm4puTdlJtfZWi+SS/IMZW9vhKMqXs/ZQb9xJ88Yp21SV9tVzPVfeY2qeFfL0nQ9Vsr2DxE/iYRaPo89lP5P2DUNI03TdV1mPULGeF5fs+mW2oTaZBcv9lt5rqzuNQW8ltrZTLtTblUndOCg7tP7fM7Rs79Gtt32Mp0oxp0qkWq31m1OFpJKEk1e8OZfzLWSt16HlFvLpEjahbX9qdQtrmO4EVx584uLaczj7NcW86nyGeFsFIJ457V43mOzzPLki6nGbs4Oz5lpZPTTXVHlpQvNTipKXNGL5uXleylzXTsnr8mZF9Fo1zDZW+jxXr6gUlh1mO78tLRZvPaWKSzljnuPMRbRYVee7SArNvijTy41kfWPPHStyr+Vxe6a05l0k3ulpa3cybhKEVS53JLlqqpZK/NK7jJO7Xs3G192u926ET2jpDFDK1uk8knlxTorwiHDLM/2jzhJvMm1BE0AjTCTMNh2NQbWtrbZPSPzktblOcW0EjTlY3he6lEqEwSTzQtLvTEqCF/NhkCsrSAqW8xvKDFGIk3sDfLr+Hf/hhhurGC1YvEi3TSxAzoEVdrbHXhMRuioDh5Niuu7y3JFW1OTSvbtpv+HQzc4winJeu+m3b59DE1GSG53yeZsgUIX8tpLdHYlTCoDE7QoDkxomSofezF8nWPuX5dL79TKtraT6Xv26dP66HCySI9zHDE8Vt5eXkc+bLCZGmcxEKFIUsWG/LSNmMvs+YovYk/tQuulrR/Lf5nlTd5PknZW7vuZL6c94+Gu3cAZaNGZQ0ePnkRyejFFC+YmEYMoOcsNY2jqkldW6fdcwdLnbUp6aveSv8Ad8ypK80E8cdtI0Tf6yJX8ra+44Yyxx7EIcAO/mLwCWYlhg3ZSXvax/X5a9xW5Wor7OqS200Tt1XqdMNafKRXEVuXKqkai5k8iEsmZJAGcDCsh2ZDhgMkGPdWEoJfAno/PbXv8up1RxC+1BNtWvpFJ9ZdF8r9SKe4kk8x4U+UTGNWCbfMBjDSIXjKxOuPmMYl2jhdpT5qapxsrrW3dicpty5WnZ9LFFY7vZcXBmhUwyLuQxWyMEcsqsLUTF5kZIzE7wlliLKHYFgHOWne3X1ehK9raTlLRNWTUU+i00u9X5/ciea6RWeSYxTXW1xCI02iBHG4lyjKq7i2xUIQbmOGIBq+X3bWaXq+/e/f+txc6TvJczatbtpbX8z99f8AgiT4X8TWNt8YvFJ3f8IZqNz4c0eB2jYyT6/pyXV1dGMPuYx6fp19bx7Y3MAku1jVC6ua+R4lnF18NFJe0hRlzNdIud9babtee3Q+14YpSjg8TUcuaM8THk8rU7O2ndM/oatp1CpvKxo3zh0UsHOzB/d8leSHypOGPPU184j3pRbeivex0ljc/LIkrSFWO2NgQuApddysmXHLA5xuLjjlGWtIzasr6X10+/8AAmzW+h3HhlgNV04gl86hZoVeWRmRkuIo8qX3Z4XLEY3dR94mubMWnhcU09sLX/8ATc+5nP4l6L83/wAA+uG6/n/M1/Nv+Uf/AElELqVL7/jyvP8Ar1uP/RT10YT/AHvDf9hFH/05Eir/AA6n+Cf/AKSz9B7L/jztf+veH/0Wtf6FQ+CPzPwVE7sEUsewz+A6/l1qh/qfiH+2LpnwY/4Kxab4H/Yw0600XR73wt8Yvh78W/j94L+Pnhb4j/Bv9oHwb8G/BWqyya3rXwS8C+K/CWi654gn+JSXT/Ca5+KOg38ngfw/4W8aeJR/bGo6zc6ZpsvXk2dQy/EV61CrVhjFhcRSoUuWynXqJRo1KzadqVCajiIaJOrRo69+LNMrq4qjShOEJUZ4mjOrXjUXNCnCXNNQkr2lJLllG+q5tO3oX7fv/BOmy/bR+MH7Klr4i0vw3o/7PXwf+Fv7S/gzxTfaZ4gufCXjzwX4o+KWi/CmL4OeLPhDY6ZoUun2ms/DPxV8LrDXbe4uNW0W3sT/AGZb21jrNiNQ0uXvyvNXl+Gx0aXtXiq9bA1YR9nKVOpRoPEOvRqu93GpRk6dSFm/Zzkm02pHBj8sjjq2Dk6aWFo0MVSnC/JKEq3suSVOOv8AD9lFxeuie6Z53+0n+yx+3H+0t/wTA8XfshfFnxL8CfFf7RyeJ/hHY6P8X7Xxp4i0fwP8V/B3wp+MPgTx7D488ZWUvgKTV/BPj3X/AA14QlsPE3h3R9M8V6CfF87ahpeuJpF+1ppRhsXgcNnEcbQp144SNPFJ0JUmp4evisJiMMoU5fbo0qla8ajS5qcNVq7VXwmMxWWPCVatKeJ9pQj7ZySjWjSr0Z+1kulSUI804rZyPpP9qX9jvSPiL8HbX9nH4E+A/hV8Pvhz8cPjb4A1z9r6XSpT4J8ReLPg5p3ibTPEPxY06yvfCumHVPE/j74j6foWm/D2/wBT1/UbWSLwTq3iHbrCXdno9nLy4HF+wqrE16uInUoYedPBXg6lKFVu1GUoyXLGMOecorbmUG76m+Mw8a9J4ei6UPrVWDxlpJTlSjK9SKkmnzcyUNNeVzimrnz5Z/sH3/7O/wC1n8QfE37IM3hS2+GPx+/ZO8W/DL4+fCz4g/HL4g614un+Jnhx9VPwK+Lujf8ACZL8R/EGsWtlba5rnw48SLqWv6Pp2g+GtRttS8PWWqajbXemX/XPNHisFQhj5VJ1sHmFPEYOvDD040/Y6LF4eq6NOlCnzTSrU5SUuad1q9VywwKw2KqVMHGmqGIwlShXoyqP2rxF7YerGM5Tm406blTl7zai1aySPPfgP/wS98UW/wC0X+xz43/aX8Afs8fFD4bfAD/glH8N/wBijxR4P8SJbfEsn42/DrxppN/H498M+HPGPgGLRp/Ct34c0u9h07xBPLpnieyl8QT6VJo0Vs15cT3jM5jWw+Z08LUxFCeMzuWY0nFcjjSqUsRB0ZvX963UjpbWNOppvaMHlUqVfATxMcPVpYXJlgZXanz1YVKL9pGL0dOai5R0e2+h5l4+/wCCTPxBtfFf7THxU+D3iD9n39nq78Kftpfs9ftnfseWEST2nwg0/U/gd8KH+HniHwT8bPC3hjw34ei8GeEfFtzcavqWo3Hge61XULQalFqBczR6hZXvRSzmlOngqGIp4jGRllmKy/HOVvauOJxM8TTrUHK0avsYyoe69LwcN7Wiplc1LFVaFSjhZRzDC43C6RVJSwuGjRnRqx0UPazjWUn0UueztY9z/au+Hv8AwUS/b6/ZH+N37PPir4D/ALKvwaHjvRfh2vg3VLb9p/xP8VtP+IHiHwt8Yfhr8QLnUhd6d8CPDcPhPwBN4R8K+Iki+02Hi7xHqWs6p4etJNO03S11PUxzYGvluWZjRxFPEY+rGk8TCbeCVKdKFTCunB6YinGUnOo7r2sEuVx5nKMommKo47MMHUw8qOEoym6VSMViI1Y1HTqU6skvdaty31s9GpWV0fJHx6/4JK/tF/GvSv2l/E3hPwB+yB+zPqvxz8FfszfD2x/Zn+Cvj7xbqnwZ1/Vvgr+0P4d+M3ir4ufFHxAvwO+GdjL8RpvC2hD4c+HbDw/8KNQX+xb9l1TxGPMuZbruw2eYbBPCRc8Zi4YSWYVHja2HUMRCOPwUsHTw9GnGvieeipy9rOXtdGm1GOl+WtlmJxDxLisNh/rEcLSjhKdRSoznhMTHE1K9aUYxUazop04Rsm1pd6W/SD9nn9nH9p/9inT/ANoX4HfAXUPhT8RP2bbvSvFXjP8AYq8L+PvHHiXTPHXwA8feJbW81K8+CHjbyPCGrW/ib9n2z8aXp1vwP4isdavPiD4N0CbUvCmp6b4thk0bVNL8nGYrD476pWxFKrTxSVOjmFSlBunjKdNKnHEprWOJdGPs6kU7P2UZqzk0enhqNfB/WqFKdOpQftKuCpSa5sNUqc1SWHa/58KpNVISkvdVRptqx8gfEL/gmZ4Y/ZN+A/7LP7Sfw38Z+GfA37V37JPjz4ffFz4t/F/40fH34h+GfhP8RIfEsNzY/tcaL4gvvEFx4v8ACfgHSfjk/ijxVdvqfhfwBZ3t34iuNFgmjeG4vEl6nn3O8wp46r/wm4yhUp0YLDUVPDKHvYBtxhCpzUOSlBqpNtx542vKxhHJfZxwdTCQSzGhVp1ajdWtONf2i/2uK5qk4Pn553UYRtNRlpyo/bL4B/Hzwb+0Z4Ll8f8AgLSfiJp/hY6lDYaTqfxD+GXjz4WyeLLS40DQ/EFt4o8IaT8RPD/hnXdd8FX9trsNvpPiuDSk0fV7uy1JNMuLqG089/mqFaFeDnT5nBSlFSnBw50teZJ/Zs7J9WmfQVKc6UlGp7Pm5VJqnNVOW901JraSad4uzStdanuFbGb2fofLHxr/AORrsv8AsA2n/pw1Sv5I8bP+Syw//ZPZb/6l5mfqPBn/ACKKv/YxxP8A6Zwp5BX5EfWBQAUAFAHzb+158P8Axv8AFL9nT4l+BPh5bW+peJdesdEQ+HrrUINKh8aeHLDxToeqeN/h6dUu3istNb4jeCbHxD4Ejv8AUJrfTbOTxEtzqFzbWcc88ft8O4zCZfnOCxmNuqFGdRqqqbrPDV50alPC4r2STlUWGxM6VVxipNRi5NOMZI48wo1cRhKtKi7TajNe9ytxpSVWcE7O8qkISpwX88477Px346Q/HH4t6B8M7F/2f/F7/Ci4+Llqvxw+Ds3i/wCDqfEjxt8KdN+HHxHuodM1RD8SY/hnd+DdU+L6fCv/AISTwvZfFOfUPFXgmz17QfEWmX/hzXtf8L3Xbk9TA5dLFzWa03mkcunLLsznhK0sNg80+sYR/WKU50a2Np41YFVKuHx9PDYiVLFS+rypydKUjmxEcTifqyeEksI8Q1icMq6UqtGOElOEJwqNKNF13FNJJ80IRT0Zwfwg8FfG/wCGes/tF/FHw7+yjonhHx78bPiZ4U8KeEPCuneN/hjpeg+E/hX4E+Gkmj/Dnxf44n8O6pPZ3GmaZ40vvEWq+OtN8Kw6x4wsF8YajpvhDw941svDGn6x4m6cfisnxdPJMBLOsRXwuW4HGyxFetgMbUxNbGZhisNia2CwtTEyryo1JYdYPC4LFVa8MBhpUMRPHypyhVp088PRxdKWMrRwUKVXE1KdOC9tRlCnh6dBRpTtCTlz392cNOR6O1j5+m/YW+Oen6zf+F20rw942+G0n7bHwM+MGk3N/rXh/RtXvtM8FfDz4Mav8T/j146RtMnVvGfjDxn8EX+HFrpfheBtXbTPjZ8YfEGt6TrkGsaHe+GvbhxZlb5MWqtbDZiuEs0y+fLhqzpYfFY/Nc2ngcmwtWL9rLB08PjKGJrYlWVGrg8NGqo06kkYPLcSv3c6dKpQeOpVYRjUty0f9nqVqklb451qU4KDV1Fqpdp6e92vwO+Mni34W/F79mXxl4C1DTdO+K3x9+Mfivx38eJ/EHgm68M+Jvg74++Nup+PbGx8MaNYeJ9S+Isfj8fCPUdC+D+k2XibwdonhzwhceG7jVode1jRtB8N6Z4r8yea5Zh8yy3O8JiFJ5bleXYfB5YqVRYjC4/B5bDCTnVquFDA06NTMOfNHWwNXG1cT7lDE4WhOdfEU9o4PFToV8HUp2lXxtbEVsU61KVOVKpWlWpzirqp7WnScMFGmleMYKrZxTPpnx94M8f+L/2mfgFq7eGdPvPg18J/D3xQ8c6hrt/r1pYXlp8afEej2fw78BXeh6NawXusazNofw68R/GLSdXtdSTRfDZtviDY6vDq2oa94dtNJHz2CxGCw2RZpQU7ZnmNfLcHGgqFZxWXUZYjFYpKuv3cfaYzD5dJRbbbi+s0o91enUq4zDNQi8Nh6VapObfvrESSpqy1vD6tFOU9lNSTPCv28/jJ4n8CfDD4ja98I5I9d8VfCLwVqXiT4n6PoXhG1vvFtt8P9VGj3+q+GdC+K2r+LfD/AId+FHifxPotibi3tk0H4l+OtQtn0HX/AA58PLs2FhfTexwnl2Er4zCf2kp08NjMRGngXVxUqWDqYqi17KtiMvjhsRPNMJQrcsZSUsLRpy9rTq46gjkzTETown7Bc1WELVvc+GlUsnCVTVU5ThL3ZNaJo9V+PnwKvfiD8FPh/wDs0eDNAi8NfCrxFr/gDwL8T08O62umR+CvgJ4GsJPEuteFdEimfTr3W9L8dR+C9B+BF3YWqJd2vhb4i6p4gns5rbRbqym4cqzOlgc2xWcYupUxuLoQxtfAucYTWKzXF18JQw2MrqpGVNPCU8Vj85qe0jKlXxeCjhZRUcb7u2Jw0quGw+EoQjRpS9iq3LK3Jh4xjGrQhe9rw5uW+rnJs+TL/wDZ3+M1j/wm/wBr+F3jzxx4J+JX7VCaf8XPBuofF7QvHnjzxz+yL8N/hx4q0P4ZeGNF8TfFj4kR29z4D8W/E2LQ/Hnj7wJ4m8b6Lqh0X4ifFDwdB4bOkXb2uqe7Sz3LXDBOnjMNgMZgcjdTAVcLlWIwGFwnEeKxUKuaYpLAYaNSljMJSrV8Nl+PhSqKusJgcTRlNwVNcP1PFWrqcJTpV8dyzi6qlVqYCjCoqFFtpJU/auU3F2Tc4tuzR478Svh18T31nx54Vtv2UNP0XxD+1Z+0D+zxo+q/CPwJ4u+E9rfXv7B/7NC+GPH/AMS9a8T2Nr4g0PwPd6rf+IvFviH4PfESy1XxFaaJqMfxk8N+ANM1bxLpGnaBr3izvweOws8NhWs8q4mPDWWZlNYqrhsZhoUeKM9xdOlgqUatep+8wlN4WhPDYrDYqrKjHKY43FVKVKvNUZrUqyqVE8BKH13FYe0KdWhUtl+DVOdTmhGTkoqq0qqWv76Ed6kT6q+J/wADPi54s8R6B+0M3gaTVvFg+LHwE1DWfgZpmv8AhSDXbf8AZ/8Ag1d+Pdc8M+C21zVde0j4dav8S9L+KnxBT41eIFbxVZ+EVu/C2ieBdC8VeJU8IaJ4s8S+FgM4y+hhMRlEcTKjhpZZm6oZpLDYmSqZ1meHw1OWOjhp0/r1OKwGCxOX054unGtJ4/2leGHqVvqmH3rYOs6scW6UOb6zg3Vw0Jc0FhKMpuMKckrSbk1Uqx1S0i9rvJ+K3wM+Nnjnxqnx/HgC7u49b+LP7K3/AAmX7PSeJvBMHjPWfgX+zhq3xa8ZeGFvdfuvEEfw5PxB0347fFmy+K2peHbbx7J4X1DwR8NdJ8OJ4qvdc1m+0aXfLc3y3B4b+yPrUIqngM9dHOFhcTGhDOc5WW0a9PD4aMPrNDAU8pwmYYGljJUozq1szxC5YqNCTWJweJq1FjHThJOtg+bB89/a4TCVKlX2VVrpiJyj7WlZNQjyX1bOl+JfwP8Aiz4m8Oa78V4PCEup/EHxx8fP2fPiR4z+Dqa/4XbWp/gd8DvE2j6h4c+C9t4lvtU03wPdeItPnh1j4o6tpt54o/4QS5+IPiPxX4OsfGmq+Fbmz8T6lz4LOMHRrUsC8T7LA4TJ88weBzBYWv7KlnOeKtXqZzSwah9cpUpYjEfU6VOtH6zhsNh6GIxMYVIShKq+ExFSE6/JF1quLw1atRU1aph8NKc4UW1vdz1VnddNDsJtD+M9h8UvFH7TOm/A671zxl4s8IeDvgP4K+Feq+P/AAP4e1bwL4H0HUfiB4w1X4jfEbxLY6n4i8K/ZvFHxC17w5p+s+HfBOpfEHXvDPw78Pad4t8P2fiXxlq2ufDS044VMteDw+UzzFUqWGxWNzTG4yjg68qOMxc3hMH9TwlGMKdX2qoYdOni6io4TFV6latz08HyYuj0uniXVrYyNBSq1aNGhRpe2pQ5YQdTlq4iVRxtOftLSgrezULy0kj4y179hf4+lvih4Pm0/wAMePfAfjH9qT9nn4oyTy6zo/hC4+IFzH8PP2fbL9pf4v8Aj7T7axnttDfxBqnw2+JPh7RvD2g22t391qHxg8YeJpvDFy2geDb9PqafFmUp4TFUqtfA4yhkGc4FOGFrVqOAryq5/LKcDgU17apRpVM4wVepiZwin9Vqwi/ZOtTl5U8rxcqdanGNOUKmLwtWDlNRnWpNQnialb/n3OEklCk1q0+p+uXgDxf4i8Xx+MLjW/A2s+CLTQvHfiTwp4afW5o3u/GPh7w7JbWCeOLfThBb3WkaVrerrrEGh2l8sk2o6Rp1l4itpptM1zT3f8+zDDU8LPDxoYmjiPb4HDYqrCCqJ4WpiZVG6DlNWqzoUqadWGk4zqU4NLmR9BTqTqe1/c8ns61anBTbgqkY8rpTjdaRavqrq+i2PzX+Gvwp/aZ8UeIvhlF8TfgVdeDvD/ij9qv4kftL/tHatrfxI+Huu6pqmv8AhqWWX9nDw3Z2XhXxL4ij1nwD4B0mx+FGmaHq/nw+KJ9Y+Bfh2LVPBHhHStROtt9ji8yyGjQx08JmbrVaOQYPIMopQyvHqNOnX9n/AG9VdWcaMqOKx8KuZ4av7PDVMHVo5ji3TxrvRc/IpUMbKpSVTDpU3mFXG4mU61KUajg5LD0owj77pxSp/EvehGSdnJHcfDP4KfGrWvhD8KP2eviJ4CvvCp+H3xz8M/F74p/GG/8AEPgrVtE+J2q/DP8AaBP7QWma38PNM0DxPrni6TVPiv8AETQvDWreJ0+IHhrwQvhvw3rfi1IJdR8Q2Oj2V/zY/NstoZnj87wOIdedbLcVgMpwEaOJUsAsdktTK+TEOpH6vGjgqOJqwpRoVq0KteMa/JhXGVKdUcJXrYfD4GvQVGnSxMK2OrOrTnHEKNWM4zpKL9pUnVnarPb2KUoy1OSuPgl+0p8VPhB8ebrxz8OpvDv7UHj/AODfxS8ExfEXxX4+8K3fhzSJ/FWsPDonwm/Z5t/BGteJ7jwL8Jr/AMOWb2niHx14h03wL8StYv18FeKfF2k+K/EEOoL4L6qeb5Ngcyyp0cTSq5JhM0ynE4jB4fA4j2tWeFqUasMzzGpiaWFni8XSxMac54bD0sbhqFKGIo0qzpVsTLEKWFxmIo4lVYTjjK2HnF161elKEGqz5KeEVH3acPZpXlOMMRVjyyqucmfUHh/wB4n+KHxe+D3xS8WfDPVfgz4T+AHhbxpY+BPAHiLUfAl/4n1Dxx4/0LRfDE+tEfDHxX408I6N4M8FeBofEHhbR9OXxHc3/iLWfFN/fXWi+HdP8HeHr3xZ4dTGUcBlmYYGhjaWZYnOqmX1MZiqFGvQjDDYPnxEY1niYQqVsVisfOpUxGtSdL6tRnKSjiUdVKlVrVsLWqU3QpYSm4UYt3qTrSpOlV542TjS5W5wm9JT91O9zwL9pf8AZh+KfxY1j9on4k2Nr4xbxj4h0b4X/s9/BzSvAHxX1H4eXNn8CbvU9Cv/AIw+O9Sm07xV4X0y88VnU/H/AMT9TsfDviLVLrSdZsPhj8N4Z9Fe+u57af1siz/Lsvp5PhK0MNDD4bEY/N8xr4jLVjKkszo06sMqw9L2UHiXRqqOHpValOSUI1qyqNUoTOXHYCvXni6sOb21WFDC4ZRqckI4eLi61Wbs7TlVxEkoXV6eH9o9ELpPwA+KsHxV+Pvw+8XfDubW/wBnn4xeMfh+dLuPCTfDy08P/wDCoPDnwk+HvgcfCHx7rPib4hr45s/h1olx4U8a2N78OvA3wUuYfEy+N3vh4+trTxh4303SrnnGVvBZHjKeN5M4yqhjvaxrUcbOrDNnmVfEwzTBwpYGWDr4irTqYKpHHV8zpTi8HTpfU6rw0JKvqlSVbGU3Ql9XxFWDptTpxiqEKMIqk5Xc4ckoLRx9+UVpaR9U/tFeJ/ENn4ej8L/C+/0U/Gme01bxL4I07Ufh5b/Em4sotF0m/ivNdWy1Lx78NPDHg7yzeLpth4y8a+NNH8OLe3v9hCHWb/VYNLn+eyLCU3VWJxdKt/ZmHlh44qtDGfUbXUEoc7o4iWKq1I4d1vq9LD4iftYzbVKKlOn3Y6u6dJKDccRCPtaUY0nWUeWMlzcsbOEXKLp+0ei1fSx8beArH4p/tA/sk/Cjwn4G+Eup/Dvwf8V/hFon7QPifxvq/wARdD1CXxN418dw658WbvwVOIbWy8S6j4j8f/FzUPDviT4kanq3g7Sfh/r/AMOPEvjfSrDU4NSvrHRo/pa9TAZJxPjK+NxyxdXKcxjleHwdDAyoxwmEwdShgljKUqdfE4ZxwmEo1sHluEoYmviMK6OFr4lexc3HzqVPE4nLaFCnQUIVqDrVp+3ouE6knUlUoTjJqclJu3NFXd7R1ic14A/Zz/as+GupXvxXl8K+EPFvxm8C/sA3vw5+GD6f4o0600m3+N+rmNbP4SaN/wAJHcSPN4S8IWPwk+ErHxPrV94X8K3/AIq8b/FXxrpOl6V/wm+uaBoG2Jzzh/F06eXuvUwuW1+L6WKxf+yYmbr5VSjiYV8fWjh6VeX1qeJzLM50aEaVScqGGyxwpVOSPtcqWDx1GcsRUp054mjlPsYOEoyUMTKNNRw9GbtGdKCjCUqmylOonbkdsPwZ8DPi98R/B3xc+Gvg3S5PhHJ+zt+yDq37L37Po8Q+K7G+8Wab8f8A4y/Dmw1/4i/Ef4k+JfA934l0fQvH2nabD8LZ7bX/AAHq/jaXTbb4heOL+LxTfa1rOteHdK0ecZXgsTl2YYqssbDOeI6Ge577LB1/YwyvLqsnhcDhsFiKsMdicLKpHMKTp4iOCq1fq+CUKVOniKFapEcLi61KvQ9m6LwuXPB4ZOrTqTWLxFCM683KD5FJupFRlKzpylUlKykfQ3xvsPjX8Rv2eW+Ffgz9lPxX4Q8E6rqvwf8Ah54o+G0Hjr4H6b4yk+C0Wp6fdfGLw/4b0vTPiM3wwg8J3Hw/06P4VaXHc/ErTtbvP+Ej8R3UPhC00fw3o1z4r8jLa+V4DO6ua4rOoYjFU5ZzjqONjhMbOjLMpUMQ8vq1KsMNXx1SticdjFi6ns8njQw8qNdU69VVnKPXWWLrYKOHpYWdKm1h6FWl7Smq7hzXxE4Sa9jyS9nG6cvaO70alFnnmr/CP9pvxn4i8beIPF3we022k+KH7Uvwb0fxJpej/Efwne6bpf7JH7P2jap42+HmlG4uzZm+8NeKPjJDKvxM0c6Pd+I5vDHxV+IWmad4G1nT9J0v+2eunmOQ4SnhKFHMa0VgMhzL2WIqYOvVlPibOZ0cHisVKOEXPCnRy2tVqYV051nRnluBVXEfWeT2MTweMqVKsqmEjy1sZQhOmsXhnFYLDRvS5JKWntJO9Ra2as9jn/g38If2u/F/jX4TeIPjl8GfDXgXTfFn7QfxW/al/aNA+KWgeJ74eOvB+n2fw2/Zc8AWmm+HobzR9S8IeDfhjYfDbXdP1SwmvL/VviJ8G7LW/EMHgm+liufFt4/M+HqOGzOjluaYnE1aWTYXIcp5suxdHD1KOJxPt+JcXVc4QqUsbiK1TM8G1CnLC18tx0HgcdjYSdSlnQw+YSq4apisNSjF4rE47Fctf2kk6KlHB0Yxt78UoRcYXupWaa5rH691+fn0BVvXKWrMNufMizv3bNo3l9wUEkbAeoxnGcdR+h+Hf/IwzD/sB/8AciM6n2fmee6vdyThUjlBbcQEXI75JVNy5XaMAnCFmAI4Y1+vEHF6qEVsPcOFVHikAWRXI5YYKnlCXJJz94nAYA1nU+Fev6MqO/yOHurhthbLSKAcGRSixo2EYJuwwb5j/EODwAc1MIXeqdrf5GljlLiZnLq25WjxIHV/NIZkLYZAzEFQQx6KYwRt4AW525Uk1o0t9dE0bJJJNdjGjlSOQsHldoyBuV3L7WAD7Y8gmMEAMigDZ99uQpyBq/3n8wn/AAVD0O90D9pDXNQutSXVLbxNpvh3VfD9pFCCLHT4/tVveW1wytIZHk1m0vGBJMkccoUjyI41Hu5VOMqTilrCpPmb1/5dt3XomvzPNzW8PYSlOV5wcIwUXaLg3NOTva0rWWmraR5LceMPHXhXwb8NPCupW58DeHtejufGV3PoyhNR8WWUtySItRmsJppbO1sktAlhGsqSywS+fcRCWSGIZOjTrVK84v2sqVoQcmnGm3Z+7/Nq7y10Ta6HZGvXoUMJCUVh6dT99KcPdnViuZWkn8LUl7umseXozy6W+8O61pGo3LW1xJqK+JJ9TsfJms/MvkuYXfTY3GqiaWS0s7oFtRl/s7/TLe4VjLFKBJXRyVIzppzjZ01e20ZpJNNdE9XG72a3MKk8PXo1F9tV5VE5SXPNe84q/VJtJry12OAuIJ9F0G61m41ewml164utMvdOsJbGRkWG5aVBcxtf7oWuZdPaWzgtrUBIbdLiZoo5LZJ+mLVSp7OMH+7SlzNXSb3t/medOFShQ9u6kP394OnTavBK61jdtK2vz7HD3Gs2rfYU8i1tF01HkniBLtcIo3xz3czPOtxJIHkinVI03RQg+UN219lT0atzqo01pdJp+64+d/XU43UtKl7sY+x73jfW8udt7d3pa5SeHSms9N1bU77Ujp17e3kNzBpyWr3NvIiPK32SG8uI4ryBIJYSz3DQLC8ksMLTlCRoud3hFWklfXRdrX0s9N76bmDjD2cZVJzdOaqQkk9U7XtDS7SUlJbc131MR/EPlXE9zZ2sNlZ3lqbJ1tUliguLeEKIElUTXLg74oJp/OknmkAOQXyw29kuVJtuWj8oyXS/VLe/W7IlXTlJwpqK0ScY+60oqKlLs9PeTeyvoieGRb6HNrYzG3RYLb95dR3ZknKrLcSRTiOxkt47qfzXEYLfZoXKSSzktIYacd2tfkaqSqXcE+VKKtu+a3va9m9vIzbxdkhSaCCOSNtrW6yGPymcbfl8tGknyVUAZUoZFflGJGlNrW3l+pnKUU7OVpr4o9I32s+vnpp8zFe4NxE1s8CMYiI1VY1DKUDxtJJGXYt5ahFQxbWDMWJbAA0+0n11scspuS5Xs/0FnliPkwgIpaJofMeOJUZVjctIJNoLLhjHkb2JcLg4G12b2TNKrTXKmmne9vLb9Tn7u3t48sZY/OkkYbEuF/dxMqyAbsbliZd6pHIxO0nKoSQ3RGrPqkrW6HFUhBJbLXyRFHstPOvVh3F4pYbZLceeGc7t7s7FdwQnoZAP32SCeKHz1LRvbVNvy26epC5aalK1/d07ata/oYV0UvYxNJCysuY5HtCqZfykcRlA9xIpZSqs6gCMH5yQd1dEI8itdv1fXujCb5/etbZaL8HvqZEFv5s73UsUkkcYDJC84A5UqfMUbjs3lFAAaRsAMgjxjRtOK26euxiqaUm2nK/SV2tX0Wnp5InaeeC3McAa2f5ZGtlEhUM/zFwjohVonx/tK0YA8wZzKWpcpcsGo9WtF0tfbqVdk7wv5uZcMNoOFZztZy6ZZSsABKycrtJU4VNwarR8iLtpczem1/s69O1/1Kz3MUbtIySyvhQDK5VAdqlWVHWTzFcElX37yoBUBm8wvklbRpK/W2mpLqRWi96S6OSV+u9u2x/X3/wTD+HGs/Cr9lDwTb69b2dtd+MLm+8cJFaqPPXTfEotrnSjfz738y5ksUgkIKCO3jdLaNsQBz+a5rifb5jiZRb5FNU1d7eypxpytsrSnBy+aP1LKqEsNl2FpTioy5PatJ3/AI0pVo37tQqRT00tY/R2HUWKgs5faxVBEAAgLjcdq9yu4rg52gAE4DDhR3nR2V/FHiQlVDsvk72IHl/OzB2+YbgQAMncC2COM1SM5pt31tbf+vkem+FrhZdS0sDBj/tCzIIOCD9pi7ht5O4cqSWyWLBckDPFRi8Hi7v/AJh6/W2nspGElr6I+wzX81q9lfR2V126L8LEIqX3/Hlef9etx/6KeunCf73hf+wij/6ciRU/h1P8E/8A0ln6D2f/AB52v/XvD/6LWv8AQqHwR+Z+DI5P4keF9T8b/D3x14M0XxNqXgvWPFvg7xN4a0rxjo2f7Y8J6lrui3ul2PiXSdssJ/tPQrm6i1SwxNEftVrF+8T7wU4ylGcU7c1OcU+0pJKL+WoJ2lCVrqM4ya7xT1Xz2P5J/wBgvRfgv4G8E67+xP8AGHxN418L/tEan8Y9Y8QfAL9pP4XeFfCNl4A+DfxM1Xxzrnwf+HXxb8A3uifEG5+LdlbfFP4iWOmfD7XvE3jb4Z/Df4efFjQ9R+HXww8TWWoaB4r0/X/HHzuFp0403hq7mq/O5Uq9oOnGcZWjLmhUnK0pe6+ayd7aSaPbxU5zqfWaKj7BwUatB8ym4yjeceWVOMW4xvJW5mknJ3jFn6v/ALTPjnxX+1j/AMElJNU+IHw6tb34l6v8Q/gn8PPjX8NNO8J3vi/Q4fib8E/20Ph/8O/2gNJtfCUE3iC81nwLpHin4dePNQEE93qKt4Fsjf6lfm1S7vF+z4ertYzD1a1WnSnClmEKtSU3QpxrQwWKouzc04OdayoxlJtzcI+82k/nsyglTqRowlUi/Y1KSd5y9nUcKkLuny80o03abiktXokfCPxf/YM+E/7Mn7Tv7JGmfETwf8PPHvwR1zXf2zvjR8TNB079hHxV8aP2fPh/P8Qtc/ZJsNH+E3wp+CHgo+P1+C51fwj8OfEQ8F+MNR1HxIml+MJvHni6DQ7uLW28M2XuUcxqY7LMXBSdLEqGW4WPNmNHBYjE06EMzc8TiZ1bPFKM60KcqEVCLhLDuSc6XPLhlh/ZYim+VyjU+sVJWp1KkITlOgoQ/dtezvCN05N7S010wviT4H8ceK/+CkOv/Hr4G/DHVrv4rR/t0/ArxX4O0DxD+yB4/wBJ1nUvhJ45/YP+Bvwb+JPj/wAV/tYx6FZaf4A8E/BvUtU+I2seIPg9qOstpniD4neENQ0TX9E17xBqukachGpRjlNLD4isvZSyXE0q/wDtVKq/bUs0zDFUqKwUEp+2r08PhYQnBRtTqw5UlWps82dGusfUqU6UnJZjhZQhGg4RVKpRoYarV+tcvK6dJuVapCTb5lUnKXLFpQL8IPA+v/sOeFPgdon7NHj/AMOf8FjtM8VeEb28+J958DfFth8YNO/ao0/4o6RqvjD9prXf2tH8EXPh+++F2rJaap411Hx8fiRqOga98MrmL4dadHd6hLpvg1LVVUc0qV/rEKmR8tacaLr0ZUqmEnSqRhhvqsavPGu1yx9nyRlGp73LFXIjTnVwNOn7KdPNr04yq/V6kalPFRnGc66rugqbpQbk4y5nF00oOc3dv6s+J+gfE5/2j5v+Cs2ieHfiHdt8If2k/D/7JNh8PdN0rWG1zxP/AME97TUbr4P/ABW8Tr8PtF0K/wBa8Tazc/tPeMvE/wC0p4Kv8yz+I/gn4E+H+pac9tbX0dufNws6awcMnlUoWxGBWL9vzQcKOYypwxGGVWtdR5qeGw8cHXheDp1604z5Z2S7a0KzxSzCnCqp0qywrg4TTrYNT9jW9xp2X1mq8TRna0sPTlJNxcZL5i+HPw31Dw9+014l+Jv7Wnwl8QfFP9gyH9tr/gpBrWj+Ev8AhRXi7xt4X+F3x98Z/FnwrrHwj/aH+KvgWxtfFFx8T/A/ir4e2/jvw78KvibF8Or7wv8ADTWfFh1WXV7QeIrTxJa91arTng/ZYWtCGY/2dlClNV4RqVKMKFX2uFozUKcKeIhVdGrWpyrOdqSjKN3yPnpUqsMS6mJhKpgfr2ZuMfYVJclSvViqeIqQlzqpSdJSpU5xjGChUnK8nyyjg/DTSF+B3/BU/wAE/tJeFfhj8Sfh1/wTe1LV/j1J8AfDPhb9m74s2mkeDvG2rfs8/BDwn8YfH3hz4ReEvhQniz4cfD/4v+P7LTLLwxJfeHrHTPG3iLwd448d6FaroevRa3r2lerGvkrwkp0J5rGngKWIlUxWHhUqU1icyrpuvUrSp169KlUw1KqoSiqVOMKUoqormNOFShmbxEYV45ep4h4eMKFRUqbVCjGf7unScqcKteNTlck/aXbjumeo/s4eLNA8S/tseA/FWk6D41s9K8Pf8FHv+ChHxu8RXmu/C34heELzw78LPin+yDe6d4C8eeINP8U+E9F1TQ9G8caxoOp6X4fuNWtLSbWdYsJNLtIptQEdsefGJRy2vCdSlz1MmymhFRqUZS+sUs0ft40pU5zi6ioWdZJylCk+eSjHU2w9vr1OUKc+X+0cdUlKNOtZU5YOMqcpxnGMlGVT93CVlGT9yN2j0H9h74M6v4X/AOCgXg3416f8F4vAXwr+Mif8FJ/GPw98YeK/gzqXgv8AaQ8Z6N8SPjP+zP8AELTPE/7UHjK5gsL67bxb4puPiy37Mfg/x14f8P8Aj/wx8AvCulr4kutb1+91ux8OLH4inLLatD61GVeE8njWo0q0HhoTpYbHUqrwipyaq0+SnhZ4qtGUoOtWnH3IuETTCYerSxlKsqE406jzOop1I1HV5alWhVhHE6KMJN1q8MPHkg1TowXvuM5S9n/aC/aK+Edv8dviP+0B+0zF4u8Z/Cb9l/4o33wf/ZT+CXg6x0zVU1j41/Dn4d2HxH+Ov7UGvaR4k1rQPBEutfCr+3m8AeAPF3jnxJpWh/DCfwp4i1HQPs/j3x9opf4SriKXtqlWtzOFGbpUYKLac6dpVKze37t1IxUtIwnH3k9j6+nRqypU6dHlU60Y1atTm2hPmjTopKMpJTUZOaSlOcJe4tE3w/8AwQR+B3irwF4Y/ao+Kmr/ABW1TxloHxQ+JXgjTdF8G65pGkaP4q0iXw94Hg8ZWnxX+I6eFPFvjjwPq/xI+PfgP4qfD7x3qfirwx4x8eN4y8Lf8Ih4v1f4jeJZ9ettF8HrKaE4xr1ZTfJWnK0JOzhZqSfL9lyv00ceVq27vM6sJyo01FKVCCcqkFPlqXXLyxc4wb5GndWfK7q+lj+g6vYPMez9D5Y+Nf8AyNdl/wBgG0/9OGqV/JHjZ/yWWH/7J7Lf/UvMz9R4M/5FFX/sY4n/ANM4U8gr8iPrAoAKACgAoAKACgAoAKAEIzxS16NrzVr26rVPRq6fWzdmnZh0a7pxfpJOL/Bs+Zm/Zc8J3HxE8feNdS8Z/EHVvDPxI8d+Ffin4l+D9/d+Em+G1z8SfBnhn4feFPD3iwyW/g+2+Id2un6d8L/BtzH4U1Tx/qHgU6rpa6g/hdpBbLa+6s8rQwmEoUsNhKWKwOAnlmFzKEKzx1HBVKlSdSlTdSvUw1KdSNfEUauIo4WnialCvUpTrSiqXs+L6jS9pWlz1fZ160K9TD3g6EqlNJRdnD2llb4faNeR9MgYGK8L/gL7oqP42u/Ns7Raa0aYzkYPA/hy38aX/wAQfstzceK7/QrXwyNRvdS1G/h0zQba6N9Lpvh7Tby6n0zw1Dq1+Le98SSaBZ6dceKrnS9AfxLNqo8M+HF0rd4qu8LTwXO/q1OrKuqS91Tryjye2qSjaU5whaELvljDnpqPJXxMa2UaajUlVvJ1JR5FKTT5IN3nCGmkajtzp3b5Y2asddWBoFABQAUAFACAAdB16+/GOfwAH4UrJbK3zb/Nt/LYBaYBQAUAFABQAUAfN3j/APZp0D4gfEvWfiLd+PfiPoNt4x+GmhfCP4leBPDl94TtPCfxH8C+GdW8f6zoml61f33g7UvH/h2a2u/ib4wS61D4deOPBN9qlpfW1pqU9zDYwLXuYLO6mCwmHw0MHhKtTBY+pmeBxVVYpVsJjatLD0pVYxo4qjh66/2PA1FSxuHxVJVMHR9z2cq9Otx1cHGrWlW9tXpudKNGpCnKChUpxn7RKSlCUvi0fLKN15ts92Sfw94bi0HQUn0fQobpl0Lwvo4lsdMS5fTdJu9QTRtB08GBZmsNC0e/vl0/T4WNrpOl3dyIY7OymeLx7VqzqT/eVpQjGdadpTkk3Gn7WrJJv357zm7OcuWLS5YrqvGChG8Yr4acbpK0VzOMV15Y3k92ldvQ8gv734BftJ2i+HtK8f8AhXx9ceCdY8N+NoZvhf8AFPyPFPg3V1Oox+Hteg134c+JbPxH4fXVbVdd0gsL+1sfEuhXHiHw9fxanot9q+nz96p5tk7jiJ4SvhIYmnWof7fltOphsZRnGMatL2eY4WrQqR5asVJ04qaVWKlK0oHO54XFpQhXp1JU2qv7mtCU4Wkoxm1FyslNJJtW59NXoepeDfBvh7wD4esvC/hezms9JsnvLgG81HUtZ1S/v9SvJ9S1XV9b13WrvUNb8Qa7rOp3d3qeta9reoahrOs6ndXWoanfXV5cTTPx4jE1sVOM60nKUKdOjBK6p06NGKp0aNGkn7KhRo0oxp06VCFOmlHncXVnUqT2pUqdGCp0oqEE27K71erbbbbberu/wsjqKwNApAUdO1LTtXtI7/SdQstTsZWmSK9066gvbSR7aeW1uEjuLaSWF2t7mGa3mVXJinhlhcLJG6jSpTqUakqVWE6VWFlOnUjKFSDcVJKUJJSjeMoyV0rxaa0aEpRkrxkpLXVNNaNp6rs00+zTW6L1QMztUDGyYqnmFZFYpu2BgIpgQTwehzgEE46+v6H4d/8AIwzD/sB/9yIzqfZ+f6Hm2pSTBN1uEC7VlMasqyxkv0clt7p5hUgn5SVAIxkn9bnJx2tuZnD6rPOYPnKFmB3MUZuJCSVx5gwFbLNgNjdwEAqFLn0lZLe601+d+5cL312t/kcHcNIV2uySR5bedoUAKBISIyVGTlhhhtUkfK2QDpJ8sVbXZa9rG6jfe9rHKyrL5tzIW8vLqoTzM+YqqNrkAndtJKclmweSwYkYvVt9yypaRZuw0RSSWMfOwljG3cCxAVyFHIxu27QOW+XmgZ/M5/wVp8I6l4W/aUsNVtrG/l0jxf4X0O40mFJ7+80ua9hubuHU47KC4mubWwvHvZIGubTS7a3h2mK+lt5bm7uJq93KXT9jVi5Ri1Nyl7yUlHkS5ne9k/hva3TRnj5t7RVsNWgpSdo0kkm4c3M2laz9+WkbXu01ZXaZ8paFf6tqupWfiXxbrOhSXUZvtA0vwxr/AJ8kGm21zbXAklutKe0tLG00m2a5320tktx5NzIzPBHNEA2lWMIxdGkpWqctaVSNntOOnMlZOy5rWb5LvRam9CdWUliMTWg6nv0aeHqxkuX3JXunJOy1Udve5Y6ts8q8LWz+KtY1a3m8Rt4UuItN1rWrW3s7S5u4rnVNIge407RNPEDSNayaq6SLYy5dofI3ZZFjQddafsYwqezjKMpU4xlzxXuuKUpO/aTaVtHpuebQUsRXqr2nsJQhUnyqEpX5bp00r+7KSu43vdNO2tzyeW6SWaI23nCSKaVyslxLNgxu4dxKYldZSyyhg0xhPnZEcSorN2OKi24pNNX5kmrp9G9U7X3Wj9Dz3KEnFx0k5axcuZp33cVa0urTWnkZet67ZX17d3NktxbxeVbveRSF2jZ0ZIfLXDsCkrRq7R70JJcjzFVJGcKbjFJyWnwuLWi3V9/evft0074Vq8Z1Hy86ejkpaU276paLddHJ6fhj21y9tPJIWF0pjcw/aIxPGVljeJgEllwPJV/3bbCqEBgpKrt1aUuXpZr3lo3r16Pz20M1J6y5VUbjNRUuayc48q5bNWa05b3Se6a0Io57iOOGOaF7QHe0Msotvs77lMYdZN4wAkg8sI2R5ighjt200rpJ30vunp306EwqT5HeKje9tb3VrXTTtumvVMiimvY5AIJmjUklREDFFMvyESOQ2yRkySFeQswKnaNwJpwhu/le2vpdBCVRp2co9+W6Xz32Nm31KZN11IFu3fFuZJnV5YZPLd0fg/M7AYcqrFcANtESk4ypp23j6WV/w6Fxm173xc32pa3t2el9/wAiSW/tkgkt4lEl1eyBZ5IYFk2sHMrIu4lkXemX3BYwiYVV24JHmveSatto0nfc0nUhyOEYxlzbuDvKNtVZq9r3e6e3qY12rQ27RraGQxsJiVYqFEe/YPLjAkXaWfOyQIR8qLu8xW1g1rqunX1MJqai3GDbV7Llb/IwH1VDM0LW4DzkF5UEiZCrsi88b93yqwALp5igPHlUBz1+zT1u/vX+RyOv0cHddGTvIr2bBUSMx+YYo0JMroylWDNKXYYZzIRtkbYqPxuIELmi3aLe62e1/kNuMoy1SurpXW91oZCFbTbHIWdWUJGcB2bc2xo0iJWFDypUkTyYwF++BW61Sb3tqYJ+7y+afnczm1E2+1I0kTbKyuSvzebn5lYOMbSh+W3bK7xu4AXy2lf7iHOztZ3Ta2f+RB9qkm3XUkW9mkDB/KKzGPILALsDCMsAHVSxGCGxJlqaSvYW+pl3d00gcq7YWNlCyTSAK4kYk8bQRubYgdnwpYbQ20l27GUpO/Lbfbu7an2f/wAE+f2Y7L9p748jR/FC30fgPwTZw+J/Fs9rESLlVuoFs9DkvHieG0XV5XKM4H2hrKG9+xmOQfaIvKz3Hyy/BRUOX22IlKEFK7caa+KpyqUZLVSUZXtzWVmevw9lkcwx9SpUbVHCRhVkk0/aTbUVB3i1GOq5k/eaTtJXTX9iOn29hpllZ2GlpDaabp1vHZ2dpbosdpbW1vH5UNvBFCUiijSMBI4wpVAgVEHJP5s2222223dt7tt6n6bp0SXRJbJJWSXklotdkbtlMdqFWJwxZQGVT0+Y7TzheMgDPy7f7oGkWklqv6Ymvw/r+u50tgzTTbYGK7erOSAHYdEx8wxtAbccHOT1JNq11YmWz9GeneEZbj+3NKUyHjULJWC4YFRdQeYsgXcdxHGctnALYJArLGf7ni/+wav/AOmpHO9n6M+3j/n8zX83v9I/+koy7+pUvubK8/69bj/0U9dGE/3rDf8AYRR/9ORIq/w6n+Cf/pLP0Hsxi0tR/wBO8PT/AK5rX+hUPgj8z8FRZqhn4y/tsfs5/sefsu/DjxP8YtM0DTvhn45+L3xo+B3hhfGGqePPGMujeEPtv7THw6+O/jzxL4N8Na/4mvvC3gDQfBEXw78QftE+OdN8AaL4bsLiw+GWq+ItVSO20u4vbXysZh8PRhKolGE6tWlDmlK0YJ1Iybu2lGC5eaTbsu6R24epXqzjTcnOMIVZctlzS/duKirJOU3zcsFq3eyT0R81/sMft/fEr4jeGU+DPwF+GPwp0H4k+P8Axn+0L+0zdXX7UfxR1v4YafHpH7Rnxh8eftM+FvDXgXwN4U8D+NvH3jnUPDvww+KWgatr2p6/a/DTQtY0a1n8Z/DvUvHfw71DSPGV7jhsbKsksPBw9q61dSxTlRbjVm60FGPI5zkqcuaSjG3uyldJWe2KwscPOXt6nMqMaNCX1VRq/vaVONKo3Ln5IU3Ui1Bttq8Yu7dzvbX/AIKqftD+Dxd+LvFfwn+D/wAdPgzpuox2mqfF74B6H+1X4J+Gf9mwayuhazrPhn46/Fv4Iyfsv69oWj3jStL4x8U/Hj4b/C4xWt0118RNPRPMqoZhWleXJCvRjJp1qMMTGm3GXL7tWpTjSmtfijNp7xTWqJYOirRlUqYetJRcaNaWGnUvJXSnSpVvbU79f3UpRfuuDb0+8Nd/bc0Dxh8Bvhv8bvgLBput2ev/ALT/AOz7+z58R/DXxAtdc8IeOfhXqXxG/aE+H3wV+JPhLxX4IltBrGh/FPwPP4y8mbwvr8ukWcHmW/ii3vte0M6Ta+JOx4qLhz0otv2tOm4zlaynNKT1a1ir/nqrnIsNyVJQq2VqdSanTTlGXLByjaTSvGTsua0W9rRe3yX4H/4KJ/tHa5rg8O+KPhT4Q0XWbb4q/sb+EPiJpGs+BPi38NNZ+Bl1+0n8dJvhj4r+E2rp4zl1HTvjJ4x8NeHE0vxF4U+LPgfUPC/w58W6drk3iO28PDStM0O18bZRxNRTblTjb2tOm/d5OR1KvJq3rOTjZ3i7NO9rM1lhqfKnCo7+znU+zNT9nS57pRipQXNdNSbaS1e59bfBb9pX4l6h44+M+l/Fj/hHfGXgXwb8YPBvwC8C+KfgH8BPjZrJ1L4qTeGIvEnxPtvEEvhvX/jTYW3w6+HOo+IPD3w61T4ra6/gDw5ovxJ8M/E/w540tPCtxoFhHe70q05VKsZuLhGoqcZUoVL35ldS96VrJqHN7q59bW0OetCKpU3BctSVOU5xrThy2SbXLpB3dnLl973bWd3c+T/ib/wUP/aQ8Fw3mqWHwf8ACLWGlfFD46fDywisvBfxZ+JGh/FDxz8LPjtb/CLwf8AfDvj3wimk6b8JPiZ8UNKWfVfBvjT4m+HdQ8OeLPGGoaX4G8OeE7y+F1NDz1MXV5fcpxUeaouZpz1hiJUlCyb5Zckfa+0leC+C3NY6Fh6NtZScnGm1DmhTa56EarqXqRalHnfs1CPvv472PZvhP+2D8Z/Et78DRrlr8H/Gfgn4x/ta+NPgn4Z+LPg3SvEngK1+IHwl0L9n34m/ErQfix4M+GmqeN/ihdWWg+JfiX8JPH3g3wx4p1b4jXmj+O/Afh7RPip4O0u78OfEXRX0Z0sTN+zXJFqVepSfs5KKUVS54zkr+7KcuZttpSWsUjKrQUeZJzhKNCnVcZx5vflV5ZRTjGKfuuLtZuMnaTbVjhfjx/wVLj0n4i6t8Iv2VfhBf/tAeLdAOuR+IfGMWl/FLX/Bdjc+GdTufD3iKHwz4Z+BPwr+NXxZ8eWvhrxRbP4S8R+M4fBfhf4M6V4uS68Dz/FweO9P1DwvazVxtRTccPRqVpxX7yX732Xn7P2ca86m3SnFS6Te6ulhI2U69eFGMtIRTpe0a3Sqe0lRhTTvf45SV9YK5xeif8FB/wBp/Svhd41+OPirT/2I/Ffgj4aazp/hz4i+AYvHX7RP7Onxw8HeKdSvrWy0vwPqHgL44fBu91aw8eeIzfWLeBvD3jTSvAVv41TUNIvtK1ZNE1ey1ds4Y2tOFSpKWG5IPlnTTr0asNL6wr0k5N3tFJRU2rRd0zWeFoqUaa+sRnNXhJ/V61Ka8p0akkl3acuRayR8U/sn/GP4E/tOftbap8MviL4d1iPwh8WPEX7aOmaF4I8ZbvD+tXNn+19afsz/ALVvgHW9L1jw1rs1re+fD8BP2gdI8PfEr4aeKtU0r7V4J8P+IfAfi6+0/wAUaPqkuGFrUa+JnTnG8ZTxCUZLWX1hUqimv+nd6VWDktOZwje712r0q2Hw9OUJK6jh25R1UfYOrScH2qWq0p8r6cztbb+ij4Ffs/8Awm/Zs8D/APCvPg54W/4RfwzJqlxrt+LrWde8T67rmuXVpY6dLrPiTxZ4r1PW/FPiXVF0rStI0S1vte1jUbjT/D+jaJ4d097XQtE0nTrP26VKFGHJTVle+7bb2u2/JJeiR5tSrOrLmm7vZaJJLsktErtv1bPZa0Mns/Q+WPjX/wAjXZf9gG0/9OGqV/JHjZ/yWWH/AOyey3/1LzM/UeDP+RRV/wCxjif/AEzhTyCvyI+sCgAoAKACgAoAKACgAoAKACgAoAKACgAoAKACgAoAKAPkr9p/4j/Hj4faBq+qfCG3+Fv2+18MyN4D0Txva634k8Q/Gn4v3n9rt4a+CvhfQtI8U+Bo/Cx1hdLtpNR+Ieo6x4is9CsdUutYvfC0WheGNf1q2+iyDLsszGvSpY2eOaqYmNPESwrpUKWX4Jxaq5hPE1qOJhiqmHm6co5aqeEnjbrDUcXTr1KXNw46tiqK/wBnVHm9n7kaqlUniMQ5RUKFClTqQqc0ouUrtS+C3XT5l+I/7T37XFhP+1X4v8CaL8Bl+GXwG+Ifw3+Gnw0t9S0Xx94t8U/Gvx3qcvhm18ZeArHVNO8Y+DdI0jVbzxF498K/DnSNdstH1+28M/EzTfFXhC90LxZJp82o2Pr5dkvDdaOQUMVWzZ4zOcvxuY4mVCvgqWGy3B0qNevhsbKNTC16uIoewo/Wq1NSoOeGqQlGtRcoc/DWx+Oj9fqQjhoUcJWw9CmqlOrOpUrVJxjUp3hWjGTl7SnGi4pJzhUXvOyj6vbftLfE7x74k+Hmr/CiP4fah4L8Z/GjXvAGkeAdT0XxBqnxE8Z/Cz4deLZ/Bnxd+O6+LNP8W6ZoPwz8KeEdQ0/Wr7w/ba94L8W6d4uWP4d+GJfFGg+N/jP4b8N6Dx/2FgMLDF0MxqYuli8Pl+HxNTEQqUo4XCY7G4ajjMFlc8KsPXxGOxtbDSlOVGjXw0o886kPa4XBVMTid1jMTVdGpQhS9jVxMqXLJTqVI4elKSrYyU6c1CnRtGMoynHlSmnJuzMP9mX9q74gftQ+HdUu/CGr/CPTpvDHiG98R+I/F7aL4r1DwzffCjXfHPiZ/hFH4T8O3nivQdcv9Q8efCbw/Hr/AIh+JGoatY+FPBXi27ufCdt4T8V+KvC/xF8H+AazfI8BlEsNVrUsydLGYRU6GFniMJTxFLNMNRjDOY4nFxw9WjCllWOm4ywUsNTxWJo0VUjXp4XHYDMa04LHV8bGSpvDwqUuevW5oVLLB2nKlOMPaqesYNyrXdHRuyW3g+g/tpftR6rofhHxv4nuP2evh34D134Z/tIftO6/rTeAPij46n8J/snfDeztoPhH4/1Gwt/iV4OupvGXxBvNe0DxFaeDrSGa38S+DLLxNd2es+Fte046DH7L4a4ehWxWEhDiHGY2njsl4ew1CFbLsJKvxRmMqEcXgOWWFxdqWDrV1l9RynB08WlN1atKdOM+T+0cycac+TBwhOjicVJyp1ny4WGmFq3VdKX1lq0YrW0o1F7m/r2jftafHTwr/wAJbqXxp8J/DnT7D4HfsdfDb4o/HDQvBia9e+Ipv2nviTYtc6Z8G/Cl/Jr2p6HYOLvw74isIfCTDxb4gnj8Z/CTVoPE01t4oW1n8t5BlOLlQhlWJxdf+0+JMfg8orValB06vDeAqVG84xEYUITTr4arh61GsnToN4HNI+zlaP1fqWPxMPaSqwpTjQyyjiKsKMZupLHYhwdLDw/eTtGzlSnTcZVIVp0+aS1hL1jwT8S/2i/i/pniaw8Eat8GvB3iT4SX2i/Dv4h6x4k8FeMfGvhvxv8AGjT/AAb4f8Q/E7R/BunaN8SfCV/4O8A+E9b8QWvhbTvEep6x461vUtag8S28ug21l4VsNU8befisHkuXTpSxUcyxVPGKeLw9Chi8LhKmGyudWvTwNbEYmpgcYsRi8VSw9TGSwtLB0VDCToypVMRXlOhT3oV8XipShS+rwnRrUqVbmhUqqpPmisRCiqdVOHJL2mHjVnzU1VipPmj7r8b+B/7Xnxb+M3xp8DeCoL34U6I+p+KPj9P8VvgdJ4V12++K/wAD/ht8F/EWtfDrSbvxt42tvik+kr468d+PL34eX+jWh+Glp4V1DwnqfjJ/DGs+KbbwxZeKNc9TMuHcuy/LcRiVDMqzVDKqOXZn7enHAZvmuY0li6tLCYOGW1pRoYPC4bH+0TzSpN1qmEpOpCtGrRqc2Fx+JxGIp0X9XhUlUxEq2FdOr7fD0KMvZJVJ+15PayrKUVLkUZfCo8ybOl+LfxjudL+PPjfW9e8EeEfGnhn9nHT/AISeHfg3bWcuuW3jDXP2qv2pL6++Geg+C5PENzqI8HeGgvhfxP4e03XLy/8ADWqSeHfCHxdsfFU2tw6XLq+knHLMslWyvDUcNiMZRxOdSxVfM7TthaeRZGvrf1n3acakJ4fMY/WVFVouusHUw3xYii43isS6eIlOrThVoYX2UaEVGoqksfipewhS51NQtyyUuRx5ou0pNx0PNPFHi3xt8LP2pfEHxZ8baZ4J8Q6v8NP2a/hl8EPCukfDmx1TwloPiv4qftaftBaJo3w6+Empanq+oeJZZW+H+rfDjRb+88UJbW1zpHgj4q3Pi7/hXWh2dytrrXVQ/s/NMho4PBYnFQoYrOsfmteeMnh8ZXwuBybKObF49vDwoOccRg8W4UqXuxjjcDisLKpiJRw9dYTnVwuNq1ayo3o4Wlh6VOhCUIzxGLxSjQw1RSlJ1KkKlpuUXFJTva0Wes3f7TXxg8Hv8Y9Mv9N+H/xn1+11Twj4B/Z2s/hnous+Cofib8dtYsfHV543+DrS6/458b2+oQ/Ciw8NaP4j8e/ES3vtA0Dw5ocnjg+JbHw/P8PfEhsuWnkOXYlZbUpyxuBpyhjMVnEcbWp16mCymnOFLL80vhsDH2Ucwq+1pUsJ7PF1p/uquHniKVSm6m88bi6SxPNTo1nfDxwUqUZwp1p1PaKspVJ1JRnDDqNOU60OWm+aVNNThK3o37O3xp+KfjHxl+0R4E+LulaBbSfAjXfA2jXXjjRtAj8E+HL7V/F3w+074k6r4aTTJvid8VJZj4O8K+IvA+taj4pudc0aC8bxsNDh8OxjwrN4j8S+bnWWYLDYbKMXldWpVp5tRxVSFGdb65OEaFerQhX9rDBZfGarSo1LYSFKVaCjeVXdR2oYyq3jI4qNGl9UaVSrGadOm/ZwnNTXPJy5OZ8zTils9Uz5a1T9r79pyTTfiJq3h/SvgpcN/wAKo+Euo/DXw/qXhjx9aPB8ZP2kvird+BP2efBfiLXz47hk1+38WeHYtI8U+M9P/wCEb+G2o/Dy38X+HZ9V1Keyj1KeH6Wnw1kKqYFYmpm1GjLMszpY6ssRhJWy7JMvljM2rUILAONKtQxDlg6DlVxUMT9SxuIjTjTjy0uGWYY7krSSwrkqWHVOn7OtzPEYiq1CDkq3LU56H7xU6dqkN5Sadibxr+0ZP8EfhNqWl/staR4D8K/DX4O+O7j4BeCNI8RfCr4o+LvBni/xt4V8Vaf4F8WWfij4saB4p8M+Fv2fvDOkfEi51zwTrHxE+LNx4j1HW/EOk6141j0/xBZah4dTxxOGyCOaYzC4jO6mPr4jO6X9pyrYXG4GnWw+DrZZLOKNLDZbiYVcXnOLeB5K1Chho4CpVwdfCVJ0qUaWJqU7qYudDD15YL2XssHKOG9/D4iVKpWjOn9Y5sQqkaVBRqYiSlVqy5IWgp63cv1fr88PcMTxBcSW1jG8ZA3XcSNuztK+TcsQ+CDsJUBvbqQOa/Q/Dv8A5GGYf9gP4+0RnU6fP9DyvVbi4MxG5Bu2l8MDGwGWHyE/P1fnIfcc7W7/AK1V2XqZs4HUriUgll2oWaRpF2nZuViTjIKqueE27VJXH8VZxSb1dlbvb8zaOy9EcHqF05BbdIQ42R+Xn7+M5MmQu4FfxPGW4BuTdkre6no7PW2i12d12N1svRfkcdLdyK7s4KNGioVClmUAsGbzcvtTJHmCIgnIySC23O7NVGLtrrbuiXSy32hfOmWEu/313yKy7WOJP3a5BBA3OEwuACDmhNilGKWj17XR+QH/AAWJstTXwb8GvFdncWtjFpHi3VtLtvJuhDqM+o6zp9u9vJYpgsxsYdJmuGkQxywq5cyZISvTymSdevTs5OVOLsouUVyvmtJR6Sty7rVo8/MGlhoyjJKpTxVLlUpRjzKtCcXKPNu6bSm7XajGTtfVfiX4z0Wy8N6hoiabFez30NvDqV7reqSXMVjqEF2IyY9NtbryvtsFs6zSLduYnvRONsQhjUN6tCc60Z8zilzSgqdNxbg03eMrczTtqlula90cOLpU8LKk6cakqi5Zyq1Ze5Lns5csbRbalJrdrlXNtqefaXquuXHi5B4ZuHtr7Ur65EM9oXs/tUV9O9tFbWs9r8qofO8lo4oCzvJ5ChSqE9MlFU/fV4wS0lslFrXptucNKVR4i9FqFSU5q/SXMmoqPdtNJb6v7v0n/ZM/4JI/Ej4+22qeKPipNrnws0+01dVg0nUdHjM/ifScxzXF9Z3g1DfYu0rNbxvcWV1IGEjNb7wK4cRm/LywwiVRcjvVafKpL7KV03brvfpodVPKIycpZg5wm6tpUabjzOF1q2ovluvRx63P1M0L/giV+ylpv9lyajF4615tPu/tl42p+J9tprSAKq2N/babZaaVsbdUZIRZSWV46OWu7q7IULwSznMNUqvs7q1oQS30v73Nr+Gm25vHLsrWkcIpa6Oq5ybe2qbSa8rNPU981T/gm5+yZP4buvCw+Fnh6209i4BaGRr227lrDUzK9/auwjAAS8AUhcMPlzxxxeKjU9qsRUVR7yvH12ceX8D0eXDumqMsJg3SWnL9Xpxdno/fiozWnVSTW97mDB/wTd/Zfs/DNr4aj+Gmj6ho9lGYrdtT87U76Bm3GSRdTuA9+WklffKGuAgJA8vaiKo8VinPn+sVeZ+a39ErX9FY0UcLGlCgsLhvZw+FeyjJrX+eSlNP0kl1Su238q/FH/gkr+zrq8F8NA0bVfCtzIFmjfRdWumhLsDlUsr15ILeCV0jLZjXy9h8vcBsXdZrmFKUX7R1LLapC638uX8zCWXZXXUvaYZU5Ses6blF+uvMtOySPx5+PX/BPT4n/Be5utV8OzzeItBhL/Z0RTDqlskrvFEpjWUwyIoz+9iKhw5QAENXq0c8p1bRrw9lPo72p7a6tvbTr/mebiuHK0b1MDWWKpvak4tVV6Wstf8AD0R8BX2mar4dvbrTtQsdQstQRwrW8sEhYXDKyERvbvNDcSqGIYRb9kr7VDPjPuxqUq0YyhNNO9mpRvL/ALc+JW89+mzPmp061CcqdSlKnPrCV5NejSSfyXbujLjeZFeaa5eJBEYygmO9hNGTHFv82aZpFSZo5EKho1aSKQAB0q+Renpp/VuhK5tVJyVrabfgzDnuLTe0gWVpEDJHshaOJW3Bi7P+4cA5I3lWdiCNxAD11Qk5X0WljmnyXu/aXej0009V+pSMpLKY3DiJgmfMYyLIcBt68Mm0GNsysWYAlA4JxZlp0K3lTGUKjRwqySiN3Db1SRQS48/FtCGKMdxy6Bsxr1wXW11ftcEpa6JdnLT5p3Sv9+l9ClPHKgbzVGHG7zGLFSwCndmRoFLJ8pOCVDERNhuKqO/yM2mt9779H53HvFLHA8zSRqsf7pi0bcMVfhnZ2H+rOT8wUMV5DdWldta/IHaMeZyil5yX+Zyer3D3Rs7XKbnkUNDHvVyRl0GFjCHz5Zl6NubB3qqiMtvTikpzkny04uTbWiXVttWTSba1WqV7rfir3qShCC5nL4FG7cpO3Kly6v3rKy32P7Bv2APgPb/AL9m7wfp+o+F7Lw9498WWEHibx2UEjaneahemaTTIdUeWWb/TdM0uW1sfs0UiW1tNHctHArzTyS/lubY2WNxlWalJ0oP2dKMuiSV2v8Uk2mt09FqfreUYGGAwNChyU4zaVatKG8qs4t3lJu94wkqfK9Fy6rnVz7PjuLgqY/LLee0nmBcJGNoVijLuY+Z5aALtGFG/n08w9Tlj3/FHQWMTvFkB2YMFRC5JwOEYgbgCylSPmJypBPBANSHZPTbvozt7ESLEhBGSdpKqPM2npl8gdgfvAhdwPJFbQult1Jeqd3pY9Q8GSGPXdPh8wsV1LTcqQpkBkuISPMJVgAq5IAIJUq3K5rPF64TFX0X1et8l7OWphNJba+6/17H3O3Wv5uV2k3vZX/JfekmYf5lS+/48rz/r1uP/AEU9dOE/3rDf9hFH/wBORIqfw6n+Cf8A6Sz9CLTH2S2x/wA+8P8A6LWv9CofBH5n4MWKoDl/Gngjwb8R/C+teB/iF4T8N+OfBniOzOn+IfCXi/RNN8SeGtdsGkjlNlq+h6xbXmm6lamWKKXyLu2mi8yOOTbvRSE4xkrSipJ7qSuvxDXRqTi1qnF2Z+fPx9/4JP8A7Jn7Rnxh8XfHDx1ZfEXT/GPxB8PXfh74gQ+DPHuoeFbDxpDP4GsPhvFLql/YQf8ACWaZaDwZpGi6Fq3hbwt4n8PeBPG1no+nx/EPwp4vEUnm8VbLsNXqe0nGSfJ7PljJxjyq1kuWzjZqL91pu1no2n2UMdicPDkpyjpPnTnCE3zdXaScXfXdO17xs9TB/wCCcP8AwTQ0X9gCD4uQWvjjQ/GifFCHwjYTweH/AAPrPgrT54fCF742vV8TeLLTXfiJ8RpPEXj7xG3jaaz1vU7C58O+FrHSNB0LS/DHhDQ4F1NtRnCYFYZVYKo5wnOX7v7PK23aSe0m7OTjZXVopRdicXi5YucJyhyTp29/TmckrXi19hLmUVJSdmrttXPcfg5+wD+z58Gr/wAZy2Gj3njfQPFfiXwX4p0vwN8SLfw74t8EeANU+GOs+JtS+Fl34C8P3egR2+hap8L9F8QaV8Ofh/4gLXPiHwt8Kvht8Ivh/pmqQ6H8NfDcdt0U8NTpqSV5Jy5kpa8rW1tL6bK+tjOrXqVbXsmo8ra+1tdvW3vNXdrK7bPo9Pgt8HY9H0rw9H8KPhsmgaF46j+KGiaIvgbwwukaP8S4tdufFMXxE0rTRpf2PT/HUfia9vPESeLrSGHxAuu3dzq66gNQnluG1dODveK1kpv/ABRd4v1T1RleS2k1o1/267px9Gm0zrfDvhXwx4QsrvTfCfh3QvDGnX+ta/4kvrDw9pFhotleeIvFetX3iTxTr91a6bb20FxrfiXxFqmpa94g1WaN7/Wda1G+1TUZ7i+u7ieRxjGKajFK7u2t273u/mTJOTTlJtJWSeyVuW3fY4O1+AXwKsb1tSsfgv8ACez1F7rx/fPf2vw68IW96178WGs3+KV411Do6Ttd/EptPsG8f3JkM3jE2VofET6ibaHZKpU1f3FZttrpeTbb7attlNyl8Um9le+topKKv5JJLyRw9p+x/wDszaB4TvfCPw9+Bvwo+EdrJfaxr2i6t8Jfht4E+H+veDPGus+FL/wTL8R/BOo6B4ctv+Ea+I1j4a1K60rTPGVjCus2dkwsxcPYl7V5WHpKLioq0m5O2jvZxvddUm1cftKjabnJ2SSu76Xvy63vG+tjg/hf+w38JPgz8C/ir8DPhvqXjDwxa/FnQPFPhjVviDpOq2mmfEnQND1bw5e+DPBmneE/Emnafaf2JB8IvB89jofw3MNq82mzaYfE+rS6z4y13xT4h12KWFp0aUqcHJcyknO/v2l5+XTQ0qV51aiqTUW04vlavB8rT1XVN76+lj80PhJ/wb+/s76DpfxSk+Lfi+61rxN8UNf0q81CP4G+Hrv4N/Ci08N6Xr194rn8MyfA3xh4r+Nnw41Wx1vxRqH9qvp1/pL+FfBEegeDP+FT+F/AHiLQtV8WeJuGllFBKt7STqe1nF3i5JKMHdJ3bvK7fM9NGkkrNvslmleSpKmvZxowlFKUYSbco8spJpJpcqVrtvmTbk7q37L/AAx/Z6+DXwfsvBVv4D8AeH9M1L4ffDq2+E3hfxbeWi6149tPh3b39nrEnhW78fayb/xhqumajr1jbeI9Yh1PWrv+2PEaHXtSN1qrG6PpU6NOny8kYpxgoJ8qvyq/Xfqzz5znUvzSk7z52uZpc2mttuiVux7PWpIUCez9D5Y+Nf8AyNdl/wBgG0/9OGqV/JHjZ/yWWH/7J7Lf/UvMz9R4M/5FFX/sY4n/ANM4U8gr8iPrAoAKACgAoAKACgAoAKACgAoAKACgAoAKACgAoAKACgD8VPjvqml/HrxV4a+LPgXwxcX/AMfPhT+0bZ+FNI8KfCnwP4Wf47aH8J/gb8bJ7LxrpvxU+Ksmk3XxJ+G+mfGnRPDvjzwr8NdL0fxd8LPBV5o/x6sE+It1q3w9n+IXjHw7+j5RhY5TCvhMXKksszDh+pUxVfG1L5diMXmOBpVsNHB4Cf1nDYitl2Ix+BqzlisNXlhsRlGZ4zDxqYqlgcJU+dxM1XnTq06clXhjouEaFNQqxw+GqwU5zlJNc9e7oUr2XtKtOpKLpU6if23+zr+yU3wt8MeGG+JfxG8V/FXxZa+I9V+LeqaVq7eGbf4deH/jr4/utX8TfFbxv4J0jQvCfh3Xbq18QePPFPivxB4cs/iFrnjX/hCV1OKHwavhuO2hhi+czzPv7Qr4mng8Lh8FhJYenlUJ0ZVqmLrZPg408Ng8NXxM8TVp831ShRp4mtg4YdYuXNVq88p8x6WCwUqFOj7etUrVYTliZQlNzw8MZVftKtWlCV7xjVlN0I1HNU4tJbXLHgz9if4ffD3QviN4O8E+Pfir4S8A/EK7+IOqx+CvCOq+DfBtp4O8QfEuy8TWXiTxHoHi3wh4G0L4meINWt/+Eu1i88Mj4o+OviJpvhLUYfDt54c07TZfBvg46CsTxRmGMrYXFYujg8VjMN9TvicTSq4h144KeHlRhPDVq88DRhOnhqeHxX1TC4eWMw7qU8VKt7SUhU8soUlOMKlXkk6so07UIxpuspRlyzp0IVnFKbSjUqzi9HNSkk12Pi79lD4VeK9WfV4G8W+CjP8ABLUf2e7zS/h54o1DwboV/wDDKe01mx0HSLzRtJ8uxlm8B2vifxcPAMyxRx+GbnxVqmpW1u+qWmg3ujc9HiDMKdNQrfVsdNZrTzlV8fhqWKxEcfCalUnCrUV4UsTGnh4YqhG1KssPTc48znKWssDQk1JOrFrD/VbRqyUXRTbUXBWi+WLlCOmkJNO71LXif9l34Y+JYPFsAGu6AfGOnfBDw5qL+Hr+0tYbXwP+z94rufGXgD4dafpV5p2oaEngR9W1XxRb+JvD15pV7B4l0Txh4k0HU5JNJubK0sFh8/zDDSwsoypT+qVczxEFUpKSni83hUpY3GVHpKWJlSlSjQrXUsNPD0q1BwrKU5E8Bh5wqwSnBVadKi3TnKDjTouLhCDWsY2glJLRq60uzgvEP7EPwz8V+IfHGt6/43+Md9YeOvjL8M/jvfeFY/HSad4f0/x/8KvDXw58L+G7iGXStHsfEev6U1l8KfBWoPpnjvxD4vi0bxDpreI/B7+GNane9rso8VY2hSw1OlgspjLC5djcrpVZ4N1pRwmPxONxddU6datUw+Fqe3x1aUKmCoYaSShGXMubmyrZZRruq6tbFSVatTryj7eXLz0lTjDTrGMacEovS657c2p0N7+yf4dbU/iFP4e+KXxl8B+H/iR4nPxD1nwZ4H8SeHND0XT/AIrGXQrk/E7RdbPhC7+IFtrU1/4a0bUNS8J3vjXUPhRr15DeyeIvh3qya3rsep4Q4hrxp4SFXAZXi5YTBrLY1MbhqmJdbLLzvl9elOv9WqUeSrVoxrewWNpUpuFHFU+WDjc8BTl7dRrYmnTxFV1qlKnWcYe1krOUdLxbTeiduZ+0tz+8dN8Mf2ZPhV8HvE9v4p8AWGtaNcWvwz8L/CuPTpNf1LUdOuND8L+KviF41Gt6s+pTXWq+IvG3iTxR8TvFmveNfGHiPVNW1vxfrl2mv67c3mvm61S658fneOzOhVoYz6vVdbHVsfVr/VqccRUq1aNDDqDnFKMKFClhcNDC0aUKdPDU6Ko0IwoylTd0MDQw1VVaLqxaowocvtZODhCbqe9F/E5Sbc3Jtyfvb3Zzev8A7Ivw217SviVaf2/8RNM1v4mfF7wj8d77xdaeKhqWr+GPil8PdX8Oav4A8TeDtF8T6f4g8BaU3hM+EPC2lQadd+DNT0vxDoOgaZo3jSz8T2NssVb0eIsfQqYCUKWC9nl+U4jJKWH+qxjSnluMU44uhVdOUKspV1Uqc1eNSNaLlzU5xkkzOeXYecay99OtiY4ty523CtBpwcL3VotJpNMf43/ZE+FHxH+EHiX4Q+NDrXiGLxl4r8PfEXxX4+1WPwxqPj3xH8UPCuo+G9U0D4ia3Jf+GbnwZqmr6ZL4Q8NaXZ+HL7wZP8OrXwZommfDW28Ew/DOws/B8BhuI8xwmPo5hh5Rozw+DrZbSowniVRhgK8JQnhqT+se3oXU6k5V8PXpYmeIq1sVKr9ZqSqDq5fh61CVCam1OrCvKpdOo60OXlqXkpRuuWLUXFw01i7u9XxD+ylYeIrf4WX83xp+M+n/ABD+EGv6p4g8IfFXTpvhV/wkkL654Ku/h5rOkt4M1D4Vah8E9P0PUPCV0NPfT/Dvwo0MWt1ANasJbTW7zVtR1LP+258mPoPAYCWDzKlTpYrBzp1505uli6eOjX9tLEPGPFSxNN1amJniZVqlSc5Snfl5ZeXQbo1HXr+3oTqTpV17GnKDq0o0Z2hRo0qPwRXK3TbUryve1odM/Y6+Hem+F/E3g8+MfixqOiePPiD4s8ffEiDU/G7XMnxKTxs2pr4i8G+OpV02H+3fCV5Yajb6ApdYfFUHhLQfDPg2LxSvhTQdP0aLoxHE2MxFenip4PKYYnD5fRy/B14YCPPgIUKtatRxOD9rOoqeLpyq3hUqKrCM4RrQpRxDnVm45fTjTnRWIxbp1K88RUjKvKXtJVHzSjNtXlBv7Ldkvd+GyW3f/sp/DnVPFtx4v1DWPH895dfHTQP2hbjTYPF13pejXHjvwp8N4fhf4ZtLmz0WHTZbvwtovh+z0u5g0G7uZ47vU9D0FtUnv9N0bTtMt8lxDjo4dYeFLBQtlOKyf2v1SlKvLC4zGVcdWlOpPmc67xFWf72XvOm5Upc1Oc4yv6jS9r7XnrRl9apYtxhUcIOVFJU4SjG16cUrJKzV3r2yLb9kDwHDeeJ9NuPGPxJ1P4TeKviPqHxdvvgHqWq+GZ/hdB8R9Z+IC/FjXNfgvY/CUPxVudN1v4mvfeNdU8Cat8TdT+HFzqWq6lp3/CHr4bmh0O3JcQYyUKUvY4JY2jgKOWwzNYaLxywmHwzwNCDc3PDynTy9rBRqzw85qgkotScpSiOW4aPNG03SnW+sOi5v2brOcZ87Ss3dxs024tPVXSZ9YV4R3nNeKpAmmRAttL30KK+cFWNvd4IPHP4j61+heHb/AOFDMP8AsB/9yIzqdPmeVX92IcNgOiAIXRU3H77DaqMuHYAbSxOFGTlsk/q8pOTs7bt6ERXNv+BxOqSwudyj5ihiKBshxhXjZ8ZCvH8yncJMnPG3JKNTiL3aivlCNqmQ5CMFbBAGGBY5Iz0B5JwR12n/AA4/9u/kzoXwx9F+Rx91FDMxZm2kgFRhHBGOjbiCpIIIHbBUDcCBixxdne1yWBpEYLdNcSNvQQBUj2BQuw+a7OAI8MfmUksoG0A8Bg7vVo/KH/grlYX7fBn4ea9b+F59UsPDnxGgudb13ZObbQdLu9PvLILfwKqQSWOp6lPZWTSXpfyZ3hFuFmkV078t5XiJxcpQlKmlBR/5eNNy0a2cbXt1sk007Pix7lHCucYxmqeJw9SpLrSp8lWOz35pNRk0moxle8XqvwQ8QXOgWPhSwi0u+1+w8QCXUdTvL4t5lpfaXqlvYrZ6fp9gU3WYRo7qC8leZkvI7hYseWFD+7RdWVVqcYOm3GEYpcjjNW55VLWcnKKdmnZSaT7HlYidCFHmjOoqt3XcpSU1KnZpwhe6iop6J7qN0fpf/wAE5P8AgnP4r+P+oeA/j38SdUtbL4W6RrMmp6bpcFyy634j/sS/221mkUFkLaw0s6vb3cV4HmjuJUjd4YlNyJhx5hjYxlUwtKEk0+SUm9FtJ2u79bO9+vSxrg8PJxpYytVU5TXPRpqPLKmmml7Tvde+mv5l2P6wLO1hsLeG3ighVI4FiRlKtu2/KI94G8sQdzM+4gru3OTx4mkI2VtFp5+b82ehKUpNyk3KTd23uU5sDdE8mwCORjEsjMcZ5b5j8uSVLfMpbGAfXGUnJ3Jvrc567WJJ4xITM78yHaV9R8ifKQFIypw2CCSpGco1i7q70Kl5EGVmzIRtCrum5kHI3Hbs34G4dRvCjLZJJqPxR9V+YzhdahVVlDuyJHCjtmREG1QpO4DexO0r0GWB+ZlwDWlTdehrHZnwX+0DqFjdW1xFe5RBEBAZFt7gEhmUMFlQgRhN6xiQfxklVY4rjlJy+T/rc9rAxSimte/Xppt8z+f74y+EfDF5qWovGjOWv2dpvPle6Tzi5UrK0ENz5iGCJDAsksUKbiY2Ybn+gwNerFQjfRd/+HPDzLCYecpXilLT94rc2v4duh8E+JNBt9Kun+xXBaIrNIzEyvNvikkVd7vNj5XC+dIu0sSy+UyhS30dCrJxvLrbf57fqfGYihToz/dprm3u29rW3btuzz2UNeyS7XQxOyfKGEbxIi5lmLh1a7JYFVHLbVO7cEO3sjJq7Svf5/kebJKWjdnfbr9xXuBAqmzgSVpGcyuBOyqpG/O4bwEkSFVk27o0ydpILFTtGTk3dW07MiSjGKikr81336/gQmdEje0kVGESK86LGnHBOXEinJjXzd2FkkG8sr/NimopNtX1/V9Cb3i07LlV16rTv5me+XgZ1IDOkwM2fNTHXdEjxbsqmfm3lVbnJITFIzeqRk6goaDYjSxsoUSgkR+ZncBtXMxAZtq7/NwQF3qX3MNItp3S6GFRKUbX6rY/S3/glp+xr4F/aU+IfjDxf8UBqF74S+E0nhu4tdDtbpYLPxN4l1O6u7u1sdZnW3nnk0WwtdLmnu7K0lspbq4urFJpxa+dBdeDxBmuIwVOlRw0lCpiI1FVdm3Gk043ir2u2+VuSdr6Wdj3uGsow+Mq18TiYSlHCVaCormaU6koSnJT8o2TiouOq1urn9Ulxb+SsaxopCny0SNI/LiWPAjAATYqIpJQfu48gZwMV+fbu71f5vq/mfov4Lt26FNYoncpMISu0NnyyuNuXABy29sEjBZckllCnkn9f1/XUDZ00qzBCSPLO9sAIAWO1V28SAgAkDjoeTnaHH4kHQ6+zKqwKF8jbwR0Vdu4b2yrFiA3yoDt3ZfBrf8AzJls/R/kep+EXK6zpBSOI/8AE0sQ5TLM2bmIK/AO1VAB5IAxweuccZ/ueK/7Bq//AKakc72fo/yPuQ9vp/U1/N7/AEj/AOkoyXX1Kd9zZXn/AF63H/ol66MJ/veF/wCwij/6ciRV/h1P8E//AElnwvbf8HIX/BN2G1gSbUvjf9ot4liv4bX4R6lqJ0+aA+Rcx3c1hqlxbr9lmjkileOWRA6qqsTLB5v93viDL6VoVfrFJrT97RlBOWnMoNtqajdXcbrVO9mj8ljw1mU489JUK0FFSk6VaE5RUubl5oppxbcZJKST0emjGn/g5S/4Jmi5e0/t340tcRZEyRfCe8nWJxK8JieSHWHjEolRoym/IcqM/Om6p5/gYRcrYjljvzUZ0/u57X+Wwo8N5pOShGGHlJ6JLF0H9/vaGmv/AAcdf8E3WtJ75dX+NJtbUy/apj8KbyNLVYd2ZLp5NYVIEkZfLgLsGuZitvAsk7COuSXFmUwn7KUsTGbipLmwtWzvbRNb/wCWp0LhHO5Qc40sNJJ2ssZQvfzXN06lvTv+Diz/AIJzapMLa01H42tcmaaAW7fCXUFmMlu7xzEodV3JDHJFLEZ5AkPnRtEJPNKxtNfi/JsNFOtPEwVk7/VK3Lqrq2l3f8tSqXB+eVrclLC78sk8ZRumviW/R6X0N6f/AIOCP+CfdvO1rJd/GsXCzxQNCvwm1FmV5mSOJTjU8b3kdY1iBM+Tu8nyyHPKuPOH5K6qYxq3Mn9TrWatdNadf+DsbPgfiBNr2WE6/wDMbR6Prr8/1HXX/BwR/wAE+LKA3NzqPxjjhF0lizD4X3cu2+kZlWxfytWfy7z5S0lrIUuIEKPPFEksLSFLjrI60nGn9dnKMXJpYOrst+nS4v8AUjP1bmpYRLyxlH/Mvt/wX4/4J8qiSf298UDE9vPc+aPh+fKjjthGZ/Ol/toJA0Xmxh/OKKjMFZtzKDlLj/II6SeNTvazwVXR3tr/AF9xa4Fz9pNUsJZ7f7bQ9P5igf8Ag4I/4J8AWzrf/Gd4bqMyx3C/Cu9+zpGs720jSzNqipGEmjZFBObgDzLQXEWXGv8Ar1kXve9jLxtp9Tq63Sl+T/PsL/UbiDmt7LB/+FtDtf8Amt3+4vXX/Bff9gCyCNdah8YYRJKkCf8AFsrmYyTSiJo4ohbatOZpGjl80rEH2RxXBkKNbyquceP+H5bSxttf+YOr0un+I3wLxAlf2WE+eMo//Jf11KVr/wAHA/8AwT2vbiO1t9W+LrSyySxRbvhncBJHgg+0Sqkn9r7D5aHax3YE2YMmZWRdXx1kCh7Rzxij/wBgdW+9u3cmPA/EDdvZYP5Y2j/maf8Aw/x/YD2b11D4wyDZuVYfhffSyOfmHlrHHqbN5hKOqowUl0eMZlR0XL/iIHDvSpjL9vqdUv8A1E4gtf2WF/8ACyh/8l30NGz/AOC7v7BN9OIIdZ+Kas8bSxNL8N71I5Y1MYZ1c6lhVUyxK5lEZjaRVcKcgRLxC4ei7OeNvv8A7nVJlwPxAv8Al1g9v+g2hp+L+8tL/wAF0f2EGeCIat8U/MuC4iH/AAri8KMI3eN28xdSaMKHQANv2lXSTOwlla8QuHGr+0xml/8AmDqk/wCpHEH/AD6wf/hbR/zHN/wXN/YZRLiV7v4urFaeWbmR/hlfxJGk1wtrBMpl1FPtFvNK8Rju7UT2phmgufO+zTJMZ/4iJw5e3PjNf+oOr/kH+pHEH/PnCf8AhbQ/zMyX/gvJ+wTDObeXUvi0km7y9r/Da5VzMVUrCsL6qs7zP5kIjiSJnlM0XlhxLGzbR494fd3z4zT/AKg6v5h/qRxB1pYNf9ztH/M8d+JX/BZP9jbxPrVlqmk3HxUlsxpdtZtJL8O7yEpMt1czMGR9QDFVF7bxkoGPns0ABlRkH4D4lUanFPEVDNMq5fqn9j4PCXxbeEn7WhiMdKolGqve5XVSfK3y6X+JH2/DeTZhlmBqYXFQoqo8VUr2pVoVfdqQpQV3C6j/AA7q++umh5p/w97/AGRD5gEnxRYxNKjBPh/cP80S7mAKakyjI5VmKo4BZGZBur8//wBVs1/6gv8AwtpHv/VcR/IvxNk/8FXP2V1Xe6/E6OPykm8yTwK4j2SMVQFl1RgsjDY4hbbKY5Y3CYLbY/1bzH+bBf8AhZSD6riP5EOT/gq3+ypKHaGT4jTxxuyPND4MDwrsQSO5l/tYRmNUJJZWJypQKZCqMf6t5j/Ng/8AwspB9VxH8iKcv/BWj9lCGaWFx8UleK7axG/4f3MQmuV83KWpm1GMXSsIZTHLB5kUpjdIneRGQNcNZi3bmwe3/QZR/wA1/wAAPqtf+VElv/wVj/ZTuXdI0+KPySvAGbwHJtaSOBp2GV1R/LBCPGhm8ovMvlKCzRh2+GcySvzYP/wrpf5h9VxH8i/Esn/gq1+yoomJm+IqiGMSMZfBbW+4PJNFCqfaNTi3PcG3na3U7TMkMrqAI32z/q3mP82D/wDCykH1es9FG8luumnn66BD/wAFWv2VZnkRZPiSDG0ynf4IeMbrdFeZVL6mA5RXXATd5hJEW/a2KfDGZpc18Hy9/rlIPq9Rbqz/AFJW/wCCqf7LSStE3/CygUyJHPglljjO1nQSO+qKIzIqv5YcAvs4/wBbD5iXDWYt25sH/wCFdL/MXsKnYVf+CqX7LRgkuWb4kpHFsDiTwPKjgyRrJGpRtSBVnVhgNgg7g4Uo4W1wtmkubl+ptRtdvGUl8TSX4tETg6fKpby+Fd7b/ky5B/wVE/Zgn+5J8QyNofK+DHYhDKYQxRdSLgM4woxkjLYwDjZ8HZzFarB30dvrlJ76r8NTH2kVLld7+j7X7W29B0v/AAVC/Zgh2b5PiEd/ePwcZAo2CTcxTUmGNh3ZBPFT/qhnP8uD/wDCykXdPVPT5/5EI/4Kk/svkMw/4WSQrsjEeCJiBtxvYY1DouQWJxgEdyBR/qlmy0l9TT/7C6QEP/D1D9ln99iX4iMYWVHUeDDuBdQy4B1QFsg/wgg44JyMz/qpmt0r4PW2v1yl1fRdQW6RSt/+Cr/7KVy1ykb/ABM32jKs6nwLLldzKoKgamS4O9cbcls4QO3y1H+q2bXa/wBj0f8A0GUu3oVJW/Mut/wVQ/ZbWQRFviNvZSQD4NVc44C5fV1XczfIoJGXwpxmn/qtmvbB/wDhbS/yBRun5Ew/4KkfswtFJNH/AMLHdIldnYeDDgbIzIy86oMOqjLLn92MGTapDVUeEs3nflWDdv8AqMpdSRX/AOCo/wCzCkZkYfEjACthfBZZyHBI2xDVPMdhjayqpYN0BUZqf9Vc1/6gv/C2l/kH9f8ADlBv+Crf7KCNIkl54+R4TCJFbwigKm4l8iEMP7X3KZZ/3EYZRvm/dLl+KP8AVbNf+oP/AMLaX+RUla25cX/gqX+y8wZg3xG2oMux8FOqIu50Jy2p/NtZCpCgtnAAJNH+q2a/9Qf/AIWUv8iSuP8Agql+ymjxRtd/EBJbhGeGJ/Bjo0xSJZpFiDakokeOM7pAD8ihnZggZqmXDGaxS5pYSy0s8fGSXW0Iyk1TjZaxiknLXTYlKzvaKbvzWik5O+jb8lpb5jpP+Cqf7LEeN8nxIBJZVx4IcqWUlSN/9phVIIbOThVVnJ2gkNcL5q1dfU7PVf7bS2exRBc/8FW/2UrOKSe7n+IdtDEAZpZ/BypFCCFYmWQ6tsjAR0di5G1G3Nja+x/6rZovieDS6f7ZRd323X9dCkr/ANen+Y5v+Cq/7K6qrb/iQVYMwdPBEkqlVUuWUw6nIWXZhsqGAzhipDYUuGMzirt4O3R/XKP5X/Upwf2dWY8X/BXT9kie4vLaF/ifJJYgmYJ4Dd3ZxbyXPkwwLqpupp3SMpHFHA0jyvFGEzItTHhnM53s8FdP/oMpa/16AqVRu1vwZXX/AILAfsctGko1Tx+quwVRN4Qit5SC80QkFvcaxFc+V5tvPE0vk7I3ifzCibXav9V80Su/qaSv/wAxlK/3f13L+rV3qo3XTcsp/wAFdP2RXupLP7V8SFljW2YFvBJ8mUXSgxeVcJqzwsQxaOUF1MDxyGYJEhkpLhjNOWEm8GozcuV/XKWvK5J/jFgsNWfMuX3o208nb9O1ykP+Cwn7Ho09NSkufidDbvP9mKzeApY5opdquBPEdULRo6upjm5hkDDZI2aX+rOZc3Kng2/+wykv8w+q4j+RETf8Fiv2OUXTXe5+KXlarcraW08fw7vLiBLhk8zy7mW2v50tsR7nLykRkRyhGZoZVS48LZpJyV8EuVc0m8ZStGOrbfyT/pB9VxH8i/E1bX/grd+yjeSpFbW/xak8yR4UYfDudS0qRxS+WkJ1T7TKxVplBhgkAks7qN9jfZ/tES4azCN37bL2krv/AGynfrtpvp5D+q4j+T8/8i/d/wDBV79lSxs5r65PxNSC3kijm2eBJp5UaSV4pP3cGpSMyWjoBdSR744vNgCu7TRhs4cO5hUbUZYNtJyf+10lotWw+q4j+QYn/BWP9k2QjbdfEUKZjblpfBElv5cxIWOOVbnUoZImnPmfZt6AXPlSfZzKdoYlw7mSe+D2v/vlIFhcQ/sJfMoH/grp+yIJpbc3nxDE8SxSNGfB0Y3RyyxQrKkh1gQvCrzL5lwJfIjjDTPIsKtIL/1bzGyfNg9V/wBBlH/Mv6lX7L7y9H/wVi/ZRmW2e2l+JF0l4Lc2z2vgaaZJBcozp+8XUhGoUBVdpGRN8sKo0hlj3RLh/HxteWE17Yyj0t/mH1Kv2X3lab/grX+yhAkEjJ8UWiuPMEM0XgNpIZGR4Y9kcqasySs7zxxoYmdTIWQsGilCEeH8fO/LLCaW3xdJb3720D6liP5V/wCBI9L+Ff7dHwM/aV17U/Avw5Xxm2uaFpC+LL1PEXht9AtX0qGex0+T7LPPeTG7n87XbHCRRmGSJ3lS4ZVXf9pwVleJwGKxlbEuj7OphORexrQrNSdSFuZR2vfRvTR9jCvhqlPl9pZXvazve1v+Aep6lcqQ+15IfmHzImcbhhGAbIBZQ5wAWDAknLKa/SGtX6nOo26nF3lxPFveMLKjPhDsf/loCIxlEPfcQrBSSeozWqXIlJa3Vrbb6msVf7jl9SuEdT50QAIc7yCATEdxVk3EqxfHoQNvJDYMyndWt1Noq+l7WX5HIy3EcgRCrQ7nHlhVL9Wyy5BA7bQuT1JBDAqc2zSMbO9+hYFy25GjYfKhVopFZXCAgBgWYZB4ZMKwbOQTk0FNXVj8zP8AgrD4/ttF/Zmt/C8lyQnjbxvoOnXMccVw32y10ky+IZLIyKTHA7vYRSpLNmNJIEBWTfXoZbCUsVCUf+XcZTl5KUZU4td/faODHyp0sFX55NKo40o2Sd3zQlJNdE4373P5nLHSbm+1+x0OOaVk1i9tbbTAGju3kW7kiW0gjEVwBLu3RI+zLmQswtWZTHX1DmlF1ORc0YuW7V3GL1/7eav/AJny0YudWFKTtCpKMYq17xsk/Sy/A/vM/Z4+Fvh74E/BP4dfC7Q0kFh4P8OWenvKUjhub7UHZrjVb64RPLhWa91Ge5vJ5FIO6XkDhR8XUqSnVnUlvKbl970XyWh9G4qDUVtBKK9IxUV+CPco3ikUyCU5xvEe6JwduSVXDEjJ+UfKcgsAdqnA1zJz28vTzAx72fy8uzFfNyhCtlVV2QFMIysoxkqzKFUALlQSlZlRjez8znoG/wBLO9yoEgDESMUERJAONpCqc5DZboBg7gKZo1o13Rpajd7LfKiMIwIRXwHV0JLcgBcuSQysQFHOMnNC0afZhGNtPM8A8beJksoJ8yxI3kqMiTcpAd3GAvADFQQSB8q4ORxRVqO606PqddGmpyUb21Wtj8s/jT4wtNQluZJ5EeBnuoV/1jSlkEkrYikcErAiu7NvKQhTJlHCrXKe9TiqcFyrda9NUfmF8Q9I1G9Gr6nb6f8A2homnsPPuYpnvZ0uvIfz3nkjiC2qu0Yh/wBIaMiQ+VFGFbfXu0Jxi4Rb/eO9o9Norff8DxMZTvGpU5VKmrLmene+n9dD458UabDcvLdBktHiWeMgs481APNCL5rBFVre2LeY06yqWgtpEM0kKr7dGUl7jd/PY+WrwhNOdkrdN73PA9WtrGN2vEtg8LRSeVkLm1VZXHnMrcSRuhD+UpITAB8xgxHp0+dLl53p/X6HhVowb9oopqWils01vpY5HUbOSDF++xizI774pA5GUaAhVX928rOvlo5CDH74iLcK7ITb0fRXv32OSrSlFKo/tWX4f8A5y4uivnJdqu2VXJEKxkDeHZRiKd9m1gqv93cxZSBgg7cuiZyTqKK10V7X+/8AyHSXIjRJHCYa2ZB/yz2lo8/u2cbX8wZjUkZXaXLHliktQ57Qi0rppJeltzmbxpZSpjlLTtgyxynPl71D7VKBRkBdxkAwmWy2SFranv8AJnJUkuX3Ze9daeXU/oF/4IXWEX2L9oLUm1m9ln+0eCLSXSZNw0pVkHiGVtSXIPmXkjwy2ytG4CW+8TK2YSvxnFjTr4SPKk1h60nPq069FctraWet738j7zg6D+p42o5tqWJoLktomqNX3r+ez0sfvZdugkKoygkoPmy+CCcqQSGAwCMbNpAJBPWvkD6//hiv5aQJLFEwMszFCRu2An+BGGeSCNoUALjCnOMgi9Y4QnIJX5U4V3AYIMnIZg2Rn5iCT1b5uS4/EvUP6/rQ7Kzmt98fJLGIbMELtOCFZwcc7VwwcZPBwpCldyXqn53OtsNb0/wvDN4n1GWX+z9ARta1D7NF5ssenaUDfXkkcJkDSSfZ7WQqm8LK6hcgMGrPExdTDYinH4qlGrCPrKnJL8WZOLvyx1b2823ZL7zh7z/grz+x1ZO0c2qfELfGLjzETwTK7RfZC4uvOA1E+QkBQo89x5Vv5rRwCUzyxRv+FR4dzGSUmsPBNRaVTEQpya5Vqoys2t1fumt1Y3hl2JmlyxT5rder6fkddYf8FM/2YvEVvNDpl541d5rZgGfw7aqkfnSXNkDKy6vIsZjvLee1lDkGOaFww2jcZo5Ri6OLwylLDt/WaFlCqql17SPWF0nfp6dyquT4z2FaUopKNKo3a+iUG29j+HKTwuo1DWIDBFJf3mp3ttJHukMs1hazRXn2aKKFJ5Lu61KT7JEr31tdrhrc20MVtFb3UP8AROLxt6tWd2qSbkn2bnOm1a3/AE7T6b26XeGDwkVQpJwoqvJRjK1qXPTpUaNpyspc9SPO+aVlzJra2tKx+H+m3t1NJHPFG1tGZI306PUp7FdVhaN5bGSxmWWKO3gj3PcBmVYY2aX7RJdLfQz8tfMK2Hpwi6XMpOUWq7pwrRhKEpRrqc5L4XB+4r36yjZX3p5XTrynU9suelGM3Oi/3MuWUVOlyXV7qSfNzaW+Ht3sfg2Oz16bSNPiS4u1V7aKe2t7i5uoprgmFo5PtdxA80jw2tvDIz3dvCHTTnuFu9NuY5LHx/rcqmEWMlJxjpPkhKyqQvy3Vk1zczT0TueosNGOInhYRjLeDlOPM1K3Olvtyrbt5nYeFtA0rRr6QKXt40ubjT1lWKKW1Ntfx2Fx5unTSF0S0mkgnuLkXN9HHcSSvNBJCNPvlueDFzqV6SUXJ06t8RZ1HJwjGX7vng4rlcIT5HK+jbVtdN8PQhTqzVSPLy8tNP2ShaUrSkrqTunJN2srrXS2vsGgeFbHSvD1/q067njgtL2aa70mC5LWyXUdvdu+lWsTRbvtF5Kl5EyWtlJcKlnfSJELmSLxKteU8RChBWdTnjDll8U4051LxlbTmjCSTtopX8n6v1Wmoyk4px5fdfrZp9baXe/zPN9b0PRfFuv6o11fKkdxbW1xN9kitba0tpYtSisv7Hs7dfDqWN3eRsDmfZIsiTygyXv2PVLx/YpVKmEpUp0MNWTpVXzRb5nKMqUZqo5WXPCXPZyavs3vZeZ9VhW9yrK/OpWlFXUeWtOkoX5lyztG/k7rpr6hbeAdMvLVNLRNQhj07w5N9nkvJLJbTT4JcaaPNJawuNRW7FvIsdsi25uLgyLJdvHGvl+PLHTi5TnyS9pXVNqD5XLmg6vs1Ts+Xltb4nfV2Wx6KwdOHuJNcsIu0nzys7LWWl38iSLwh4ci8Ly2mmRLDqcOq2V3p1+L+7uTBpKQJp0scK2ktveNFa6rLe2dtlZzFdQTkJcMRd3EPFVvbr2lOahODioz92UZxvNXVn/y65UtdY2l1sj6rB7K7+7+tLmhceBtNuLK0djJI0Sl4xeRSJie+tp0W0vo9PeG6vJQ1w7LcSRCS2tHnnleKKS9nu4WOqc0+RumlFJx5+W8YzjLm5+XS80o25XfvrofUkpOU4tr7KiruN1yvS6ve/lZd7a81pPwp0nQknvzaw31pNc7JrtbuS4R4Z7ZvtRRQLeHzb+eVYFS9b7SUsLeGHypoREOirms8SqcIJtxtzR+G6X37pXv1vfrYzjlsYOUpJXf2lrZaW7a9Gntt0PQtB+Hf9pweXNp6HTIobWOK6s7F54xD9qN4k0y3q+bvjtbtru2tm33c0ttLMLWKCVQnHXxqTc+e05P4eW9n/ivrr5I0jg1bRcy+78Fc9J/4Vhpl55WmW1hHJdwXau013qby2t7cHT7Bb2KC4hsRdW8j2d4JjGb5ZnupriB72CFrG7bmWYyg+eVR8qVpPlTcVrytK6Tbd7K62euuilhOnJuu518Pw7sJotCMFnpENla6pqZETQ2lz9g+Q6lb3ZkFvqCQuAssElyW8uTyDNM0dzdJiI4+pF1m3NScINxcfelFylaCSv8S6+drOxm8Fpbl+Zn2/w4MBktrGGaPSoZHja3uIopIr+xu2jgEWj3M8tg1vp2ns1iukh3lU6eE0zybJNKl0+x0WNTs5pczScP+nbbs7q2raVmrrTZ66SsFZO6vu9rf57f0jX0P4TadqVxF9mS5nvLtobxmlWI2zIbWeaNmto7m6a0gjaFBcPHYRW32d1WSa7HnNbTPMOSmqkpUuVuSfs942dveXRve3YX1a03H2c0lb3pJJO6v7u97d9NehYm+Gdmlp4gsGuppTezQXCxpFHBHBpy/wBpaVbPal5LaTZcNJcLbvCksDy3s8NlM8qERix8vcblzRjfle3NtfSz7Lq/Xu5YFvZW+V9/mv1OWHwumsZvD1hJB9mtdVv5GtrbF0khjmEktvHBcQLFPZTwLBI8drbhbXcY7hJ5GhkE/Q8Ypxq8s7eyjeVS3wSV7x5evrfpsN4RL4la+2m521l8IMy3FrqOoJHFBaXGoWS2d5cC9e6ExuZre4slFq97p1neNftLZ/aN9pGJcwvHcSqnO8wkleMlG8oxtprzXV/lbRdbk/Vv7n9fcOb4c2el2El1NHYBY7BXv4FeWIJDpkNvPZWR+2TPYzNE0ixzac4tBJA6RSXc5SCO5SxM3JRurt2j5vUl4XmXwW+//Jf10M3/AIV1a6ro11dLBod7YtFNeXuopewlAzX15ZahY2eowCIwW1lBZzWuoGS7totLQNLHM5SWO3v6zOnUlTlGaqJxhyOOrlKPOmtfhcYtqXoraijhoJObd4puEpJXjGW1rt/FdWtbvrprwdj8NvFWmeJXjtAbi11CwvLx1hktRdy+ddG2to44XuLqJLdng86WWxts2kNlJdvYwrNb3E3Z9boSoN1JOMoOzutYpJr2lrqzvZcvTm+LRXUsHJS2irq/vOyTfTRO71302vax9AS+E9OGlahqGoWGk2FhYRxi0nvYoJzLe209hdQaRLaNG11cXMt5d6lFolrCS8t0bFoMLPHJNxKtUlKEItzlK17R2T3b12Ta1MpYRvTkTs91qnurrbTz7Hk7nwzf6q88miXtvYRTRwXgMMAllubS2jMxlWaa1ubbz4oYfs8VvLMsW60d5/tcTI3pyoV6ainUptuN4patq39f0w+qx5VF6W6ct1+Z6SPA+l3T2SXSO9rPqy3luLiY3NuLo/aNTu9LSKVkdWjinvU+yQTX32QQwwxpLZ/JFzLE1Yu1k+V2ndaRv3Wl9+61MZYeCbSs+i91K7/rQ2Z/h5oOgadBc3kV+lrqmoSx2jYvL+dINNaI29vcXAGrMsEr317c26ASQW8LweYI71Mt1vMKVOlGnOomqlSVmo8qvThTlpG8us2r3+zfq7ceIwspzUPZ2lCPNa+/Np2091819e3mTw6VoE7uYbbVYpI2FvIy2VzGVinuZ4WbzLm1VyifZoHmWF1Gwwy+YzK8baTzKk4RtVnOUvswVpWi+ju9ku2y+ZyxwE4yUeRJK+rlZa66+631IbLw74M0a3vEttM8QBLm9n1O4LxzTPdahfyAzSrcXd1cYeZoVMY3yRR7RCiZLA5/2pRUWlOu/JwTd+1+b9PIp4Cbd/3aX+Nv/wBsRTv5/Ccdw1vNp+szNBZu8bwWEeyKJpIWWF5EuSWkePa6/JuYRSwx73DATHM6dub97pr8G9tf5vz0BZfU6RUvSV1+SKieCNE0gtf3mg39p/wkNrDfWt0ySXd3cwx2626i8a8viLWXc06W+nliBayRO4ilkWJqWYRpPnqKqozXMvcWq1trfrtd7AsKpqVklJNw1e0rKz221TuYF7o2gabrzXsWj6oIdSiW2uJZLWwUfbY41dIy6ThmMnnLGud67pZpHZTszyyzWnCvGpFT9nNODvpJSXNLSOvNo7LWOv3m8cHKUFCXJzc3xJtq2m90rdW99D0fTPgnpv2bT/El3aw29vqFvbMJ9Su5zIqXYjkit5Yo7WaMzI0LhEsi6zSqyKzKF8z1qSioLF15whRnrCVSt7JJdpRVOV5P12Zxyptzlh6fPzJ3fLDmi3bdS5lo9r2O0/4QHRde0C5sLyLSrewvrR9NWaL+0Nsn2nzUlMSxxWnmozSiN4omS4Z4pvIlUswRVcdRdOpGdbDQo1IuMJqpUqcq6tKFB+W8o+VyFhakJRtGrKp1h7Pltb+9zv8AIyx8MksbWwhgHhs+HLWG3s7W/u7S8u5xc28LCKNYYJLdpZGkVIjFi3+zJFv865IU1q8ZRp0KcnVpOjLkpQqx+sPmkr2Tj9XVr/4mL6vUdRrlrKpP7EVa1u75tb9NNPPpz0/wZ0myhvfGdtZwXzTmB7iawtLmGe+gtpba3VIWv7qQ2tvFLezyRlpkihVJZFM6IprkqzhGlPFUHF0NLcrv63dvPz07WNYUffhh6i/ea2X3X/r/ADOZn0nSo12/8I/qaiW4wd/9notuIU2qkwF1coq7YhKrRygBzGVVCXZeCOZRm0lGq5Pb3F/n+h1f2fHvF/4ZXfz2sJp3w2TXNVl1TT/DMsy6XHJ9rupFszeXrfZzAllpbBLjN0sDxXEscQgjO1PMLeYsLixNSpJzgpcsObmUlyv3Vqo/FzSurJWV1d36NLD292Wql7sbbJ73b6Kyevp5nOSR6ZNcbY/D5jRplhCvNAUXz22nMkn70BQsrSFdqsDHGGzG1Zf2vDS6afWLesX1T00a2H/Z6Wmje2mq+Turrs+pg32lTG+mvNR8GmXQpri3g0x5IYpInmaIu8j3ElrcW80T7UgiC7cF0SOQFlljUcxVRyvGXLZyTeieqSs+u/Yr6nHaLs1vp0279zWv9LvRpEt5b+FGg8wlLe4uL3EaLdJm0eBzZmNnIYNE0kTo2xZnjKH5ZeaJuOkoKKsr6p+j87dv8io4OMnazct35vS+n/BOH8JeFBqXibWrj+xNRs/I0lr3bpV4JtRkutPWRNkEwFlaW5vIJbuxme5liVEuA8M3mBIKzjjlKo1CcU6sldS0T8767b7a7HRTwfI7qPwxk+q0SfyOt1/wcP8AhIURILqy07R7rR5NQRbzUInijs3s7l0vn1OJ4LWCS9uPs8011Ct3LBJq0t3bxW2oefe9EcbNU5K8eacp048keZtKL5mp3jfRO6Udk02d8cDzKMn7qaTel9+m69OhV1bwld/aLUWmnpc3uoalNcXMUdzA9iyz2TagmkywW0OnXt0mjaMbmOa9eeGxmmhmYWkqzQWVryLGRad6rhCLpqMX7jiuaMJS5td6jeltea10afUklpZ/3n7q+fxW7dbv1Ofj+F/2mzmuP+EUfT72W/a9tBb6Ojw21suoSIhe5F/9odLWC8XTfEJsINLlk1KF0sXaE2rWu08w5ZuKqtwS5eWb993XL2ejlrHX4Wh/U7fZi/OLuvk7K/boR6j8PNG1G9nkvftVv/aCW0VnFa/aoZbmW+ktLC8vGFzDf6os9zdStaS28B/tURLPFexyRSRXVvjHHTpwcYzTcItzWyjbV3ert300KWB0vy/LQ0fCXwt05tStLyCKTQoNKluLSC8urZIIru+trw+HriaHTrWOP7Xb3VloUoa4kayEn26z07RrLSfLlt2VfMH7Pk51NtQk3GTVo1KUJ78u8XJrZXtfS+kfUr393y6f5Hc674YS30i3mns3mc6SEVY47iC3eP7SE1CIyeXPBZJFFC8Nzf3InXbe2NzKUW23vz0cWpPklOfJ8V/impd76NxWj5NLtbrmEsu05kldPV21cVrbf11/Dv5Fq2hT2lzNMjWNxHaaJawyXizQRW2oSaQ+pSafJJoCWsxsoLu4u7lLjTru+0/+zJZI53vri4cfZ+yOITUJS5oylVq1IRlGzvUk3yf9uxtLm63tyrc0WBunol/V/wAS9c+DtHu7Kwube3099RfTHWSwhv8Aw3YlIjbyxyWyTz2G2KQaE0+oRPDPZrBd+WQz6dJJcVLxVRT5HO0Xe6S+K2z309NRLA3v7v8ATNZPhlpsmpW9qkSQxT3tlrCSyabBEZrW8tolu7XVJLea/NtrsF6t5FILk213Bb2slpaWkNoJ7qTN4/SUm3/DVPfyev8AwDRYHlv7qLDfCpFTSSvlT6dJq2lrJZuthdo1ne38lrNDfJdW04lSKwu5ori1hjnu1nnmVJtrQLDz/X/ekm3aMW0+8l8MPK+ut9OzB4G9vdSt/wAA/Qz/AIJx/Ds+FviR4k8RPbfZhdfDbWLW5mttUXU7a+kn8YeGtTt7gxwoUiuYlM9gkkT+UbS1t9LklvG0Tz6+n4Wx0a2KxkI+97OhGfNfvNwtaztrLfytbXTwc+oRjQo8un7x30/w26n636heF2/dbjAyfdkXa5xglCuzO7GTu5Zc7lVMgV97GPM2r7f13PnTnrqVOXlYK2/eERt3nBAxDFd4GQVyQf4cEhscuL5JPruu3X59jSMeXXyOW1K9WcPF5KDb0bd84dz82WUlnwx3+X0U5bI6lN3bfdtlnLtK4dY8mKIT5ZtwARmbcTtKNtUOMMMhnBcbT0rM3Wy9F+RA141xOiZC7ikUMpQZKhVBYqGVBjjHX5hyrEkEGfNv7XfwP0j48fALx34P1B4or+y0a98Q6BdTG3SC38RaNa3Fzp8pee0vngtZnV7PULi3txcixubu2hJFw7HfDVvq9ejVvbknG7/ut8sv/JWzGrh1iadWg9fbpRSttK6cX52kk7aH8pv7MFlHqH7TXwJ0fUzaJYf8LX8BWN4s0sjQPGviTTY/svmpsKlmJg8sSmN2XB/dFyPssY1LBVqq1UqfNbupW1v877f5nxGXOpLMcFTlLWFeMWrdU9vlt52uf3c6rrHh3w9osup65dQW9rBF53nXLiKCBPLO35WZI1TYHZW69Hw2NzfDpppNvlWmu/kvW+yPrYRnUaUIN3dlbVvl30+Tb7HxHq37Zv7Puia0LXT/AI5+Dra5kuxZ/YtR8Qae0Edy8rRmGW4e4WJGjkCxsJJkVewAwRapVpaxoVmunuO79FfXy1VzeSpX5alShFu0da9NSvtb2banf0TueyWnx00PV2s7OC7t7t9QVJbe806ZLuxnDoNklvcxSSRzKybeQdqltq7uCc1O00nGzUkmm7NNPZq2jNvqcox51dRS51dW5kle8ddn0dt76Hq9nqCm3hlDOG2qZBKo2bSA5Kl/n+UH7zFhtx8uQ+dJy5ne1tLd+/oc8lfW9rI+fvjh+054C+FOi3Fxr2reZcW+4CyinWWZmUS7UIQO0aMvmDeyBcFFOC0dJJyfLD3pt6R20eid/XyOinhpKHtKnuUvidRq8eW12t171teXt1PxT+PX/BSG01221ix8M2Wq2iG1jFlNb3FnDILh5Jx9muTNHqBSIIXklmSBWZ5kFtLsBkl76eU16zi5ShT30lrdXXpf9DKpnGBwseWnGVWdrQktE5JaRejaurNu+3Q+BF/aX8XfEO50vwveyaX4X0VdQmv9ZePULt7rWJDLDceRq2oPJLe3tpHOkU6aZHcWmnvJiT7KGhikX0Hl9LDxdb3qk425eSna3e/vPd2fyZwf21WxtSnSm6eGpqXPOSl70rWUUnaNut35nrVv8JNR+Jcmp6/p/jS0vI5rRgljpry2jQIAqWlrZQ2jubSzt2d0isLNxCredN8rtKg45YuGH/dTwyTXWqk5P/t5xXN92l/M9D+zpYqcq0cYvZ1IuLjC8Y+9azSu7W19b7nxd4v0HxP4J1+50zVLh9Ugt45nF1JLJIoQJNFax3MavPJLIrhrXaVdhHEyvKivIX9ynUpV6cZr93vdfF2trp+R8vi8PicNVdOq+dR+3bktf+7eV76fa0PH7yB5pJbpY/KmuHnBCSHZDJL5TOF8v5o1DIjRxOBEAV34Bk296PMqrXmvvpYabCa4I+0R3AjCC4lKiNZZECLhQzK1wf3ojaRRiMFQxAAUCoyino+Z9trEOg5pc603XXX/AIZs43VtLYIoa3aSOJjM6BtqxQuwOEJ5lMYCMY1P+sCg7kDKemlJp3T5W42XW7dtN19/4HBXw7hJ3Scbt3tsumlzh7wKiTGEzSLHFLFA08+1l2kvKX+ViBLtKqpXyygJVF3MX7YpySvo7XfXXS/4nHNqMZNapJ26adO9vxOQ1C4u98G1zsYrJiHaCSEKkmRBzLtLDeBwy5Zs5xrFRs7Jpx0vffu7W0vv1OCTklFN3TipWstL7K/Wx/Tr/wAESvh74Z0z4EeO/iHZnU/+Es8T+NZ9C1triQLpx0zw9aW8+lWum227ypHSTVbu5urp08/zZlgOIIVDfn/FNapPHxpPlVKlRpJLk95yqqpPm5r6W5OW1ndPdWsfpfCVGnTyl1YKXtMTXqqo5SurUZQUVFW91NtP5dbn7FXqCO4y8yopc5i+Zt5YqI+DvIZUCcAAZ3MCeg+ZPphg8yArtjQK2CyK5Zi+GCyfPKCANqEBCpBzjAVgwI0tOaaacDyxGVk24y7eb3YsQWG7gKG5bOQRwMuPxIDrrSBvO8wmNA52gM7ADDkfLtxkr23ODkZUhiQNxGn4kjkn8H+KoUkO6XwzrimQR7iGn0q9VeNyHcrH5YkZSDjMg6rnWdqFZvZUqjf/AIAyUr1aate8oK3f3tj+aHVvBt9ZX0sPkLp1zaWV20uoQfYrlZrkrOlwdNsbiRjLNHpE0WkRlGSSxuXk1NXv28wRfmNHGwdODnJzbcOSlflajywSan72t07e5pvc+8WFbvFRtyppNa/DeCbVl2vq9NtTtvDeoudY0RXtY9Uhsb+zjt2sIFjlh83UlmjuYbC4ad2S/ju7TdCL29WOIrc3s8WXvKzwtKmsbhpKUoXxVKXvvmjeVaLtz6WeyS5dd9L2DE05wweLaXPKOFq+5F+804STlbXRddz4XudE099Wkvwbi2h07UpjYapbSi8tp5NRcXxt70Wtxay2ohia6t3vHkmT7G8zvNbzGO3f9HxmJrQqYiDj7R1ZyUqNSHLUj7Oc4e7G8ubms77W0tfRnh4TC4erHDVXKUY0qFDlnGr7ShLnpU78/uw25Vb1fqNtdONvFGLvU3uoEa48uX7YYNQaYNYrcXEsJa9i/tG51F7tnSCW0k8qyvpIrfcRb3GE6qqOc5U/ZSlWhTvKPtKTp1IzfIqnuWa5HeXLrzbKx0QoypxhTjWq1oxpuUk5WqSqQ1U18Tlfbl0ta/M76dwPAd6Nalu5pbpbQ6ZpcEtrFHDDqVzJ/a8OnyWv+jG5kF+kN7IW1eK8Hk/YnkmkvI3muJvLlmNB0FQjGE6ir16vO/fVKk0mlRmrKEITir0/e5m+bmjaz645fN1/rM51IU3QoU5wX7tznHb28W5e0k1JtVPdtGPLytO66WPQNJvbxre5k09V0t7HTre10+KNrqedJ7Cd7awgiso4DamK4s7RYY3tYINUvGTUbSxure4kk5ZV8UqMKkJ87rwnJym/3KjOE058tv4rk07c2ic9eq6Hh8PUq1KTSapPlafxWWyUvsxi0rRs9kk9LnTx6O5tbHSp7yLzdEj1K3tbe/1B4Lo6dNfx6lpjQWl0JdTtkkuruytNt2kUz3E1vc2U0sFjY3lcM8RCTnX5fZfWHGbnGneMqzw3sasebmS5U+apzeSjb7R1U8PKEYw/iyjJT5HUvKMPaRqQ5dPdi0lFRd7XSu7a9hovw6e0XSr2/wBOt1j0zUo7V72QyxWsty81teXdxNBrVjpkdhbWW7zprm4aW2mE1jO/2jTJFvG5sRmL/e+zr2lWqzmo8vLB0owjThJT5n7SVWKU4u0dG9HuaU8K2+Tk5IQjByle95tbW083vuesx+Dob+yjt7aC1v3sdFsdTitmv5tTXVNOu7S9SS2h2xQZiLReTK/7yK3k1DUlhN0NIddR8WOKcXDWpTc+dTXLy2cU5fHfr0937rnT9Wtqk0r6Stpb+vMku/Acqagulaimj20bO2l6Xb31neWt1ZJb2kRNsLe5UvZXkEdvBczmS8im1LTb+PVoobkxT3UTWKlZ1qbrNxcXUfxxaulfZbR19VYpU4p8rXM+r289vTTfoS6noYtILe5Fjaumm6dY3OrHSoZ2W4WFGktYrhoreMhraRLoQ3kgEsTCC3he1it57iOKeIladm4ublKkqi1ipScm6d3rzLmclpa7E6EL3Wl7c3W9tu21l326aW9C0PwtZ6zYXvmItpbaalxO0F1dbtPa1jOqoJNNj1C+j8wGysb28ieOS8srmGxgWIzeVJJdcMsVVpza5rubtfa1uy1vpp0H7GFuW3z+d/6/4e7fiH4Vv9K8Fa5c6La2ulxaLp803iW7ubGa3jltXVDGdVvIre7Zhdy3VrawXTlUuDepqAjuFvYY5erB141cTTpV06rlrDr7Nr7UI21l13V2rGNWmoQfJo0m3/eXby066+nQu+FfDkmsQtca/wCINNsrjSLy8sLy0aLLXOr2mm32oNJpT6TdQeeklpDJdLdwvfQWcu8PqN5e6fdm4vFV4UpKGGpOVKX7yE4yuvY8zi+a0fdkpRqNq7srPqZQpNpNu2ztbp63/Q78+EL++0hrqSOMy21pqWlrYv5tpZ3Mseh389xL5y+TPOJ9OS4jD7pHMQtJJo2lW2dOWliIqpG6s5VIu197Ncnb4ZXe2t7GkqUL81kmldddV8zrB4TvbKK/0ux1Nby5l0fRvsr79Ts0SGXT5WiYT3MqSFJV+zR3ItpWntYpLdZYbxJLi0tohV5pQc48yjUk2k/iTlqvXR69b9DPkjJq6u9v6+8ztA8FG61F9Lh0i6b7GIry9vFK20MlpezXOpS6rJGjMdQht7xLiO5No011Fc+XcxiV54Sdqtd8qq+0T521GPLZwjF2Slq7NfeyXCF2rLR/ebd34Z026sfEM114at389tJubVHgntJ7aC5s9G0+wN6qanDaxPf310ZIlv4ra2j01tKuw09lcLcoKUozppTqKXJzSlz6S5kmlbl0tZ9Xe/SxLpc1vet8v+CUbvwvf2WsaXp2lW9uVhkuEK2C215aCGHTTs3XLO62KLJMZbm4e3sB5l1Ytc+bB9gjlcanNTqc650uXRP39ea/LGz5tlfVW03uRKlFWtpe97Lf8SbR9DkuNSuJrfSdRjuLRoLKwVmtY2lu7pLN7yHz3upYZrG6VlW21oxW7XC3sUymK6vbnTDdVqNKbup805Sc9F7krKD5df5ZK1/skqnJRTn7sne8d7bddL/cv8ukufhzHqthPp17DfK4169muUsS/m3+h3GpXr6ZEbY2cur6XqLWtxZ3N8kVjdSLsaxto72JTeTUsSqco1aKjOFkoxnupKzvKG7WndEQhUSftfZKWtvZe80ujVS617+7v1NuTwLpPh+0TR7K8NlPb6bav51qZo7yXS7CeRo45bjVLKxkk+w3NzcXV7Z2oidJ73U/KC3t5NbzQ69SvzSnyNOcnycl4pvsrq27S1emmpSpRvzXbnquZ6vletn57Xfltqblh4Q0+/DT2FveanDbWd9PeRPZWNpeusF49v56RXDGK4RLmTMdq0C3V0XS4WJWRLN4k1FXdkm+m3olrYJQcVd7bJ/kRnwLDrc7DXjFp0YtYbZLGfU4L03FpaS3N1eKZJUL2s11BfQ3cKTixsla11DUridvsUlxpGtKq6dpQ3upRlfbzt6N9USczpfwksLrW57mydv7R06fULOy1Hw7p1sbqzjkSxvNOtmu002ax1JNEmu4oLq5uXhuby9juUs0uY4pnh9GOLapOMrxhO0lTlLmjzPea91NN7rt3ZEoJ3aWvc9SPgsXtxFaroujG3ma4ktHtxBaLaRaBbXklzHc2upww3slyqX00N7F5YklOp2LwWbv+9TFSko80Jvld7p+85a2XvXWz20eisc7pxVRy15u/wArGnqvwjTxQumRWqDSbTSpEvQNVsbi3ilttQvXsc2hQKZLiBLO5SWMFBbSm2iHnxFfN0jQliqf8SnD2c5N88rOXtPZQtFN68vIm3fq9ra8WIq+xrKTi5qUGrQ1a5U5Xkul7WS10s+x88QWGvaHrOvaMkMcmnG41O2uvOtGRJo8TafFMn7qN/IkltzLFNcnzmWVkKQuJJ5uaNaVCTgrS5HON09HrJX289Vr2v1KVKFdKfvRdSMX7y1Wie3y3v5lG8h8RWXh7U9JWDTbiPUVu1C2i6lIZ5tQs2tYC/mTy+asP7m4ib5PJuEZhIu9WXKnjZpckleDk+Zc1tG9dbdCnhKTfNtJLR76pb9D0PR/2YvD0KeF/Ed/4l0aVXGh6trunyWTGO6tvJuL2/sDL5TpbTtKsFvKZJYJ1Teo8x5DbP8ASPDUHCjKVWilyxqSTmrct9Y36yVn7vptc836xNucI0puSk4Rad4uVlZt2Vt1fexua3pmh+Jj4n0XWtT099MHijStS8IyWeo2VneDSBpHk3QV7WO7Yo9y8zFru3xuLKzxwmzmizni6U6Vf28qNTkrr2HvWkoOm6UlFxs9FJyjazvorN3FGjKEqM4L3uSSqS3s4uU4q395u2+m+uxQHwO8L6nf27Tamkeh20cmqRIXu1Fy2lwtLHbyvJb7jZXUsc088kl4r+XLFarB5UEU9356o4apUU3XpQhCnOpGNRV5uVRqSS/5eaO0UveWt/cW73lUraRUXJykouN7aPRvZ33enkdD8X7qx1LwVZ3vhMS3d5d3VgskujwiZLaSCC6Wd2j+z3JktY3jj3zAoTIyfKBur08zx9PGZdS+rzUuapQjaMK8op4a97fuIpczdrX93Rtu5z4HBunipSquEU3J3lLl3fnfbueXrYeJbf4M6NpFmb+XxLd6jqcWqX80kFtqthaLqV/qEGsR2txGXf7C/wBh22ltEst3arNbeZDcO7r5UcXyZdTgqf791pKtCpFpwhf3aifVaO8dPWx3+xp/XKlSbgqcaas4yU1Lk9Lcu9/tfibF/wCFvGFx8KPDOixfaLvxFb+IZbu+ljSFLmLSkm1ny5bsGOJfKV7m0MPmLCrCIySujx4kmrVccrwsYxq88MVOTgqNSTlao52/dxna3tLWlba6T1SmFKmsbVqSlTVNx5VL2l/ivra3TTS/Xc9c+FunrpPg3QNO1+1v5dUZdUe9S5SF55YjfXIWO4jlYW8chs2hYCZomlQCXAOyV/by7HYelgaWHxKnTlGnKlOMo1HzRla6/dwnbZb/ACvd28/G4WpPETnSlTltyz59t76Wa16a9NDBXwF4TttU1BFsHe285Tbxanp+szRRDN0YNgsriBUBl3wIWhkiAg+czBVB8p/VnOfLaUE48sakcRCquZ2bbfsG1poteui3fZJ15RjNykpO65ou17W9dv8Ahy1d6Elm3hTT/DLG00/S9furvxJJDHci0uba6ivi1vFHdQlpUZykXkNKxtV2SiQzWoauuVeGHWDjh6ypqjiIzxCaqONS3M+R8qnJJwdrvm2Tu3o+f2Kbq1Kl5Tklyt91p53b110OXi+C2gaumqa5ZXGoy2t6mtT6aiWRS2w8aQwxJclAki2t/wCckLTmL948iyuzWyB+Crh8JUWIqwrpxTqOFNRqcsJOV1CKnCCSim0ne6S+G17dVOrUSo06kbWVO2vkknt5r7zw+b4f+McBV0q9NnLIsAZYIHtJba3jtwltYukTlvJuHaZxbSvJ5sgiRkhQK3j81ZwhpZPmt6RfL+O/+e56HJTu2naTvfS/XX7Xc47WPAXxBi0W7tRpl1/Z7va/aJBYNnT4radYYiqySqLVYo4wFwlzhIYzI0qJLNIvb1YppxkuVbte67O2kr21LjTpppxb5no9O+re7+4teP8A4c/8I9pFxL4c+3TaomreEorkSW13JdyaQLmyvY7uK2srSGRnXVIrWWaSO8s1NpJNMt0sERRfRwqw9Osqlecryp1EouVouU6Uop21tytp21u1YVCUq0nGPuWk7v4vdjdydtOiZz00ZsfFGrT+JYntn02O31hL7ULWFoJtMmmbV7mO31J54NJS4e70zWEmBeS21O50zTJbC61HyWgTpnCVSnT9lUjJ17x9j7Vc3tk3Sp/u+VvWMYS3Wmp3RpvncXCVOKso3XMpxklf3tLKSb6OzdiPWdd1XT9L1LU760OtT6nqj3TWMca/2lpniGbw3qOh29reDVz5llFCuoRSXSxBNOu9Q0tJYdQi0+RrqPGhhliqlOnGUaCjSpOMpu7rU51IVJeyh7vNzuTnK0rwTkteW70ajBfDOTvJJwhzJKMJTXM0/dsoqF+u++h5l4U1iHXL6TUbXTNH1K90e1n8/RpLvUmun0221G009TZ6lNYrqEsEWo6LqPmwTRvK95IiWzr5Etxf9ONpSw6dC9ZUasKFaNSVGnGKlUoU6qi4uu5tQ5/ZKSXv8qnyq/KihGFZwqKzqKDUoJ3tdt35nbpuuXR/efRq+BtVFubiTSNRlibTNVbTIBdJaajPpbyW+o3MEmm3cc8lxHI2p2sV/drFbw6aLmS6jmt70abdXvzbxLjzt3kqbUJ3p81OM5bK11Zvq+h1+zpfza9U117af15I9fPhLQdIms5bi11Kxie31hjLewW1rLe3d1eaaJo7vElg13c6jHcy3Eks6X9pbpYXayMlz4bhnk5frVStzTc2+RuCvryqPvcq7RvJu3dsxWHSd1Hm1v8APt1+857VPB8muWmpaOLtrS51zStXtNMWW4tXtrOEl5ZLhtRuLuG3tLyPTWg1OKK+c3Hm2T28Ucu68RVTxbp1KdSaU4QnCc4uN+aMZJyjbrzRTTXW5o6Kaa5bNppbddnsup836h4evPs96db0vVG8Tw6zYadqP27w7NcWunvLDoF9q1tY61Y6jbRW/kLrOoaRPBZWM66lLb2EU62N072Vl6sa7m1BcsaM4SqQ5aypKLcpcsXBwdntq5pfcVChNpJp22bt/wAEn8QaxpekGzs9S8L3V5pwiEUZ09r6zkOvXS2GuW9/eza/pBNtC0rPYW8txbTaHaateSSXGoaU9ws9vpRp1qjv9ZjSq8jk6tSVOdOSTsoqUKrVlfd2v0QlSioxn7L2l6ns7ODqR/xOzjrZbafmYet3Wn3Wp+KtYutB1SRbCOwsrOOHRNR1C+tYJ9La0EE8Xk273McZ0W7n8qSSyto7PT0Tz4UubS5uppxkoUeWdJTnLmlJztB8lrKTa0+Pzv8AIfs1s3eK+Fdu+uzvZdOh7HBe6dqMVxc2C3ipaiylisP7O8No93fTj+39PtbeLTvFUV/YTC2gkSzc2KL/AGrbQ219q1jqm9ZfOnOVN2n7Ne9UirTqSv7OcoP+HRna/Leztva7sxxoScYtRtzRUtNd79bLt2Pub9jWzh0rxPqFpb6db21mfh9eXFtO1uqz2hh8V2mmXen3bEvcf2lDb2mkx6m7pawXF1befateIXi0z7HgWftMfj5te8sE7673qR+62/W/kfMcU0lDD4OS/wCgrXTf91M+57yONZy0bHaW8w5k+VcsSoUeXuKsCBykZ28/3c/qtP4pf11PiI7L0RjXDIiM6v8APiXB8sANvAAAEb8spU8jJwOQcGrqfCvX9GbKV9LHHagcB02QqWIfcR+95Adxl41O0DYCwJzwDuBIOD0LiuZ220ON81ppvL8xU2ueM5JR8nAxvydoJcqcgqMrjhZNlokuyIp7dmywlLYZez7FGGZiOCQcZJ2qNoHNJq6tsMjtRHcRvZySboJopYpYmiaRNjlhLGyhG3o5BBBDDad2054cVZW8mn6O6f4Madmn2aa9Vqj8SP2nP2BtN+EPxe+EXxm+Cul+JNUtrj4zeFb7xH4atY4b2z0JJvENjfLeab9jga8sbSOaLyCrW15HCtxHNI8EMDRv7WEzGXsquHruHK8PJU52tLmgmo0/nGKXN0Ttyvr5FfK4PFUcbh48tX6zGdamv4fLo5VIL/l2203Je9zS5pXipJL9o/2m9B8NeJPC9nZeOpr2LwBDcLqvjoWF7eW11ceHdKsxdXOnxHT5o9Qkl1OVI9NYW8lpctDcztFcQuoevIUnBUJJK/M1q+VJt2d3rtd9NX0TenpYaDUK1KC524zimtLqN3e2u6V7X20ufBXxy/abs/hn+z1pXiTwl+zB8M/Bfwv1/RdSX4d+EfFl8+n+KfElvpsNgYUg8GeGfBOpaVpj6ppt3Nqlt/bfiBbya1tp7jU/sssm9uyGHWIrqm6soPmUZVIK8YJ/b57pK3poctpUMPKtD95Kik/YufIqj1fKlyycm7bddz8zv2Pv2hPGVj8f/D19L4ebw14I8ZeIII77wVG6LpFnP4iffp83hq2HlCyujI8cgtILa2gvLTzmWN5WhmHbj8HShQThUVWrSi5e1jZS5FdyjLWXMpW11W+xngcdiK1ZqpS+q4evFP2E9YwnN8lPlk1HmqOadtFslZbn9R3xT8T6T4D+FGq+KI0Mb2eiT3Fu8gbDOkOQPLGZXZuoi2MSRtK7+vizi1BOKu56JbavRa69WjfDx9riIRkrU3JynLfljBrm00bvFN7r5n8Yfxx+NXir4qeP/Euo6nrUqWdzqt4tnGkzi0+wo6LBAYpvLSdpDGiuxDES4IKFmSvqMLg6dGlBuN58ibe1pOKe2uzt6njZjjqtetVipSjRTcIQUtOWN43emt7O67aHlVr4bv8AWI7/AFCKER6Rpdq1xqss9ysltpZkaIw+fJ5ccH2m4bYttbIZJ5XARYQyYbd1o03CPxSnKyivit3tZ+732RwUsPOtGckv3VNXqSekYrZNy7u+kd2fWXhL9jTxVD8JLb41eJtC0Lw/oDaxaaTBN8TPGE3hJCb1rv7NcT6UfD809lBeSottbNqeqmSVjbxyWaO4duGvmilUqUabnZWSeGoOcuZfFGD51zKOl3btsevRyuEKUK9RQjUd3GOJxChT5XazcPZvkb6Lmlta58caH8W9U8Oahe33gC617wncWrIiad/aUupWsuybzLhbgyRWokVZYyhjnihAO0QlG3CP1KmBp1I2xHJW5t5OHLJf4Xzy5brfe9l2PDoZlVpOrUwLrYbllyxoznzxny33fJC9r7W0v1ufXD63B8dfBVr4nlsraHWrWyjGsQPNOt2bq1lht5vsjujri5cztCmz7ODbSZaVfv8AiKlLAV5Uef3XJyT5bfFa6a5ntp1+6x9UqtPOMHDEOlGEuVU5xi78s10bsr9Oit59PnTW/Ctxpt9DHb2LxwCS2iZ8g4nYeWjL9r2vKsv77YDEYgoV9xVVC+lGtGcbua+79f8AgHz9fDShUUYxsn03t59L/wBehhajpFxDbT3UttDIkE5toXyblYtxXfIsaRL50Kx5BDhVXAkjwke19ITjf3XzO3ppp6mMqU4KTcXZXu+y0u7Hk/iS2spLUwQzSrcSTi3by/NQupRGkIU/vHCu+CGZQMbF3YY130Jy5k3GyUU1rvtbp13PMxEabp2ju5K776PW1+/S54nqUrxSPKnnoVlIWJF3hlhEYNxJHGCgTeMoVBGFXG4IZD68Pfs9rpPvvbT8TwKsnTcrbqbjt6/5HOXMZkj2nzBLK+AW3lijlSPLQxMZDlmIZ2AAJ+c7g1bpL3VJ6XttvZOy362319Gccm5O97OUleVr2vJJu1137o/tw/Yl+HHhH4YfsrfBzQPBl1bX1nfeB9H8T3esW2JV1XW/E1jHrGt3plYK8ha+u5khjk/eQW0cduf9UFP5PmWIq18biZ1fj53T72hCXux87WWuh+z5fh6WGwWFoUJXoxpQktLc05rmlLd21k1bX1PoG68pmKDfkSsZN+NwkGXaQO3zEOpB2qdq9OG4HAdqdnfe3+RWKEgDmIFHjAZGAkUHCjcm1R3UAgncV+ZQNzBTldWtv1v8+x0FjIqMghkZkRRlWi2jOMjEhIK7euMdeOcAU07NPsQzr7G4Ekih03gyAttDkAjJODGhOTnJAVsj5RgEsNYu6vt8/wCvx+YMv+IYpG8KeJ1B8jf4a1sRuVLeXu0u72uIlZJZNh+cqkiswHyujMGEYhpYbEOSvFUarktrr2buvK6uiYpyrUkt3OCXzlZH4Z+IFu5dM01r+2s7qSXUtSh0+K5s7m8W9v8ASY7qGSOC8ltZotTtJdVtDfWBEO9rQR6lEkL6g0I/EqEYKo7TkqapxU5JrlpU3FOc3H7fJFttXjzJJXV7n6vySu5W15pWi2km1OSXvebVm7aHHaBd6pJdaF4gazgXSbnW9KsbWUWX26zube9dIra+tZplhSyn+zzyaOgEFtb3JRJXnvlRBH6mDp01jKFCU5KvCvhpVoxfLKMvawvRb1uoPVysua9uWO5hi5y/s/E1oyj72HxCsnzxaVOSlouX3r3s79Ntj5GdbBJ7uO60a5muNRl1uO20aPy7n7XqPnb7a3gnbUm+wW8K2lpFazXMN9eWMk8j+H9Hs431a5T7nFzqVMRXlDEShTp4hwnWWl4uUoOcqcbUo8vs237OMefm97ZHgYWMI4TCUpUnKdXDVHGgpcsPgpTa5rPl+Nb79Njy2PR4muZ/FN7CkepagNRuYWuLiJbrUbWQxyzS/ZW063l0+1tbOCEO3kyWMt7fSfY7UJzL3rE1IweBjPmoU5xcpU6UKvs6kNVyympJd3azfU45Yel7X69OPLiJ0Z+7KpUh7ZVVytuNNxkl2u5d9HvraXoWv6j4gtrSxtZLqexk1eWLTIJ5I7pDbWt5fagLYyvbS2bKITJ5ySwB7xX1HThdKIIJNK2JwdLD1Z1J04Ocl+9rXVOUkrRhOMIu3v2k3otLKxlTo4mpUpxjTlUVGFW1GmlzxhTcFKcHOSV3Cdle79dTf0eW4MYttImuV1AGHT7OGWGC1l02OOFdQ8+fVI1theahAfPeKa11Nls5HN8llp7wxEceKo0qdRKuqc6dOU6kpUqlRwlX5vZVKsITlJQp1EqUoRteEafLe0tO2hObjVjRdZTlanCNRJqOHV6tKnJrT2tO9WMrOz9o3tF39D0qXV9E0qzuLS1ka9hmfVLTTj9mWWx2Ttd+aJPMmvlmA0kyTxrpNpHaC8f7RFc+RayWvlYijQxuJdJz/dpRw31ia1nKtCnTkoQVmqcfbt6yd+RarmuvRoVquHw0pqFpcvto0IvRRpyqVEpTtb2n+zqL0Xxt20PZvDvxG8Wa1p+k6pr7w2L3tnY2It7P7JfebJawWTz6hJaWazW0l47SRtrB8rT83nn3GnaaIo7iHTfDx2U4KhXxdDDOdVUpydP2ukaUOdqMIS7wVoxfVRO7BYvFSw1Cvi42dSCvCLUpObim3Zard3XS6u7npieLNRu59Ah0vT7GxsNJEFySCmkA/aHit1tbiIFbFbaGZp722ggtYJ44oreeKBJxFAPKeWqlGrOpWqe0laKSakpKC5m3LZXWjT6JanesS5SSSfI4qb5vderskk7uWu9nY3LjwnLo11Y+ItU1q+bTpbYrZaZJcw6rYW18tqHgVDYrNE0NmFgtree/sopT5l0jTajPLPNec0KnPRnhqWFpRkrSlXhf2ns+Zc1F3unTa5pJaNTlzXsglpWVT2ktIcvs9OXXX9b+p7DpmoWdp5+pX9nNfazDjU4ZDYeYIpFaxaJ5ntZLV5LZbxLnVrtpLkKLcWUZFqTDK3EqFWTcYyhGnaSipzS1UWoxem7lZJ9brTWxUp8yata/n/wD0y8vrQxX0FvqV2trMtjex2i+HhK89zem1FxfadeqtzMimdlnuoXaOMWqD7LcNdO62nLHCz5+V00p+9d8ybTV7q1rvsndd/IyeiZ3mm+EPBepedFqEdhfafqMEdtLp85NtBPaXMN5a/v7C6jniexUT2GrW01zBLcxTaa2px5+yyGTPnr05XheDi9JX2a+0kYT99JbWd+5zN14M0uTV9StYptQhiW5E1jp8c2iafYC5tUSLT7iYadazicGx05LS/S21BrZ7C+0iAW6ySv5XXF1mlFx9rTktZyV5QhL4opq213Neci+e0Xp9nv5F3R/DmmR6fdSRapaiQFPtRguEa4tr60S4tY7ZobtJYFaO1ku4EtY5mjuJYJBfT5iSIXaanHmjK104Wi7ct9Nemt/lqYOonpbfS/r1Oi0zQLsWixyyrP/AMSmHTXkWxlubaeOzEcFnLNZ3Nxe6vNdvDaxwQ3EksypHLes8ASW1eGlTfM5OF3dNX6Wt1169TNuC+0n1OvsND0qDT7J443uZbSV7qTU9YtorKPP2RE+3NFPb3BFxJaotpdag1vpl95U00VtdeTIFqJQnFu8V721pKXl0X4Ec/l+PY8i8Y6m+pza3qTQSR39pqPiCGwjSJn+wMZY7a4tZr+OLyHvtRn0OabVtQ1C7vRp7NPYz7r5Jbm79CnhmnTgo3puNCVSMno4xU7ucN1y82ivZ3evQfPHpZ/P8zH0LUNSm00ar/ZR1S7js5oNNLJf6TqCS6qbeF5GbV7W7muJ1jtY7aa0u4rvzGbSnlghv7W2hu9qmH5Ks6bnKCk1edL31yr4ZSSta924q+tnr0M/aKpFSjdJ3+JcsvnF7Ndf+HOyjk02wtJr+aW2N5aXFhazyRubgW9rqUwmljbSo49Q8kSXN/eF7uCV2RYGikFyb2Y1n7CpUUbaQlGcmmvefJyuzT238/IqUua2lref9djt9MlSa9nuZWtdNvI9Wu5rSKSGGTy7yKwMYllVVuSvmwbVtLW3ZrC0iiaSa5SWEWkmDw8ujv5JbfiZt2INQ06fxZc21nbsv9hSpI6zGz0tJrCATJa2ptruSwfzZCiXKR2UqX8Glw35H2O4D26XOtOHsISaaU5Jpp/ytpv8bX9Qbsk+n/AuekWOi2ulajZRww2aWlquoaffaXNbBklt7i8hvLRp/s89xC1tdq4nvb86hbvJe78xxreSR2uLTqJtuzahL5xi1b5t38iJS5l21uWfEsdnZn+0NNnF0760ZYbK3jins31SOx1C6tTJolxdKZjNLjz5xB54sbZUs3D2WlWlprRpynZSjJQ5E23HSS0sk9tXZ+iI6HLaRa2+nztHBFp1m73N7f8AmJa30ejpJ9rs0eW6nstQgZJLtoAFkmeYyR2MjqLwWMlmvW6cqiVW8VGOkrv3kn1UeqXXbTUTulor67bHRKl3bSW0Uc6yTa5Dd6cmnQahNeT20F9ZW9nqFxYXkkloxmkurG0Rb2cPNDH5x8q0R9WgNQpt3ai/dvzSvou2n966Xk2Rz7prVdL/APAPXvA2mrp/2qS/3X7pFounGK0uWvI/LnvZIZb5Vv3vIzHHAyRu8lzezCFVd7yYvNI3flsVGeIrWbklRg4rVtTlKLfpGMG2ra36WPJzKc5SpRi1FR5nqr9GyTWvEfhDwd428N+ENYu9Gj1LxVai70mGeGyFxcL/AKU0f2S3ubc3Ez27o32kwLclRIsiSLLJIx9KpVo4OvhcNVguXEP3bu8ffldOyWt+ZStpbbdHk0qVbEU62Iho6UlG1vivaLs76WV777etsPxP418ODxZpHw6nn0yy8Ra/aSaro9pdWFsb6RbS3uSsjaey7bop9gvZC0XlxbbaSNIXkQy1FfE0qk6eEgo0p1GqkPe91Wb6edr3v18jelRm6NSvJ8yT5JLVPTzu9jURNKlOpwywm9k8G2Gjam1tcCK0tUvL+zu5SLOONBbbo428pGJkdBkyt93f0Sjh5qc6kOerhoxnJSuozbp1ZzlbdxlGjyfinpYyiqj5FCdnWqOntrGPupJO+/vOz07nFeGfE3gj4geINU0a2XQ9am0jVn068+x20Zm07U9NSEXVrcGa1igSdR5i7YDAEZdkZd49tcmCxMcbifYypUYXcpudKLi/cSfLq3pyxX/BNsTRqUKMqvtanPFKNnb3otv9W/l2R1viWbwt4A0HW/F9x9ls7Pw1HNDqL31va3EEaT6nO8YcJFeuhkiu44t03nrEc3E8V2yiFvTqOGGhia8IKXsoU7RlNLmftJW0tttot7dNzjhGWJdOi27zbakt0kk7Ls21o/R27+N6R480i4364r2F54f17TNN8QaLAkMK2Vx9vuls5rRbg2xuIxI22cPJZLFOFHmIxPlReF9eVGVSdm6NehTxFGnfapUbUop2eit2V/xPV+rupCnHerGfsqlW3wxSupSV9WtlZx2O38Xat4Q0nwsfHPiKOOz0eyXT5rkS6S0YjE93bWSqzWlrdXOyWedvJuEs0+3bI4nmW3u3Ze14iFDCfWpU3CLlSi4uX/PyagnzW6c17W12OaGFnUr/AFeDvLWztv8AK+npdnRx6j4eHg2y18W9vc6fq2labewK1tDEPsupwRzW6gPazSQyRpcBBIbeHzt8Y2xOjmIqY2FLDRxjj7r5OV823Pe/TZcqM40ZSrSor4oc/Npe3I426/au7enmiNotF0Xw/b+IrexAe/ksZbeNiY5vJ1WGW6klRxZxyI8EVuhXEFsC0sKwtGiTbKrVowwcMVGF41lh+VX3p4mHPe9uiVtt9RRjKrXnQlJXhz+9b+Szei73XXTzN7TfBfh+8ht5ryOVrrUruwvFBXz3tyYi0bAhoio3TszvCf3hRSpDeao66GDoqlK7nLmxFKp70trc0baL+/8Aht1IniKsZOMWly7uz16d9O71uedan4g03wz4rsPBQubaK81ObVH00XlrezO72MESgSX8e+yiVo5uYrp0h8sbASHkdvBxGJ+qYl4aKg7u0Z1Pek3f4Va1l29Ldz0IUJ16Kqyjdr4vJW1a6nqGm6BpraTBHK9tCup6dd31zaqpjXzJ3gdt1tAIIZSJFKpIyghUkwrTKNvuQo06uDp3snOEnUhFWheUk5Stund99Nd9Dzak5qq9LRpSUIPfo7O3T3Vrrd3XofPupeN9OsPipZ/Dm20W4a2j0yXU7e+gMpWO6F9oqME3W81sHea/tzcTTmKSC3zMEuo5Li2h+dq4lQxcMJ7FShQahCSaU4xSceW9rcrdnbfRanr0qEnhvb+1blKUnJS1V1q7dVdvTsjoWt47jUtU0C4tES2gt5VimzGImeNofPCyxMzFFa5U+UAZFlUqwKjA55NvE1MJKlFQjdxkviu2rv527/8AB1ipU4QrKWtk7WtvFtlj4h+GNM1Hwfe2kCQ3OpO2npppW50WWaN0awntJI5tfaW2t3tbrTUaGYxSzbEkhaNpHKv2V2qGHrVIOUZ2jCXs5uLdB8sbSnCzhz+8uujsZ4GU5YmmpfD78oy71EpSStbo7N66r8PkzWPDWk2Udhp00t4bOaCfSAdVkie51vV9ObQpLi2e9s76O8WSK4OnDV5YLhrPUbrKNLEmpS2mq+QlN2qUYe/ytfu+eVSKnBwtOUnJ1PclrtaL003+mU7/ABWTfVvST3l6dbd3p1MLVBpusp4gtNQg0zxBb3HhvWTpMc+q6Zc2H9mQahatG1zp2npqc2oR3Vxrsc9tqU2lXtjpWm62mmrZQQX19YahMYVadqlNyo8k6DbjHlkprmkpxv8ADKM6XMm7+876LQpNOUYpKSnTm/eWml4NNb92tbeVjmLfwjoFlbWdxbJeaHHZ6utodH0u4t5YdNWCVtPW0g/s7RYAkxm1LVZry/kiiunuNVmu4mtnvLuG1zrYrEzq1b1ZVZ1FO86rXPOU5c7nOWicm93b4tuxvClSSjBQUUla0XZXtvbzerX/AAx2uk6zNbxazcTJHZWs1nd6jo+q6bLcaXqNibLSZ7+xgl3tcXcEZMdxbSp9oiurxJoNGafQ5HkjXza0G3Fp1JyalCUajV1z6NqSXwLdafM3SdrN33S02X5s0dZ8RXmpar4YvtVs3bT5bK60nxC9pp8KQXHiE29lFayRX9rNp1tpmmRou8Pp0dzcPcv/AGXBqz/2bqVle4rDuMJJKKqK0ot1FZJX5re770pJWUU1qlvfQgtWr7Jyf9fIjbUI9Mm8vTLTVf7R1W+t9K82Xw+2qIpv9Pl/s6O7jWW8ubmzK3T3l8s84khnTU7u5uJm0z7LBMaFSrGXtIxnCKcpQk+VSSV5JPq2lZRSu+j7Umo8sntzK/kk02/uZ5hJpZbTbXR9USOx/soajqurW1x9pu9TWV5LGeGe51G80TTdOvNRuruYkXuiTWctpBDJNp9vIt5LI/WpSjU9rSk5RcYNfy80VZxj1ShGKbT3fa5r7S+nK7N2Tvutr7aW1+4TUPDVmLiHVLqK4s9Q1C2/sN9QtT/YVtY6XpE1zqlpc2UVnb20kF3NqUryaQb3yYidQiaC3kWWaTUiOJlGMoRnLlhzVqcYtR/2iTSu9JdHLToheyjFOyi09Jc6cm4/yqzVterueZxLNB4n/tKaTRk01bvR/F9nonmXlpey6nF56Xso1EPObq4nfVbzRpZBIZbm70tSdUktotK+0ehU+ruhGmp1KtWm61CVR06dSHs1TdOd6U4yfInKLpzUkqmvYwi5e0jLljGm6bnCMk3ONWpZuUZ6K3u6rlbelmuvWyQ+ItWm1aKzj02LVTbkajJca7rHiDW9UuL6dJbWzlOq3uoXmk6no+laLpXls9x9tTQ9Lt47r7JYyLb2vA2qKhUq1HLklP2UFRhRpwpSpzotQcEufnpVqsXf4XZ9bPanGLjUik17yWrvapTvbt8PM7+qsfd37IKadY+OdctoUiu9TtvCGoNqWsWkVvBBqVpNqng4aNfQfZExO5jsbzR766u7m7vJpdBG+RbaO3kufsOBqs62PxsnJ+y/s72dGEpqUoRhUTs0rWvzbvex8nxdSjHDYRx0dTHOpLzk6Uk3/XY+6bqVotzqykxk/MwU5DMhGTzwMDO0sBkn5SAtfrEIcrbve/kfBQjdLXojlLyYCcKsMq7UYxeWQFy2FMm5yxUr8ww4UbQSTlioye79Wa7aGBqUjs8gOCJQPmJyIwY1cg/IVDsEY+YGGQcBSdtQ2bRjbW+6/OzOKldIrgMrLKylmcZk+ZgVbzFYMCAudu35SMMQxXGc3OztbZ9y7Eskkb4mdZVaRAqPtDI5VmQKGd1DHjpuJJUnlutJ3SYE9ldQQsuVhJZSSxDKRlgWJGWbOMbQpVWA67huDAkvorK7tWt7q0iuF835YriESRyYIdd6AyEFCBsDAuGUDc3OQT2fo/yPar3SrLV47SS5t1kEYhYK+0xB4nVw3lyEgjzDlVG44TcArdKORTsrLe7s/mzzv4mfBjwB8UvClz4V8feCtM8S+HZrhLr7JPdX9nLbXkSvDHd6XfabPFqmmXqpJNbfatMvLG4WCae3E4id1pxk4SUotpp3TWjT8g5ubSXXRvyPDvCH7CP7OlpqOkanH8KNOs/+Ef1XTtW0WKXUde1e8Gt6S6NYaxf6vreq3msare2xh8y3m1C6lMMypPlpIIWXSdetO/NVqNNWabVmtbp6Xs9h88KcOWMYys3LnfxJ6aL0tdebOV/4KVeJ7nwz8IoPBNmmy51hGjnbHmyS2attnVljliOZfNUrK0jD5FVklQsKim/3lPXrzf8AgFpfibYJSlDFVG7uyjBbW5rqWvmtD+WzWfCcsU115FsZbplM0VzFArRlilxHBCi7HCRxyQKsh2Y8t9qyICIU+ko1IyVNvRrlsvK6trpv6M8CthZxnLRuWrjLtdya77Nn0X+z58HvCvjKWX/hIGv4fENhqdlqmipZas+kQxSpIHN1HBb4X7bCcfZWWSIwBZJE+ePC8GNxdajJ+zaUWtU0m23fuux7GWZZha9OUsUpOrTaqU3td6X0/wCD6n7R6t4dn1/4M654B1mxHjfQddthL4j0vxf4i1TWtQ1q9Ty7mO9g8RzvJ4mt783kEEv9oWmsRNbPbQxwgMixt4nt5qp7RNcy+HTb+rdv+B7dbDUKqdGpByg4yjFXtbWN+/8AwD8YPiL+zRpfha11Sy0n4bJYQ3yySXF9qnim+1u/tZRcEqyCBNOto7eFDJFHBNZzy4xPLHLO7SV7VHM61Sa58TJW2tBw3eu97209Pmjxa2SUadKSo4VLntzOriZ1vh25ef4dG7230XQ0/g94LtPCWn3tvIrxaTemNbu3Ewmt2RrYAwwx+YssqvciB4kGFR1ufMRpGAGeKre2qXbUpK95Lre1rLys9eu525ZhFhaNSEVanUnzOL3ejW/ld3duvRnB/EfRNPjknW2hcQiV1V2YLJcld7hHC7lk8t08/BWNN0asiMQsldGEqStyvXXTyscGOp05cy5dk3v/AMMfO+pyxrpV1Eiw4uopGtHNy4d0kMYVVWQkgR+UWYlvKZVEiiN3Qj0oaSv2/wCG/U8Oo1GnJPRWsv69DxHxVZx2kccl0bO8me3hVQZXl8lCryMtuisUTd5ihxJGV3uAqsu8H06EuZbW0seJilG0X7s+aKVpLa63WvS1l6nh+qyhZpBIsMAZfLt/LjwsI3hA/ltloywZt5DAkl2Q7FKD1qavGK/up/gj5/ET5JJcu11polZ2030H+DvB3iT4neNPC/gTwlZNq/ibxTq9nouiWUBjEss91MseZJMRwwQRKWmup55NsMaPNI+xCwurXp4WjPEVZqEaEXNtu1+VO0V5u+m5nQo18diaOHopynOXLGEVeVmmpSuv+fcHKbdto26n9xXwO+GK/Bv4M/Dr4Xi+k1F/BPhHSdDvNSnbeby9tLRYrq4ALSbYJLgyi2hjciG2WOEM8ceT+R4ms8RiK1dpp1akpWemjbt+Fj9lo0Vh6NGgpuoqNKnTVSTUnNQhGKnddJJXS3imk22rvsJ5GjuQoBTedsZPBWTiMnK5IJJLqwLYGSFOMrl0Oj/l3/X8xMQXcRNJ829c7MGQALJyzMS6hzwzKSQGyMDIC8yeX3ea/wDV7foalrCyEBYgp3LGx5aQfIc8uz7g3TOAu0kksxJppXaRJ2Onxldi7FGSG7R7RtBXe2GBBJTBODzgYAYVrFWVvMTe77L/ADOlv42uNB1tXdBLJoupRxM+XKySWVxHvddwDqhZSysMSIpU8F854u0cJim7NLD127rRpUpaP1tqKjK+Io6f8vafX++uvY/FuKzEtxo2mSi/WPw74gvnmnVore/juI2tGlmF0sVpfWfmapHftBZas9pDbm4a/jhsX/siWH8GjWdONWpTUIqtSjql7t1H4bbu9tXdJp2tpc/Zo0o3952tKS5tUl77ldryu/Wxy+oaDaalrXh/T7SR9L07Q9avbfSn1C+u4ZooHuYl85bXR1NgYdQ06ZLhIr6ea+X9w2o2ln4nOoW8fo5VWhRxOHlNe9WxGGjaEWld1Yavfrp207HHi+aWAxkuW3+zYpNX1SVOaT26qz6H5weMdFFubG4il1GWc6vf2VteRXd//wAS9jOZfshKQ2srzX9rZWi2sc1pf20dvdWdvcG5nkiktf1OhWm8ZjIzpYeNGpKtKtGeGhKVWKq1dW3OzdK7tGHvT59I6WXyFTBxWGwT9tiKk4U6LoTp4qVqMnSpctJRjBt0pW+KpdRtabtZvyTXdQvLzw+0Jm1e71c6lqE8D2dlLpo0zT5ruaSBzPLYxnVb7Umnh1iGDbEbiHUyRFHIbO9n93BYOnSx8bLDwozjR9rHE1XW9tUhBRm1FqCgrq9025J6rQ8DMsXiJZY1F4irioTrOnWo4XE4WVPDSqucJuVajBVOem1KCbtCNtrnR/B3fr1nf32s6pNcailrEkMVxPJJq1pPJeB7a6NtJFpwuNPv4ofsLy2QFpdwXtzDcmRtQ2SVnuHWGqUqeGw1KNCpJzqOKUqM4yjJcsG7rn5mpcr0stHe18uG8Q8ZQq1cXipSrwjSjGNV8uIU6badSSTSVOcGk2m3KVrq1mfWfhXQNFurT7VpFteWGrPG8kVyupy3Vun/ABLGuGuxGIVtRPGym3Aa3kVLPSn+zSBkW3HwWNrYxVlGrKVTDxlBRjKMVPlhUhLlTWs48kWlJv3rpt6n3WHhhuSU6cIU6klU96MpSjKpUpzipy3jGXNK7S1Sulsb2m+E/EFzd3SPp8dxZi3WI+RHe6e62/2q9jeaBmge8t3eW1ZbUl4Y2ha6NvHPcYFzlUrYaMEqbrUq/NGrBOHNzVF7sIq11yqLbbbteEXd6DpqtzSlUjQlSjF01aUruLd5ykrfatfyTadrsXRdI0LUpby4B1RBAdVul82aK3Nml1a6pdSwNHdW0MMdjMbW2Bubm3MJkspEtGms0la30rSrrkiowqc7dGrOUftU1ZSWl+bSTd97igqdp2nJ+xlKpT1aahVlf2aTabppcqv0SVtz2/wvoFwZY7mO0tLeEz28lvHLeJaWxC2JMamOFrm08iAXtvd2sUltC8QSO882K7e4trPxsVNRhOmqtVOUJRbcFb2mqSTW3Lu27abHZB1J3lOFNcrXK4yblGGjTafR7fPbU9jl8OXGoQS2SJJA6CW3ewkg1JUi8rTNPtrqGykW+nSa80sRPd36i7uAbaUXd60kVzDLD5tGPLKU5qWtRuMuaGzm3yyUX2birJ2duzNZTlq/s6dPe2XX+tDf0DSbSxtWa6F/IboXf+kWNncq0/8AZFuoN5Jb3cN5cl0NvPDGVtpVubhb147I4EjudD2lRtxVoNyUUrP3tVfo7N3Wulk1qR7T1N3W7S3ksHtdGlto7cXbW9xbYa2RoY7m2EG2K+09VlN3Y/aL2EWtzJI0xhisPPk1D7WYoYSHtJOak5LWLvfVr7T3u9l69t4nXsmrpeu627s7bwe8FvezQ6iL+5t5pn+yG2sNQvbPAlgzHaT2dvq09tZmTMiySQlY5rdXidWdYo9a+B9pFcsLS6pvls9NG3ZNrrZ3Mfb76p+iSZ0Wo21je+VrWr2a3ZhV3SJrVLZJhp502WJ768vPss1vbWUubqJpraOG3knaV4LSe0QWRTwU1OUIaNL2c200vPkv7spWd18iJYlJNbXT3t2+ZjWng2WdRf6hZTW96gaOGMW2oXiyRwJIb+RoBavDaSxlWlhRIria4livIL0rGm1u/wBi6aVOSlOLV3zKKcZK/I4ta6NXafYweIcnpJdra9+h2vg+wvoJr0Jpz6LLBYoYoLm5it9Lur65lvHsZbPTlgxHPe2+Lmclkiu4bnT5khc+Q0M18FFQg0lLmk7paOMUr80ttHqlbruZ+2Uvidne3y/4e5q3vh/WfEflwNNqVjb6pLq2LaQ2ivd3Ntd3zXVpp91bW0ctqRZQtcRshtSLZEtI3aUR3dvVPCwov2jhCcocso3vaLkr3kusUtPUmVeC0c90+ppX/gpbLRdM0S1025uYbOGS7W7L2l4+ppbyR25uo9Vjgsbea6dPKla408QAwyNFarBarFa279lKdadRWinbR72100XQmnVha3On8328/Q4a0+Heo2s2ovZwteQQRXslrYGGSBo7ma4sZ0WxE6oys8MaTS23lNIUM006vvhFbypwlKnzNRm/ZqU9Fz8l73S0t72nq9jb6x/ejf1ZqeFvAOp63atLZ6pZRwwtHcR6etrc2s1i8bw6nJLPc6hLLDb3NsY7e2jmurE6crJBaW1lbXUd7MsVo+ylZQk5O6c3a8oS+JNK6T7W762MvbpfHNPtZv572PVl8CWel2tzdsY3m1K6jubi5up7YBprS2Sea0mM15HBbyXX2RIJd+oRRywxyW9rfpO0Us/G48yimrqEeWPLo7XveTsrvz1Eq8pbSi+9t/6/rcx9cuJ/Dc1lb6VbRf2VcjUn1e+a61GGeKaF7eO0kbR7mwEsdje3N59ljhiukeRY7iFbXVLGIOlQwka0akm6ntYxfs4TjZSimruLtry7a7q7toHt3dqWy0su/wDw1/620o7u8vrq2up7e4kCq8sMsttq0G9Jnb7IHt2vLqxZJIJLwXRa5kt49tvfzx27rNDAlhuWNlyXcVGWmnS7Wmmq08ilUb3+G2nddvw9SG6ksJPENtcJNp8a3dn9muLi0huraSe+t7vxHbRLqlxcRW6WxWPTNWl3XCyS6R9ku7O9gVoo2kpUfZ0Y0+efNFuXLKzj7O/uuLW1lZJPW3axKmuZ79fzDXI57TUPPsYo7wpLLcQ241KaHUv7U066RYYkS4tmnighuZ3WXZcSJZy3ckscUSW0rBU6cZ2i7JO0bvu/0NPaLs/U5WOPxpJ4phuE2WumrbLDc2f2RJ7i7t5DFf2yRRXdlfmJ4L2N7u602aCS6Rbpr+3kV5J7k99Kjh/q1R8sp1JT5Iu/LBcrV+ZXUpLlTS5U2pb2SuctSUvapxaUNedPWT00t87Ppsz2nRr7xFYzawugQ6JdR3D2RvH1DUHHkXEVzdtbJbSeHvCVusmEc2zJeyTXVu6SSyFBNGic9KvXwntadCjH7LcvaVJRtpJ/u+TWycvtd35HDjIQqSpynUqU1rbkSale8ffu1305fLvr5L4t8CeIPH3xS+G3xU1S6sNOvPhzaS6bZ6Oja99n1pLia4V7wSnRFvvNullkggW2gOFtnnDMkm2WKssTjqtDFulBfVpcqX72Dk1s4uMJWi4rTq7pW6kUlRo050ITlzV5RfP7qslFNrVpLZr/AIL1j8UeCPEOufFXwj8W/K06fUPBGk3GiaVo6S6nLaXKXdvq8c0t/JNaW127eVrF88SRRJIHXMkblHDFWWKqYuOPjSpv2UeSNNqpKLjFWd5+zivPZW2uEfY06E8LzTftJ87neLerTez6PbyNPxP4r+JsthfwW+k6IpnSxsVuLRPEEt59lWBJhNf24QyzCO3MgjtPMMu3dbRQzSMokWKxmNdKUPY0YutTjTlKmqrvGPPaUXy3fxyTV1depWHpYeMoN1an7tylZqKWqjb0V1q9NDyT4QfDvxt8O9f1bU7LUf7auPFms3Ws3st/p1/Z2CapfBPOleRwskIvJEnRNmI2cLI1tbohxjl7xuFrqVOlGo6iSXtKdSEY8ztdPlXvdbdrG2Knhq9KUG7Ri23aUOayV20ubVJLRXve+x9DeOdN8TeNfC2teDNZh0220/xNBbQX10huVuLffdvNC9s9xcsv2gzW4it0ZDLL9n3yqrsDXfi1muJjXwrpUFDE04KU053go1G00+W6a3/4Bx0PqdCcK0faTlSlKUXLls1JJOLs9uVd927W3PO9X+GviDQfA3hvQtIh0j+zvA82mWMd8FlnvrrTbEjaLpft6WqOSwhYrAiqWwNzFmThxWExtPBYanOlQlDB/FWpOo6nK5O3NzRStr1fpdnVh62FnXqPml+9fM6TaUE3ZWTUnLppfvY9E8R+DfEfjrwHP4Q1CLRrax1eCxkuZdMa5TUbv+z44NTtvIjn1Sa1ErS2am48vzCUiaHZBAW2dlSlmOMwsMJGlh3SlGM3USqqpveOjio3vZprRPY5qVbD4fEzrKVWUoycVRnyqMbXvZxfNZ6fcX7zwt4tk8Iab4TVdPgtdF03SNOS5g065Ny1po9vb2tusrHWjD5kqROZnW2RC8RBkhKNurE4bH1cFTwbVCNGlyL2kI1XVcYppXTp8t9b/mTSr4WGIniI86lOcpuLcWk5Wuovmbtp12svM0f+Eb8X32laXpclxaW8GkxRSQGLSGjmeSCwuLFIy7arIplmjncy+UqYk3hdrxeWR0cyxGHp4VvDwpUPZpeywTbap3VPmvJWUfesl38kEa2Dp1q1e8lOrzct7WV1ba/32Oj0xfGM0j3AvobGVLe3tY5RY286RukBQeWp1rCuD5oljeCLFySELWyLu7ozzNXcFC9KVpxjhpRei0ejkmn52t0OeSwie82n9pWa/GR5B4t+G+p+J/E9nrd/fXq614fvTqejXNhYaehmjvLJLSSCWB9Za3kt5VCyGJbQ3cUkpK3CDEVeLicLjK1R1alOtTxHM+R+wqKEk7tJSa5b219E9d7+lSxWHpU/Zw96Elqpvb7m9mtj0XTo/GNvZRxTXdvZ3EcM9jLBJo6zSKI/s8EqQ41+ESpGymLBiQD5pGVJ0Mdv6WHlmFOhapGnGcY8nv4RaxX99zXM21e6V5fFpY46kcNJpqNVe/zaYhqNtbWXs3bfRXdl1djn9O8NeIdM1vW/E1xcvNqd3bmOdW0a0jgVpLq1hR7eN9VSdHEWm25WN7gmVJ2V96mQ1xwoYr28sQ6UHOcWruipQalJSuoNxUdlZqTtFtapnQ61D2cacZTUFZtKq4z5rW1mlLmWrTvFcztJ2ehBquma5YXdzrEkk928guBexi20iOCzglG2WO1d55n89PLji2zXhUb5Dudo+eWvTrUqkq0ozlOpJ+0VoQjyX0UE37rXa+nds1pSpVUqeiWkVLnlKW2jbsr+bsunoZPxD1OZNEtxdfb7az1KKwtDBolrZQazqFzKltCkDXKwaotrpWn2f23V9YlNjGsGmWGpSxXUEgUjadSrOlUU40vZ8ilKE5fFKKUqSXLdt8yj5XWrtdt4WKp11yO8uaVvdfKtHGb7L3b/ANaHyb8QLrU57iGUJYTQaBqP2m209rbV9G1CWD+00uXnupo9TtjqAu7eITWtwuiGW7uY4/7KSa4KwQZYGlTtVppzpe0haVT2ftIynUh7sXeUVFKbVNSTSp25n8LR7c7KUbSjduPJ11Vm7aNaO787aHkng3UfFWpWl1Z6nqD3k8Ok61CiL9uYizlvIrK+fVdc0+zgsPC1tLpghmT7ZqGnancx21rpsUNpLrK2F76eZYXD0nJ0ozi24SSqz5o/w43jRqNL28lUblLlTjTg5xUpKOuNDE1J8nPOUm5VoOaS51KNSpKLsnaMVTioa2u7aa3PcNLsrubSJH0+4t7HWkt4LDTcWt/9juDBbSW8TWGoRJeafczNBpkVyjzvN5NpFPeXFxqEFzPqupfN1qadTnqwcqacZS9lZyT91tuOja5tEkr8vlod8astFzX85LX52v8AK1zmPDfg46HbTaPqs8EYhube9umvlWOM/wBsQrpx82ylu3v7rS9aKXNgZtMW6sb/ADc29jfPcQahJBz4tudTniuSMoSjZr3k2rJrpZbpPY6Iu61mm9bJX/yR3GlzQX9oIblLe1vdV0CUX506a31KDUrpRFcX1rZ2st3Comhkspb3ED24u4rD7TptssemFYOCrScrST506qdpJL2ekUpJRvdtp2Wuq1KjUUZWavpdN7N9Iuzvrbp3OK0Dw41jfSa9cS61Ha+ZYaZBFPFoFtYzW0emH7dYiwFpPK095dS2j3ep3Qkt7WV5JdkdpbpajWpJyjOMaCXI5VHK1RWc6knCUuZct1onFN/DsU5czjzSWr92NrL3VdqPe2+vf0O8m8EzSQ65caXaXf8AZVr4dijiubzw1Abi3mulsrK5W+1HXZNIu5rURix1DWdQg+0Cy0e5WCO1SSS6S45248kKfNaXtJSnFV5U7RlFR5lBQd4t6bpt3Wi1LckuRNq8m4xT7pX6dNenU8v+JGueHheQ6dpeqa1AJbuPbOunXlzbGa9lS2jBsjdy2cx062t7661C10m4u7Gd9S0S4huN+oxW8vRgsNUalPkpThBOfK5rnVOMlGUlFfFK7VoK8n2saqo1FynrqtvP1OQ8F21vqs3h/wANahcarJbQwada6jdaXoz6pqu6yuFaebUA3h291WSSNNL0TSZzqllHHa2OvDVLu7DmHU7PSr+6niK1P2SfO+RVqqppWnCnGK11ivaXkr2SXmr5yTcYJSlHluna2u1vut+J7HpXh/ZoviS0sZ4LSaC1N3b3Wo21ltfVdMjtJ3stP0uX7ZPIYk1FdQvnNrbWtxD4jjTTJLfVbS8cebKopVKcqnM6fMqcqd1eMKm6Sb5U9NLba9i51Ki54pKMk04z5Uoyb+LbX+XofTf7NEml2/jXxdp9l4kGrXw8H+G9V1iCbS7/AEqRZ9S0vw5DBfJFqGj6LqbSSzabqum3X9q2t/eWv9k2Vmbu3uYdQs0+54CilmOPcIP2TwlX2c5OLnKDxPPFSUJNXipJad7J2sfK8UzlUwOXyqU1Tq/WbVEus/Zyu0nry2tbs73PrW6lunCSBFXCCTLGL5dpf+EgDrgBhtZCMsRzX65U0S9T4ZfDH0X5HONfRPcyiTMqBZWIkVGYZJIZt2AsfcSK2QRhSyMUOIzjNT1FInkwrIeF8yMDYrY2KcsoLAAEbSScfKeM7c5O2vmbx2Xojmpp2eQB7cHG93dpGUt0JbavygAYMaHB4T5trGsXq2+7KGtqaXChcuxjQgowkwpyQSNygYGAMncSp2nNVze7YAguN4YoHYwtwF2krwcsCRgknBwR8zEsvAYhJ2d3cCb7T8sKNvI8wbGDF32nAyV2jCkBdvO7BbC9jopq60e5LWj9H+R9baPGp06JWiiAdFY75FkOVC5J5OxgCMLsx0JTGSdGrP7n96/4J57j7zd9LlpQsoSFUCEqoLMvygAgoUk2mMk5bKld/K8EEEobdk2bFjZmJ1cxCWV2RZJOsQQtnORGQoQEZ4GFIzkkGrhFuzvomr/Iyk1q+iWq9NT8jP8AgofrlnrXiMaTd3lskdhZusCyD7QZJJElEYKCaMfJJHHIzFhiPcF3HYKzlJzrwUYvTlu9P5rvby/A97ARX1epdL94kvNWs3+Z+N48M6br8tyGtreBkhmj8zZIs8reTIXIYXN1HaqJCXjiTdMgk+QIN0MffzyppNN7c3f5a+mxLo0pylFRd0rapO7XnfzOr+GfhKXQPGdtd2kgiso0iSVFSMDc4++z/aXIwRboHZbctLJ5JE6xBjliK/taTvvzJXstt+5rhsO6dS/SzVn9/Tp+p+m2geKLh9LhsHhjVJItqs+5UXG9l23BDZkDAOSAr7XO7cr4rzdjsnTWl9XZ2tf5njnxR0aTU7a4tyVhVlkbY1m1xLICDKXYi2lMuEIZZ4hKxfBILbozcJcslJ3aXz/rYpR5lJadN/mfGuvWNr4bgupLaeG8S/8AKj8qI+X5wJluP3F4qlGE4SeU226VYpLaeRI/3jWqdtNyqSWys/NXvtffY46iVKnJq+tuu3pqvmfGHivxG811K1w5W7iaKOWLETqkltuQRGOSLzWZIizO8ck8crDa6tlQPdw9KKgnHR9bny+KxF3N1H7zS22d3dHz14muxORPbM628ZhiSSc7I0EEI80LEyhZ1mkdApDOCqR5Chyg9LD2vytJvXW3nfrqeHXqKd2r2Svbv/Vzx3xJqcm1S1tGqARmJiGbzHLlfLYpK+98FMjfuIAw+1Wz6eGp/Ftu/wAzxcTV95ON1ou3bp+B5xf3kkrTPILVIZ1EmEjfZc7GJGWKkqEJXchPlFguVZVJPdGK6aO3y6XX3+R5dapvzJP3uyvfU/ev/gir+y9qc+qa9+1d4ls7S20O1i1nwN4Ct7qB3vb+6drZfEPiG3Ese2Gys1RtGtpomaaW4fVISUEQMvyXEuMi/Z4KEufl9+rb4VL+SWu6210ufZcJ4LkjVzGpHllVfs8N0ahD459kpxenLrvfc/oK1aWAPIU8qJlBYqsjMBHIoAYNlSu3Jw7FRghVG5lWvjZaye/9Jfkj7O1l+n5fL/I88v52NyFiPmH5mWUhHZsHc6qWmBZ8fMFwCcnkL8tCNo/Cvn+bIY9TWCWHzdjfNgSBY0dfl245bDKCQ5Ck8qcEA/KDaureh1+nXaM0JLyFsI5b5Ckh4GMh9oJJJ2AxnHOGzkC0aZi1Z2uegWdwhYSJHvWNhJyQCuQq7wNr7ZEODlC20ZK9hW0XfUlrRryL2uX+3w34iuWzEYNA1aZZizqqiOwuJEkJwN+1k6oyHaBhgT8sYiLqYavBRcnOjVgoreTlCSSS6t3svUmkuWvRvr+8pv5c6PwyutSg1DRNMkj1K3+3SWV7LZXmlQWE1x9suw8MdxZ3N1E8eoyXK3lldI3m3F3bmaSwhXzp47GX8JjR9jVmpUW41VRtCrGSilCEEpx5bpe/GSd7Xtrofs7k25ONk+aVr6q93a/z36+pPpp0e6/s7UL65aC/1G7sXMMN7NOssEiWENov+l3Mw0e+eZrDUbjTbR4b+R7oyWVp5sQvD6OBdR4/BU6SiqccXQ5FJJ8svaQc02lrG1+W+t+hy4y31HGc9nJ4XE3cdFf2M7b/ANWPgHxPaaXJrWorYx3MVk91qNkbpbgWNiUubmUXN1MtqIZb3fcXD2jTtEktjHqZWXUbezu7gH9AjOt78b81eGLlXUXTdSrejiJpxg5wtGPLPnsppOMJt2cUpfNw9io03Gm4c+H9jzOcKSdKrSVKM3yS5narhpx5mrqVWlZPnqcnlfjDwS+p2usX+mWTw6O8gSe8hFxZxRakbdra8a2NuFjg05lt7lY7PyrW4tAkkEqzXk73Uv0eTY+NGpQp16ydeS5pWhSlOUOaMYe9KS5qjlJ3961vtbHyed5XGWHxDw0PYUZRUG6TmoupGm7w5YxVsLCnFJRslbRU7HnvhvwVrtxJZu4eRHiukEloBp6TQN51s/2ebyJ2ksvJdrWVIGkYCVDqEcMF1ebvtamMw9L3I1oxlTcKvLO8oWlzykvZwqU03aMnNO8b9918Fh8vxdblnUozr05wnBfDSlKMeSnGUaip1XGFNzi4OKi2lZ8sW0/0a+GvhqOWwt9ESwht5YZbJZrSSKP7XdrZ2scBku7bz0tHvS5hubmK4igi1DKh4Vtwko/JM+qN4mWKq1YvnU17WEL80nUi5SipfDTlZuOraVk92fseTw5MIsNTUkqXKlCXLFvlg1G6jaPOoqzskr3tpt7BB8NrmG2u7c/ZbMyW9mLjTXmF2LdrpEt5jDbOmsstxd6k2m2lr/pFmLy4K31swZjGfIWNg6kXyTqOHP7OokoxfvJU+ZqXMoKnf3bNJ8to2R6DhaLabgqnJz+7FyUeW87K9lJzUdnrrdu+uDqdvbaPr6aa2mTySpDDcR6XZPFpcV9cR3f22zcQfa7tQdO0q6hsL5oLm7sNSvo7ieCK3nNxbT54nMaFGDXPOM3VbmrKSjFtqU488kvebXLJPmad31FSoVJylNxTUIcsGl78oxsoQ2so2t7nNZW0Vke76Jp+jmNdQtrX/hH9UlsNNi+0WFlI0DWGm7rmVrsgwzXBEMNyILyR5LxxdSSG4S2MSVlC1fm9lzYimm7wrScJpzW6Suut3Z2a3vexUnKm+b3VJrXl6pfZdkm7fnt3PadDtZrvw81/pmo3s1zLqUU1zdXWuXb3XkLp5V7SBb2OO+ltoJr24sjm1SQ2xiW5jWCe/ghylhI0q6hOjBQaVoQhGya9+9rJfNat3bM/rE5R08979H/wDT8NeD9avrO1t7i2imhh0zUo7N3nspo4y6GKdjpep2U8tvFJb2lqAITK9woZplSaGRb7WrHD88+VuT/dq1pRs3yLSUL82m/M/dV7bE+1n/dX/bz/AK/4JraZ4OvNVNu0kq3NwhaW3kEzu0MdtPqC2d1JbvPcOptW1J5rWIPLEguI0iuEicWydEKVHmbUUpR0cVKMrtadXd99UrGFWskuad035Pportq2y7/ielaF8Lri61Kxjs7hrcxQWUomSEDUEgt5y/2W7t7XT9witJAxeCaaRYQGVxCoUp1yw6kk6kHJSd0tbc2mtu/drU4p4uMbqNtrpve//A9T0P8AsjR9F0+81O7gh/e3sptlurfyr64SXWF1GWOaazWyudSs3xcwRw38l3DIJ5jqdvcRTS28meLpOhSVZpWWsYzk5Wa+3BS1U46aqzSSad0TTrOvJRs5S0T0VlFvd6vRXbe+hy1zfRXFvpkNtbxwR293bWkVnc6xLPBqF7rGswWF/K1m06pcvDDeSXV0LgXsYSWW38hgzSjGnjKU1Tg1GdatUo0oxqRXLyTqRi5RfvS57Sd48qjtruaSpuDbsuWMajUor4J0486cnpaL0StdtppqzueoR6BZ6HfrPLdWltO8ccFrZT3Npbz3ETxvLcXcRmuEZGDzu+yDMZkhsI47po7DT/K9CpSpRcaVWdKlKfwX91z6qF7K6undPTVnne2qVeaUIymqdlJwjfd27ra+v4dBq+KvC3hWG4tm1bSZlkBtZZbnUPtLW8rWq29m1reTzyW1vfQeZCxuLeESTWtuXkkF2dy+fOvl/tJ06laMZRtCfKnyeUZNLlltp8St2No0MTOKkqVTlez0/Lmv+Bs6VpkFxc2N3BcStczWzX91cJM9xaJB5919n1CGxle5t5Yr+S5vZ5JL6FX1L503XTwI1v6Cw8JppcjuoyUo2taXNvZcyenVLyv05pVpR3T+KUfhtdxte17d1b8SHxJo1zHHJcxWUzx6g8iKLoamYJLS91RmlDNA0sokdGkiGQJZ7hHhu4o9P+1sOSvToUGlUtKevuKUXONrXvdq1/J9DSjU9rtez2fLKz/DXp0LOiWvh/S9WhsoVtYZr6/0u5u7cre2plbTWkmu7uGbT1kN7dRzQ6RaXl3rXmpaacksD3ESWb28pSw88TGU+bmUUm7OE5e9e2jd+nS772FUqOHLo0pX1eytbfXS/oamq+I9AjuINH1mOzg1RWQxFrqNRBO0bvaeej3O2GzvznylMUqSvbB5ondYRNyV6VPC1IU6s+V1I83MmrR1tyz966l1sk1br0NaLrSU501L3Vt/Ou8NWmr6a2MOy8OXaXd817Da3P2ye7FpFHLEkV1FDdXDCMpbnyILdPKhsYY5FltoLWSSaORrloBN3rD89OM4SlJQjeEoydtY9L7KSd2l03J9vK7jO8ZdtpL117v/ACNZdEtba1jhu7dZJGdJhLbwWauvmRyR+Zc3dlcK8aXELSW1zGrGJZGmighh0y+jtl5pYWTlfVaapaK/ktrdvIpV5fZm7/3m2vS2vyPMNT1S40zUbq+u9VnNhqTyl5YjqOoP/oVzqU9q0q2q6fM72Mur37X2839g6LPD511A96Z+uOWznCKhDR2lNztzSVve5bczs73V7dL2NFioaXbcurVt+vXYy59V1HV20rTrS/8A7NuLCyvbLUGSTVr1LnbcWUUV8suom/d7a5kubeeZruZBIkaQ72Edua0jlsaCqSqYeU4TUXS0V4yvu1fmXyv5mMsZeTVOo731jJuyXXurroekeGvDVjLcXeoecdQkgsLO3lPnSDVrl2SWOzgEmrXTWepRJ5enxT+TAiWsFjapeXMUUUCxcdajNcnLTULN2hqlBO95WcVZO7bdrt/eVKum2+adu7f/AATc0nwjp9/4hvLWOa9jt9P0rRic6z4gs/OtEu9WRpZGt9ShuL69DJLGhnRPKeMRGJofIdssPQnVr1uaTpuFOErQlKKaj7Tn2t8cJRt/MlZ2VjnxWISpUrx5/wB5US0TbUlTa3eycZ+l9N2ec678V7jwB8ZPhX8HLDTpL208a6JdXbalLqzzT2ptptZmlE0NxYX99fOx0tIdg1S12LKkMaGN5GfWGMeErZfgX+8hWhJ1ZSk23JU6ijzSfvWvy2er20M/Ye2oVq8rqVPlUYtuy+G7trb3b+r7asl8TfEnU9P+NnhX4N/2R5Wm+LPDuo+IZ9XW88qG2u7XT9eu5rSe1FlIxac2MEkDLf2zotwGkhlMKtKVMVOOZLAtJUalKTlBc8ne32bq1nvq13FSop4N4hKV4X6pLd20vf8ArZnZeLPB2leGfDU3iGPX7u2urHSXvbPUL/VtXubaEWthJBPNNbare3+nZhikkklLafNiEH51ZgT3YrB0cJg41Y16kKlODnSvJyi5pOXK4N8trpcrV3dvRaXxw+Iq1sQ4ezi6cpKLjFWaptqL6JJtN66+T6Hzf8Lvj7rHxZ8Y2/hLV1uLaK1lnksLaLU7K3vdUsLK4sRaa0PsNhpN1Yh2N1DPAryMmGaW3I8wr5WAzCpi68KWIrzklUvGKly+9HldtGkk7qKau7300R6GKwdPD05VqdGEfdV7xUtZNpN3jrrq1f7z2r42eMbv4P8AgXxt4veGTUn0KLSPJS41u5aO8e81/SLDatzfz6nBaskGsTpazta+Ulw7iTejl19LHueDjWqQlOU/ZwjGMqk5x96T25tm762Wy3exyYWH1icKclBLnk5OMIwvFxSS93fW712OV1z4pa1/woTT/idFpqX51zwv4X1T+xpbq2SNpdfnsI7uL+0Vs3tFeyt70mJ4NNhtXnhKLEkk/wC64cVXrSyeVeM1TdWlRT5Yqb/fTkoqUHpdOLbevLpZs0w9Cm8whSvy8s7cz0VkrrVXd79NUN1P4t+LfCfwe8O+KLKytbjUbPTPCsmo6fdKkJbT/EMMU/kpelfKUW89xES50rypIdOEMccRmiMKoZjWw+XUpTk3PDToRnOTnKco124xcorm0jJLmWqV9LvQ1+p0quOcHK8a0p2lFu14W5m5Oy15lbXWz2tc9R+JXjvX/DXwm0Lxzp9lY32p6jF4b1KW08yG2jePWtOlvbtGnj8x2W1mBaB0gSa4hhi8yQ7JBXpZtmFXCZXQxN5Oc3hlNQvKSlVhztyWj5Emr2u7prl78WAwsKuLq0Jt8kXVSd1oly8jd3urtX116owfjL8RtX+H3w+8M+KtK0mDU77U9V0rT7iFZGhXN9ot5f3E5W3ikZHM1iFCtDCbm3uZ4ZCHRRJjmGYV8LhMPXpycak5YeE1CtGlFqrTnVbs4Tc2oRtdR92TtqndaYPC08TiatKpFci9o1L3fdlFLk+K1ovW9uy02R9A+HvDOm3NpfXLW63LTywiSa4iYSAi3VJXSZXEYJZnl7xoHlDxmSR5T7McPSxPtqlTnldy1qTqyu3GytBVYRjbur3sux5lSo1ONNcsIRbtFQjPtrzTV3rtf7z5e1n4wQReMNU8K23iSIeHrD7bBdam+tKLexvrC+u7QaXJbyxhA6TxWkavPcBvOuY0RWdQlx8RisyrYfFuhRrThSTcZNN2XK7PRyfXzb03Z9DQwcJUVUlSjKVk+V+6uW176R6/dY+g9I8IaJc20V6+nxXcl3/aE07C2gM8NxLd/amneYxAIGEsm3eS5CxOG3Rzk/T4XB0a2FpVlecq1NyqVVKpCbvKM23L2s1rLpGMVZu1lo/GrVakcRUhGFOMab5VFrZPbpq0tG3173PFvC3jfWta+LnxP8F6hDfWui+G7QRaHdfbZZlnEFzZq9xHbxyRG2gCrHbqURJvOQyL+4mHleRRxVarmmNw0ppUcP7tGCTULc381lzOEVy7X1PQrUIxwmGqqF6lTWduVr3o8z63sntorLTfQ838IeNdf8efET4s+E9atYG0Pw5q0mmadGZrq6tZ7S31m5sldYTOkCxT29vPGI1EkSNIYJCWgCDyXUlicTjac5VKlGE37OFSa5U3Np2UafMor7C53pudShGnQwtSEUpNXkmlu4re27T2vt+D9M+IPhj+y4dCfw1pNiut2VzHd2clk15pxsdljdQmdY7K6SC4JLSWk4vDJB5F1K/kSuEgl9DGYSFKMXGMIycYPlXvRm7RacnJJrzsnfTuGW15uclN6KU0rt+6tdu3bQ+cvE3hGa61hJR4cWfXLK8sdOGrazpOpXOqWdktrb6dFd3RvdJvZdQ1BYJ9T8Nqj6zb27fYksbW5sWytzlQmqEHGdSpyzhNOjCdGSm5RkmpQlWhUjFSbdlDWKu1Zs9SbnKcOTkfLe0pNxcNHdxtF3bu97WvpsQ6N4Agt5pY45g0un6fPcX8lraXWoyWWrWVnpWooXvtauE1K0mtv7MXVkjt4reRZLtI7fUUuk8P3FnhXrVJRjzwlGnJUacIxfKqig5Ru3CVm4N04pv/AJd0+XRRjEdFQpyqxptcztKqtnd2kmu7d1td2+ZheIdHk13S4LOz1O30QXevaLqniLUkUa1NqaQ6zp+rrAttf6ra21jqepaXp1houqXuq2V1ZJdXUmo3Hhua70/Trm0MNGlQr1alelLEWp1IUacaiw8lUnBxVSrJU6k60KbldJTpS92MXpcMQsVOFOOGrww8o1qUqk50FiHUoRnGVSEbzpqnOaTgnKNZcrbXK2uXrdL8OT6Rp+nW9q9ncvZG7vxpkVzrFjZWV1J9kvrGexsbNbmO6ax8m9+zxFpLNryz0q08m1toEgg8ytaVR3c0vd950qUuZ2SbcHLlhdp/B3vuztVVN3ScE5N8qd1G8m0k27tWtvttskV7jw9eR2UZ1bTWZLvT9Em+aS+uL03KCLUZJT9tmDabqTaY62cN89nDKl8z32opJ/aM11XLOSvP2el58yfLGDSgoumvc6c92+yel9jZVE2tW1da7rdeZy58KXUWqaBaaP4a0S31G4m1BNOaXSNKttZWzksNlxfx3A2yXCXCtqL6qbmaFoNWghvILeZraW+tplOThUjOrXtNQ92M3KLal73NFySlaOtNNW5/5b3NuaPMpPXlTtZXcXJWbjdqzasm10K+pWmm6ddSW3jPSrHUrNNSsdVhik0uHVHludM1CCe8SHULjS7nVkZLW8gS0ltrgLdpb26XV7awD7SkL2rhJ0JVKfu+zna1OUobvmpQkoS+J++/e6bJIpcsrNXdnvPdPum27f8ADnj+qQ38j3tjqd3qN3FNbatDdxX+ualcWWpWmuT5OlyWFrPLZR6Zp015dJm6sr2KS2mkgTQnnsNMNr10KcPdkqcYaJ88Kai4yStzKVotSkr80lq3e7Zd/wC+rert9z7HdeAdEtPJsNDu9MTUbnRL+10+3sNae6uY/DseiRXeiSPC1pq93pltb654Ptbe+GlW8K6RpktzdJPp8TxJZpy41VIe9F2pTipuVNxSnOTUpwaqUpN+ylGDT5Ywu7wlP7MRm5Jv3o2lKNpaN2+1u/dd9Ou90hL2PxDDex2lpdadDaaUwtdT0bRNUi1eP7F4g8R2hgZ73XLLVZhDZ+bJbNcaZLp8sDX0Rur2zuLWAWfJKNCaU1CbqVmpwnNQpJfV6KlOLpUpyjzTak4qUbNu7au2uiPMpJSlzUlfRt87/wC3rtr0T1+SPqP9l+x1zTfHuvWGu6p9uu9P8CTaNeo+syX8aHR/Etq1mtrbmFI0ns31DU7fVYJDLNYTtp8jR2c2tzi7+04AqUpY3MHCDjH6pKfLyKKjzVIe7CK0Ufd2Vl1suvzXF1RPC4GWvvYnnW17OnPR673Xf9T7TusEspHyHA+7GqMAoOVGMFeCNhGTliCOlfruj/4J8FT1Su38KOTvIkd1jZArMd5jzgRhQCrPgbi4LdSxyw5VcAHme79X+ZZxt7HBuzuAJKqdwOZDjdkfKC3zAgEuMlsAkcnN/qbrZei/I4+9fYzxY2ptYjAJKuTuAYqxBOFYH5NobaDxkVg936soy9m+U20YlklZWHQszBOpjkIILclsMrMxY5YhQaQFi1ZEBt2lkCDyw6BM7Uy2z5l/eH5gQUIc4xg4OaAI7nUIIbu2RYpFO+PYsZZ2K71253bdhUn3JGV3btgDW6Gv0f5M+rvD11DLYWU7Oshe1jbDfNIW2gfeYEKQTzgkDcwGeg6pb/KP/pKPPluzqhfJFgmR8OUYgrsfp0OAWDcKCBkgEgjaxqdez9en5kNXTRsy6zFbabcahvMSWkUkomdlTYUUsysQ4wqrz83O8AHBUGtqekW+zb/BEqk5e7de9p166dj+WD9uL43Sa/8AGTXrSwaFpbS7kRGeSYShZI9qiOOOTZM0x8liCJwoH30JYDowdDnTrOLcZSdu/Krb9LX8/uPRxOJ+qQp4em1zrl52rJuUtGk3a90lvbU+RrbxXqGlhdQl8lt10IxC7fZ7lYEj+aWK2iYqzYVpjL5uWWJIfMx07J4eElpf4bJadb+b369zOGJlBKpNpe+m43vNx0u9NLb7yvprbc/RT4anTPEPh3TL+ygdDLGZZ5JmnadhJCGnMomGySUC3EjyyGMvkPI4SVGXwqylCcoO6V9un3eR71KpCdOE468yutFf56/qesXGqQ21oLeCUoUiUwMrW6xyPCSiCdJIpIcl1d0kVAMI4eNUJFY6luMurX3s8m8aeLHttyzJEZkI+whp7kxlw3DslsJS0OYgUeRSgaeB32GMyQ3GEp35Vtv8/wDhmKU4pXT5Ut+l+2258peNdVN7HNcXMOxLg3WoSvPcyy/Yx5iLaGNAxe5ZgXuJVgtyzyTbgrhmUerRilK9lZNXsvXyPLxNaMqbd5RjH4m9vLRNt3s9kz458T3VhdTTaeCJ7h1ZwjQrIxmjlntsyZRJ9im6JEe/I272UuqFfYpqUeWV/d/lTf5bfifM4nknJpKLduy/yPD/ABHcC3W5ilCs0AlQ4xFG7SNEYYPKV1EawJI0aKIpQzRxjyVUN5no0Yu6qaWvt1/r5niVvcUk9/eUbaq+u6uvd+T9DwPxLfSRBo3MUeUSSQRbovOEZdslMKjRqpcQnaWIDMI13hR6+FinzNN3d99lr6v8vI8HFVHrdRXLH7Ctrbo9Num3QwvBng7xF8SfGvhDwB4Q02TUvEvjLX9L8O6PbgFhPd6veW9lZ7pWP7u3haUy3M+7ZDBG0kuyOFjW+Iqww1CpXnKMVSg5NvRNpNJPbdu+vbvY8/D0K2LrU6EIzm604RW90nOPNNPWyhDmnJrVQUrX2f8Ad78JvhtoHwQ+E3gP4ReFo0i0bwL4Z03QopWVY7i/ntoQdU1W48oqHvdZ1KS71K7kK4+1XTbQEQCvyyvXlXq1a89ZVZuUv+3m3bXor6I/ZKFCnh6NKhSSVOjFRhZWWkUnJWW8rXb3ely9rN2zLMojlD5ZRggl2TDE5bcQAPmI2N8g6OSFPI3d36M6IrX7zhYpWlE0Z2qillyylWO0bSN68lMKV+7tIwMHAFH9f1/XobbCtEyFJGnQoSFZQAuxARIAzDaAU2ZAAbJHTcOADqNLvI0CyRsGO8Q5CYZI02vvLspDZJ+Yg9Sygd6TM5R3en3v/I7jTL5vkdm4AWNhtI+VtwwOW3DByCRkuMjB2lbjK1lrv+ff+uxmaGuzpP4b8RJ5twofQdYRFglkgvIUexulZ4LmJhcQy5JaOeMGVG2sis+1SsQ2sPXaSbVGq0nqm+SVk11T2fk7FUknVpX/AOfkNeq95befbzPwO1vy9O1/RL1LyLVHtUureM65rGpXKSxTXJm+0TvaQq13NcXNtaW8N/f2NwosNU1XRXtYg0TTfjeGUnhmoQVKMW5JRowjGTUIe65y5YNyjOrenzOTlGj7t7OP61J2rSglLlaScpSa5XKpKMORJtX5tZbe732Or8H6feazdaNfPrWnraWsun+Gb+78R+IpJtevdQsjZR2Lm1vpJ9YsXtJIYmW/he3ie+vZ4/I+36jqN1edGFqRoY7CU5U6068sZg6kXRox9mqftff5pRlyqUrq/Vpau1jmxcZPB4uXNL2awuJcU2+Zz9nUT5tbcllde89Xt1Piq80hLrU9aGqJaXf2XU0jle6tLK2klja4vtShcBbaS5lW1tjDJbl54JTqLp5Frd2wt4oPvq1eVOUIwnVpTrYjE8ip1pNwu1hpxnzShe84Vm4t25Ku7c5xXzdGNOrTcq0aVVUqdGMpyowvOFSUsXSinGMpJU1Ug7JK1TVLSM36Bb3xuLi4t4Tp1kur2E8F3HNa4txI+kwwXNorE+WXOn3cCQEyRbLe9/cSFpmt7bz6GHhHkqOfP9WrpKXtaNWpHlalzLlqzlGk2l11cdY6I66tdTdSmowSr03dcj9k1NON0lG3Otfs9X72rR0+i6LYWv8AZcNnb2sunp5MczRG1kui1vNBczq1zey3Ns0hCsk7XKujtBHLHPI8Ss/qVMyw0nXrVsYlVlf3eeXIo8rguVNaaSb0W7bWtzyY4KvQlh6NHDt0KScYzVOnKTTkp2Sb2vGPW+m2h7/4I1bwzd3F5KNO/su8lvrJLi9TTLy3ttQh8q6laaC1i8yGRrbU5is0ySyyJcw2q31wIZhLL8Xjc2pRdOhOtKdH2U4Rk0nHljOKjZuTblyrS8dUm7pn0dDCSa9p7NRlJ800oqNqjXvO0VZNXkvJNpaM9je/8N3dnJKy28zSXVlcXU0RZWW2toJL6SPZHb3M0BWVYJZoY5opFsw6NmWd9nLQx+E57fWIqHJZRk3rK8baWtzNX1LqUKlrRi5NPaPlddbdfzPMNTvNMk11bnRbeS6tZ9Psorj/AEeWS9uNTW8uLHU7K4litIZWtblyv2SC3s5XsAVeaUvHGs3l5tUVepUtWjOMIUXGEVZOK87aygrRfnfpqdNGMqcfe0lZWS3jK1t+jXWz+Z6ro3iW0sdMWwWKELbDS45bm3i8xH1SSKzl+y3TXSFrlYZxLPdR2MJJWOWX7Vai7jKfU8O0lmE5Jtv+HByfK6icEm1HnktZJNL3lfS7SPFzaq8HTVf4VHmlyu8lV5vdjpbRKTu07Lse+eDbO4u5U0yKCMW0sbz3ENjcmaN45GW6e3W4NpC5tBsYBjb2/m2lk7pbTPEkFfR1cBywVdc0ou3JNwdoRklZylFTgnyyUXyyl+8ujyFi5puEvdmnK8dbJ3bdntbstNGtmb3xK8ZXfh5dO8Nadbi2v7yw+1rLPaWqJp+nIs1vcTQTOjTC4kSNJoWMghiV4sCeY26w/H5vmEMqccLSUniK9OUo1NXBR5rtxTa/eJ3jdLSN2n9k9LBUJYrnqzq+5CSj7NSk7u38vw6PXfzseRaClpCft2k39zaanbxF4Ll7iOSQtqDNLcRzESSRvuAeKdFgkHlLEriKIeZXy8cyrQaqU5ShVdm5yldKWl3eXPfm680Xu0epUoxnFwnFOnZJx200200d1d239T17S/EfibT/AJ11/U4YrVJAIRdoZirRzKBcTww/aJw42yKXVUVSzH7G/wC+m9eOe4vkXtcTJSau+T2dot/ye7GKt09z5M4J4PC3aWHTTW7f/AJdT1tda8iTUtQvtUtofOEEEs5Y25kFtIQttHPEGkZIoVCi0Nw5haLANvEhxxGMq4rldbFYiooQfKqlSy1vdR5FFJyWnMot205nZJFKhCg/3VKlC/xP7T7rm5b2t0vY5NovPliWK/nsYZriOQi5mvFvo1tpYr2FI5IHK24EtmBC4d2MwiQILlDnlp1LVqdp1Kbg4yhU+sVJTpvm+KmpXUJJq6mtU1tZGrUXGScI2kmpRSVpJp3TTsndaO+63PQ11I6gLeHV9Vn1tIor/wApdTuL7UHjtJbdUSOOK9+zfZES4S0iltWt3ZrNIJVN2TO8no18TKu6Htq0q8Y3hKrXryk4pp/A1TS5m5Pmb15d5PY5adONBTdOnGnduXLCMYc1lpflsm9LL8zK1T7HFDt07Uvs1tbRo1xZx3G0HaXmG9oLeNWcBWZnCEgxxyqblBEzcNapTpycaU4Thu0q9Sya8nBJdTem5yjzVIcre3Na/ns31LngrW1tZJFhv/EljbajAwvTFcm2jvWWXdIwnEcUyshe4t1neVN7iWfzZ5UjmbSjmPsnOUa+JpyqKKl7Ks7NQ5uVPni9I8ztZK12TOhCo17SNOpZt+/Sg2r2u1o9XZX9Op3o8Q6QlpPqK3dzei80nT5bOSe6S5uWAa4SWVXaV2JXdsVPPMDW9uDuiiBQ3Xnh5zU6lV87lKMqlSvVbbjy7ytKTXa/yRjGnUjZKCilflUFypd9Eo7tHL3GtX9luGnmPc8kenR3E/8AaVvcpa3MUlxLBZpFp89uEMd0qSzTXQtZXZ4ZwjDfDlh8dOkqcsLWkkr80lia8Z+V2o621trZa2LlSo1FarCM10/dwSV99Ot7LfsdR4P09/GPil9Ku59RuLBYbq81mSUSiC6a2uEieN5LkySPKIry0to5Z2CmGGSTbNP5Uo9DA0v7YxPJKdWcYQliK1V1JSfJTabp2b5oSd94q0lfmfflxVX6pSnWp8itFQpxUIwir2T+H71562uex6zBe2FrbXOn6imiaOlzeaXFHZ6bZpHDLHfxy29zHf6p5pt7W/GwT29vZpC4k3xSRyRyzN9pVTwVPmpuEMPBJcs1zX0cYKMWuVtaNNtOy+R41PlxNXVqpVkpPmer7tWa16a3vpr3MxL7XtX1W2bTPEX2+DTzDJfQ+Rbvbw2ksjQLBeQqpjuVAniSAKBFst8ny0kMo4Kbq4nEYdKs+WEW6ihyQpyvZJvkpxk7N29+Ut/tOzNZexpUKidNQnJ8sZy1qKV79vdjZO/K9HZWtto+IfB1z4jutPmEAubOwmvJRbwzXluZLzfKkiXBFzYwXuxY18qS5ndLQSQRQ3TiSJIfrsFCMKcuVr2koRg3OEKlSPKkpQi5P3FOVnFqS0jrY8WtNuaV9IuU04SlHm5pXiny251FO0oy0Tta/RfDXga2F4dPGkwX6BjNdSXdtaT2cbbPPkX95IJp/tD20MX2mTMEFstv5MUaxvbR1Xw9Rw54ycZKPLBQqSjNN7Obj+Ku7lLEKMknrzK8uZKydr+6rtJLolZHcW/hiz0jQLSQf2vYWN1fxXk4t71baCwtt8l3O1/K1tKyQW1nFBIWnjWO0ia2jWVbf5IvOnQq1KlVzUXL2NOLcop83vJNKLTT03v5vVmn1iFvZp+73lfm766vr5vQx3jeDxTfxwpNDbP4d0Jn80jEt3c3/iBkeMzrO7G5CrMfNM0pP7rMqRtPP5FWnUpY6Siv4mGjf3eVaTUVotLKKUfT7jpcoVMPBRtzKq97dVfR77XOIvNa8I2njbTbC8ew/wCEneGf+yoJ7OJL4Wk99MiSW7SRBk2T6deRxrAC3lxM+94jmXk5qPt6DrUabrp1VRlZS0hKSldSStJNPlte0Utnouh06sqNS0pRheKnaUkpO0bN23stNfTY6258ceELbWrPTbuG3fxZJp7PYxG0Q3SW8Ftfyy38FxJB5zH7Pa3pnmAPlRiY+REsj7+yWKw3tY03SpPGKDaqSiuazWkeblbta2l7HNHDV/ZtxlJUFJKSU3Z31vy7Pt3/ADPLv2hLPVfHnwfOm+Gdd03SJZUiGtT6gkl21tbGe2muLWNrVwXupUuP3MtsMfN88YEmVxzWE6+AjBNyqQcXN3fuxd7tN62S6b6bFZfy0sXN2aVTm5HpfmStyK2qd7WW1+qPir9m/wCFmp+H/jH4V1fVfFml6nq1nc6pBFYQ6Rdyw3AitZ45ZZG8qzS2vII72EvOPvQnDHMrFfmsnw84ZjQc3Ta9rZRTbdk4u7Til3W76nuY+d8FUV2/dgvT4tHr3ep+lHjldLvtKudV1WTSbbSbMQefczSNLCILq8tLS3nMEoLRSXN5d2ttHnyZsyS/M5EbJ9pmChKDq1HGNJU4TlKauklOau9HrHlv5WVj53CyqKrGEN581mm07pdGvwt1tscTfeJtJ0Xw/Fr8l1bw+Gfstnc2135kR0qK3vhJ9mKAxm0iW9eSJrX7VscN5zDzGEprhqujRwPt4qnLDx9jHncfdtKTVNJWvywacvh92+iudKg6mJjSUpqu1UkrNxf7uKlJuW97Oy1u3o7LV0rvW7HTNV8O6/qEwn8O+JoLHT5DdeU0a3txCNV0plP7q1jMwRYURX2H7QgVfmxLzOcKNWhi7RlhMTBQnBR92Si1KEo02oxfK7ODdmraWaNIKVWnOhCclWpSqTi+aSlJ3StNrW3yfXse1X2uaAuj2l1qzR21u4tzZhYpDDBDf2T3NufKYRqjC3ikHmIytEQfJGUAr16+IoU8NTnWhF0ZWT54xcklTnKHKpae7GnJWure6lpdrhhRqSqT5H7958zTacnHl5tUru91vv16DdSewtre2urtJktj9lWxf90YomiC6hbQjcwIuCsKYkTdITvIMTQK4VadKjClOpyqLVOdPRe6/Zr2fLeyUownyR5X7qbinbeaSqTnUVNyUoxcpyTaut91q7266dzu9NNxY6RqGmJZxxXSrfLYMC0RdoDOFHl8NHiOGOZUuCFQytEpZE8wdtJVI08VFP8AeSjV9mm3Zz5LpLzTas++xxzadajK65VKCnfr72t+6fW/zPyO1z4L6vYeJ7+WTUfNS+1U3+qxXAEJRra/hvbh57ednlXc1hGj28cRa5SJ1OyMsR+V16GJjVn7WnP2kpvmV03dy1vd9/mfdQq03BOGsVBaxtayS0Wu3ZbH6f8Aw6jvrfwl4fsL94576HSkF8zIY4/IW2uIoRKIJMBm8oooR2O7c6s5fzI/0vJ41qeW4bD1LKXsJya1vyNwUbO1m0mk09ttkfI4yUHjMROKsnJaWSd9XdpadN7nIRappmq+JtY0izWSGTSoZf7XCxXkaLNHcvZwqklwpWWOJ42cy2zKdpSKSMymB38ylUw9fFYmjRp2rUK0qU3/ADfvVS5ttXzNOT3Sva5vOM6OGpVZSvGolKCi3eMZdGnZLo3Zv8DLsj4c1HWNftNItUh1O01COLWJ7eFormaS31S701p555FgS7RmtZjFdBm2x+UrbmLF+SnHD1ataNGlTjOlVSrvkhBt80tJNayu099DaSxFONNyk5RlCTgnKTUbW6P4W+lvyNbxXpE2v28H9mawIHtb43kk1yzyW0em6VHO19C8jRL9kklxIkly2+3jGJWS6KyQt31IRqVacZw5oNONntdxtF31sk7PRdEiMNV5U5aJ3fN2d/z17rfoc9H4Ovp9OWeTXrxdWeOCTU7640+AajDc3LXVzOITa3ht47u2u7e5W4T7SAIXt45YZrORVuvPnhYLR0XNXk4vnlKN03GzvH4UtUray7bnoQxUrqzSWuz9f1OVj8D6vJdas6abA8N61lFHfTmbyorYx2k/2eK4lvkvluLy7uJJbeIQ6WUge1WzaKBHR7eFi6UPds4ttxjBK95aWjpGDWjbjq2m3q2W8XaV7LmX2tG9rb6PbT/MzLXwWsqxQvo91bWMd9ZXvn6dFYi1khbT7A2se8I5uIbW0uUkt7i4jF9dQRtLc2kFvc2l3cZVMLJKM07ufu6tupBfdpd676311dlrHGXS5uu9rX3fn+pLqh0+GCZLkXAlupkv7eGyNt9q0p5Y54pJLB30qK0jjcPLLLLFcW0/nfbW+1OkFvInP9QnOdtLpXfPez9bRf5GscTF6pybvs7NN9t7a+Zly6VqcENzJLcnUAbyLyIxcW51a0SDU5knmmmurWwUyW8SI8Cz20Nv5KtFcl7S6MycdTBU7tKE4u0+eTjGzfL7nIrpKPNfmnpJJ6J2SN4V+6UbNWg7RWtlKTcb81lbli1a66XK9xaf2dHch7Wz1Sa4j8ud4DFDNpckGny2J82zW/vLW9jmttatZ4ft9heTMbdBaCL7TYCDieCcrwtKLvdy/u94tNvTVraxuqvNrzKOuybX6I8PvLKbX7sW0+o2mkW0sN9dy6bey6JawTW1zd2lmAn2J7+OJbqG3tkcyf2g1g91Np07tHPcRxaPDKnC/spTaXKqkYVZSXa8402k03fWSaXZWZvGtG7jzu7Te+nbvf8AA4250HQ7PxTLqE8BW50/UtKGm2mh2mla3ZGyu9V1G8h0+GO9jgh8yZZoZbi4sLq3nnsJIL67a6MGoQxaOFSdB0ozt+7fM6kpc0ZXSTT962l763+RUZpX1v101t95reBDpni++WbSNK17S4Hmm1uCye30zTra9t9Vt7V9TWG7TTL3Sry4hjmkvdXsorueHeW83U4tTu4LmDhxmDq0IONWrCtON6Cca8a7caWkORptqmub3FLl0vyrc3jWjOKlaavFStNJSSleyers9O5rap4Z1W00f7FeT3mr6Dp94/8AaOnX1g8FtqmkiKwlktbewmtnmd4JNCS6hls4b2HVp9VaxtpL4raufOVGLqO0YKU6doVHJwVOouaLnJRi+a6nbmeqXN3NFW0bkm30UUm3vfdryPeP2VtNutO8ReJ3uIdFJOiWljHd6ItqyMml6h5cTealqZbSCSEQTLZWuq3ulyqsOoKkN/d3bzfacESTzHHxinFLBPRzcl/Ejeyei2+fU+d4oalhsHposUkk+i9nUsl/kfYE80Ks3mllYuQfMb5mUsQRuYsx5IDFgW+XAUfdP6t7SPZ/h/mfDwVkvRHGXl5ZQySGcZcN5hAIDKckqgJb54wcHcuRuI+hxbV36s25G9br+vkcFqV3FLcq0Z2MrZCRkEbVVQZAAFBGSvCEgMOSRhThKXRXTuapWS9Eczd3sapOEEfnRqh3NuGFZ9ueCMbhzjK4bAAPJGYzHuLq4Ys0a75NwaJ42IlBDKHCBd2EIjZnxhto+ZwX3Uy4x6uzRJZXqAAhHaVYnkaTYH2jkskm1i7OAFKFsYUOcktgASju9LFe+mtGKyxXYaRArSzZ3OT8u2MJu3o4LD5iEA4ztIAoCKt7z2s/PdNLTbc+kvBN60ui6cwkO2NHTbwRIFYgYw3zYBBZg2zIIAPOOiF5KOt29Lvy0OKpFJy0X3HamTcMRZLHcsZbeyBuBlmTlQSpBbkqOFBzk6uEknrp2Tf5GJ8n+NNF/aWivfiVokd/4Q1jwDfQ2Wr+AdTF7caZ4htHuYZIte8K63ZG2ktZFtp4o7vRtXjuI/NttQls7pVe1jmbNpOOkpJt2kr+7yddNby33W1jtoVKKmpTp+7FK0la6mm3dx2cVp1bdttj+Rj9pKTxz4X+M3jbRtejkXUI7uH7a1vN/ayQG4/fxx2tzbSLBvMJYfuyCpDmJlTr9dlscPPB03HRax5HGKlsteVNrle2/wAj5XPK+Jp4+tHlvGSpyi/eaXtIKcVHSyaUlpdWd+lmcT8PPEus3v221v7u6vZklV9NbfIZ988sHmIszsGaJI1k2RhTIW/1pYNhbxFGlD30rJJbJLW71stL7amOX161T2kZPmlL3UpNtwtZve9lrZ2Z+uH7N3imz0rSrfTp7ktbXKugeeKMW6bkgZWwkcTrJL5oZ2uIonC+W/8AqSrN8ljov2sp2vG79Vr1PvcA17GFO9pRVtXpp262+X4n054ptIrUtem4uZrJwJrdbaKIRPGY5VW3InBQGESMOSlsdylmnVBE/Cj0YX1vrsfKHxJ1uG+M0UfltOkUi/Z5YPs8u+PaIVW3myB5bzyoJAPJuioaOR1YRnuwkGtXa0uX8G1rp5+ZxYia5JKzuv67+R8meINSZpf3oSCYLMuWHlgWyKPNM6tkQo08uFRZVh8wRuGQJ5dezTpW5rqPT9fI8StV5p6rbayXXf8ATb9DxTXpXFw9/pwmlRHiWS7gFvKLd3lbcPtSzzooZLctDEru8jo5i83LpH20U1HllZtfNfieHiJLm5o+7fTs9F1t59zwvxje/a55/wBz5jRMoE9pAsbS/LIkkgBjEgkaVIwhmJcRhkkjjDEJ6OFikr3bWtk9UtVsePi6uuqWivdWvpp+N7u545qxudVuoNMsbW81G6v7iOKzt4onnvbmeUpDb2kdsimae4beBHAkJ82RzHGGYjHqQnCEOZyjTil7037sY2V3KVtbO1tFdtrTqeHW5q01GnCdSU2uWCScpN6WSvbz1drI/o6/4Jdf8E9dc+EtxZftFfG3RTpXxBn0l7f4e+Br2Jo7/wAF2WqwmO81/wAQROFNr4nvbGU2ltpEgE2iWNzeLqG3VLlLXTvj87zZ4p/VKLk8Om5TqN2Vdq6UHFNx9lC/u3d6uk5xjJJH2+Q5R9SSxOIUfrUqbVOMVphqc48so3cU3WnF8k2lanFzpRlOE5N/s3dTvvd28teNisUXcF3FtrNtRgFKjepxjjnINfLyerV3a+35H0y8raLyX9eSOJv3lljuFIYjy5HXytspUfNllIMeDsQqo+b58A5ABVGkWtFbXvb+mciWVJFjRn2jYzgkN8zdS6tszhg6seyADByXLNCaX9zMrruKkDOQqhiyEFTbnIKKHAbIwyDGTwAAbFlbK0iM4O6MB1VVVC+cBVB3BQxCAkhZR8xYkYoFL4Wd3p80CIw8sIwEZlVnwCysNy5JKgkHOQjFT7gEpbp+f5GB0mopHN4Z8QRx4E0+h6qlqXkhUKz6dcKiu0qSxKC5UZkUpkkujIpy68l9Wry2tRqvXypt366GlH+LS0v+8hp395aK9ld+p+Muq+GdGtDaPPJppFqh1OUahaXUNjbPp13HJf2cym8E58yAXE2n3MJm+2akySR30kEDXcX4bh6tWpGrGE5xfsrSUW43pzjy7p3mr3vSlaMldP4mj9endSl+7jpJtppc/NGTa5bX1T1jqrS1ViSLT7rT5/D+pz/YfOgO+TSdNgv9TmNs9/BIIrG30SKdv7ckglFl9ivdMFw13a/YTELSQWukduC5K+OwkFGXu4vDP2lRckVOM6afPVmo0oxaV4wjUlLm15NUzjzGUaeBxrS5lHCVnanZ/HCUXFJ8qum7yV+7Vz4a0Ozv9RmvRo+q3NqILq6nuTFa28sljb2c3knCzRTrH59xYXF1p81oizSXEyz+VA0FpDYffZtOEZypV8LSm54ifsG5TjeVWrKb1ptaxunLmvyuWmrk38vljc6FGpRxFSm1Sh7ZKNOX8OnCCbVVNq9mouKV4xs1oraXhXUbu+ltISlvbW94ssSwajcRazqk5Ul5bz7ZC6RhpbSbR7RblriGO6SSdrrSxJb2Fta+fmlBYZzrSoKnUhpN4eMaFGEp2Tg4U9JR0WnTXS7NMDiKtaOHpxqcsHS/d+1qqvXr0ou6rQqc0pKMnpzNpyaa6HoGlwX0ZcWYsYADqr28a2Uokxc2EzLbXDXN1NJLcW7Tuk16JRavfz/ajpqRbLQeFXrU5qMpQaiqFKM587UXJc3Nd6btxtfeyvsj1KMKsFNuqpSdao4pxV1CThyJQ1XNGzu/N2erPXfCRk0ixh821smhZY4lvDHbrK1x9nne5luYI7ONLJJZLNLaO4jSGWKIM++a6WUn5rGOFSfLCUk4NzUW3yKN9lq9PeXTW1+x61FyScXJtre23m16v+tjpr4vb3Fw9tHHDdfZri5fzLmWGSS3l093ZJJra4S+tPNjJjQ290zw+SYjNPNcWiW/JSlFyTmm1zJWUnFRl3T7JX6dtDSa5k9E29df63Oss7n7LpOm2F/LZR6hrFtHcQTDRY3mg+1SJObae4ie6jsbOU3qiLT7YO9xJbGa+lW4O+L6SlgKNROLxCc8RCm4qV6igqlWk2veWlk3G6W111PJqYiUJS93mVPnhJJtXdNSba0ttB6vXW73Oj+G/h+2vrrWNO1FdOistPttPSztoreVtO/tSU3T29tcJefarEjykjj+wWaOIZUtoYWW4hE0ntYPKvq+MxFKliIOVCVNxklyv21bncIKS15UlquzslZnmYjG+0oRk6b5akm+SXvJU0lNb3u36ffY9W8D+GLvwra2mPGlrZ6xq7215ocK3t4unst3dNciZNNiSW0topjZSxG7uYriO7uPtMsDR3AtPJ7I0q1CnTm8yoUqtZyeFpxlXpx52pJ89GElRcdZQvy6fF8SRxVJwrOf+zzlCMYzrzVlyqyklFX+J+7zd7tmr8XfKbxLo6amYLu7l8LXWnLcRpPDB54vCt3Giyb7hEE8q28u6UvIJZHjdfMkWPxeMa/PjcHCqqcpuhJOUKcYwTdXTlStyrZaLXfqb5OrUazhJ8jq80bycmk0tL+V7W6WstrnFeFVtbnUtPsWVFmjzLcTSW7+TeRyLJHE4Q2bYdo4CrbjC0aTBdv2dIml+UjGlOpCm+RLm5ZSatG6b3fVXtrY9Sc3GMm23ZdN/Lr5npcun2zz24iaBIWeMzANLG0lzDcJCyxr5CvvxHGju8a8FWKun7peqthKftE4ezfLBxaVtZ9LLqcsajcXrK7b3f3dWb2mWKrDJcXTg2loHELOlxEmd8481Ytn72ModPWYxRRSsfOuHJBkROyjQh7OU6sYRpxj7NOaWlST0lHR2aTXvaNW0M5yl7qTd7p72ur7dzN1WGzZNLuYri1iuLN/s9yyJLctIoS4MrPJJZKIpWQwnKF8pKtv+5RiDzVYUpqDTgqkY/vOW1uWLk+a9k3Hl1b7p2T63CTU5Slzcra5Y3vZcqTsr23v67ksVxE0NsReQwhZ7e0upJFmEf8ApkQSVI0ktQqLLNhUZ7cN/qMsoIV9lh6dWlTjTmpWm5z5W9rL3n35Vrr2ur2IlKzlzc1uitrb8u46+0u2thJILm2YI11a75GuAwjey3IRiKRdyXbqsbgLtjZtqR4SBcMRh0pxVNRa5ou9velFK0r2Wutt/n1KT0Vm7FHS5tPu5ZdMgIu7i5urW202KKINKhWSa0YyRTIttBBZB2muGz5axiZo4pVh3tnCFKU403Fc8nZJRTatu5dktH21G21TdRt8qTdk/eduiXVvsdZZ+HbtJ4dO/sK8lm1CzVo7tLNX0y3dLW4Ea3F5BsCXDTZVXHnKq3G12hkMwr14Zf8AvKmGdGUpzo+0i1SlKF5XtdxTtJPe667tXOWpiIKMZe15Uppy96z5Vumtd/0Oll8A6pNo9vHJaW8U7CN5+L4KXUeSy+bsbHnSBVRIYlZVmCyOVkKHtqZSvZKEMNKnOMk5c8bNK/eUVvrte/W2l8FjKPtLup7uumv3W2N/4d+KPAXgTxfeWeu69pGnsmnX+lPaXF3ez6muoT3GnvDFDZbZbu7kmkKyWpSFxEfMESLFDMU9LJKuX5dmFaWKqYbDy+r1acrw96c5qPL/AA6cr7bv5HNmVKticKlRhOfM1JLtFPqvl0/U0fix8YdGv9eHw207wouuxPozeJk1GwvltIVvm1Caxk0e6tr2yeW2u4xBDeS3t3K00Zuo7RoCTFJb93EOe4Op7LB4ak8TLEcmKjOlKilBQnFOE4V/dSlCbco/E3a6tdrly3LsTCTxMpypKEuXknTu3dp80ZXu0krW038lfj7P4geL/C+p+GNT0Kz0m102KewTxvbxw6fqFzrGkQXMLwafZyXFtdx2tzFHLJBZzqqYZg4kWC5jI8LCY7F4KeGnD2cYKrBY6MoUa1StDmU5Qp80JU6PKo2k6ek3bo2j062DpYpVVNtyklKnK1uWdmm7a2Tu3ZO17djG+Nf7UWreGEm1XwDoGiRarJbtNIvjDVDb2dvbaUmq3N1bWun6Jc6Qtzfzo1rbaLHLrC+XdSRWkFteXsrRt7eIz91LzwOHlRnyJ1HXqc6nCCstEuWVSV03Ky2dtGedTyj2aX1ip7SN3GHJC7Tet9WrJpO+tr2ue2/B34/6WNL0m28aXa3niBrWcarqlpo+pR+HWSXUPtNl9ht47zUtQtGTSlt11JtQVY/tsV3JJMYpliHblWf0pwh9avGo5NNOP7qMfs2Teje1rHPjMnqNc1GzhBNpJ2nJyvo4rpHp73oezWfx7+GGseLr/wCHFtq1okmn6dDq0+tz3+h/2XfnUbeeawt9Dmj1a6u9Q1fT3jmi1GB7G0tooreaK4glgaJZvcea4OvivYQlTi404z9o1FU+WTtpNbtPWSsrK71Z5H9nYmnh5VmptubjGm23UTWvwvpJfC09XvZFO/8AFmha94n1DUPDd/Y6hZHwxoDGXTbxb1LiO5n1W9jvN0by2sgvY7o+VFvBuYVjmiKebHLXm4ivCeOk6ThWhTwytOk+aMnKc12V3Fwl00aTOqlSnDDQVWE6VT2t2paVFdad3dxa66J/I+TvEvhOXxL8YfB3xUstU02PTvBIvNG1PT4TJcGWW2uvEr+Xb3roNPtpoYddW4eK5d/LksvIuDChhkT52SlXxlKq5QhTw6q+0c18Lnzu/NZ8l3LVq927Pe57UX7LDyp3lUlVlFqN+ZpR7JvfS+mu/Q5/xt4GtYf2h/CPxzuvEWlmx0LwZqXhW80u4ilKPZajB4it31BtV2tpxjZ9Zn861M3mSSWaIZrZ5Uja6jdPExxalCVG0Yu8bpwtaUlL12MYQlKE6bvGbbfK/i1+Hvra1vwNb9sv4l3ngD9n24vtHsbG4l1OSDQWtSsaRCLW52hmmsY7aK3kn+yxRGCOTy+IJYXneAST3C9ma1r5fRjFxip7yi7czasmrLV22v17HNgIcmJlJSlKVN7Jtuyd5J67O1mvM+GP2I/GtxN8V/DGh3OioBqJ8UFLpmuYbqGbVoW164mhjWCeORkfTFtrdJLhZlguriRrgttt4vEyq1PMKN0qknfWSTaTVrpvqmnbzPQxUnPDV7rlfNF21Wmur210f5en6cfH+KLxJpUHgSG/isLzxJfeHtQicyzTS3MnhXxj4f1ySEWNtAzSW92umwWUspjaG1WeK4uVa2gk8z6HNa1Tljh4RThXpuLhKCbi1VhNTh/LopxbW13bdnn4Kneca97PDzc77KXMopRb62etul7o8U8a+Arjx98ErP4J2GuQQX8ekeD9Je8SwmvXWXww9jJe3s+mxmC5iS4ls4R+8KC1aQGedhJGF8l1nUwMcHeDqezoRkotufNRnUdRvTVNNWfNrrfY61FKtLEylZczfNfSLaV4p73lZJrr1Oo+JHweufiR8GPDHw60jxLb6VqfgyTwVrcuo22lz3i3cvgjSvsF7DDDbzJd2Rup9sn2l2Z7JFWFgx8pTrWvXwdPDQaq1KVKPLFXlO0NHa60s3p5GVD3MTOtJqCnKblO9oxT2Ta116rY9lu9Bt/Hvw98OaJp2pWi6nZQ2b6hNBZvqKQtpPhzVfDl3i2VciOG7vbi53uojfyXhjSRps060Y5ll9DD0KsXWco+0i1zqChSrQceV6NuVWOnaL7Ewl9UxdSc43VqnsnzuPMqlld2T/lWutjqvFgHi3StO0vTdW0xr7SblJ2+zrLdsW/sXUbGJTNaQloocXLTC4kYF3s3hUNLKn2bXMnDH0cNSo1MO3RUJzSnKVpRtyRl7GcbaRa97oko7Mzwt8LKrOpTqNVo8sOZ8rvG/m9PeV/S3p9G6F4gsl0i/uhcLFFFBdyeck3m26uhczqZwS+S4/fKmx2dCgmUKQ31OHr0ZUKtWM6dSD55QmtYuUYOSjrqvhd9O1jxKuHqOvCGtpVYXhHbe/vLRW18z8cvHvjG98R+MbHxbBYpcalp+qXtlOtw7rBeaZqNzdSLNbJJEWeWJrqT7Mzq8doVDx+Y6+Sv5FiMVPEYuVeSivfnO32XFyulKy6XTSaa02Pu6WHVKiqUb2aV3H4o6a9tnpv+R+q3h2bUL3wl4d1GE2cS32jW+pyJHPCy2bXVlauIYpim1raBmlBnDKDEgSNDFGEP6ll/NPK8LOL+KjGpeDaguaMXyt6O13s1ul1PjMRGMcZiIOTtGry33crc2+ut0rt31/E+bPAnw01HwT46+K3jCbV9Nu5PH+qjVFSG0ezks0GpajfJCbpzs1K3Fte3EMjQbIIFtRKIUa748LD4atQxOLrOrG1XEKro+WStXVSSTtdxsmkr6vlbPSrYinVoUaMYSUqUVTWt4ys468uybUW/V2Ob8HaFqXg7WPFerX+taRfL4k8TzXsNtDZ3SNa/bPEeva5LCkcL3IvzANdS3S6ZY0k+yFmZJCDFwYWM6WIxlbnp1Z1Ky54tWnGlTlLRaPndnZO6vbs7nZVkq8KMOWVNwhKF1J2u0lFuPS1nftsfQ3hvX7e91J7+88uG28mVHaVzEsa3cliySzW8PmLvkjgmSWUwvHYB5JbsFTEw+ioSpTrz504w5Uo88dISspXtf3bvZrrY8mrCpTpJRfO+eXwu/Mr2Se17O++3qent4e022Ntqun29kbi7jm8ltN+wQRSxp9mi2bhab7pIYYY0lBuftNs7ywww3VpcNAO6nhadWElTXMovdL3VzSvpfTeWum7ORYipCSUk4PWylo3pra1/Nu9u3Y848V6l4Q+HmljWfE+o6dodqlzpaW1xDYQiznkW+llMdlYQ2cMTT29s9/d3NzYm7e0t4pZw95La2zR5YqjhcFBSxk4UOdPk53yubS5uWPKn7ztotL+R00JVsXUlToU51asUpSiloldK7fWyd7baWZgeAfib4M8f6f4j1vSZmttN0bVL3SrFNasv7PW5trO8b7PdQTprmo3tzE1vYm2gu7qHTWS1t7SyihjntzaHzcFiMHjqdWrTSpRoNqpKdWHM1q0/ZuXMo9LpNvR23OvE0MZhKlKMpKt7aPNGFOCiqdtHGTWnNe/e+mvQ46713wPq3iC90SPVL4Hwxb6V4jvPEV7OdP0PURDJZx21pp2qh54Lq6sTqq3NxGlrtsLxRcWl7btbP5pTxOGxOLeEpKClUo8yq8yVJxs1ypWtGr021bV2b8lenh1WqwdnKSUFrJJa3aSsl53foctqXxN+H1npWua3eudTt9Fvl0B7mye0tdUOpQrcre2kA1HSkF/e2D2F+t3q2kW8UM8Ej3E1u8y2615+NxWBw0Ks5TlW9jVp0KkIxjNvnaV4pys4K75trW6nTSoYqU6cY0+X2kXUi5SaVo6u7Ser2Stq1bbUpav4w8Pz3UuqzzaVaxafYRa8iRJpEs95axwlbe0intrfT5k1CewiHmQTbzLJHCiaeJmSY89SvgoTnaXMo4Vzk2+WMJTlFxildp8sYTbT252luzphCvJQ0ld1lCy5trxV3f7N76nmq+J/Al/aPqemS6Z/Z2kfZ7W5N7am6sdJvLm5sIDb2s97FLdavZPAZLgXtvqF5cW5/cQ3MEXlwwY08XgqtCq414QVP3pJO3MtF7qT1l92i3sdM6dejOCdNtz2e706X8+hmwax4Un8S2mk6b4gspNR0PX49ftdPsbe5ml1OzXR9D+0QRWhCwxafPFJCzWL3jT28tqp81rhoLq2yc8PObpUasKk61KzSd5RT1Urv7XTy1N4OpGMpVISpxVldx5b372NbVND0GDUk1V9TuNCvrmXS47TTrm8X7Dp5vYbnUNV/sbwvFI1haXr29nFaywQa3qJ02xsryXSxBNJrdrrnm4hUaEJKVrx5nJ2inJQtrTqK7S17a/nvSdWTVR9FZK9lJa2v3Ufs77uxWvJYW8m5mbT7/GvWEk+lzWdvoWlzPPPa2eqJPa22nTS6hE8Ud5qdnbmOCbUNaewC3dpamKefw51qFuWbnTjLW/NzNuOyW1k7+9r2vex2wjUg29G+jcndW7abs9Y+BtpPpEWq3V+2nXGq3d74kT7bpbW6W9zpratZXGi/ao4Jm82+trCc287mG0iiuRdiwt2sZUubj7PgWdKpmOPdKcZR+ovTeS/eLeVlzX6X7Hz3EfPLD4W6slil3605/l957Fc6jgyO0nlEKRnzWyzgqVEm597MM5ZgIzJgB2VRX6k327nyMI6K9rWVvuOWvNT8+UZV5HKqj71bZ1JCphgpUPg/K2WPUkVnzrzNbHK6lqkPlyCCMI8O4ptgMiruJXC8NIzKGKlQw5JQSJ81ZPVv1KSb2ORutWjl3Rj7Qsqht25yjqCqMGKBQGyy4wZApBX5hxgLjGz1s0UhqC8JgRSqA7OjgsFLhkwxlLCVwSTuKqBuPzZwQstvciKMmOQO00JEciqrMilMos2xWwWHynjcoUFXAIJAMSfexTDO6mPOfkJTB3EYyCU38qy7fkYAnOcAWW1tD3r4YakX02S2nkV2s5pQMklTG2SFYYHzNJkLvC4AGEJfEe9KSTin0v+py10k46LXfTc9gt9ShRwGZFdWEzndgIFPZgsisdwAZdqY6A/xLtOV3o3bsc8krPRI8s+I3xDZJIYNJlgFy4mnaWaRbdbeG2hn2zvj552N2ttD5aBGeGcyocoEbBy+zrd/wDDG9Ci1+8ldpOOkdfido6aK7atv2PwYk+H3hr4mftP/GLQ9W8JrqvhL/iQeI77XvENnKLd7+yt9OsLy70e4ubaa1v7J7hplupPPWJLW0WTcpEts/b7adDCYWcKrjUlzxfLNqy6NtNPRtvr5G0IQrY3F06mGjOnGNGSdSlFqVRrk9xtNXUIxjfdJLokfInxj+BfhP4HeN9Nk0HV4LvSdY0ka1pc1puv7lftN0YJ01MxRRtafZ2miu4L1THFcWmoW1o9tEdMWa49KhjK2LouPK3UiveevK1slFveT1eq3u273PIxeAw2AxMZ0fdjWct2nJSV2+e17U2rJO7WjVh2m+NJbOO2ZI5IrTzQY7q7iaS2v2lV1kFsc7Xtju3hXlyrxhcyzm535Oip35nr9qO7T31ut+35nXDFSgovkcY20qWXI/NO97fI+rPC3xuivtNWzv7r7QtvbgzfaBGciFppIgggMshjntvKMZkeGcyMyuR8pfy62EaldXinfTbt2PZo4uFS0U+WS36fje72+R5V8U9YRIZr3TZLeYSrMkLxZEiLKJ3ZZtsaMLljcSvDu2uhhVnaR1R16sLSu4xlpy9V6/Lb+upyY2o+SXs2m5eqta/3Xuz5G8Ra/fabeOFhlne7WNWktIHS5X7Sqs6mSNhIE3OyBXdxvkcuX82Ra92nCNSPMtFuteVv7v61PmsTiaimr2d19iPJql1tvfT0PHfEniTVVhZpbaW0tNql7ZkSMSx/Y1ZGEXRCd5XKwGEhiyNtiGOmnTi5WTep5eJrTV5uDUfNJa+S0X9ff4rrOtPeSyXpyz3O7bHvuYvKEyiMbzDLEsjKdwM5jWQPIeQqAN6eHpqPutJ6PpvqjxcTV5uaSckmkl+b6+vqffX/AASBs01n9tfQrq+QSnw/4N8YanYHhTDIthDpqTNJISxkjiv5FjYvubeEXYrMp87iN2y6MY3jz14R00TvTqys7W091Prr6HfwvyyzLETmlLkwkpU00mo8tWhFyV9p67rVpvXVn9Z+qXUnzlZFLONu7BZw3y4yVZQcbRuZgo2/KcY3D4abaWje/wDmffKz95LfXbV311/U4TVLqQQy759gYnayiMkkYyNisWJyccnf82Qw6Vj+JrHV9P6/r5HD3eo4ia3jlcsAxyIwUjAjJLOxfDEE4I7K5RStPzNYpc0dFuvzOOivnmmfy5APmVmMYBIC8yDOSpByeee+MALSOtwj/LH7kaJlMjpIkkkhVGMkbqDtcghUXJIcnKsdpxt6neCaZnOKUXaKT06JdUbljdSxsXku2DSMo3HC7VfLKGEgX5WyGG3jqeeKDneqa6nodlqCmGPzS7O5UcrhGK5P7xm2A4OeQgLYGCU3ZX9f1/X4GLVnY1pLxl0fUjEu4HTLzawlwd32WbKqSrhW3n7wGFDEBBzjPEf7niuv+z1//TUtDSj/ABqP/X2n1/vrU/Iu70VNVvze6ncR3Goi+mlaSWa1/s3UpreaVIZbmC2tbfZdyw6bZrcWSTXJtdK+02+k6nY20UcVr+GQqN0404RfvQgpaWlBJXU4rsnu009L9j9ecXCclFx5pTlJW2u3ZXaW+mv+Zm2/huNNX0K1uhpejqjvPZStp0UEVrBChhTd59otvZIl1MIvs9lNpklx51nHJeXNwsCRepgajWKwbbr1bYnDQadSXIkqsHqm7Pe+xz4xKGBxicYxf1bEP3Ukv4M1d7a+dj5ASO0tJtdvNOb7HeS3WoW95PBDIkVu0UkObKWewgNnNcSzzwziSaFQg8y6u/tF1bWa2/6HjcPUqYfGVHS54UsQ5U9U3epVqxVTe8XTVKKW258Th69Kk8IvaONSph46xtFQ5adOUk7rlk5Oo3Z3d79zZv7eO8trTU7Nl/tgBYbW/ttDTTSTJHI9sJUsrW5srzyNNjWe4u4bewgnd5rG7i3WcCwfLqNaFSpSnOf1abbqQrVVUn7SytJSu7vbuj15ewlRVSnGm66UXSlSpcloX1jK0VaLt7qVtb2NjwjNq39qx3ty00lzlbKNLaf7Ulihe4jilcb1ilEdvMh3/wCjyRB+R588qVyY+jT+p1YK3K1zOSmlJvdLVq9nZ6dVpdXReFlWeIjOfNeL5OVe8ldb/cmte+utj3eSXykjWxzHKVljCpZny2VJZ8NG1som890jj3xOJhHbyboPIebzovkXZvlk+Z21cmue2itZWbX97VXtZ6n0C5fs2v5ble7kv42kJiuAZ7c/ZI0iKxbJzMiXOUEhhuG/d3IZl2NHgti3mhhRJU00vdsn7yTV9E1qt/Im1S8u32dV3VvwPTdNmu0l8I22q2kzrYLb2z3EkG+BEWeYwSgwmOCSEwhBIPJs1jgi2yXnnJeRt7dLER5sNBNJRpU1GXI5JcvJypuK0aaT1eltdmeZKDSrSaV+ed9V9rmUtL9U2nZaH0hodvpelahqPn/ZYZH1vRL64j08zypBA93qEl+u2CG4S2MKC6e3i+0tO0bXDb0D2yD6PDVaOErzeIqKVapXoV6tm24pNJS06xTvyfFa+h40/aVI8lOK5IwkouWi+GyST77KWy66HV6nf2Ph2+8J6LbR3OrzSaJphXU7KxW6sbd4L/XoooJni1DzEm5NxqEeyYRJZu2YLl5Vj2xVd4SWAoKDr0lQdSliadGVSClWrYlxhKXK+TlqwqJp296PaSOOEFiKdeTfsqjmoKk5pSfJQjGXKr+8motppNJeepynxZh1FPEen2F8bVdQjXVd0ltuaF1OpeVJ9nVfNYXCjBaGcO7RnesQYDf8txNKVTFwVVxdWnKtGHKrJxVebSV9Vyxtfzi3sepl6pqk3SUlTnGEo81uZvlim3a1rtO2m1rnF2a2sOr2Vs9yzPIkUgiMiQsFEYtt0JjFqFtJRbIMtJtWSEyMrSBg/h25XBxUXZqT1Tu3r531d9jsltK/Y7bXprlJ9K1C2nijgu5rG0ljlR0S6muJ0EQK7Qyyb3jjzlG3rlYGlIz21eetUpy5+VOMITina820k7aXv1a08zkTTUr6u76fca2nrqsel6hPe3Uk0KDVtPW2jdY1Dvqdmba5aMKyCS2gfCyK0TO+4iM5eSTp9lKlh6tP2qVKc8TFw+NytWpU42etrQbin0V32Iuua2vMkpLR2Vm7eXTYxdXxDp9nFcXs0skImma4t8BAwiljlhcRoMEPJG0x8qPaQ0bkeW7NzRjBUIxk25q7k9W1rtfqra/hY0i7yXM9NFe22/RLpdGv4Uu7RtPt4VMClYEvlXMximhhaYxmbeCWLzzedJ+9AJZ5ol2Rndtha03GnTdocju2rXlq2rpX3Vl20IqRu5Xd73s3pZdtOzKl6tjqV81pD56K988pW18uWF91sbdbVZZXYkRtIkkcKyFUCFjI7KEObqxliZzTcJRqczSvaas/cejSXpbUFHljHW+j3/4bz/U67wjqkHhS5vbvTdNgvHvEtT9subqO28mNFRUs0idJlhilncvxIJbiOOHdJ5kQUdWEx9PB1a9alhpVZSUZOpOcEr+8/ZQjOzjF31dtbR1MK9D6zyQc5RUW5JJ2Temrs7aa26a7G94n+LV/f+HGtbLS4NHa6sZRLdRXYlu45I4XkM0Fw7RQwP5iTKyxtJKFmhkjkj3pnrq8SVcRSlClRqYZ1FyyqU3Tc1GW71nFpx7Le/SxhSyxU6ntHVcmuktU/Var+vU5668e65d+ANQgsrG6a/vfD1zDBdXOvXa3UHk2UYvtVEVtN9puNRjsml1K2g+0MkOoeTwkUzM6ec1J4ZQhh66qSiqanUxHNFNfFVqxnJyk7NOKXZ6MawSjVi5SUoRvzwcVeV9uV2srWe/lbY+VbrTU1PQJ7yXR1l1+6kmni8+/im1HUbsNFJBcxyTzef5luV8y4eSK5JCxxq8vkhz5MPaVLTk5ynzc0pXldtbO97+ny0vt6ErxfLHSFrKK6K+iOJtviJ40tbHULCx0RdSu2e40y58UXQ1GfWre7aNhdRrfGdpZZ7eKNHtmE9s8NtcWrBALZgnQ4ylzTqLmkp8ylJKTSu7Pysn2M/e5orX2aTVr6au7038yPXfi743bTvDtuLfUoY7W4tba3vItUU3msXFtbXRig1JY7Sa6k+1RQ77j7VdXFsZHl861cvLKnVQVaTTetN62ukunTTpcmfLG/LZatK3bt5FHVIdQ8dtqN3qdnfDUheaDpf8AZS644vpH1a21jU4tSsxDo0mlT6TpV5pDLrH2iK2uxqmt+HjbvfS3U0tl6S5fZ1LuMZU3Bcl1zOM03GVt2rJXfRtJkKTUlGSlKLi589vcjK8bQvtfV6a6RZJZ3vi/w3o2qara299JLG1/bi5uptRmm0+WIol4IEEzzMbO4idrSTT5bdiFhlWO3lRUopxjTT5pWn1T2+/4fxHJ8zeun3f5M2bXSf7f8LX+uanY63qGrTySrb3F/wD2zc61qEEEwjsr22YTXU832C2WG3k8s3X2dYLe3ilzHEyi5HUu5JJRfvX05Xdcqe2r0t53ItZ9N7r5ar7j7Y/ZI1uV9D8RTancX9xPbQabp0Q1i6uJbmHStNgu7VYbV5UDCC3lLx28UUphHlmQf614R7eVV37XEPmj/BhCEbxtaDcml6Qc5ere7PIzOnrScVpzuUnfeTfLq/O6S/JGd4/+I+seH/2hPhn8LdKgR/DPjrw7rms6nptvJCLa8m1SbXJZLu9ZbSe5iinhVbppLOWRrhRJAYZbeaZotK0lSxOGp01T9nWc4yjKPvVOeEm077+9L7lp0Ig4uFRyUuaNlCfN7sWmoS09LxvprrqjqPGXiu6f48+Cfg1aae93oWt+FNau9Q0lLa0gs5phceJLqTBniuUeOC501Yja3Eklt86sLTz2iJzqxjHHUcDCneh7FuVJe7G907Xb6dNdV+NUZJYepXcvfjUt7S97Lb0/DuegftL2ul618D9Ys9S0mS0l8OWl1qkF3NAiwQzWaNerLEtzpjWF0VtrcbZDYxWjO8UUBuJ0kYdudU6VXBUYqEoOlOkoSa2lzL3U0lG1/wDgnJlvNDE1al9Kja5k1JNu/m7b69j5m/Zl17S/+Fm6Lp32Cz08QWniS5tJp9FsLGd1jPh+zs57S4sNMtJZEKavfRmUziG88uQ73URPD5mWU4LMITnyr2fwJO/OnZKTS25Zc2/qehj+b6vNxvd8q03fK23pvs/8up9a/tByz6R4VvPGWjNDp/irTY7Pw3Z31rbtdXulweI/FHhm0uRbxTxrvR1eLhhLG93LCUk80xuvs5ypRpfWaCTnBKmm1onJu3rfm2V2cGWuUqyw83y05y52paczjZ8vTSyS312R5vrvjW+0z4G+D/HNtO9l4m8RWPg+DUdZMCjd/bFrBd6j/wAfYMO65MCrh9yRJJ5qRrK1sG5J2p5fSrJKFaStOpaKcb+83DTVN6dXf8N1CUsXUo2cqfNdR+z69n11u/uO/wDHHj+88N/CLwn4vsD/AGNf+IW0Se+vbULPBcW2oeHtT1u5a1juFkM/nNpPkxJHHMjRvE/lMkj7Yx/Ph8voYnDxhSq13TpyryjfSSblKy1eyvbTYzwsI18bOlNynGlzScFJKLcLJwlfu9tejH+JfFh+H0Fr/YzxaM3ia5tb5Lg5D33m6bqurX0CefHcLNIZgQNmS8cUz+bEiNv8rEVqmXUm8P8AuqmJVHE80acJyk3zucFzyXL8Ubpa7X6HXCjHFSaqNVPYqpQSvdQj7vs56PfSVlq116HZeObpPCNhomp6Ds0271XWYL/VLy3tkMGoLBZ6jPFBI93Gwmt3uJrhp3hkS5UIuZQjfP25pQeE+q1MLGnSeKrx9q+SEPaRTja9kukpJ3Wl+hx4OTxPtfbKVSNKm5RSnFcrd79evKrb7Hudklha6JPaXHnRxp5omt2R5mUNCu8yjYgYsPMEhZGJR2cATl1H1GGhHD0p0Ulyck73ikk5RlFySa3Sb9bnl1E6lb2i96Sd1KL1TW21rfM+AZNd0eH4j2nhq0s4CIoNYvVvBFpbWEC6Vf6iGt5dPlt57eY/2fa7I7h3eYLIs7pDcGF6/NZ06cMZ+6jBpVJwg20ldN20k7a267H1cFP6t7/NzOnd6u+sdNv71j9BJbrdZTw6WkMVu+hAww28Ch0P2izVYkVxI6rsAiX/AERkdghBlieQj9Rg37G9KmlSeHSgotKPLLkkuWKatdWadj5CaUasnNvm53F83dXVm3fVWa318z5x8Jajq/iLX/HMGoXsckGmajHFpOnw29uzWSSah4j0ox26ublBEINLhe5W4aOSORLqWTdHcvbn5TAyxGKxWOpVLOEK6jTSXvUoqdXD8ll9jmpQk5O/vVd7JpezilSo4fCTpw5Z1KceaSTu2+W8vN77dzh/hP4q/wCE41Tx9Pd26rbaN4pvLO38uNY4oUg1nWtNRhJ5CzSLIdHhfLsu9Gi8yQrM6pz5a/rFTGOTX7uuoK1n7Nc0k46dNN7vbc6MUlRjRe3PT0dviairt9nr5fgdV4y+Kmj/AA51vTdL1HSdW1NNUiu/+QPEsj6fZxTxyJc3hS5iXZAge88mKK6klEUyzxrLIwr0MTj6OCqy9qqlRzglCcPZu01teE2lLtv6Xdjmo4SeJoLkl7NU5vmu7Jxve93v12e/Sx5donxi/aTs9EudcvzoPh3RtL0m91K3tf7NefWtSeBReGzsbK81JY0uGEUkbHUGCpeyFEEzGRW5I5zmqpe5OjRhDm5KksPGEpqUm3am2otq7ind7KSd7G7wGAc+W1SpKdr2mrxcUtYt9NNbPa6Z1ml67afE/QZ9U8QXmv3n9oTTT6hoviSUXttZ6kLINMtjZ/ZjptgktpEEA0ry7RPObekW2+c8VWvDHU+fEVHWqKfPy1ItJTg/Z80FdxXurTldrPXVtGiovCScaMeRJJc8bqTUrSs3fWzdmYFinhK3utb8L6PmzutHe0F1aJYXEKyidCLPNy24zRyS2+yeEtdeWZp5mRBcor5RdCEH7NQjJ812oq7bbvdtXfX0WiOtxqVHFz96Ks/eavsr+e5V8Qa34MgtrvTdWuXu2iSK+a2NjJJDcGZvJtraIssqypcOlsWtXMzFBJLKViEqVwVK1OHMuZxtHdKWlr/aW1vU6IRqaOPw+dnt5O+h8peOPHHhHM3hXRdJ1fSkvZm1KXUrOK381kmxDJ5Md44iZreOW1WSQOs4aGSDEZVkm8lO/M6btBOLcrt3lf3U+bXfW76N30O1SlZWdtFfbdf0ttDgTqyW91FOnizxJHE0UscNzNHBZSRM6W7fZPLitpoQs0SsiTLFK6t9njzcXDqEIptTjzRd05SWruku606OyvvrbUXM7Wvpby8/+D56nrfhDWtHu518Oz3v2xBHPLDc65M2o3es3EscdyF1J7O0XSLS8hhW5swsMUdxcmaREiLWO9uqhRjyNSjGMW+bm0vayVrX1WnYTlNWabdtou1rv7V35abo9G1DTNEinshZQafBfXSymKL7EGuo3lZWuY7u5HlLa2kkkT3m1ZZIXt2MqzRRW0dzbTOnQhUc4zcXJWTiney0tpr18ilVqPSUb9k2n+d/IzNX06K42Q6lrEg1B737etwkLHzIJYNUuoLm7t7KWaVgDeS3EdkL62u4Um1KNEP2pS3DUjGUX7T3oqPLZtv3e1v13Oqm2k0norfqat9o11Pb2mqedpzSiOO5jNuNRjvoytrcxNLKtlfJbXT6cXWLTftUlwjSCbNuZktzN58lJO0rXXezOhNO9j1v4Mz3cd1fT3t3FcS3WnXkbyPBc213Jf2GrfZrl1lmht7drebTpdHktk0+3W2WOUSLcXMVxD5H23h8kszzFJJL6gtrf8/f67ngcSNvD4Vbt4lW9fZzPVp5ZZEWRQRvdism4ruIYswLI21iA2MBgwyCVGVUfq1Rtbd2fHx2XojKuNReAuQ48sbiqMSvzLy20sw9CRlTkqVLqMbsSjkLm/h2hbiBoUZy5Plkbdw3jLBhuHzEA7pCWDbgvK0zSCad+jRxF/fLLMxEeV3hIwjAZCEMmeCzDHJOACGXOThQGypyey6X3RWguRJMv7wZcbyr7o8uNzKCDkImVwu44A4GQAKCpU1GN7vm0uuhJLfIVWMJsYlidsjrHIQCoLrhuufvLgEnAKjbQZpNuy3Kd1qMkMUcWxQd3RmZX3jbnJI4weSu4FW4AOWNB0QpKyct9brp1PSPhfrsUWqXtneSBBdWzTCV2ZtrxmPKbi4i+fzckj5pGwCWBANQ+JHNjKWkHCK0fvPTbpu+5r/FT4rDwTo16+maTe6pqaW096kVnZzTt5aGRI38qImR3KByltCZLmVgfLAG1jtzJO2nz0Xzb0MsPh41b+0fLFX1XvN9bWV36adT8yvFPhn9vX9p3V7LUvCvwo0b4bfCy1nbUIP+E28d6NZ6t4oUCDdHdW3h2TXtT0+2voY4lit7jSzaRNEbiWQSSFK7o0cBTpudTEyxFWSdoUabiqN1prNKE5Rd38Vnpc4ni8b7Z0qWFpYehSnFupiKs+atySv7sKSlyxa2b2d9NDyn4peCv279NtYfCehfAN7KUQ3kFzq2j+OfDl3pTweWJvKga+vdKv184mZUZ7W03u+YIi4hlUoYfLk4+2xsuWLvCEqPJKF978vNGUe7Wr1VtjTFZhmTgqeGwFKUpKzqwxVOUF20qShNSlta1krPS7R+RnxE8D/tL+GfEgj8X+CvEfh7V9R3LZW16kEgmCuvmJKyXEwNq89uuQSYZ0WZdqBpRJ9NQrZZ7JKNem4pKOnutqOq7Nb7v9EfJV6OfKrz1MLWTnO8VdVE0tejkuW9/LdM7H4LeOPFsnjRtC8bW/261ubU6RJLdaf5thoYlvGmS4vYbSMTqtlNcSz206lbi0Cm2dri3mns5cMdRo+w9phG4ttNz5leT73ej9TuyzG4t4p0cZFSTi6cY20pPfmcVs7HqOs2+uaH4s1YaZpEukWs9nDqllawi8SKztZrmdZREJi8n2OJVSeOGB5GgikkjikVLeO3TipOnUpx57OceZSvvfT7z0aixFLEVlTi1BRjOPS0LPWOvW/mzldT8XXcMYsL1JyEnIKPJJGwcQyHzXhPnDzoo+Q0YjkMRZQFYjdcaMdJRl6PVeu/9fkZTxkoaTTV+jb6d1bzPOrjUIb26t7pZXgjiN/cBHlmH2gRSRLEbn9xIiQbhKxt2UtIF8lGeUg1vyOKsk7dEtTzHW9pLnvb2acpRenNGy7/AMttPU8Q1rVPNubsrFIW8950cCSZxG6yERyMY2w8eUMoQjZ5rcB/lf06VNp3trbujyq1VTnNRVo81422cX0vr1+ZweszxYeNx+5C+YUwRMF8sOCxBzECGMjPuYtkkSEIC3fRu9fK3zueZVtrF20136M/Qf8A4JBGGx/bY8iN0vorn4d+NUtbhUICx+RpV1tUyGOSNSsThA6/OiLwvmc+VxLCSy2EnZOFdaJrfkq8svN2votbM9ThZwjmmJgpcyng5NaP3U62H5o7bJ/kf1ZalcuiR7k2HJjdlbeCcYXegwQqryc5UbSFXJr4GV93tfT81putD9BSS07K33djzrW5Xi3FnY+Y4yskvIwzMCRhlCo2Cxwe3BwQEbRSST0vb9Dhr2VQm7cMSRtu3Elj8wck7MsA5JcAR4wFJfD7qR1UoxtdrW911/rYxrdw85kQAjaJBs+5lNrNtfZskXcSc5AyeF4xQbvaxqyzGIbmjZSyMUIdXWQ4DAuDggfMpJLkoC3XlaZm1fTe5sW16JFDSM6H5FiGUcldoQLhxyNw2cFjsOGBIwAwnBptpWijqtLvJZvKjjLFVaNVdiwMavwRgrgksQByjb3wPkyKDGSVm7bJncywCTR9UhAKp/ZN7GVMklu0hezk+UyxbpkIDcyxBpI8llJZQBjieb6riWtlQrf+m2RSdqlN2vacX90lp83Y/Jm60q8jvrieewvLHUHvng83WtLeaC2a4trB4bCaxOzUZZjPa21yklxaWt6SI/KhtNasrua0/DoTbpRlFqScI2grJ8yhFOTk+nMneN76PTVX/YFzzcuWKhaTfNe6dn8KV27taJ7fibcv2sy6A9tYK/2W/Wa3glsbOe9tbVblbvUZNUe1KSXF9Lc2kQTT9D02dhcNJdS3GqWxhWHfL5U547CRlKaksXh5cnNyqonVhFU6d7KMotc0qj92UfdTuc2Pv9TxfM/+YXEf+mp9vyPkfw/4Ms7m11Yy3UEtut4+oW4kOotbMRDqtzM0dhbToJzFFdpIYbVAZ1tb6ZrhZLo3MP6TmuPnTw+LhTg6bkq6nSc4KV/a1OXld7LeWs9I+R8bl+Bp/uJTnCo17OcZXdov2VK7mvi100ho7PmWwkngS8jmUWuosYLlbm2LWsbabPDa5kYW84MVvJcOTJbPvhkvJ453k0iaWKGGC1T5WGZUpR5529pyWnGfs3z1Z3UWnG6jy22TUWunb1J4JxmlS5o0+Ztcrk+SmtVS3lJ3d/ed3v7xPBaSWuoXeoW7XdhFPJZKZdN3KRgXBEMUuZnW5KRs908HkTtATJHdI0ReWGnKMk3TnKcXyqpKMYRlvzNXjdWvor36LU0TimlHmp3a5rKo+e32W3e3yszo7k3NxqGlLo9jq93NcX0UczXN1fW9ppdnPl4rpbP7K0NutleFzJcwkx3TmW2tVe1uLWaLxZ0IR56mIrUYQp05VnCKh+8nCyVKMop1Yxrt2SckqfMm3DlTXZGtKMoRpwlebVNytKThGWjqNO/N7PSdnfmatrez9ljuraPzHtobmaZZs6nbvFdW8scqITYov2iO5NvNP9mge2leaS4WBICsFvcu7x+RUjK0LqLpuN4zXJeo3bV8vvLlvbWyle+trrt56i30fVWWj6r5M9Fa/wBGg0zSbdpriIWymweQvc3T3lp/aevS70ut4Xzmubld2nxNAqw3CRyIPI3Wvo0MTSh7KHZQUpxi/c5YpPmVmpJS0bScnunqzjnCX71t2T5pa687bvyq3wt3bTdo6WZ6JbapJaXN/qMF0tvIqQyrZzCFGjMt9MYorbJdPLW0hW18+Z1drmG6ila4ZDI3sTxc41KldToe3bhNU5qnZxfLG6clfl5dd/d3fLY8ycG6cack+RRacutnfS0detrpefmaHjL4i22kXekq32a88ywuby5vhepIiGe/1y9IWVkCT3SG9hLo9ui3Ait2ubmNtobmx2c/Vo4ahGcK8lBuTo1E4U5yqV60Yyje0+RYia9xNJu71XuzSwsakqsr/wAjjJxs0oxina6T6NNpa3d76nlEnj+TxVrfiC6nu2u/OkF7aWcHkwK91qE9ut1EZFR2git4JJZ45fPkt7qQsLRNsocfPVMTLFV6lWpNynKEpx5tXKU6nNOya9x6ydkoq2qVmjthThSpR9nHljGSg/ifuxg0rXvomkr733Z23h/RxqN+LqeJ1HlR21vGQ2fJls0lt0k3qkZaKQO80TR74pR5TKrGaJcqUbWVvei23vs5Nry1TM5zdpWenTRfqjrtVa1W+tY7qRY3sGngUOkIBjhgkYQSPMrkNEdkp8uUZEMvmYMsPl+h7kpwnzawtFR1Sd3rJvZcrXXzOdOK0cW/O/42v+SOo1S2hOlLqNpd26yvHqEbfZZIsfvL+zlYsUHmhgFUTJuYTOscsqMSZYuyooRoe0cnzuc3aMoSg1NwnLm1ko3mrtqzSSs0mZwnJTkntLSPu730SvbTXu9D59OsznyvD12BeSb5rJ9Tit57d5VtX+3mNWs5F8uVI0hWbypU+1XLrbRszttTglVT5VdL3rSs1Jcul25K6XXrdb9mbxjZXktmd8dRQaHYMfPM8VyqN9qimWYrNHN50UrWwi88zy26tbfaLhp7m1hyoDpJtblCLjKnOKfMlfmT3a6N/oJtOX92346/M7EKkMIuvtkYW4CR3uIyyyBlQSyK0gLrM7IzI9x5eCoI25Ll/u/aubm1/M4cslfzunb5WQtXZdFttpf/AIYwPEniSGHSZktLoXUcNvFJBbRGVbi42BEjS382RWW4iEzCQTRoJYltwsLTH7OudWtTqe5GcEtb1Kkt9rWjTtbq9Y6dLalRjZ3ad1tr9+3y3OYs9fttXsZLeUqLZ4XSaITyx2RinEMUNrIVaAx27RCSZX3qkZDeY4WNnGcY++05ck3a6tq97XVmo7+V/O2hKWkXF6O/6dzZ8R+JbG10yC2sDdPNfpqdlbXFt5UM1rBNa/2aLq4CGO7t47UyRkzGGSSRfImiO6RbWDtcfaJc2rW9mo2vbtyrp0M27u73fl/kjhPE2reGfDptF1YrcXMdl4vk8tYJbt7i81qyn03TZ767MLx3KRIYHaaV7iW1YkSRpcsN/qYOrhZQ5W4KSbUr1H8VtF8Vvub8zGbqJuSvbTttzK+9/s3/AOHPKJrS2CRXkguYra50K21LSbiS5vp5JLq+tNNd57aQy3SERatBqSwrqZha3kt45EZZbfzQRhVhVftElCUPaLWEk6cpNRd4tvVxfmrXaLU1UV6bvZ22t/6Ukcd9ltL7W7Ug77S5vLeK6sIzdtJfW1nJZ2q2MwkkksLuW/1CS8nm8hWa9ihbz5p5JCx7KSprSK0auvi62tuY2UZSlK99b6t9bvS7W/Zeh266Hb+B9YuPDetfY5NftvDenSvfxzXWqaedRvtbivnuEv5rRb+6d/DrzW0WoG3e5kAj08m3jhiE3T7KKunKCk4uSi3Hne2l/iSXrZWXoNPmV024rRLVL7tm/O1/MsTyW8ugn7MzsRA7zXT295Ddxb9L0w6XBazwgRQJay/amjjnEkcccasivLl5ajHZzUOaUb2XNJp262vD1/Azc+RtvVJ2ta3p5noemaj4H0218NaXerFcvY3HxFHiK41Lw5JeyXc96lnD4a8y8s7eZ9REjrqKxKn2l9Pk8uQLp/8Ay1cYR0co63lLyu00tFptbS1r62vqQ6k5OTjpFxXKtPi59d7v4e+nbU9X+CfgaTVPCTazpWkXF7J58FjJ/amv3ttazwO11JKrCyXUXjiuJrwW6uYozH5EwczWbRiKqOFdT2lRU3KzUZclR09WlZe7OG8WrtWWuruZ160YOK51G653eHOrRejs4yXxR2/Dv7DpuneGh420KTV/Dnh638daDGun6bql74q1R/EkOl2ckolGi3UmlTXcmjQ+a8L2cNylp56yM0cM4ljfpgqbX73DqM4zUFz1sRdKEX8E1V5Wrx3ptt7Sd+ZHPKU3eUZp+1tLSnTSfrFwtHzvFO/Q9J1Xw5o1vr1v4kTw/pNx4lt7a6i0rW4vEV//AMJXbWEpnffpdxLpMd9b2i29zOFQSrECZ4rsCSRiNpeztOrGgnWtdT9tVv7q0+KqpWS7fczBOaTjze65XlHkgk352gvn0PJfj78PfH/jP4d6z4c0e5tdOudUm0xDdXvirxRqfn2sL28kiTIkcUN5cSCSKS4h+z3u4Pc2UULS+RLZ54mlVUHzzf2FKCnKSU5JShd1JSjZ80feg01fV6aa0JR5pWsnZq6js/S3ex80fs8/sxeJPAfjXTvF194o0DXhpsk1rcwaDrE9qlr5tvJNcWV1qOlxeZboW2XbxOpS4wkjwSla5qNO1SHNKHJFylO1eCeiTSc4Sc1qtld9eV312m4qEnOXNJxai+V2vbRW5bbu+q66n3dqcGp6sZor7w9D/wAI5NplrcG21Dxxr66dBc20yz6VeXNvEm2K5tr57Z4IRAH+3RxTmN2gt8dkYqvKopUIuhKCvD65XnGOrUZqftKa529VHVp2u9kuXn5YxSnKNRyk4yVOk9ORcy1puS06+elmEfhSyvNCTTNR0ewbQtLexntdP1DxTrf9l2kUKfZ9NNpv09baFLdGH2eExidJTGA8ETgXHZGnSdL2MqSlTT0U8TVjb0klUbX/AG8u1jJ1qlOalCtJSa39lGT10602Xtd0HStUsIYNc8NaffaNpbxWtjZal4m12ewgW3guLGyeGC4idAohl+zWrMsywLLdCFUlnYuV6NNx9nUw0Zw5Yrllja3Klrycr5Eu9+Rt9wp1Jxl7s2pvm1jRgpPmacuZqndrZ3e3RrU5H4paFmy8Oatd+GY7iLwpeW0iw3XjLxStrbwTWU1vNHFIbKZJpZIp2sUSJQoDzWTSyMJIB5WY0YwVGo8OoqjLkcXialT3ZW9202mvh05VLztodeDneVSHtrSqJtS+rwp2nd9IyqLW91zcsVbTd29GuPK1u0azvdBi19bW4gIivfF/iby47nUbBJ4I7UXtk0E87W93GkKBp0QTy2xkLrJFD2VfY14U74eFT2TTpf7dXtFxd7p8muu93r1urW5op0uZRxDjzrllfDQjddvd9q/m+W3S+tpftPje48P6zBP4VmlnvY9Vks7s+Nten8tW22k0jweTZ7X8liZBbXX+lEmQEB0QS3jJUKqlhrqpGraSxs01BRT2UL632a5vuRVsPCrG1Z04pq6jh+fm5tou/I47bpvfWx8Nad8BPiHbzXE1xr+kS393BcXCaWfN/tRLT7TbXklyYPLYeVKllbQzTmaHPlqyXBEcQf5b6nXlaShyS3cHVjz2/mjzzjK70s5Lbpc9v6xR5ItNSimo35XGN0rb25b2W13+Fz9G9Pi1mz8IwNqOj6i11a6TYRXt+2t6kokSPbGsHymSaOMpH+7iSfeirFGWkYpNX2dCVehltN1MJVmo4eMZTWJqRny2goJxhTlDbdw5kmvia1Pm6qpVMXU/fU0p1m4r3JLmfNKUXdO1nfV6aWW6vy+hxpBdXxn8PtpLahGz3Rtde1h5NUnkupJpGu5Da2aC5e5ukkjhaRRm+mMbbJZ5F48NOFOpKpHCKlNtc8vr1WUpVI1HUUZRUXd87nK1mm1qnFJLqrpzp04fWHNU2owh7ClFRilfSUXzSStFXlBb9G7Pk5fDj6dqiwaB4UGkwahfRT6s+n67qcD6p9kEt0FvBJaqZ7hheSzTKZFVJJJEaRlkmjl5alNKo1Qw6oe1kuZUsTOTq6t6qUYqEn15pRafzNYVXKKVasnyp8nNRg1d27Qs1orPXydtDwH4xeFPET+ItA1XTEvNEna1nsbHy7251CWyuVvbLU/tvkzQzLEsEkEEVyAbhB9syVjwSnDiFKnWjzRlTouK5Y1pRqT50/syg57P+eT02O3DTjKm7OLcU72iorftZR2/S2p3Np4N1q58KiTWtd169tby8kllgvVWWG4tLy6ZjnT7vTktyBGXW4Cwl5mYyMsD7vIJU6laMnOU7Pl5E21ZK2ydrLS+2u+tyfa0vacnJDf4lFJ3tfeMb76b+Wxx+l+E547+bytavNO0WKbEOk/ZtLgt1MsqiaVoILFTKGaRN7sDGZfNMbpN9olXGNNppdI8zTvbdNvqvPf5dDac4pNtc22ln5W102336G5/whcRDthEN/Yi4Eq2WmQXd0qOUMcssFgzywNbW9rDgAtDGhQF0iiK37H3VJOylqtU9/Uh1+q0/u8v62t57nL6t4P07ULe7nhF7B5SvAXim/soy4t/KkVJ7OKeaTZzOrOrwq/ykQxZYc0qEopvntDVzdozsvtNppyenRXNIYhtRvD4pcqtbV6enfd/eeAW/wAO9PdrvyXuJZrPVmjW+knJjEEgs2gjWa6t2m4u7oIFad4mgDxsgJRjypU5RilUjGTaU/diua0m1LltZ77Ja7NPY6k7ptrl+d/npcl1zwHc21zZ6XJcBILh7i8Wxa+Ec0yJNby3jWpt4okn8iCOV5UMbSyQb/O8uKU3C7ewgrybUW4tXSSTjZ+80vdW73SfUj2kOblv7zV7We1/SxqaJ4C+zWkt3p11qFje3lyyxm3uRFcXD3tkqzE/YYk2Sjz3ZWiMc7sMOGMi4nltypyUk0mvegtG9tGv8yuePe/yZ6HL8PLqG0hlbVJbS8ijZIZJpYJJIItjJOguJvNBinj+a5hnFzC8R+e1G+WF8p0o8zSrRklZ3utn9nV393v11Ept/Y/Ff5kOmeG7zVInnjvoFnFxcTb5p45Llo5ru7gjn3Sw3ogaSSBjG6TyvbTFordgl3dwnklBJyXM5Rlay16euut/wOiNW1/dfTr6+ZZl0eSytb13vbq11DRRFKtxaak889nmMbvs7ahZXFlPJAt7PPFZT209veLBsnlKRQl+V0pTk5JxkpJNOaktHd6KPK1rvdX8kdEJp35Xta+ne9t16nrnwettStdY1+GXUrmSxh0wvZx3d3Z3HmfaLuHU7iYxx2jTbYZrma304WuoDTrK2ln04WSSJALX7PgGKWYY99XgXfztUVvzZ4vETToYS3TFK+//AD7n/wAE9alv1aV41lYoTHGCUUAuHyNiZGwsoBfq/TcCNwP6dJtt37s+SWxzeqTvGJYhIVeUuViyFlMewhmUsJCo4Y9Tg/3QGFIuKTevY41p5ArQGSM24Zn8uNCofI5EjbkYt8y5JJ4UAj5RgNTnZFjdpHDOfkAKruAy2FDNkBjGFJILMwJQAffJAdcL2jb+VfkVxcPFmEk4ZQVAIG0gZJJDICHOSAQQuRjJ6A3Hm3VyMXjAOom3DcxyN2M4wNpMnGEzyF6BQAvWgUacU07fi/8AMqPK8kSytjIj6OUlCqeCrZJ+ZgoYLhuoBAJ4RoaPhPV49H8Q2N5PKyRrNIkgl2CJ0mUQucDbuXncwICrt5BcKKqLs0ZV481OVld6W+//ACufRF9LYXdwsU1qs6ncJFdco7NglgUMYEoTB3LhQOnIUAk9bry/ppr8zzk2r2bTej3X9eqK97q2u6FpF9L4bt5JZIopXhsIgfIklIDeXsUAKMgkH5SQGwQTzSc2tLW8lFfoNJTnFzd7OKbb15b9no93vp8j4y8U6z+394ihuk0C98JaDpjXTrZzvok7XYtV81T5qXstxETIXifcIk3JmMMNjuvTGWHtFyhXbVua/sbab7rm5fTX8S5U4wlalLD8stXzxqyfM21rG6hLRL3dIvZ6M/OT46/A/wDay1dDqHi3X7jWrtbl5LrUdEW30m9t7WWCSEWXm2ttFPNp8YaQtE8hhlFzO1x5sJKx9mEr5fRqXVOUW3vL3o3fdNNct0r6Wsc2KwuPrUIwp4qm4KpOTjQpLDzgnCKsrN8y0W0nJvS21/lbwT8NrLw9rjahrVrdR6p5c8F3dX9lctLK8hja42XVxNBbFnUTKjb4zLHKpPCkSdmJxTnBxjyuDfuqDhb7oPTo9l+TOLBYGFCs5VFJztyzcudOprdO70X3rsev/EHxXb3TzXaSMZ1sPsNhp1urCGytIfNe7uE+1QLN5LSsGtR/x6h5FlX5EjY8tCnJWUk7PWWrer32f5aHpYmvG0no/d5LctuSPVXsr37tyaturu/x9ruutNq81yI5pJRIzSQiRY3c+YbeWBVZ5E8qWLO62PmqIHZNzFjHXtKlaEVzu6vfT08vI+WxNdVarlyqTXZ8v5WXTp+B5jeyyvdwTQCUWtxA9rJHIk0X2WTzXlTC/vCMrEHXMiYWZl5dVRemCajr8XX5emnc4Hyy5mtIyTXLrouu/va+b6aWOEvfscAiSJhJ5iRuH3XCi3VMgiQzbJGaB4lwrFlARHYtkY66fPe3fbY46kYwgraRT1u2/wA7tnlOtXH2pz+/uikbYD+XKLdkVfLjXghmD+ZJF5jEgoxJJ+XPpU4cqWnRN6313PHryc+azvq1291XW+n4an6bf8EdLqz0X9rVjeRGJdf+HviXRtLMpDv/AGj52m6uSpDKieZbaZdqWEUjYcIGcOzHw+JpOWApRbvbExlNLSyUKqi3bWyutu+p7vCNNRxuLbVk8HPl1d3edCcra3ekZPTa1lbQ/qa1aeR8GV2JQhtoRQ2ZFwDuwpIJwSoY7wDkZOK+DlJuUru/vPt3fY/QYRto1tHXXZqyeq3+88+1ZyVJ8xJFxuO0YZQ3zEMVbcCQCQASQg24xndJ0QUbpPbbr8jhL8gJCEMpmd2xj5kQbeQwdvMKjGCQSCz8d8B1JWaWy/4cybR8EAp5aouDI2CGABAVx8uMMCQzMVByxLZK1JoTJNKIpI1Zy+wsDOElVCGyFDurdCPlVXxtwowART/r/hxWV7/1/katnNIxg80I3CqrxmN2BBAJdDGQOQ24EEYwxXaQKZlU2l2O3065+ygoskbmWMzPG8ZPk7Q2drBVUbtuSoOC5Xcgw2wOR6p+j/r+rHo1heWw068eSQSQCxuDLuVWdovKZ5V/ebV8vYHUtI4HG12wCRliHbCYnv7Cs0krt/upWtv1Ipp+1pq284dV/Mv61PhDVr/Q7qa71fWPEGm6Zb6at3Y3GmRrZRab9oivIXsJbi0eKWN7GC7Gi3Pm6fJaXtu9rJNAftS6ZNe/z9RhVUKMIUnUqVGnGmlVc53+zFRfLd7Rjvd7bI/Xedwc3KSjCPO5OVrJptttvpbVva2/U8ZuNX0v+07CDSbNZ7WTUNOkuNTXW9Vvftixvftqd219bWhkkiaKWwuVkutNPkTi4vraaaaVo7f2cBCcMXhFPWpHGYePNOmocl6tNqm5ShGPNFt6NuV/VHJjKiqYLFz5lKn9TxDcun8OaVtLvsvv8z5o1SG70p9Xsre7ijgm1aRrezgFp/pJMGpWstvcPJNbzJbH7dLbsUcNDcbiQsLTTWv6AquHxdHG83K5qlOEpyi5Wm6lb2m8Xrfls7NK3uu1z5qVGthpYa0F7N+yTj7keZOlRb1vFvRrrptpqahv9TudJaazijuLwyFLa4Wa8jurq4m0v+0TNLaT2bJBLKkqXaSXd1cs00doQq+XJDa/H0qeG9tKLjeEZJzUlG0Gm7RUqesrb3u072u3t6OIqVvZc1J2k0+XlUovTe6qJaet/Xqc54fgmsTdS30kwZLwXk0skSrIq3MdyI1nOWjikuZLhVkmLw+U0y7oJILOWAetjo4edONWKgoKmlZLVTi002kua/Knfp0d9DzcFKvCbp1XNy9pz3nr7jT0Td18TT017aHtmljS9JgeMqdWa0ssiaN4kjeUNvinia2aKAPbRFI7q2KzPKlr56K4WS4r5etRljL2jCNPmSm0rapN2aa2qNc7cdItKKtex78aqp3t8bd1JXTUW720sv5fPTcxX8RPo9oZ9ctNQ1c3V5MLaaNrpoGiZBNp+5Z4UjvGgl8zbCrwwxRzIHEktj9onxngXWqxo4erTXJCS9+SVpK3OopaKN02r7Wst7NyrKlB1aynKLaty6ytJ3Tdrt9E93qn3Z08erXustY3rR+VbaJpQvLeCa5laFZoCt1dtJEk4tzLaiNM3CxYmuZFCkNFti46cVDmpU3F1KlRx5rO0tXqufSKdr292yHK8lezUXrZ2uk1s2uvex2Oh+INNi1KNL2dZhc29vOEuEmlXZNA91bm63BxDbLDOl1Kdv7qUpEv70os6qqcZTjK1Sr7kJt9YuS2cbWt1UHey1TW+Mvdi7aW9H+d/wATq7rw94PuNOPiW+ubxrNLeW6vIrC+hurxo4bSSW+k0+3n3mWa1sNPn1KPJIMahbG4t7dvtVdCy2lD99UXNTd7LD8rnBqF/gqvmav70mk0o3ON4mokoJLnk7JuDUHrreUY2Xu3UddZWR8l/C9r+f4jXF9pa3eo22mXOqW8elTJLHaW5keS5e6vpFZobWVbe1mWYyzTSyyM0CMkbPJDKpqMbU6UHLnU41J8rfI4crg3B76302dk9mgV3Lmc3y6wdPW2jcnLt8asur321P0ISS91aBJ9EnRXW4itxdLCzCWWaCFHebzYjOdt0yykPBGXjcNcNErPt0VGM5Nxi+Z2i31vy32Xu7JtWW2j1MpN6pvS/l8tv67nLSX000lxLdXN1CA1xcD9+jxw3UUNs2xNkKNJAHYSSSPiS3S4OIvKIdM3CMZJNOSb5bSVrPu72ur+qEk76bpX/XqWtb8TAabeWdpqImQW0sYEBjlktXURN5MUCLHmZUMFxK8p84F7VsMXREU5auKtaK5JRsrX3ataz0a117XKfPf/APZPN7FtStIH1V4w8mnCPUEgYIHVElQzszMkgiaO1WZ3LuxjkicIfPCboUYy5rpR5IubkkrcsVquVaN2T2Tb2s9ED57Xe23Q7fXptT1WOSLQ3eAR3FvrH/EuaUhrO1IkaD7PbxXDz2mr24uyJ1jiW2R5SUuRa3RLhaUlOFKFnZXaXu/JtJ/zXs97dLKUk95W8rXv8y9cT3xEyRzxC1iFwUSQmXy5BHGk29IUdbuErdIIFEKQi3dUlE/zRPnLm55aLpsor8i04Ly+88hk1CKyudRhvLqWS30uJri3htYldRC5lWSeG5WFEmuDHE4BjitpXuZbYSxxlI1aIwcpS/c0ox0s52S1vdXi7L/t5q/Tra7pf0/6+8s6peTXWox6VAl1bRgwx3Vu0L29rdWbn7KtxDNHC8RBZG8uSPG++uba0dmhhuHPTThGU3Jq89Peb1fq769N9jNqySS0X/AOi1u51a4trG7OmzWd3bvd2zPPFZSJIkMbuUOox3c0OVtri1jgNl519HDJDLM0cU0RKc5wmo1XFXjLl9nzSTkrfajdO19r99BLm15fnt+p5r8RYbC9iuNdE9skR0jxXqdz9otI7uSNNOtdXh0tLaZvKdbiS8g083EFysam2IijaCaWOaLvwuFUmubl3c5LlSfM42T0Se/b17mNSq4ycbcqfo7/AJtfh+h5npzyTWi32o3sFhpmoaDo+r2Rkij1KW60hr638Fzzw7buNrH7Nrttd2giu5Y5J44JLuO0S1kt5bj11QkoRSi37kYP3vsrmfV+6uaTd9N97WMo1Yu/LLa6+G2z9NS3d+HNJl1OS0tNW2W98trDpkxd7G5S4uZLXUbiKa6WUTxs0c8axwpHHKVubt3eQpx0UYJqUftU+Vpd4xXLKz2kuZq0rtPRptMmclJbrXdbNp3177mz8KvA2jeK/ECWttrl1K1/b6Tcw3Cf2jrFzZ39/wCI4NJijtovtXnSXNrbXsLXi2t9JLay+ROJTZjzgp2lVUeRQnUlCNOSala8ZSne7cr+6nb4FrboTzRjTfK7KLXNu7Prvfr20JNduppNPuIbWTT7qygiltovtFte3F6smnWMBtzBJaRyQrJ5hhE8d0qS7gP3pkG0XCtyNpJR9617c2i0ejvuKUHJrS8Wry169OzXTbQ047TTZJfCN1cXlof+E1v/AIiW7Xd5/aKpYf8ACNW9tfWDWRs41gvjfCa4gdb9LKCBWiuLSSW6ilNa+1jOfKldvqk1fTt9/TzJbjBWd1bydvvt+p+gP7KXicTfDm6gey+0WaahbRxzx3thBsT7NG0+4SXlszOLneJHiTERUxyM2GmX0sJGpTjVUotxq2aiuVNNLlerfZfjeOqR52LaqSpuFTbS3K1ZJuVtY66q9nvttofP3xn+GXjj4gftCeB/id4W1FNK0fwlqHgaK4sp5rCC8vF0TxnqurarLahLPU7e7My3trJZpJqGnyQSpdi8jEkrvFzVaE5SjKOHhUaXuTlye2pxjJKXLKL1b1XvOUnBtLSyNaaho5V2m9OXkXLv9qUo3XdcjWtk9LnV+KT4hsvjBp/xK1LV9N0/QtNsrKxtrO9lW1vLvU1sYdF0yGAPa28bSNdXkawobxI7xLuCFDGCZTy/7ROvJ1ISioySjslKKVktPh00blZ93c63CEaPLGUXe7ckr6OV7316dtj6E8f3uoeKfAOvWWn2DxahqSQJa3ltfQ/ZPslzzLJdFbtHaK4gdYIpYnht50uYi06o5lPbiHVq0nCfu1JVKUnbl96nFRjvG6VoxS0tLS61d3yUoKFaNtYNSbevxfYVnruvTufLvgK58T/Ci51C78SalLeaAlgbCGNZIr2UapfCSztxDb6TEzv5msSCK5kne18nyrtSqzQMk/DTg6V+aMW27/DHWNkrOy1vZ6v3rddEdk/ei720Ta062/ryPXdd124+JHw/t5PDd3bQWOrXk15apqr2ltK0ElvrdrYm5tEe7uba+l1CVp4Qtv8AarS0likntyyrHWlarVnT9nBcsbpuMeWN3F3TurPe3XpqZUYpTVSyvFSSfm1bb0e7X4nnPjKy8Ux+A/Anw81VU1K38NWGmXV/NcpaXFvcTaZZahpFuLq7SJhshNylz5kltAJIzMsnlKqrXNVxNeNNQqcygtkuX84+9+JtCjDndXRS66N366J3ivkkdT8QfDPjbxh8Nfh34CsZ7Gy1bSpbDZun0dlhsrHT4NKWW+W4/tET3RgBtljMGmqkcbQwQec8qz9OJr4iph8LSSvU5ozhFygo8sVo5zi1L7WkXLW7unbTOkqUK9Wra2ihJ2k/dk9Uou6Wq3UbrujtPi98Ffij4/8AAPw38P2Ok6W9/wCH/C9xY6zJf6j4eaB9Ufwzp+mW00TNJP5/2a+07AliA2Q20DMZJHEUfpYrB4vE4fB040eZUm3KftaS52+XmvJ1E58vLpdySv7u7OPD18LRq4lyqW9pKPKuSpdRjzpact46S6pN9btaU9U+GvxU8S3PwwbS4dLt7v4d3M9jrFtrN9pUUs+rXVlosGhzafJDc6id0FzpxtVmE1nJGsayXBeJZt/JLCYmdCEIxpp4edeFSNOcLxk5+6pPm9792o2a5lvd8176OvQpOpOVm6luR2k0+W97JKytzK91r52PsTbra2CrLaq9skV6JLq2vLCNZZBeXMbuIpNTyrSqWYgQuXlfMu55dz+o1W9lzqntGV/ehvb3fd5ur6Jf5HnSVOVa3P1TtyTTvHbotux+en/CGfH6H4qWOuRaK8mnarqV9rN41vq2jSanZafZXul2UEjSnWVZmnulW8gtHkeXH2WxMawRXscXzUsPip1YzcZc9T3ozg6U0oqolJS1cIr7NpWavolZM9p18MqXJNrl5dVyTtzW3sob36q3m7N3/TNNZ146UzXOmXZjaGCNN8kEYN0HzGyieVnTy5YhsnIiG8CWPKhnj+ulWxMcL7B0HCKpKDbqweqjyrao1va1lyrfY+fVGlKpzQqLmc+bl9nbTm5mruPS3dXtbrZ/OvwO8C/Efwrf+LZvFGjQW739loc1i1nqXh28M+sQ3WrTSyXUcV5FJb3UKT2BWUJEsyk4kkAYDxcBgcZh515VqV5TipQbrUJr2ylVipP97Ll9ySWiV7p73Z34rE4es8O4T5eSp+8caU4e4uZKLShHnja11rdpN6kHwu8NeNPCl7qUXiuwjthqI0k2ZsrvT5/Nv7O01G21Gcw2twYFeKa4VUuWMMktuSp2xxpuwwVHGYaTjisPJScnNKFWnVva/vOUpyfXRJ2d9tNNMTPDV0nCopJK1o06kEu2nJHbfW/+Vb4t6tJp/jPwnvjMY8u6ZopQgMc93qOhlSJJZ7hSJvKtx5P7oqyoysfM2thmVT/aYKVOUYuF6fMua0ldu9k4rTbmtrtqaYKEvY1VGd3ZqKtbXpq0l978jzzw18Sda8QeMbixvrtZ9KXSUvYbK4a2njElz4v1uBBbiKJJYg1h9kaOO4mkWWMISqSJ5s/G6804R3Urpy092yfRq7va3l8jrjQhy3Uffiot+893a7+K3XpoeY/GDXvEmlPoa+FtWltbua8uVljWGzaG7EIt5Pstx59pMkaSSSxq0qRFyrGSGJh5bLPxc9pauyUbW0ektbLpfd+mpvGK3ktbP8mltp2O18aX+pWukaJFY61caZqAmNlcNEtvMzxrDKSsAcIRCgDKd0axExr8piaKefCpKXsoqDd46LbRJ2+1/wAFhTWsudK32dtrLt89zh/iB4gv7bwh9k0nxEh8XWVroN1ciCOOTUI7S9ZoTPHBLE9pEl07FDmA+cXESwwoW8rTC1EoVY1lzOpF0rvRR9orRd42S1er6btocorni1G6i00ttb/IPgz4c8Q+ObTV4Io5bnVIdIl8Sajazmyjub7TNDjgv7yHTrTdbLda3FZ2G06fDHELhJC0DGKK4nt1l2WV8ZVxFKj7Kp9XpVK8nNxUpU6UXOTpapyqKMXy01eUpctotvWMVioYaEZVeaCqVKdGHIlJe0rSUIObadoOT95r4Um20tT5R8R/Frwjpvxli1/UvEOu6a1tp+q6Rc6Ff6Bq8EEEckU32R9d0+dw9hdMZ1mtJtNW+S4trpVuJ0thK0rh71ueneHNy3el4J2leLakndSVnG+m2wNw5ld2ny8rbv11utOVrXdXXno0VJP2mtS1T4gW3g7RtEgk0C61pE0fW3lNlJdxNNPp82o21xdJFYSwQzRXdpp2n7LeS4kEJgmWSaONt62GiqarQdNpy5IxtBNSeytJJvfd369nbKGI563s+XRX67rvfS2my8j6ysvFss3gy+M94tzqsSXUttPJA263EEjvZSkMiISrwMEWN3CiOGcFV244HTbjJckVNu3Nyw0tdNWtbfrZ90djaXw/P+ma3he7uILZXvWWYG2s98csIUiTUrSxvjPbR2sZDrI1y9x++jLyvIRJHFHA8lc1WnGN7qSv8HK0/wDFfmv5WNTlfDN1qGrT6xbXtvBKi7JBe3ZntSbiWeCUagYJ75WmRrSaeBUAOLWM2yyOWjtBzuWiT+zF2SX2Y+i1tfzbN4+7fl0v/XX1PffhRqmo3euajb3T262smgD7G0PnLLDHYzaTbfZ7i2bzYPOiM7u8we0mSG9s9NuNLs5dPlRfruBFFYvGuOk/qMnLf/n5G2+n3HjZ+/3GHa29q5L1SST+6bWvfbt6xeKu9FXy5TwZMsEwx3Fc7toZvmKkZKqSA7ZwK/R3u/VnzBzWoyvBIs8yp+8RVjly20+X5hCBULHbIrjLpu2qAjOq4dQ1jy9N7a7nN3P7gyRKyuCRiQZ24wrA7/myH+VirZKgFgx2nIXFOTstWvl+L0OeulUhpoViVmwhQyqMbCwKkFgSVxgkHGCWzuYmg6YPaK3SSenbz2KMM8JmBlVQCI13B+QQMBSGc7PMyc45LDJHymkaO7Wjs++j/wCAFxH5jM5jaJSzMgiX5VO04yDtL88dARhsgtQNXS1d33/4Yo3G5LcR5BxxgdRmMlSS2WK/dLYLBBkuuDmgZiyW5lRH3omyTYDsJjaEMW2siqxOWb5jjZtJz0OAD6W8FaxYanpkUMo8/UbYC3uHjbed6sywyvhSMTKmF3MGALBwDjFx5XvvfzPMrpxm7qye39L9ep7t4etrJXj+0xxxlSrs0iqmXGGX+MnA2bVVckggtuG4neFo26K93uclRN3fRR6O21+zOl1O80mGAqzxpwyiMuFVn+8EJTIGMbBH8ylhySxJqqjTT5f5X331MYPTTmvfT4t9O/66Hxn8TtdsRBqEN4Ld4sSxyKCC8SqAzRxRGGTLeT5qqjAh3XACGYBORnsYSm041LtNq2rer+bsu19LM/F39oDWtB07WLyW3ngi2TSLNbXQC3KF3Yr5MMMiMVWMiIxM6lMM0kyAIo9HAwnO1lpfTRJW9NL691cjHVY0o3lLld7u6vrsuj6nwb4k8XW+uJKbK5iglhnklkPnzMyxtIYkOxYFKTRNDDvTIg8tVdplWJGk9+jQnSl7+sZb7O1vTXqfJ4rGxqOS57Wat7r1+drNHlTrFuWOL7bcai5gu0liQmODzlilctAvmyMZSSrCbyERZHOJVCk9fK+35HluFlJ7ydrWlfa99m0umrtf7zGuLEz3V48DXFn+/BeO4mjSEOztGrGWNhslHkFSQAv3yQu8xDVSX8vN+FvyuKUHzy5ZSitPi9nbrta/9WPKdf1ARo+mNFHb4VBBLKu0P56t8kMzITJEx6sHbIdAACoZvRo07qEtZa66SVvwR5GNrq8oN8trW1vdtrqr3++yKfhTwN4i125micXen6QkUzXl1NbzswSNJiYrUNE8jsty0UbTb3t4VeSaaRIgxq6+LhQWnvzvZQWzbT+KWyStfe90l1McJgq2Jn716VBcznUlHor2Ubq7cnbWzVrs+m/2fvHOsfDb4/8Awa1L4e6LJqGq6b4z0zS00thKW1RNbdNJmtyY0VjJJbX0qrM6+XzFcqpUZPlYuEK2CxMq9RXdJzuoytD3otNJK71dkmuuttT3Mvq/VcfgadGk5L2iotcyTmq0ZU3zNuzbcl10e1kj+va+uVkijkknMUjRA7JHKhWUcx4U7WQlwrc8MQwGFbH5/qffpNSfbW3nr631X6HDXcxCvGsbBSP3k/zMpCsMLtCqzckMCd3LYJ4GGbU0uZeWu5yuoeXtSRDghsYCfMsjAYZs4LM5DNlOPm5IU5pHUr3uYkZEbEpdpJJIH3B94UAgEEgPs6sCQxyNjYJwMIouRurICxUvHFuXa4LODuJcBQAwycAlRklVySQaANaKNIwrCb5XjwrIm8JJ90gsQoLEDG3I2hlYDnlr8SJK99NH59DrtLUyeUyTK8eT5ysShCBecEbdzbmbY2Sq4J4HDM5qiSlZaaf13OtjkmTTdUVHjjQabdAkbPKT9xICHmMsaBnA3kSSwqAwbemGkrnxd/quIs2v3FbVbr93PVX3a39Saa/f0Ozq04+r51p+PX9D4Qvbcar/AG3Z69PYWWj6qbe2W0u/Cl5NpF5FcXVvozQT2mpRK2oHU9TubuGOVJ7kPBqVibSHXXvbSS8/AaU50ZYdUZVFXpunJTjWUpxm1FylTam4c0dJNLWGkpKMbM/VmozVVSSlCUpxkns1N8lmuqeqdvV2R5U17pV7qemaZqDxacmlWOlF9ISO2n01Vmvb/R7N7vTBcST3cWpxStbXMrajcQ3wsZ49Ia+ndrab3MpddYvBSjGLnUxtK2IlKTruLrQc4zldvdt6u2ujtY5MdShLB4yN/cWCq3o6xg4qnOzThad01pFOzsuZO938B2vxLin8S3ek6rrV5fl79bJb6KeyjEqWuof2VATE1rOTai0N4ClvD5gltEMENzexyC5/YqmV3p4mph8LCmpOvUlRvq1zYn3bpv458iTbuulk3f8AOo5tTUsPSrYurXm1QlCXLFSTjHDKXLBRUqlqbd1GMrWvZNxPRX8b3kWpSxWl5BeRi1SOOd4ri6uJjNBNNNcSpIEiiuz51lZsqqGsdOgsbc2c4+13V38fTyuk8JGpVg05VfbWhKFJNRs5QqT5ZaRSvo1e7vfQ9SpmdT65KFOd42UFzwqT5efTZShZyta7TtbSzO28PzTNJM91IvnST28VzE0s9sqnT4Ipxnyikc6kuke+4M5lu900DQ/uppfPzOMKeHUqUF7OT15db3lb4t9E79NFe2ljvwjm60udyfK0o3ulayva/mtG230udHfStp8tqlnGl4089ncR29p9neRotStxb3bLsuoIrhA88V1Mlshlv/OmjuZLt1urePjVKCwGkoQcZTTqyvypNtpysm7S2Vk2rndKrKNX4ZVFZrlhbm0s9L2V0k9G/U6fRr+OVIoktb9NQtrD7T5Gp6VKqW80nmWtiYrlYb61kklNvFCfs9yJ44ilvOWW6iiPzOIw1SL51OlFSk589GtzuXNd8jhyKcU73u5NppKTvqdlLERqQ5VCUXZaVKMk1HRJOUpSg5bXcYq71i0ro6G+1KzH2i1t1aW0kkKy3G5D5kd5bWUf9nqLSYvNFGHvZpFjEUx2ypHEsrCesI050/3jdnfmgtNE+r+TW+vzL57+7fb9DDD32o6vZQXCJaWFq9pM6LpxFvIIbs20MIlit7kFI43eF44ma4dCIHtnZjCvTTjG9KSt70vem23bnvFt37a2XTojGcnaS3dnZab20/G3l3PVdevb/wAP6brlpBbDULeXwL8QrA3NjG6RvqVvH4r0a2uL5Yi8lqv2cRG5ggkuZTxG3kySQTHvhDmxWFjCbiuWvTqR5YuKVR+zhLns5PnU5tWd1fleiRxzfLCcW2mvZyUW72cXGbfZK6b008j4i8G+K9Y0e5iS4WaNNU05Eube4W5sbaFxfxSxh7+7D32obbOKTbazN9lFzcq80cTyIsONWnSg5qnJNKolFJPWPLrLbaUve769iIzm5JyfuuN3olq3pt5WZ92/C3xJbXelNpdjq0seqpqy2kawvE1tZpFZoJHWNPKurpU1C2juEvIb5UW5PmKktq8UMefvQ2g0373Om09I2umpdIu23XZvUJWbfbR39EZviZdYaxQT3dxdRW8N7aXGpuj28Fv5nk3FxcT2UDxx3nkmWaBWEZaOS1Z4/PKFU46l04t3dNtS1bd29Xq3zK/qrdLFRavru1b5fkZ+kQafe2emSp4hjvII2jstYBhWd7O4uY2u4Cgd7qW0ikH+jtZtCrSm4FkZHECqmcqk3eo42i9Y7e8l107/AA622+ZatK9tbb+Rt+H7pbaDV7OFJtZiu/PV/NiSGzjs4rwLI8k0TQpb2Zhk3JcXEiLs3oJo33XCSrqznebl8MFo7N6Xat17t36qwPWLXTV7rdLodlpaXt9Z3H2XSNAitLuZYZGjl15bqw0uBrixWOCTT9YsVitrK/jvbqyhkSWS3LRpFEvnXseod8XywUY04zleOip15zip3UYr2U1DeMmnKMndO7asjBpW5pVHG2lvcs/Vy1XqvzMqbW78XUukzNDBcw2zxajbpm11CaW5uLeW2YJhTbWyWG2F54JAVktcrMDAWXlq/F7qaa+JNNNPzUrNPysi4qLV909U09GvLocT4znsrK7vZNQvBZaXpyf2hcx2qzXey7iu7pIHmhW4u7qeR7SJJbpVjgdLi0njW7LTvdNjJOrKEoztTlBOUGtObrzXV35dum+tRqcsZXV27W/G/wCm5geBNRttZgvdRhmj0+/hmR4bFra0jvGvInjjupvItrm3geJhbrBYG5E0k6efHD/oQW4m6HDlqOHtI8yvKNRWaS05otLfl0vddeuoKcnaUFyqXTR2svO/fudp4j1pJ9ItrS20K9v7VIDDewIs1vJplxFcWUcd9bLLIfJnFrHcNKshtPPvIAEtPs95DcPpGnedNU483M2kk24xbt7yWyt1tv52CVoQk1v069z5p8deI4rw3VhZ3fiKDTLyTEqWcWqLZSpJA91La3NvbyJYyqLZZmuWkhkyytHOwdUSvrMJh6dGinyqpOTtJtty73vfa/S+nY86rWUqlno/zb/q55n4O06/vPtNtY3Uq+RfGyey097yUXUENot3E18/luLNN1tauklwoto2WeUTvE3kw6VHb3+V3tytJ2XL2a2a0W68zmhJRlJX0bdvN3/4c73UB4o1Hws+gR2qppM1zBrVrJcadYR6hHql5YQaNbx23idrQ381hIkmJdItLkae1+s89xp6ShZIcYYp3lTSWzduWN+VNJJTtzcqurRvbbTRGnsZOftFKz5bLf4W07W2vdLW11bezZ77+yd4S1HRviV4QnnsJILQ+ITqd3ILmKW8ezSEWL2z20cUBuLeK7S1KZgaNJJbdo4wVxSoSh9boT95++7Ja2k4u179F3Wu3mVUio0andpOT11lpd+WvRaHil7o2vaNax2llqGpxLJHqlubcteFLp7aBHvmu5JprovKqGKdQWtJSQsRiwGVc+eM5SlK0NZXjdtXu9nubxV0vRfkdALGBNdstIuvEE1pOdPuns/D8Wp6q01uL+zuXvEkw9xp9jPqVuJI9QiivHlu4pzbxSCO6kmniU5QlzxlaCatJPZaJ2s79zTli4uNk3Z6dfvPuv8AZw8PW+k/DzWdOEt5YNL4luEInv5FuUkhELOlnDBNJBOq+buUFXgZdjzCGUK1ezg8X7SjOM3GTUlGnNuXNbk55abPW611tt0t5lem4SppRt7sm9t+aW//AG61sYXxf+KGu+CvD9pN4Wthd6y00ljeNqaJHZ2lzcSTSS6zE9vbyeekSWN1pMsVleWAEk1hMJyFWznSrS5HCM+snpa61e0t7eV7eQlSUpL3LxdvS6Xa/wDMvvPAdI+Iuo/Fh/BvgzxxKtp4gvfGQ13TrnTopoLeeTwjcWGsy295FJY33lPJNplmkFy9xbwiKc7zCunv5+EZTlGX72Td3eDk++z9fX/gdLiopRsopp2S006uy8z74+IPiqy8KeGpL2TTP7SEK6VLHC+py6cmZtQgh0ue0v4ftEaF5LWZoYYvPkhiFnJLJEssd5J1Wtyc21lfXW13frfbY5IqUtV0k0n2t1+R8sfEfxXqev6rY2WlaVNZ+G7vwjd+IdSl1fV/tl1ezvCt94f0g3D3kN7bWVxO8Xn3luywXljcXrTxLOILWHNtSn/C0ukrydkr909u73OhKXJJSabd7aW0tp5HRfBTxRpvh34b6trkHgiz0LW7jWrseJFsdG1HSNJvtRuPEGo6bY2+iai6HT7jTI44rdNNisHazFqYY12NImM+SbhP3FzwgnaLbUpSqSgkm9LpJPsyaco6xv713p8kbXxG8XX+mw2Rn0K3m0S5h0+LStVk1S1vLm51nU9NttTl03StKVTPfQ6DpD6bPczzXdvBPfahptsltamVobyMZD2dFVHRcad1Byun79rtfFfr2tt5m1OcZzdONS0kuZw5d1e17uPlbf8AzL/gP4geCtQsk1rxXNdBLiefRIitjcSSxQCyglisppjc26W/lPMd1vBFHDBJdR3mqvNeWkH9k8FCvRjTUq8Kt5y5IOLdnFN8qXRadY/NvQuvSnJqNFRvK/OpO2qty2/8m2t+Fj6l1v4tW3w703QrvTbGTX7PXL21trG1fXdFs4LKOOzmu2lg862nmMclpbxxi1mlumWM7YkitF217sMc6FKHLGpOFSUI0oOcJqnF83NJckYaOyvzczdlax47wvtpVHK0ZxhNtvdyVlq+rjrvprqdD4w+JqeEPiH8P9F1DQNQtz8SdX1jQrWS6azs2mk8GNpt/Bfi3sba/ubqxvI7uO3jnZ7aTS4TPdTW0VuCzdnPKnmNPnpexpYlSjf3bOpT5eWTSvfm9pZbbanNGj7TDN05qo6Cc1a9+Wp9m7193k3evvas9A1e1tbLSdSmlmZTbx6hqLxpHDAVBa9v/JAkLqjXHlEM2NxbLNuVtw1rUZQoSjzNtKUptaXjHXl8r6q626dCaNWTqLmSblaK0Ss3onotUuvTufI/h7x/4Pm0CTxnp+heJrbw1a3sNnqllL4stU0/To9MuEuVuLub+0rawltjqd/YWGl2AWWa41i+FtZ2ck98hufn6VWlGUq1OhinShLlnTWJpQgtedyuo3sknLlbbaVnfr6tSlNKNGVSPtJK8HypOXSySjt5tJeZ9lXiyQaL5Su0rwvHOtrNKY45URwLVPPWNUiRI4xI6vHgsnlKQAZX+ixVSc8PNU4yTcVJO6fupqTXMrJuy6KLvrZbHjU7Kr8S3aU7aau3NbzvtbrsebfDH4haf44sNe1nS/7QWwuvE8kinULu11IWqaZpFjZzWunyWzzqmnwXNvcS7Xu0t4L2aWKRo2fceLA1/bKrUjGUaUatuVyb15JTkuZvm05ovR2106nTWoexnShJpylFx5lso3io3StfTq9X1Ry3gz4n6X8RdNXUNI07U9Lj03U1tpYNQmsZZpUuLK11C3vI5LPUtQHkm21aAL5lzA0gdZAs0RxXJLFuvNSTlC3uq10321Xp/mzoeGeH92T5ru9/06I+Yv2pUn1S60DcutPHp0dzJGdKufsl/DdfbLaZJE8xJ441jjgugHWQyZJIIM0aL5WKlOpUtzyfKrq7vptbXvqvxPQwailJvra/3f8ADf1oeH/8Jfq10lvptnY6xcTxaRZmOVdRtVJstRhk1BGmD2ckbzCO5LyTJcSw3EshnZbb92axlHSFVqyjfmjfXdxV9ers9HtZHZFRUp/yu3foo/Pp956odRhtINLt/EVxAlzcTXMWxLHUYoj5WkPcTmWJN0UaRyso+0f6NG0qxqnn+UFOcpaOUNLWfe2qT3vvt316Ckru0e6t+u/zKeh6vLNYSanrjWEq2Opy6dBLJFfIl3b2roPtiwsyrazpatsMjSSNJC0MhDCQGsHWvTco05W11v52b1v117FWXPbpp+RxFlLcu2ua0trYx3er6uWkvGs7y1jutG0u1/4k9pYI0cLixaKZplYwAz27wPcyGUF1ulUpSpThW91TTd21daaNK99O3XsxuLT0Wmh1fwv8a6b4K13UfEfivxF/wjVh4L8NXXjS1BM+ntrOt2UtsdI0FL+W6F6yajFNKtxDAPn06z1GEx5miFergXT/AHdeNSFCeEoVKkPZzcXWrU1KpThNKytUfLF6NWdrnFjoznSUfZQqKpOFOXO7ezpykozqJLeUItyXnFWWp+X/AMc73T/FPje+8R6Xdy3MWo6dbS3kSeaxN35T20c0bw+TJIv2W3t18wxMn7mZ2BleOGPkp1nJSmrtTqSacktG7XSv7zSld3d997IValsufWnTUXq9bJtWs7bNW/UyfDnlXstxZLLdS3ttaanqNpDOloXaCBYLm8SMyYuo0ksbGWaTm4aa4ztLSTKVqUOdXkk9VZvo9LWXTo9tzKlytpP476bptb6tfPrex+hfhrxzLrXhzw79t0S7+zDRNBTxPq8M6CwuDcSfZ49QkiSSO4uDdQBjqkNqQz3cNykluzr5Dc2IqqE02neSs1po46X7e9e+nzPSgk736Hp91D/YWoiG0EMa6pZaJ5cMkN8sguLbw9ogFuIU2LFBaRsjWwmnhluGaYBR8+/CrG8ZKWkltL+W+90tNbLdPb73Fycl1j12+Rxmo3r3Uc+k6dFZopnktb2YzXzJ5lrHayQuIzf2rpILcHZNGfPeUrdJE3M8HCrp89vgad2k0n0uno/Rpo6Iy3uz3T4BXE516/jh1q8u4I/D0qJazXVxdeUF1HQ7eeW4Wa2t3+0i40uazjOoS3+pxW8Eplu0WYpJ9dwXOTx+PcoKEnl7eySa9pGztt38+55We2lh6FtvaO3zcEz6BvjfRtKUkVFwAm9l3Ts2D8gIJbsVRQo3MVLBRkfo3c+aSTbv/WpzepJc8+cZDHgGQSLIdyqUxsKsqkEOwBDjywNnIIoLUUtjCnSRJVYklSSEjbfsYP2XMiPhcsCoI4yCrElqZ0xlFJarZfkjDuEQB1EUsbF2Cl/9XyuXCZTnLHpwFJIBJGKRrF3t6FPBjaXI+UryB1VwMDOBJjAOM5BwWPfJl3tpuWNG5CmyZXzuKxPJJhWYklyTtJLcsWZzgcnbjAFe2u4FW7uC20Kg8w537NzIsalNw3c/MSojYbg5BJAbIZWBiyzyxI6PBFHACzhw0g3Q7WlyN38QbKBQsYxwGAOCAWNG8R3OlzC8sJDC+xlKKJHjmRh/qbgO20IwGFcbnU/NgsdqtO2pE4RmrNJ/130PpK48baho9vpF3eItuNdsLW9gLySYnjkjaVoW2oS7Jt2eWCd7Ql9qJhhXNJfoeeqLqSko7KXK1pp6312Z5f4p+MUyRuIb+Ajyg8Zke4RA5KR7QYyU3JlQElKquTlkUMQOUmt7/JHTTwltdHZ9rXtY+CPjl8ZtXtd8ltcSRSSQXMrzLAghVfIujteRMQ5mR1sioYmfzAsLKx82tqFFVZatdkr21019NfTua1qioU37ruldWu9Lbduj8+h+a3iHSfiH8Xtbe38J6JrV/NJdzW8+rLa3cFhNbyyq01zPqEwhs4YwUkMDeWzpKGkWSDDxt71GdHA0+eq4f4VJX7dH6HzWJWJzGpGnQp6c3vqo5Rhyvu9Jdtvmb1h+yxZ+FtLXU/idqsJEMM0x0zTZ5ZJWZHRorZr1XjeWSN/Mmf7MGkK4KbiQ6ZvNZYifJh4RXnK/X1X3326G1LIqVJRqY6acY3vTptpNu329J9F16ux4b8UfEPw/8Ih/+Ef02GS4iiWBWuzeNd3AlQv9pCAOodVTcJBNJIGwHjZCqH0cFRxNaUVOTae+y/FWPGzKvgcJHloQXMlfmdlKd7WvG/Lpray0vqeF/D34Z/Fn4yA3Hg/w1q89r9sSMaxdK1joJa3dpJAurXAjtyEinEj26NNKW8tjERkD0sVi8DgfdrVY8zv7tNc09LbLWL36v0PDwWBzDNVz0KVRR0tVqXpw1vumoy6fyvfY+sNK/Yl0Pw5b2eoePNRuPEfiGeITzaXbiQaPAw+cxwCW3kvr0jdHukmWK2dgU8pokLP4tTiGtXTp4eCo031Vuf8A7eumkn0s3rf5/UYfhLC0Yxli6zr1bptKN4XWum136o4Hxx4fa3aay06VdP0ywRRFsU2hWBYWEVuiqwS3jEiKJXgeAsIm8yNPM52wtVtRlJupJtN3u9Xdt9epzZhQUG6cPchCN+22i076uyV0eGfDrxePhz8Vfh3461mzuJtD8FeLtF16/gtbgWdxqljp97FcSJZ3Qw1tB5AbY8UhW6k3iRv+Wg9WtT+sYavSpr361Fwju+WV1Prp9lr18j52lWeHx+GxE1+6w1SnOSb1mm7wqX3Sjo2k9eqZ/YB4b8W6H468IeHvGfhq9iv9C8Q6NaazpN3A0jrc2V9brPC7NEXXAjlbzRIp2tGQ4U5Ffnc4TpznTmrTpy5Jp9JJtNdt09v8j9MjKMowlGXNCcI1ISW0oSScZL/Emn0avsYd7LkkHcqY37WkkXuQNvygAKBz93dtUjjaTB00Yqzb37+RiXaL8sr/AHfLAH7zay/IHVVXqWbbyqEEAfOQOpqbJp7M56GMyXEjfaJCXA/ePtkZlUupMZdVAAzhWDZV844O6kM6CGC2t9sO8nAUguSGLAN8pVSxIbaxY/KGYAHLnlgaUKwTrG0jSGRGIix8rhyMtI7fMDlMkDaAw4AGAaCJ81ny9tPU7LTrJY0D7Z84Bj2uTFxuBcqUO1gx+UrghtrZAIpnI5OTbe607Wt6WOjsLeCT7YZfPkSS3lingaVjZxqkUvmEqg3ktvKs6LI2wxCMBdoHPi/91xOqX7itq+n7uWpMW1VpWe04SXqppr8lvp+J80eLdWgvoxFEJEFysdtbXP8AaF5pVzbTi22w2emQRifzHnjaVpYbn7BYf27apZ38Mcxluof52w0akHpKynCSbVNSaunzyi+V8snTaUqiacoJRlJxjZfrHslOUXe3LUbS11bld3119He3ZanyhqMWqaXqWlS6lp0n7jU/tEMyPexwGxu9QmurgWUCarOvl21rLp9sdOvVtLO1iPlxKbTyL1vqspqSeKwihW5r4nDqV6cE9KsNvd0bXVavW7Mcwp0/q2Ik73WFr7OW3sp720at0d/Q/MzSLnRW8UCOWO0v7mK51CaK0jtrtLvVJHu7uxa1eOysv7QFjFbiza8a1mV7i/Kz3sSWXlsf2yu8Ry4ydF1acXXcJrmhUUYcznPkUNXzub5eZLlS21aX5NTlgm8FTxPJVthVWgoUZwm3SrVKUHOV7uMKccO5ujU5Z+0hJycZUzt/Drvqcwur7yxeS+TpN1MFjkLviztYTDBdfZLoTmWFCINqXNu0Q+0LL5b3kPymP5MPF0qXtXTcnKMGnyQhZWU11u73u1ex6eCUsRKNWp7OMpQSn7ydSpK7vKOi0X2dNHf0PZvtlxY2kqMb4pbTweZerHFcmWOaB7S0SFjGzPc3FyLcXKo1xcPCAZIEOyWL5qpOU+VNJRlTko0UrRTc9aih/hvZ7bn0VN+zavNvlVm5Ncq092L0XvX+ZqeHb/UNT1Ga7nkv0uIIIrgW09vLBbabDNBNdo0sUQ+1SiWZre7hhiuJftAv1e3uZbVba8HJjIulhY0KfLKndt1FPm52r8iXTSPxLva9jXD8s6jquUvaJNODVuR3Sb802247K3dHX3wuRdW50y4WWy+yTjVghmlvbS2hW2ntyvkxCP7OVW/trw3g+0xXn2QQyBBeRr4Tq04068pxkqqa9go02oStfmUpXteTs0v5U+x38labpxi4+xjFqbv73PePIkuiUOfmlte1yZ9RW3l04JBHH5wuilqLW0SdEW7EkZkWC2Bk+3+fNJaTW00sslt9llkEYvI3lyp1I1qclb33P3knflfWKfk9F10LceSfL0s/efk97voztvD4uJPE2i6dLBBdR3OtRPNBK14kSQXk+0W7qk7WcC3El09jOWILwTRTyKyHzY+nD0uWpSpyptpyUeWUb35n+d3o+5hVlFxnLmVlq2norefQ8t+HHxG8R+MfFdp4f1SLZZ6jNPYQGyuW02G3fVTfXN3Hb6dbw+RcyXFzLdvGJmZ/tM4kUtiT7R6NGHJiaEIqKj7a/L9vST09L6+p51ST9lUnHW0W7rVW7+lne79TyvSdKkvba0SGO6Kh/s6KLq4mEt3A1vLhbna9pI0kz+bJDcgRw/KskjHZK/lvmU4ybjrfmi99rLTp3NbPVJfC2tuidlf5W9dz0zwt4gk8PpqemTFrWwOsC6fT2vit1cX4uEjTS1uPI+2/Z51jMs4juEinZoZGM+yKdInCVoTUnyptv021fa+luwWZ3niX4gT31pfRG7jsXvpCjadH9mtbtEEurNNBNFp97N5UMcBa1gDRTg2/k2okMsPkT5yUaid9lq7PRL9EvwDZ38ypbaqNPsItVurpFOszxR3jLItrLFcF7dI9WmeOK5Mk9tBYXsxWaa1niWV0iuniu54zhXhenCEZLlSsl9pxbbb+d9+/oaQajfvLT8tj1XQvEC32jX72Mys13b+ZqMNpb6NH9qj1G9kgFqZJlg3syOFRZJNiKY1SJ9QjtBWVOfJLlfvezfvp6zSVm0+qstb20vcbjd7vtvp8za+HPxh1nQLm+tdG13UtMt7GzjtppbvSrG5Mf9jXupvYtcJqFtNcW000k+rYu47Zhd3L+VFbzwWtlDY+vQxFfB1aksPWjze5NThaSSSlyvr8MpzTfdLscrpwrxTqU2k7rlldOyk15aPdeTTMHxd4luZdSj8WXerx3UupvcXT3M7y6fFfv5EgWJY7azuJdqQxqbiKMWsDQ2k8VsEt2ia88yUsViK9ac71atRqpOoo30WjbtZb9f8AgnSlCnGMVaMF7sVstei8/IksvEcWu6DDJqKQ25W3u3u0SVZor+1ad9Qso7W+vhG6/Z47y80u909obZrefTd6rb/aWvbwrVKMIU4wlaUebn5lyrXl5eW9v71/kZwXM5N6R05V1W97vr0/pnM6be6bpdxKy315H4cj1KW+t9VuJoLeLSLW4fUriOKC8ktVglleWZ7gQxXDXkMO3yra4tZlvWyop1KqlTSi5KUZX+1tdLzj+quX8KSjra67k3xC8X+GbDS7DxKmuJqcl/qKadM2nXVvKLKJpNQ0y3vZGNsdySwrZagbRIBdIlw6MDFdwSy+/l+Fjh1Bzq81WacqdLl5mlT+OU+sUlKOrVnsc9askpOS5KacVzS0V5X5VzOyu7baP1PmnW/FC3AvtF1Cytk85U0++jF9IFWJre+hRrQyIGRHtrmXEQiuAkyGMxgRsp92jN8iatrqu1u/pfqclSFOUua/vR31206r0sJ4Qttfvr3xFo3hywkvLPUJtBv45LezkudUspdDgAkkKveL5emyRz3MmpotndGVl3CaMITIOrGLtKN+Z6ys+Wz6dr+fa5j7KUpOTlGMbvlTsne+ju3ta51VxrWowarpVnafZAdGu47oQT3loFvEENmsflPHetcQvHbwKALi2WGQzTviLY5hwcYynOcdIt8kF100n63klbsjpUpXUdG7aJdfNeW57j8CfGV6fjN4Hfzv7P0n7Rp+l37yPJqFxDp0ZgIm+2QTxL5pureNpA8YwEugNpINrrSotVqXM4w5ZKUb6P4Wle++j8rszrOXsZt7W0dt9UcDrGo+IdXhiuEuAUhW+vFmgvBHaOb62gia4mtWS4FxJZ29q6QFJFhha4kl8yZFKDKNGHO1bn1lo9Ve71sraLc1v+7jrZ2X9f195bsrRxrup6jCrwS3V1rwaGO6k3vbXdg1vCJLpZ1m+xi8uWmeGeGRk2hBbhXytSwyhJ80YJKCacVvJvZNt38+u+w4SkmuqXV/M+yfAPxG0fTvCFzpN7czS6kY4Nnku5he4ttPtszLcRJvN8zmBZ1iX94yXDuB5aisV7NQlGU5RU2pR5VyqLVk7z80npbd2E4ynUUnbljumvivHp3s2vuZ83fHDx5ava3Qj+0rD9oW+l+xxNb3dxeWlvKojtoLqVWMcUtvb3NzbPJtjFysiNPIqMzaknzRkrKyTve17Ru3fa7uxySinJO1vu7bHzloniXUrC88J+IdDuILrVtNhlUXEk08NlbW7hL26gltrgS3skz2EN1aFhHLZLdzSQI8zTPPN0aqTTak/djKUdrtbr13XzZlN83s5aO11ptZ7/ofdL/FHw/4v8H+JbC9TFzLHe2lzb391sg1S80S4eHSb2a8Esi21pFqK2MEkUcsE8CpFafarh2twd4uLlFSnJSVrK101fq+nbyJUVCMuXzffVnybd+I9W1r+zdE1O6TTbqLT7GC7lg/tK6spfDkiaZHZaPcs9yix2+mNAC8qGRLxI7lILh7YDKlKo+flinFXV72a06Lro7/AIGTnNPXT1R98eH9a8FT+ArTwkfEC6lcxaL4SR4rO6u1i05LWGK2nt7i+ndoZtUuLm6klknFybppCkS28kS+RF1S1opSm4P3NFC8moPmTv63Jppqamk7336b63+XmeOeILbw5rcMy6rDrWrxacnhz/hDdHW7hf8A4qHVPDOj2lymlSNdpbMb1dGtzo1wTaT39veBl8+RLryOCvOm4yVSrU5IrninG/NUva3Jf3rrrpb5HXFe/JxilOUUm0tbX/DU6vxley6p4b0JJ4bPwpFpCQC7tEaWaVpru4tY54reS3hWwuTawRma6aa48q9trO5kVJzamKXycZi4Shh4cqgqTlLkcKrb+H3IqnF2k97PV68vU3pQ5ZSm5Xba3a0tftpqe/6M3gPXtD8E6J4l1JIn0uw01bRLkWemGaeys4bEv9oleGa6mtrMMZpy80X+kNGLlsu6+nh69CpToqrKcVBK3JBz+H+Z9N/+3tbfCcNSnWjKq6UU3K6fO7X59Xbvt8tj174jap8PvGHiXw34jvtXnh8TfDnTfiR4h0P7HP52mWWmReHLufWbvUwkfnPCdJ0q+m097Uo6PptyrXSs9vaz+xisVhcXJKFWSqYd15wSja/s405cspdG0m13Sl2PPw1Gth4zhyXpVeWlJyvGUXLmUHBNe83qmltZdzf1j47/AAv17wWLfVfGGnafJrOg3pX7S6C9QNcajouoeVvVB9oiuYbhI4nkG6Fo5Yg58wpcc0wVTA0061pVaPM27c0HJtOPLe8pLe2jS30M1gMXCq+Sm5RVRcraa0WzvazV/LY+OPF2lfs7WGi6f4Y1D4leKrTwpZeJrjxFpslpa3t6LrXrC4m0zUI7iNdHkgitYonikjl8uB5rZnMMszFIz4U4YVQeGp42ap1J+1lJUfdvyu93feSbVvPY9WKxU2q06EfaQXJHmdnZSUr67r3fTXc+l7n9qb4Qvb3Zh8U7pre6hhe0n0rULKbZc2mp3cUhtZ7eJkEg02WO4ktl8yzubqxF2LffG59h5rhZUpR55Ql8Lbp8sJOSb5oxb0srp62TdjzoZbWTuo35Vfkbs7JrS+l2rJba67XOY+HvjL4T/Cf4cGysvGwv9PvftN5ZXF3Cbi9hg1ZrKZRdwQQx3Fy8epajHaSxW9mLqJklE8gMc23HC1sNhqMqcK/PKtN1VJR5knKCg46PdJRvtZp3szetRr1qsJuko+zUVJObT0s7K60va62vrZnnXhHxp8NfhJ4bv7jwj4j/AOEp0a3vobq4uYnDl7mx0XSNHkiEgtYfMkFvY2U8SRQCPJcmRN4SPkpxVOpHknzvn2cNOp2TpyqpOS5Ho9Xt5X6nP3/j/R/HOsC5ImgiNtDMiDy8fYbidFja3mACLNNLI7XQLfu02RASfO8fLWi3eStGUZSld6K17STT6W27PUulD2astU+u6+R5JpF3ZeHdduLi7vx5F/YaPp9vaRI9sy/8I9ocmnXDWbSy3FpJBdTR4lmWfykWCO2by/s7GNxXNBcy33T9dPv3Ojoeg67oeteIbSHU9O/fSSOlxYxC4hw1wDbSWUtr9o+z2ruPssqq7mWKO4aWGWQrDeQrHs487V0uZdXZaISlaVk1dfer9zyvXvEA0zwnb4dryOCaOLVdJeZ1Kyx6foovbVY5ke6xBPIwMJE3lBVtpSzDa+EaL96MrcnSy3u7uz66vsPmd+bqcFYeP9+sahZwXV3H4f0uwuFtdHVIriKGJrg2VtcmeUybLnzCHQH7S86BI4yY/s6yctalzxqSklHl5YWSfO4yuuaKvry+hXO20m1v2/U5Hxze6R478Nf2FHcJp+o2Mv8AbNpeyoJ7WS/26k0VlOvleYtsbC0WFtykJJLHFHEoiCPdCjTVSVnJxTSi5XXSP36t6/5E1vejZdFdeu6v80j5IutPvhAwvH+13qzrFO0M8U811JcTNCJkSBY5Jbb7QgQyyQtLGHVpIcjzDtWThUU4JuKim1G/LdN3tuk2rfecUItQcW+aXvJa3d2tt9Xdn0TaN8OfBPgeOyvNL0vU/Fd5BYa3pxggnOqPBfGxvY9OfU5IAbe9sPNurKTbdJ9ohtJGiFwvnrWXtW+Samvfm4WW1OKSblNX01uk3bVWOj2cadPSLbtzv+a66K2tna1lfU6vwf440zUNIbRr97azttQuI9QOkWs98up6FqVt/oSSalE8Rgl0u4mZ7iawXzWs728tmEEce7KdBTk5SmmtLa+Wuq0ZdObaT5XFyXwtWkrfj1vsev8Aj7xC03iC3TR9Sk8qKPQbG+VmilWTydJ0+zke2mty6MtxNZqZGw1sYY3IlWYwulScKnMrNdZa9O+m1jaCavfy/UydN8U/YLgpcbp5tQluLREu4bfEwdSAU3XCtM223KpLGkkCrLJcyCSG3eSud0VyT15dvi67lN8tvdcr9k9Lem3/AA59Ofs93Wn3viXxHLZxNYm60WKa5jeLZPtF3beUkrtGjPI32iW481pZZhDNbzT7kvITH9LwfGSxeNk2m/qSgra2XtY9m9Tyc5lL2FFaaTbWmunK318j6RvIrhJXML7wg3yJhQRlthkDKTtCjcxVSN69CrHZX6Js36tHgRerbZTubSRmPmCSRoY0TdneGkdgjMI97YCLuY5I2ZyRtbkLuu6+85rUIEEqgGQOgLEopYZVlwQquQdoDCTcdwbA5HFAzmriN5N4AdfLckbQUXYDuBy6nDM3Yhtu4bcENtGdkNl/hX5IYY3XKxh8CNi6kMXPfqSCW6EhlU7iOnJAVza9LGPKtw84OUBZd4U7VIEed33CGYvuw5G5eAoQE5ZFFJ40Ai81HADbR5YklSCVSfvORlVc4G75cEAMS+MAFD7NLMkymLaGk2sgd8KhYEE722Zk+Q7+wPAKYoA17LQwrRQrCUEs0YLuByFZdrsWcBgq7huYFMr8zAZNFr6Etqz16PZ/1qfpD41+EOn+JvCugW1r9liks9Lt7fT57q2WS2nhWJWj8wokhjXzUyrKm4I5xIo8rPTOnorJ/AtdWrngU8S6VRp81pe9Nq97uWqS72S066WPhfX/AIJePtIvdWkvvAmmala306pOx12/mspILW3FtG+lwT211YWKTRojz28TWay3Dvczx+czFsXCS8/RHqwxWGkko1JqT0tNfae2uyWx8u/Fr4q/Az4LLEnxJ+GWq2dxcyJHZWtv4bTX7O8vf9Ysduzq8P2osrToZFSJdjM4RDitsPhcRiJSVHljaLu5y5Vs76ej39exnicRCjTUqla1JyUf3dOpVk5Nr3fcUo6rT3nbXVJWv8va/wDtf/FD4oRW+jfs6fsy/ErxDpBmlsbfU7HwXqE2kQTRTIlyGm0q2/syzMZlUyG7voo4Y23Suo5HfDKaceV4vF0ILfkU1Jy13+LS3oeVUzqUW6WDwGKxM7r95UozpQXT4uVK1tb/AKGXbfse/tpfGFRcfEm78H/BXQI7hXY6nqFv4m8Tz28zJJNLbaRoF4+lII181Vj1LxHpsqBOLfbIuzdVcswfvUY18RV9aVKH31LX305dra9DKpLNMclGq8NhaS35ZVK03fa6p3ta3Xe+mzO58P8A/BPv4C/Di9tr/Vxq3xY8UsFnkuPFxt7rS4LteDJY+HLO0S1t495O2PUpNVRQqr57AMa5cTnGLrx9nC2GjrpR+LW3/Lz7VrdtDtweQYGg3WrQni6kndvFSpzit9I0qb9xO+qk9bK2zPcn8FLYQKIYtO8O6fb272621paW8IiWONgqJBAI7W2iAJGI0kYszKsKjO7y5TcnzTbbfVu+3qe7Fe6oxSUY7JJJK9uy62PE/G2saLYXcWneH7Q694wudOktINNsA15rV1vCRbvMd40s7fG1ru7uXt7S0iHmTyRwKWG1KlKWrfs4WvKo3ZJLVpdJN6pLv5k1ZwhHT36u0KcdXKT06apJ6tnyV4v+EUuh6XP4y+JM2majfF5pNP8ABGmmWTSo71l862fXr4CFdWME0cpk062t004O6FbnURGs6erRxfNOFDC80Y2inVlpJpaNJPa7ad/K3U8Svl7jGWLxrg5NSdPDQXNCMtWnVqbK/wDI7b+R+WHxNtdS8RX+p6lqJFi8qLJbQwGS2soraFpPKjgjXcgjXZu2oBCRIrgkfLX2GBqOjCC/iO6u370nJqzf3/ifneZ05YipUqyj7FOMXaHu04xW0YvbTZPql5n9Mn/BPfUdG1X9kH4SReGfEcHiO30vSb/R9dlhklt5NH1y21G8vL3RLyC7SOaKbS1vLUAriK7tnt722Vor23Y/D5xGUcxxSnD2blUc4K1lOm5T5Z36tpr7z9ByerCrlGA9nV9soUY05TtblqRhBTp3V7qDTS8lsfWd5ZzSTbWWVUiZYwqyLKpdQS4IwSxYsShBC87Ml1avMsexGcYQ3vfdLfUp3lnLOwYp5iptyRsQuRwpxvwBgjG0HhsDGGFIuEoaJOy7Nq/kZB07eRtjQvCoUufLLL8pderl1AAB8w4+ZweC3zBroWhEZfm8rzGAVQQQXwBjkMPvZyPl3Ddu2j5SQWE36GklpKsMZVWVmdEKEB+cDEZDBWbauArAMCUyCAM07IhzWqbXzaudzBLIsEeI/KMiKGLIX+VCNgUu5kUBTldnykBTwihZA4+r9WdNp0skVhdC2lVbp7O4Nq0p3xi5eArDMwO4RxhxG7ErgbSxVhweXG2WExV1zJYavePVr2U9PmtAWtWn/igv/Jj4W8S2ln4el1PV/EbaLrMd1FdXd7d3t7Hb2N7Z2E09yLmWP7ZaWx1Ox/s+Y288l20ivBpdzPaR6tFZCP8AAKM/aunCDlTSVt7P3oqLi2/sW+z5vXU/XoRTu+qnJfj1+886ZLy8/sjNgJLuK4hXdd3Edvczym5hsppTDcWzPpkwDNFZx3MunJAgMUsKQI/metlqVPMcIudf7zh72eifto6Pz20Msd/uWMv/ANAuJ/8ATMz8Y7m6k1K41lHt7aWGcXbNaCOLfEh1CN7h9OSO6EkXmQ2sJnm055GubP7Hb+RaweWbT+ilTVLE1VCc0pTqTlKTjyzkrKMaqt7qTUlG7V3z6to/EKyjXwlNShCm6uFoxaXNFuL5KzeGSkqfvS/iOnTu4qHO7qLPd/AugpPp2k3bWlzJcRLGTdWUFtdyzWNpbxiPTo5zfpdzWbnSLG/hsvt8VjJLO7JaT3ljb3F9+e51jWsRWi6sablFK1RuMV5pRpzafe7W2h9ZlWAjKhh5KnzuCleUW5ScI2lL3Vdzl2UbW13vp6DHBa6pp1jaW8n2efTrmQCNLtLfzLtNSyLrzpkiuVij8uJooJprglLXMqCI2l03zKeIpYmaTi1WSUJt8qhCUVzS5paWbs02ldatHuzjhq1KLabVOStFRcpTadlzxXvaN+9tZJrR6nqHh2y1aax1WS2itTrNm8l3LJpq2cESeZZJcSNaSWN6J3Fjb2yfZokCQW995JVnu7i8c8uMwapSw7q1aDpcyXOq8HzVJKTvJqSV2072S1dkrtF0MU7Ymk6cnO7ldQlyWjJRiqSs5csYt3UpTatvY3ft0N9Zx6ld6sl5E8VjqWo3moazFZSPDa2LG8gijs7eEtaC4uTbNAyWyLZx3Mdo9wty0E3FUoRlOblRjFRShB01K0ptaqXM53as7pWdzWNSKjaFRPaVnJNpa6vla9G7LU5R7p9c1xl0gzXNlE4xdXaQRCHdcwXcnmqI9OimWWW1uolmkcFWKrt8kSRQdOHoKnFyqU4p2slTi2ntrJ6qM9Ph0d2/lzYiupSgoyfTmbfK3pb3U9ZQuviWj93V3ue+eCPAOua1remahp8Lx2nhjWdOm1Itvke2h0q9s75rtDCLNlKokt4v2iSXz7hfPCiTzZDVCjiK1bnoU6l8POMm01dRUleUo8jaha99tFe4p1qVOnKMpw9+LtC1uZtWSi+az12sndlvR/2bPEXhrxd4T8Q6Gl1P4ftPFUEM8MWnQ6dDb29+1xa2txNd3WoyTXct07eXL9itwwa8a5j82JZHHqUMsxixarOlVnReJkliJwlC0faNRcU4L2ia5WlFrnTvH4kzjxGLoKjOnGpCM1Sfu8ybb5LuMoJqTaV3ZWaau09UefQ/Bjxb4PtobfxFoF4kmq2P2mCysp7TUdVuLiadYE2Q6X9sKvHJbPC9tIA8ghkiaEywvLXzuMw1fB1IQxMFTqVU5QiqkZPki+W9SCSlTlJr4Jaxb5H70bnZh69Guqk6M3NJ+++RxitrWk9HfR6PqVPCPwvPxCvNM0hbq6sJtVvb+dJ7We1vLjThpF7bxXPmWLxww2dxDcTXm83F6kk8j2cX9nkSWUt7yQdSdeFGCUlPo725uazTd7KyTeuqa7IqpyKMpSqKGl73XTbTrdpLTqfSK/seLY+MtI0i31LXtZstbkkgtXk1bQdRmntHuvDVrZlkjgtfszTafeeJb2V47e9hjj0aQybvNeOvUrZXWliaODgv3ledOEPZypyT9o0oxb9pzX11tB/M4IYqnCFStP2jhGm3KUotJcq97lT181qdN8RPgj4X8GWEukW9rrE91HdaHdP9qksrqC3mimupFeW5hgt7qOKS0juopYXkn+0C3SNpEmlguk5c2way9ypOnUnKKUG7xk03dJ80YJRV9E2rXT9DbC1libThKDhdqOjjJuKTa1k7tJpu3ddzirL4N6l/wjOh61pWjaxqel6l4g8O6V9rF3Ba2D311qdnp0ZtIbu0iuCTOdtvIt39mtmMfmi6klHlcMMpxdeisdCjUVOpUo0VUhNNVqlacacKHNySj70pKLavbnex0SxFGM5U5VYqpGEpuNubSKcpLRp3SV2t0rNqzJvAfwt8U+KvijrXgTSdEla4sddW4vrDVLm3htYrfUPDd34o0az+1ywax5D3ttNrWrajZ28AvZY4xp2qpa3Yins+zCZVjsbiVgKMI/WHJQlTdWFOUYqE6sYtzi7ykqdaXwpOnTm4pckpLnxGNwtGlDEzqt0JKyqRg5pyU4wcUovW06lON03784RtdpObxF4RufCl3YXd7omhy39t4/8AFHh678NaZNFqd6NQ0uwvZ57b+yoI5TeRRQyv5EKacgW8jL20Ml5eTVlisvxOGdJucISeKlhpwpVI1qikk780IWk6d1q7Jd2aU8XQrqqoX5FSjUjOa5Xra6ipWtPtv7tzx7UUtfBtt8MdfttCl8SweKvD2vaj4r8CatZW9j4g8NXWheH9F1y5k1e3vzaT6lcWlrqFxZ2t3dW0m+1vEvltri5bzbreplNCDp1sRivZc8ZqTlScJ0Jx5eVfvG1NV+Z+z0Tapys2mZLF6zVOlzWlFa1Iv3deZ6JfBpzPZXV7XKl94f8ADth4l8JaQFv7vwg194p0bxOsmn6fHq03haeZtK8O61peprZfaU8SaZoetXT28FwZbK2vYzIba0Rrixn58FDATniJKUp0+fmhKdoVEru/sqclCF56fHWhrFW5teXSvCrBwjFpycfeSTtzy2vK7UYws+bm11VmiDx98CvhrBpE914Y8UfEqR4Ld9QsNO1bwtpFzbPFd3qXCrcGz1jTbhbiJBCCfsmot5NvHdpYwuFgn9Z18C6qpw+tKesVOUMPyp6c21Z1OWeiXs6VVuzu1pfk9hXkn7adNwTvyxk229bNKUKesXqrc3nY+KLm68d+Hte8W2+k6JqGoxPNZKuq/wBkwSxXsVtJcadHf6fbahpWpfYL2bR9QvYpo7S7keOGdGDmJpIW9+hTwNelTXt4wcVKHs6mklJJyU27xvB/CvdXqeXiZYqlVly0JzcpRcZxd1ro+RqNrpett2rHejQ/EOneC9f8ZWOr+LNAj0i50Nv7E8SaYtzq+p3Go2viBmvdP1fTvCmj6VYjTdR0u1McsutWOrSWutwtpWkahFb69e6NiqVKo+ShOnKca0KEpUnOPvSpym7yqwlS5UoS5oxk5XV0+VSbqVSrBJ16dfldOdRqu6bjpJJShGm4z1UtG1y6tPWxztvqr6noUWr6LGNGF14evr22t9X1vUr86Vp89xpULeIdHtLXS/3PiPVoG0+wvTZtHa2UExSTTrK3K3VpUo0qVSphJuXtqFV05ycLLnbftI+0tyqfOm09PdT919NFJyp06yly+2pOUIp3tBSi4tPW1laLTu1ez6o7z9n3xZfz+LUhuLyE6po8dzO3h69WezW9s7bQ/FFxctoVlcWEOow3Ok6v4X0mO7X7TcaWyeJ7i3udP064061+3dVLCU4eym7RnKvKMnOpSnZWly+9Co7NtJ2lTTeu1uV5/WHONaMWpctNyaXtE01KKcVGUEnZ6c0ZyXZNO66DRpNG8U+FNH8S2Fy0eo6joyW9lHbadfR2c2pItjFqlsl7qYSdjZXdvd6LcxsLxLaZFlh1C5ivZIbLgxKqUq0qT51GLu9Le6/h5fd+96prtud2H9nWjGrCPxR1krtxlbVPVpNdU1dHsui+DPijfzyWeifD/WdTgu0nZpmsP7MtpJks3uDGl7eS21rISqtLAZZoS00qcT/umiUU5KboznKyve6lyLZt2Vkt1r6bm8qlOmtZRveyjzR5m+yXXu12PL/Fmqy6ReXFjeNcaT519pGt3lvFLcG+iREedba6W0u/s9xJOmyF7C4TzrcOsUxG1ni4nrbmak1zO+mtm+3bra1rO+we0Vru0X/LJ2e/a99VqvKx5xr97rmunVJbNvtVvZeHZvFM0V5DMl4NMt7+C3N3/akj3FrFE+oz6bpSyPceQlxe2VpNHNLf2qV0U9Vz2XK5KnPsvccoyTvpF2Su9HKyW5lUnJxqRsr2i4pJ3fvLVK7ul5I5F9B1rRrCCwlubC41U6xpcA0/TLW4up5Zr5pVe5AtX+2Je6Xe2N9/bttcWdtMFFr5sM6C8VqajGacPcThNuVeSs3fRqEYKcmrWio3e1jm9pVhH/l3L95FaXb5Zbu3N9nZt6Lqj9r/AIT/APBPe+1/Qf7V1T4g39tfKkBhtLfwzqUckxlim1QnUDrunaZfafcJcuY7yztLi5tZreymdruCeaZLf6LBcPVsTRWKeIjCUoxlCH1eutLt2l7RQknpduySTTZxYrOKWHrexjT9prKMqiqR5OZJW5eybfVv8D5q+Pv7Hdl8PvEvw88PeEb6bXbr4m+J38PaXdS3+h3J1W8uNG07V7W7gu4UsBa+fHqaReXcxTW0Vne2ksVw0KSRTcWMyfEYWpTiqkJrE1nRw8qc4yjOpyQkua1+RS9pD3npGL5ndGlHH0cRF1JKcPZU+fELlfNCN5JcsXq2uVvqpXSVmfX9r+x1B4X8PRTT+K4Pt19bzRT2154gklsNPtrLTg8NnFqUvhRL25uxqCvarYLdQIbFrkQFlsysHZWyetQw0JSxFD2ko/C6jmovW8U4Qkm1vZ1E9buyszOlmdOc5xp06jgm7OUJKT0VnbovK3/A+T/HXwt8ceEfHGr6Rpdvo3infe6ytvB/bCW9tpI0MeHI4b6C0gsLOW3+xQ62kVlbpb2ck2VtLcwrPeGb5zH0KkKkqfuNwrzpx5ZqfPGFnF2j8LbdnfR9D1sNWhUiqt+X3U7SaScXe0l/dbuk7tXR9AeFP2efFcPhKDxl4nv4NYi8V3W6z05NRU/2Na63ewaJpOi6ZBqWnaffNqkkVxGN13FAqX7BZpLebKxxPI8XVw1LHzUFRclK0akefmk+WCULNtSknFW1bVlqZRzTDqvLD+9zRu7qLkuWN3Nu2yitZPZLfZ20k+A+raXrEEn761tdJjhjT7feyaq1kNWv9Qimj22+nxj559KvZWgWFlZfMZLsxCOaO3k2MpzdOUVTpQqQj7T2iqWjPm92XIopVI8vvKySv8KKWYUZ8rV5TnG9lFxvGNveim22tfO3XcufDS68P3fji80nV9c0a2TUfDPjfw+b/ULRNMjW41zwnqFglraeaoMrQwXxuJIIUV5Ptezy5Msp4cDCVTFulVrQpc9OpTVaU4xpc3JODvzO0pWqNvlmmmo6O5tjX7OhGcIOXLVpTtFOTdubldl0eu2/Rnbaf/wTz1DVpbOGbxJqZ0c2dxe2Uuk3tnFe6kl9bWrTNcPqem3lnE1zNBHdI3LWUsMnl20ZnY2f1FPgvHSqe9VpqnJKdPkkv3ielqad+SPVSlzJ69Ty6vEeHhCTjBuUZqMk9eV9U0rNNLV9uvRHcW//AAT+8O6rDcWMtzqN9e6Vejy207xFp0Nul/eyzSXqXTroupzxXf7l7K7MBdYpElV7eJQHranwZVX1iPtnOtTdK0Y1aXKlLm9pCXuNupTfs1JJpx5vejqjnlxNTShOUPZwnGTTnCbu1JRTj70fdffvZdTmX/4J56d/aupyW+tRDTIbPzYbSPWI5b+VGEkclvIXRWuJIopPLts+V5kgUr9mSaRTT4NxylVftcP7KCVk6sJVd4qTcYtc3K24tKKalZPsP/WXDJxtTquUna7pTUG3Fy0k3ZJtaNt6eqZna7+x74/Wz1bSPhL4msm1bSn8SeAtVfXrjSyNU8KeOfDdhd39lM9vZX720622qwWL3ltbrdpZyKIrr7UZYpsVw9mUJYmODdOp7Jul8cU5RqxpVk2rXS1d0rOOib6tvO8G1TqYyDgqkI1IpRlNqrTnVpNpJq8bJ2butdb3Vs+T9g/xTo/hmyt9a8baVZujWpnsre9EGnrc3ENvJdF7u9tZZ7mJNUutTgszgCTT0t5ZoBdGS2S1wxmGH5as8Tg4SjZyVWq+Vfzawbcmulkr+WgR4gwtabhTpV5pN2lGL95LZ2SbTe9te1z5o+JnhGw+Euo2kV1rFrqcaQTWd5dW19cO0AtpLmXYYoZbGe3DSLEkUrQx/a2n3rIVjjlrwsdTjRqTpOrTnaKTqU2+STlJc3K5JOyT0ur6a6HsYet7amp8rgrXUZJxkkv5k/R30Wh8/wB3qK60I9UfzGuJbvUVS0vLqWzu4Y5bQxJfW1ywjSaB5kn37i97HI7yw28UASKAgqco/GvdWtpR0092/a+m+99Nzp2Pa9B1vWtUuvCug6c8z+X4bv445bHUDHbXDHVdYu/PVZJkUCC3lk8xLlllaMxFdpl2T5TnB8kdOb3rO/q/y6EKNpVJtxs+W2tuiXXz/rQ1B8Ho/Et34xfXNUni03Q54knmkvLeS4urS+sbXUftE7XVxuSGSwuBe3Bknf7QZmWL7TNbSyQ4qm6in+8hHk3i5JStpaybV29Hs9NROolKEUnLndk46pd+Zq9vw7GXp37O/giTwL4k8RLdWMUml+IfEdotzJrhQwWeh65c6fYmaW81C1tik1rpsYW5O4+TcI6Eo8MsVwwU5U1WjiE1GfLOi6lON2/h1km2nqpJb9Ggdbkm6cqTs0n7Tldle+8vhSXXtufFPxE1fwrocHg7wvoTQ6l4n8VeGRf+LLmHVXmTQLi8mjubRLl41EK/aNJlmmJivWWFLqxmkkgmW8iux04KLqc6aim7RstYq9lr7z8477LUiVZe0hTi0+ZSbe6j0TbTso33v0vqrHz40FlHrI+0XmrWOiSane2Mestp0cTxSx3OS0cMc90bpoIrhGeWa93fZLqWTyFH2Uy5T50otctmudJ3u2tXHR9lqt0YJQlUu5uLU9lJJPVO6utV0TR3tuV0fUPEJllttVtdNMmnRalbLNKl08MsTSywSu8cUlu96XFrO8BjkgRGjjT7Qqvg6cVTT21s7be823+enlY6YycVOUneCk0v5non5K3y369ut0/xHoWr6DqiRaSLXVF8PXWqmfULZXeO70/UpbttTs7iFZTcW95FPNDLBdCNlYRKbiWC2Ekuco6xjFv3VqlZuz2bVr+miD2nNGd7wai3Fu0XJ9lfdd0tT0Twj4g/tfwzf3+uwWo8Q6TqFnJYS22nLbTalN4nt0Xz4ltZo2jihez1FkiuxOlzbypdWyJF5okfuRlU3akuXRq1r3vsdFGcqkU5WTsnZX2d7PVt2dtO/Q9VsvCejxaG/iDVfEOmwSWj6peDTr37QDdaZptjbXLwxq6pYtc+dqdulvDczxySSXEMqW7RmMR3NQlSTUtZQTcbrmUuqa3VtLJo1Pdv2Uore61nXY7XUIcw6BvltYmvIo72WW9023W/uYZyXnuI7a0tkt7q6kluRHIdojguP3n0HBv+941dPqd/mqkbL59up5OdRiqNJ33m102fKnb0X3H2xclIWQGZZNuxnaJWYfK4BXCfMwGOjZYnJBIIx+gPd+rPnNirNLAxb5ztKMXPzBg5kDOvlhAvAJwoLEt8hCjmkBiTWFqZAzXCO3zkEADorHfhMMjfxYIOeQxOQAzWLezWluxjXMdukkLebaTwRBlkgeLD+azIVZ3d/miUK5aH7O7NuBDoUIcK1/ml9/8AwDIuIYUklPn4kKnBiUkBC6oShX5VTHykZb+E7jv3Ky+d2S00tr107kH9kxIGmDRSM8RCs4ZVCOVBdiyyAYUFQeMMchwCKRoqzbtJK3Wyd/zfXyM2XToxGSUBZfmbJYRlSVKMFby5GYsS7EKx+Qg4HJDWM07JNddOv9fIoLYQho5ix3/uhKsYcKY8ogPQJhQVLclih3qNzcg3NJ2uvm/+Cb8SFVgViwhJwX8pmJwfk2SqyvHhgVVQdg/dkgAmnaVrpN/JtfgZNrllaUdb7tWV+/kfo/8AD/XotX8CeHlvwyeZpyQAXCqrzR22+ASQs5VlD+WsiruIwFYowwK6eeXKlZfCls+1u+54FePLXmk1JKW617btdSS9miDyNbzTbVd1WB2H71gG8t0AZoygUkHcoG0n5SCNyFp12+/8Fq/Ras8P/wCEv07XvG+o+A/Evh37P4g8MWUGu2VzfadpuoaXcxzERQXOlXZilMN1AZ1RhNbLOQZTbySosoApJPom9L3adu2+3+fU6vZqNONanUfspvl5X7sr7O6eqb6NWdrapq5tazDqMsIhtrmwtE2uyv8AZ5bpssduY0tnswm5RjC8gBizDINN69Pz/W4oyjF3fO30vKc1/wCTOTXyaueZ6x8PNa1BJZ9Q1u5uYo94SP7MbJTGV3Kvlw3GcANKB5juzLvDFwSRlNPTrv3Z0Qrxjflp3va94t97HhuvaOmmTPa6TbyajebjugtEWWVmPP70qBHbAs2PMuJIlJG3e7MqNid1Oq3ze05Y7Wv7t977vppttc8H8Q+Cde1l7q58V6ymi6aUeFtG0QpJqVzEWkCtd6vIyLarIpwI9Os7eWEkGPUJQd7NO3RP1VzaMozvZvT11vt+Rz+g+ENLsILi08KeHZoLQOs01zHHK892wLRE6jqNzNNeXsihVUXF3dXEqqYoyy7QFJOUm9Wk94r4fud/zKj7OC0hTT/n15vvcrfgfEv7eXjHwZ8LfAD22s6rbf8ACW6uUOh6Dam3uL1odyfaLicrNFNb2SqQskxlRpHVcSSvEUT1cmwlfFYun7KD9irurU5XyxjG10pL3XPmt7urtf1PHz/MsNgsBN1qkVUqL9xTXvTqvVNqCfNyJJpzS5VLlTetj+f7xb421HxBu2sLe0lEcgW1jlMSqE2GNt08sm1yBuzn5ivCRgCv0TDYSNK8m3LdJOyvfW/K1fp+h+Q43MJ1/cVlFu7tfbX3W7vXvt5HsX7LP7ZPxO/ZM8U3N/4Kvl1rwhq93ayeL/AesAvo+u29uyxSTWsihptK1uG3Mn2DWbTd5bFIr6z1KyWWxkyzTKqGawj7R+yrUo/u6sEuZpK0ac7p3haz0s/dXvd9cnz7E5RUkoKWIw05RdXCzlyxVnaU8POyVOpbW8/aRauuW7TX9Sf7M37WnwQ/at8MNqnw01I2fiSxt4X8R+A9XK2/ivw8WGd0loJFg1SwaQlYNV02a5snO1Z1huFNrH+d5hluJy2pGGIj7s3L2VWPwVFHdrdJ21cXJtdT9Sy7NcFmtOVXB1eZQUfaUpJRrUpNa88b8yj0i+WKbTPoW4JR3XyyhwoXI2MBgnP/AC0+dlDErn5QBtAJYDzz1oxh7rcrPR7rv16mKUUPINoJkdF371yAB94EYAGzKhivyhuTnikbr3td13W2mn9enYUsJGKRou5BlMM28MiuVXGVBKthtwKggAh+ApYnZddO70NuNFEShokyApaUeWDIny7AwJzsLMW+XccHk4yaP63OeavJtarTVarbubEeJoPscrrbksZVkt1UmJOZFG52lZpCuQcnbiR1VS3zKEG098ItMvngw6rp95IgSYpKRFayYzJGWeMEoE847WRguOcZ58Wr4bErvh6q++nJXCGlej5VKf8A6WfDXiC+s9WtBPaQ6bZRTaFfWj3en2xOviGW3muNaii1W6bT5k3W8UVtqFtYtc6rpji0uTJNDZWelp/P8KbgrShKpG8ZJ8ycOZqKV4Jc+8V7ymk9ktGz9bhPlbTaTlOTs3Zq82tFe9ml99zd0awm0LTWmu7d5Lmw11bXY8bedc2TarBqcNzHpfm3D2+rJYyXyprlkhe3McUNvey6TFp6SdeX+/mWDU5OMVicPbWyjL20bQWj30dm3LUxx87YPFpWs8LX/wDTU9v69dz8G9L02C71zUme5lewtdWup5nlliFhDp+n6pcRT2s1zdzW0WkWm1Et7t7f7JGbS0t/PnE12sh/oPG4+eHdeEacZVFKdF+09om6tWTnFxUIzbs3Ll7L+bW347hcvpVqVGbqSVKEIVU6bpzUKdNRhy1HOcVCPwqXnJK8dL+2aFJeT2en6U8htb/fONRv7ZbCSyS3t4L6VrBvsjC3s2l828+zwTC3g08zgW5ks7b7PJ8LmToRrVcS17WDcFh6XJL2jUm1zw5t495NOOmh9VhFVdGOHblSrRTliaqnD2cWtfZTSScXJXtC8Zv7rel6NoFzNBY3d7qdlp+nFyttLDNKDKqSPbzRyTfbLW+R54FupoYTdxqjkXVyZ5Ge5fxqtahCv7PkcqiSU9XJxlLWKSWijG65tNO6R6UKdWpDnU1GmtOVWi9Fuk9dfNt2+Y7XfiDp2nPfeGdIRre5uLZ4pNRsLi90/wDsuAWWn2m+2MavJLPILa7nikLeZZT3MnmJas8+zvhFRw8Ks6dNxp17rnjePNJTdpNu3JJ3lS2bik1KS1fm4qTnVdCM3GpOlKFoSs5U1KL5l1b5Uo1JJ2U3ZJXscjonhC8uNPNxLq0jWNvama3WO41OSWzge3u48GBoTcPFJFDZvJNcLYtGjW9skcJtDKOXHZnScZU6cIc0VapJQXI6jteMX/MlK8ldyV09FvngMtqUG5upNRnJ8ilP3o0H78VNNdLQTb677nsHg7SvE2k29ldo1rePqMt6xJPnxysZTaXdxZXNsbWVLeznggEMN4bdbaCRka0mm2i28mNajUqKk5VYJXty7NfZbvGVk+km7eZ6MoThT9pH2ben8XbpdQs4tpapK7a0ufXXgq71+x0zVIb7XLLTrHVItTjXyD+61K7ewt4ZbY29xBbNb3E9ml1ApW9uLqDfcXH2dYoCH6cFicRhJTfNGnRrqVKTm1yyaT5bTbS51o7LR6XjqzPFKhWhDl1qLlcYwafMk1zPS7aSvqmrW6anpPhn4ieNNb8cWOhXWp2x0638TaC1j4eitCZNA02yutCayaTVXlN1q0+oWt1JfSyzgvZXDtYJDLF5V2dMTnuOnmFGhKtzQi6EIxatCKUIS53y8qvZK7bt2sZ08uwkKM3Tp2nNTbfNzSbblprd+VktjaljvFuJtRj8TpqOrTNYtO9pHbZez1FzMdY8241WfbGt7dPmC6VVFxJIm+3V4mXycVJzxFWo8VTnUhW99KUZN0qklKDi25Lk9+DTWj23ZvSTgqVPk5IuKklZx95LlcV0d1eTWrvd6W081+GMl2PFXjrVl1q60wX99fRJ4h1M6fDPb28er3WtW+m6YpgaaXW72W8lvrxEnmGJUsROzWVraVwUq8VOrH6x7OdSU2pxcNYxk01s3zXVvdtZXbu9ToqQ0gnFt9YtX3k7XW+1mtlqmdHH8UbPw/4kuNe1C5uI73QNSv5ru7gurmC0tLGPSIC98s0VrJNFHHcXV/qSWkfm3Ec0vkj5d5rmoYxUsVTqNzlUjVUoSVRv4JK0oyvaLXr7r3S2KlQU6M4RjBRlFxaavaUltZ6a9nvqYvxT+NPg651ewsfA+p6vqWuahaW93qAv7qa50cWeoaLNrLQKZrTTpZLqwXS45pY4JIbeGW0k03V/sUkZuE9bMnQdOOIwv1udWonUq0sXOE48lvekuSnTlGzT5eZtR1bTRy4X26lOlUhShFNRhKEXGaa21cmrPTm91aLSx6PpPxS1X4f+G/AvhN7C7nsLvxRpfiuw0+OS4sbawubDxU/i7TNIn1a9kstJVdXm8O3cbBk0h7aK7e+gl1iSM28/oYPNXluAwGH5Z1ubFYTH0sKo+yqqeGxMatOnOrNKC+sTpeyjyxi6V1Uk+Vq/Ji8CsRia9RNRtSrUXOTaX7yk4znpa6ipXTXVO6drHknxG/aH1PxB498Wa/4AS30DTPijH4al8R6xHpF3batHdeGvCOseH/Eut6TfXWp3kmkHSYtU8baXIdKQwXFjo1tbXUt3p8etWd4sx4hdXMMdVwUXhqWY+zliGuaMl9WwuIpO3tZTqqMZYuqqk6clGcowcXFcym8Nl0aeBwtDEtV3hqlTkfMpRkp18PWjdRSuozoQ5U/evKd2048vztrOsa1oen6d8QJfFnhybS9F1Swtop7MX+l3kUFnrF7YwPYaasuj28MFre6PdyzafNLpscDXVzawXd4VktovD5Z1pQVp+1b5sPK8rObs3UcdZW9Xr3O58sVJvl9nGCjUVkuWC6Qta0r73T8rdMHWvipq3i/UP7f8Ta14kvtZ0q7itHurnUb25QvrWkaL4UnS5vrWaGwsLW8j8PadarZafPJp6jTmuGWJ72azbbFfX8XVg8TVUoVoO9RpJKFO9pU1FLmm7Ts/eS5J6aO003h6MWowUfZtzVK9nJS+NSlK/uq0d3892epeGr3QNE1hrPX9Ys49Vht/tc+m6hfxPa2xtoLqe4jfWo92n/aZI9P1G6Cm52SR6dJcMyHDCIYCSpu1N1UpyhCdNSaqONuZqMbuyurXeuvmU6tPmblUSbhCfvySsp81lrZpqzuntpsWtQ+OdtpV60N54f1NDLcXFlpFpbm8vNX1wfb7y20A6JA2oafaWlhdxf2drM13LbPPPb6jFPbqwuYbOH06OF9mnJrmtb3nZz66JpJfg/XvlOo9GraXv2W2+pwvib4gfD7xhqRmt9Q13TvFNjPpn9iWd3Ej+HNOsRDc6V4o0/xBoItdQv8AWW14yzf2ZqtlPbXulNbWu2yR7lIH9GnBQo1WqdSVWfLGnJtKELPmm5Jx5pPlvZRad1d6HFWqwnUhGNSnFQfNJSTbkmrWi4tKL63kmuhxurvNpy3kt74h1zxBb2622o6X4fGq2LQSLZeGbzXbvVZLaRoo9W1HQptUh1Pw6iT6mbyw1TSibbQ01R7VpjTSU4c7hGom3o3Kc3FwUla3K+WUuWbTVrLW6vDlzOV71HumpQ5YwX2U2muqvq9fJHD+KLy2sjJp+tWkPiDUIPDmseGzZ6dNc6nfabBqWg+JNQs/EbXOnWk9i8KNL4ZnFtbp9jnW9tE1Ii3S4iue2lFQblU5ZSnzTjGU1eTck+bnbaco6x5L86u+bZsmpU9pGPJD+GuWWiutlN3ilFKUrO6XLdq2jRb+A37O3jnxz8SfFnifwN4U8TjRdN8NeNrDRNQvLKxso4tf1jQ9e0LTPDeoanFbaPpceqabe+JdLh1G1FtbyyXE1hcS6dbWYS5svSwlariKuGpunJx9rKM4JJQ0o1XS5pNO7m4qzuufXl3R59dUcPHESdXlk6Um7tNxvUg/hSTWq0b6abu5+/Hgb9mjwh8NvhDa+GdP12TRbyO0kv8AWfFdvF4TvtWbWLyCKfxFqV9qmrPfzWcNzcXMt5dLp88dpDGUaDMoV2+onlWFpYJxlOpRq1Y8zqxdOpJSfvSi3KnNcsdtlyrd7HmRzGt7eFSEYVKUGoqn70IyW14LnXM5erb6F3UPiN4N8Mvo/g9bm213UfF+lap4N+2JpeniGHV7PV9Q07To51N5YGTT59SsNdMd3JaRtc6rYRRQG7TU9DW68iWYYPD01ShCFZ1qcqMpOEf4lOrTtzciXLzwc2k0nKSTSaujthh61Ve1nOVOEJyqpKS91zukpSd1ZNpW0a23PkX9qD4e+EPHPhbT/FXh1bnV7VbKx8R2OgW93aaDp1tpd4EnntLVrVl03SYWtLW4vptQvp3urKbT72e1vprSW4t6+dzDDU3OE8PTlLmg6sqUn7vJspxUVGXs3Lrf3tUndo9HDzck/aySafLCSdueSV+VOTfNJR1stbdND4k0PVbu+sdU1K70DxH4J8RfD34TeIPDkVvrmu6BNpHiaKz8Z+DLvR9e0GW5vxqNnND4xCre31rHJHq9tosHh20kj1mwntY0qFKGDhyU06lSc6k3GdoqNNUny04ybknFTlzKTl7kXJJLUHVk8RKc/d5UoLpHWyV7315mlutdNyT4K/CvwH4q/wCE7vr/AMaaQ3iO5i8OatJ4XvodMhk0jwT4l+IngzUNV1gy/bIV1DWfDVyfEHh1bFIhJ4i1IQahDp2niSykuenDUqGIp1a0KkX7OKjSlJw5HdWqKKa9+rGTtBRvfazb1KkqlGUIcsZzlK8oa3s9dk9Ol29F1Pp7Ufj18BfCXh2zs7PxTqHxu8aeLvCF/pCT6T4g8Z6Fcayt4F8K22n+IdI0afWtNXXn0fVrqZ7NrHVnNtorX1r9nu7mxSTrp4ingoJRnPMIuk/e9pVoTVNScZVJUXTbXJJuLTlDVJPldmc1Sj7eSjyxoapaJTblfe2rTvpf003PizT9Xn8R/DjwJ4K8OWXiK51XwRr3iGG517Tbxri+1MeKtD0/S/Blta22r6Hay2F3ekraw6fDbXetX+nRImgytdW0IsvPbjGjGkoS53OpP2k63PyRqUKdGDpcrTaXs7zUbybb5XHS3WuWUl71o3ipqNGVpOlaU3LRttQaaV7X3R+nWu/tf3Wt2Fz4K1z4K+JvCE/hPS/ht4rvTfXtnJq0X2/WfC0On3Ygh1c2lnFr+l6/Bf2T6nLbSW1z5g1C2u5JbNLr3szzSKwsMDXy6ph6mHhSrVakuZ+yUVF81OWifPHkkpS54XmoNXTR5+BwUozdf67CcavtI04S5dW3KyaSTur2eqsku1z8/rT42fH3w54u1rxnqrQm0tdcgubXUv7LZrWeLxjq+n3EWt2ks15qv2LT38NC1jjWzu5YYbBIriZppLK4uq+Rnj6s8S6sKkea9eu6louEbqPLBt+6m7uybcr7bHq06Eo0lRm06cYRptN6y5XdNPS++ttOyvqfZFz+058RtR8IQeGtV8PN4gTQfE/iS6t7m4Kz22veGtOl1bxZ4Ivnl1CbbqdpHK2myX2r6NHqM0NpokLxwQ6pqmjvP0rPsZVweHoNXpUKtOMbOF5RpVHVjKelmubRuKSttZu5n/Z+GpVKtZO0qkJ05OMo8sVUhKLte9naTcdd1s1oeb6r+158ZPE114PWKLwX4T0LQNSs7y50ayuNE1nT9ZtdUgvtJvbvx5rNpLfSxrJ4h0vUrfSrXRmt40k1I/2pp1j/AMSF7jXFZ7iq0MNhqSw0HSqONoQp0pVJO3N7bVOc1yq23Ld6K4Qy3CQlVqy5k6i5XKc+VJdoaJK3z8z0b4CfFH4daXrmoePviZeavp+j+CdNv9c1ize0a90/SrLxmukeF72b+ydIg06+urWy8U2yabZWls5iisINWvLye1sLOK8lMkjhKGI9rj6cvZUXUeJjKUHTUa0Jxj7vJz+0VdUOVc3wOqnGTcZRrMOaVCNLDSgpVJQSSbcpKm3ZxlzcsXHnfNe97qy0Z9Wp/wAFKvhvo9ol9FZav4mbTfEMWk6tpOmW2iG20Tw1E/nXurW+qm+tDdyWmmi9ms4IoL2PUrq0hSPUYLSW11a9+nhxfhqPLz0q05QnGKUMNQpxVFa3jy1Yyle/uttq91a58/UyCck5UpU4xqQbcpTV3WekeZt2tfdaPzTPkr4c+Nvino3iP9pj9oDwX4w0efwl4v8AFHj+z8LX93rGpX1lol/471vR/GN1N/ZM32dpm8L6BDYRLeJZWOr3slzc2OgxStLp7W/iU8zxssRmOa4L2lOlKdZ0ZVJOceepKGloyS5oqCtFN2knvoelPBYaVHB4HFqnUrUFByUI8qatrdtu/vOys7OOur1Lvw8/aL1T4f6pqPxEWw8S+N/HfxE8L3nh/UvE2qal4h1DwnYeIobrTbiK7tPBlzp1jcWY0HSr3TbaFf7e1COawmOsW01pCuoabc8mBz6tQdfGv2mKx2Kw7p1amIxU3hfaSnSq0q1OnDmjHkw8KiahZe83olZ9GKy2NeMcPzUsNhKdWFZRpw/e1FCnOE6blLntFOfPeyShDVvc9b8P/wDBQLxFpVzr2s2Ph/w5qkUWsaRrvia9s9B1Rrm7stM0/TLbxBpunW16LO00RtQ8K6LIP7Q1CWdrHWtKnhi0UJfpNad+G4sxeHnOcsPh5OdSFStJRnVUoU6apaQqQjGDlyxk5ScrO6SSlZctfh6hXjTj7arFUYzhBR5Uk5VJVG25QlzwTk0uW11Zp7t6nxf/AG//ABbbWxg0v4WaXa6fezXEFrJeaGNc1u1/tJ/7S0hr23jeaPTJrG0ibURJarrbTLEZYrFrGbSbu8rGcYYuvWcaeEwlPX2iVTD05WpybdK6ja8mrXezavZIjD8PYWirPE4icre+oVqtNX+1aOnLG/TptdHyj8Y/2jdR+MifC3xJrHhKyPiTThfaydIvdAsF0u3kk8R2HlaebX/R/wC29Nu9P0iKwurDxJb6jb2rNLBYSTJqQUeTmGZyzOeGniKdGNWhCTap4elRheNSKjG8YqTU4Ntpzu0rppXR6eDwEcLGrGEpOlV+FupKpOzWvvTcnfzd9D4/8YeOdQj1Kw1Kzt7ewvW80XFjFH/Y6hlE4tptO0pPsjwpqmm6hbSz3Ai+zXreRJGbS2ms3j89Tp3qPms7qTjGLs02tFJ3TsnaKeuiWrPRS5YpXbsrK+7UV8r+Z5P4W+K2p/8ACQLDqTyyafZXM1rbXDLJFb280dxFDLDdWiKftdxYnyZZjJLa28NgciacKJzdSMIq8YySmrtppVGrrlu5JpNaXtFaJrRmNKtKc3GSjbXo9dPXW3l2Pch8SYdFivr691u4/su+t421DTpGmuiYc2zmeKNYImuobGLL2d2rxiQpZo7yQR75OWEZS927lL3n7nutq75U+bm0vZN7Ppa50OUYWnKNl5J3fe2rvbW+9lc8L8T/AB7v/Fek6p8NbDXls/Bd9cSW0lpFJcJLcmfVNO1ye7ikl3I5g1LS4IImUKZNPuLyEM0Ny0I6PquJw8I1qtGbmk5uKk2l1TnBa+7utvxOKWLo1qk4qXKldRlJpKS/ut2Te+3XofPUV6f7VeW5lVJHlgZGsRHaOkUirCixKu+FIjGhiyLdi85WVhKRhd0v9njyc/JzPnTSau7cyb5bpWequrI5FKPtIpySu1HRpNpyt1+Z0VxMqrvkjDoiGbLtH5Vw7KDsGIkklkykqq0oVg6nAi2hq4Wrzs5O11ZXXuxT1a00TV1J6qx2csVFuPvNarrqtUtPP5nV6TeKbDUbWeJlu72RXtUcoSHAI8pA00cjKuY18uMZw4Tc+2uerZVYKMm43tNJppJa3dlo9evkdNKXNQkp8qk+Z2ejT5bLd3S/q5c1J9R0Xwxo1rHcXGm350/xWk/mPOpOkarFpcltCsNwpVGuFv7uPyIUcyOcrskMLtdGVCpXcnFyXNGm2m7KMU9dNE+7ldXMMT7SnShJzcHbW1uWz73T+Tvb1PadPvU8Iar4X/thrS/0PxR4L0eP7TbTs5sb+0smgRN9u8gg1e11O3jitQrXXmW91mUTNeSwtEpc7fuOMYSmrKLUpQVrSV73XdpWV1sb05xpqn7y5ZU6cW5NWur6J6JPV3Wr8jUj+xXk0pbxImtPqFra3EFqPNjgmSLZDd/bWSOTygDBcXkMeVF1c2IikEchL2/JNzvaScGulnF697nUpKSTi1JPZxd0+9mtz7D/AGPfEFkNS8TJLHaqJNHkjs7myjllkMFlrFrJBJdMIoYwZItZgeVZGmk/dxuszq0jN9hwcmsXjVJNJ4NyTaavapHls3o09vyPLzlN4ahzJpqb7p68qe59uyalGDJNvupEUB1jVAkblyf3jKQ5bkZPIwcBSMAH797v1Z884Tu/clv/ACv/ACIYb9J5Hjj8iINuQgtC0hdTGWiGGxnBG58E5Zfn4WkOUHFJtSV3bVW6ehjSahLZXrQXDZaNWj+ztLGygEhcjHKncxDbjkMx+63AZooystHsuj7GXcOQ5eS2iSJmLp++hJYByS0m4q4zhiAoIwFJGFLkCz7P7mOhunkkJjs4ZcrtyuXV4x94RqxYrIfmG9SoyPudcs0cPdvrfTT/AIFrl27IMcEUwYqQJI0MiKDHIVIQpH5gCptwpKDGCScFQBJt2Su+y1Zl1t17dfu3MXVr3TtOsH1LUJrLTLKxhae5ub65t7aCGBQXd5Jp2hCxKilnkLbRgFlxhiWk7WTbk7RSV+Z3tZd+3kXFNyaWjinKTf2YqLk2+yUU3d9D83vjR/wU7+BHw3kvdA8DGX4o6/aTNHcSaTeQ23hOymBKiOfxOySpeOzhEP2C1u0CmRzKmIifcwvD+PrqE6tP6rTkrp1Hdta9Ek1e11dPRo8HF8Q5fh21Cp9cqXs/ZNwpxdvtVXGpHyuk05Ll3en52eIv+CpH7SHi3WZovDVv4L8F6VcmS3tobLSzqEtiXbCmXWNUuZommjjwUY2cakncsDFzXrx4fy6FO1WpOpNfFacLS8uRQ53bsnc8H/WrMZ1XGjRo0qV0opqc5K//AE9bpxvLWydP7z+qT9hf403nx6/Zb+F/jjXdIuLTWLfR4fDWvhbyzuhda54bVNO1HVVNu7LDHqrRrqfkrEk9u92YJUV4fm+cxND2FepTheVOMv3b5Wvc6LXs77HvwqOtTpV5JRliIKrJXT1k3Hpt8O25754tYGwuZm1i40uysYpLu8nszaw3d5FCoIsY5pxLHGs2RG0ibZkBb7PLC53pztW309dPzOminzXUVJv3UpJuN3s7Jp3u+/Y5vTvE9tq9hb39npkavPF5LS38SJcQCIMPLu5FMplRQjECF5lZtzBz8xAmraJPzf8AwGP2co2g22k72Wyd9emj/wCAWf7W1WdYnt5rQyOwiL2luXCHgkIzNswSpAkB8sLzjJxSuzRwiuv4oh1FGW3uG1q7aOOSIDZM4hjKqr7idojV/lymMlR64zTZMW1eyv33Z51Bpzarcm00DSjJAzIGuZ4vslrEzPtLI0ih5WcElQkZRuvmBW8yslCL2f43NOeUf4jcr7cv4997r8TPv/hRp9qgvfEFzBNLCjh0cpHCRkSEKgJdsIiqhk3LnJOEOaHTS+JrXazRtGu3fk07+Z+Zn7a/xu+JXhHw5qXhf4C+H7HSDDZ3V14m+KniJ7Wy0DwvZQKBJHp9nLG63moyxsBHPJGIbaQLNKjEFK7MBSwVSvTWKlOV5Whh4LmlXk/s+7FuKW7bsvPqZ495jRw0p4X2MZ+xlOrWxNR06eGpJPnqKPK25ct+S7spK7Uk7L+Uzx9rup+LfEOp6xqfifWvF+p3V3LLf+J9Tu7m+uNRvf3YY77lhM9pHuIgJIZ1D7IfKVTH+mYSlClTioU4UUo2VGKTcVpq5Ldq3K09dbs/HMwqzxNadX29bFqck5YiUlLnkk0lFKMUoWu04wimkm9WcTNb3yQswBmwiMrMEG+Jgh37VdCpX5AOT15VejdPPHbVNdW1b5afqcTpVOVNWb06NvbqtNe/n0MT+zLiZXlHlpIpkZ8ybXBYSSlvLZt23YG3lV+UqgPLITopUrLSpt0tb5abdjPkl3in/X946/4f/EHx98H/ABjonjr4ea3qnhbxZoly0tpq+nTsgkcODcW9zEwFve2E8O23vbOZZrS6tyI54mSQrWdehh8ZSlh8RSVSk03FOKcoye0k7XT79PI1w+JxOBrwxGGnKlVTim1fkqRT2qRv70PRr/Ej+n/9iX/gof4O/acgtPBPjt9J8E/GiONIo9Ma4ki0Lx5Okahrvwzc3jqkGpMpXzvDdxdS329idOe9t/MWD85zbIa2XOdWmufCLqnzTottfxGlZxu7J2ja61Z+q5LxJh82jGlVth8d8LpS92Neyf7yhzN7pW9ledTRzvyux+jd7o17FG8zEogXBRlZJDnOCnU7GdcA7wSei4IJ8Bp2UrOz0Tto9L6PZu2p9TTrRX7pu0oq8r6cqbum9dFd2V1q9ChBZzJKpC+XkFyUJ3NklSRtDDCAHBIPqGAGQDnUhJNXTk7aK1ns9Hr0Ls8c3mIu6QOWCjAOMM3lpjDYATAUckbQx5I4DLnajy6WfqaywXRkSGIgh22sQrNK428bGBYgf3uP4CAQW2gIuu6XzR0KaaY9K1Jmykp028JQzPbJHtt5mK+cjiWLIZcyxFJIdrSKVbJPPi7/AFbEW3+r1rW3v7OVrL16WY6dpV6Kvo6lNNq2zmk9e+p8b+Dd0sN/fSaQZ7qKxb7BMbrT59M0/UppGupb3V/tsl1PFaaBbs0N9p9nf6lfabbW9/dWfh+7jhiuJPwDEyqpU+Sd18M56Obh7OL5G17nKm3b3VLmb956H6ynJ82rXvzTVl/M97pvVW6r5bmtquk6fdTvqN3capJdS3NjHoscs9/FaXVpJ9gW5hslSCy1iO1GsXNpZW0VvN5pjlae+E0VzcWFbZbWnHMcvUbRTxeHU52u7e2hu3eK7Xsc+Ov9SxjSv/suI2V/+XM+3+Z+CY1Br65ubZptNurm9utW065ttJe3s71rSJri7soLWaW1gtIWn1KdyVs7vTyi2mpST20txNp0j/0Di6NOFStJRnSj7adS1Sm60eeM5QTg1Om48nLFayldzXw9fySjiKk6VGm/Y1JSw9OlVVKoqLcWqdZOd41IzlUcWk4RjaMJXTeq+jfh1rWjRQzL4mlmm1L7fLLciWxPmAtZWUOlrdxvFNE4trOW4W+tpRbIsSTTWD+fEs0v5lxBDE1avNhJ8tJKKhf4o8ruktkk2+3U+3yqVKNLlrJKcp3qXTlKbtb33H3b2tsl+J2c2ryaxb6i1vaWLadZR3cELpCgtra0lkMN5ZPZsk+2eVJikU4uUdFxuGLea5HiQiqNSEJc0Zz5eaV25TnJpycnK7tq7WtbQ76lRzhU5OVxSfIopcujtutb8t7K+/R6I+dIZtev9elbTPOgjgE6WaF5Li5lk1KSd7me3imMixJcNICGZzLGLaFBulikkj+slLCxwb1nKVNRhXlzaaK6slpdKLjezaV+h8t/tc8deWlOcpOhHls1G/K7trmTd72vZtXsnt9N6HOmlTxQtDdrZ6RNpf8AaX2csNTv7XSY5rhb63gW4nlilmLQWli7uLFrq8tBLb3NlbXFunys6sZVU5TvRrYqNSMOSzUKkoQaUmkpKNNXvr72u2h9CoQhTtBfvY0lTbd3dx5VK+u91rtr5aH0N4I8SeEdIl1K4vLXVbdkYnToAq2lrDc6lbWd4NRDyRyFRDHcXMuqeXZ2ks+oaqtrEhjtLxLXX2uChWxNaCxLjy+ypclWMLyV07uMVK2nupP1TMOXEThSpudKDjabShJuzSutW776NIs6b4utGv1ikF7N4et21XUNPtrW4S88u5uZBLZWMrJDHHFLc3NzGonUyyW8aTRyxTzsZk8mGIVSpavUr8n76rCPNz/vIUpzgpScZNuU4qL1vK9otOzN5Qgr2UHNbSta3ey0autB37RV94r0vx5DH4Aii0u5sYF0nxBdSS20YGo6DpeganALlCDAxtYzbLA8zi81B3j0+KKSAwwz9eMnQp4+c1Kb5IYWUUnFuo50eWSi+WyUJRUZX680d2jnipKKWjlzSutbJatPf5ep5V4q8f8AxU0LQR4e1t9L0SXwfBp1v9tttRsrQr4d0m20cJJNDbtdQ317cW2si1sFvbcm+GnRaLarNNZpp8MQh7Wth6dTnVPDU5Rq04wSrSlzSlTU58tmleDd0rfCmmtCUlTjOor++4aT8mo+7tbZu61016j/AIieO7jxVapo+l660kF54nmt/DmhaHqXiDSrW70a1NvpmoXcmq39oB4g02zSzvND1A6ZYQo/iK1vNeZGgjn026tYbmrV2qc4QjGzi8O5QpKdpKUqqldczd23Gy5mvMUqicf4seeS93mkrvXyavbb8GeuQ+MbeSO4WS78GxahdKovm8ReHdUntP7Ih0K/N9pCawNR1nTtV1e91kT2m+zgmvtes7bzXstNm82yvOapTowlGWGVP2024ucot07U6TnPkjv700opp+90d7BGUlH95K8FzRkob8z+F/a0jfV9N9BnxAsPDuoXVpe63qV7oWoaFpdlqWkaJq1tCGsrvwtp+g+DdBuoYo1Xwve+Fta1yPVvDugQ6uIyPDelaclnBas1zFqNSlOo60pSlKFKioNXgnJOjGrzQ0SdNTnOEo2cvds3cpJJJKyUpau8ndOyd9eaMnr711FaaHjPm6dqpttX0611Lw3o1hrWgQanFp9/a3mr2Vlret3FzZxJLdalpt3Neadqnh947ZHs7V1S5uZppNPS5WWfnlTmqd7e4ry5nKTqQlJWglq1HlaTaSVrt9QVZRk1Jq/wxWluXXdbvVu77GYmu3Gg+Hde1bRb7xRqWp2090NR0eHTngXT/AniCwutX113tdKv/D2p3GleL7LWfPtry/tbLSrfS2e3v31a0+xzN34fDwnXmqM6sKLpzpU7TtzzrU6fPOSa5ZpTja6XK1dNN7ROvOVG8krqTumrKMNraNa2V1r1utDjPE2o2eni18LeLLsw+GNEXxVFMLSSOTVdb0SDXZY55ri51JpZbOOTTU0xtFvLCwlVjpKRJZ3AmuriXRUZrEU1Qg5z5lQnUukoVfs8uyTaTXa/QUqkI0ueo17K11Huv7yerV/+HVzkvCSfCTwpr/jqz1zVtd8bPLI5ij0aO8s7XTtN1XX/AAzrVpe6ZqrS3YuNW03TrvXr+f8AtOwWx0G4itmm0vxRPdXltafSPB1cZSwFSUY0Ixw9ajFyjdc9H61G7jG0m5ua9Wlbex4vt6OGniqac6804tqEtVTrU4zik5JpcsudL012Zn61q48Y6Lb6zp1hZXEUtzF4fv72+hsIdRsbs6Xa6dbNqUNtM0ZWfWr2WDQvEN8umm6lLxXl7PcfYqMPgHhoRpVHUnKMVXi6NP2qdOrUpxqVJLmi1GitXC/PPmXK/dd4r4yNWSnTV1L2dJwbSnHk5uaT6NNtWaulre+h3+gapqeg+G/DPhy61DWdM8OT65bawfENrdQyjRPE/jCC/l0hrOCSHba3+mW2p6Cp1SLUTLJBeanLo99puqLALiZUeeq6sI8kKXtHzO6iuTl5movSaldcu+0rHRCvyU+WUnNSiry3mpt6J22S66aeRyvgTS9Q8T6LqEet2V7N4e8J2V6/m6rZalJd6lq+m6vf6he6Na3twxl0fV7vw1eLanSoZtRtrzwzMl5b24ZLq+0jorRhhaktva1Ze7y+/FxlBN7Xhp/ds1s7owpz9tFq75IvdJRu9nunPy1dux13xB+HmreEbnT5dG8S6jqNvc3Gl+LfDWt6tJfeFLPVdFsLPTNLc2ekSR+HNB8Qf8Ixe6fq+i65LoGsXr3l1qOgWmlXVvrFrr0E006Ek4zqx/d1KTTkpR9+Nk+WEfi5+ZRbkvdSUuthycbXptqcJxST1Sb3lNpJKPLdpPd8r1Nn/hG/EPgz4ZWfjqB/EjapdfFW80W008arbWmh6hHaWKa9c2dra/bDdi0fxB/bcO2PXGn1y/8ACuj6NYTvd3cF7DXsXVo8zg6cFS9jHkTuuWNGcakObmbulVVSTuk1bRpmzqSjNx53NKreUXGPLK97J8qV0+aMkuvutaHu/wAHvif+1JrHw61DQPgZbeMdX8O+D/EtjB4Y0nQ77wx/Z2naLd/8LDvdT1TWJtNlnuNO13RNda0u720m1e4t9eubrQ/tNpJdWHg9q7cJiM1jQjh8NiK/Lh6rxFKjTd5RU7xfO0nNP3lyxk+WFmoxS0ObELDSqurWUIe1SoznPm0jrJKK5krNwupNPS6vqereL/Bn7X39rJp2uWHxR8b+H4NWtbCx8QfEfxNaG2tbK50y0svENjrNjY6sLOPRNZh0lZdd1CaO6s1sJ5bSK21O8uLrUBpi6ec1pqVepiEuXSVSpFNX3TlZRbk9G3e/kxUJ4Cmk6UqKknzuEYOSlKKbvZtuy393T5He/Bf9kX4ka98PvGtpdXV18OPi/YXeg2/gfxNew3Njb2fia7GseKdX0jVdVihuJpjq1jrejXxme7tte8M6peQ295dNpt7q/h/UYwuUOv8AWlXhOlXoTpPCVZTSpOq6dSpVjUVkpL2cJJWs1KTbbSMKuYRpVaM4SVWMr1K1OMG37KUuSMldcq5ZyTXMn0SXM0ejfs+/D7xnd6/4hs/HXh7w38S/h5qHh7VPhPcmzW0vtSudBn1jxLo+ri617V7G91SfWtO1b4Z3ULacfElyvh3V72x1FpJri8+1VWV4bHwmpVKEquGqRWFlzOLl7Kk7VeWWlpRcZVYJKzstJK6d42rQkpKOIjCUXTrRUFaztBpNWau4/u5Wt7za0Pnbw9+xifBPxF1TwT4v1fw7ZeCNa8J/FXwzLe2x1Dxilsvw48VfDm58LeL9M8OX5v7G7T/hOvGOg69rHhe/06y0G317Q/EGg6jYPo+mwzX+sMuWHxlCOIqydKOJx1J+wck240cNThyKN52WIn7Kq07NRklZXZjLEOeHqyUE5ezw9RqaTiuepJybcvd0hDnp36tb6DP2cv2O/jJofxAh1X4heL/CHg/xH4N1ey01LTV4ZJV8U6PpWuf6eq6laanc29zpMkOg6Dc2c2q6drWmzTOWmit5rcPSw2BqVcTVhUxmHwSo4mnJLFtzVVQlqqdmnytpxTlftudNTExVKnVVF11Km4c1CKhy3i3zTSVua2r5UrrXbU9S8b/8E4vFlz4y+JjeCfiX8NrDwb4g1rxR8R/BPgbQWksdY1Oa8Q3mp6NffadGWDSrHRdATUNO8MlL2/0eyuLXQtVtLHRre3u7Uehi8kqzxE1HFYafPCdWlSoJe1qUKdT6zUp01zJXqOMopSt7t7tWuebQxyhh05wr02pQhKdRxVN1Ks+SEpTcZNQu0puLultZnvM37B/w7sB8MviPoNh4gi0W88V239qeCPjA3hi31mG2v/CNvBpNlp19JbXOha9HYTeG7jxLPZQXGuXHie81DWZtf1i8Q+IvDuv61MioQhg69CVf6vXrQjOOMjS9pFShN8sIqPLJOVN2upRlFtWe5nDNXKpWw1RUvbQhLl+rylUhdJt88rJxck4xla2lrNM+PI4fFniD9of9qDwR4qu9Z161i0aPRLjxHeC1sopfBvg7U/hN4y8P6aNB8N6b4JtZmX4UeHdbF7b6K/hiC4vhq9lbymW2tNaj4MbFTxtajWqRqVKuCqRuo04ONGjUpydSShFQdSMISsuVtxgvdaO/CtRpU6kKfs4UsRTUr83K5VlNJRTvLWUYLmvb3u51n7GPwU8MeMZm+IXiXxP4m1LUbXxfotnf+APE0cEmheKND1W+j1/VBr66pDeQaroX2PU/HMFxplhOmi6vqiWct6LaMPpsHmZRhMHLEe1xNWlUdCvGKwygowq0pSadSo5rlcIK3Nqknvo0jqx1fE+xdOlTajVp61otr2dS7tGGt1Npeej0Vz7x8a+PPhZ8PfiefBXh/wAFeDtJv9V8O634x0uX4eeGvB/hjVpdd+HV3ouoQ6Ppl5p1pY3eras6PeWV3oAvAkukNObqSPT7o3DfQY7G0KOZUsFgsNQw7qU5qlicNhsPRqLE+ydWNGnWUN5NK8FebVup5eFw054RV69etP2c4KpCtXrVH7N1IwqSjHnumk7t3ttfRHnyaZ4Z+L/xd8O+MNZ+F9m15pWg/wDCV32safa6boPiH7LJ/wAJzYWGrapevfWeo3ED2el+EI7PTrhp5bXULvXFhsooIrhn86jUWcYrD162DmpUqDxU5YVww8WnUnTcpqK5ZRfs4cj0SbklvZddSLwNKrTo4m0J1adGKnzVLT5FLlTnd3UpyUldtWinqrvqvjb4M+EXwn+HvjjxTZ/Dw6XeaxdeC73+w7a9uNC0nVBb/EWG81WK2bRLnSJdK1G/FzqEusap9pzqX2PSLW/nnFlDGvTmuAyzDYXFcmEnTqVvquKalOT5qNPEL2kUr3UraWvrZ6XWmOCr4qtWw98QqkFGvSnJQVqdWVJzhK8lZJyglFu7s+ujPhPXfA0mkf2toGrX48TXWh/D34oeKdH8QXXhjRNR0zxDDpdjY+HLCPQp3txbf2Lb2htZv7OFhO91r1/rv2zV2tZtGtZPmXRpxpqbipThTzG0d+eOHrRp4dp95Qk5N7SdnBJaP2o1HUly6KKrYWDUeinTc6jtfRqStqrK9me96B4i+y/D/wCH/wCzvo2m3upeP9c0WPU0GgvpujG1W08KzRX0drJdf2H4bvodesLXxgYru81nRUju7WG0ZpH1OGSLuw03VwOCyilBrE18TCtNy5Y+z5KjbalaK5fZN8ylzK7vorHHWg6WJq5hWkvY0o2iknJO8UveS15lO3Kk1s01c5jRfHvwR+GHjPwr8N2s7+w8YeCvGnh3xJq/ha6077RZ63YSaPcr4ws7a80dr7w/pXm3WqWniBbTQtR1DRbDVtND6C11py2902FOGBwtS0oqo8PicEnTdpe1jG0K8fcS0dOtR+G0Uva76cst1MTT5qdSovbYeuqcvhcakYOUW1JN2aUouO92loeIz62I77xXoGn69qngnTdA+M/irwLqeo3Ei6x/b3h3TfFmk2uua7rWqHSrPT9AsrbUtVsvEenaejTpY6lY28Om3UctnYS3Hj4ulGNavThOUKTdRJy96p7OM7O/Kkr35bPl5X80evhqjnRg6jipcsE2rpN8qvpJ3Wt9/TcIfG6eNY9b0qPxlqNtZP4i066uJmW+8RW9lp13bwapouhf2XZy6l4RbSPt1vDZx2Gq6k0Md3YFrqKz1CzgS/56cq1RSnGvONGnZOVbnqOcKekI04r3I6fAnG6Wmhq4x5rWV5JvmjbZ+ffy69jxDxXqt3OniAG5tHk+1XzPM9zfXWqXMeoy6tOt1qWt6hHcSaheqJrmHUJnu/tN6JpTcC8gs4rS2puc/eSs5+9K6tzdm+2yfu2V+g48sIpX0WnS+p8j+Lb+Y3FjrOmyuGtYZpr0XGlw3FvcR7rZDJGglJghjhup9zTWhZ0sfNlkWaCELtS5fgnTfNPaaa5L2uuZb9Et0YVW5PnhJ8tPWa/uu1+XTV2bPPoPFtjaa4ZmtlhguV0RrmdYllRhahLR7q2aSOL7FcX+mxvFPdQLHdOVkkmhuJ5gkXZLB1alCEqXvtScZLeWl78qW6Ulp2iu+q5PrVKNe+0Fsno9YWV+l2/LqdjLr+m+ML+ez1K6vbjT77w3fvdMdLaKCy1y03R2VpppgktLjUfs1ncRutjeTvII5by4FpdQvaWaxClLDKnWm4xqRcoximveTb1lF3dlJWurfeae1hXnKDlL2U6ba3aTVlo0tNV01ucVJqUcVvqPgq/0+zGm6cqX/h3U5tI0W18UPNdRQrJLd6vBaRanNYrbRi2OlX15PY2sVv8AbIoor67nd9asG4Uq9KbqTnKTxDamoU5q3uQTeyW1+ZN7b2MKfInKlUik4Q/dzdlJrXlbtpp6XWl3qZf9mWkLwYLzOy+ZIok8zy95Vz5kTeZt3NIRnbtKDBBVABjOpNxlFuyUZS2Su7bdE1oul/MtU4c0W+6107+h2Yhjme0/cSCGF4iYYSVEkDTLtjMxcYBlYSKVdJyxVWPloEXgtKUuZSgvd5XFptvfZ30unZee53U4RUbc3V9V2R1Floz3EQzbPFdhlSFJDKkj7TELdpLhXiniESs8ism2TeVUyl5GIxceSfNa6bvZ/wA3Z215bWv131LcE04q97Xbe3Ls7ab79dNND0TVW8PeJV0z+1p7izgtNM0bRWe5e5ljItrC10+8u5ThdQlWG+ht59kACkC7k3xrFuOFNShWlJWpylVteGqipb2Urq3ZtOw5+yklGTlNWStJr7K30W7/AKscxf3N9rw0Pwm1ttttL1OzT+17KIy20ttb3l4L83m9pJYriOG7gulWIRQyGO8Z4pJFRofRpWipzqShFqPLG6ck1K/Nt1XKrd7+RzVIuUadKKf8SLc2m4wgr83NbW7ulH0d0z2Pw7o9/olray3l1qLaNr1wNHtNFtmglErWtjb3sf2We6VzbXC3TQfaRfq053T24llhkvbevOrThOKad3HdvRu9vvtZ7HZQi6Mkp35X8MUmkrfFrr5eWh9pfsj2V/Z+P/H81zp1tBZ2egWdpbx3cP2yL7fqc+km5a2+0xrLcJAdDjh+2LJc6c32ZbLT7iSKzmZPquDqkpYrEwaV1l3MuW791VY8qd3pLe/W1tjzc75/YUvelbnb+7l8v6/A+8DZ3E8s0r3jRT4Xn+z9OFupLEgLAml2+Y9ihVDXE7Bc+ZLwSf0NLmbvddT59pdvxl/mE0TQxeU9vp97cMGaJzptlAziMlkInWD7QJxKPnYSQhlxt2AGEQ/yH9/o23+ZgiG4a6croejecSzyzXlmlx5lw8nzssjR7coS2N+4hAAHMiGhGjl7seacraWSa009HoXEsDEN/wDZHhyVijxyRTQSCCNmLNkeQIJGeMsI1VpTGCxZYUXYgP6/ryIT1d5T5elmr76fZfTyPO/HfxW+HHwl0ybWPiZ4l+H/AIesjbO3/EwvLWzvJPLRpillHPPNNdM6qq7be2Lk8qQ5VW0p0a1ZqNGlKo27e6m153a0VkRUqU6S5q1f2FO3MpVGlp3s0r38tz8kvjZ/wWH8AeHru4sPg78L18a3aySxR+IvFd5daZoCQIR9nmttOs7e31m6iXaBIs0mn+YqkrM0TROPocHw5ian7zEVI0EmuWC1qST311Se71W23l87juJcJQSjg1UxlSz5qqXJTTv2laVktG76tO3Q/Jn46ftp/Hf9oZ2j8cXunWfhu4w8Xg/w4L/Q/DLKGVY/tNu9y9zqeQEeP+0r3UXUhnijjCAQ/R4XJsFg5OdNOdRpfvJ2k07WfLGUeVWWnw677nzOMz/McbBU6joqhdfu4RklJcyfLK825Xlum/JW0t8uQahYPM1xJ4W8OLC4WGXzLW5ntiQr8LDC0LTzguWExmDEhFYuvB9HkkkuWvVi481nGSjLW99Uk1o7abLQ8tTpKT5sFhVGb29h91rvWzSve/Xqfoj+xR+yR4h/ax+JemeCNG0LRvDPhvR7CLWPGXimPSrlYvD/AIelc28VwIH1FjfazqjkQaXYySI11IJ7i5ure2tLpo/Ax2OlhYyf1itOpLm5FKo5xbs9JLqu/wCJ9Jl+BWJScsLh6UFZz5KEYO3RqTXMp6aWate+p/ZF+zX8FfA/7Mvww074UfDqwin8OWN5eardXmuTXF3r+q6zqccH9oarqEv2lrYC5FvbRJb2VpbwW8MEEdvFGxeQ/K1MTVqzc6jUpPra2ny82fTqEIKKhFQjBJKKbaVterb9fvPVdattGv4ntr/wzpmo2Vwn7+3Z7yK1uI2Q5juYS0rljku0ZRoVIVTEVLbcXLmd3btboWpS+w9elv5un42PFLTTNA8Q3l9e6JYX2mQ2F7PFHDa3Vpaabe3FpNJbyRS213p19JeacxWTKwS6dcGRV2SAKoVadEl5L/g3OjmkopTsnJa73u9Or3/pHYQRarGkYtbbQbVGbKMbSWV8sAPMcCZXwV4OScAZC8kl2fS/3EXjHSTb/r0L40uPa8t3baZq9yrB2N+mrC2jPyAFLa21W3ijwd5k8vYf9Xg7PkKafZ/cNuK3bX+GxLdT38cQfT9N8N2KxrhnsrXVElYqBmRRdaldRK0agCMLGoGSWXogG10SXpf9WxKcFfVvbdr/ACPMNY0m/vLS7u9SOhraLbzXF1qmo3F5a2tvbQxPcTXd3PPqdpa20EMYaSZ2dIo4oszbQrF1KDlZWd76JdX93/Dm0alOD5m3s92krJ6vZWS/rQ/kQ/4KPftmW/xY8d638J/hlJpuvfCjw9ci1utesdQ1rT9P8ZataGMT31mlle20mo+G7Rwy6bcODHqe6W+CvatZEfZ5Hkyw0Vi8UpxrS1pU7RfJDpKV4P3nfuumh8VxJxDPEWy/CWqYWmuWvKTmlVqXulGUZxbhHe13FvSSZ+XkWrWwYQL4YsrXCRGTytQ1y4gkMCzGZzDdag8jySecpKhhHHtKxYEm9PqHFy1dSTvra0V+SR8csR7yth4U76Sab5X3aXM7X3XRD31OB0a1bR9Lu9jGPC3usO4VWy6bra8XChMI7u8ifIjJsA2tKp8rbVSSv/htr6pr+vMr2kZScVQpyd3Zvn113dp2s93bq9Cr/aWLh1m0nS7eNFAgjiuNTlHmI7qHH2i4d3jQOjMpfDMEYu210p8ievM33emt/RWM/aVItqVOkrXVkpd+jcndefUqXuoRzBDHoVogRx5jpcaiz3bNgsX33+IwHBdvJRS7DBkEQVVappbSkv69AlUcrfuVKyslFWf4toz7XWbuzv457DT3tJLV2uLd7a5khuIZ0hzE6OqsyNE4MkbRtHKT8wkDpupyhGcHCVpRkrSUkmmuqaaafb8uhnGpOFRTpxnGcXeKg+WcWtmmtrb9rb6M/Z79kb/grV4/8ER6H8N/2hrH/hMfBscsFjb/ABHv7e7vvGegW7JGlsuvgTwS+K9Otgylr+4kXX47dpmku9VCw2y/KZpw3CopVcA1Gs1zvDt+7OMfdfJ0hKMYt+cVs27n22UcVThKFDNac1huXlWLVuelJydnW3c6abUmkubXRrp/Qn4a8cweP9D0zxF4OvvB3ifQtQsLPU9N1bSo7i4trjT7ze9vPEWvh8r+W6Im6GSGVJEkJeOSNfh5QqU5yp1IuFSLacJbqz0fo9HfzP0SCw04wqU63tITipwnGzjODStOOl+WV7pN3js9Uyf7Vqcb4FpprDKGGR4JnaNWbeSsiXUTBQ7bkRnKhumSd1I0apJX5pP+vT+vI6ewvbqMG4S30ZmjZFbz7a7bYd4OxXkupR8pO0qkciEDaWUEmkYSjF3ab269ztIr+4TTL6SSz0pwllcPujsy0oZYXZnKStdWzFgoKrPZzdNrwzrhK5sZ/umK0v8A7PX07/updtfIKP8AGo/9faf/AKWj4zPiC60mFFk1N11OLTLmO4aXTYLyxniuop4rW11PUtY0aDTdZNnfJepfadYXtlHdxz21zHp1o984tv559nHlhOytzR0U3zuVo6JN2s9Fqt7rofri+Kp/18k/x8/6/E5mVNb1KeyuYdQs3ntHgsRcaXb3GnPco6Sxz2cF7a3F9cW8MttYxapNo8CXV3LJrkumXwS3gs9PsfUyyVKOMwicJJvF4e3O1f8AiwV1ZLT9bmGNk1gsYtP92xHf/n1L+up/Pbb3qza5cXthBdwJHf6rNeSpbTbrm4vAFtJGjWKVoI4oLhpbZYFt3unvLjUBLJPJC7f0DjYOPtKNScajlW5bJu1HD08TKcopO7lKVknJ6tJX+FX/AA3DVo1FCtT9tTVKjzNqi6jrYirhoU4uTp25Ix1cYpWT5uVas+jfB6WGpXtrYatC32+WVBFpxtpItQW41JRf2lzHGwka6tdVspIbxb66ubBYIRFaWMIN5Iyfm2e+3ourOjb2ceWSlZSpuk3rJt6px6pJ/I+9yVxnGmsRzQdmqlOTaqwrRWjklo4z0V07qze57hf3NnYeHL5jZxmaO3hktI4U+zwzuXV57eaQGKeNZY4z5cjeaHzPDJctNDBbn5iharOVTmb5XaLcnK7evMm+lto20ufRSnypw5Y3stUuXSy0st/Xd79Qh0DTbC2shKkIivtPmjnnmfyLhjLLJclrqznvJLu2vBeJLbKRbwQyS3I+ytINPAdzrVFKalUlfnp8sI6QkuR6ySe73e+rMlThZNxTklJczWqU5KWnZpq1ylHolvZ28l3FdyrZ39xPPFNKhnke3uLSeCCVQsyOv9ny3c88txbQqBKLW0muYFjkVB14JKNWClVTThHaMfdaly27t3SMJ0ffXLUlBWc31cvJt973b3uevW3j3w0vgxtTms9JMniY6la6RM+syWlrHqdtPNBrdlcwakb61vZBpmrvJpnnXNvcQjULO609yLmeF8vZVIUHUdF1udpUnS05J0rxnGae7d/elumut7kacyaq8mj9yot+7g91Dol95T8P+KH0Tw5Fr8UWkvq9rrOn6Vq2pPbxW9jcRazotzq2n2txLcaspm13U7TQtdurK2tkIivNJe2ul0ye5KnCGBrzhUqU4yhSpyX7zSybe6TavaWn+QpSpRlCLqxdSdrRj/W1tbn1t4M8T+D7fwrf6LqenWusajqcN3q2gXMv2LUvLnmsLXTPFME7S6mAlxaX1/PYvbyyFIPsVo8DSJbpaXPVGWGlhsTSqKNSpGHtKEpU1J+2klSlePNHmja7UOZKM/3i1Vng1VdaEk1GCjONVNvl5YuUovbdqz062XYwNY8beD7w6rDLpmkTPZDxDp8i3CwWgm0TQrOy1XV9FgvLK1tLPXootS0ttRj09tRAv3S0awjgv47aG54/a8z/AHcpRdRudZJcjik3UlFe9J2Uk5L3tdtmbJKWs3FqHw2XNG01o1fq1LXs2z5E1rwR8PoNWuPDWr6bpWonw7Dp3jPw/wCJL7VLmHS9Zs31XUb+fwzFeTahZTWobVfEbafe6hbWurXHibUNL1KaDSQj2P8AZ/p0cfiKPtJ4epeGKoujJTgpPpFVJN7tJWSfS2uiMKuFoy5ZVYq8Jc14rl0vflSW13Zvv16ntHxL0+HwzpU/jO+0Dw1c+FY/CfhXR/F803ifRrDS9c8QWwsLLwjpmh6Lc/2PrV/De6LeT3M8mg6HHrML6MLc6Lpg0jWXn0p5deFJzjOaw0n7SUbRUlOm6sWtfdbty2V7LXyM5YiKk1GVNTqKpyRleKSgrPVX26N6shv/ABl4aXwhDfanrlm9lZDUdN+GGnXyX82rQXUKz67baPrMuoyNq9hPqdvJF4njh1GG3tNEuNbR9FnuGg063sef6nKrBVIS9pRoVqcZqEVHkvK/713TcLP37X93a41WimotqE5x5Yqd0pvXmVO176Nct929dDCbxB8P9e0X7ZPpuhRy6bpsGgRRaXNa3tzb+IIW1STTLLxPPeRyC9s57iO+sbMW93da3fW9olwYrO3vtOktebEUMRFxbhUjJSXIqUnz1Hf3aiTXLZu0U3d3i76JGsKlL3neLdnGXOtna7V90tfVb9zgdJ8S6HYRXlt4Zub7TZrqx1fTJJ3l0jU31a98ceBr6zsrOwtL6PTpktfCPhl7zwdrZuPFlzbfZ7nwtqtz4X0TWtB03S5/RpTcfY1KVGttOnKpVmpulzQtZQ5Yxjao5Pyvd72MHFu6lUU41GrKOqcoS55J+kOVd2rehxzeF38YXfg5WtIdNF5Pq/h3Tom08apotvH4h102senqrjUIpiNJvG1CR5459Zs7fR7OUia6S4tD6mBg6NaN+Vxq1KVSd4p8jpNydSLe7k3y2030OTEyjUU7S92mm7dHG6XK+66t6/kcnf8AhDU7pNLuZbvVdO0/xRqEWhiHTNLv21OHxNpPh/w7cz2GoW0c101n4gu9P1S0utKXUbe0fWbuaO3hlGmNrcun+3gqEvZuNRU26CqOmqznLn5qkpwVOzjarPmlZS0ahq09H42KqJzTjNTVTkpv2MY/uYxUv3tWV/epxvrpdN6J3Zr+CvDvgifWZdMu28U+MbyXSb+XTvD/AIThOlSXOq299MsWntcalCuqeKLGwsLxNY1u2B0JrvRIrqSS+sbnTSNYuvKcOeMI8rjFxqpuzpxlb2cZS3jblko2Tvr2V1GlTnOLU5cuvK7fFtfr2tbufYPgb4C6L8cvCOo+ObnxToUXhHwfZaHovjjxNb/EXU5/Fuhf2X4YbxBZazZaI3hS1Sx8PzaFpd/4MGnS6pfx22oeG7W7068tbHR59BaFQr1IPFc1HD06NanhcRGtUhCdOUoVZwfsZWhLmcJLSWi3eyNPbUI1vYtVKs63tK1F0rqM4Q5ee77q8dP6f64fsy/s0/BDwT4W8JeJfBeha/4e8Q/Eb4aeAPEviq4t9WbxPZLqWq6DZw3Gm6V4i8SWOph7G2l1TU55pLW4jkubNAI0SGwijT7DCZVla+q1KUcYnUwtGsrwcItVLufK6l07tWXKk7O54mIxeKdOftPZRiq1anDnTd/ZtJfC4u7X5b31Lv7YN/rKeCvG/wAOD4f07xvbfFL4eeIPCHwbhvNKil1O81jUvCvizXfHWn6fqRTxFc/2x4V8IeE7zxPpupXOneHrF/tQtCNRu9MvmtenMvrmElOCpLEYOWGn9Sj9WhWnC7gp+9TiqkJxXNBySa1fVozy+OGrJTdX2OI9sniLTqKMoKMuX3XKUXF+7LvdJX1Z8i/AOXwHeDQ7D4rfCDwroEXxg0DT28O6xqek2Mek/E3xd4Y8H6sYfjl4c8P6oE0xUm8P+KPBkmsJFbW8Vprd3da7BfX13pOoT3HzOFqUIVYrH5fSpQq4Z0MPGpCa9riI0a0MNUj76aV6ro4lNK9Wam/eVj16sJShy4PF+2lTxPPVkvip06laj7SnVX80504VKDV+SlGcLWP0I0n4Z6l4za0l+GmsaH8F9N0SKaOfSNG+HSSQ+J38S/D7RdY0rXInh1PSrW5sbbxFrs1xPPDa3ltf3Hh46PI6Cz1Mn6mhl1TG1I/Uq2HwNPD0aSnCFBynUli6NHESbcLylTveNNNtQSsnqeHVxkcJG9fmxXtpzcearGEaSo1atF0+aenMuVfjp1OF/ag+Hvijwt8M720Pj+xvfFHijxFfRaRd2vh3UdNgtPD+keFfEfim90W5Nzr+vpf6udM8P3SwaxILeyu7xYs+Hmik+yV5+e5RUwuFiquMVaviKyp0IqLjCEIUvrDi4yd1Nxg0m1dO3U7MpzGOJr1LYeFKhSoSnPVTqS5pOjzQktOSKfO7Xv6XPhH9gfx58Qv2mvDvxw8N/ED4h6quoX/j3w7q+maratp2jRRaQLSxnNx4a1fSdLtSNeszo/hmDW7G4Kz3ljFou63iub/ztT8fAxeYqthoYr6vKv7HGRp1X7/seRxqShL7Mmq1KKjfWMndnbWksJGjiVRdWFOP1eFSmvcs5UqkfaJ72cE+qTatsr9N8P8A4rQeGNR+NWsaZfto/wANvC/hHw1rnhu2v9XsdK0+8+IOtjxJc+NptGT7VJLp51ye9s/GllctbPYxWusRXU7RC7iim4adZ4ZZlKOIqU1Rp82Gw1R+97Z+1wUpRs2vedOVfVXtPyu+l0vayoydL2l6kZ1q0NIKHIsRGElvo7U9OqvYt33xo8EfDX42/s3fF3U/EVnpXg7xr4c1XXNXtLaJdQHgex+NA+DU6ad4lvUt1l0O6u/Gev694k8Q3k8Vrb2zavb6jq8dpZaib2vXXJgs4y3FVK8JSg54iad5Qoe1pYWNWnVi9Pa1J1J14JXXLLmburHPJqvl2Mo06couMY0Iz+zOVGpUrUW77fumoNa2tpvY+fP23fj54Q0fxNoHxB8Lazb/ABDsPEX2zSLXWvDfjDSLHTvC2vale+LfFlndazcy6T4iiul1TTNT0+a1tUks7gabp0k0EkkEkJfyMa8Pjq854aTxDjh3VapRbklLF1HdJa+aUbs9DCylgcNCFeKXLX9m9brTDRv5dbdrnpXwk+LvwU+E/wAbfBvja8+MkXiC3j8B/EVviP8AbHtLmz1nV9K0a30XQ/APhS7RI45PE2s3niuK6vrGDVNau72XTdLg+xWca6guk6ZNGjgsZhcS8TNxhhMc8VKtGd4uph504UWpq8ZV+aUKTV1zp6rUyzKMsVha9GEYQbrYWNG2itGtCrt3TS9bvscppn7emkfE/wDZg0n4deIvFMer/EKzHi3ULqx1iB9JvT4e0/UfiHoc93NNarcPFdw+C9X0RIUH9npdXVrrkbXdnYWU0M3RmeY4nD5fQwM1K9GGGh7RaJ1pU5u0Z7xlGliKcouKdna1jky/AYfE43EYykuZudT90pNT9lTnTgny2s1Oph5r5tdFfwHRf2pfhNH4ZvbbwN4SbUtb0H4Q+JfAmvanq+mYvY59YsLDwsmsm5l0zxLaw/anvdX1U+Hl1KPQtS0/XpbIz3EklhZR+XiMROjHDp4dQq4ihWjDEVqlNbwmp25nzzvF2TVrvRanoU1Cbqw+sJRhXhJ0nHVOE4tU97e6/eT87dze/Zh+OWj+DvF+iancW3iTxl4euNC1XQ9S8B39nYXrz372kOi3MlvDaQ2mj/Zor+EQ6dpCahey3H2zSWmnXUtSFifNwNeOCx0Z1KU8XTpQqRq00klONa2sXd6J2XRvW52VqP1rBuFOtGnOVWE039h0ZSba115k7N9Olz6t+I37T+uaX4z0rVLTQdKsoda8M6Hq9jofjDw/9vl8J+ImTxvf6tLJPpEg1fTdR8O2U+k+H7iGwa780Xkl+IU0e11bU7X062cY2nVpVKUaUaM6EalSFahCVWNZ1a1qtOT/AIVRQUYc0NbRXc5KOXYf2Xs6s6krc69pTqStUhNpyXorL79jyG0/bfXxDr2ry6VZabHf2PwnSyu9atWtvClvqcHh6PW/GVvp+mJq1tZWUmjajpmrR2FvpaWFzrw1S709RD9nuIbZ8XjMVOKqUqlOnOrQhRqVKUVClGjRxVWapuC+FT20vt30NIYbC05KF6lSEKs6yjUk5t1KjXvOT1VuX5/JGj4n+P8Ab/FLWfhl/wAJfpc2seEtJtvEmm6mLWLStV8R+MPCfifW1t7GDULeXV7SxbQbbWYxYaxN/Z+paZFqFlpi2esjULZLnUFWxtbFwwc8XKpWqUKVanzw91VFVmqjlUinZ8t7R366q46WEjSlXdFKMKrg/Z7KHJBQ07ppXe1tNzzLxd8QtY1q18WW3izQm0TxFqmlz+CvDMUVzqWkpoek614u0bVIbi3863gv7+w0jw5okttdS6nYWjT3Gsavf2VxbWtr52q805KEJU68LScJ04csmvZwnyvS1+a3L36tM3UHdezsndSlr8covR/p/wAE4Cy+Onii0+Il2bLVNVstR/4VX/whemeJrzwrNpljbvHpOs2t1q+jaxFqsMq3+hy6s15o15FGNLaS+n0e3insND07Wbi6VV4arh8VDEUKjVOrT5Z83tIRmmlK1mvdva6d3p3MqjlV9phpRnCMmqkpKzptqafLe97/AC2v6Hhtn4y0LW/iXp/iPU9V8T2t5pXhP+xdQu7DS7eWG71Gay07Sor6y1KfU4YdN1TS7t5L4Q6qs2m3Een3G+81RL5dFliU70muaHNKdufkSnOHJCHNHtGfs4yT31StbeqVniUlJ2pqc1C2l3KPXo1zWXlqeyaJ44/sLwlrHiGPXbSxudRl8P65rUfiK0gl8VXesa3Z+FrjXdV8OaRpemQ67aeGbu+stS/tCZdXsfLuda0O1bTLLT9YgvNa5XBRla8XFqEXq5TlzxcndtaW5bNLq1qbwjC8qabum27r+W6f5ljwv4q8S+Nxq9lH4L8KXXinU/7PuU1F7rQ9Ftra11RdQvdOh0Kaa+t9U8SXNwLK8ufDVvFp93H5P9iDTE1KXWi15jKNSLnCMF7sm1a8UoXfJey95tbvobxnCNld6LlenbTv5HjOk+F73xd4qu9LZL3RvJi01oYb7UtWmZD4h0q9vtHaCz1COO8uwmoRxnUlttNljtYGkMBiga3E0ShUtGTlDTTku29Xbt0vf8B88JOybbe2hgeMvDs/gbXtWm0/xPpU3ifw7448N2N94Rht7zTNZbw3q+i295ZeKrCLULPTHurG2+2myv8ATo4xqErXtus8Wm+T+86YUo2UaslScoycJS+20m0l5XSi+2vY5ZzkqjUXorOqv+nckoqS81JqyejsfOHjbwZKfFvivSrKCK61K18T65p91olnHrNuF020vXhsJrOTVYLbUZoNTtmjntIbu2ivkW5skMMt9eyG29WjVeFjTVROEXTcqda96dRuTjOMevutyj6xeljzatD2tSfs5xcua7g/isrOL9ZRSb7X6nu3w0n0L4b/AA+8S2HjDwnqfhn4g+JvCOp654U8T3Oq6BqWkXnhfV/EF3oWbbwlqkMupeHNUtdQ03V9LOpR3n2+OOMi90uwtYRqF/y4+mpTo1KSlVVfWEo25fcaUoJvXWSbd1vp3OjCylCFSM7U3COrvolzaO617feecW3w90zWNK1PxDp1/fTDS767srK1vTa3Muo6PqCafqGmfa7mB5IbeaytrucXuxGS4lurURuCkoTGWInFTp+y5YScZSjJ2cJLdpW1v52NIYdVWpwq+0ceZNJaWfZt3bXodL4J8D211rGvadqby3Msfh7V7jRINOkGoXk+s6ddxpBuit7mMTWtxB5n2eBTJdfZ7kOqiS0lA56k4Si781ktbK7fNpFLW1200dEY8k+Wo1ZwTine2jbnJ2/lirq3bvY63xf8O/EXh/UrjT4vC3iSGxs76208zvpd7b2keqKtm2pWyyCBI5lhvPtKWjwCP7VFGk8EzLKss3LyW1bXNHWSXR78r87WfzOiLi2uRNK630v5ry8/JmFc6pew3sxGlTRJDcSEtKJfNhktUTzIArW8ZgeNbYgM/wC9RQAYmYh4M5bOfeW3rYbqS97ZKN162/4ewyXWLS1uGT7izQqImuz50yGUWtxaxsXKCWWCG5eIOkZkkQDa4Down2LanOOuquvvMfbxXxaempu6DcnQtUi8QTJH9ngnt3vrZpI0LwtDu8qdRHKp+0QTCdWkQpLHNOSsYUs2FSVSceSn8Un30drdfmjqpz9nzNr3dOZ323tb119PmekaJrV/fahbFr4RxX13JbIs0FxLHDJYXBntZFvDChhEVsrPLNgoZJEcJcNjbyVI8vM38MLcz9b9PkzanJy5bu/Nf5WS277/AIH6M/sno8niHxbHeylpv7KV7mWEv9m32+pw2+CJNsnnzSb5BEGb5Nl8mwXrNL9ZwRf+0cbFyvbAys3pvUgednn8ChHtUlb/AMkPuQJEm5cHBVcCZAu5WJBVNyl238DKscYHzEnA/Tnu/U+be7HmLTESW4vsWcMaF/MupUgijC4YtvYKuxccbdxIJyQVBMuPNpt1F732Vd9vI+Jvib+31+yV8LtX1DQdY+IEeta5pytHe6b4XtLvXpILpZCr27zaZFcwJNCzYmjmuI2h480KxRD008sxlaHtKdGTh0m9FZ6pvya6nPVxuEoNRrYmnCpb+FGM6lS/+GC2vpfo2l1Pyu/aJ/4Kw+Ndbm1Lw18GfBo8C2Ru5rI+JfEh+2eIRsZPtHk6XGRbabeA5hRLg3sqndMWDDYPYwnD8HyTxdTm0jL2VNte80nrLdxSbTVuqPFxfECpz5MLTk3qvaVE426fC1dPZ2dmrNM/I7xV4j8XfEzxFfa/4q1rUvFGrHzpbrUvEV/NeTRxBDNO6farkJFaxRklLdFSFIw21iqsD9HTpUsNBxpRjTi7fDFXvstd+up85iKtbG15OpOdaUb3U5tQgkk7RhblS7dt77nnVzaQyTxeUsxjlVIAqIgWS4LJHmFBKqtHIzJ+782Rc7RxJsA6I1JqCT0l3v56b+RwThFySW0r6W25f+Cv1HR6PYo4klS4jtkZiBGqRwllYoVHzr5ju4KqmJGOecLGVDdSTja+v8y33v8A8ASpQi05P3YtO1uzTS++x6f4J8N2epan/berWUDWUc/nRW4jgnmvL2SUbFeOBT5hkYyGXaj7pg6kusTEcOJxEqcJKNR8yV5/3UtdO7cemm56uCoxqVfa1qa9mpPkSbfvzvyrvbW9/NXP7Tf+Cd/7MR/Z7+A9hca3YQ23jzx/LZ+K/GgWGGJ9OW4s400Xw0SyLKy6FYboblXDxrqtzqjQlUlXHxmKxDr1nJP3Emor1+0/Py2PrIRVFQpxSVl76XWT2X/buy77n3BbyrFdqjW2+KRwdygeWGZtwADNCmVyjFQVJYYznheU0ez9H+RcvLaK4jkWGO3L3AbM3yB03q2Dg+Y2QCMfKA2Cu5TyAmDaTa3TuvVWPH7jRJrzUtPeO2k0x9GjlsYGtZcW+pwNgG8ktoV2ltyqQZcSRHflwoamdalKMd4u6b1Sv2snfy/E6tdN8uOKN3dmHzAsoxw2GbzG5YYwFIKjDcEHObjPl6GLlc6hNAV4TMQVUrGRcrHvQibB3FzgSJFghtjAcMAQOr9q+y/EiU7W0MTVL3SLdlW0K/JEztMzFVVgW3u/nIFMaANIxR32jnPyk1kaRjJ/Fps138z+Un/gqj/wU8vPiRfeIf2dv2f9YFv8NNLkudL+I/jrSLwMPH0sLGO88P6Jc2sx8zwTC4eK/uFO3xPPFLFGj6DGG1f7PJcqT9njMVG0171Gi9bJ3tOa73SsrdH3PkeIM7a5sDhnfeNetFvV6e5Tla9mr8z80fz7W8322aUKXXbuk4QrCgVgwdNmGDAB+AoK5wFL8j6s+I5+fZuVvnYknmuGQRkPumdYQxBil+UKQxwhGW27WIzuH+sXnaQCurzJKnluE+RimyQFjsG3c5VWADKSw3FGI+bA4Viye6v+A02tU7dCC6umd4/OhWIqvlebEpkaUFTvdmlZ13Eybh/qwcjy8BcsRioppbN3Xl5CnNyabWqSj626+rKDzTNKI0ZjJIfOKOViYFfmPL7gA/GMELuGfQUzO8v5rf16/iSwXLrMTO7o/l/ekLfeMgDYKMZGxzHu79hwSAqMpK2uvcjlu5jtBkfyQThjFHIQpwNyMsoZizfMNxQDb/EQQC0d7e81vfo1Z/g7Ck5tu8r30d1e6as191/Tfofdv7GP7fXxR/ZM1sWDXU/i/wCEV9eQz+J/h7qNySbdJ5ooZ9W8Hz3EhGj64I9ssiKE0/VDb7NStm2w3Vt5GZ5Jh8yhHkjGjiY35KqWs202oT2upbJ9G0e/kfEWJyupKjVc6+AXLzUbKVSm+VJTpzesYRTvKmvdesvi0P6p/g38c/hp+0h4HsfH/wAMPEdnr+j33lw3WmNcRQa7oGoSoryaT4i0xXa60zUrYkHyWL21zG0d3ZXd1aSwXEn5visLXwdeeHxEOSrTlaS3XdNPzTTP1TC4yhjaNPEYacatKorxkundNdJRacX0uj2JbSWFTEGV9jIY/lJZSUJYM27K7mUkqQ6kcgIOa5/zOp6L8TVktWGk6mLkyGB9JvInhWZYSYVtZvMhSWQeWheP5VeZjGrYYk85wxL/ANmxD/6cVf8A03IVJ81ak9v3lNf+To+X9N0/TbwkN566ZPp5urWzku4xHb2K7JbeKGXT20+Jbk3t5FCftJYzLNDdyCeW4Ny385e1nS9yKjaPVrXXrfpvp5n6423KemqnJLXfXTT1f3F4aWwvIobCaS8a5thqLTLKiLeahLA7/Zbh4pJle3+wxaqRMbF3XUXae5BuVn1mXty+rzY/BObd/reGskr6e2h19Tmxt/qWM5kk/q2I0Wt/3Uv+CfzZ+HdVgtLrWore6W8lutYbyxFb28Exe3nuhcWV2PMS5njlOy4CmVrW3k05HEJt8wj+jc3w06uKVScEuV14qzbvzqldp+XLts776a/huT1qNLCuFGs6nP7GpNRjeUJJ1P4kb2TknaLv9l2WyPr6XWLHSbTwZqGneH/EFoutafpV9rR1xZr6a71O3hsbGC7T/X30kU7xxRw3Ss8kbQPfGbOpzaifzXOqEMwlUdGVOliKa9l7CL/dK20qKVryk3aasrJJttvT9By6o8FSp+1pVnQk4cuJqRTrOU20o1vebsre6+Z6t6I7W08RQypqEaXN7DbWLZ1GxeXe6xxXlkqRTwW93FZxo8Lrp32W5TzDmJXWJ1jYfL/Va1CK5lzJNx5vhvLlkmra7X7+R7iq0qspR57Tsna1/dTWt7ry9Pzvx+N9Gddd8PJ9vkgsNGa8xqEGr3qG2u/tiFIsyTu73MpWFA7pFbNmGSKOBbo3fRQwNWdKjVnCTg6lSnGaeidKMElOPWDU31VnFb3uuWvi6NOpVhdOaXNKN7aTXNFLe7a6aadTg7TxjPBq2iWktw4/s7w+t3qqalbLHGkV1D9o+yahZILiK9NpLFeLFFLZ3FpIl1HYXEfkKkVvvicE6dOEqaUasqnxQ1p8qlZ22tzdI6pK+rsmc9PEwq+79lx0bVpU5pX1XVpJp6+Z4vo1hea35R1PUktNPvJo7jNqLS5u724tFS3nkg01ruCaFZXbb51xy6NAolv0EBXsrTo0FJRpSnUtySkvdhRUto3s+Zu21ktDkpxliHd1Ukpc3K/ilZ7qN17r73duzPvq+8X/AA+0OTwfLrUULzz3NhbpYvBd3Goz+E7zQruwWe80zTSNNh+2XFvqU95BBGJIdQu0017G7juEntfHhTspzkpNJ3S5+WDu9OaNnzNdG3pvbQ9CXIpwS+Ozvzava/ufyra61vqepySeAPDniZdbij0iA6q1o/hs3psRpL6JJBDp93PoOn22nXFlDc6dd2QjMMkMkumXkF7d6dcQ2t7HbxYq3N7ZU4RXTntJO6cHyxsua3e65XrrbVS5JXg5ST0+B8slazVmr2Vt+6ujjL6HSF0S2i8Sa9bWmr6GLm31G/kOlaNNreh2VzqtjaQatpVpoNnvm0V7OO+tdEnEUOuanBcwazaXGnFpml+yknTnHnck/ZKLjBu9+dS5moveVryVtLXsk6lzR5Zc9otrTlvpHTfm1vbey3PJ/HvgLxPqOu3+q/D/AFx0j0bR/Gvg290y18QeJNSuNHfwLFZanqi6A3nXyXuleL1ktytmf7PsrnxZqWt2cUeleFxbWdr24KvCNPkrKNCrTlFpynFKUY+7SjUlBzjZU+VJ3l0Vk7o461PVygnKFSTbdubld7vkjdWu73d9dX3NnxB4W8MPpHh2yhtbW1h1LxH4Z8KXdpetfa1b+GtR0jwLDp91HcWNrawahZ29pqepXN1fXljqvirRTrElhPFZ3Cz3UELxFD2tVV6VShR5pck5KqpxUan/AC853Ttpu04O/UpVOWUYyhNpxk4Ky5nOPRR6t9Pe6CeJPhzZeI7zxJ4f0LU/CH2fSx8SdNk0/WvDdtd68tz4a8V6ygl0jXH1LSPFWnWuoRaj4a1TQbixvrDTXmh8XL4wA0+wkvfE3Rhn9V9tQeK9rUVRc8XCi6F4KLp+0mqSlyzldQikvaPmipQ3WFVLEKnOUHBNJKbl70G5tSjay1atZ3000epwifBbTJbp7XTvFcd/4fNx4O0e9D2d9d6uniDXLXw/bXFvdaXqGn6fJPaaddXusC8ufMXxFd2kUt2dLsbFINTO2Kq88nKjNqpKmpOEpfDLVXpLrDROEfdvK6ur3CjScU/aKKtO1OV+Xm0jbm06y+1q7dNDci0HT/C+leONUm1O18RXRsLSPV7u10TRtLm8PjWJ7LwXcWeh6bp2qS2to+np4wv2sNd1DR9l3NDZmXT7CaTxDoNxyUIqrUi6UJTw8VOdecqK+GlySxNL49FU5qclPXk9l8M+fTStLlptvlc2+SlGLulKWnMpWWsr2tbSyd3seqaT4P8AAfibVbHQdas7XWPE2t2um6q6a348udO06DzrPwlNqWnxeJ9MsNdli13Xv7bawks9Ju306AiS1TXtVkv5rfTfcoRcXRVKlBRc4z99c8Y01PnjLlsk29lqrb67Hm1rWvOo3bR6Wkmn7yU73smraLXsitJ8OvBepwaWh+FvxC0qXV9emuPhdqdrZ+KtP8PeHwsQksrlND1rw4I7Y6brVxpieI7M6dPaSaZqtpJbadFZQeD9NuejDxrLmlU9qovnpVJe1bjWu1yxjLlTWzbdny9LnLVdLSKcYv3Kiagl7yTtdJ68t3bVb9DkdWbwnZ3WuXMXhvU77TvClpZeFNMtLzVdL8SaLa3Hh5tS0KK90bVda/4SjUfC3h2bVfD+pf26IPFMumahfzyNNr9pcC0vwYx4lyUHOblXlKUlFuHtJOFGbb+LT95Zff1sij9WmpVOW/s4wjSl/d966+X66bHb+GvEHinwxqfiDXrrw5PpXgLxJrA8HfF3wroEGkqLr4df2JokvidbofD3RJdATUfAkt3p+pWfiXUrvTPFltda5ZeHru/1+a58U6vZYp3o16VScqcuSlCrKP8Ay8mqjqQbWlublcUru2ruzWXxKpFKzdXlg3bl51C9pWd/g7I6HTPjV8V9O8Rad8PLDT9S0PwrfeONUtdI0fWNNuPBuh6NZa34V8X+CNIutQNhZ3EPhe78D6B4huNKsNN0LR54b2LSr7UZPMfwxayXnVQxOIqzpRWIrRpwlVTjUi5U6dSrh69CCk+dcyTrKeyvy8tlzXWdWhCEZp06Uqjg0pQdm4v4rrleii/5tfJ6r0S8+NPjzWf2nPhH+1PL8W7HU/C/gKfWofBnwT8S634o1vUfC3iTxpYReC/jDoVsdPjkub2xHiTxDfnw61pdardxW48N+FvBvhzxM3h618MXn0s+IG8RapTxH1mhUjKm52avZqfJK3u0ZtvklrZON46njxyhKEqkJ0pUMTGanGELTsvdp3958ziktNG2uh5l8T/ih4g1/V/Cml+I/iz4H0az+CWhfEmz8D6Hb6DfahoWneHPF+h6R4Fg8I3fiWLwppourCw8LWF/psi61oUnimHxPbWdmII4721ubXzKeNxsoTwdWUJKFShVwzq06c1D2VWnOcfZuFGrVpWTpxld0uZwqc8nGEZ9tTC0IzVenGcHKnONaEnf2rnBx5np7ji2nb3trX6nsPwc/wCCkXj/AMA/B3RrKC98C/E3xDoehQ2dvBrVt4q0PxnovhO21nxR4nsrHXryyePRL+DQvAGmPbaLNp0utW2jatK8YuPEFncCwi7IZ/jcBSpYXD0Vip0o1KEKlaD9qqdOUYxhGpRlTvTpqCVFVITnCOjqSu28P7Kw+JcqlacKcJ8tRwjLl5p1k5zlKy+KTu2+997knxG/b5+LXxc01/hZ4k+IXgj4bXmh6xo9n4g1TTdH0KzfxhfappepjVNAur74l+LpNA0HTpdLkvtAjgtvENn4hn19V1BdUi0FrlrLOtnuZ5nQo4epToSpc1au+al++tSXsNKkm5xt8bvzX+G/2h0ssy/CYipVoyqKThRgv3jnBa9I2Wj6PS2m589+Edc8KeFJbrwJ4J+IXjbwve6L/bUthqfhTxDDfm8Q+D/Bej3/AIltYfhtJYaHJbaAdN0u30Ox1Oaa7vr3w3481uw1eLW/EN74WXwKzhTjFxc7c0nCqp2mqrvGSvZ6cjcX3joezGKmnBtSas5U2lbke0m77p6pWvdLU85106B4S8NyacV8aano2q+LfDMXhC/i0vQdetbHVPF+iabqGpX0Md9o7+Kk17U9HubWaO8sIbGW51NtJ1ewOnalqgn8OZUaFevUnVUP3tOn7VNvl9pTt7Jyej53Faa2ta/Sw5yw9GNOCcnTqPlbvzSpz5r8t2vcT0ls7xfL1ueQalrGmfE7VraDWdC1bSNb+JGiW13rms38et+IodT03S9Z0vxtL4vmTwp4U0W58QapCmh+LrLXdaW0vBq93aw6pPrMdxNLf2GzhVpVJVqE7yp1K9KpNRt71SnHC8tuZ/Yje/nbo2558PVhCnUSjKcadVRX8qUasZLbVNJdLu8tHodr4qPwe03UvEfhzxn8NNe8OQJaSXlt4Ying021aS20/VdL0I6z9pm8Lajca62raj4M/tzQdFutMm8QXegS2VzrVj4pvfE8F314fC14Q9vKcISjS9hShGahU5+Xmk6knCajGFBqorwmpJ8uluY5a9Wk5cjhanKSqTa95txfve7pfma76eZU8ZeHL3Sr/wAIXen/AAs0bxRcmw1m+m0HSbT4cXj3On/D7w54jtNfuJo28Fy6Qmv6RpOoXVvqN5qOjtcapdf8ITrXhvS9V1ey0m6tscFze/P63OEUoxq1ZKN5qUmpUVUh7O8VF3Xua8z7lYqEOaKjQjKfNKpBOaqJcii4zUeWNql09L6Wjqddc6x8Mn1f4q+NfCvg/WvAMWh6rrdrqHhk+CdO06TWLm68Q+HtE1a/ubkQzad4eufDj28E3iHwtdJa6DeeIL+0stL0vSrTW7w6aZjh68k8PVqOUo06SpP2lWacfaTleKU6cIzipcybjPpe6skYWpRp3qQpJqftOecaSpv3YJyvLmk+Vp2t8zudC+KvjDw54ckt7e18TeJfDGtaFe2158Qte8N6lrGr6PNrVn4Xnl8cW10PE3j7S/DOunwz4c1DR9L0PTdceG3fwo9+dC0fxBpMEsGFbmc684wVSHI6FGVR8/s3WqwnLlTS1Tuk9Fd36WN6KipUaV/Zy56lScYq8nBx1TkndxcVqrJbvqad18avHFv4Wjv7Dxb4ghu9IvNY0e4s5lv9fFwPGF4t3Y6T4d8Jtq+sQ2dtZySQy2mt29hM9tqGoW82q3ep32n6NJHx0IupRgnOXPSqTlq+SnprZu7102s3Y66soKr7RJqnJKL6tNK1tUk9Pz7HIa/q934e+FlxaapqPhDWINd8ReItHsPFH2nVbdPDkng6x0S4t9Kg0rXNP0KTTrfXbHxDdSeLU1Kwv7HV76x8KS6vLqd/4V1fQz3VPfjQnyU5urK05Rd+V6WcHb3Ot0r3tq1bXljNQdVKc4xhHmipQ5dtLL3nvfe2nmcfH8S7Txbe+EdUsv7E8SQXt1H8PNGisdKWyXQrLUNV0/StFubU+MPC8fhfw1opFpq+reHLm/W/u9Fn0/T3s9P8F6vbaN4k0lvDVFUxUK0+SdKPs4UeW6VScIVJQ5uZW+JK6i72vbWxm8RSnCnUhFcspKM6l+/wvlt0tLS/Xc7nX/HLfDTxz4g0zVReaPolrpNhpPiG60gatDrLajoInn1nwvJqXgHWPCGn6vqtl4jt7S7ur+9uJLpprabX4LTVNB1OMXfGqM/bJU1Kbi2m3K0Yx05Ixjb3be9ffmutEkdHtIJLmlypxUo3XNJ9HeXu3tZW00v01L/xS+Jvw+v/AAb4w1/w/qnhrStc1K4mjg8O+Gp9Y8NWMet6dqPhTStKil0iDxfqc2pWcvhuTxTO3iLULm40q5vLjWJI7HT7jWLi61/ohhqdeSlJTi1OUZUqfvSlZKzv7qeuytv1MatZwg+XlSjJcs5S5bubs7R5Xbl0fxddjjPCuqaB4g+Cut+IvElx4Z/trSvGD6l4i8QXPhy7mTGmaNe69ZaZHrGkSaZ4k01NR0/wNdJhBq/g3S7bxGk66MNZj0XUNG3qUY+1qUY09KipqhGMF7WKbjCV9ffknq1dJ73RhCvL2SqOpzOl7V4h2spON5x5pN+7GyS5tfQ8h+JipoGg+BfEPhzXp724u/GaeF5tNt7yTTdA1Wz0rRdIvbP7Bq+nwaZriWSvqs0dxNqVzeRaruX+zJ3sNEWKMyyjDEUsXHFYZx9nhmniHSkpUnz0+WLpQU71U/cdTmitW3q1FrGVKtGrh6mHnzxqVHaC3mvf1jV1tFr3lHkellra5zXxI8TXCXvgnxNBb6dpUTrFDYQad/ptprdzrR1e9v8AUWeOZNR/t2HxPbpe3MU0UOl6NqtwbXTVm0gWEdp2YTBUqlDFUKnPNuEqvVVcNOjF+/Nys1TmnKNNNRclJTag48r5cViKtOpQqRUIPmcW5O6qQnepy8mn7y8I2lfZPRXPP/DXxW8fJqqy27W1lHeahpk0mltFA2jaidMml0qK4n024WDSJre0ht7yxjg+ymQ2z6nb3csjXT3FwY7LMLhYKVBus6dKDlK96avRhUkmm31lZK/2W9L6PDZnWnKbkvZc9RpRau1GT6fDytJru1t3PrfxH4/1zS9c+NOq6TrWlaTpV/4f+HH2TTrCKLRYNEWw+JPhDV57XTvssctyZbHxJquvQyS2Myxy3lw2s2q2gRFtvGnGnWhTjGnK8qWLk/ZtqLcZRknGnZpWaT0k9VzX1seo5rmqyTjGMVh4801eTVS89Z36crhs9Hrtr5B+0t8Sbj4gfF/xD4ttL+8TSEi8POLazuYbkWlheAyMkcIvBf3HnO1xeXkV20/2f7Ve2TJHbRtGerDUHPD0lKDdap7aCqV5OTcI04w5Z6bRVS8ddoJdbrnr1r4lxi2oQjh0vZvmb55Sk+V+7tKDv/ie1tfNvG/hbxd/ws3xBqmu+GfG3hmXW/EUvimGHXPDc2m3kNn/AMTS73COaJ7c6Q91BN9guHhuNK/s2CSMSfZIAz9dScI4ONOf1OM1gJUXT57yc6y5oztyK1ozUUv+379Dl5Zuv7RSxHLGuq6bbin7F83K97czhy82u+z2O0tPCb+NPhmPGA0+Sy1S2vrvTIbmymd7rULF5Iro6dcWstykwVn1rcfEKQXzxzWyW+oXMst9AJfMm3hcXUw6/ewVWndSvUSnGMU5Qi7ar3la+u17HdGksThY1X7lS0nemuVySlJcknre+nvNfJnbfD3w1Zaf8FE8YM+uXWuX3xH0PwhZafLeTT6H58uj+M5ru90+zj07TguoStpWl2xMTtNI9u8rgRAQRRmK53VqR3o1KTjaHs1KnVvzupHmlzt8v7uTa5NdGaYK9OFN2fNUc4yjN8/JZpe67R11unZeh1Dm2Txx4n0DQopdbl0i18U6XqGqrpk0MFxpMUJ1XVNSv42uERHs7SC9+3SwK3kXMUjQxSxXsIh857W3clolvbaTa6Ritb311VtDtco+0qRcbune0r72Ta0s7fez2b4SeAfip4jbxv4U8C+NdJsU0W/0W51mC8uoo4tTPidLN9F/svz9LuYRrcjs0AL6hYmfyLaP7RajZK10KE6spU4uKfK2nN8vM9UoJWd5OysvNEzrKDldzjGEuWVoqUWrJuTd1bR7WeiTvrp454n+FfxD0O61vQNc025sfEn/ABJDfaX9oM00b+I7W8v7G2nWEsgvUFsYmso3ivd0aRRDadkeNSnKg06sZwtJKUJrkqR12lH3lFyVnFpyvGSlbWwr/WI2pv3ub3b9VpaV9Pu/E8W1nw1b39hLqpnH9q2WtRWc8YuLlbtZGjee3dLKWYROxgjuIW8sFt1rb2zQuzW8LbYXFzw85RUYTpSjPmjJe9GMne7nrzWem0fU5p4dVKTkp8lWMnGT5b630e8fnqd/aw3emXqwazayX1lqujKmm2Ukyuk01zbypHqZOnSyyIIFjmmt3BXybqEW0hS6jynFJQ5b03adKp7WWl+WL363dvl8jq9+m7TvOnVpJRvpzSnqo9bWte+vTRWPoDwZ4cksvsF9qNra2CzXtwt3p9uqm90MWk32O6GrWVrKbu3iuZJLbYkqsrWYjnjjaNYFHnVG76ynP+/J6y9Fb3bervdbWO3D0+SMXy8tr6Xve9utla3p1P0A/ZjvpbjxbqWi2+j63G03hO/1iPWWso28P3Vrb+IbKxs7ePWBeo76k/mNd/YG015ktgl1JNZwPb28/wBXwHTX13MavPBtYX2fsk/3n8SGvL6va+ttzz8+lalSjyyVpvWS5b35dOuqPsyW6TT7We81CSGxt9PjlmuZ7ueKOCKFF3tK7yMPK+RC3zNg4OAB0/T3u/Vnzx/Nt/wUW/4KB6l8U/EV/wDBf4Pa5f6f8O9Lnk03xR4k0i/Nu/izVbWUi40+0vrVxIuhWMZAf7PM0eqv8gYWRWS++lynLNI4vFRi3JJ4alNXfs3aXtGr6x0StZfEteh8tnGbckpYHBznHmfLisTCfLUbV70aE0nZJ+5Vl9lp07NPmX48LHEkkxEksVm/mSpI0BztwySxxyBHaII4ZZAJAMYMjR7lNfSuV4qPKo2t8KtFWVrRj0Wuiu7LQ+Ujyqc7vliubldr81pJNb6WenW5DJqjXMjQiY+XAvl+TJJsLSom+II28bkcTzGMrDujJZUDfMy37KLSa0drt2779geI52l0irJeml9v67s0Ir8PCZBFbuXaQyRsVRwq4McMBjYqQpw53P5vLZ+UkSZSVnbs/wAiue0ea17q1r99NzPWKWNlEkaPEWEkTMzKtqDPtMnkpE0pBAfLSNHhi/mRqB89tXjz37afhv1+4ypxd1Jq615Xf4d0/W7v23ub2k6Y2t3sdlaxyJbme3Se7hZQxRwdoUvHADNIwVVE0nKyYbdHuIyqSVOKfNack+VW31aet+yb2OqjSlWqcijeKa5n8rpW83Zb+fkfrJ/wTi+BZ+L37VHw60h9Pubzwr8Npn+IXiySVGbTYLbSRG/hzT51bfZs+oeIjYgwE/vYLa/li8+NS1fO5jXccPOXNadSShF79bt9OkWreZ9Tg6TjUUrSUaULtc/u87XLGPLbT4ue+uqta2p/Y1FHJECoKPHgK0bqjMxUFgOV+QAknKkNnbh8EgfNL8W22/Nnb5vd6t931ZzWtO0PnzylIoYYmmmlTenyKzEk8OjSbWCLglyQMyL2aNYK6t3f+SPN28V6nd6jptp4fiS80i4t3mvyZj9ss7rzERYhb7l3s4Z2LO0aKFPLMSKDb2cUm5u0ldpW8tPxudpI0u4GSAM7YLfu2LiNMYUkucorAP5isxY/xYJV2ZmppdhLdyRygJGgZgRK6xj5edzb5YyucfvMbtp3NsxyqJlK2lty94h1E2KGzt2Dgbyz5YiN1xgwhGyu3+A52uzABQqihDpRvfpt59/u2P5QP+Cpn/BT++8T6l4m/Zm/Z78U/ZfDUU13oXxQ+IWiSeZL4k/d+RqHgvw1f7A9toCP59p4i1uymT+3z52lWU40QXUms/X5Jkl/Z47GU1Z+9h6Ute/vzV7fy2Vn1sz5fiDPPZ82Bwc7VLuOIrR05LWXs6bt717vml7tmlo+n8/KXupTQnRRNdTWLO88dgswFs8xRITOkUbvaiZ0SKG5lVFlkEUSu74Qr9RKnGM1US9/+b07elz4+nOc17KzdP8Alv8AD+HX7xt/ZPpKrAJ7dZd6vcbIpUlj+UZHnPEJV8p2ZXgJVQUUfwqRdOcaqvKO21pfjsKpF0EoKXvX1XLay6dXuYNxJKkrH7SJwplCh7dopNrP+6lDSBpEkaPBVD5hwMDKHNacsF8MWn630+5HPeTesrrtbr943dIISbjcxBHkSmdDtcgMSQy+cq4PyhXQNlieMKzJbkk246LZ33/DtruYyThkwZEM6kqFKsxZG/dsuT8qsAysCwVv+eYRwGoITuk9rpP0vqUJJXSQ7H4TC/fYuA2Qx3sR1ZlwgI245O5RnVU7pO+/l/wSHUs2rbef/AHyi6EQlX97btL5KykEoZBhyvzIAHAkBwDvyDyQcsRUVNLn95X923l69tQk24XcbReilfeSesbW6LW5WM0/l7Hl8sKCDDHjbtLZZtuCQPmYkIVJzjJ5rXljfmt73f5W/Iz5pW5b+72t89799dh5jmaDfFtjjXAkAaRwS3KBvMdyHILkhAFYjhVIO6ef3+S3zv5X2sHLK3NbTv8Ah+Z7b8Cvj38VP2b/ABjpnxD+FXix9H1ZGWPVNLKyXOj67p0M2f7K8R6XOEstS06fLPCoeWeykc3VlNYXyxSrx43BYfMISo16Kk4r3ZxfLUTkt4ys2nG+/ZW66ejl2ZYzKqscRhKrXO17Sl8UJxi37tSOyUrb2lrZ2ex/Vd+xd/wUX+E37VdjZeGdT/s/4d/GNo0iu/Aurag/2TxBcQKFuLzwXqt2UTVYZ8GeTQ2P9tWSCaPytQt4G1F/zfNcixeWtzt7fBpuMK9JOXKteVVFf3f7z5nZa2Z+q5Vn+DzeKs/q+K5bvCVH7ztbndB2j7SEN5PlhyprRn6OXtv5ejakZHVEGmXyTqT+7SH7NKZWBG9nKgHCoPm5BUsa+bxd/quJS3+r1vv9nL8z3qOlWk/+nkNP+3kfKGlavBLdxaRb/wDCSXv2/T8W0llNZxtBbzNZyGFH1ORprO3l0R5bN73zbKOHUftq2loIJJhD/O0+aK5rJP3U4v3lJKMeW+2ild2a97bQ/XmrSnre85P8f+ASaqljpCTNrUt7a3EH9j2cd4j23nTtpmo6eZdQE2orfhvPjtJwRZLEY4riOT7XDcRyajcdOWNzzDBJRf8AveHbd9F++hpFW0Vumvmzlxv+5Yv/ALBcR/6amfy92+p6l/bt/Daqk8ttrVyTOzxzwiac3Jz51kLeSIxq0FyLeSaAySSeUksl1LGX/qTMqFL2lSpOVud1YRVr2bUOSPxLq3rpp0P52wGIqqNKnGPO6So1eam+f3nH2kqjVly2Ukkm3ez1VrP7yto7LxJ4R0JpdU1O51LSbPWNSt/tM0Pn30enLDdva26XF7Iq2wllW+juDGROljdRvNJM927fmeJoRlWxFJUZUZ0MHUqQpLWlOKcUnCVlyuTk7rllblW9z9Nw9X2tHCyVeeIjUxEabnP3JRnaUmnTvJ6Jb8yvdaKxf0ay0sXdnqwR7qNBPLeyz38ax/ZtLvbC7tbBPJKebrDyXEkaWy/bPslnb+bPDGln9pHzM6NZ0WmqdOipNR5vdlz66NO+lr69d0j3FOn7XT2k6jhacot1IQ2ahsle1n3srW6lLU9Bklt9RtpLbU2jkeAT3LJD9gNrZWx8qxk1G7TzLWzMs96kMjzCYyqLSOXebhZ4w/NBxdKpDmpU7Xg5SheU6fNdQhOSqRi5XbVn717XsRXjBxcainyuXvKUeX3dbSvd68/J7tuu+ham8G61qGlaxqXhrVfCvijw/oVnb6Nrl5fXFvout3k1vb6v4m1rU9Oj1FNKvJLSaeyvtO02aYS6rqFlfyWcEN5dTLJH69eEJUPbp02oydGL53TbdSXPTl7OUbtyhBvmbTV7Na6eZCM41fZpzcG1Unem23yQlCpGDurpSlZK3Z6WPn2aG0aNL/R3nt40mtGtLTUbaWG5udPnn1eXz2kjEVvBcWiRWFlNEYIjc3EqSRQhnkgWY89q1OrazU7Narnvpba99db6nMkk4zgm4p8yjJcslHW3MtbNK3Mu9+x9EXfhm7+KcMvjnTbyGyutF8IaTFZ2d/PbW51NvCNtb2uoy2902p2s/nDTJJbu2jtLS+lubm3XTYimEmHjOpKHPg6nvK0pOe1lO6XuWa93R35tfI9G0asVioR952hy3/l3fN+lunmWda+KT6z4Q8KeF/EQ1GA+GjqttozxRPdf2Suvsl82otdC6gaTUVkkVRHJPbC2Gn2Vs7XYs5WbBUKkk/Zyp1aFKEnCm5ezc1yydWL+Pl+30fR2LdWMacpNck2ore9tYx30veK26X3OQ8SfFS1v/CF62seHIp9Z0qy8NLpuu6dH/Za6TqlpqGo3M2ravbS3Fze65J4k0JL+e71Dzl/5B9lJd2jW9nZSaf7GGy329eOE5acITaw8XunCc1NxUrx1U238uXrc8/EYtUoupGU5SUlOXK9I2jyr3NebS0nqu+p3vhj4uaDPpPh62kt/Dx8Qx6Pd6pcX2rWGqW+lavqOlW+o6R4U0nxLo9lJeWXiAXGu2lqIdRutJ0zTis19L4guNal1SeG34o5dVwtKpKpSp04wxkaCqpe2/cyi5e8vc5Uo2Sd3pZ9bHSsZSqRg6bcpVKSqcr92TlopJrXd3kn26dS/pFv4y1++8QeG/EMk2k+GLbU9YvYNS1RdI0IXvivQNJgj0C88Vxzy2kekHxzfx6TdR6jrE6rLDLPqU194nbQiYdcXRweGlTnGrBqrB0aUviadVWhJRuuanB3dXVezW7d9Mqbr1U7U7RjJy3vdXu1sjD+J2v8Aj34daMJfE0g0GLULHwz478KeNvDthr8+paKuq2/2VNGvdaguNE0a8eJNH02xmiU31mt5YmbT57G21/UV1XswGX/WMVhZYPB0sS5T9nXaq0qS5adGjGcqbm7qtKK5l7r5Xy2cmrEYnEOjRq/WKs6XLGE6c1T51dOVov342s0nfWye2iOc1DxF4attH1Xxh4S1/TvFjSaj4d17SrS48H6xb6l4nL2/irTZ9P1rw9pWp2Gg+DtR0fQNGtdWnsv7T8T6ZNeu8/hzxHIb1Q3o4jBYWnj3hHVrwlRiqPJNUsNSoUXUhGcvbRWLlVm6mKhTvFU5e9FximlzcNOrWlh1XUacue9WM4fv6lWpHe9P3OR8kYe7zTvffXSCS28QeJp/ilq9peF9V0G10XUxH4kTRr3WTHrGhanZ65pjaMhbwjb6Nf8AjLxTpOiNbXyS+I9K1DWtLutM06y1JNQtU68D9VwzoUqNOLjO8q9WEJSjGk6s6UpurONL2lRqL2hFW5feOfEVa9f285tc9PllTjJ2qSlyxfIqW8IxtzX5pXcpK2l366ml/EOw8LJ8VLzUp/C/hTTfEWmaj4ktY9G8X2+gWXiPxLafCnWvC9tpK61o2m20U+k6tZLqvhuxlW/trA2cVxaTa5ZwxNb3JRdKpHB4WUqkI/V6VSCqUqjSlJptwn73OnzWautru5lzcvL7etKEZRjKspe8o36x+HlXS2ve62GXvxG1a48I6Lq2ka7q/wAMdPSbWPiB4AtINHuLvwf4o1Dwqvh3wpqGqS+INHtZNOt7rSdR8Pate+LNf8RQ2NxareeFZb281tZdOutPnDYPn5lWo1rSnRhNRjCNVVa0+RN+0qR5ObWVkpX5LXW7vFV5NR9k4tRjUlFydualDlWlRp+09ndXfKvi22tf+D/gXS10/wACat4q1rXfCOuNpXjbRNHvje3Wq6No2r2/jfSPD3hvxfYaP4W8S6Np8OsaX4v+IHhO4Wx1DVrPRNXsZtRku7e0t7ez1nxBWLq04VatSFKjiIU69KrWqQ0aioKao0p2fLTo+0airP4r6XsTRpz5FCb9jVdPkpxac48y2m4+5zcvNpG63fvHBQ6J4j8B/EOx+CHxHOtfD3RdfTU/GCeOb0X8dvc/Drxv4Q0HSrLVPE+h5s5r2S0l0OMaWLzXbGXRvFzaxFaW0OvalHI/VVwylgaeOoxjKpT+rwxUFTwlaTqzlP2kIunF2tGK1kve6LQ5qVS2KqYOvJwU1iJ06vtZ04twjTcZzUHHq9E5PXZ6nzt/b9rd+NfiNq3xB1+8sdP2Pf6QvhrQBdaTrmkaRr9xcwajoKa/qV5faLoiPpED2WpJp+v3V1bQNYaurwtrMkvq1qSqYfArBYanXdVyafJTj7KUrwqQc4U4uo4x15Wo22stzhhWaxOJWLrezjGKs/3lT20Ye9B+/VajeStom+t+h1x+P0fxK+MHhDy49a1zwHrurfC+LxXofiHR9j67qDeHPDKePJX0zw7bpDc2mq+MPD+o64JtGk+2an4q0608XXUd7qGkxC2yq5dUwVGrOt7L21KhVmpKrTt7Oj7tDDuMZzlCUIVK1RuUdL8jimk3rTzCOMqRjTc1TlOEZRnCpG75HOc4ucIwklUj7NKLd1NTTtGz6rRLj4f/AAw+L/h+L4u/DvxBoUl9Hf6xqnh3xD4b1SePUfDPiSx09/CV9cPd3Ftdappni2x1xmuZLXRfB9mdW8QzNfvNYWcrRT7DG+xp16bp1aFONKEJTfs3Vm6Td6afP8LV4yTlzJN2V9NPa4dV5Qm3SqynWnJL3lRftOVc/wAPPCUW7v3LO271LXhnx/8ABLwHqWvarpFnp3iGa68DXF5Z2GmeGLy41AeLNZ+IsWn3twkH2fW9Cn8Pf2DJb+GbT+05PCml6fLaS6jo3hWLWtZtYZuJ4bG46NCWLpO1KVSFSpiayw9P2kebkipKjSrTl7FwqprnpSjOXvvljKXXCvhMHKvGlOE41IU5Rhhoc79/WSk+b3eZ2fWzSWt7npfjr4bNq/wT1C98MaX4cinXxj4AmuvET+I9a099e8Y/FHQJLya31jwxqWky6rY6h4ej121/tFrXy9Ba41kyCPUdI0yeSHHCUoyxEqtevCrHDUv3vsr1JuNO/LGjFzcq3L0fMuZdh4iXLhvZ0aU6cqlRcsqvurnqNWTetn2Wt9CS5+CVj8I/D/hLxB8TfFC6PB8WvA0zW4vtYOg68+s+E/ifZXEviExwWWp6L4h0qUr4YvYrCXxvosuqo6a7H4l0gS6Zd65hUlUr0ozp0K08PKpWVD2MPaOHPCUHKS91pvmalD7DuuZ2K5Y0pqNWvQjW9lT9tKc1BTUJqUYx3vypRu79NIqx5zc6raan4x8X+DPFnizw1o3ie/8AGfifxHqHiiSaXxP4d8V6Vr/h+11fRdXbWr3W0XU1udc8N6B4j8O2Gq6cmnW3hu9vpG+0rbzWa9OLio0KOJVLEVqf+z4SNWDlCdKqpOlOPJFuU8PJ1ZRaVSH+0Jq7u0ZUakliKmHqVMNTklVxPs3y1YVKbhCdOXNJKKxF6UXdwly4eW3u3fiFv8UvGPhbxdqHhuXU9U8ZxWfiG/HhnwTDpFteaRr3hrx5NZL4gs7HUIbK50K2vNVg0630ZtF1zwtf6fC1rd6eY7bVNNtrQ+3SoUKuCwONouGCo+xrVKmIxEnCtSxmDXPO+FnKU5U6dF05+1eI99zSUIpq3m1sRVhisTh6yni6qrUY04UoqVB4avKUZT+swSgqlGa5/YKjeUYtOpFrmfJL4903WbjwXoWoi7mbRPGmnWtv4wS01LULuTwlY3lxbwaHo3hi+uLLTphq2veFZ/EkelXVvaalfaxq0MTvcXTPHc61sBWw9HGxtzU54ad8JCpTnTjjX9Sji37f2PPD2dLGTjNpPm9l9j2loc1DMKNeph4yj7Jxr019acainOjT+uzp0VTVSMJ8lbBuV9L+15eW8OaeponxI1Hwz4+1iLVdfl8UaFpWjfEjSrXxhrGhtFrfi3wz430i70+ex1aP+2dR1LQNVuzq66Zr1rYavdTWEmoXGmS3WoRN9qfLG4CnLLY1sBF0JVK2GnPDwqWWHqQVOnUqQUYxlKlNQi1GpJ0k4zvTmnJPow+OrRx8oYucKns6WJVGo4tOrSnzT9nC0rxqQ52kk23Jp3TemT8PfHH2DxVq0mta5fXVteah4r1VtFutaew0FNWvNPuYP7Y1eHUZ7aztZyk0N/NAJoI7mC2ksYpEt57EWrzXL5VMJR9jhk50fq8J13QjCvZTc1Tjy2UlKU24ztfnk9Gkrzl+LpuvVlVqe7NVZKi6k3DnkvZyqyc3NwnCEYXjrdRW257v8M/2n/GGj/C/4pJNrTf2rb2lhoeiCTQdGs9Xt7+y1+ysrG+0PXYt40jULS9fT9cvms7dP7UkttVuJg2u6surx+Vicmo0s2wdKnNxp4nC0sTUnJ3cfcdVwlqlHkkm229lzW6HfhcfUnluNq1Jc3JJ0aT5W1JzcYqSSfvJqSikmk2t97d14K+NmteBfBP2vU7qym1qzj8HX3hO3v8Ad/bh02C3vNX1q10LxJaaX9p0C/sYL9dQS0u9QTStatX1a1a2F7cwWkHirLqEsxxHsfauFNy9pVUPaR9oleHKlKOktFueh9cqrC0pyjDmqcvJTj7misnzaOzSu9U3tvuvGfGvxEf4gDUX1e/1DT7HwzD4k8VWthd6sus29nqXiJ7O4mtLCWdLlprHU9SOmS6i9vZo5MQj+z3Fta3ct524bCVcHWUoOWIpYyvTp80YcknGk6dX2koc0+X33UpKN38DnzfYWFerSrwqc3uzwtOrUcL3vGcHTjrpy8yk5J2fw8vW5ufC2S0v/hzr11at47HiOz1HwXJ4Ws9D8NGbw/qF5deJ57HxBBcyB7a53zaa2ntaWdt5jRXd3eLIjRzMqaYzDxjja31j2UmvbwpyhNVJOnToQrRc3aO/Nyx03u79BUJTeFh7NTS5sPKakuWKqVJ8k1GPS10272bSVlc6r4/apqeoePvFWo6vYmxm1nULfWNRhXTJk0a6nn06/H9otp96sjwXdvZ6vbW5hhEaWiGWCzzAnlReZhabnyxnX5VUqTnFU3blvXjXadP7OiUU+Z3u5WXK4voxUlDmtHXmTk07xdoVadlK2v8AEu+1l3uuG0z4gaNrnhnxB4KuNM1zUN9rD/YVzaWlteWHh+6eztY5NTZp7uzlS0WS3gmuVitPPh+zy3NukssGyX0aOAlha1PEVcVhOeDlU5JTrRnJRjJJNewly35vi97VbHJLFxr0quGp0K7VSChzUoQqRh70XzXnOkpXtayta92ex+F9P8feAPBeu+HbrwHDeX+uandMtvL4i0G4uZ7aIWrWCvb6cNSge31KKHWvCD28t28SDxFAt28kMfk3PLiVhnUw6eOhCMOVe0hGcvZNtT9nywTck7N3fJtqk3Y6KKrRhUccFUlzKSalLk5oyvfXkmk18Vlfa3Nb3jyLwpDcz+GtOj8cWhsdC8P6ra+J55dMGj+JpDpctlqdrHq1lZ3Opw282m6Xok9mm6O2uAt1p1zFHGr2V9Fba1ZqFfELC1J11jKNNQqKnVg5Ti6c6z5JxtUhOUZT5udP4bJrVFOKnh6SxFNQhh5uz5qdR8ijKFKVoy56XLGSjzSi/i1UW7FqTw/qM+jwSa2F1fQtN1qyHhqHxB40s9Ps1tJNQlQPoY0rw7YLIPEouRcpFr994YkMWlapujkmmiji6FOk4VnBRhUlTqQqOlhnVc6zTjJVo1K04U6dOTanKMLuXKlyp2Od05vlUlJwjL937TGSglRakuai4Qi5VHeLjG6XLzXva5zOq/B2TwtYw654lm8RLcavYaVr2gm5vLaD7fp2q65sfxFqNrfWFp4isSPE15rmlPpMul3Mmpz6PcPY+faSXGq227zTEYn9yo4SyoOdRfVoWTio4eVGMG3CbvTc1XSgktFRV7mUMrp0+ao54r35wlDmrOb5Y3arSlJc0bp60ZczXNZ1Xa79b8DaLDNLpUPiz4faXr8F1az2dpqkWqTi/W1tns9U1+3vdVuLnOl6jodrr1rd6Ze6wtx9nu7DTPt9g2k6nIlh4eIxUlLmp4ifK5OdSm6UadNqUeSTgoyUWnbk0irO7fY9elh4rljLDUpSSvSqKXPKM1dtzjyrldves5djsbDV00660Xw/pWn6Vd6jdabeaPPeSaBY6Lf3wj1BNWQN5emz381xqcmnXUMy6hbzRT3up3c1pq1oNRuo4uGvU9qruzStZPVc11FP5QSh6pS8jqp81Ka/dw5mndqPK+Wzk1e7t71537O3941rvxT4mun8HeINMWeTSYNSPgmSXUr+C31JL2LxE/l2Oo67a2Mx0KOW2mvm0qz1G1vpFuY9b1FbBJdUnjTOOGjPmVZyTjZ3tzyV7S2vG+j0Wlo97BVrzXLVp04+/am5faf71R+LpyvS1tUvM0vGnjfwb8K/CD2fgbxJrWoXGp6/YtqdvdeEbay8O6U994evh5ejST3MviXbq+mtZWLy6iuipPc2N5PcaJPeaZdPF10cP9Z/dULyq+xqSk5/ueWMZci5fj5vd97S21vMivWWHa9pFRSqQWrunZKpe1urTVr6b67G94evtLj/AGW/CetapeRWti37RPh+8vLwWss2y3u7b4ki8WSG2jnmRBH537kRAvFbyINokbOGIo+0WKXs9ZYiEW7cto0aHNz215ubkaveO99dmqMuWGGesk/aVNXbSVRzstHZXfKt9r+RwiEeEviDrOteCdAm03SLaXxFoNufEdubzR/EGowaRdeH/F+o2DvBFp01rJeTand2GnxT3Z06CSzQzPLCVj4qinTVCotfcd+loNyi4X1vazlfT4rW0u9+ZOdRKPKozcd73dou+ytva2u1762XReAPFmvR2mveCtIv1m1D4jeIfAl4vjKb7XA9vfaDNc6vFZS3SQyXcRa+ngCmZJ4mm05ZYjIjPt5pXak4tqc3GKUHacLNNVFo7JX+K2lm9di6cVKVm9Ertd0unz+Zu+N7jx9r+ia1461mV/8AiqPiFpUM2vapK8Vxp/iW1me7Nm+pSvG1nbaat1eRATNF9nis3wHlhniXLmrzlUqVFKpN3jKUn70koJJt97af1Y6GlGEYw92PtFyr4uXZt9L669O3mXfEifC7xV4o1eDUtV1rwrd3EVhdeKvEMBsNV0241yytry5nTSNOX7PcSJcTxSyEGWzlisowsLST7EZU4yahKqrqMWoRS95d7K+q77P1HNU5Xj8Uk1zS2+9Xdn13POPinbeGLDRfAOteDdZivrhpdW0C4SN2W+urfRijQ61DYzWijSIJbK9Wye0nuL5Zbmykniu90m6vSy6jCrUqU5rm5qaavrFclSE3eP2r2SXvLl1epy5hW9nClUpvmiqi1jpUl/g3tbrvrY0fCPirWL+7v5jePA+r3qNqkK2v786fLc2rNbIXuJbiRofs62yCF5JppJ4bh0v3tmspYx2X0aUKbtzU6VNQc7WT5ftcuvLe+qu/W7Jw2KqylKUfd9rO8utou949N9NdNtmfpX8Afjt4O8FaX4h1PxT4j0zSPC3hfwFe6xqGr3V2kLLJb6xpcRtbi3WGJBLDbXMSQ3IeRrmeS6ii+0G3lnk9PgbD1P7QxslT/e1sM+WhSp2jH95Bb8z1+SuLPFfD0U2lGEpynUqStaC5bynK2y6afmfjv+2V/wAFFvGH7Qcuv+B/htc3nhr4WwSXNlNJa3Pka14rihlZQ92+1JbexnwW+xRlJJY5B9rVQTE37lgcojhpUauKgpVpNyVJxtGGukkuZ+90b0vd6dvzbH5xGvTq0MFKcaULwnXelWrK/wAUdPcivs6yTVnpqj8ndMy4ulG6a7mVm+eNXnYQGW5mlCpE7iMQwEtPC8ciornBQtj6WduSNlZXVkuis9F6bHysbuU1rKUlJXbvKTum23bV2Tb0Llzfi2hhs5JYiJ0ldREBEhNt5hxJLHCJZXkeRxIZQZm3xRySqsaiPOEedPW1nbb/AIYc6yjD2XPzR0ab0to0tLvo++6OQgeOCZr+eOVSv7+0LCdWYwOpiediqgxALsicCVGJRUyjeYvRJPk5Ur6Jfha5yx5YN1JO6iuZdNbq2up1FjPDfzyx7bYxsPNeaQj/AFrFf3cRSa3jQSk5fzPMwcuybVK1zyhyQu3e1lbY6o2q1G5e9zK93q1p9l9F3RNfxzznyI42giZjbxSiW0dCyvFKVjgbMsTD+Ly1MUybRHI24vUxnFWlfVX9371v6a7Fzg9YKNoae906PbffTc9q8AaFqRay0zSbX7bqeq3cWnaR9kgWd72/kcwTXFshgVysTtHaQkIVDySPg4Cxediq69+o1ZU4uU9b8to2vsr9O2/ke1hKLXJGEVKrNpU7rSTbtqv7qu1ruj+zT9gT9lbSv2avgzpsE9tAfHfjSK28R+NdQDeY7Xk0BFnpCSbRKbHS7d5Ps8LBAs887mMTPIx+PxGIniJOU2n/AM+32ptJped/ivpa9rdX9LNQpRVCmmox1qNu7nWfvTdvs8snKKWrstX0X3oMB8ZDrsGI4QOm7ahkYKvJAYBhgvtUmQDBHOZHnXxNv7eDTEsbc+X9p8uSVjKcvsIBDBmw+CYwzKCuASOafRnRh43le/8AS1KXgnR7Gx0uO5kjCF4zJLkt8xIPJ3KNrAhcBgR24G7AXUlzS2tbTe/n+p10SbZ423+a67y5kOWVAH2BRGHA2Daw4QsCSCrEABm9n6M0rm+FlaZD/vmVnSQYiBfbyNz4KtuI3NuwcsuQ1CMoxvrfqfze/wDBXH/gpfL4Rt9e/Zc+AOt+f401S3m034v+OdGujMvhDSpl23PgrSb6EfJ4i1KA+T4ouoLhm8OafK2iITrl/eNoX0uSZV7X/a8XTtRu40Iy1jUqK6u722XrueJneb/VYSwmElJ4iSTq1Yrllh6fVxnryVG7clSztaS5X0/ljvLlPNlS3ZMiQRlWVcvIrKHRkYTYAcABpAqspZlIOVr7eCtHmv8AE3pbt/nfsfA1pRlUdne1jodEjiiiW6mx59vbFYBHE+Fx5kspmKqjN+5LMrhirou1GzHxhWlzNUmvdldS87bfd+p1UIxhCNRytKOsdO++t/JdzD1W7vrkia5VFinCPAxR43mhDOEYOqEODtZFY7vmHy71QBdoQjCNor/hv68zmqynN3mkl01TMW3tpLm6cuB5TER7S53KW/ebk8xQ244XuH3F844A0vo32V/UwUJSkk4XTemuuul9Yv5699SLUoLm0mkghjMiRrJ5kfnA7WBCbGlD7G2noQ4AUg5OCoVNxknKT5Enbvvr5dmFROnLkhG6Wrje2q0b28306nNRxXUkjF/MTaXIPnZIcbSC4beSAPuBJMlgD8+AK6XLljFrVaJdLq2/X1OZRk5Pmi4rV33V77dPvL8EQgMct2stz5rK7QLIUlliyN2yd4JY4zxgFonYHaShAIqVOUnaPuvvv8rafmNJQfvrmT05L2549762+5jsefMVih8oFGlWBJDKqR7C5bzCQG2Kjbizh22nPIOM5XUnd3fe1rmqfMr2t2W9ktEr6dPIqTRh5GVELysjD93t2qWU85J2gA7htLAnI7rgbQ+BfP8ANmM7uTsrvTReiKSPcjgtiPIJQlirFRkHcoZG2+5+UEAjGSbJvPZtpfy/195L5kzuxZkJCqA3ng7AWCoIg/bauxcZChQpOwZpNXTW1xp2afY3dN1C7srqDUrW9ubG6sZobm0urS4ktrq3nik8yG4tpo5Y5Yp4ZcPDLCFaJ2EgYFS9c04LWEkpRas01o07pp67NXR0U5tOM4txlGScXF2knGzTi7aNPVOz1P6Cv2FP+CsuryvonwN/aOt73xK+rNZ+GPB/xJs4l1DUmu7/AGaZpOl+OrPG/U7WS4litm8Q2sc9+iyhtVttQDTX8fwnEfD8KeBx2LwCUYLC4mVWjOW0IUpzcoT6uOrjT5Fd6cyvp+i5BxRHEYjCYLMlacq1GlTxFJXnKUpwhD20dLxUvilzq6vppc/S7WdX1Wy1qKE22ny2t5ZX1zZXVumkadpoiSC5d7a3gaSGGzsdPgvJJtS+1yzW7R281s1pFfWd5Av8iwpwq01JytOTjTUbJtScINXd11kuiP6YhtNf35/i9/mmn+HmQ2N3PrhtNUbTJFthqly0V7aQ/bB597rOq28yi4ujNHY2sBMVhFaTw3MGjW5aRYYLD/T4PRwilDMMGlOOuKwvNFvlaaqwjbrfRb6K7t5nLjvdwOMju3hcRrta9Ka+f3n85UtjdT6pqA0xrrVp7vXpJNQjtFeOBFN8baRb27MSrKU/fIbfc2pJmW4W2W1gtprn+lMwxlKj9Yp15ezjCU3SW8pU0o25VZN2b1fQ/AcPgKlT6tPDQdeVenRdZR/hxqSj7PkrO7SmuRtwveKkrvU+/vh7b28tx4S8OTf2Zd+YNbg1p2vb2O0jW10XUoPLjSd5baRxpHkPBcXS6j9ruYLZ1mjtbyeS5/O8Xief2NSil7Szw0Y3/hQlCTbb+1flatZep+g4TCyoudOvpCU/ayglaM6j0Tirvl5baq7vtpYtaROrGaw0+S2sbnUrJr15xNcOllJp8enX1zrOnEyyS6fdLLZCzu9Sj8qR7SS8SG0lkvWhi+TqTrylNyhGpCo4qN07Rfw/l96PbioKCXw31i9+aNnfTS2um5zvibR7RtC1EC7h1OxvbMalFbafcy3l2bvVYfB2uRWzmKISG90WfWJLCYp9qt7680u/tJEeIQPp3ZhJulWjGChCdOUoyqSi6aUYqS5Em2mnJQtJNfDdKxhiacJKDqJzSvyRp+85OTum7fC1FPmi72el7o871KGPRLM/2TqrSW2r6ZHc3UECtcj7VHYa7pGpaO15PcvqENv/AGLqMkcqy3MLNb6hPcSWkzR2bL0Uq9aSUpQcFesm3dUoy50/at7PXa1r8zfkefWo0IO6mpL3JKK1nacW0nHdNLT1v8/dvgx8SvB/wct9R8c6n8NPBvxVu7WzmtpfDfia1vJZPDjSagl2mtR6fcwahC6GSyK6pJHZym3sJbS0hu7T7ZfWp6MurLDY+VWvhMJj6laDpQhi37TDuat7OV48vwpS5Y39XoY4qlCvhpeyrV8PKNpy5PdqS5d6U4yv+7d/fl0cUtDkLL4ua/4m0WGztNA8C+FdKi8O3/gq1l8G6Jo2j31ra6gLfTLnUdc+2rJ/bV1cxRoNWeKFdS1O1Opag5WUtOnNj40Z4q7oKNWNPnreyThCtGlRqP2TUPcqy+zTqVFNwtHRtIKM6kcPP3oWm3GK505U5OKUnF2tyyWkla+r1vqfN2veI2+26bp2rwXLXV3YabdwarbXa3M9lcrJcyo/kJJamW3uYJEVraS4k3EjzjczK7DtwmWxpxxVajW92lifZRo1+eHtYShUjJVLU52dKUJuDTd+WF0tjmxWNcp0sNKlFJxg1UhdypvmUW6a7SiuWeu0peR6lrzfBR/Bl14gjj1DRr6/ku9W0nwy97qFzc6LbHRdTs7KyNq/2jSbwXmr63Z6hDqF41ld6aNP1p7YX1gYLK90wzx0swWDiqE6DxFJVsRaXNUlSrwjThCpLlvyxhCm3yqyi49OYit9U+rczUuadP3KNvdgqi5ZVHFaytKTla697XY3vCOp+FvDPw91zx14Q8ZJ4l8a6V4u8JwS6f4j8JQJFbaJrVlqNlrtjqFlez+IdK1jQ5L9tJGoRz6ZdafcW2ky6VLHs1a30986mEm68qdTD08JQhhZ1W05Tp1pYepWrO/Kua8r2Sjd+0XnY0jiadOlKpCq8RUnXlZT/d+yjUpQpuKbbtZwun1Wlr6uHx18X/idffZ/HVhpVhp6eCtU0zS/EfiPwxZaJokWs+KF1XxBq8epaxYeHNR0zUovC1/d62bfTdabTLHTtSYixuZku3hsbTrwuVYPEuCq11Wq1qVWtBRk4zp0XFOPJGSUlWhreDV7276clTMMVTcnGNqNK1OUv55u65Jp7U5bJu+l2cX8S/GmkyfALwZoU6SWb6t4x1GC9tGtNXtDH/wj8V5cWsOnXbzXWma8mna74rvrfVL3ULKbVU0rUNG0qa4ntrbS5tN2yDCV45pj50uerGhTdXntCUJxqp0ozrL2ikp0/YuULJ8sm5e9eyWa4ml/Z+EhUShKpNqrTS5byjyyjq9/j32eq3TPfvh9qHw08K6H8GvD+iy/2mv9o32s+O4p/BOiWeorfQ6pp0+kadcS+Ln1Sx8TaH5VrrUF3bW9zp9jCLix1qTS47rUtM0m/wCKu8ViubF1b1amHqL2bteteEY0pKNtqMYwU0rN3ctTWh9XpOlh04x9rD7Xw+8rXaurx2TV9k2eX2Hxj8d/DF9PstGk1XWdQ8FfEg6bdeL7NL/SbTxR4ajuovD/AIQ8Pa7rugXt8NEWHTtE8STaBpcN/fJe2MusRxaheReF9KtpPYllGHqQrzhTeGw9OgqjjSpueJ9u6fPKfJdOUbuMrpJSty9DzP7RnT+rxnJVKjxE0vetQlTUuVcrt7snZpJttaXvdGR8X/BnxB8WJr2o6Zq8V/YeG/jR8ary4h1zVZdOvVsYbDwxqnhzV10rV5NJlktXsNJ1CD+1LKBLLTL6UQy/2Ymq2zX3q4HGZdCnLncpQrUMFByoxc5tVOaLUqi0U1KPNKDjdX5b3VzhxWEx9WbtyJqeMc41JcsHGlyzi1quZyi7KStZ972F1TVfh+fhB4G0Cfxp4hsfBl1qEWpa/wCCW1KbU9UtvGljpMOl+M9U8Ptc6Pb3i6TfaUng9vDHh7WtWa1j8Tx+KbqHXv7I1EaPNw0frEsbVlQwUVjKcHaTcZUKsalSpUwsaspSp+xdpVVUfv8AsmkpL3426JxpRwNKFTEVJYScIr2atzxqR/iW/nu3G9krWWmulD4ieLofhv4u+KfgnwZ4k1fxD8M9U065t/Cuq69a2g8XjS/E7+GfGWm3F87WV1Hpeu2F54e0176KKS1EraLdX2nNC5sb2uiOCw2IrYWthlGca9aU5KquWksNQVehBxi3rz1KsYt30c4721wni6lGFenWfL7ONoxj+8vVrU4Tle1uW/upb3cW/I8O8c6v44+Mmq6l40tobHWb208OeHIdUSwWwtNavbPRvCl0t35NjZWdtNd/2ZpfgzVLy9migkmgWNUjlx5FjZ+xltLB5eng8R7SMnjcVSoy5GocirPk969tXKS8jzcfXrYtyxVJ88I4fD1akNqik6FP2nuav3VGOvnbRm/Y6d4M1H4RfELxXeSaDoPifRdK8JwWmj3/AIh8TaZqDXaar4e0mHU/A+m6xrusTeNYb3SdP1mw8R20png8IHxDZXtjZWuhOq6FVOOJeYwoUqVOeFTnQpxnGFdWqxlGSqxkv3c425+W/NKPVIVV4X+zpV3OXtowVZtOpSklTkpfuZRl+9jJu3OrRi+lz0n9mP4leIvFfidrXxDa2ms+E9J8deHde+2eI4/BeuL4dstV8Xw6OniHW9G1vSP7P19JZPEw0TxFqFpc2WqQRaxZ6pbQ3Fnov2W28/OctwuHeGjhWqOIeEm5ezpOMa1qbnUpwlzcsObl9oopPlULbK67snzLE1o1nWpxrUoYymoSlO7pwclCFSV1eUlGSUrtO8t7ngl/4x8e+JNf8Habr3ipxceFvEfifwr4StNPurvULLw6us+IrrV49O0zw3qGoWi2elHW7l2uDbXGmSQwXdk8V1ezWZjPq16eHxGDxEPZTr0I4ShjalPEJxh7epFqpPD1rWlUXsqUeblahaUXF8ya8+nXnSxeHcqqVeVethE6a5uWmnT9lzU735XTavHm0aSvqeK6LqN/o/iJPEOmajfRR6Vqb6nZJdWdq2mWjG+muoLKXTpjfWs1g88zJ9kltZIJTcSRtbSJPtb3KlKnPA0aNTDU6k3QpUZRleTrKFK0ZXVrStFtuzTfY8GnipwxVStCtVhBVZ1ovl5YUnUqXlFXvfWVlta3ofaWt+N/7C+E/g/RLjXl1bTbzxN4T8aWfgPVpdLluUa2XxNplzqGmX1vptnfwSalCJLXW5JDqdvcCPS2G29020vLf4jD4GpWxNSNOnGnRjDHYeviKUIyfsv9krQoVFPmj7On9aUIx3XJe75kl9fi8XyUaTnOVR8+FxMaE5zhd+z5JzjKHK3/ADJrS3fr61+0Z8WLfxV4J/ZV8ZXGuw3viTxLpvxuvvFegatd3/ivQvDWj+IfiT4gsbWPTvDerXWuWWlp/Y6/YtPeLSoL7TbTwt4dv9MurR9D0ma0rBZdJSzPDxpVU406XK6NsN7RxcJwmnFxj7toykouKfK4vVsrF5gpLAYidWk1J1ITVS+ItFqUWqikpt3TtDmTtdPpp8k/EDxZZ3Xj7/hIfC1j4di0mx8N6LpI8HxWd/M9pPN4H1Cya3EUwt9TuYrCTR59OvWa9eaKe8tZojcPPNcw+hgME5ZQ8Pi1UjVnjo1aVSpWptqdHF0JxnKc6rb5ZNSSb2jyJrRrgxWN/wCFT29B03TWEdNxhSqqL56FaMLQhSSVpQs7byd/Xc8LWV1qPiPW/Efha88a39nrHwf0fTrHw7p73un6DqXiDUJ/BXhnVdHnW8szaSaXoOtnWfGd7qsrRw2Os6LZXk9xHcxq19pXVGlhsNg6lPDReCzJYinimvrWIjRpYmpiFWSpziklD2GE3lpWjU05OR1hXVWLrYylLEShWy6eGeFbdHDupUw6w0aClODk5S/fYu/KrSozglaSkuU+Kfhn4geM/Elx4r0Twm9jea7rd5q1z4c02eC88U6L/ak934x0iSSyXTdM1uK2sLHVZLC81DTLVtCT7Ba332tbfULC8uOjKMRluEpzoVsT7fkpU5RrVaMqUJSnRjheRwcpOMZyp86blomo6/E+DMsPmGJkpU6Ps5Sm3OlGoqlRRWJq1007R/hxqKD015ebTZbuj/Dq4tRZeJ/iH4l1dtCv4BeXlzo+oW/n2F1rVyt/plz4k8Q3Ebw2r6pqlu17eW11bavqs9ro3inVdO0yX7EuoW3P/aarKVDBYLC1G60KdSMrrlhTVStXlGNtXKmklJOyetnax0f2fKmqcsXi69KCpTkuRXU5VpU6NH2jW0Y1JNzha7Ssmr8x21r8P9E0rx7PaJ4rg1C3vNL8aaW6a1aNo93rWhW8t3dE2uqi5uvCd4l4+nX3hqee21SG10/UC1/iG0gZrDza2Y4mtgEqOEVOVOvhqsZO1WEakHOlZx5qc1CHu1ZNJ3jdLXVd1LB0KWMkp4t1VUoTpum3Km6lNyVVqMlCcXKfK4RV1rq2lvp6D4H8EaF4ok0mO8nvdF1W/wDD0rX9z46kXTpNVWG18QX9u7SaRpMNwk41XSYrbSJNNuNUh12C1Fvq1xHa6xt4cZjsZjIRrOOGhVpwnL2sMPHnlSnB0vdnPmlCMJqctG7Wuknq+zDUMPhm6EKledOVTSn7acYqtFRqJezjaM5NOEbveyunsfSR8JeAb/TdOuPBuiWt3d+XKt/o3iH+05NQjutKk8TWN/oGtabqjaUpvtQsTfaRp76F4ou7uzXz45tTgk0XTZ73watbEU60ozqYiLqON3Qmm4NRTVVz5WuWcUo8lk+t+h6tKlRqU6c6apzdJylJVVZXcuVxUOa7lH+ZPW1kjkvDHhbwNZeK9U+zWNj4b0q0+HmtPrUustcaTDdeLE1O80/S9Tgttdu9Y0K60S08Uunh2Fb9ZfLVo55tMj1P7ZBaHtMVOhQp4mVfEJYp1KTjyVHTg7+5KPNT5X8Ot2pWdrW1uVOhGvUnQ5aajQalGS9nzS0vLVvR6vbS563pOnXng3xN4i0Xw1fSaFqNwjnTLG01PTrDRtNvPEujh7e48S+HLmSSCKI6N4h1eC6i1Gy8Pp4Ekiie0utZu4hbLhN+35Z2lCXuU25Rbcr3s+fRTtZ6KKtffXTXmnSk+bllJfBKLWne9r76f1vw3inXNA+KOqS+G/FHxGt117UYfDt3p/izX4NUuNH0W0B1Ke98D6xqVp/wlnijz2XV2vrue2ivtL07XbS28P2dlHoFtJqekdMYOEoVZ0+aMYzhKfK5ezqrl/etK1lK/wAO9o72MKs41FKnCryzlKFaK5lBSvf3ZSasnHlTT13skWrT4Haj8OB8PviLb3UHjXQtRuEnh086M9/pWulb670kwwTT/wDCRWF7aX2sWRtreKaz0+6hWXTLvULfQzfxSW0yxMcTTkqlKhFS/huErwkv5lDeN+t5NjVCpQlCVKrU5Yu8ocyv8tNXurWRrXpg0ifw3bpeW0mhTQWd6+gXPifUNE0pvEjWVvG/hzU/EsNraazoupadf+H9bvrnRGi0F5PFWlW9nq3iPUpLjU7S254U041HUgpSp09arh7SVCneMY1FFSUnCMnGL5FKUU2+V2ZtOTTjyymoOV9HZzm73hJ63T1bXdHjbmKx+NGs+L9I0GXwv4S8SayL6x0zT9PtfCl74Z0uGbVPD+mpfRWdnptppesmQ2tze6HpFxqmlajc3DLc32rw+aY/QqzpVcDg+WrGtWwUGoV4+9F1JTi4pNqLVJ01KUXJXso3inouWlGrTxla8XTp4malyJ3i0oSUqm2/M7P/ABPrYVPFHh/wX4Hi0rxD4Uu9U8SaVKL7wis9/ptzZ/8ACDXGgRX9/Jc2VvpelSR+J9B1r+07rwzBqEf2V/8AhM9dtLvSnkmMcO04UcXyzjNx5p3xLScabqRi4Rm0378ZUoU48yaUuXm2kks6bq4dyhUhTainKkpVE5U4uUbpStaL1Xu2bWurs2dZ4tsp9RufDumvruq+JdS03wyF/tRNLux4UtbeW2l1m11HQ/E+kxLNqNlea62oSaZPrtzqNja6hp02s3FxBaOptPMp3o0qkoxjSpyrTTpqahKThK05SptN8jfwSTtNbWO+rZzhD3qkuSD55Q51FyXw+0TSVrPda22KFj4tudO8PR2ukXeo6dPpBsYb6dpbd5BrHh7UYNLWWXdp0FsdJ0aOWHWdGl0ZY7yM2WstdWyzSW+o6JnisPNTjJwcbpOMYwcmlJaXV1yt721vfzKoYlRhPlqpqLtJ3+Kz3e3PbvGyVvJmpDqWt6hPqXjTRL+68QC30PU20+Wxi0gzWsb6lOkkUmhrdXn9mJbwRatqV1dRrfSf2S0alNOTVpmXiqwdKcIVouKk7yurOMLXUmu0muVa/aUtdjoUnUUq1F+0VrXSt73wOO71UXe/lsjiNE03x0mk+HWg8O63d+E9S1RLW+urWKQ6fqmqQ6qbm3hkmjbaZ447a2O13ciZI5kiZbk3LdFR4duTjWlz2j7Ole8ZwjCMb+kUmn3afTflp+2XJz01yylJzb1T5ZuUVpbqlZ36I9JgsdM8ea38U77UIEs9A0+fT/ifc+C7e716/tJv+EX0vVJLjQ7TVtVl1TVdEs5JfFd9Al1/aF0yLBbicX/EtuLEOnHDSptUpSp1YONONkv37d1vq7Xe9238tPZQryrupeShUjNJvXWmmlfsr2228z1w6XNafspeDLrQIbnWLRfj/od3o0OsxyR3yfatC+LFyljqMoliiv7pkliiW8VILe6WFLyFbITRTQuvVc1i5+zVNc1Km5xdnOTvdzbT7q6Vr33QRXKsPFa3lUml2T05fl3PLta1nUW8E2miSfaJNH1Dxxq194WtLjU7ye40q7s941mKexujNa2kmqpquizT3dnIJb+WB0v5pzBAYPMblZ8rbjbWy+/8LHROUlyR5dZSlZX10Ufz9Cv4bguYbfUboK507QtZs2miS8nt44J7SY+atqUmZY41l+xQ3MsEjLcukalmzA0eOqbknrytL13T+/8A4c6aNrWT+1r5OyVvM9U8d3sMPw48RaSlzdXmp678SbKCOO5v7a61SKy07Tbu4aefyI1tEupheae0949nGbmWO9a5mDQuE2pw5oxlez5m3pe9427mdaX2bbSt+P8AwNjxi90kab4h1uw0q9XWtNk1+zhtL4xyviz8iR5b7U7dfmt7Q2s9xCyECM3RCIzRQRuHVp3tJzjGNKnNtyaV7taJOxzptTaUb81RR323fbU1odEm8Q2KSC4srCLQ9W1tUaWfb5cdxdJLJHFNKkrywhyJG8xVyuyZFESipp436pOXuTqRrUKceSO7lHmum7P4Oa23vc2m1ip4T63TceaMeSpV1k/5nHby01+R13gzwteSanZrpusafqELJdb7PT7l/tVnFNfNDB/aG6W3jzdS3EUFpDA2DuCRiOCCSCpx+Z1MRT5fYzpRqX5ZSe9rXt7qvZNX9fM3wOApUpRtVjUlHWSha8e13d2620WzPMv29NE1Lwz8AdAtokvdO1DW/iVoketmaaARXekReHPFz6PZG8tnil1eBZNOju/9MWJ7OWzt5JI55buO9f7Twoj7TPcwctZf2dHke3K6mMw1B7b/AMZS6fBbrdeD4hupTy3BRpVJU41MalU5ftKNN8v3Xf3/AH/lFaeZY6XfPNbuzSQlYygTeJXZxuXzJHmWNWVVJaF0AdnXzDGQP3Nv2s4yta9vPdfLufksOanRnGUX70bXb72/4cp2mkXDWVrLborRCA3LMWBc7y0rK8rPJIscrjDKGRThS4UFSbdRKVnp73Lfz9CY05Sp80dbLZdttzAvLWWRnluLpkLtskNuB5EUjHMSNcxCDhXbAkG7cWiKKNyuN1JW018/1Mmrat212ffsWH053git3n3+Y5kMcZkCxwNGVDyJv2lZDJIkJ35DAs6JHtdlzNO60+YnG9tU1e781/VjRgS3jaKCMrDGAw+yyFjE8Sqm0yNKZMny02rI7AMzkqoBCGJSteT1L0WkVaPRX2Xrp+RuabJPAdt1KnlScW8yzAtEpjmxdzM0U7ALDN5bSP5hZgu6MqFQc0/fvZau2npa500bJXlZ/wAjbUVDo7vrfX0vY/Xz/gkH8Bo/jD+0I/jXXVW/8L/DK3gvlt2kQ2Mmqzb0sIpXWWRJhZwtMXVlUNNNtkAVVr53PKrhSpYfaU37SUerinZf+TJf1qfT5FTfLi8ZNJqny0KDTulKpFc+uz92c9Lb3P6/k0yC2+WJ3dd7v9nmbgFt7FVDsW2RAARRrHsQDC8Zz8yes5txs9XZJv0t/kadkoiMgaKSOMqN8YVPkD9epKbsd1bKliTz1E7NPsSnZp9jw/xdbyXXiCC1VGaMOkcPzl9uGVmOVbDMdzDJHvkDIS5Pmd9tLHZDRJ+dz0u1sI7DTYcTAyPbxqELYJkBDKd/mZADAHox4444MGN7uT/vP9BIbaS2SJ2aPMkpfzN4CpGE4ZgzgyxgYLbQXLEFgCFwA3ZN9lf7j8Mf+Csf/BS+H4DaRqXwH+B2tQ6j8bddtZbTW/EdjJbXifDDSr2J1dYGidzD48vY3DabFJEv/CO2ZXVrpRezaZGPoMnyuWKn7evFxw1L3/fXJ7RtacrvqvNXXQ8TOM0eAp+ypNPGVFaEYPmdK+vNNW0bW0dH1ufyJX51K6ur64n1C8u9W1G5ubnUbq6uXnkkmuHMlyZbmWQTXUplLvLIzGSQl2LbkYj7iLjBKMYKEVGMUo6fDfV799Ox8BUlUi+Z1ZSqVJSqVebX3pWbfzf5DdK0aXU7jKwedJFEzSGJSJsyDccbIYugCqGkzgHcOcGqqVPZ2tLl5r/O1v8AP8QoYedSa9xu3Z9/+GLuohI0bTLSPzfLijTa0bkq205XBSfeRJId8jbWwFjIMYAaISS5ZvTXa3p107/1sbVorldOlHtyq+vpexzqwSoZRbEuT8sm5XVgkmVnDHbu67g6gbWVjsVBtWtziUZPZXa3Lk4uUiEUDwmMDZ5QlYhmKgtsgDvFjMKyNlfIMoJCsCAJUrtq21/8ipQcYpt720+VzGbcBI1xGUCw/wCti3ruxuK5iUhs7gSC7l8DgcgVRnrrdWSV0776pdvmTafbed5d3cxzmCJkx5aCOZ1I3fN8spcKHz5j5AXlmAwiknZpRnra7022uvvaNKUeZKpKPuw95K+rdrL8/P79se8R2kcWxZSEKiQHdL8w2bWOVQjgkqiqCBuPPyi4S5Xd6vr5nLOCk01pa/mYQh8hXImOAWVkdlyAFI+Tax3KhBIY7dhwDnJZdObn921r9d9tf0J5eT3r3t0230FMnmyNJkBcBcMRJwFBjD+YxZhjGCzFl4EZwMHSK5Ul2/VkSd233IXGyRm2ySRbiS4VgASSEwWkIU5z8xWPlUGMHLMRdtSkRMQhUK8fOVjY46DE4+782WOCG428qaynC95X+VjSEtoltZYluFWNJHlfA5MYjwr53nEeI0AUAb3IOdzEDOIUbxcr7X09C3K0krXvbr3Z6z8HIpv+FtfDDy4X84fEPwWc4W6MrDxLpYwscrLbyQPujURNiN3yN5BKjy82aWVZm3oll+Mb+WGqfoenld3mOXpqzeOwi3v/AMv6et7I/rP+IjfbdL8N6fDfTvqWrb7mwtNDjhk1J9SEFuJGt3uLmUTF7qOdbg6fELPUdKluLDVdPv4LpoLv+IsFaEpOUIOKjKNSpNOUYUp1J+/yqzurytrpY/sqWtls4zleSvdpVJe6/wC6+q83c2/Amg2djp5tpB9omW7j1BpNRebV7qZbq/e8vLGyWUrDZ2FnqSmGG/j8y802xk08XaW4NtHD10avNmmCcaUUp4zDQ9260jUp2k9NeZa+S6uxx498uBxknpH6tXV/P2U9LW/U/Dbw/wCFoNAurlr3WYYYtQ1mbXZ3aVjYxQ2d/A2oSBoJ2tb6axsJrcFN6vGbmaw3WkjxpH+yZ9mNTF168oYbmdH2tGK9rOdSKvyxkoyUVFScJP3m27LW6PgMiyungsJSU8SoRxMKeI5/ZRppTlHmkpWbcpRUoXfKlqmr3dvbNAtlsPO1Rr6B9K/tK40qXWLiB/spfU/DskX+i2/nXEE0dyQlvcSMPtFhO8kGqWcZjOPmPZe0gpVKjw6VaNKpZN1KfNCb59E0ow5VF6p3nGyetvbnrU5af72k4e0jJuKi4rdyctbP7Nr7PyGeHLxr7V7C00uO2guLlL2wto7t7M29xcahY3FlIt3c3s4t5raS2mby57vyAt6yy+T+7ty3n0Yc04wjJSjOfsoN35oXbblLopprV3stUnsE5yjB2haaheENLa2tbytqvQh8Mx2dxe3+ma3JBp9zcaLPp0GnWqJpd1HeXlvO72tstrDC11PBaxu8NrJLK141taacI4MzW8GM5RcqdRRdaCqRmpatcqu1KTje6tvutfQuHvU0pv2cqlOzcdGpyhrbs0779EV/CXh25XT7/QNXvIG1PSIdVTw/rt1bxTSRtHO+oJFLNFBcXX2XUbaG/ltbu3ZzdNc3UKyOsAhrsx2OpVZr2UYqjVgo1aUHJJt2k9HblfMle3Q5sLgHRjN1Kk51ISajUmo8zjF2j99k77/icDqey88SwRJaRX9k2m/Z765MTO+oS3OnzQmXzlnCz3DR3VpHcxhYoBFYlJIlUXDuqF6WAnUu41I13Kj7JcyjarGUYS59eVQTg5brTW1zPEKFStFe9b2b9s3vP2kJLTy5mpO9vLoY1jBLZ3NvoiaHNqd7rIsIvD/lW13JNLNJf2sKXFlDDLbxXP2hIbm3JTzXXz5BGVukjVu2pzVV9cVX2Xsp8lamlFpqUJVYLXeXTTS7tte3DJKDVB0eb2kVGMo7q0UuZ3svsu9le1+p5/4hvNDKrDLoscV/pjDw0dTie982C+stSS+e7ntHkWxvJJZ7XV9LhKSRobeBGmsrbUfMup/Zy+jmUYtxrOrCpF4n2U2uSpGpTxFFw/mjUi6qre9ZPk0eyfm4yphnySknTcP3MZxv7SM41KNTna6xbpSp6Xa5rvqbXiDRNGvPA5vvCNzb3T6dFaxa1dT6fa22u2yatqVxcWMttaW+pTXd0sVm1jbXM6KyD7TFpjws2HXPAVMZDMozxUJqlUaVGmp3pQdKN5NJx5Ly9nKV5Tu6km73aRGKp0JYTlpThOSblUqyhasvaXcVGXPz2UpRWkNILsrnL+GtO8axeHvEGm2UEdwfEVxp2jPdyxsILfTlvor6K8W7vbq2/sG2hvdNhmutW1aez09Inli1Ka2WO5aD1cRictrZthPfcIQo1oypziv4rnTkoyg3GMozhVSsn1btscNHD4qnl+IXxVJ1IWnH3v3Uad21db8yt5ardDtN8eeLNc8AeIPCnhS2sdKhbR9HTxZbaVqN0J/Etl4Uj8Ta5qeva7DqepXMN/qMNrd6t/asVrZ6fpEOh2kbR6RHKNRv7zuxOX4XD5phatf4Hz+wVKm4xhVnbloe62+W9kpNuT6nNRxWIrZdWhh1FVITpuvzta06d+aUebeSV9NOxD4/8QeIdZ8JeF7XVZ7DW9O0yxnvrDUhcardy211dLZabLLfRW9xLa2UljpelaV4dhgY2lpFbeH7QJbpdyvJLw5PTw1PHYylGFfB1+dU60JWUq9NyvTcHJ/DKcpxs7NNOyNsfKrPDUKlT2eIpTvUo1L39lUhFXb5V9m0X276Fiw8V6z4x0+2+HNj4Qi1fWNe8R6W+kXej2dw+tXOrXLa1BPb24u7p9OF14iuNc037fJBFCTH4f8ADyQIqWbSN6LyynhYPG+3ny01UclWjGKtJy5acp07upSbWtKUUpXlea5rrijjpV6qoPDxlKryQhKm3zXTtKTvs0rXUdLWPUPCWpeMvhnbXmh3ujXVt8OvixqmpeHfH3h3V9Q8KeMvtOt/CnxBZNf3Wt+D7GxgvvDN3pmqahpb6Pp+peSsI1J77Tru+tgIrTDGVYVcPXq4bMKFPF06UKShTjiKM6sasarjSUKeLpUpw0kpVJ0pyfM43koqMdcJTlTr06eIwz+r1KnPGU3FqLvZyVm7S93Rd7N6M5Dx3qXjHxD4T0f4keJb+2m8P6P4v1H4faB4jm1myGr3WpeF7U6pNFrWgR63eXsnm6HqGgWiarPo1qdTsbLR7NTqE+iRrH1YXAKhJYXDUac1Ww1StiqCpRlb6zCElNTlKHs5QqJtW73WtzmrYuVVKrXq1FUpVHQoVVVdNP2fNHl5VFxlzRacm+q1Wh6Fe+Gvh2+ifAeTV7xNO0LxR8MtS1/Wbuw1vRdJ1K58RR+IPH+i6HcXt1Lo+tNpui2viS3s7LUJns5L3VdFlltRqcuoeG5bTReJV69Grj3VpSqOpjVhYQlRlKNLDr6rOvbli3NuEeZvW0acr6vXtnRoTp4VKqoU1hZYrmc4udSdSFWlBSjdqF6sVFbJynG97afUWpaJ+zVafsm6z4g8OTXI+JnjmLQPEWsNrNx4k1OK4Twvep4Xurvw9s0rw1pdpY694hvdV8K3OpxaFe6Va+IL3+yb7X4p5Ip9K45wxEHQpVcM6E6NV0sOo0Z0adDDzlVrzekpSqKShTXvJcsoJq921so4f2WIq0MVTrQqUlUm+anKpOvGcYQjtZOLqu1ntfsfGuqfEK8+G2vW1n8Jpo7TxR4d0/S7TVvFHh2fws2o6tr+jxa/bLquiajYeGNJ8UaBajR/EV34e8TWtpqGda1DT7m+utSucWJtvYw2GqY6Cq4+rKGHqutUp0oqqnh1VrxqqnG6UnGMYtKUvevJnmYitDBzdLBxp1a9FxjKso0oLEOFOrFzqRU5XlLninFLkSgfMt3qer+NLu6i1iCK9vrm78V6rfSWdtb2bf2jqsYuzbtY291pdjY2X2+GGWe2t4IIraOWdrW2H2eCBvo08Jg5Orh61OFO2HiuaTa9xONScnZydSSdru9k7NngL2+KVOniKblOLrufJZuLqSTpwUU1GNNWu0tNtD6d+H/wa8eeEvAMuvz+KU8CeGfGHhzyX1K88K+LrvTLvSrvVJ7GdNTnttEvv9GtPEXh420WpeHDr8Vpq2mxS3i2MCT31l4eYZthK+MpweFdflrJ0lKpCCnGlVfM6N5rmlKEXBQ0vGTvpc9nCZfiMPhK3LXjSVSEb2hUlLndSnUd1GDeln6NLU881XwafEXiCXxJqHia5vdT0iDVtQvLvRNFmsbyOXRNYuo9M16aODStP01NGt9Cs7O6udW+1WdvbsxLTXMpY1qsylToQwNLDQj9YjQcKWKfNTpxlDnrU5ezc5Q5Z2i49HdPXUwlgIVq0sVOu+ahOtGfsYOFX2qqKNOSU1FaxTbemqVjjr7w34H0Nb+G41HW9Wj+3T2dhcXWkxWr6PCZNBn1m51q10/XLl7fW7HVdLutEk0Yrqek3C2d3e2GqXcLpqEvbLEZjiasPq9LDU3TlTlUpRxFSanThTnTw8IwlBKFOdObqJp83uRTb1Zyxo4GhCaxU8TWV6sU6kIxhz86lVlLkd3KlOKg1Zpczt0PZfD0Xg3xV4ei1K58N2/iOS4tNOtYdMlsrMWmgaxpuox2Fkq6voniDwvqnh3RZ7fUZW1COzs7myeeVpksbi8NnNF85OpmGXY7EYOOKrU1TqxnOreNOeKwuLpqtKlGbi6c6kK8Y0qaXvvlipOKse9CGDxmGp4r2XtKkqKioSvy0sRTtTo3tdxpvDfvHFLzaHwXA0PUtAvrjwj4DXQdJSC41W1sNf19dJ8W3NmtpqED+Hz4ij8Sz6FrF1py2llYJ4YuN2vWNpOmjaZeWx1vTn6butSqSnLMnO8ox9ph4qvRppc9TnrOaUlOnzwi3G9pJK2jWTcKNWEVTwiagpVIfWJyp1py92KjT9m3GUZcsn7yV43fVHYPrnij/hMtIvr7UbTQ9Z1iTTJp9O8O+HNa0q3TR9Qv9W1rUf7A1a30lnF5fG1j01xbWQvINOMks1yNW/tHw5acM6WEqRkoU6laNKdWlFzaTr15Sp0o0pwcvchBwdVSaTdSMZfw3c7I1MS5QdWdOjKdOhiJpXtQoxhUqJxmotVOaE43iru7lH4rIdq+radPLba1cW2qeL9Us9aTW7G+0DxL4Us7Hxhp2n2vjO28LXFz4XhgstWs7+fxT4l1rwwsmm6RaxW9vNFc6VHJqFnPZ+IdIU5cqw/NCO9OtSqwnCVBv2E6sFVjHlajh6NSsve5ZWi02c9WvGMpYiSlUlzwnh6tOUZwxCUa/spuCbcf31WnQs4qSlzRfW/kkPjXwhbeJfDxudLt5fCfw+uLu6guPDV41tq2tS6pbabHZafNqV/NbOLzTL+1niu9S0w2tpPZQ6ndQwrPcfbbz1qdCt9Vlep7TGY+HvQrU4RhSjRqOUeVJfDNJU6TtdzWtk7nmzrUq2LjLl9nhcFVly1aVSTnUVSlFe+7u/LVcua72R7n8ctMutEtG0PWNJ8T6vf/ABT07wl4vv8AxJZ6jZ6jp866/wCJ/EF7p3iqEW1vDLq4XTNMGpA63daLJYa94jS51PSrW2u7C+uvIy5Oli6WKWKw9FYSeMlKnUjD2zUcJVlKFpNT9pPl5aUOVvmtpZnq41xdN4epha1Z1lhpOpCMpUuX28aacaifLyQc1ObWiV9W1Yyhca/4p1SGddE0vS73X/EFjDe6Bf6xYW811feNdeTWr+6/4qzXInbTY73So71XvdYuLXSj4w0J9R8vTZrPUdYir9XhVm5TU6ahdVZcy/d0KKopJR62qQk7q7mpvW6uUVX9nTlGko1OaHPBXk+arONSbinrvRq8qv8ADKC7pYlpqWmax4p0q30vUdAtr7Vr20tLvxDqmqro/hq0j/s9tVvfEN3fW1r4dbSfF3hLWHuvEl3cXt/qemefoXh/RrOTXRaRW+ruftKWHlCo1KUKNT4OWclOcqU4UlyaSo1KKk4a35/bJ2sVTVKtVg4RlC9VxnduMHF2SmpPX26qOV0nbljBJ3ueoaP4kvNI07RbOxuZbqe8kvtVjs9Y0q8sbqHxBqOoX97ceGNM1S+XxBHf63FqB1S5HiC+YXFppuqKTYWfiPQ45dB8+dF13Jvkk5QkpypyVoOChJSml70YrmUHpdNNrTU7IThStZy92UnHmUkpxW8It6Slu9NH3vtyuq/Ei+0QeCtfshrmseG7HWLTSNZufEfhnT9Ushpt/wCIdP1HTtH1C5v4dYu9N1GSz8H2t5p+m2trbXctjDL4istYFzNqcTb0MBHELExcaca0YWSpSvU56d0pxb91xld31vsYVcXyPDzTvh5VZKbnGVnGWvJN2clKLSt037Fz4g/FCSbxXp/hiHXP7ATWdJ0EeKnvv7Qni0bS/EEeq64LSLVtUsLLxDrBl0rUrAjWLi6vIPENvb2eoaOLLQdWTR4Ko5fJ4Spio4WdSWHjN0FTXNOVVW5ZTpyatFeW99hYjGU1iaVL27UansVUvG8IRtLm5XFc3NO6+JfZVnuzzDxLq+k3bNe6PolrFo88raZosc80RvIbGMtbNqF1JKrzfaL6IfbAXSOCCNrgNbr9ikuTx4fBz9rKg68faRhGtWfOmqlZwjOEF9l2u00tLvW+hdfEU1BNUZOnOS9ipQacadJ7/wA3v89td+U+ydD1zWl8HfCHWr7wjOyfD7wz4i03xVZ3dpq9gx1HRPiT8Sb7wxY3FlpekiOW91DfJb6lc3E9vDBpMlwl+9pcXeharpvNVp0cPQVJckptU2uTlelVRaXVppz16X2O3DVKlZe0alGMIym+bmVlFXau9LtLT/I891Jx8X9TtPG/hLStV8KeBJYtO0+fw1dJqHiF4E07RLTTvEGv22n3sreGtQttX8QRate2d+bmXXb7W45tNv2AkXUrcxXLlvPgsQl7f2U5c9Jc8IKpHktzaTVRxk3a1kvkGHX1+P1qnOp7FT5PZzXLJyjd88EuikrN6Xv1vpau/Ad1reiQQ+I9Y0HTvEe17a+u9K0q3SS4hlkYSTxzQtoMRlMMlwiXOp21/dWmvTTi0eG1gEA89Y+GHm5YalOVFuU4wlNwlKaTlRc3FSvBTUedWu43t2fpVMFUxFJc1SMKjUbT5HPlW7Si3Gzvbq+vyk03wd44hn8I+MvAHgzVfi94n+HWv+GvEF94VOk/2qIk8K6jc34a5isLeK7aK61K4kneGG4uZruDTdP02JYU0po7jowNZVKkadapRwdKo2vaTUqsadOclU5JuVvh5YpTttFrTmafNi8PKnBSp0qmMlSSUoKEVKVouLqcqenvW0u0lLyH6F8fvir8Rfjr461T4r2l7p1/8SWvbDxp4MksbjRmgg0PR7DR4fDGn6PeXa3Wm2dhbaHbRRaUz208kUMbv5zI8DehnmGpSw1HGUqyq+zupzoQXsZKpVlUjNqKuklZJbR22ODKq9X63PC1qcqXP7qpTklJVKbty3cmt+bS99HobnxDuPB3hX4e6/e6Z4X0ZzBbXWl6TPIdOaW2k1e6mjjQRJNKVEK6tPPdxoLeO4ea4Yx7Li4eHysNOticRh4TnaTnTSk20nFNNyeuqUVfXtoj2sZToYbDV56XjTlHlgk2pS91Wtpo3dteu55/+yZe6f4Y/wCEm1E2ttL4ns9HsG0H7ReqnNzqNkuqwfZZbu1s2N1pMa2MySM25GYSRNb3cokM8m6mPk0lOCdSEUrPk1bWsdGpdNdFZaWRzZLT5aLU+ZSUfaWldXUpuOze6T6rzTZ9H634+1TXZbWW/wDAeoa3Jp6rbyS2nhfQWkitI4J7xIpdbhW8kgkBLrboRMixXDrD5bNIr+PyyilLTmTUVfdc0uX5LXU9myTT5JSfy5NdNvn95y2h+IdcsYPHeqN4DH2nxb4JuvBmlWup3kOkSWa3F9FNdXs0lw9zcSxQxKoESRC0mgLJFdD7OI596cXGT52nra6TdvRW076dTGomnKfs2k91a32VH8z3q18Laxpf7K/hrSzqWk2aWHxI0zVjPNcrLcXeoTaX8StPtbVbeOB7eaG3hmmN5Clyd8VldxzyqBJG/T706ErJK2Mpu7acbewqO7tfqru+qfmY8kuaCtZwoSlb/FNU1bzvK/3nmnh3w14cPhq1ttfvPEd7caf4j165s7C00LTLO2ENzYaaIr9L/Vnt5IpLa/8ADthYXlmlqgnsBeyx3S3Vy1pXVhMJQr0faTs4ubbipRjJu0bpJvr07mUpVYSiktd03Z2d/vtpd2Os8NeHtC+y6tI2gx3DNrF/qMmp3d/9shvTJFYlNP8AKSCCMRC9QOd4t5YZTGAT5bg51cBRhGols5OUJXT91pJJtPpJO++xrTqTvyXXvO7dursnbr08izKrabf6o0cWgafcailjpmoDUJtHi+zwt9nkiV7XVZxfxC2gSOVLu0SVTa3Cq05jnbZy1XSoUXGDXPUXInpZOOt3bXb/AIY6VRb1bTSeu9/67Hn+o2VjBe3+lwXWkXN/qFvqzXl9ot3d3skkLWzAPb3+nWQttlsjvtW3maMPJFiVDbpLF5yUZLVRqN/E5N2+StsaKEF8K63d9/I5TSvBGoatBcJbxandPZRy/aLOO10+xt47UNaOkFxcXFxc7xIkdvMwdTI8KbUWNDOYYqe5By0T+zLpHvf1027dBqlGW+lu2m//AAxqfBXRtX1O+1PWdQibSprXUtJt4oLtZ0tHtbq4n0u0W+SzaKC5tLCSOJmglt7go9q0kP2TypLlKzetR9lg6OGnGpGNCrOUt1zNU726q9tPTUzyqlWhWr1a0OVylGVmviXv6L0fTpfRvY4H/goZbkfAfwTcTCCWG5+JPh6a2uUa72G1uPDHxDOmgrPOZYPPt4pDB5cL2M6Wchs/sgR1vvtfCVNZ/mfNpJYClFw3s1mmXO91o736O/fU+b8Q5Xy/L7f9B3/uNn5GSxQyQ+YkNwy+UolEayxrKkJLMh3YHmEBSETC71KqAQWP7fH4Y+i1+R+XTjT9mm+Z2SbV/L1RLdXdrb6SY7YGG6lWdpZEijEiRxGJmiiEjqWEcikedmNTIxymBG1SoSdRNqyeiv18/uLnKlDDWhfmfK35JrX7m1fzPLrqQtJtkUQwssksy4VtwVmbLlBN5bAlCADGAArHKswr0fLTQ8mTc2ktLSu79Urrp6o0bVysrBZSZZlVU/dShk8lW5iVgI1ZV2bmRcAMNzIUqWrGmvS1/PsdJpllc6jJD9oOFmyskhgnIRI9zGdpY4wiiNVfcpYyMQAQRtzz1akFFq93dKy9TpoUpVWk4u17Nq9vX06jdS1QWVtexoZbn7THHZWrqnlRx2VqUWAsGzIzu8EbAkrgK/ytu2UU6ftJQ1tGDUna93LXW63Sjpb7yKlWNONWME5OXNFXSa5YrW138XMn30tZn9ef/BE74PL4E/Zj/wCE6v7f7PqXxG1SfUh9qjXzJ7CBzDHKMbXRbmSPftXKBUjOQxK18PnFd1sfXbalCFqcLeXK38k7q3c+6wFH6tlmFpcslKcJ4iotLKVSUIwv/wBuR/Fa6s/aOS52AK8q5VRIPK3K4YtjZnYOJAQFO0hhkDccV5Z0KLavoNOpMEEI3+aGOFYMxbdgFmB+bAxjGR8ylME8gG4NJu6PLbdXvPFlxcYLxQyOXYqrLtDkAIF2k9WDfN/Djhvnp9PkdD0pr+8uVfNW/U7ubUBNIwMMaqq5dgCseMttDMv8XzKxVWyW4wp4oVursur7LvYxS5U7vu2fix/wU4/4KneG/wBnPSdZ+CHwV1Gz8Q/H7UraOx1PUovs1zpXwotr6I7rq/ErLb3fjWW3Ky6TobB00mKaLWdeTyxp+m6t7eVZTLG8levC2FTn8V4ucuVWSWl4v/htTycyzSnglKnCTni5RilTjaUKMZtr2tRq3vWvywu3om1Z6/yHeKNU1HVr2fXdTvp9b8Ta9dy3uua3eXtxqF9qeo30zz3NxdXV1JLcTXcs7M91cu83myO5kYq2+vt6cVGCppL2UVGMIWVoJLVJdVfU+Lr1LydRvmrz5nOpd+9d6Xva1lpojlrdJdyIgQTuZYNkgO8q6uA68E7kIjT9wwUglBCx3gazkuVytpHdfj+n4nFCDTs7SlLZbt2339Ud7ZXUukaVdSlhLM6xSKwEY2TRwHbE4UKWRY0KNGSAzho1DtzXNUSqVYN3t71lfpoehCbpUpK6TfLr/hvez36/O5xpu3kngu1UhwknmvErb5y0jSBv3zMPmyoCsqIoiQiPCM53dmrW9P1OVzlzRlHS1733e1rP5M3ri20+KxF4zQiWZN7hgwKs4cbQZxsjkDJLn+BiVxvXG/NOd0nrfbl6eps4wpxUk170ebzs29+hxc9zIQG8wbCylMDC28pO3O05UIcRMxCjeqqoYKeemMXHftr6+p59Sq56WSSd1+KX5lRLKS82wRxyTzM4WQxDziTggZUFTI4fO7JUohGAAMmpSUE2yIwdRqCTld9Onm9dunzWh13iuODw/pOnaJbTPJc7XN3FveJbW5l8sXGR8zSyM0caNhx5CRRo6Ennmw851alSq17ikow84xul9+j+R3YuFPD0KNGEuafKnUS05ZtJyj6xs4tdHoedWdpDcWt6zyILmJUaCHZPJJdb5kRxEVjaNJUDNKzzvEnlI4ExnMcT9k9JJtcsZK6fSzPMpUm4z1TldyjDXmlr9np95Q/syeZXkMS+WjPyQQG2jkFSAdytkKDxtB/g5OkatOKSbV9exk6c5czs7JrR/wBf1qRmykgljV7eJm+Tcm5kB3N8qjYwVSNqkEumcL8pAAJKopJpX12YKDT1t6f0i1HZB4SsaoWALSNtDGNDtJaQAkoVZlRWKgkkHoARnd92acq0tZ99NvX1/UjMDQzPDAUeOQgLIUG6UByWcYxnLBlUE7TkDdgilfzFaXMkuXl/HYvwWiSHcgh3IcBXLI25hld5ZgQOS2NxGflYE7gC/TUvl1T0PbvgtYMnxY+GYMksFwvxC8Fvb+YhNrtm8SaYCiwrMXdFZseXCsu5chUQtx5Oc8zyzMoq1pZdjE020tcPVWtltZ6nrZOoyzDA3V5RxuFad/8Ap/Tt57n9Zng/+y7G9tG1C+v1axuJrOSJrNllS58OXF7aLLdW1rM4ntLFbKylke2v4NO1OX7CIbuIXflXn8QTk5pQilSjUtKXK3rGs3WirbXjCqk09Lp201P7F5L8z0XvTX/k8hdFTSnnDyy+HxfS6jdi+txBORq7XcU76hpdzBdahqjJPeNdalc33lSzxJZ21us8bF5L247sHKSzDBfHNfWsLyt8qcUqlNdPTc5cdB/UsZs19VxHn/y5n0/rY/GLUJdN1u4vU0uC0kt49Yv47We0kkuLaO8t2tYdVktYRHCqXbboTcta21vdWVxZQXWmyxzJLKf1Wv7fDYnEVKsqkKqk5zVSMHUqU6lSq6LktVOK99Qab1crpXPkaX1fF4WnTpRpzpxjGjGcJy9nGpCjS9qoSavF3kozTtaUGk2ld9z8NvB//FNppeua3ZzyDxNc3cMmrLb3GbS5sItQgto7ea5toIZZITNps1rJYubiW5iaeF2FrJH4+Y4513ONHDqk5QftIwrOjFVaFKHtFUn7Oo6k5ytKL1i3q5810tsFgpYem41K8sVarUSdWMY8tKpNulTjFXSjGLs4/Cto3Ra1PQsalBPdXYvRPbsr2ghguVuDHqcO9Ws2itysNydPilS2YQwO0EVzCj/6BbR+JQxU3Qmoxkpxk+ZppuTkrtqSfvatpyaV23pqddWjapdPWyWt9NtF2S2W3yM23iXSvEcF1cSaprWnjV5rq+1YTQiBri7urTVI5rMvHFc2MdrNFeTXlxHMZ5/KEBt1E027sw9WKwyhT5KU406aVBLkbjB1IvSC5OWUZwcYtptQV4x5EjknTftItqpKN7OS1jTe/Nq9GmlG8VzWk1Z6kt34nab7f9msDpxvLeaw1HTxGH02O0uLG/t44bJCYBbu97JZXKBHt/KZmngtZ5YpbV4pYdRquU+TlneVFPVtyfPeppquW/LbmadtEttXX5oNK7bvCq1suXZU7tNSb1d1HrfVHhHiuVrW0udVubSYNDMlvE7WFxD9otoZ5rfFxbGJFvsERiKQBUjVQZJHaYRr9BlNGliJvBQkpwrU6jnzu8oSq8rjyt81uSzTta2yueJjqlSlTniZRcPZqmpRSs5RirSsr2d3blu1fW9tjo/E/iS9srX4deNdHlOk3x06S2lOmWtzp0dwn9tyXtzNcz6XLGlrJb3ct19sW3urETBYJJlWY+fOsJhIOpj8trxjJRfPCpzy54P4YtppJpr3U/is3ZdDLE4j93hsXS5otx95PSL005Um1zr7V9LfaZl+Lre18b2ja5Nr+nXWt6VoM3iXXNTgWN9Q1bxFrc9/qb6TeQ2puLa8vkvtViWbVRPbxRw3qNc2EsttcWkW2X4uWCxcYx+syoYqdLDL6w5OFOlSlGNbEJqVSUVFwqU1BxUXBKVruxjiaEcRTlK1FVKVPmtDli3OfvQi7JKTblGUtXpdttppfLPizUBL4jvrSSK5trm2dopYltZmjht5IZEWMvAEn2B3xM+MKkbyLEscRSb7zK8FCWX0pSdGtGpHmh7fk9ouardqamnyzWqbTd5K6bufJ47EtYyol7SFRO9oJrl5qakopwdrRi+VpOyV1sWZfiHqz+BNS0641i8S8WGLTdNtYpJIjNZ/b7a4urW4cJLE62qzXl1bT3McC2cxu54I1urx5JEshwUs6oTlhqcsPGlVxGIdZxrQVVQo06M6VWahUoWcEnTi61OatKybtHKebV6WV1YwqTjiZThRoRim7w9pUlWdotq7U0tbXa12RiX0Oq6Ba6Lc6kDpkOtWslvdMLl3S4sru2R2+1pHZXR3ywjzo08uaNgkjRgC2iZO/DVsDmdfHUcPL6zVwtVTUbRhKlUhtKlNSvyJpcz917OzRzV6eKwVLBTrRVCOJptX1qe0hPf2sJLlVSV3y35u17naaBoNxqtjrFr4W1/U/EUemzvNbaboek3s/wBp0q+0u6fX7yeK7tYUxpGo22mQG3ntIJru0vZb4xW0CmKvMxmIjHGUp4zL6OHxFRQpOriKsIVPa060KlH2c6VSpOXtPejGdNyak3GXKrs7MNTcsLWVDGTq0qUn7OFCF4+xr0p0taVT2av7TXknFJ2v2ZnaR4m0zwZrGl/EHwxe62tq5vraGxu5ZIbm1u3tZLe+0a91fTzbyXFjqmmyzny4lt3uNPu5baaSSaGV5e+tQxeOw9bKMQsHTxUVSlOcXTlGtQl70JxoyUFKpTlKdOrBKN3TdpSbuedSxFDC16GYUZV54WUqvJSm+SpRqQvBpVLybjPlVWMry92pFOOnKv0N+FX7T1v4U+F/jr4g6Pocuua9faz4bsNXsL69uLHwzY+K9T8K/EPwdb3mo2Xhq/0TW9ek8c+B73xVP4p8W22t6V4jbxTd3F5qMBgTTYdY+Yjl2MweY0cBKcZ06dOtVlVSnGT5VaCmpSneEXUSgm+VLnSjH7XvrH0MVl8sVySpyqVYRUFNSgpTulNNKnyykoe81FvW93rbwzWNZs9a/Zt0j4c2l5oct14f8d3XjTTdFvbGJbmw0Wws/EEeuXtrrH2Ka4mvNamhifUY5riyRo7TR7V21KOC2h0/uwVWrTzivWrVsTRo4ilToKcZXpt4zDUKmGjyynGMVTVRXjFOMWpOHNu+DGulVyilGjRoTqwxDxHLJWqqFB89b3oxcpSlF2vJ66ptR1fzydQudb8QW95ZaTZaTpOtz6VoDx6NottrVrpuqPYW0VzO+mWunXFyPMU6jrdvaxwvHcMt3/Z0E0iSFvfhTp4SlLD4vGc9bDzrYudWrW+qudCUVBv26lGPtXBqFVOai42jzyV0vJlVniajxFGhBYes6FGnCCvGnObpqEYr7MI14yqwXR3qRjzORP8AEez1j4W+MvFnw2uLibW7Lwj4ruPsWsw2HiXw1L4isLeS6SHXbGz1WZLzTrPXLGWLVrFVhuLZ47gTh7+2eKdujD4XBYj2WOw9Vf7ThfZO8YTjHlnT5JOm7w9rGDrRctWvaNJtSkctatjcMquDxClUjh8Q2ldwlytqTalH3rScINd3FXV0ebWl+8oNzcafctKbV5pCblID5EpKRySyS2lwFZ/mhViwaV1jhO6TZGeirTgrKWJjfm9moxjHfT3bWStG6e/2tNzGnOpza4eSquDqTk5ya5VtJS1+JqWq7a6WMvWPC+uSWI8Vw6dqa+Hru7GmjUTFcX1kNRaNbifT31GWzt7N74JcQTtYxObiK2nhluAYp43bdY2l7+ElNSnGMnyVJSUWoJNuKipdH1SSKnhKsr4mcJOldNyjGEnd6K/tHFXeyd2/RH7L+BPi3b+L/gb8M4dA8NS6wnhf4c6T4DvtC1XxheazqMHiGwfxHqsfiTw54Q8GfFXSviHHb61qt7JpN5NYeF7i1ms/EjaFc+HtW07w2klx8Dj8HUWLxCqww7VKtipRlGvOEJxqzpuNGMqtBqz5ZydNxjF/FzNpn2OExEVhabw/1hSnRo06kXTc3BU1P2tRwo1o8qc3TinFyeiXKtLfD5s5/EV54l1T4q3viO30jWfE0to2saR4e8OaOdTsrK7sopXt49X0qDSPDmtSXMUVpb+IbWee407TLzVrue3RbjUYta2nVpYaOXxo4bDSdOjGVbDKpFz56sE6cI1cMoc1JU3KToeyfvwgpzVlzclKjOrLF1KlWry1KkqdOV5RUlTqWm5qpJTpzjOMUpSu1Fy5ZSTd8Txf8NfidLptj4i1+1sdM8O3E+vaL4T1W/ufDeq6PJqH2y11rVxfa4rW7a1fwx+JNLW31zVLa91a40VfD+no0lloUR0bowub4CnWp06NOc8Q3T+tOPto4hUoRcIyjTppxg6cZOUqUZKnTgpxpt2ipLF5Vj5QbnUpQw8pVFRfNSlSlKpNTqPmna/M0pOo7zlvJXvb2nwLoPjb4PTeHZPEHw88My6R4n8G6trvkavq+h2aatLO91ol/e22qaPFG1xqnhpZrVLjw1P9odbxdastM0BrW6u4JvPx+Nw+Ocq1PEYmKhVpwp+9UpKMLOM525Z8vNP94/cu7uUuWR3YOhisBajOnRcKkKs6jio1pSk3+75bShzNUv3afOkoe6m4nQ2aaXJ8EPinoo8P+Drj7V4h8MalYRavp2gyeMoFMWq6tNreg6hNo+q634d1W/1/RYdD1U+HdUtvClxofiRbkaW93qTazd8dCvVjmOFVLEKnCUHKt7ROdKq1NUbf8uvaRlGpC/Ooe85O0rJy6atOlPAVo+wU3CpFU1GSouMZKVX3VL2ihPnhPmScr3VpXk+XnE0HU9G8NaZ4h8M3cN7qFja+ENFN/pyeJ/E95pYKaXetZ6aou73T7mQaaNMtUtpPD0l5p81zqHh/X7rdrOjxaoU508TOrHFTpQpV6larJqlR5Kt4yhSnVXPUt7OqoK/NO3JfS1lhU5qVKnUw6m5QpUqUYqtWnKlblm4U5RhBJOF1aKiuZ2s1eT8l8QeOvD2g6xogTT9dude1Hw1b+HNUs9QME8HhnXdNvbK6nstLgh1W5fX5IvEOi6FqdxqF/rFlZapa+IdUsJfDcLaZpWpXPv4bB4irh60PaYFUI1qtZ87VO8HV5aKlOMuSNF4OfslFwXM6U6PK42lLw6+NpUMUpqliYyqfu0k1yR5oKpzcrim6v1tKd1UbT9/m5lynG6r4U0y68M6drXh7xdLd+KdXvHfUfBTvYMtjuglt9Z1DxHeaheaDPA+s2F9aw6Xo+mR60qXcviaHUL3SFlsk1Lf+04wr3xtOMKShyRxUvaL93TftMNLDunTqwUYVW3Kc1BezSa5n7pi8um6VsHVqOrKV6mFUaXKnOTVV1oVKtJyTp+/BRc5e1lJ+7fmf0BoPjPRPibD4Z8E2Wv2+geNPh9pOoaRqV9r/AIP8N6j4ZsbC0SK1t59IPhnQdV1++0ey8qXSrbQUuF0HQNZXQtf8Nx20mqa5faZ5GJpPL1Sx2NjGngsyxVSp7ZVq9eo6ipyqU6l/YU+WviPZU4JvSWHm4zqWk4L1aWIjj5fUcJObxWX4eNOFOVGnTpxak+aEEq9T9zGMp1LKUf30acuWLXtFj/tA+LNE+EureDbf4Z+KfEWoWyaNYwX6a14bbwmdNt/DWnr4R0TTPC91H4z8b+II9LtdMuL2CXzb/wAO2ks13cxNoSx3eoJL1ZVg8Fncca4+1cafs6dCqnQpuNSfPOUZUfapVI8sINztKc21Bx5Yq2eaY/EZRVwi56KlVdStUjetzKMFCnBxb9o+dTlK0FNU0nJp3nK/Xfs+2uo/F7wXqOheLLlZ9EsfE8WvPew3Dw6rdahahp20iO7tbS28VWVmUm06eaNdT/s9v7I0m60/y7u1k+0eTn/LlGZKlgkoSlQpt0J8zhDk9snK/LyyjZzab1i6k4pKOr9Lh9PNcFzYtXhCtOSnSlFXvJOOrcZKd3q91dWNn4/rpnh7WvB2laXNZX0eo6V4pt7CHVdQuteisZND0CCx8HwQ6d4pvdU07TBZPc272rQSXxguLG2W/vWksobpeTI6UqtHMcQ4VE6dXBwquGirUMbWnCvF2ac3aMVBSsrdVsdWb1FQq4HDRVOMZ08XOHNJVFGrShF4eavzckeZydVrV2T5ZdPnrUvH3i7xBpeu6Lr13pWt+F/DNzLcPYWlv4NtJbp49edI3uNbisTrk0zJqV5ZW+qXz3l5AV0OwtZ107TbC1h+oWBwtGeBdFewrV6cqUvju3ONW3JHl5ZSTlDe1uXTZX8CeJxVSljXUanhqc41eeHIvZqEqXM2la7koVEmk9JPmaUpH1/8KpLT4ieFV8fePtKtPE/iXWxPcalqa6B4Wm81rRr3R7aQRW2nXwgtdO03S18q0tLDR5bBbZzbSvCrJb/J53iK2GzLE0aU5xjRlanD2tSUY+0jGc7uTvqnC/dp32Tf0OU0KGKwGGxNWlTqTqxb9pKjSjN8k5QXMkmk00+WzaSd1a7S3hoVjdarofijUvFvifWJPCc+mz2uia/rOsa9pElvpkpnsNLu7DV4nOs6fJ9kNtJZX13b6ddaakulmzlYSRz+Z/aEoe0jCnR5pRd6saKpzVRpJSi1OpyqKSSacWl0dkl6SwVFThNzry5U041KvtE10SXLBWWu99+mt11q+8R3Oga34Z8KeD9JvYNSt5bL7DDb6hplrp8t5btBK1tJYXTamVu12reZ8uO3kYLDG0l1MsuVOtQhKlWrKVOmqlO7gnVnLktyR5Z2g4x7OSsrW2Na0Ks6U6dGEZc0Jxs5uEY8yt0W3fTbobHhXw7e3vhPS9PsPh5H4RvPDOkW2jXc9t4q0/VdAW7F5mSKe2Om6PrVpM+qwjVL+y8Ta/4n8SWusTW9jbyx2TaRZ2muZ4vD4ivKrQlUqc3x1ZRUHJ9YuKdn01123Msuw2Ip4ZU6sYU3CTiqafMklfWMrXtfo7b3sc5/wj2lyQx2F5440C2uVgM8UVjHrmowJbTwc3+oQLq11Fizf7TbzuiNEfJxaCWOdFTzVOF1fmsndqNrrWyT1W97pX2XyPQ5J7Ka7WUpXXyseufBf4k3Hwq8U3Y8F+L9ZaTX9GvrZdOk8DPNoXijV9Lcwx2upQ3V9po06zaO4igjv9Nuf7SsLy4t0S0m0y6vJW6m61JzlRqSjFp0moNq6um4SWj5Xy6tcy0Vt7mDjTqylRmozdnL3k7Jppc2qtJq+2zve55fcfDR9f8AiBN8SNdt7/VPF2razJqFzHo32PQNJGqWOnwLIdNXRLlo5Li5u4ZU1nUtP1awigZp7nSNOntkTT4uqWZYipRlg6bjQoST5+WKnKonbmhzSV/d2te0Xtfc54ZXRVaNeo3UqRndNN0+VK/K4qP2nf3np6s6Pw18GNP1HS7o674T1Bvs15cSzv8Aab+TT7XyY5Lq3MAbWDZ38apDPDb6hFLaJa6lLAY9PmXygvHVbvGUNORWspOD25dHHVd2dccOnCUanvNvZtzju3vLV/NbnZ6V4AvSbeHR9dXwqkM8081oupWUBW2M0czBzbz/ANpSajbXrT28002qTT2Uk0slnGyyz315jeTbtdvVzXM5OOmlnLXXS+2/Y1VNRXu25kkua2tk72vvZbJXsd3pPw41BprZB4t1PUdlkqZtNL8R6ptheO1Lsyg2WlwTFlnnhFvPdItxHcXNrdLPLKJJ5pS2g2/76Vvd7q77aab223NebW2sVpq2lFaf4r6vy3+87E/CPxLpt5b2unWGoajpU1vdQxC88PaTFpk9xLILi0W0nu31qPT4Ld7VppHRxdiGd3ugTHbeWKU37zvFp6crabd9b2t0v19SZVI6xc016tp9TqV8Ox6p8LLzwJYav4fg1bSPFdrPrllq8/2pYEk0C/1GK2t7iCJ7W+Rk8QzIwiiYxxL5E9tDLDbxV0Rkvq9SMZcspYqNVQ1TlD2Lpy2Vr3ldpu1ru99DBy/e86vKPsVTuu/toT6205Y273tpbUwfD3gPw7p9k+gar8RNM0zUrZI7q5t9B03SXvVvbOzt9MtLSF9Zj0C/RWjUhoEkijMCxzSvBKJC2SqTotSUnCC+xyReqd72bS10W/c19yab5VK2nvJfnq0tfkdjZ6J8No7wPqulfEnxXK7XKxSavcRabo99LHA9hCRdwafqVqkOIoAHGpBQqxw+cu6ArlTqtaynXmkn7ntFCndtu3s+WV1Zq75o31VlZSc+zlzJxjTglvb3peqvHtsr2v6nmvjr4g+APCev+GtEtvAvwy0fU9Wv7fyf+Et1rUNektbaB444bxftfiPWLOBZo3ihPm6UzzS+b5WZhLE7UXOm5vDymqTvJ3lK15Pa6s2k1u12KvFSUJ4hxk1dR5YR5lfa176tP9NjsrPVtU/s7VYIfFHh7S7bUCITF4L8HnS2u4w8QbyrmHRPDLi2jhnu1dHe6RHiSK3aIEqsRlGM7xjHle8eW7XTZRa/E0VNPaU+m8kvwcl+Rweh/DSLW5NOlsp/EN9DeXljpenObTS0sbi/uohawJcW2ye2aRmlgk8gXNq0Ji85UWGNo6wxDjUgoxWrlblaS5rrTysrO92t9L6220SlJtRjGLlJvsrdFdt69Ea3h7w/pWhGSPXdU0DTLi7nsWgk1HVNtxavZW9nGplis9SuTG4uYvM+z21ncM9xc+UIoliWO28WcbTcY+9FJJcqaiou/uq6jp5Jbbo7ISTv7y6dfU+Vv+CleoeFtS+CHg2PQ9UtLl9P+Jek39xZ2WnwRqklx4N8aQrKb+KUQpJ9ogEk8Vus0Mnms8ZjJb7V+m+FE+TOcfKUZK+Cpdrvlx2FrzvZ9YUWtXrJxTsrtfC+IEXLLcBJWssdfX/r3Lt6H4pWzyXlmZXuEfzOWHyb3VWt9plieWJHBJEgVZJGbzGkGSjY/cbcr5OqS9P0PyuL5oJ9HpZ+Rjag4SyhmuLlgXf7KyeYnl7bg5O8RucrtG/yl8oJgBSGUSDaknJu7uoxvrd9UtPPUwnzJatpOVlG7vbVp22tp67aGRHp8rzywLA1vCVLyXn7gjasYQK28wK3mA53iNSzADC43VupJ9b6bX1Xr+RnGk5XtHZcztZP5N2vuWdNtJ559pDSqrLCsgaPZsSV0VtyuHkMu6OEhHVXRUBAj2tUVJ2i3rrp+FyqUVOVndJOz772tv8Ajc9hjt7TRdKRHDo10yhJpSkiqRJIriKFZGMhRAJJIDNES+0PuQYHlpzqz0taL1u3dv7nf5vse2lTw9Nuzu9rJa366taJdjS+DXwG1H45/E3wt4T0S4uG/tnXbbTN4iilhtbG4lcbZ3hBm3bmiVPMjkWRTIwf5dovF476lh5zSXPy+4kleUpPlW7W1/uOfAZW8wxlJJyjRjUcqnLHlgoxTqSU3G795J9Hdys2k2f3zfBj4a6T8LPhz4O8AaQha18N+H9N0eFYooxvNnbojytvL/PPIrTNsVY3d2Xy12IifBSbqTlJ/FNuTv0k/ekvk7o+2nJNuKTSSjCOlvcp2jD/AMlin6np7q8cx+XzXJ+YIVEo3qMq4ZQSVO8Bh5aFmClBuyIaadmZarqVtQuILS3lmELGWNXZy6pvyFCqI8MCXJ5JG8A/dPTAi4xlK2ul9m2cb4ctS9vd388YY3bkJh9nlgEMdqktgK7bW3SO5YFSH2OHHojaptGKvpZ26fI/EH/gpj/wVFtPg2mvfAL9nDVotd+MkkFxpXi3xlpph1G3+GiOWhudJ0lhutrjxwsPmrJdOLi18JPHiSGTxABHpHvZVlcq01WxUeSg7cifxSkrNO1uVwd0r3vpLS2/g5pmscMpUMK1Vxcop8vLeFOHNJXm38LbTSsm++lj+VXV/ENxPf3l7d3F1e6trMs1/qeoXV19vvru4u5Zbu5+03d+097cyyTslxd3V3Jc3VxdoZJriRh832VKnGMI0opKEGlBNLl01TSWiV3o0rnyFataVSbvKVb95Vbs5Slaz5pS1duVKLe0UuxytxdSS7BHAjDd+8iiZTIxfzMssuCV2bf+WcKHuMsM1vyuO9tf66o4/auesVHTTXR/K1zUsozcGKdYIx9lV8EhlW0Rd4xM8EIaLzk81A7bYzsRCrl0NRLt0fQ1pxTfNZXW0raq+9nv0117EGraiL2cW7LCtsuFW3G/a25huWVSFO/Lb5JGK4O5dirnc4U+qd/8Tvb03tcivWTm01p2SVteltP66sp2MbTXjRp5cUMPzySBQkQELATsjKJGRELfKwVxIzqcja2dZpK2nf8AQxw95Td5JJRcm5N20+/XsQ6prcd7IgiMMMcexFOZFjRFwigCT5XYgsCHVlZg+75CpTOlDkWvtb7prV/e2rfIdWtGbSjycqVrNaadktLf8Oc3JJeSMFaJZDMpUKSg3kygKFCyKrDBztckhj8uACtdGnV285frvqcqc5Nrk0Wzjr19L2O38KWrw6gqXFtt8qFZnkVigtMuvBYGMu+1ZUaR5AxY7Y5Vfa689dqcHFb336aX/rY78IuSV2td1bdK60vp9xz3ivUjf61KUC25WZyDFKTLA0bMIXebKsZAerl5TGOTu25rTD0+Sknfe2l3a9nrb5O3k79THG1FUrO3Lb3r2spN315rbvu7vV+ZzujCQXiMkkgAYmSVWVXKAgkn+LLl9pPAI5ZvmwNpNyVpNtLRJ6peiZywbUlJXTXVOzXo1qa1zefZ5JMHbD5rOqMgYTM2FYlXKSqrSN/yz+crgCRnVTUcsf5V9yNXOzbjdJ9Fprbeydt9fxMSGN71whLRncVwwYNG2P8AWGTCnyiSNxkdnXnK5AJrRbKy8loc65puSu3JNXbbbtdS31ekdPlbY2NyQZttyxGG3leSZVYfamASRRiJWG1iCsbOsSGPh3IZ3AatxUmk1dpX5U7PRdbWdv0KFxcsIysQtnAd3UGNo7gsYwB87o6vEuPlCFnVZWKkDYIlZXvzSv2+z+f6EycknyqHk3v+CuUba4n82KRRGQCV2qqBnC/MgeLBlwdrIr/Lxkq2B5Zdvl5rdenmRGVXmjfktdX3769Ox7l8FNUmf4s/DaSWKzc2/wAQvBvnl3W2QZ8S6az42qk0inYVLs/lgEsqru+fzM3gllmYNSm74HFxVo807/V6nwxTd99EtW9D2cpqP+0sAoxpp/XMM29I6e3p7t6L5tLu0f1a+HbnW7e/mivfDOnafYalaaxYQwXWrzarfStZak8Nle6WfDjarYadpmoW2oW32C/h1HVb9LSKTQbnw5pEySX9r/E7pYSNGFsTUr1+XCyh7Oi6VGmnh6HOsRKtGnUqtK/JClGEaUrVHUxCcqEf68hVxM60VKj7GlGpXjJuVOc5tValOyVGdWCg3HSU5Rmr3cY6X29G064tXsbuOKBd+qXWm3TRWpuriZ4kvb23jjuJ9PFtNDIstxdX11DdNpv9pkxxRxXO2O11wTh9ewl3J8uJw0vdtbWvBJatXd/lbqPHytgsYurwuI6d6Uz8C/D2tT6Td6laTTXVnol7qutzi2t9GjuZLq61GK+kZ7nUJJLVbSMNFc3Tuy3jagyJa2lvAQZpv3rO8Cq9WU6apzxdJOPtp16lKMKUZzm1GnCE4zbjOKhGVlFxlblUrn5Vk2O+rYenTlUlHBVpSn9Xo4am3KrUjBOdScpQ5XKpGcpyjzSnzXknI+yrbW9PvPCXg2eBElv4PEMGpzalDbWs/wBut7nT53tZL+yWGFgIkFq11dIpmiMioZWkitbR/wAvxGFrUlj6VZSSi40VRqVZ82Hl7zdKElzK+qfLF+z7Sbul92q9CUMI6bU4VYc6qRj7tWN7Rqe9yyabulzxUlr7qWrTxJquh6tPe3sUDSvp12tzK9nY29mFuo7SUsSqSKkQ8+GTEDzbI/LEkxM0AauDDUqtCcU+SMZRlBKbk1blb0XLK0kldXSs1e6eo8S4zTabVuXWO+j12et/XU5u58Q6bLA0K2lrvZ4mls7hZPs1yskoku5oZSYmtjtuLV9kDrgzqGuLmOFxNtQoShKNWVT3FzNNr3pci5I80km5XTv7z1W+uhlKUZRUIRbuuZK0fLV3lvqvO5R1Czs7fSILqbUbawWSV1DyAE3QJV5BcyCfzJlMsjBHk4V0lHlyO0MkvbCnUrVIKK9pywhblk+WCklblvbRJ25HZW9LHLN+ySk/dcpSbsleU43c3J6Wk3d8+svvPmjV/EsPxAg1/QILOZbzTrSW6083FzJKZ7CC7MLi5Vp7gPPbyT2fm7rm6Z1vt62ttKrm/wDraOW/2FPB4+pUi4YmpCFZQpq8ZukqvJG6ilpK107XTtdWb+Yr5gs0ji8LCLpzhCbpupNybgqzpNy1nonFNPdRask7pdkvhbVNS8A2EKXcS3ui2+pJM81xFbaTYrewQ2jvJe3oSzhdbE+TLIyWkcSxCeZgvmSz+K8yowzerP6vOWHr4inHlcYutOKqRcYp82q5nonKy7I7p4WcsDCEakVUoU5ycou9Jfu/ebuk72vduNz5t0y18R63oep6quqzWNhpcmmX17PY21xPqUDSTXVhZypG62oRFu1ht3jOpW4YzpMkdwyzLF+g4qWWYTG0qX1anWq1KdSmlVnFYeklCdSrKs4885OKc9FSk3JKNranyNJY/E4R1fbezowmqkpRhebhK0YKF7KLvyp+8vdvZu9nHceItStoG8IaXNf2mja5caXrws7m/muP7R1/RZPEXh/StVWC33NaXMUGparokVpDM6zRzSkySxzxNH2U6EHhniKrhVWGrzjVjCnCFFUqtGnXpxalyRqOMP8AaYVppThdU4rn91edKu/bexpqVP29NOlWqTl7WVSlKq617cyhGcVyvlk3OK95WZ6v8Ivhhb+NYdQt21e0GpXnivQLW+t20DUNQ1jTdcvtVdI9WhuNPs9V1W90exh1ATammm2bM+77HeWV5HIJJPnc3zassXhYQpqjSqUqiw9aWIqVMLWwkqNNxc6MWoTrqupShUd5U4y5VJO8V7WWZdReGre+qslKlUmoQXtKFX2s5TUaj5ZOjVhJOSurtpOFkm7Hxi8N+KPD32efx34L1dvC/hXXrbwxY39xLZaN/bFzokmqwoNJt9a0ubUEt57WKSTVRd+HZJ9Msjbtq+n2VxNChXDtGDxdWng8yw7xmIw1Z1lGlj+WF1aSnOE4p1f5EqkWv547k5vOXsVPF4Gr7GlVjClz+ytU5bez5I3nD2fWfMl1fKz5m8NeNvEPhrUtf1PTr660qa9sLjSNeltILJYLmG9jutPZtQsHgFpNd23nrJHerHIY9TEF28q6lItxH97jcqp4mnhKEoe09hP2tCMq1ROk4qLdKlV5ZVfZ1ZRtOMm3JStJySR8nhcfUw08RVcpU5TXJVqRVNqrzOUfbTowVOlzU4NKK96ScL8y2DxVeeGtQ0ZdI8P2HiC2aG5j1TSLzUtesprO20uGHxHJf2WpWMWiwXF/q86f2Ja6VqFvfabbxtb6oJdOvRqNo+mGXqrh6tXFYyVGpVqVvZVlTj7PllNxUZxlyxsry/e2fvWlP3pSaMcdOlVjTwuGjX9lTpOtSc6rqSjCKd48nO1Je7JRd/h5aaSjBW7nT/DGpy/Dnw+3gLVr3xJcLpHijx5410e1t2mfw6NB1bxF4ftpdUsoP7SkW4Xw1bP4l0+81BNLls7PVZJbSOeGTTtVvsKuIw8M4xP16EaEqsqOEw3Pyy9uqq51yVJNRUZNNSc3CN4rV2dtIUsRLKqFTBVJ16VONXEYlQ5lKl7KXK06cb80o8ycFHmkuZ7bu54fuL691Dw9o0ctxYtd6ZqemxzK/wBluSNetNQmE6y3SQzyhpprlLfypWh88ThnZtzt5WYwoww2Pr8kKio4jCVKdOFSlOlCWHagoQUJypqSoxjGNtlFQTUUrd2EcpVMLhoVJwlVoYiDlKlUVZOvT+KTqQjNJS0b1du+xX8HJ4g0y0n8OYnbR/EcvhOTxHcPHNZNZ6Y2uaBcWV6lwIA2liK4ubRBfwwJMIL6MCSeO4UQ+hmKw85QzCFVQq4anmOGo0+WE1Wm4JSp1aTfLOm5UFOEZXTtflTRyYOVehF4TkkqMq2EnVnFSjUpqjWVp06nuyjNe0dnB7Xu46X9l/aU8CT/APCwUn006rdaJrfgr4eavocLXV1qYsdO1zwlo+o/YVuruSd7m207U77UtOi8yVmitLeGGOXZbhR5eT5jhsPgadC+GpSoVMRSaqSpU3zwrTUuVNq6sopPdJJNKyPRzLBV6+JnXaq1I4mFGd03KUY+xptfE1Ztyk2k7Nvc8CvtI1/RZ7PTv7N16ORLVbUpPZXSyXIud32mB4JWYSwyG4imSSOCNPMkuMo7T29xF69LEYHEU6lWpXwceap7ROFWlzwlZcvK01bmt7z5rtJas8108VQlTpKjiHGFNQiuWU4SSd2pKHN7qurcyS956XufWXwY/Z1+L37Ufgm+8A/CrwZrWryeELTXvFl9Y2+tR2mnnV7JYktkWTxXrOmaANWvZrm0s44tMP8AahDNO9lJbh5q8SE69LPqjp4j606lHmVGVOhTlHDSaWIqc0IQlzU4Lmi7t2u7pnsLkr5SqFTDulG8lKdOVWTnUTbhFe1qOKbei0hba6VkO0LSLjT9J8HaV4c8AR3/AIr8Hwm2e9vbwaVdyazM1prmpXOpPoFl4K8Q2+r+B/EkF5dw2+ra7q0GopHBpzXL2fh/QbSx8/G5zhYYnETqYmOHhJVKsuVOupqM04+zp1aUoezrQvGEpKEoynFtRV7dGGy+vOhh3Tw86koRcWpVJUm3KLlLmnSqwm50muZptwlGEo3baT5DU5NXs/DOm2fjz4p+DYbKeyuLoTDXrzVJ9Zl0eKPw3o3h7U/D3hK0vJL/AFFDBfR2uoa3otrFFpllpED+IIo5Gju+lOeKlH6jhMVG0qcnTdOT+pOpWlOeJjiJNcsp4eNOMHh6kqMnVxC+rxi4SUOLoQksXisM1OE7TVRWxMowdNU/YRc5pwnJNqvGLg4WTb3+lv2cviboHjOT4c/DHXbe8srSbS/izoAs/D0Nho7nw14w+GHjfT/FltaX09lf28Dy/wBl2E8bXqS6fbanbNrl5faWl487+PicBicNi8Xj1ecMHODq1KledTn9pTa55vki0p06zhJU4KzqSioKFz1MPjsLiMPRwelJ1lOMeSEYunDSXLGMXytLkjrdaxT6afIvw+8Vta+P9f0l9e1zxTpb6f4jtdGuVuLbTZtkcGm6vM1lBqMlvZ2F/wDuZFlsFuok1e+tIrCzF5NfWkc/u5lhY0spw9elh8Pgal6dSvCrTgoKlOiouMvZwlzqMveSenW19DxcFipSzKdGrWxGKpv2lOlOlOSkpKreD1nH2fuLlfK3b4dtT3rwX4h0C30rx1pt/pVtNZ+KW0p7+11f+yL65mi0y8WSaG9ZC9pHaTaoto0cBf7Ik8EVw6xZg8r4rGYitSq4SvQxS9rCNaKrYROlGEJSpuHs5L2c224ST5lC19OZH1eFp0HCvRr0JOm6tKcaddQlUvCNRPmblPTmmpxs5dG+WR1914n0Oz0Gz0XS59OstR/tKW8lu7zWLm+0y5gaxjt79rrS9Pimme8uZoIkW5NyhjS1MklreC4N5Hw+0nVn+/U24xaVSUnzTWtTllFtxcXLRxu01eVr6HVanTsqCVOF7uKdrO28bdW+rs1t6/Nnj64/tn4i/C60uls0D6lqNz5VhYahFHd3kU+m3MtoYl+yRMxjtEjjjsXhiTfPGI3cG0P1eS1a1HJOIq0ItVXQowvZP2NOrfDwgk9Yx55TnGMLqPPzpc0pJfMZvS9rm+SU5S5KTqVWlFte0nSl7ebaWkrp8rb1fvJ6Wb911EW5YPHcRyTMFxbS6bpdoIIXmiiLt9uuL65ju5IXEc0boUto2iKQzQTStJ8jBzUFCNOrGLpS5ZU51GmuXlfNTheT1u3GMZqz6o+kmqdN2k6fMn78JUk4u8rvlbi27qyvZO9kfOHwf0DxdL8VPE+safoSSw2keuywQvo4ls7+Jru1NvYSbdJu/tDvaNJeW84gkkf7LJDIQdjx/e59mGFnw/l+Fp1/a1qjwTdsVSlVpTpQjSv7P23MlHlacGoy5HyuCTaPjskwmIWd4/ESo+ypRlXV3RShV55SlFRdk3eDjF6K20bpI2vjf4M8WeLNW0a9i0AFIfDttb7Y9IuxDcTy31lPHb3Wo2dvZ2lpcGO6W4Uq62nlqUVjLIgrPhTH4fLcLjIVnKCrYmnKo/rGGi+VYeu3UjSqc023ycjUbqTlTgrtya6OIcBXxuJw8qVOPuYecU5UK84KXtYz1qUmow0i1K6vFNNtp6eh/Az4efEvSPDl35XgXR7+DUvEMDmC/wBQgaWN7OSa1KtHc6kbuAS3Npui864hims0FyHms5Y5j53EuYZdjsepUcZOqqOFdOU73jzOftElKEYXSg5J+6/iaUmm0uvh7CY7CYJRq4SCU6s6nIotc0fdSdpyne/LpdpW+zd3ex44+GPiDX/EXhu617wpo2haXZpqccS6bctdvrf2iGO0Mdy2l6prOoNatNFaw3F0EW68mcC0t7iWVTXJgM2o5fg8TRp1ZSqYueGtZOSpxoSlUU3zOKVpP3LP4uy1OvFZbXx2Lw06lH2cKEpy5U1HmU1yyi+XRwa336aM6f4bfs1+FbK98WDxFLc2mkeI9B1q2ewgki1DRo7f+05bN7uz8QatBpsMT2T2KnQ7g2upsurQ6bYSibVryzs5t8bxPiMR9RnTbjicDWp1YV5LkVT2cXG0qcJSjaV05K7TaV72Iw2QUKKxUZaUMZGrRqUqa9o4RbT5oSmoOMk9rWvq73R9pfD3wt8O9I8M2Gi2HgVruGzk1SJ9VS4luNNRWubi5nvIPIC2Mov7q/3QaZprzzO8trDpyJHcRmX57GYmeMr1alSX72Sp80pNtykk03zayeiirvWyXY+gw1KhhaFOhThaEE+VKEUkm27JJ2Su235tvqdLq/hbX7CIT6D4N0yMzPJLey3vhe5trmPUEglEFt5viBrLSJLuSdW0m8e1jN1aW1y97ZR/aBZXMvLKTjNaJ2vzX69vXrudMuSNrxWvZL/gHB+Kvhtq12JtQ8Ua4q6dFdxXCnQr14pNPlFtLDewXlh4Vh1fT4Yby2trC+d9RimksruxiitraxtZ3SbdShySi43vZx0Vk1130+RycjernK62s3Zv+9qvloyx4Y+HekeLPDXhe5efXIrDw4zaNPp1rpcl0102meINdmlJFve6Ndy3ot52+0XcWkvc3D3cEd7dJFeRRx5y9/V/Fs+3L3XXmvb/ADNIe7T00fPrbTv27v8ApHaWHwU+2jT7H+zYWcR6i+nC9Vrea4m1JQ0+ntEtrc36PG0wuFWS/leCOWVE3ZtnWFThF3vJ6ptO1pW25tdbemnQ1U4q2jvbV2V331vfzGzfC2wu7WCS21jwkNVliF94X1qx1qUXF6gjfUJbYaXLLsQy2aGaTUbRhbND9mN00K27FulVZSc5ScYKMW7qKk7cyXKk7Jbrr0M3J3bTf627ehP4J+HUV9rh8QyeJL2YT4ktLdzeLbXLl4ZktYZkaCO3urK582wDwGdrieNxYCaeG7gjiq3CSi+V3fuyjGzblr0Ss5del92VGbTu3Jq23/Ds+jF0TQ/E2m3ttb6V4i1OYXNzFJaXhuAp3oIJk1Cwnssrayt5uGKBbuOISSJM1zDKt8s1G0oyTtu7W121uyZzabacrev/AAbH6jf8EsvgH8Gdd8RfF+bxN8Hvh/roi0fwNe6avirQPDvjFtKubm78SpeLYprcuv3OiTyCzs/tUMIs1m8i2KiRIEWD9L8LssweKxGcLMcHg8avZ4V0VisPSxPLd1lLkVanPkuo2k1a/Klrofm/iFmWOwlLKXgcbjMG5zxntnhsTWw7qJKjyKfsZx51HmfLzXtd2P2rj+BfwRt8mD4OfCuHcuxvJ+HvhGPcrHlTt0hcqSclTwfSv2L/AFe4fim/7Cyeyu3bLMDovtP+B0V2+rV7JvQ/MXnueN3/ALYzVydlf+0MXftu62yW+uy07H5hfGv/AIKEf8Ebf2fPid4p+Dnxw1b4TfD/AOJ3gDUYdP8AEXhPxD+yx8QHvtKuZra31LT7m2urP4NXunX+nalp95Z6toutaPe3uk6xpl5Z6ppV9d2N1b3En0OB8MHmWHpYzAcHZVicJXu6WJp4LJlTnZyUvjcKkXGUZJqcItOL6anmV+NMTh6s6NfiLMadWDtOMsfjrp6Wvao97q3qjxy7/wCCqP8AwQAnmae+8Y/s9zXElw94011+yR4/kme6aGK3kumkm+BZdrhoIYYHnJMhiiiiZtiIo7V4RY66a4Iy1q2k4YXI6iXNoo/uqk5pz2UeW8iP9fKyfs1xNmSbv7n1/MI/4tHNLTra5+tehfAP9lXxt4e8PeKtH+A3wO1fQfEGj6T4g8P383wg8FILnSdVsLa/0m8it77w3FdWomsZraSOKeCC4gUrHJFE6FF+TqcNZApzp1cgybnpTnTnGWWYGXLOEnGS/gtaNPY9aPEOeSV4Z3mzi7NNZjjEpJpO6/fbdNUnpscN488N/sYeDPiV8HPhD4v+EHwQHxA+PWpeMtL+G/h2b4W+Arq81xfh54P1Hx34uvjDLo/mppWhaRp8IvLxY5YodR1XRrVwj38TrrS4PySth8XiqXDeTyoYGOHliqkcpwPLS+tV44ehd+w3nUbsv5YTfRJxPibOadSlSlnubKpWc/Zx/tLGXfJHmk/4+1u19Tjv2hPhJ/wTr+AHw88R/Hf48/s2/s66N4F8Dx2N54k8aSfsxeGPHN14ftbrUILC21G5s/Cnw68S+I4rGC+vIftOow2DWmmpKbu9ntrZZJ11wHC2WY3E0suy/IcpqYjFycaWFp4LLqLrz5W+VKpGlBylGLtzPXlavdJGWJz/ADOlD61ic4zG1Ky9rPHYucqavdPm9o5RipO6ts3c+Pfh7/wU+/4IY+KtctvC/hD4sfsx6De3xJjl8S/BXUvhb4eDKr83fifx38MvCfheyO1nCG+1e337mWPcWIPt1vCjF4WnUrT4EwcYRi51XSy7J6jUI/HUlGlKUpRgneXKpSUbvlaOJcc1aklFcT4+UntfMcdou7bnZL1e5+mVp+zH+ynqtjBd2X7PX7Pmo6ZqCxanbXNr8Jvhxd2F8l3GJYtQt5odAkt7lbmKQSR3cbOJo5A6SMrAn5efC/DqvCfDuSJp+9CWUYFOMo/zReH0krtd1qequIc9lZ/21m7XLeM/7SxbTjLdRarvsubo9NzyD4tfC/8AYH+Btl4DufiD+z1+zjoq/E34qfD34LeCLQfBT4YfavEPxC+JOuwaD4Y0Owtn8Pwm4k3Pc6pe+V5j2WiaVqmomN4rJ1O2H4MyLGOvHD8MZLW+q4TE46ty5RgH7PDYWCnWqP8A2fRK8YrvOcVpe6irxPnVD2ftM+zaHtakKUF/aeMXNObskv36+fXyPUtf/Y6/ZC8T2YsPFH7K/wCzf4i09JkuhZa98D/hjq9mtxDE8EdwLfUfDFxAs0UMskKTbA6RSPGrBGYGcNkeR4CUqmDyfKsHOUeWU8Ll+EoTmt1Byo0YSldrSOquhYjOc4xcY08TmuZYqEXzwp18dia0YtKznGNWs4xaTtzaOzsfzM/toftxf8Erfgn+2l8E/wBnP4f/AAE/4J9W3wV0TxDcXX7XHxq0z9kXwn8Ur/wKPD893NL8K/C1l4N+H13pVzrHiGeysvDHiPxFpMXjGXwfPrd1a3Njo+t6LctD+n5N4d18xyTMMzr5TXnjaijTybBR+qYZYn2yvDE1ZTvWcEoylTpwjCdS11LlufJ43iWrRxdLDU8dNUINrGV41KrdKotVTtF8iutXJN9b67/vz8Mv2Tf+CYXxx8C+Gfid8Lf2Vv2H/iT4B8UWC3/hjxj4Y+APwN1/RNVtbeaWxmay1C18ITxibT761utMv7R2ju9L1KyvNMvoLa+s7i3i+Fr5e8HiKuFxWAWFxVL3a9Grh4U505PXlktd91yynG1nzapv3aWOniYRq08XUrQai4zjVm001dW1006dNrHobf8ABPv9gpwwf9iP9kRg2dwb9mz4NMGyADuB8FkHIABz1AHoKy+rYdbUKK/7hQ/+RNHicQ1Z4is12dWpb/0oSL/gn3+wVAcwfsRfshwkEkGL9mz4MxnJOScp4LByTyT3PNDw+HejoUWvOlD/AORBYjER+GvWXpVmvykfztf8HJX7On7OfwR/Zb+BviD4Q/An4KfCXXtT+OE+hXOsfDn4X+CPAmpX+l3Hw/8AF1zLpl7qHhXRdJvbrT1lhW+Wykkmt/ttvb3Hk+bGki+PmdCjThS9jRpU5OpK/s6cYOSVtG4pNr1PZyjFV6tausRXrVoxw7jBVas6ihNzUlKKnJqPu+7da9Fofkb/AMEN/hKfGfxO8VePtUlkm03wZa262qumbe71W9F3DZtvkdB59lapPKYlLk/akMpjEcQr4TiCsvaUaSSTUFLVWe9+l9b69LLXyP0LhxOlgcZXvJupUVGOr5Wlyty+68fS62P6zoQIGXbwEyu4LtXeGyMkbgCenUE/UnHze2vXv67npXb1e/l9y7dLF2WdLlzKyQxAYP8Ao+EVgUXByQzBy4JZ/mJZiM9gb76geceK9WFpqFtp9v8A6Q0ke64TiNUjnBTeJFBcH94SuW+7GW+XO4tebSXdt2XrZNm9JNJyurdPVH4X/wDBT7/gpTafs5eHLj9mH4EeIhN8ZdXsJE8beLkvXu7z4ZaNqsTTC3sLsyus3jnU7SZGhkLeZ4X06eO5XytYudOfTPeyfKfrtsRWjN4em9k3FVG7WTvb3P5nq0n7qk9Dx84zb6najTcPrtWEm4qV1QVmo1FFe6lFpyS0bas0lY/k/vdXurWS+uZ7ie4ur67d59QeeM3Nw8m53MqeZM2x38x2LlpBI25yrEmvtI0IyUKaVo04pRjduMYxu7a9fu9T4aeIqQ5pOcpym9Z8z5pvf39ej2s3bRoxJ3+3R+ewuDNKRujgVTDuRZnlmmYjdvCrlIwGjYi4EjKUj39EYuCsuVrzV2vJXvbys1qckqindyc07WtF6Pzd+/XyLFnKIt0eUCypgyTxxyvayZ2J5JYRbcJukyrbGH3hIOKmok2rtrTpt+a/IKVRQTTje77I2Le5hs4J/MvFD3KEecJUXkbcEB5kMkhI2+WkYVArFyyshXNq51wkoXvre3w67X32MKYwy3c4gKyxy5lyZEklHKhxlSgbAyoYDneTlW+YXZwilfvt8vQ5JfvZOUdFZfFo+va5DrRGnW9qsLsTdgbgVj3+WNqkEBmZC5VG8tpBvYrwACauHvXvra2+v3BWUaahyN2qRbdm9Yu1k/x01RhJZGUxuv74SSYXIDSZjIUK0aM5IYsm0FcONyqRjFaczSbu7LzZgoxai4qL5naySuvX/gXNmaFNPtipmR50w0yrID9kV0mCbI12xmZXZcqFAj3+UMsjkZKbqT1jaKjpdLdNK9lfz1Z0Sj7KFud8+9lJ6Ltunvpt5djo/CglthI12n+lfZZlSO5XCShrfaoZFAYrCgdmyRsHOCgO3HEWfuxvC3L8OnVLo1vc6MA3ZTm1K8Xbnd03y/auno9+p5lfyPLeTSygASPI+UAbEh3BAjZ24A+YklcDlgx2iu2MPsrZfppf1PMqS9+U5Jczk7uPm22k3b3b7behc09Uht5r5julI8mHdyFGFViGxIHCoyfKrDCKNpyOFUaUoxta0Ve1rN23/pGlJJQ9otbyaSlqvPTp5W/yK1zIzytIpM6ybVZlVQFIxt8oPnbtKnaq7ckAAlS2EROTu3bdr3Y+dtlovM0rfURpkUikBriaVkmyqmRQQ4IUeXlUyeQZGZtw2MDxSabcWnZK9/PR29fmXFqmpWi+eVm3b3o7fC731jo9t2jXtwjWiQ7DDmSZslWQouN4UoV2YkAOwb96O/zjy1wYlzRbkmrLo9Vtba1jWDjKKg003for7t7pvcyNUsmtrh7fEyoCkiy+Vhk3DdyUeRdjg7QNy5baM7VIFxkmrtxT7LR/clYzqLlk4pSa01drar1/Qy7FZPtaqro7s7SEMGy4UuAAvOG+XIKq3zHKsBkh3ISu7aaa/crnuHwYDN8V/hcIolP2nx94PBQp5iHzPEVhD5LqsX7x51xLGobP71EQ+bjHnZs0sqzNu9ll+Mem6thqjuuz7Pv1PRyp2zTLn/1HYS/mvrFO680+x/WRcW+tWNgZbOGa4uIfD92rRGWFp7vUbewnv1FlcNEjHbPJLb2U062KrdQWkv2qOQ4m/hqNSnJxptTS9rDkUUuXlShBXV7XvF7J2jy630X9l80VKUre9KVS7SSbvOV7u99Xdu++vc6Lw/G722myzrBayWloLXTxbi8nmn3LJqEkouBazRXF7boFhUwR3GxZZoRczXqzPc9eCSWY4RRbaeLw17/9f4addO3+Zx49p4PFv/qFxH/pqZ/Ol4a8b6PJql/pesWmnabrH9rXkOk3y3j2rlDcasb5721Lrb6i5eRprbHkXcsMT2cswtEggs/6Kz7LMSqs6uH9pWpXqTq2o88kpKFoqcOflikm5bJ+aTPyDIc5ws6VKhjFTo4jlhToylXUKb1nz1OSpyL2ivHlcU3e+sXa/wBPWWprb+A9LvJdf0e68zWit0YLkxm4N5C0NrZCKKS0uYY5YbDTklsJ4pbO1imjgVC8X2mf4HGUJVqtWlDA4mm3GLjSapOpRhTu48/MqilUTbarcym9paJH2lGvThShKri6FSKlySqK8Y1ZO37zVXjfb2STUbXu3JnI63r+j2k+onTrm2kj1GABrSCabyJLaKeO9VMpdQX6Q2sNuhtFCTSxyGNxdCVUjXHD4WvOknXoyg4T92dRXmn8PvJaS0eq2+8uricMqk4066m+Ru0HdWWt+mu69TMM+trr2mpLdRT2+p2lrq9vK00kkvlQrJJb2mph1hvItRM0crNa+Uomub2W58m93WsUe88HS9jUU5OM4JU5Rh+7i5e1qSlKDj8La5U2krW5dkcEcXN1YKDvCSjJOUedpRptOLTdoptqSS3tfc6vw14mPidrzw7q8EWoiHThZ3DPHaWFot9cXioz3NpaR3Uc0ct1d3On/awJ7kWUkF4bW1jN/G3LicK8J7HkqOjTrVIXa/ezlBJyX7x8rTXKot9L2vqVTxH1lunKHtOW7SlLkipNN81lzXWusbdfLX5q0PwrrGl+Jtb1MX1jBp0DanBrFtFfLdDV7nUbmaVYt7Q2kcFvczSWt+kjLAwl8hVhfB1EfW5lmmFxOVYXDSo1HiP3NXD4i0pfV9IWlKnHndSXsk4Sg7J7OSsk/msJgq9HF4ivCpTp0pKrGpTUbOo5VedqLSVo8zk+Xa7uldntttp95pngzxHo/iHTtZs9M1iymsYGhVZhJfMiXFu8cjXziK2kmlij+3wXMR2TPs85ZLyyl+UjXj/aNPFQeHqqlNVlGdJQT9nVjGUfej7sndaW62voe3OElha1KftaarQnCNm29Y6T3V467u3ZaHknhf42weGfhx458J6zdtr2qSaS3hnSGmtdPhIthf6YINPuQIYLg6ejWE2rS2l1NeW63kEUWmRW8F7q0sv2OJ4bnjs5wOKoU54bDYj2detW9tXm4S5K1au6a5lTjKo5KCko+82m3zLmPmMPm9PDZfiqNeUK9eg/ZRpxSguVONOn7SK0lyLknFWdrJrVHiF/rml3MEWrva3M3iaeHXri4ubaUadCl1Ekzac9mtpbBfMVlXUNVlu7m/uL+4SS2intHuZJl+ow+CxWHqyoKs45fSq4JJV5PE16kEpVMTVnObvJTqRnTjSk+X4J814pLw5V6FaFOq6M3i6lOvFum/Y0UlOjGMacVopxi/ayq2UmueG0m32Pgb4hax8J9Z0/VLG7S8Jn0K7tZoPtFzLZX+mXKLqMSXscdpJLttll0mbTZ7a9spLK/tJGaS5tUauHG5PSz2E6ns54evhY4jDQcnGlCcZOcqU3SvyXk+Soq7fNFOy7m2GzKeV1acXWVSnVdKclHmcoxjKHtE56c8naSae97PQ/RP41+J/hP8WPhne6D4m8fQaV4t1H4c658U9Dvbjw1ql/eRahd+H7n4g+FdN1vxINPXybyLw14em8BfYNGfXGbSvEN3d3F5I4ntLP5fJMvx2XZpTxai3TjWlSnarTdKUIKNCadJTtWnOq+ZTlFumvfSctD3c1xmCxmXVcPOTjVlRU6d6cuampuVe/OouMIuiuW6lp8LSWp+REvhHVE0Oe+S2V9OGnWt/IsF1b3DxFJb+3R5opJvtCBIoLv7RFHGn2YOguXt5Hda/SlmmE+uVKDqSjOjiJYeMqlOo6c6ns6UoxjOKlG0pTUVzOKunfTV/BSy/FRwSrU6anGrRjXl7GcFKMVOopylCUoS92MFJ2TdrWu9D2nwp4K8J2+geEvEen/Eaa6+Juo634q0Hxb8M4PDN1pi+DNJtLAvo+r2fi3+1Lm319td/4mMFxaWGgFdHmhRLu5uZLu0a74c5xK+oVlGjU+rwrUK9Oo3zyrwnKh8LevM5VFDk0SSvfWx05TRX1unN1Yzqv2tKrSjGzoWhUvzR2atTlJS3ldKy3Pb/gHH4U8ffGf4PeGfghaeIvCN3b+HNJk8XJd2sQtLr4kaXFq8uta9YzXGseI7qXR9V0nStImmXUoksG1a98RW+n+GvDHh/UrLTbDyuIMJVjgHPGujiMRUm6UalL2lFxoxlKpQUacWqaeHVR8l01zpvZnpZDiKdTGU6eB9vh6EIe1cKns6372UUsQ3VnFz/fci5kmvd5Y62V+V8anxj4X8Wap4qtPDOnNrmuPFqun25utRX+yNF1phfWVnBGtzpdvI1tbPHZQx3umSyrc2u6ForiFY28zCzweLw1PL8ViMRhMLRipczoUpKpVtrzVIUW48zV22tXqd2Jp4vBYqeNw+HhicW5OydecLU29uRVKanZd+a2y0BviV4n1C30y01PSGmOnaVBoen2Gp32l2uj2dhbSteW0cOlWunxafZxnUhPq0UcFsd8kUU94JNQkhuqWIwFB87hmXw1VWTwyk685e/zt1G4OpUlzvWUr+9PW0neVjKs4808JNacso1pv2KTalyxp2lGCbim0ou7jG+0WfR3hb4haP4p8GeGfC3iWDw94fuW+JcfhU+MNIsngTS7bVfCltcaHaya1HfnQI7K31fRmt7i11nQ7tbS1v7mSymtDb3efAxOUfv6/sPb1ZRwLzClTrupCdSpPFUsPVU04y5241J1YtOTfs3KVnY9uhmEXSw0q8IUovGrCTqUXTlRpx+p1atLmcJLlglFRkpRVp+yjFPePnnxO8KWF5LLpenWXheSb4d33iXwX4q8QeDU0y4h1bxXp+oGTWrmHUvPsrTXbe1Nw8ml67plrM2p2szTJJc21pCYfTpt5JiK+GxNWrOOIqUq2FXPWk5UI01GcbKLSXPd8r0fNdbytxVKMsdhqFajGnD2dGVOrJKmlGq7Wd5OL5tNZK8rJX6H0L+wX+0h4S/Zv+Ka6Xr/AIq0e18EHWPEEupeJ79LHRdb1KxutGvrPSRaw3N1OlhCs0llNdaV9ovYru/hs/OugLFHN4yniauaYPM6OCxMqVSlKNaNCnKUoQacWlOm21e6dmkr/cRhcRQhhMTllbFYajd89OdfVSnFxlFRvF9U9Vezf3/DviP4mXWpfFGbxFFrHm61rniLxp4y1e9sbW8g0O51XV9P1bVb82kd35F+LS0u7qaGOOOdo7mCSXzJrqIWUj9v9kNZVia1Wg6dSpQoYWn7So3iLSq0KclNyi5RdRX55XcpJvmWrOWeZU3mVOnRq8zhOdeVo/uXTjRqylyx0jO0nG0Gkk0n9k86+IumeHbfw/p3ibUtSNx4s8R+J2u30JbUWlsmlefqtzNrUtzbvOYbi6gn0yNNMGZEaUSyX8q2q2ie3kNbE1a9bA4en7PBZbgo0o1FSdZSruhg74e1ve9lPn99qycX/MeXm9GFGnTxlSdStjMfi6tarSu040YVJqNZJc3LGpzRfL/fR9H/AAptYNOu/Cmp6V4an1NtTtvEFtp121nA4t7fUvDPjnRN8C3ctjdLb293rumSLOjRaa17plvNcaiNgij+Vxk3BZrSr14Koq2HqzjKcqfO6DpUqyjG14zclUsuVPlbTau0fQYK/t8BVp0ZWkqsIONJT5HUoyULtuPKoy5ffXvKysrnTeAP2aPE9rfy+LbuO10iHUNUQ2Gl3TaULeWK5tFk1KXztPuDDphjl+yrZWq2l5Bb2u4zXgubexhuc834gpY7AwwFBc1lKMpz96binHkXtHeU0kmtbW7dDXL8jqYfEyxVSUIylOElFe7FL2fLVvFJKMpT96yvd+83c9XtPh1bWFs1rrniDQIhatdyyNpmpWl7LYi1toYb6WaRodJUgwtGs+y4E8k+y4llkdd6fKzk2pRXO4qaUb3aSlNcq32jdLbS2mx73sFHlUuW8m7WSas5Pq7aLr8zO1bwn4Z07w+HGq3AhhQzPrenWk/2H7NNfXloZriKyh1Q29xfKbSWR76zIuswSSqqx5R01WqzUbqfK5Jc03Ftxg5vlbV9LW6Xa5dncJU8PTjzT5r6ppRi4rXlT3tZ6O67rY4O18PaP/bVteWlhPqd3Y3FxpPh/UNft7PVHs5pjbT6bqK6fYWHh6/0q5i1WzsLv+0YNQh1ixRZ9LO+wublb70vreIp0p4V1FGliOSrWhTvCcnCSpwUqkXfkhe7o6wcr1b8zaOVYWhKvTxShz1aHNToynFSpwVSPPJqk7pza932+k1Fey1ij1uGTxxqGmw3SaNdNb3OvRT3E2iaX9ju7uG/8q4uS9nP4f1w2ElvdtdWwv7a71Rg5nkaDVbhRJf8k3RhKcfefJG0mpXcY6NqnNu6l3WnU7ZqtJRk4Xcm1Gcaa5br/n5HT3fW/p1NWxh8T6/JYC61KKw8Q2rQajPbxC60aWSe0uIimnTvqt+LEaaZklsL6Jbf7drFrcRg6s1slvpEnNz4eEpxhT53L2kacqqU1GE4KMnGbbacd4JWSld6PUXJiKslzVYtXUnyNxlzRaaTS0tL7bb1j0ZcvPAviDQc+J7lNO1S8W3kt7uHSJ7SfQtHkmUi7e7mgkfTIJjePdzpLHPa2ssL/YobaG1neKTOpOnOMadOnBNx5nJwSk5KWik0vhvGMvua1H7OdOTc5SbleMYptwSkrXs9E9XfS9kvQ7/4I6NqGrXGoQpoty9vNaGxu77SYZlklh1O1gtbiZZbCK8h8Nv5doIbO80uye5tLtL6aZNReO6S5zdWSUbRTlKHLZr3UuaUX31vf7l6LWFK8W3Jqze3kkz0H4k+AL6B7PVzra+H7575dVgj1TW4dJhllDG7lijS58O+HIBf6dd6r1k0aNVkkZG1Cea6d7jScm4JXjGKSUoKCbavu9tuj6WTBxjvzzbS3/S9znvAHwy1jVX1KVdUn1G50aLU5PN8NalpuuT6ZNmd0ja1isw1hGLuWPUJriw8S6lBbj7HPLIjwRibFSp9JOfrrb731KpxnZ2lbX+Z7vqfTfgnwlcTeF7PRIPEOuW2tNdlP7KXWJPAl7cW1vNObCBoNU0fxRqkawWkUMkdvbWVxp8rwgDUbu2aeaj2lNySXvt9Ur29evXTcJRcbX6l/XY/ivovhuw0zwd8IrDWtQaXUl1uTXPEuga3cai1zar5cVwlvofh7TJdPJlN3eS3d8l9eWcd7bQRxF7KUtvnkkk03fVrfbrqN3Su5Xt0vd/Jfmdn4Q8NeKrgWmpX9n4R8IWovbhdU8O6ra+GXUWj296jWWm6z4W1HVozcxRTwuw1LSlu7k5njlTZcQPrpZtySsuu78lZav7jNtq1oTnfpFXt63aOI8K+EH0631a6HibULeKLxR45t9OtdkcuhLbWnxE8SzC7tbYSeHLU31pNmWzub3UtWmF5LZERadbYjjd05SlGMnG8eW0VytqNnF3a63drfiNNctut23t+Pmju5vBc14LTTf7O1u/ZLFbiK/0bWLXwXpmn3dnctFctdNFc+KrjMse1tOS0j1GK0uPNVrsmaO7gu8JL4PednJJ8ii4qyUWr6O95LS7s9bEWne6klr1V1b0a0/pGzriaHo2n2D6xr+k6CbObR9Rnm1e78Q3itYQiaG8heWLVtIivZLoiJTILG/shbkm90m6tEWK2zjFvni/5nZN3927sm3vbT7r7lq9lfV21fn6Hi/hH4sfCTwp4l8cxz+ItCsAt1BqOl+JNA0fT4pm0nV5YZDpen3Ph/RYXbT7G9meeISCSBBPJFGXkTJUubRKU000rxbvZdN1pbpttoK6XX8dhLv8Aab+GEGo6vPFpupaxZx2lrcrq1nELafUZEaWW5tru41q7tb+aQzJHHBdyQ3kIaSL7OfItvKktVHdpymor+duz09XfX8dQlZppST+enc/ZL/gir8W0+JusfHuODRJtGtdM07wTd2ouNSivZLmHUtX8bfvkhj0jT/s0MsltJMiC7voVLtHAYIo0hT9d8Jpc+Kzlxb5fq+Bi1teUauNcnbzUqavu+VLZI/MPEtJYfJGnFtzx12t3/B8k3bbXsfvsRng1+2n5Na+/k/ud19z1P4Jf+Dm7StNsv+Cm/wCzveWdhaWt1rH7N/wnvNWuLe3ihm1O7t/jd8YtOgu7941Vru6h0+ys7BLm4Mk62VnaWgk+z2tvHH+8+Gi9pwrmsKnvx+vZnFRn70VH+zcBVhFJ3soyhiZpWsp1ZNa1Js+D4kjFZnQsopyo4eUmkk5S+tSjzSaV3LlSjd62SWyR7d/wdqKo+I/7E+AB/wAUP8bP/T58N/8AE1xeEH+6Z++v1nBq/rDFP80n6pPoacVtqpgWnZuGIu1o2uWOjtuj+wH9m47f2dvgQT0X4MfC8/gPA2hHvX43jUli8Z0/2vF7b/7xV106n1+Ff+z0m9bUaL1/68U5P72235ts/il/4KF/8FEPGVv/AMFnf2ZP2nlvfEGi/sv/ALOvxhb4QfDzxVpoNzp/jLwd4J8ZweCv2ufEPhyAFoNT/tmfxD4q8DSXlm5g1vQtA8P+RdDapj/auH+H6K4JzfLFyyzXH4FZjiqM4r2tCriKSxWT0W2nJRlQpwrJb0vrTSXNKSXxmYZhP+28LineOHwtaVKnJbVKUaqpYmcUnZte0lHf3oxSb3R/ZZ+2bp9lq/7H37VWn6lawXllf/s3fHGzvbWeNZILm1ufhj4ohngljbcGilikdHVsgqxHevx3J3y5zlM46TjmWDaktJRlDERSd1qnG8ra6cz7s+zxfLLCYyLV17CqpJ6ptU5SWj0dr3Wm5/nNfsd6z8LtJ/4Jsf8ABWK1+I+n6XqOp6+n7FOh/Cy3vfs0eoRfEy4+JXxRu9N1DQb24KPYXuk+HLLxPqmqTQT25ufC1n4g0u5key1G6trj+js8p4urxLwgsLJpKWdyxKWzoPC4WnyzSlHmjOdRQjB8ycnfldrP84wbprLs0U1HnqRwtKhdK/tZ1rWi7e63G93pdXVz+7z/AIIy+EtT8Af8E1v2W/A+vfFLwj8XNe8PeDdXGqeJvBHj/Sfid4e0g654z8TeKNM+H1p4x0LV9d0XUZPhhoWuaV8P7iDRtVvNE06Xw4dP0KaTRbbT3b8D4uxMMVxLm1aGEq4JVK0Zwo1qMqE5U+X2ca3I4pWr1KVWondyakpTUZSsfd5LDky3Cw9sq7VK8pqfP70pzly3etoRcIpPa3Kttf5vP+Djn9sj4qar+0l8HvD/AMILnWNP+Gn7FXxM8J6nqfjzSpyulD9rbVtKsviVoukRzKHt7jWvhv4C0vRrq1ljMsulal4o8T6deRRTo0b/AKR4bZLho5ZjpYt/7Zn2Dr+zpVIpzjk9NzwTxFPm1jHEY1z93RSeFVTXlTfzfEeMqyxdCNJNU8DWhUU07RlifZ+25G11hCKs905NaXuftJ/wWT/b6vvhj/wSYtfj38DdT1vRNR/a40n4X+Cvhf4stimma14a8N/HDwdffEC+1ohvNn07WpvhdoviPStPurGaDVNA8QarYazp15BeaVFKPiuDshWM4sWCx0Yunk/1vF4qi486qV8BVpUYUmmknTdSq3LmVmopOLue3nWP9nlXtsPrLFqhGlJ6WhiYSnq09HyRd0r6216niX/BLP8A4Jlfs/8AxC/4JjeAZvGvhnTdYvP2k/2RPEvgTxHePZ2hvrS4+JXxQ8WfEi+8VQTTwT2w8TaVdWnwiTwzqz2r3Xh+4+E3hm8tW+0W+89fFvEuOwvE+KjRlKFPKc3oSpKM5RTWW4DD4eEGlryNLHSkk7SlVvb95K2OV5bRnllOUowc8RgnTd4J61eaUJXa3TjdvdNKx+X3/Brb+07428F/tAfG39i3xNcSL4K8ZeEdY+LHh3RtQuWjm8M/FHwLqnh7w34pstKsmQZl8WeFNRWfXvMlZoD8OtJNvApmv5W+u8Vcrw9bBYLPoR5cRRxccFKUGlGthMVHmoSqW+KVOrTjGN78sKjs7XR5fDGKnRxFbL5NypuFSpFttuNSjypxV3ZKUOeTateSWmtz+4+vxBO6Tta6Tt2utj7gKYH8uH/B1Zbm4/ZC/Z4jBIZv2ifLXaSHBm+HPjGEMoAJYjeRtAzkhugNeZmTUIUpWTtUk3dXVuXV6np5Ym6lZJNt00klu25JK3n2PFv+CP8A8DZfhL+y3oWsX9iYNa8fald+KrmcbFc2Qhj03To2QKCP9GtPPwVbdJcvKm0OMfkuZ4hYnGVai1S/dwe+ildtb2d7x9FbbQ/XcLQeDwGFwuitetPpJyqJtJ6K9ouLs9nezdrv9anhnlQuGxCkwYsTuD45KrjPBZcYVsEc7VbbjzzW65bW17/Mmd2gsJDJH5VrEhkZkbJEMaAs2cZAbAVdpHCtj5irB8ra5un9IIxcmkup+JP/AAUl/wCCgFn+zF4av/C3w7urHUvjx48tSPD0LCC4TwJo195lknie/tJ4poG1J/3kPhzTrmKSE3Sf2pqFnPplobe+9XKcvljK/NUjP6tD45L+bSyi7rT+Z3v5M5sxx8cDR5YShLEzsqVK1rX3nL+az2T07n8f3ii+1PWNY1fxBreo3Gr+Idavbu81vVb+R5ru51HUp/tF/cX1xIjzXstxdySTS3xkM0k7yzzeZIxY/eUoQpwjCMbQp2STfNpF3T/XtfW+p+e4pVJValWo+arXcpNpWd5rlbbTbtZWbvtp0ODcEs7SIYcM4VmkQhm2kFmJWVo2AAPBwPmGV2gnsSSs0rXV/lsea77dE9ul+420eaGGSNotzQmchnYZZgzrwHhlyzsTGTKipgEHYy5UKUnH7MZdfeSb9PQefOeUStJsdFSVokjUxOGYghIshVIyxxtwNuAqmhpPdITtut3utkn5IsSXk7qscMqCGQSq3KozFnUzurtGd4GyPcuQCwQFshVZcsey+4Oacfh6738jbgtYrO3W4eXzm3um+SaR1STbgBnjQiWQAZcqUAYlf3nFYc0pyk5Ky0t+N9OnQ7VTjCGjV18TbXy/U5K+DTuIJZUaMyK/mLGu9ELF3wuzLYXnDxABmKZ3KM9CsttDhd3o9rWv9pJbKPbfa6LWmQJaebiS1N0ybV8x23xpIGDOMqYBKR0B4VRmMKMms5Sb0Sl/n20TNcOlTVl7NvTW9rfO25XvJWiMgD7pZJMS75g6qzlWVFy7/KqluXkJw6hsjg6LZehnOXvtN6u776X2/wAlY6DRyItI1GeVdqLFMLYEtGyyOxjyCuTgM8rPGC4HIL8bDhVs5xS7K/Z2Sfz1sdFF8tKblzKybh5S7dLL0POdQuHcOxjTaLhyXjLhQkhOINyyB1QABRIFdlHyowXIHbT+J+n6o86pqrvdu/l1LhvLhLYWkOEt9xf7NG8rxLIxBkZXmeSRd6xqJG8xmYoq5CYIXu+0bkk91tfy6mkG1FLW1r2W131ttdlnS7WRs3VxFcfIpW3UnCySh8eZ9wgogMYKlwHJJdtqtiJ2vpbXoui8102HGMm5Slol8G/vLRO+tna/y+ZvCDzXkuHjt4g+5nXYjsikhZYpFdAdoDBCSGG8vtc+WWqOZX5f62uauMmue/bW75t7f8D0NzS4P7Sns7a0EeyI25vF8tI2j2OUcRyMhYmUMCvlhECKglkMj7hjUk4ufM7J2a10Xw/ddp+rfmddKMarhyqzTfM7JN+67d7+ZH40SKxljtAVEhRSzQy+aYhM8m1GG7dHIcANgDaqlASQzFUPfvLom999NAxqhSajGSbdvh84rftq/P7zmrOa3tyGmkPmxs8TEbhIylgAA/mncMcE/PwS0gcbFHQ9U0uxwwaTu++vp1Xnp0PbPg5FBcfFn4aNGiecPiJ4L88LMFiZf+Eh0oRLAI7ZFiKptVppZLlTJ87RYBifys3vHK8y5ndf2fjG1e919Xq333uezlii8zwMVGN443CXdlb+PTeh/Y94X18vp1wmrC/tbWa3tTdafeWw061jSS2srmC+iY3+ZLcRC5gEE8mnD7bbm5tmtLyw/tCX+F50qkZcye3NZpvVwnKEmn/jhKz6+R/XdSMnJ8sla89m9/aTf6/1uefWd/dQT63p9oIdQtbbVDoklzcwTw3SW8lrpV2bdbyWGK7/ANIsVuLox+VdS3Eps55PJs1t2m9HARvjcvcnKMvrOGv5v28N3u30/wCGMsXZYDFJ7/VMRfS+vsZ9z+Zvx3faTfeKsqdKgvdG1C+kkhmtLg3dxfxz3Pk21urQWcj/AGIiG7m/0uJpr4oskfkxfN/UFGjiKVDGqca3sMRWm1KnVko+yaSs7S2fROzSV9Gz8NxdbCYirgVB4dV8NFylCtSi5qp7lSnFycbNOMlrFvdJt9e+0/xLq/ijRLY3F5bWs2m66nlvb2Wm6fYfbMQ2E1wYtPttPS2Fq8UO+6lijnu5IC7ubqCeUeFPC0MDSrqjDSVO8uapVrVpRTSsp1FprNLR3d+h208dXzGrQVWtD3KkvZyUaFGlzWcm3Ti7ySUN5K3a7JyYb/VFtCFje4sEiE8NpiNc27D7XLb3MaRQQQ2ilZEudrAGK5jQTvaiLyq7aoupCLcYSgmnf3mpJckZPRyv+CbPTote1cJzSlUhNxkmmo3V1UklryO/49zofDXiI6Zrvhaa2k+2peWtqkSPGIoTdWOrzx/aspsaMSLpiXayZe4ZInM0LypAIuHFUPaYevOUZ0uSbm0k3JOcm+R23s5rmfSSSOrDVoYepQjKopynFU4yekHyxXvx6K8Yvl7xd1exoeEdWt08S+JZdOms4be8u7bFusom+yzQtfQfuZIZYj5MkqGWKVF+z29vM8T/ACeZGfNzWNSOCwEKtOc5KnU95NRi3UlCcU23ZyjGLV10vpsdWFklicRKE4xgqkUm9bxUZp2S1ab5bPqtjk9ctr2z0bxxqVu9mJtN0u7ubHyZIri2UNGk8twn2i6dpJZI1aVEu0inUETKqiOOFurAVKVXG5Ph6jnyVcTShXS5uaMJQkvZ3Vk7bO11ocOM9pTwmYV01GdGjKVJx2cote/b+X17mn8Bfil4o8fjxbZ+Kr/StWmvvD+mWrz6tLcWllp9vpCy6NZqQ8D6fb3Edo3nR3VrbtGGvFkkneS6lW39HjTJMLlH9nvBQqRp/WK1P3pc7nGrB4qTbWtoSgormbdn16cXDmaV8zWL+szpyrRpU/gTjy/8ulBc2j54y9q2lZSik2nv8Y+NIdU0XxFrVhKGafT9W1C2lvHeARzw+YsibrVnmMrlpQk7OjAJED8yBVT9LyWpTxmAoV/afu50KKpUuSfuul7WlV16XnFS1aT6HwmcRrYfESpxp35KtVyq3V2punKF2nrZOcE+m3Yu6Jc2epR2Flcy3VqLa7aeGC38uKZ45IgsqWkzNKZhNJEkTQSZuQNkcM8m9zFGOoVqLxFalBTeIpKk5VOdwTjpGUuS8oxhG8lNJKLT5tLl4StTrQo06rmvZ1VNxh7rlztJxU3peTUVJX1S2PS7WytNWg1T7LbXMiWZ1gWVpJIkU2lX0Et/O0IVBAsrWUkUM9sk203EAUlH82QR/MRxtXD1ME51aMVVnhPrNW8qlCpSnKlGPuyV+SdOSlKTVk27NI9xUKVaFb2UJJwp11RjNKU4Sjz3SdtUpp2e3Lrdps2PGd3Bqeo+LLrw9qdmvh7Rx4Z8OWaXt7FZ6raaXJ4fiha3sNHFy+uXWjWd7a3p1mSwtrmzt4ZSt9GLnVIYJ+zBUfZ0cvqVLvEVqWMryUKcLVeXF1pxnzNckZpRpumm4uVk1dHJiqinLHQpSiqVKtRpR9/3Yc2HhBrlvqrufMrNK7vucDqclv4Z1LQbH+yIr6H+x47m7hvZXvFvjeXt0TiWSKy2LEsS2qgxzwiPzsxM0JI68J7XNaGPrTxNTDt42mqbhCEJ0FQoYeU7qHNGXvuTba55bfCo34sVOnl2IwGG+rxqR+ruVZ1HzRre1lOCirO8VLlcFayjq9NW9XwD8U9d+GvxOs/id4N0jRodd8D+JdL8V6NaanaPqmiW17peq2zWUV7ElzZHUbKa5iWK4hWcQ39tNIrhLYuX7oYSDweWYariqlSmo0oOteK9vJQjWSqXVmn7NXirN8qS1aONYudHGZjVpUIRlfnacW5Qal7OXJbXmUqjtJ/zXaaO8/Z2+JS+ENU1ey0LTW0D4h6z4hvLjwf410SOVtV0uzu9E1/QL7wrAb+9nt9ItJrLWJbrS9WtoLjWIr+BYd80c0VxY+RxVh8R9X/tGM/a0sNh4Orh5zlCnGcdKlaLpRlUnOUpp8rXs3bVpXZ6HDuKo+3lgYU4061SvWqUMRreUJW5cO19lQjG6crX5rbn6e/H/wCDKaxrXw3uFv8AQLybS/BPhTSvF01n5Vxe2FhaWj2cM+nm9itmNys0MV21tNd2EqaYnnTRRQSq9x+cQzSp7OulUlz1I3w1OLelZf8APyK+Kny300alrsffVsuVSrh5TjFwc4qtKXLpC1203u+ZW931tY+RfGvhrwb4K1qdZJbWS1CS29m0mpyiDUR5cUlpdW8EFvdQwWlz9rtzBLG32NrONFjJaa5uounCVMdj1RhSjVlHnjNTUHGULptxc3GKklZctt9dNUcuJpYTCzlOcqad/gnUjLm/7djJ7X6rXoeSf2x4Y8ReB/EXgeW8i0geM/GOpa+lla2NrJe29j4b0q2PhrU0R5tOhuLi98nWYZ7eG7S9nhl+05CXlnLN9LyYrLcxwWNjOWJnlOAwlDEQq1E03irvERkqjalGi8R7rV1J0o2bPnVOjjMvxGEio0Y5ljq1Wl7OPv8ALh3H2E04xtepKDotK3JGTcklK59M/C2x02DwDeeD5rm11m+0+98Q+J7WZrNjqPiRNa1iLTt89+s8unz30Flp/wBvv3utS062tnsNS0SKSa50z+0775zPcXLMcdGbk6UYUMPClT5nCUZzgpV6NNRalKNCq3TUtU42kpNO7+gyjCywmB+rygq1R1KlSU5KNSKuo2bnrBOVrJb6aX1PA/Gfwh8KN4zj07xD450Dw9d2ytfyad4ntf7Dgkt7m102+W9hvNMu9VS7tNQa6e3tZtJGZ4YWuF+zxpOi+5l+a47AYNrD4KrKm04SqQrVqji2rJzg7St6X7vTU8fF5bgMTiorE46jGpTelK3Ld7pRl8G++rIYvhX4T/tFNUt9Uu7ybT4LmKZbDUdIjs7s3do8lzaTala2kFvay3lr/o/2e6eK6e6uzbpHPeCOZeP/AFhx/sqlGrSo8lSpGUp1oyk1UhLmjJK/NeLjdN6ad2dn9iYL2sKsZ1XKEHFKnUilyzVpe9az5k2mr9b9LnS3Hg7w3oNvD4mtIPEkfyWyOkQvr6x0qwP2a2+yx32p6pp9/Bai9WGdzBf6iXW5i0+3W+mcX8XNLMq+OvhZ1MMqfNKUJqEZc1fl1qShJPllyxceaaTSfLfV36Hl9CjL6wqFaq3aM4Vbcqppr3VKSs7tRlaL1sn5L2PTPEmiXumw6Lp+mNfRx2u5Yru5vU1O5uLm4F9q87XCLqF7Gs+oXF88EckqSuk0wFxZpqWqCf56o3GtKpVk5TuouNOEHCMU/cioTagk1/L8KjZLVW9mPLyKlTpQUU7pSlOHL05uaCbctdlpufRfhjwFfajYRalbvHJomVjt0u7DUrnTlmuLtt98Y7y5sbLUrhXgi2zzQmQTrbS3twhiEE2cqqqSapvk1uo8sY28tLpffbzOr2ScIx0vpeSu/wAZJSfzSZ0mo/CDT9bsbWzvdV1PUrbTl3KVvLG082XT5rPSnt3vdHjvZPLu7aGyFm2qX3lm1inu9PtkunDw7U6lakpXlTpy01aTk+qcZ6xXnfpdbkSw1OSSn7SorW5YzUIJX1Uk7N31as1rYz5PhHb6FqFvZaf4d0i+sTIvnG4Os6zqQto3mvLkweHrH7FPeSWtnPPdyQ3Ae++zXduIIJZJLqaPh5cVVkpqdRrm5k4rTm2bTj87/PsaqnhoR5I0+XRL3pqS011XM7+X37Ir+MPBF8+qaBfy+FbfT7a8vH022m0/QJrCY3GLW2hOqabc22l3dpHIlxDc2QuNWe+hErST2k0Agiue2NNQtzub1u1rduTuved1u0/vREvj05V2ei6fd8z0SazhsU8MrdHx3rKaldWH2DxP4efQp7SKPUb8Np1lqGnabqn/AAkumRLbKOdTDRT3aQ2pskadimdV8knGFOST1Tbv8W7uu/4GkGlZuSv/AIl/nbY9h0H9mrTJNfu/GGirqOmatqf2l9QuLjRdcsU1C6kaGdbl9J8SSx22pXlxa3yNHd2pntYoUvpEnItZZbaFzOCg07QUnBW2utbPq3bbfQlexhJyikpPdq+vr0Os1X4H+IQ9rY213BoYtLK9jzqPhvw1c6bNbQIlraW8l9psE9uW1Mq12UstMvEtktjbh7XeZp1KnUVpu8XL7V1t5RWqlbZ7bEzmpfC7rt0bXn9x03w7+B9tB9pj1iOx85fssd7Fpzai9tfv5V5ajUJYdV1Ga3+yfZppoIYLjS7p0lEU0JRUglg0oQUk3Ulywi3FRVlJ9ebmdlb3n56a7kOpaPLblbe0Ve6dl6Xev9M9B1rwHpIi0jSjY2s994bktbTT7bTpbFPsNlPZtC0fnpYx3UFtdw2tpbzx2ps5njgJSQx2uyZ1nSp29lGVSdvh9pC9m9XbqluCi5JtLRb30/BmJN4C8E+GdcvNYMEctzcNJNcwXMl/eSajG9oiGPT28Sa1JbWkZX7OFuNNl0y1mgMAvredrWF4+KUr7P8AQ3pxaV9Ffu7fg9jopPH3ww8LXr2EnxK0C1XRhA0mgaWmiXl1awwWom+wyaN4e0y5v1uJoZlmjsoYLiaaAI9msX7x21j7OCjebjLXWUotv0stLdb7mfNUnvTTt3dt/wDhtfkeW+K/2r/hXDaX0enReLfEWPPjubax8K/ZdPkcyyRRRuNSit4mE7eREV+zx+W7I0KAMYpKqTg3DljO6vqpx0266L7zNU5wd2tejWvrt8j508S/tuyWmjx3Oj/DbT7FdMtd6y37andR2d5LMZbi2TSNM8MW11FazkL9kiinLmSGIBFVY4S4e0lUUIu029OZpL73oKcowTk72XZNv7lqz56m/aJ+INn4Y8N6fo3iSPRNGGmazrE1lLDLBq39o69448Sahe2xk1F7nUrS0jupVWw0rzrW706N0iTT7a5+xyS9NVzhLWUZSSSbpyjKKfVcqvrday23XVEU+Vxc/nro7PVaPX5GKvxU8YeJdKuk1TxZ4unt71rlJI5NT1KC1kg2bXiuI42gsPs7XDgtEBHBIysn2lpgY2jmi2rP3rpyWza66ddbaIrmunLXl7tWR5Rc6votlLJNLcaVfXUUj2+9FgvZlZMTxKktxcSy2WBFM3IuIZVFsjmVGlDEozjPnVOrGCXM2/hknJL3Va+rasu1/MydWCu+dNO9ktXd7aLaxyuma/Hqd/Y3psdO+xzRf2bqU8sF5PZ24VntIomj/sm5stRt7e5jhnS5N6kzqCsVpCCAuzp+zcpzlyyTvCCs+ZPa9r20728zD23PNRhHmT0lJq1n8+nnsXrPVdJt4NXsrzQbe2up3WJ4Ut9LhFnLbOluksX2k28QnlaJrZJJFmUlkjnfc1vJXPLmi4yVR1NG5XS9166Jdd+z8zSnNWceTlb0T121vrtZ7fif0lf8G69vBa+Mf2p7eFV+Twx8H38zekjyCbUfiJN9/eZGjDOUUNHDHG8bxxwqyyvL+ueEs5Txmdzu3GWGy/5y9pj03bppCC+S6vX818SYxVDJVFW5amObWul/Y/8AyX4n9SdfuB+VH8Gv/Bzx/wApLv2Zv+zZ/hb/AOr7+NVfvXhh/wAkxmv/AGH5h/6qKR8JxN/yM8N/2D4f/wBS5nr/APwdqf8AJR/2J/8AsR/jb/6ffhtXD4Qf7pn/AP2E4P8A9N4sriv+Jgf8OI/9JifvP+13+1Lr37K//BL74aax8OfOu/jz8Yfhn8Ef2e/2ctEsiy6nrHxq+LvgzSfD3heTTH/1SXnhqy/tfxnB9qeG1uZfDkenPMkt9AG/PMkyqObcSVqdZuOAwVfHZjmlTlco08BhK1epUu9o+1aVJN7N8zXLFnv4rFPC5ZBwt7etSw1DDp/aq1aFOCS0fwuUZdD+aL/gsH/wSz/aR/ZR/YU/Zv8AE/jb9o/w58efhr+zj4mufhvoPg/wx+z/AKV8MLj4a6Z8aTc+I/FHinWvHVn448Q6x46tdW+Ifh7RdNmuvEWm299NrfipNTils31C+tJf0/g3ivLM34gzCOFyypgMVmlN4uWJqZjUxUa8sH/Doxw06caNJOFV8sYO0IUEoJxij5rN8qxOGwWGdbEQrU6E6kbQpuMorE2qVHOXXmqS1fW3c/pH/Zg/aOb9qv8A4Ihr8Xr6+1PUvE037FvxZ8C+PL/W7yC91rU/iB8LPh54u+G3jLX9UlgZgJvFmu+FrzxdbLLtuW03XrGW4RZZGFfm2ZZW8n43+opWpRzvD1sOkrRWGxNajXoqPlGE0n2kmtLH0uCxH1rI1XbvOWCqKq3u6sKcoVG31bcb32tY/mM/4IWad8J9U/ZE/wCCzVv8cLW1u/hbF+zT4Bv/ABYLi3guZ7e10zQP2g9Qs7/R0mjl2+JtP1O3sr3wpPbob638SwaVPp2L+O2I/UOPpY6Ob8Ff2a2sb/a81h0r3nUliMtShZbx3c73io/F7tz5fI1SeFzdVlF0/q0OZStbmc37O3Xm59nHW9j1n/g34/aH1v8AY5/ZC/4Ka/tTeOY9bPwN+G2jfCy88KWV/JqUXhbxV8cVtvGemWvhDw84EtjD4l8Q3fiL4X+HvFF3ZxfabOw17wXd61Iunwae8fL4iZdDOM44Xyig1/aOJrYiFZxcZVqGBkqFT21dfF7KKVSdLmfLb2qirs1yDETwWFzPF1OZYenCHLvyzxCdT93BvTnW00tVeN7H2V+3D+wT4wh/4IF6h4p8f6bqWv8A7TVt8QtM/wCCgvxrvtuzWbz4ofFXWpk+Kv8AbCZKhPAfws8e3WmapbxyNbJH8PoriB5vs0G/wchz+hPxBhTw1RQyt0p8OYJXvD6tg6NOnhqkbWS9vWwt7tL3sRNyXNNt9+YYGX9hTnK8sW6scwqytrKrUg4uNt0owXK+iTTPzl+IXxD8U/taf8G13w5sbRNW1vXf2EP2tPD/AIc+I93qOo295eL8PYdG8b6N4A1awtkc3cfhzQdF+PvgTwDYW8sQa2h8JalMg/s3Tnli+jw+Hp5P4mYqU5RhT4iyqtWoXXLCVeq6TxEL7c88Rh5ye3M3Fr4lfzJzliuHKdm3LAY2NOolq/Yw9rGjpb4Y05wjpt9p6Nn9KP8AwQF+NOjfE7/glX8CSb6JtS+DjfEH4VeMF80Mul3XhLxZq2taNDMd26Mn4f6/4R1FlcKUW82rlArN+aeIGAlhuLszjKnPkx0qWOoxad5rGU406qStf93Jzp2Wurvrt9JkOIVTK8Ndr9zBwqf3VTU2k/JRenc/m7/4NvPButfGb/gp78U/j1Z6Lqdt4U8C/Dn4o+MdT1CKDOlaZr/xX8TWeh+GPDOo3anyIr3VNK1HxdqOmWwYvdR+E9SliBjs5mX9L8R6sMJwngMuqVP39evgqUYyadSccDT561ZXTclCrClCc1b35pXd2n87w9TlVzWtVjfkp08S3K3ut1PcjG+2vPfTSy7H9+46V+CK9lfR2V12dtT78KYH8xP/AAdCraP+zb+yiL2Zra3/AOGptOWS5UD9wsngHxbG7sS6FVWN2O5SWGPuSD5G8jOm44W8VdpVGv8AwDf5Hs5E4fXoRnLlTqUE5fyp1Ya/c/60PpH4E2Wm6T8J/h9Z6OqjS4fCeirYrbpH5RjOnwspDYGY2UABhhSSRvfAFfjO/M2rNzndefPI/ZcYk69V78s3GL/ux92P/kqR65FdACWPLOCzEjy9+8nAHy842luAoHylcgYpHLZ2v0PEf2kPixpnwW+FPijxpqrCRdMsZFsrDzEt5tV1AwSTW2mROyt+8uZIVQkoxihSaZkdY23aRU5Wik7NpeVm9X8ld/LQ3w0FObu7KMXNtdOXW3/b23o7n8Fv7UPxal+JXxM1Xxjqd9faz4t1zVtfvdc1C4u4byxCXV8y6ZZaco0+2urC207TILawaKW4uli8iKO0lhtNsA+/ynCypUHFcqg+Rxsmpuy96UruzTbulufCZ/jKc8SpR5nOLqQet4KLd4wjZXjZbvptufM8NxDLPJ9klzcyQ+VH9rt0njRn2xS4EgmO5UDFZkjedZJEaNlK7z6yi1urJead11bPA5468k25zVrzu1re0Y9mnazeive/bLltpERzLNA0j5aUTFCp/eEAbWOdxiZkBQB/lXnArZNNabLT06/qYShKMrS3eu6e7tuQKrQM0GySFJIyyh03qCQRLgjGG64MmcEAjd1AJpxdmSwxW+QLuCUgRzeV+7YGS4YBEk25tlQI21yU87aefIkBZWmfNb3d/wCu5VNwTfPtZ/f8iVba3WOKaAMFUl3jnUubl3OGEckS+Wm0YJIBkBCoQ5X5bD93HWPO7fZm7pryttbrqLO2I5MS7IAzOsQHziRlCkuSsZUksMZXB3HO1SKmyfRE3dmr6O2nR2/yM6WTlNoV5XjIiXYCsSZLIyl3JSZ2LHZj7gBUs+QGK+qXV3t8rX/Msz2sQhW4XyhNGnl3C4mYoRIFRAq7lbcdwDbX28ZdMkCuZ/0l/kKySb7f8H/g7GbfxAXk7WzKyQKs8H2iW1lPlylB96JRFLIodd0axDaA4KRkMgmLvF335rfLW/6dOxM7OpGykmoqSk3eOttuz1Wj2OjGoGDR4Y38sP5gBUSwK0gYBipXZACzF8quMhe7LyI5L1LtJq2nr7vz7nZ7WXsVGSTba1vumnq+19DhrkXckpkjQGJXbcmyJWCbQjArjcysi7fMKuCfMYA7CK3hJRlr1Vl67/kjgqJu9ls72vstf8ypbQ3F7KFSNy4lI8uIjCAgbSeH44whdVJBUIAVONZKKTbWr/NmcHKTSTuotX9OqO/hkg1H7LFaQqttDshhAKIxmYxmRrnfHGZMrHIzyEvHGrDCqvJ4vgU29HKzj16r7tF5Hp2daUIQj7sGlbbmvvderY/V0kD29jZwpctuUuISXEqkIqIBHG3mSsDkbdzuoGctuAcLWlOWt1o+t9ia/uuMYrS9uXZb2e76O77aHQ6LF/Y0M2qeWlw8REENts8pvNLwNE7IC0hiUKPMaOVGXy1DDkiuWovayjT113+XvLXY6qSjQjKre6g43T+03Z8vo03do4+987VL2+1FbeFS1y935SCR4VFwQfLQOXkCRhX2iSR5G5HmSvlz2RioKy+b/T9DgqyVSpOooJczuoJuyXRb7JbXIINOJkKxHG0GXzJWitSpX955aySSgByivtCud2BtVi6gtvr2v+AoQ5nyp77t6W729D6H+A9pFafFz4bNqIjmnbx74QktHldJdpHiKwVri5kdTA+xImkRd3llW8xy8eyOTxs8k5ZXmXI/+ZfjE+n/ADDVb7+p72UUeXMMHze9KeLwzT3vetBK7W1rfI/rE1HT3m0ya/iku5J4orSaQrd2Fnp2rTgx2sEM1vdm4v5tTuotOitdJiWKXT1nurWK8fWleSCv4gp1UuVVW5RjCLhG2q9pFVrt2+GU6jk1vdyP62a5XJP+Zv79fzvcztC0m98K3FmmsNqcWqavNDfW2n3c+l31zO1zpOmWzTXE9nE0WnWFtHem4u4raXU7UG31F55J/slvI3fg6qrY/A2XLGOJw2q3/jw93u/ld6nNjv8AcsZ/2C4j/wBNTP5dPFuoWcOvavDbNp0LT3rrdS2k15d/aBBdahIkkUs4jcyyxTNFqMRUWpMUMVn9jaOWOb+sYqq5SlN1fZQddr2ihCMbcmijTUU6a+w6qlO/M5N6W/nWvVoJqNGWG9pWjhnKVN1as2vZ8t4+0cpQqNxmqiXLTVqfsor3j1Pw3JDF4d1WW6treC9tGhezH2Zo2l8zUI0guJI1MZlCJPMSHglSe7kkupYHFwk1x8vilL2zpxqKUWk5TtG0YXTnBaWlblTuk5dm+v0FJR5IVJU1T5U6aVk23ZxhJxV5K6lJe8ku+xhQTLppicIUlFq8MlmtqJFMKW01pFGJ1XyJYY7b91Ijo0SskNti8EjKvHWTxHNSjGPI5Rlzpxgk4yvzJNx1e2ivrt26KUY4dRnP2knyuNo+82uV2i3r7uiVm/wLVilrFe6RfSiUNaPp8q2VwQrxpaGW5+z2ryOfKIvJUZtjssrM0byRSuXiyq+0lTxFPlhyzhUi6l1USvUjUb9xyfM5RWj1V2rI0w9ODr0cRaXtJKN6cppOjGMeVJQnLkatb3oRb7Ss7HeaR/ZS61Nsll84RtM6QQQxXEknmNlo5J5gojnJDRMGfYUEUouWmiWvn8csW8FByUOX3oKpZyV222rXapuEU0pNQfRPv7NOND63Kzk1Je9C/K7acurtG60Xuvr2uM8YNrUekeJDDb6jqU0/h1rOGwL6cqx6VeQ/6YZ4twErWrWsc0iWdml2QywSR7PLLTk0cFPHZdzV6VH2eK5lUX1io51KT5FT151Hmu7SklB21bVmc+ZyrQwuOpwpVK0nhVD2SdFKNOolefMrOVnFXtJys9jzH9m2Gax8YSteWNtfxSQz2M63txd2WkX0tvdW1wthcXNpNZanFDqjJa2kE9veRXdkki35cLbzeT9rx5Uw1bAUeacY1aWIhXhSlJ8zhKk6bl7jTcYyfNyq/Mns0fK8JUq0MRUTg3ConRlOMlyxnTqKUI3bsnKF4Xlpqm/esYHjvQtDPijxHAlpfWv2TVHiiN35rt5MEksED3rgzwCWS2hiErW1xdwnrG91CqTnbJsbjMPl+FcZ4evCdOdlS9nFTceeUYJNpxbsoydld3e9wzLC0K+KxHPTrUmpK7nU5o2uouTVOTja9+Xl12vrc4vUreytNRhtrGJfsENwymSCbat7KYALKaMKZWhaWVln8lYSsCnJiiJ8yP26FTE1sNVrVpy9tKMZqE4OEaVGNdOpFxioxmo04yWvNKotVz8yv49aFCjWw8adP9zGp77Upu84wbhLWTlrJRlyr3VezStY928P6fJ4iN1eRTmOJ4bGayn+yskxuBbwxXMwPyxtLPGoeNZkXMbRwl3gRJIvgMfiKeWxpUqtqlSFSrTxMISpzgqcoRlR5b3SUHLkSpu6tflso2+rwtOpiXOpFONOpBJSdoL3koztzcr1fMu7bbXQ8bvtMbT9Z1CzOryvBdapIlzLHZSq43yC6urWOOcnM8N1HHbSbyEOHCO6ZZvvMNi3XwOGrrDxpuOGbpwqzUU5Qj+7+BuSjLqoRb7xbevy1bD+yx2IovEfualZOc1Tk5X0Ts4w5W0lo9de9z0H4laBaqnw+1Hw7f8A9uW1l4furfXreJJkurI6T4gnvZry4KxJFtmt/E1pablLxwCx8yTCLBKPF4fxleVPNqeOp08FVr4yVXCxftnTquvh50oxjKcItv2lCL5Ybq1tZNHbnmCjPE5XLCy+sUaWFjSrzhOnOVJUa/tW58svdXsqtRuUtFZ3krRtU1zRND0/xdrVxbarC8ep6VqCJe2t8l1DPPfQ7oJ5Z7Oy1C2jlnmdVvbIhHCFxHHY3LwzjLBYzE1sowVKrQrKrh8TRlWw8aahW5KSnCfIq1ajV00cFytT5lZzV0tMThMNDMcXOnVi41cPUtWlJuPtZqjO/LTo1KacpJrlco8vLflgpRnKfwV4R1tviFp2v2ax+M5LDVor69jtLgTXd/qUst3ctLa/2utiL9IZVSXVZL/iN76zjuRNLfwrddWd5nQeWVMDVqvAVcZSnThPGUX+7owdOUpunB1ZVHKVorl96XK1TjeMmcmVZbWhmlLFK2Jp0JqfJQlGFSVSpzKKXO4pR/d3cn+7i9JuKav+tB8GftFfFfQJ7TW/BNhpOlvavdNefEDUvDltcP5k6X32i/8AD3hPSde1DxHZW7vZTaTEt5apHL9vgijTPlr+X/V8FhpqVTMZYiSlzKWBw0qM21/LUxy5IJ9YvC1G9+eLP0KVbGYqDh9Sjh13xOKpt/dhnUbfo4rp5nk97+xx8QoLr4YeGb/x58KNN8VfFJ/EX/CCeH4fAnjeW68Ty+BoZ7rxGl5qF9Pp1hpxs9LNoGFzIiFXEtrAbn7Ql57NHFYWrDEV6GX5tXp0FT9vP+1XTjh1VlyQnyqhLm5pXVorp8LSuvFrUK9KdDD1cdl9KpU9qqMVlkJuryRUqt5LEQ5uSNnecpb6Wb18d1j4U+I/C/ja+8ES3lpceJfDGp3Z1XSNH0uxMVtquk7NWa8Wz8QXmuW8lgqESSSC1kX7DNJ58bQ28Cpz1MwjFTqVcFWjGpTSlKvjK/PySUPc9nCjClVt7GnrOrTlC3ut+0mdlLA1KbTo16c2ndcuGox5XzTmuVXqXu5Tb5VHpe65UvpH4CfBTQ/GaXXxE+INzbx23hMTy6hH4s8QXXhbQINH0NZ5PP1fTrHUvD8KWgKNJeTRaJf6dE0F2Z727eKXT7bBY2vDmw2CWAp0qjjSvChh51JSqXUIwqVJ4mu5StLl9nKMn5u1tI4bDTj7fGSqudNuUnHETo004K751Sjh6MVrdXupa2Wjv6j8Y/gp8NtL0f4Wv4I03w/p3hjXxYrDqb62Z9F8QWOoWr/2BNpHiLxFa29rrFnfyyW40wxnTGtIoo71pH+0vaw8bliaWJmufEzr1YuXsoyrx1StKToxcYxSW/NBJb7q52ezw7pU/wB3hY0U0lUkqNRtS1SjVqc05O+vuyb9EcDZ+DNKsTcaPf3fhiw8YxwLZL4XnuoBd2xluppP7UvbHTZLfxM1xc2oRbqOa406zthDbWkiXBgF1NjNWiqkpynfeXNJpNbx0drp7O15LWLadzspxjG0PcUbe5FKN5JaKfNG8uW3TmtdrS9jlPFfgfX7m/03TPC/gi11WdZ4bm3utPht7fUI44Vjube2RtX0i4cWu2HztOuZL+51KZNSuYHmeNLVIIpSppSa5HLmbTvJLfrytT5+93yb3V3EzxEK8vdpw91Nc15Ra5VfW02+tnpZ9Fpc9Y+Ffwd8bahBPbaz4T1bS9cuPsKxweKGgexv5GmvXuHhur1riOS1DmG7e0Gn6dJbSubeMJZLIsOXNOcpc817yunZW5lpGCSV20nK1027ats0p8rjeUHzqycXKKi+8001Z3tpfZ7b2+t/CPwP1OGwEEdtoej6vFb3drY2ulLf6PdWssRMI+13Ghm6cwTx4vZIxcabc3LyW2oW39kXlhGjzTpVOdp3lK/w2s7de34r5DlV5VpCKtprLT72/uPbtO+B2n6ZL4YeMapAkLXM8kN9Nqskk935ryrcajfa5q+66mhBna2N3Zl/N/s8RLZx2b2c3a6TnKPtH7sFom4Ra01vz6PXX3r6bdDL6y19mNvJt9bdGdmfDOgWd5fXGq6td6lpyy6ZbwxvNeSyQOJ7i2dru60SGKK6RlcyXDXMiSHbKuoPcr5Hld1DFezioXpyhHb3Iudr3ld048l7c1ravS15GM5SnNytvbR6bJLqedax8KvCV/LbarY6TLFc6VPLqC6z/wAI9oqS3lir6hCyXut+INLu7lbD7FPMk/2SKya3SWdkvoMh0wq1lVlLlv7OTTVkouyaa96aVtur8t9BJytytr0un59NfM6DWfFHgzwbbXMeo6toumRLG3k2dx4q024uGj8xI7ZI7C1kkuRbTiSKV2nVR9nmhd7rMsUrTWxMYw5IOKlFfalTlKXly3ffovma06fO1d6N2/r/AIB51qP7T/gCS7tm0SHVfFxtxBuOj2mo2liscdvYwXMZttRltoLyWyhMqSRSWUtr9otpbSHTZXuHvbHkni1aMfcV7NfCmprZW3l7R6bNaaWZqsPL3o3vu7d0/PZXtbdPqeZeIv2mpbq6VNO8CM9guoiKzfXPENrEGEiKLe5ksIrQK4vluoriKSK9tJZRBNKk0lusZvuZ46VefLzpKNPmi3C0bpysm3FaXSv5Djh5p25bJvX3k/Xr2LOr/GjxrrNgsx1jwd4QsDqNxaXNxpjNJeW8BW9gGn27EzG9ljuCim2SxiaS8KLZx2WsW8KXec606kuSFSk7Q972alzc13e6ty8trXkl1dnppuqMYK8vebdrPRLz5tE/8N7+XfwTxX4r8YW01tJb+O9YjtnYyaVb6Tq2o+GpIoJ7r7Y8VzBpF5c2UksILwTw3EUE8NlC2mwPbysb9Y5ZtNczi1u1bXT7L+JLybNeWC6L77HmAjlvNXutTvfDl1qFzP8AaGXxBcaw4glsnBe+jup9R1iRS84u5Lm2h064tXje1g+zWgljhNvEOd35qv38i+7RXMJqLd1R1e95ten2rdzUubTVZNK8u3j1a+hjHlyx2upTKbC0Etw9uLG30C6u5JvKt7aFPM8v7SZUtIppbmGeZhrRnOblGMbtR918qfNJ/Do1paz6JO+vQ1m4qKldcuuv9anIXlrbQaZb3sXidv7Ommk+zajq8TJNFewxXVzFa3T66bZp/P3woy6fFM/myWyXf2COSS7rtpYau7t0p+zdubTXrayXv99jmlXiovknFSt1sv8A0pWPPr2xsmvI5Nd8TadFFd3CzrcW8VrNI8tw9xNdi1ubGOa5mRrmZwIop9NXqLBmikkjm3dGVVKThJzjq2k46PrpZb9jBypuzc4O79334u766J36rfQh01vghpV34fl8XXHi3Xkvp1/4SiWa+t9PWSKdpBv8PTBoru2kW2CTxZF+t61nPZNFbafBLczaQUows4vm5rqMYwc3vvzJu2qu+/zvFVU09akXKVlZSVrNX0atHorO53NvN8HbiPUpNI8GaPo+DehW8Q/EbxH4gb98LhdOvLXUILK7trgPFPcajcDTxAkQltVgnljidoeetVk6kZyjy+zjdRcYwtyyjTcZSUYq8XJXu9Wr63uKFGkotbtv/n7Jpp9lz27WUdbbdTwDxNdabLNaP4d8PLaLfXMNncSWdt9nt7S9vHnltFU6fbWdzbw3H2fEySzLHHJHPune6kYntoRrYiNeqqjf1aEpz5fZy5qcZxg5QjK8W5SlG3LGWjulZM5qzpU3Tior3pqkl7yfNaW70asou7k0r7u9hLfUoWnv9LuPLsobrzxFIGEVkzT5Z3tmubi7vJxbzTJJBJN9puETeHvmnIMfLUhXnGNVc058zlKnyS5+Ru6Uml7O+13C1ns7F05xj7Sn7kE9HJSU0ot6STvK+iW13r0R0mpavHcaXZXumQ22qXGsxrazPa291dMuuW4NjLLHHZrcyTfaPtWShtLh5vtQETLdG3lgy9jP2zhU5qclZyTai5KSW3tLR0vb5d9TWpUi6aqQTqXTT5E2ouOyaWiuknquump/Q1/wbeT3Fz46/a5kuro3M0fhv4MwPsw1qvlX3xFT9w4VQFYKmxRuBjVZAI1cRR/sfhQqaxObKjZQjQwXM25c8nGrj0203ZcspxS5Uk4tPXc/K/EN1HTyr2jt+8xdoWjonHDtapdbp2bbW2mqP6tq/bD8xPwK/wCCov8AwRM1T/go5+058Mv2iLT9o6z+EUPw5+GPhT4dnwlcfCiXxy+sN4b8feNvG7asuuR/EbwiLBbtfGA00WJ0m7MDaebv7XMLr7Nb/ecM8bvhvK8Xlqyx4x4qvXr+3WJjS9n9YwkcI4Km6clLkUPa3cknzcvSx4GaZI8xxNLErE+y9nCMHT9lfmUKntF7/Pp71/sX1ad9Guy/4K5/8EdtR/4KjeJfgjr9p+0BZ/BJPg9oPjfRpLW5+GM3xDbxAfGV94avBOk8Xj/wV/ZQ07/hHzGYzFqBujdBxJb+Rslx4Q4y/wBU6ePprLvr8cbVw9S/1n2EqfsfaX0dKaanGo4u0rrdK+o82yaWZyw8vbRoqipppxcnLnUU9n5aW7nrr/8ABNvxp4w/aA/YF+LXxi+Pen+PvAv7BXwh03wz4V+Fdn8LbLQrXx18cE8HWfhTV/jnrOvv4r1SXTPNm0nw3rvh3wVDpl+nhTU/DNhPpviN21DXP7S4IcRQw+XZ9g8HgXh6+e4tTq4p4lzdDL3XeIlgKdNU4JxbnKE6sqjlOOkoSjvu8tnPE4CvVrQnSwNJxVFRl79blUIVm27e5GMLK3xRvZ3PrT9uP9lPw7+2z+yt8Yv2YvEuqnw7ZfFLw5bWOneJ1sX1RvCvijQtY07xT4O8TnS49Q0mTVYdB8V6Jo2pXekJqum/2xZW9zpUl9bQ3ksq+TkmZ1cjzbA5pQp+0+qVoynR5lFVqTpzpVKfM1JQTpycVKMW05KaUpRsdmNwqxmGr4dy5PawUYytzckotuMuW6Ts2tLq9rXR+ff/AAT7/wCCTnxG/Ye/Zd/ag/ZR1P8Aaa0j4r+Af2gNM8VzeG7yL4PTeDL/AOHHi/xv8P5vh54n1uQP8TPE58UaZqOlWPhO5j0QTaELO68P3Tw3zPrdxJb/AEPEHFdHPc4y3N45W8JXwMsP7ZPFe1hiaWGqe0pwi1RjKnVXwucoyi4NOzkmefl2U1sDhK+DeKjOjUjUVP8Ac8s4SqRtK15zUl196S1bWlkz4p/Zu/4NlfA3ww0Lxp4I+Mv7ZPxe+JXwr+IWv/D7xB47+FPwu8KaV8EPDHxEf4Z6hrGpeFdF+I+p3HiP4l+I/EPhu0utf1e5XStE1HwhJDqU1hrlvexa/oOgarpnuZn4nYzF1cPXweTYHC4nCKv9VxderUx1bDOuqaqSo0pQw9GNR+yp/vXzTik4wcVKfNxYfhmjThVp1sViKlKq4c9OEadFTVOTlHmkpTnZSs/dnDfW6P0i/aG/4JVeBfi54V/Y4+Afw413wv8ABH9jj9lv4p+Hfip4o/Z38O/Dy31mP406h4Pnil8O6Rr/AIx1DxJb39lZ3BuvE83jfUdYsfFutfEHVPFupeIfEt/ceJbSx1lPmsu4pxODqZ1j69OWNzjNcHWwlHH1a3L9SWI0qyp0YwUZPktGnGM6MaKVqas7L0cRlNOrDBUKLhRwmFrqtUw6Un7flXuxc23Jtu7nObcpNptto/ST4tfDLwz8ZPhX8RvhD4xsze+D/ih4E8WfDzxRZRyNC9x4f8Z6He+HtYiinRlkgmNhqFx5M8TpLDLslidJERx81hq9XBYrC4zDvlq4XEUcRTsotOVGvDEWalo+dwcH5Tbe116ValGtTqU5W5alKdN+k7a6drf5H4df8E2f+CHusfsHS/tCeDvHH7RPhr9ov4C/tPfDeHwB8V/hHqfwUufBSao+m/2vaaPqsPiIfFTxTNbxQ6J4q8Y6Nf6dbabbyXq63bX8eo2l5otkzfccT8bLP3l+IoZbLLcwyuq6uFxcMXGu0nONSVOVKdCnGac4ppymrap3jovEyzJJYFYmnVxCr4fFwcatP2Xs3eSacoyVSTvZ942tpvdeJ+DP+CIX7YP7LEH7SHwc/Yh/bT8IeD/2Wf2r9EvvC/jrwx8XvAOta/8AEf4YaXqVrJpFxrvw51vwzq1hp+r+OI/DN9rHhj/hIJpvBEN9ot/aNqWn3fiHw94Y8SaL34jjjKM3WVYvP8gr4jNcpqRnRr4LHQo4fEJ1PbSjiqdWlKfs/aJT5IOfK/dg/ZuUXz08jxeElWpZfiqdPCYlNVY4mMp1o3VnKnKC5b8vurm0tq1fU/XX/gnN/wAE6vgr/wAE3vgdH8J/hb9o8SeKvENzba98Wvi1rdlb2nin4m+LYbY28V1c28E11FoPhTQYZLiw8F+C7K7ubDw5YXF7dXF5rfirXfFfinxF8jxFxDjuJswePxsY0owjOnhcNCTcMNSnKMpQSVoSnNxjKrUSvOa0tBRivXy3LqOW0FRpc0m7yq1JtOVSelmrN8sUk0krXVnK8rs/QKvCPRCgD+Wv/g6oZx+yt+y+E+Un9pofvOAY9vwy8atvDYZlKkA4VWLgFNpzx5mZ+9QSet5VI28nF6f1qd+V/wC9NfZtByt/dknfTXRpbflc9X/Yg8QXvif9mX4O6nqMqT3J8KWEKTsU3MsDzQK27hX3Rog3BRFKf3gwWQ1+MVLqpUT3VSfbZTfLtptY/bMRKLlBxd+ejSqPz5oQ117yvdfhY+snt5LcyT7kUb8hX27SrqflBKsI1Q8nLNggfKmwVNny81tP+DbbfczTjypPq0uu7lZbebR/MN/wVQ/bGvvHnjnX/CPg++VPh58EftGnrqtncfaV1L4lXi+V4gv0WDy7a4i0G3NpoGlytPK1rNLr13BIY9RhjPt5fhVKVGM9ZVLtRvZxSk7PTvbq9L+WnPicVLA0MTVjaCgmpSbTvNwUUkpXvZPaKa3k9bs/my05/wDhJ/EsVzqVrJJFdTTX10YokRbmBstNvkQxNCkzjy4XAYQ+YFHmDC19w2sNRXLL3lHlaS+Hp1Vm/S5+cUVLG4nmnTmo1FKo7JrnV/fabtGGuyXLfdXRv+Opvh1bWnhVPCNh4r07W9PttSsviFa67d2N9pN5qcWrXjaRqnha+s0s9Rs7e60C4s9N1bQ9St777LqulT6pYa1dWuuR6V4fWGWJbn7arSqxkoypqEHCUY/aUm0k7LW6V9dNdnjFg4Kk8PRrU5xjKNaNSopJzV7Ti4tv0SdtNVqcDb39k8NzBc2NnNPPtEU8/wBtS50/E0RFzbfZry3t/NkAMMiXkd3brbzTMYklFvLD0uEl8DSTv2abSu1zO6Tato2n82ccZU5Nw5U5aJv2l3C+z0lZ8z0aSbja7sY8MaQXDlw20HLD54vMjMkhJQo5LMz7lErF/MV2G4KrE30Xe2vr/XYyjpKXPdpN2Wvba68yW4uTMY2ljP7uNUVnkQtCiFgNoWMFnUsQ25vuqvyqgBpDbT2jy/O5OlxmdJMSSKqPF9ny0rSDaituWHYcDls5ZV2sCSFZqHfldvi0t/T0HGyknLWK3j3v1utrepQuJh9pI3SfKqq/mqyhWITKggpwoUZRX+Z8EIQAxdnZS6O9n3t/w6Juk2nut/vsWYli+1WrBkQy4ZmkK4Z921Qy+Y6Zk2uHR2AERYgB+ifwu3xXVvTW/l2GkuaLfT1627ehd1e5snh2QpJbOgRnVY42iy/mnbG+RkBH4do2YEA53Llpjzdf0/T+vMuq6dnGMZRl5tNP7pNLfr0MOPfGgLbXjAZY23thC4ZkYtGwDKo3ER70xkswk2iOq0bvre1r2aVvy/Uwi2ktObRaXWmm+62Gz30cgMUtvtjiYShVJVWGxUDRwBWIWVsOWGSEDEAnbtaTWvMmn0ta3zsJvm05XH/t5/pL+rGYZZIy/lzgGZH3iMMPLVi5MTZRAzSugI2rIrLKDndujW4RUparbVeu35MicnFWTs389PV/LzKunPJDOuZM7flcBpCvOHKhBkN90gq6bRuy681rNNxdvV+iIp6S00v+Z6roCw6bpt3qVxcwreAoLK2kWMiSSR8lliWONpPIALsYy21seXGJDGR59STlOEVG61V79tdU3/l0PZwvLRpzrSaU4pOK31bSjpZp2bvqu5lo2oanJNLJtkl+0pcXE0ZaEJAM5RWhbZtkboTG8zybIw5BZX0fLGHLteO2+v6a97fcct6lefPJXl7RuXwpKFt+i3+Ys2oQXFwLAGQxI0MME0KQWoiklMMZMkzBjMEVZdwk2ymUmSVjtdJCNNq0m1f+W2tntqtNrPf11Kq1VJuC1V0003a9tXa3qtdOvYzpGuY4WeRkity5WNhCxklIwrFoy20P0DBw5+6RgOKtatpbrVmDVkpPZ7ddnbZa7+RqiIlVkaNEckSLC4jcEBdiSCIM6tJyzCNlVc4ZUIQA5ybvbo1rp0e/mdEablDltdr3o62tf4dU7b9G/VH0x+z/AKNJcfFH4cWjNG8k3jrwftnc+crKfEFg+SsssaF4/LVivmxSNLvQMpkLDwc7quGV5k4NXWCxiSte7WGnpqrb3R9NkdNvG4K8dXiaFtVtGpTb2ff7z+sDRPCV5HbXc2hw6td20esmSwjs9M0+1nsI7eKF7jU2u7y4it7lZJ4Jpo7c/wBmXN1NaKZ7u1haZJf4j9rzyg2lFxjSTduZWhCCUWrNNWSV2mnfV7n9UN3d93rzet2ttOltvzOMszL4f1q9it4bdd16lpFGst1I93pU0+i3U0VjNfTyXNtfWk9lGZ7wzywazDFGjNbgXC6j6mBlGpjsv5eVcuKwzcoxUbS9tDTlUUndW1s/IwxiTwONf/ULiEun/LmfT9T+XTxJHo58SS2MNxbXNzc6pq9yHe4Nu9nBbT37xQxB2gDTKZJLzbb3LXTyw2/kM8cMKT/1fJ4lLEVZRnCmoyhGEtVUn9p8rvbondJLfufznOOEk8JQg1VrTkn7TnmvYQinOMFKUlCU5RVRxjHmnNw5UpNK3YaJq+LS5sLdhNGLfymiDuw/0Ga2ZzbloWkeG4aPzFV2hiSFtvlJbiGabwsRh3eM6i5JOneTT097+7C8U7dknsevSxCVRUaa/dxbi+Z3c5xScZXqe/a7ta/KrbG1YXXkQSzTQQSs2VdmZ0axkEMrWohiPmNI6yIl2wjJBPzROXbB8WvRlNuEHUXJZq9kqivq007qydrNrva57FGu4UvaVlTblfmtdumkpWTjtK7S+FSa2vbQltdKsNZv7We3vJjqCqlyyGW5jDwr51qmx5pGXyEZ0mEyMkRQJbWwRo1hjyni62EpYhRpU/Z25ErOUk5v3JNJSlJtJ3k1KN3726NKOEo4udGtGpzTt7Vu7V4x0nG2iVnJe7ZWtotDsPEek+HNP1tn8P3V7rdjJNbNpt3tvllmhezR5EuLVvtBhubaSR0nQpMVuYyloJDsFefCviq1CVGtOiowc3Uhy04816sdLOK5nHbmjrL+Zpu/oVqdFThKCd58t5J1Fe0G02r+6tOqXZ6nnc+lsLp5bpbvemmpJNLLfFbdX1DzZIfPaOWCOWJ7TfOHl2mW6uCJ1kdXMXsUsQ5UpQpU6EYrFPlpRourJUqUFFyVqc+Ruq3pFxnHXRI8mtC81Vre21p8qnGrOEfeS/vxpyXZarrFWuYWi6jbaBcJ9j1XZFNdSXrxR311Kn2kztZyzMtgZ2R2hgPKqksxEccbhxbyjuzGhXzGi/bYZRlCKpe0qwpUUqSs4OM8R7ONk2r+9zS+F3OHDPC4KSVKrJRlKU5Qg6tTmk9+bkU0peStrtseoTanf+ItTeey8CXTajqKQI039nXNjE8RXZJNB/wkE1r5sN+IGnllkN4wtpDdteRzIlzD8tHCrLqfscTmtOjShKU+VN1mm3Ka/wBzpvlabXLFYiKdtU9YP03VWKdSdDBVpzcYx5ppUItK17fWVba937Nvs1dSXGar4avjqAW88NWugzRXivummvG8i7DcyCeBZLe3it8vceU1zKyrG7spka2u093B5lTcJqjmGJxn7p09IU4XhUVpJQq3m7Rb1lecbXvG1l5dfBXnBVsLSoXk5u9Wc05KPu3lBqG1k+WMV0s3q/qD4O/DLx98S/Drx6LNC+nWs+m6U9voWhW+tazZXTP9jS5WDU9XgZEAXb/aL2bLLLNNbRlVSQV8fmMsHQxzm8NjMU5t1JutiYKFS8Pe/dYak5x5JNx5VXi24p94n0WDhia+F1r4fCwh7kXTo8zVpu15YiT5r2vf2bWumiTPFviT8OP+EW+IEvhXXX1i6ls9XTTNUjntdH0e9hku7aKaBZpLaAxSPBHNbSXdsl+8lhO6tMIHSSUfS5bmdaOBq+xoRwso03LDqtOtiG0k3y2q16jp6r7VJNHhY/AUvrdOFStPExlL944Ro0o8zaX/AC7oRu12jUSfkdJ8XPgboXwtn8I/ZjYGDxHo9vqE1zpN7qmt21sDI0c9nqU9zJBL9tls7eHUNVzDBZQ3s0tvBZ2jItlHWBzzMcbHEzq4iFZQp+1hQahRjRvzUfac0KfLZc1rTjCcbubqxXLKEYvJMLgKmGjChGm5SdKdWNSVSc3y+0SftKk18LleK/du1ndvlfsMvwH0/UPFy2V/4ek0bQZfDFjrd2bm01O1vbK4n0+C7fVX0qXz9N0zSI55Wutlrfy2VtpzOsGo3VxZSJB83PPMTGmlHE4v6y6sr8yg4QpqXwylUi6tRTfMrTc/dt9lq/vUssw0q0Y+xpU6Ps4xdnUcnJ35ptSk4LRpX6WVtLF74O6J4N8BfHvSND1nTdLOia3ayWnleKJ3ESaF9t0nW5bizt7FxLfO1hFYw3ECWV616soNmnkwT6ghXxdXHZXLFVpT9jhsVTlWspayUbQ9oqaVSjGV5rlkoRnZXUvcMqNGhhMwdGlyv2lGtyP93GSj7vtZRa0mny00m3Kzvy2bnf6i+Kv7bum/Av8AaB+HXhTRLTVL/wCG/gjwrqlh4y8MCG203SNSi8TRafL4Tm0awvNFj1PTovDmmW1hqjmZSl7Jqhs1t7aK6lmn9PKchq5jk1bHQhRliK2JthFOT9nCnhp81eje6beIg4wjN3Ube7OMrs4cyziGDzWOClKqqVHDyliVyQ5pVKsE6LTcdVF3vyO2vvKx45/wUn+M/jiz/aD+C1/4B8Zax4XXw78KrLxXoNnp2qS6feaF4q8U+JfFeieI7i31OMWN55moab4a0bTZ4LmVt9vHJGLOBru+Wf3uEcLg8TlWY1K+HajXxKw9Tm9nUSjh2pezcLy5ZwquXN7qn0l7rR4fEuLxOEzLB0sPVblRwqqwScoS5sRzqU1Jct+alGHuzk1HeMVLmZ+gHg/4YeKtW8UaH428d+D4r7xVe+BPDzeJfC2qTRXVzYeNh4fhufGNrbzasn2FF/tWTdp8UB1IvBZvbpqCSbNSH51iPZwxuIhhIqeGhVquEarcXOCnLlTV1flhy2Uve10XNzH3uGU3haM8Q6dOt7OmqypwVlU9nH2lnBX/AInN8L5f5fdseD/E/XtG8Gfsxfta3fhA6B4jt5/F2uW/iiwh8N200fhLXb2LTfB3/CN+INA1DRTpw1Xw7eahBNrOp32oagsOoJZzaHGkFhbs/uZRDFyzXKcFVoVKNKdfDTU6sqtKrUw6p1qsJUnGUYyezVWD9pB6Kabafl4+vhll2Y4qnUhWcadenOlFqUIV4tU5e1jrZwm0lFqzTbtZNn5G+PPil46+In7N/wAJtH8aHUbzw54A8car4V8Mz6XpllbWV5atp0d3caTc3Wn2sa2t34Xsm0q08O2s8caT6ZruoiyS5TSLo2/6VhsHQwebZksK6catTC0qqdR1JVKUZ0m7OdW8nCpVSdROTk43UVqfn+IxdbF5bljxSxHLTr1KHNRcaUJyp1Y9IuEGo020uVa97o/an9lnQ9B1H4BfD3UlXxNqWqvHqiT2GrWMmv8Aie1T/hJNd/srSJS1lOpt4fDhtl0yRrV7240s29zDavbSOE/Js5qVP7Rxq9lCrWnVgq1LCqTwsqsKajOph3D+HTTqJzVXlfNJJK10v03K1TjgsK4qo4qFZqdf+IkqsVGK15pRs9N72TTZ7n4mju9Gj0bxBr7r4c8M6Yt9Z6laahrfgjwrZX0U5sY7efxFF481TQtW0UaRNbzxNY2EEU16uqmO1sZzHbJXDRo1ZUKi+r0ubnj+89rBVYOMZKacfaKLjKXvNuLaaS0vZ9bxNOM05VZpOM4uHsrwlzTi4Suoe0jKKXK1pHVtptJrL1H41aR4EjguLq90y8trjUNBOn6hpWseGdbtYIppYbNjeeWbnV0MWmme8Kw6VqTXASKOBD5yQ2/LByhJckpW+OXNCnO8k1zSScZTh7z0sop62NlGk+b3eflbVryXvLTe6T7btdddDfu/2i/A3202Gir4y8Razfutv9u8PvFBpsv2e7sllt21HU9HXUZDqJSa3t5W8Pf2hapDabIpEaKOXVVqMeecniKs7pv3o0V7z+y3Bzkv+3X5tGEqdVyjHlpxi03aTb22v8V/y/Tk/wDhrO2ukOj22l2PhtPMtpRqHiDUrzxWbS2ntpYw8WnQXnhO7iW2O26vb6+VraV5YGWO7tImbRF9cpx19gpLtOtOUnfTWV4Qb1uvdW1ld7v6s3ZKTUrp6KPJo72V1zbeS1JtM+NngV9Lm1T/AIT7xTol5ZzyTQW2neH9G1iyMVtd3ca319f3Ta5Z2EctrMFRtPRMGzmcW08kF9Lc1TxMIym03RTjG1OMIS5pcylzSc6kppJaJRpJNatW981nRcuW8KcrK/NKVSLhpy8sVTaUub4ryTsnZNNJLx3xH440jxXrWoTaZ4m8W+KtSu59RtNei8SXd5aWsmiPC4g0S00eF7WKCG7u7qG8nt54/wCz4bry7OJoJVu1rlrVXFSnOU7N33te70uqfurfay9Ll0oRvycsLxWtl0eqtKXvP731Wi0PO11DRL+RrVvDHmutxOYhbTWZsYLGV0iW7Et3Z/a7iN9OiWTUIxJD9puYD5D6Tsmt05+ZNKcVZv4b6u+3X9djaLhdxj03Vn11J5PE3hLw6TcQQaDprXwmnspRqMgdp49NR57aWFJLaWLT7O4uJU1BzPLDZRLa3FzaxwbtuM1WqTSspJcr19nHr0k7W+T0NHOnSjzTduZ8t7NvbbRN/P8AEdqNzqjapc6SLMXl7cXN2swsrXS720sL1ZGjth9hmBmgvjCsrwl7u/ngWX7RGFuEW5EWrzsqVGpKEEo8sKbno5NWbjGT1d07vbV6A50YpNzilLbmbX5vRetjWtfhP491u4s1bwP8T9a0/ULjTbp71fhzrWt2VgbC5sidQgvLiG20+SeNmvIrO2vrq1t5bn7Mbi3ttNhubi19PD4avUSnLCV4pRceanTUZJrW0uZRvHVc3k9b2OaviMPBxtXor4W06sH7t3dpSb1smrpc19tThfFnw18V22p61b63a3elXvhcwr4is/Ed94V0m90rVtZeJNFXUdPsdWu9QiurmJprq1Bs5Jp4ppbt8pPGskVIV6cpqcHFReikknZq6v0frG687g5Uq1pQlGaWl4yvbXyf5nnT6PaRNcafJf2UU8FughdblJ5r24hV7r7W0tpcWsgjgllixb3UFtFOjXN1bXlpb299bnn5nvFp33i4xcY9uVyXNrre7fQ1jHfmXpr/AJMks7C5tLWO2v7yPwdp8cd1qOm6veR3WzU3VYrpLWxuodI1ITzOY/tTxyQ3dlFvjS51OzhMS3vu5Z7JKNXmTqytypxfu2v0a5Xe6tdPbTqeZWcoqNLlceW93zc3Ne3m7Ws+17+R5vdR2epyCaWKfWHt7kyTXmoi8ktLSOK4ijM9pNbMyC6jeGOT7FbuGZrl1mOlyCyRPUUpb0+apUWvuuSjOzb5VFv3ebq5JdLPc5Eo3aau1Z+8r8t7+7eV07NO7Td+rMHxB4b1Lw9qGjaVqnhzUdHbxNaNqtrqKeGPEcq3kED/AC3MifYLm7mhkF6bzTL2NriCe2jkvE+Z1hhUo4icJN+xoeydqsK+IpUKs97Si3UhCXa0ZaWu99YToQlFclSSkrwlRpTrKLvq24wmlfT4vuPW4vhTdXVtp118R/EWlfD7wjcSTSaXeeKbfUIda1rQku4n1m107QE022164lsrU2d3MtpZ6fCYNTWFNRvpWjua8+V5V1NVIRUGlze05oq791c1OTU9Ot2mtX1OvlXJJSi0mm43pwjN6dVNKSVunfocXrfh74HeGtOS58K+Nvix8QtRuNKhjsrrRPCXh7w34YfUEgW6eRZPGCxeILFLaOaS0uJPIa5XyFnaFYBZ56K06VVOjJYZyhKSlXlKq1pJuVP2cHed5K6lyST5fis9eOEYq819Yd4WjBRpx1dmpp1LJaXSSd1fZWZxGj6vp1g0d5H4WsHltzFPLf8AinV9Q8Q6tFfy3AtLqRZDPouiw/bXmSART6PazRzwPCmozzyw+bhVrSnTdOlzKStdRhGhTjFaPllanOcVolCbk2rOUXKN1dJWm51KSbSbi5TlKXPp7043dNys5c1k43201NCbxVr9yIrS98N+E7BraxeaJbPwloGks08seohYFudAs7ZLjh5JPIu7lmjhlsI2AltYJocJUqU6Kn7arNSqSpSgl7sFF/G1UtJt625U1uXCrPnnFUaPJy+7zRtLmb9+3LFRtovien2epkaXrN1Z3+pWU1paSz3NudXiKG+SCC7tJZo7/d5WqwMyppSxzXaDfbq0W8R7jayR7zjGpTpVYu6hUdCceVScYWSpuTSfJeo0tGnqua0boypycJ1acoW5k6qcJSiuZK8kkmua0Y3V1Z6pXeh+3n/BEr9lz4O/tR69+0DZfEIeIpIPB+meAbrS18P+I7myFvca9qXjR9StpXu01KWWKCWzSOCOSZpoT5oldtyMf1vwslVePzt1FBKWEy5K0KaelXGQduRJrSjBX6qN7vmbl+aeIHL9XypR5k/b46TUnOT5ZQwko+9Nu/vSnononayUYpf0C/8ADpr9k/8A55fEf/wso/8A5UV+0n5kIf8Agk1+yd3j+JHH/U5J/wDKihu2uvyTb+5XbBu2rE/4dN/sm5/1fxI9f+RyX/5UVLnFK7dl1lJOMV5OTSSfk2n5B0utV3Wq9LrS/luL/wAOmf2Tuvl/Ef8A8LNP/lRT5opXurWvv0D+t0Kv/BJr9k4HPk/EcjuD4yXB/wDKQPzp3Vr30Ak/4dO/smf8+3xF/wDC0H/yqpXVm77dtfyA8i+IP7DH/BOj4VeJvAHgn4gePdc8M+Nvir4gtPC/w28FX3xFjk8Y+OdZu720sWh8L+FrTSLnXtYtNNlvrWfxBqtlp8uk+GtNdtX8Q32maVDNeR9NDCYrE0sRXoYetVoYSLnia0acvY0Ir/n5VaUIt7Rjzc0npFNmNXE0KMqUKtWEJ1p8lKDd51Jb+7BXk0usrcq2bR67/wAOnf2TP+fX4i/+FmP/AJVVzmwf8Onf2TP+fb4i/wDhaD/5VUrptLW72vGS/FpIbTQ0/wDBJz9k4/8ALv8AEUfTxkP66UaYjyD4wfsJ/wDBOv4AaBYeJfjJ8QfEHw+0vWNWtvD/AIdHiD4hxQ6n4s8S3wZtP8K+DdCg0a41zxl4s1PYy6X4W8L6bq/iDU5FMVhptzJ8tb4XC4nHTnTwmHrYiVKm6tX2dKco0qai5OpVnbkpwSTblOUUurTMa+IoYaCqV6sKUXJQi5SV5Sk7KMIq8ptvpFN9dj1wf8Em/wBk5gG8r4kcrkf8Vkg689Do4I/EA/SsE7q62epsH/Dpv9k7p5fxH/8ACyj/APlP/n1pX8pf+Ay/yHZ/00A/4JN/sncfu/iP/wCFlH/P+xzSc0t+ZXdvglv9wWZ5v8U/+CI37Enxf8NxeFfGFt8VpNKh1a01mMad49jsrkXtlDdQwHz/AOw5R5YS8m3p5fzkryNuDFWhTrx5Kl7XbTV7ptWvvr6M0o1p0J+0ptKVrO8eZNLWzTcfvTTPrr4XfsQfA74QeA/DPw48H23ihPDvhTS7bSNLGp68b+/NtaxiNHubxrOMzXLgF5JQiAuxZEj6D52XCWUSblJYhyk22411FNt3+Fxk19/ntoe9Li3OW17+F92MaUf9n2jBaK3tL7Ld79zr9e/ZZ+G+v6PqWjy3fizTo9Ssrqxa+0rW0ttSs1u4Wge5sLh7KZLa9jRi1vc+TI0MoWVRvVSBcJ5QlZRxWm3+0Lvf/n2EeLM6i0+fDaf9Q6/+WdHqfmZ4p/4N8f8Agnx4ts7ew1Sy+MsdrbzTT7LP4lJE0r3EvnyLPLL4fnllhMpLrbs5gQkJHEsccSp2U8hy+hJVIRrc6tFSlWT66Ll5Ix3tta7tdt3vjiuJc0xcFTq/V3CMpStGlZycr353KbjZXdlZpaWSauuK0/8A4Nsv+Ca+lndYWXx1hwrxxj/hbDyCCJ0dGhg87w9IYoSJHYwpiN5NsjqzxxsnQ8vw1eKlL2soy1XvKP4Ll6o4aWaY2j/DcIaWv8Vl2tLmVvKxg3P/AAbJf8Eyron7VafHuYGRpSH+LKkBmYMcAeGMBMjhPu4OCCOK1hgqUGlHnVlo5XbttZS+Bvsm+bysZzxuJqO8lBtvdJ7t7uy0V+trI6/U/wDg2/8A+CYeq+BtF8DN4D+Ilmuh65q2tQeLdO8dLZ+ObxNYgtILjRdX8RLobPqug2rWcVzpVhe20r6VcyXTWE8EV7dxTZxy6hGq6qeIvJKLjOpJUvdvL2nIovXW3MnGMrKN7op5jiKlCFF0qMIwblGcaCVSSfuvmq3g2rL4Zc8o6vqjjj/wbGf8ExvKWH7F8ejGpQgN8WlJ+Tfgbj4ZLFfnJKZ2khcj5Vxs8LS6P7nr+L3/AAIWMrpcq5WrW1ir/gvz18xp/wCDYn/gmEVVDpnx3wMZI+LRDPzk72Phssxc438gHGMAFgV9Tp96v3wJ+tVu1P8A8mJf+IYn/gmGvlldO+PCmJdqlfivGpI3M537fC48xiztl33NggZwqgU8JRbSi97/AGn/AJ/1uH1mr2p/+TFZv+DYD/gl67yO2nfH12dQpLfF0nbyOUx4aGGIBDE5yGOecEN4WklFJ2Sv1a3t3ZKxFZttqN9Pit57cn438rEif8Gwv/BMFMBdP+PmAoC5+LSgpjO1lZfDIYMOuc9QCcmlLCUdLNf+Bf8ABCOJrO/w9Pit+HL+N/K3Ugf/AINfv+CXbl92n/H0l/v/APF2056j/oWMd/T9ear6pR/py/zI9vWu3Z3/AO3Py2Fi/wCDX3/gl7CQYtP+PqY2jn4towG0gjAfwwQDxzj1J6nNN4ek0k3dLort/wDkuv3ijXqptxTu9/gf5nkfxG/4N7f+CLfwp1/wB4Y+I3jn4peD/FXxT8Tad4P+GnhPU/jjZxeKfHniPU9SsdLh07wn4bh8Lza5rv2W61Kyk1i70+xuLDw9YStq2uXOm6VBPeRdOHymeKhWnQwtSrTw1N1cRVXPGlRpxi5OVSpKUacG0nyxclKUrQjFyai5njlTlGNStCE6jUYwfJzSk9bKKTb2d2lZdWetS/8ABr9/wS+maNpbP9oJjEnlqG+LwYBAAAp3+GHztAwOyjhQAABzxw1KLulv0vL17lurUk9emido/kv8iGH/AINdv+CW0EiyJpvx9G0g7W+Lu5HIIPzj/hGcnOMNgjK8USw8GtHJX3UbXt2vK6/UFVnFpqzt0a0/CzPzg/4LBf8ABDn9iT9jr9hrx98e/gbY/FKH4heFPEnw30TR08UeP11vw6lj4p8daPoesSXeljRLNp5hYajcNBL9pXyp9khR1TYeHEYalhqNSqnJW5dXeTvKUYrRXS1a+FW79TtoVq2IrU6cuWzvtdWUYt+S2XW/lrY/j5vtPMFjPaW13AiOkTTKGTcoiMi7cIrrywQJ80g2yJiQOjhPLU05Rc48zvJptyV97aJpfD3X4nrzpqFOUVOydlp728l1V3v59+hx40y7ild1k2viMSFtgCgxlVnMjfLvJwwwCGGSSGy9dLrR5f4fvertv69jk+rtS+LT1XVdt933/wAjdi06EWsstxOXWJWSJoZIGhed2Em2RWePO6Meb5bKvnbfMwI1WsZVPe91crdk1Ztfe7rbszeNFKKc5SaV+RWhy3vqtLy/8C+Wljd0TSoysToryNK4DSiKOVkVX2FQQfJBcAq0KiR24CA7SyxObjq35Lzt08jejST+FavRu72+b/BH2l+z54ZJ8cfDvVfO+0vYeMfDklu0xUyqkOu2jtO0ZaJXjCq/mswm2ksoLDg/L55XX1DHQatzYXFR7/FRmt16/wBdPsclwtsThZt3cMRSkntpz03a239fM/pD1zW9bLuLK51ZLWS3t4LmK0uza3ci2ySm5mm8t3DSwSQvBLFpckd3Og08BTOtpEn8dU6cVFqUfela3n7kY7p2XvJrptfY/pWEU1LT7Uvz8rHn51qefUY5Ws83kPiqCyW2t5ZrEJZTadp5CLNbPZ3UsluTNJcpdRzXl3HcWtubayikso4vUwFNQx+BjB+zi8Rh5Tdue8vbR015mrpLbQ58dF/UsWo/9AuI6/8ATqa6/I/lLg1eQ+INYLRvEo1TUiJBIrPG1pM7mSTyo7idot8/m/Y5LWWTfb2y25jZpLmP+xMbRtflmrqabT96yl8TtK61svPsj+Sctxb56fPSUkoynHmbhadOMoxl7lnzRVWfK370XJuL3Z6V4aeeaLUHu7cvJa2H7pQyQJPMqSPDceQ8JR8QW5jYSgrJBtNwqS+TGPmcekqkVBqKnKXPu09Fbe6il5NI+pwspOnKpyynOnQfs38MpS5o2qpe6pe7z3T7axudBpkM13NIiRpmWd4R5sclquZnIMyxQgyYupDEkMkVwm3cXYrMkLJ5WL5YUE78tk3eCi3z+d1e3Ld2262Z7OFftq9pSaU3GME72UbKTlbb3muX3tU3snY9V06KazaKztG0aC2jC3EDWtjcXco1MSLC8lwb9FLtLPKl49tHcNYNMPs0DxzIf7P+cqODvWlTr1Zyjyy/eQUHTjFtPkoxg4P3Yvmk9E7OTbPpaF6M/q9FUqSTlOLsnPmlJKXv1E7pqUrxu43tZe6rejx+HtDhEuo6xq1zPZrLEZvP1KHT7KzUo5urlbTTXszcRRRSXEbwxT3Mhle2liWRreeOPwHjsbXnSw+EwtKMpSaioYedfEVE5KFOEp1nVim+aMpTjy+/Fe8lJp+t9WwlFTr4irz8inJpzdOEYpNtrllHmSS0jreOtny3O3t/B3w+urRRpNp4buLi80W31ARX0jahqc0uoxia1l06d2W4W4+yRltlvC42NJJJCESwWDkqY/Ooz5Z4jFQ9jXcJRw6ShGdOTjOVRRilebV+V+7F6JRRawOXOCcaFG1WKnDmfxRkrpxc5a3Tvpfoch4e+G73+rTWZsI7drnzFt7aGzkWG6dGSRllMESyyMiSZuJIZEIlaOSJgkUUi743NK1ShT5qlWrNOUJ1KrvK1tlH4Xu1qrpapnHRy+kq04KlTgr86UYRi0k7xd1520bd+x96+CvBthp1poq65oWnNqcUsmmxvDqQ0y3iEN1eWNsmo3FvJqTyy3yNAbI3EkVoJbmSK2FhdXGyXxub2kYqFovVyTXNztNtXTunay02sket7Npe97zXV/crdtNNEvM+bv2jvAen2tzrV/ZanoUclpFaXo0aCBPMFtNMkUYZ7W5tvPvIPMia5MVtbNepC6xtFIqrL6eVT9liKcpN2lKVnS5KclK0rK8ouNpS913i1ytpWWp5eZ0FPDzmop8kfeSjdyjJpNrRu8VJvo1bSzPkLxR8RPin8NtA8M+FrG7+w6LHqkPj3wzff8I+kGrW9/JZt4f1F7bXtRE2oG3WO3hTbp2orb79Ms9QkWDV03r+gZPlmVZw8RWrUv3kOejXpzxFOVJVHPmjWiqcYybhaMpU4tKTT9yUN/h82x+Y5Z9UpU6nJTtGvRlCjUlVqU0uV0pVG3Ti5OThGUkpJdVLVeufC7VfGnxT1LTp/EMlp4o1rStW0+2utRvBFrkur3E0EOt2gnvbOKefUNZv0nstIuYtRnjWPUYzb3djNeR6oLj5jP8AB4bK8RN4L2lCni6ft/YR5vaU4OosPOfJNtRg6qvHk960r2SWnv5TiZ5hTprGKNWtQkk6zbUZO6lBqUeW84qSg4yvFOPm2db+32/iXw5b/Bu9Nt5GhazZX17p11/Z3hazt7GfRrfTQNNtZvClpb22o+Raaxbvf6pf2onv38izjeWPS7on1+CMDhMTXzWpOfPL6vSw8aEopRdCtUXtKkkvdafL7FuV5p1U1smvN4wxNbDRwKpJKLrSquo221Uoxut7811Jq2sX9pNI968M+P1/4ZzvPjta+NtEW80LwxY3ep+FpFurSbWtZg1S98zRZrN30S0iW/8AErajIzaRDqKPcanJdXkGpSqqyfOyyeTz6eRyrOzxtSnGtbnqQoyftqdS8ryny0JJx9o5K0LPse0sxjHJo5tGkp2w6nKEpWjUkqjoSi19le0jyyslbm00Py9l8W+IfFEfw7WLxHJY6n4a1C5sfDmsNqEOiXOg2+pX0Itre51xvscunWem30REFxc6j/Z2hWEp8i6hhXyx+lUsBQwM81j9WouliqeH9vQp01UpzqYalGNKpyVE1JzspWa5faSaaskz8/q4utXhlsoVpqrRli1TxE37OShWnOp7OfJypwjP3ErO0I82jlK+vrmsaj4r+Maa14pmufEUs194Q8P+NdPFy17rOvXem6RoGgeI4rO7kRrlLjUbvSb+2iMSGXdeRMlxJuZjpCNHD5N7HC0pUaXscZiMFWcJwjRjHGYl0pSt7raw6pK1S8pKza57lOpXxOc1KlVwq1ISw+HxNNclZ1LRUeWDak480rNShbXZn1Z+3B4c13xp+0l4UvVs9F8L6Rr1roHgvw4bvxVomvXOn2eiSadFe6jreleErvxRNo+k2V14pWygtLaO+1C5h0y6u4bG7uVmiHh8MY/CYXh/Hc8KtSrhqmJxuJjSoThSqVK01rGcpSc5ScZczvFt2vfddvEGDxOIz7ByhGnTpYiGHw1NVK8JzhGlF80pqMYuKtKNuZttt221/Ua4+JOsw+Brq50D4l6Hd3+laNNLDJYaN4hmu7rX9M0yB5LeTV9c8TQaM2iLqEUMkGof2VDEsWYbuygmuL+1X8wi6VbGQcpVOWriqTUFyNqNbFckYPkd1elZJvV3ve6dv0OcrYaok1zU8PUbldNOpCjVlzroryjF2dlo1ZptP8tviD4v+IPiH4KfFDQda1HRNTXV4PFWr6tqPm6fpd5qlzpnxA8M31h4xMwu7UX8vjrQkjvAx8wa++kQzmS7vZdFevq8pp4WnxLlmIVbFOmq+WwoUK6lGpQo1ssrVKuH5Zv3FhakqdNxavfVX5pN/OZjWr1shxtF06LnOljJ1qlPSNSpSxtOnKupRSlKWKlF1G3dpcq91JJfK+sw+O0+Gngj4eeKdNuNJk8M+OtQ1yyku79Va6sPEWj6Ba2Ub2FtbvBNb6Q2h3F3aXo1ZboRa/fRtaG2YXUf2+HxGTxzPMcfg6lLFVK2CdOq6aTh7XBS9lKEpW517WUuaySgraWPkKuHzN4LLsLiMPLD0aWM9pT504zdPGL2kZRjZRfseXlvL3pX3ktT9gfAPxit9G+Dvgz4STeKV0zw9pfhKDw/f+NtL8JaXaa/eQW9xqOn26X8l6usXUVrJHfXd5vttQhvVnulFktvepILv8fzHGzr4vE81ONFSxM6qoqEXaVW7lzSUW525UvebtY/UcLSp08Ph4OXPKFLllKTetuVKUU3aHMle0LJXeh8/wDiGbwi6PPa+IL28uLO5m0WG+vxHql3Db2VpDfXL2rag1ybW+ja+trNNQks4ntR5mIiqtcJzRdaDjKVPljPVRS9n7VczVve5Eo3i3eDT92y0ZrFUZTfLJzlBuLvyuKkoqTV18UlGSercmtXqjX8O+LvHXjFraxtn8XfET7M0F3pthpdzqt6bfVpZvssWoSWun3euyLZ28141tGtvfQqsSrb3NrJZzC4qnRk5zm21Kat7kpd78qSe2m+l93rvcK0LcsY3SV7rd20u27PXd9e/c9insvFl1NKl5qXirwxrVsunzXOnX2oN4Nl06ytAJbuSd9UtbPS9NtIrW+mhsr4wteyBTp5vJraRzHz2qUnGlUu5TnUs5JSlGLXuq7u0vLdamqcKkVOO6Xd6X3XZvT/ACOy8OeHtL8ZW93pl14z+HGj6/Dp8Op2lzrHjfVbrX5EhlvLWFZpbLTZdG1J7+eW9vbm1W4uXu7m7t9Z1GWe1guXvbp4ZtWVSjKGrbqucbOLbtFRWr5lZc2z8jN1lCTioyc1p7tr6q91e0dFq/LzscFefDfxqfEaaZBP4b1FPtC2Usf9o/ZZFsgmo+Zr8Nhe+HhZ3iaVZbYl12ztYIoX/suL7VcXN5FJqbhFc8+bllOKtzO1/hSWr1emiXawSqyUVGzbteUpJLTm0ulp2Wnz1OdtvDd/pOowm3vFt7q2kmS3ayha4i1BY7QDWJmurf7G8Mv2KJWnWCO6vrtQYPLs9TtzYafjUulJb3a036qz67aPT5nRDktGdrpJ7Nq7acX2vq+vyOf0zUUl1GWw1GNJPEFxcxpdR27CNZJpNTYXsE1tdx29xLHDfzeRNZyta75LNbmUW8btdXek+enTj8M1G8ndKKs9bNpJq3ld+bIjKF20uWctEm22+3lsemS+HNN0TT7HXrrW/DfiKzu3+2w+E9MulGq28en24tjJHLDq6W+nRQWtpqUs/nX9xes6xpY3sdzHdwS8tVznFNONLWKtd8t5O0W5Nc2r6La22paSbXPByd1qu2myvyp+q9TjoNY1+Fr608C3+u+GdJ8QvfW+r6H4f8U+I1s9ZRZ7y9NxqszXVrPfWluJy9qJLi7bSBJDdveJdvBDTeKrUdKNWrCTUeapCbpxck21FKNk1otZLW/vOxLoQm3z0Vo3JJ3k3FbNpt+a5F7vldmhe3OpahoB0zxbeXOs+IrnVLKK/wBR8S3Wp654htrmOJbTTYbe8u3WAjS4NJiltn1CNNW+ypp++4TT7pI9QuU5SU51qk5319+vJtx5E2led1G/MtLLdruEaVJJ8tOMVd35YctnZXeiWtranofg7QNR1m+g0TQ7Wz13UJVGn6RKbS0iN7AkOm6pGLqO4S90jToZCmoG7ae8spXeFY7aR7OJJo80qtSSoUmpVptbSgrprRtyaiklZczaTa1bdxylTjHnk7Rjoua6emtkvif3Mk8Z/CLxP4StpIvHPir4Z+DptQa2Nv4b8X+OvDGm6npAkubpLXUIdN0qz8RauJNWS3u4Ehm1280e/dbeEWC3m6zr0Fl9elGKrVKNOTWvLJ1Kia7qClT67pnOsVF1NFXlB7r2cYqPa3MlNre/Nr95leCPhDoniPVp7fxB8UPh74U0WKxluLnXLrWtF1qG4u5o3gsrjQ9LF9a3/ib7PDZyTSThtJjtDbrLKIpTHp9t1YaPP+7q18PCKt7Wo5SpyT15eSD5b397mtF20vukc1S8WnTo1a05X91q+1vtRbjG9/tON7aXs7c3q+tfCn9nz4t6fq/hu41H426BoBj1KKJdI0yw8IXOq3djBJYahp9nDZeLrvVZNB1SS2mEq3Fg8Ws2enXSXHl2TK3XUkqOIj9WxDr1bzUqtRuj76t7kYLlp+zjf3JTjzy5pXvZGVNc9GUq8ZU4u14wUZKO97T1qPR23+XU4b4j/GP4dfELxbqfim9+CdjFY+Ir2PW9amtviB47ute1DVikkSahp+q3lzp/hjSLCHSzaQjStP8ACzW8kwuZvNSK7tTa1iMbUqS5fZUoVKfuzcpObfZNvmvbe9366E+xopzTTnCWsUuaCT6tW5bXVtFZaHgFjFZnUNMXVvFV9DpSX8Jku77w/fXl9bSAo6W0kOjlIJJbGOc3Ek062zSWto8BtIohJDrGMpQnTqKFCMK14uVOPK4OyfNUXM7czi3ZLa7dk1pMlaSTlKVPRQ5nJzTVmo6X91LRX6JHo+meGEudauLKL4g+GdVNnbx6vN59veTm8t4brybyUW2raFp2qWlno0tpDql5b2JluNK0i6s4xbxW8WtHSuRJuMqkKUpwpuELxg3yuSvHWKbk0laUteV6TkpM6UoSlGPPCE5pytOSS80oyfLFu94x0bjdxTijzjVtS8P+FvHEnhjV4mvdOjidL3X/AAzpbMTAztEs6aPqVlZ6vc6Pd3SLfNqKwaxBJYrJAjqbe1aL06eV1a+FjXWIjCpObhSpV6ijSqyjf93h6qbU8TBJqtQqy54S5lye67edXxlGhXlSqRn8KnzxVra25kpW9pTmm5c9NTStFXXMk+ji1Pwh9sju/D2v6L430hLeG8W08XeHtR8IQXt7c3Mst7pl5b+G57i9uJpo7aJrP7J4t8M25tIlj1aK8ilNnLEqUKMnHEUatKbdkpc0HNK6vGE2otN/aS7a9S4Vo1E50asJR35bPZ9Ph57/ANMwvFXiz4carFNqNh4cm8L6/wCHWn/s2ysNSXxB4ejiRWzpA1bTrQzW009pJLau+o6fcC3gEQm1fzPOIqGExVP2jws4xo4tJVIT5eZSWsZpu8HeSSupbba2LeIw8489WlKNSi1yyhdwa+0pxvzvmi7JuLt1stV/ST/wblRS23iL9qG33WtzZP4a+DuoafqECW5nu7W8k8brAb+eC2UtdLaW9p5yPeXBM/n3BjgkuJfM/VPCn2ksbnEqkJRlDC4CnK+ylCtmC6PlblGcZadJ972/OPEiKVDJ5Jq0qmMkrNa8yoOzW+l7arof1NV+2/19+h+VH81X/BYP/grN8dvhD+0H8LP+CeP7BMuiJ+1H8UdX8B6Z4p+IGqaRo/iRPhzf/EXV9NtvAng/RdG12y1jQV8Sa9Z3Ntr/AIp1jxToGsaV4b8D6vp11p2n3Oq6t/anhb9H4P4Vy/GZfi+I8+55ZRhIVJUsNByi8U6Snz1JyjKE1ShOPIlGUXKSTScbqXzGc5riKNengMDJxxNWdOMqlov2SnayipRacmne72TeqseW/wDBTv4J/wDBWL9lX9hvxJ42+H//AAUC+J/x50vSE8D33xfmtPCFj8LfjD4DvZdaht/EPjb4QfET4Ry6H4nm8AXWo6pb6f4i8DeL31keFvCSS+I7DX4F0m5Nttwzj+Ds4z2FLGcO4XK4uWJlheStLEYXE2ot0YY2hjHViqvPy+zqUXGTlJRurJGeZYbNsLg6jp5hiMSueE6zahCtTlBXboygouVN399SbateCMn/AILL/tK/8FCP+CY/wF/YNm+Cf7WGt/abr4YWfwU+NF34i8DfC74kT+Ovif8ADfwf4Ulk+LB8S/FLwN4w8c3Ot+O5bnxHJ4l/tLxDc2kv9m6HeR2dvq13rl7qmnA2XcP8S43PIY/KITtXljsLKGIxeH9jhp15YaOGjSw1ejR9nG9OtGThzJRlG9vdFnGJx+W0cveHxXKlB0aqlCnUc6ig6sZOVWE5Xactb68ur7/a3in/AIKM/F74d/8ABI/9mP40Q3T/ABR/bi/a4+Hvw7+HXwN0Ow0PQLPUvHP7QXxRsDaW/iSHwxpWhw+FodN8Hxy3Hi++099H07wxe3Gm6d4Zu5tNHiC2mHiU8gwdbi7NcJJfVshybE4rE5lLmqT+r5fhZRkqUZym6kqmJX+zwbnKo5SThzSTO55hXhlOErXVXG42jRhQjaMXUxFWEW5csUo8sXNSlZKMYq+iPq4/GL4o/wDBO/8A4J/eKPj9+338dLr9ob4o+BPCqeK/HWp6L4T+H3gTRbjxt4hbTtG8NfB/4Yab4J8F+EIbjRW8T3umeHLHxV4q0++13Vb+/wBU8Xakvh/QHtfCfhvyXhaHEHEVPAZBgI4DC4qv7PDUZ1a9Zxw1BSlWxVadepVkqko2lKCm4RVowTd2+j29XLsvnVx9X6xVpw5pSSjD2lSbtGjBQjFKMdE5W5tW7vQ/mdPhz/gqp+3DrNx/wV18K/E3wj8Mfih8E/2WfFfxo/Z78D+Gfhf4f1y20L4f3vxA+MXw/f4S6KviDTPEUvijxH4w8CeDPi74ytdX8R6T4uvb+913wt4bVfD9j4rs5/Cn6bUxPCnD8XwdXwdTGYPFZo8vzTE1atSDrYhYalVeNnGNRezpUa8qVKnTpOmuWEpyjKV1L5pQzXHTebQr+wq0cNKvQpRhCSVPmcYUotxs3OKk7vmbtZvU/b//AIJDf8FOvEv/AAVE/Zm+KPhDxLr1n8I/2r/hjpQ8OeKPFHgjQtNvLJbbxZp2qw+AvjP4U8M+LrDXPDhvLfUdOv4Ne8I6nHr+iW+vaHHd3NtZ6D4r0nQrP4jjHhdcK5lh61P/AG3KcXUdTDUqrlTqP2SjLEYKrOnNTSSnH2dVTjOUeb943G693KczlmWHnCU/ZYqnSftJcsXaT+GrTjyOElo3KLTWysrn4afsGft/f8Fp/wBuD9pn4o/sz+Gv24fCHhTx18Mvh78SfG2nSeJf2dPgNqXhLxh4g+HHijw94Zi8Hare6L8NtJ1nw5o3iO/1xVufFNhFq97o9pC8tvod/NIoi+4z7IuCcgynD5tVyGrPD4uthKdSNDH4ynUw1Gvh3VqV0p15xq1KPLKUKcnyyvK/MlFLw8Bj85xuJrYaGPSnThXcG8Ph3Gq6UlFXbo3jeV0rdne+h+tH/BKz/gu1D+1b4C/aLs/2t/DfhT4U/Ez9l34Z6z8ZvGGseC4dXtfDPiv4XeFp5LDxfq9p4Z1q91nU9C8S+EdSl0HTNT0n/hINSj8Q6j4o00aFa2DpcaZb/KcW8DvJ8Zlv9k1a2Kw2bYmGDo0MQouvh8XNJqnOrTUYVaTjzShUUI8qjP2j+E9fK87+tUazxaVKrh6TrTdNXhKC0dr7NOyt15l2Z+Zc03/BQb/guV8VvhJ+0/8ADXxp4N/Z78CfBjxt+0V41/ZA8M3ng7SNek8FeKfgPbfBbVvDvijxl4nvrW+m8Q698RviB41+HXhe+kuLXVPDvhlfBvinxDongW9g0q407xH9J7Th/gOhXynEYWpmWMxlLK6WcVfaTpxrU8ydVTw9GCnGEaOEw/PKU4+zqVZSUXLZrymsfnlWnXhV+qQoyrSwiioy5HQV3LmablKU2o+/e2rVlc/Tb/gh5/wV6+Iv7b83xD/Ze/anjstH/ah+GGi3eu6f4l07w7F4Vn+IfhbTL+08OeKJdd8MQ6fH4e8PfEPwR4gvdPXWLDTLPSNK1ix1mKTTfCdh/wAI1r0k/wAzxtwfh8ip4PNsnnz5Ni3Qh7GV39WnUTnShTnzSqTw9ejGVpybcJcivG+vqZJm1fGN4XGaYunz802oxVSK0ckoxt7SMmrqyTSbtsfmD4T/AG7v+CuHjz/gqx4h/wCCbOm/t+J4Vsbf4z/Fn4c6L8Ur/wDZg/Zs8VXcOg+A9A8YeLdB1XUvDFt8PPC0N7qWr6J4csbXUbe21rT4LK/v55oWnitVt5vqK2QcIUOD6fE8uHYV6v1DC4qphlmGPpXq1aqo1I88sRPRzmmuui1XvX8uOPzWpmn9nxzGSi8RUpRqrD4baznC8XSsrQ5U9N5L5aPi7/gox/wVK/Zy/wCCvfwp/YB+I/7adr8bPA8H7TP7KPw88b67F+zf8AvhyvjTwj8Z7j4S+IPEWlJp2k+DNY1nw4RofxAu/DhvtL8WnUt1s2rWF5ptxNFBaYU+H+F8fwdieIcNkccvxX1DO6lKEMbjq0aVXA08Y6U+apiGp8sqVN8sock+V80Wm73LMczw2b0svqYz20FWpRqP2NCPPGrDnSdqaadrO8Wtz+2gthcmvxtu0W9dHLbW/K3o79LLfT7z7VtRu3ol+rSX4s/DD9kH/gpfZ/tJ/wDBXn9t39lrRru9vfhz8LvhN4R0L4b3EV/d/wDCPy+K/gP421vQfjfq40i8xFH4h8S+MfjJb+HI9X0lFs9a8I/CDw/eSS3KGzkH3Gb8LvLOEsjzedPlxWMxdeWK51JTjQxNCnUy9RjsoqnSnUu0py+stSbUIxj4OEzOGKznG4WE+alRoxjT092VanPkr2drtxalB9Pdurp3P3Rr4k94/KX/AILO/tpT/sQfsG/FT4g+G9Wl0n4p/EERfBj4O3Fq93Bf2Xjvx3p+oibxLp95ZMk2nX/gfwhp/inxtpN/IwtBrugaTYT7zfxxSfTcGZJ/b/EOGwlWHtMBhf8Ab8xVn72Fw9Sh/s6at72Jq1IUU1JTj7XnjKPJzR8nOcf9QwNarFfvW1Sorq6k0nFpPR2fk430fU+zPgB+0J4X+L37Knwo/advtQtNB8KeOfgl4U+L+uX2ozw29p4asNS8G2XifxGuqXAxb26+HGbULfU5RiGF7C4YERoDXkY/L6uBzPF5X/ErYXHVsEmlb2k4V5U6cko2VqqcZpK1lK2jTOvD14VMHSxPNywnRjVclr9lOT10+JNdux/Nz+y5+3F+3V/wWk/bJ+MGi/s+/HDxL+xn+w/8CtN0u+uNS8AeE/hzr/xT8U3Gqavq1l8N/wDhINa8baTrOo6f4n+IJ0jxN4k1PTNHt5PAvhrwx4UHhHUdP1vxBPF4r1/9GzbJci4JyXBSzLLqOecQY2ceaniZ4iGCw8YygsQqccPXpuaoqdNU5XVSdSpNcyjFJfOYbF47O8bU9jiKmCwFCDT9kqcqlSUnNQbc4uSvZ+7eya1Tuj2T4c/Df/gpppf/AAWo+C3ww/aL/ae+IHxM+BPgv4AeNPi9aa78Pr7xD8Ifhr8ZtE8PJeeBrW/+Jnwd8LeIG+Hdv8Q9B+Ifj7wdFr+jabYP4f1DS9K8Na9badCur6lAvnYrEcMS4LxuOy/KsPg8wrZhhcLKhX5a88DUqJ4hwweIqKpiXg5UMLW5XVqVK0atWsvaWjStvRp5pHOsNSxOJnVowoVZJxk406sY3SnUpxtH2ilOMWuW1lF2ep8p+Cf+Ch//AAUi+H3/AAW70P8AYB+Jv7UR+JPwZsv2gx4SuLK6+EXwG0bU/EHw48ReFH8ceDbTWNe8KfCrw1qtvrsHhvV9Ah1680SfSUk1q2vms0is3jjr363DvDlfgL/WHDZV9Vx0ssdXn+t42ajiaGJwmFrTjTqYmpTtKo69ouPKlL3VaMWuOGZZlDPVgKuKVSj9ZjCUPY0I+5KnOoo80aSlpaOqlfTfc/sWuI3lgnijnltpJIZI0uYBC01u7oyrPCtxDcW7SxMRJGJ4J4S6gSwyJuRvxzbWyduj2fk/Jn2b27efY/jw/ZB/4KQ/8FGL7/gtla/sD/G79pNvid8HvDnxp/aH+Hmq2F18JvgX4c1DxV4d+H3w8+KmveCNR1DW/BHwy8M6vp+pSyeHfDWs6lHo17p0DXsdxp7xvp8k9tL+xZtw5w7/AKjyz7B5UsJjKuW4HFU2sXja0KVStmOAwlWKhXxNSErxliHacZJKsmvehHk+NwWY5l/bcsBXxPtaKxNWm4+yoxfLFKUVzRpqfwyTupXd3d9v1o8f/tCftW/tYf8ABRZ/2Xv2O/i1N8GP2b/2UdKt5/2zfjfovgj4aeOtR8T/ABK8Ti3v9H+BXgC6+IvhTxzoNn4n0TSLQJrOpWmnRP4Zv7/xZH4ms7q98O+HNF1743D5fluVcOPM84wqxuZ5u5LIsFKrXoQpYSlKUJZlXlQq0puNSUoqnCScKns26alFya9erXxeKzH6thKrpUMFyvG1VCEvaTnGM40Ic8ZJScbuXLZwuk2nZH5Qf8F3/wDgot/wUV/YD/a18K+EvgD+0xceH/hJ8UPhLoXj/RfC2p/Cf4CeJZPCuv2mu6/4S8SaRYat4g+FmpeIbvSbo6DpniOGbW9W1O8TUdf1Wzt7iLTLKwtLb6/gDh/h3iLJq9XMMqjUxmDxdShPEQxeOprEUp4WWKoTlSp4mFKFSKlGElThGLUE2m3Jy8rO8xzHBY6nTo4rlo1qTqRp+yotwalyNOUqbk9U95M/oD/4KBft7eB/2Av2Q9Z/aB8amy1zxje6Pp+hfC3wPPOtrcfEH4oa5phn0fSvLg8qSHRLFo7nxB4rvrYI2m+G9M1F7NJtSfTrG6/P8hyGvn+cUsuw79nTlVbr1pJuFDDwlec5OzfNyrkpr7UpK+mq9/McfHAYGWJl71RxSpw09+pJdlrZb6I/E7/gqz+3P/wUI/Zt/Yo/4J5ftgfAn9o7/hDYfjj8J/hjoPxt8NXPwx+CniSy1b4neMvhLpnxO0vxt4fi8U/DHXNS0g6utt44sfEmmWusxeHLVLDwmug6Dpkz61c6j9nwhkfDua53xHk2YZWsSsDiKtXA15YjFUpUsNQx+Kwk6E40cRCM5tPDyc5qc04NKdpSv4ubY7McPgcvxtDEqkq9OEa1JUqUnKrUpuqp3nTlyqKjKPKmr817aHR/DXxvbeOPFv7E3/BV39s3xXb6j4f/AGW/+CZmo/Fvx540k0XRNLfX/jR8WvHni3wP4N07SPDei2GjeHH17W9ITxpb+G9I0qysh/wlZ8NpZW0M00dzBhiqM8NHPeEcip8lbN+JqODoYZyk6UMDg6Ht2qtSTlVVKNWdB1Zzk06cpO8pxih03Gf1DN8a1P6rls6s5OEbTr1KyVP4Y8qfImkoq63stWfs1/wTB/am8W/trfsWfDT9p7xtpVhoOt/FTxX8br6Dw/prCS18PeG/D3x1+JPg/wAGaB9qEcH9o3Oi+EPD2h6Zf6u0Fu+sX9rc6o9tbteGCP5TijKaWR5zWyujKVSGFw+C5qsr3q1amDo1KtRpt8vtak5zUE+WCfKtEj2MqxcsbhIYidlKpOs1DT3IKo4xhdLXks48z96Vrtvc+/a+fPSPwq/4OPbg23/BKD42yjdk+NfgtFlV3lRN8UvDMZbb/Eq7ssOMqCMjOa5sWlLDzT1V4P7pxZ0YWUoV4SirtKf4wkn9ydz/ADTLfW7i3+1JbKWjuYwl15kaSBlYkRKRcJIisrtvR1KMsgWTcsgQr5LinbTbbpb7tzvhXlGUuW6Unq37yv8A9vOVtdNC1DK8bw3VzMGcxpcxxbiyZA2q8kTHMuwxnIcuGYYBx8zq148qsl3t5333KcnGSla8nsu99PuS/I6BPPE4ZrxLkXkUMkqBZdn70gSA7wjQyQytJA0rRtFLJE7QTtCQWlpcr922nq/vNkpuStO8ZJXlpZaa6Paz00X3nsfgLw1bXN5AjTx+dKYo9s9u0sSNJIfK85YW3hGG8F0UgPtJHytt8jE13FNPXWXbbtp1/HzPfwGHhJp8yu5JLfR3VvudvLyZ98/BLw+i+MfBb3SxeVH4g0CFfss6tIkkeq2qTXC28gS3fzHjb5ZWwASJC5JiHyWb1G8DjG/d/cYjTe69lLXrZfqj7jK6C9tRcd41aasvtSUotv1d0l6H7Ja9EIdat4Ft3mtIrvUdecpcC0haO5u5ZrXJ8nULy8b+z7jUYbyxkFpDPLJdrItxaJJYXv8ALOG1px9pZPlo3bS92TUXUbt6tuy9D96V1GolpJSnbvfp/TOE8KS38V7oN00VtpryR6HFNp9lNaQxW11Fb28MdjaQpdsscJhRpo7WNryNYR9quNqmUp6OFj/tmDdmrYvDpS195e1p2f8AX/DZY3TA4vv9UxDfX/l1P5f1938xuseZZ6nLEmnSXM763fv5hVoPMQ3ojm8uGItM8KGJWjlQoXZZ1aFI95n/AK8qWqVa8pTUYaxXM0veSXIrvdyvp1aWh/JUP3VLDRhTnOrD33J07OUXbmbd/eiklr9nvqeo+Eo9R1VrSBYla4uZXs4gsbS3QEcDxyCZgwcyiefbLsgCzwl4rd3lhTyvl80mqPtHJ3VNJys/dlzWSj1XT8z6zAyq4qGHhGDiql4wafNKKi7vWy5b3101tbpc9Q0/SreP7PaM0JliumurtoZUG21R4l+eRFliMKzzwyCaJ2dpo5VCqIkkPyeIxbcK1Tkk4Sp8sIuTjGMrpp9trq3z6H1mDwnI4RUoOfNz1G7Nwsrezi7+/f43NW5bONmdB8QZJ9B8X6F4U02yiv49Iks783b3EtxNeXGoabZ3jowtI4bmOIwXLxQSzP5M1xEYNivEfMrLcEp4HHYqeKlGdenGm6XL7tKC5OZxk/iftIxXKkrqTtsVjcTP65gsPDDQcYSk/bKo7zcm5JTj9mPIneb2lZJ6ooazrLadaeJ7mW3hWXU7m0A065uvtUdrFdRXTwRxy+cx/tIKtuQS0SNDctk/a2tYSYTB06mJy6Ck4LCRnWdSMXTqVp0pwi1KMbOVJOT5leynyJu9jtxFZ0YYqo48rxCjTUVy1aVKnUpz+FyTUZK0Vdb6+Y288dajq2m6Bp13Z2N3daDNHqdveGzsxE9vaJaWCWcUdsoS9gjliG/zjHbrJFFaSyqSyppDKKVOrjZxq1Y0cZTdL2XxPmk7uqpPXndm7Xu7vVnNLMatSOGjVhCpPCNVY1G9GmrKEkrJWvrpaL00Pp/4U+Knncatpv8AY9jcqj2erNJNcQwxRmVv39pd2u2NTcC6wsI3ykbLdp+bVB8Dm2C+pYmWHcpyg17elJpx916NNd1Zt/efS4KtHE0nVUFGokozSlz2d7qz0vv59j2y3ubTxFFPo+t+J5LlLS7umkihhvAUiikNsLaa9ulub68lvSwiuYPtBkSF45JY/KmW4j86MlS5ZyT5Vr5u+nbu9fI6J03NOD91u3Wz6S691b7zzrX9BttN1mS/0y6bUZ7u+haVbu9jTTy7xtbynU7i/eGR9PDIjzz3EbGwWOeaTdCZZbLrdelVptxbpSs721bS/lXdpet22cc6NSjNST505QUU37q5nFe+9VbX0tZH58fGTVIpvGmuadD9jkFvqL7bsXq6oAkYaNrLT74ulvbWFpMJ0W3t7be09u7yTyL5Mh/YOGMPKjlmDqqc4qdBznRVFUqUr1KnJWqtxbqVbLl5+dfaXQ/Lc/qxq5liqEbqarRakqkqrUlCMJKmk7Qpp3VlG3nc+rP2PNNuJoNZtdR1Wz0nwtBebbwaxqNtY2uoakkbyOojla7utPD2EkBfVPsF3aLIsJGm6o8MKxfHcbVKLxmGcnKWJqU3KM4u3LQUkktNJ01PWENuY+n4UhL6riIxV4UZqnOFTVVa3LzNwb2bWsrbb2Re/bAsvhzd/D/StQ8MeNk1S907W1Q6BdXC32p6ZN5l1YXFk8+mSXOlXChvKNrcRBo3NtcG11qa2dLaGuCXXoZnVo+zXLiMNN1akXZSjRaqwmuiaklfdNK25nxZGlWy+NZS/eUa0VTpzfvQ9o1GpDlfxJJKS2aucp4U17xBcfst+I/hl4utfDsXhsaXqeq6Ay2z2/iwjTtXh8W2MH9vLHcQy2cmtWcitAluzSafOFiuoYngni6MdjMNDi3DV8InOq8Xh8PiKskvZu9OdCq4S2cY0pU1/ju+umGDw1Z8MYiji5QhGGHrVaMYT96SU3iYqUel6qd/7uh88+A/h9r3j258KeGPCVob3xJeatNBZW81/aaRboqWF3f3c093qNzZWUEMdvYIyeZOksixMqZuHWOX67HYylg6+YVcT7T6vLANydOLk+anUjG0bbNtyi2tW7LRqx83hsLLEUMup0XH28MavclZJxnCd+dtf3VZPbV/ase3eI4r/Qfirod1LPbXGreDf7A0jUdTgis9QsdYPhxFgnxqUlnpt/daJeW22xW7ubpXl0pFWeUjbHD8fhKyq5NjlNe2p4urjqlGnWqVYul7SKVOPs+e8Yq3ux0V22tz6StQVPNMJWjCMauFp4dVZJQcarpJtK8YxU5cztOT1eitdHZ+NNBk8b69ovim+0bTIreytmltT9jttOkgsYryQ2s8dy0UFzc3ME8skto99JLO106id1G9W8DLsyngsHjsI69WKqqyh8VOaTlutNPe2vr67+ji8NHGYmhiPYU7xpvmm/clGTUbXfdWfoffHiL9mWK7+B3jK78NNcWWrXXgHVr2xe81ddJuVOpaJd4sZ3uIrfSLqyvpWn06dJVsAEhOrWT6gDZwxebk9ao80y3E1oSxK+tYdTjyRlKMIT51OahFNxi0uaTWi7X178ypL+zcdSpPkqOhUSqR0TlySg4r0jN3Su1dPax51qvgzTvFHwD8dWnw6gi/4QfS9a8M2Xh23e/1HV/EGp6bqvwV+El5PZ/I8tzaadpd7HqTNfS+XZprd5q9pLiSa0S17c1x1WlmeExFRp16E/aYmra1R4ieJxcG6kV8U1Q9lo+W0HTfVGGX4WhVwGIo0lLkrqVOhTm24ypRw2Cm5Xst66qXkr80ufqmeO+Dfgdc/EFPED+Obz4hzeJPD1nd634Ym0rRvEPjfTLq68NaZOG0zxSINRiGirfr5dvDqJsZjAv2u41CYW9zENQ2oZrUlCusFKFOM6VXnpqEaU5TnUXtPZcqvOUXaUopvlWr7mVXL6TlSeK9q5KpSjCSqTqxjGFN+zc+ZuMIyV1GSteWi2PoHwb8FrTX/hPpvxD1nwncaJZ6P4mNha6i19p11pGuaDc6VHq0Gsa3erajUNL0++s5n8OmCITmxutHvbT7PeTQi5XwMVS9lQjXjXnUUoU1UqqPvUasp1HVjNdX7sVFO260aaPXopTqOlOPs5KVTlhJXjOko0/ZzhLRP3pOLtfVvsfEnwn8b6h4b+KPxc0eHRfD93cXniHxLa2lncadp/iGHTlstZvYZYfD99eWTTJHEjw251LT4bG8nsLdYrOaA3MSr9dxBhKMMlyTEK6hUyvB0qlSrC84c1GNWnNt8vs6kvevJtuzcddWfPZRiLZhmeHk25xx2JqRpxdl7tR0muS7vyqKjbpr3PatB8VQmNku769iDtcahY6Y8sEV9qNo8UltqbpqlswkSbUtQtbfTp0s4PKYzrYXbWUkksg+OmqlKUXTqOUeRS5o7xdlpN9HO/Ml/dfZn09J0pxd+WN7cqTt7rSa9fI9Bs72FbHUrFV/s21udP0y5uLDUIR4nt4YrVCtxbv9o1C7nl1qORtOjjttb0m5nitbVbm5ukWe3M+XtZuXPJRnZ35ua8r+at16o1jSSvFXUX1vrptqen6B4jv9Ku7jWRrtzZEXmpR3Fq2gxQatYS2FuthNp+nXPh24vXl0pZnuImgm+xRwzWlsNKkS7l1axXjqV6l+SEYxarSqc052XLKny8r7e9ql3KVJRfNrJLotZPS3S70322v0Nzxf4r1Dxp4YsoY9O1LUtdvtWjfQdTgtHl8U3NhcPLbXfg+eKMXR1KxuLq9n/sya2kjt9Kkgit8pb609uvRSqcyVGpTpuqpOopfztxcFFyvrZapd0iXBKUK3PKMLNShJ6JXaV0/71n8/vk0PwN4lFjFFZaDrNrrdgyXW3QrXUr28kuXtF0uWUWttpStLFA2pxJHLaSXNw7ajYtaxRzNObylDEKf8CUVGSjKKg3FXfxJ9I8rtd6KXY156PJ/Eh6cy79tzD0P4I+LrzxHdWGq+H9Zg1PU4oLzQF17StU0uwuJIbSO41N7DW7+0sdKsNTS3iN/HEbsiMW0QjndLWQ06lOq/cUL80mvek0+W+mnbz6rUwVSHNK3LJJLlatdvyfy7jNb+DfxHhEENj4OuLzVI76eG9iurrwhaz6sZoUhiTStTu9Zezu4rBYWCWMGsRWt811HZXNrHJbzwVn7Cc0ueVOMUn7O7cqam9FN21k4u2i1VtNWU60rRlGLvzapq+i1voejaX4E8GaJ/ZE/ijxpb6VfXa3Wka/4Lurq1uPEmmNbCbTrOytb/AEiTWdMubkwqtjcW4W0W0VxdW+o306CzESpUeVRqVFKUZy5+SM4waUU4w9+0lKTuvRq2tzWNSvKXMqdly25no09dUuu6PYbvxH8EdP8AD1rqPgr4aprmo2cF2ttqvjCfWLrSbSawmnnl1CK1tru1QX0l1ctYwpNaaNPcQ2VyLe9mgtIoH6KmIwFKEY0MHTqV3C0/rErws3JXS082l1ZjChiZVG6uImk2nywjZON9nK1k9/wdncz/AAz8TfHC6TNp/hiDT/Cy6yZd+reGtK0+91AXxZ7mCVzd3F0mpS2oInttNW31Vo0byjEHE1wvNHGYujBxpRhRg5OM/Z04SUrP+HKUlJ8sX9m6s9epc8PhqjSnN1HHpKpdr9ThPG2pfEHXF0w+NPEkPjBrKLUtD0q5v9G8OXEOm6lratYCK12wrFYXdpHJBfWcs01u1rfx2LrPG90ZbbZ5hjqzpqvOpKOqp2jGGr3XuxXNe3W+zt1NKeHw1LmcIRg3ZzlzSbly7OTlKWiv0t5nxrr/AIL1u9huNNudK0i5SL+zHQy6nbaXYJCI7i4jlsbS3iFsXKXq3F5FI02oTMUujMym6SIo4qcakZupNuDaco01UnJ6X5m4vVdra3ZlPDU3F3SjH7VpOCfryyje2u+13tc1bP8AZ+8UxRzXWnWNrFpenQXN3qB+0R6k8D3Q26Tb2N1dR7LpEu5rE2Elg2oRI0F15tubCxn8vRYqWLbc4QlKKipcz5HK97c1lq9N9LCjhYUVaTbTaVpNNX6Lpq+nUz7j4Ma38ME1jVvGt7fajc6bpEviG6tfD1hd6pb6fFHLOLmz8Q6ribSNEub0QXlxoMV5eafHqF/IbawkuARp83bGlWxk4wwtKlScpRoxlVq2fNN35pN25+VRkpLo5wOSbhhVJ16s6rSvaNNWstXa3Zb76HMa1rPhjxlJqsnga60jUbT7LYTSXjzLHrk8EuoNrF/fXGl3V7BeFLe/tBaRDSHhufssUG0pa6q8eq6TwmOwM5e3wlS0p8zVSE/Z8qfuqNW1m7WvG+13sjONXD4uDeHr0vh5uVTgqyfVOF20tbNtb6dbHi3irQ/G3g++i1HWxe6pfyfZZbzxNp4v7vWNIjijS209Nb0q6SzDW1jZiFrDWoLPTNRJieUXWyH957OEr4XHwWHhGjhq0XKLwNecqOHxCleU50MTFpU6s5qMlTn+7lrG90jzcVRxGFaxEnOdN2bxFFRqVaLj7sVWw7TdVQi3DnppTS1StzHIaxf3mrfYtRu5rfxFaPBPeQtDLf3lgXlkWS9m1AT3UV54W1O4vJo55NZsre1s7zUHM9/aRTO963Xh2oOrhnUxGDq80OZVJ06eJjTSl7JRUGqebYanFckMLP21ajDlVJKnGpfkrrm/e+0+sUnFSjKmpVIqTt7RtSTlh25vRycYzT5uSLSSzdLTcYpLCObS9WtFybDUb2BnSH9zbgvqm5VvoZlb7TbfaGv4mYxQgNkGSqtRRio1oLE4ardLF0KFqMq0U/aQhT5bUfY6+0pR9msP8MqcUrLKlTvKMqNT2VSyk6btzS5tfivaV+/UzvEurTvc3dzcQWunyWL+Tc3CzzWuogzw3YK21xYs9rEytEEhTU7S0E1xLHttZg+2TXD4KMIwjB1q9OcoOCjC9Gm7qcZVOeznFu1pUbwT1bsmOpiOecpc0ItKSm7qEpLlalZ97aba7H9Rn/BsxJZSeIv2trdLhJNQ0rSPhVpd1EIbdWFqmt/Eu6sZTc24jF5H/pNzbQyNbQbEtvLCh0mB/TPD2hWo4/NZVKfs418FgKtk7pzg6lOouX7D5lzcurSktbM/P+OKlOphMo5anPKnWxsZJx5WlKFCUNb+8krwvbeMuqP60G6fl/Ov1V7S6e69e2j1+R+cva63Wq82tl83ZW67H8Dfwo1zW/EP/B0jqd98VjLJf2/7V/xn0PSzqYORoXhj4W+OfDnwdEfnAfuo/DWk+B/7JK8GNLFoiSYyf3WvCFPwmoRw1kpZVgpVeRq7VSuniZO2z1bm+jb9F8LB83FE1U1j9YnZS2TjCSgl6K1vvP70tW0jSte0vUNG1qwtNV0jVbSew1LTb+3iu7K/srqNori0u7WdHhuLeeJmjmhlRkkRirKQcV+Fx92SlFtTg7xmnaVN8sbcr+zZJNeep904p810mpL3otXi9Oz02P5P/wDg7JAX9n/9kYDoPjB48A9seC7ED8gK/VvCRJZpm0VsstoR36LFU1q/TdnyfFbToYJ6W+sS27LD1l59j85f+CU//BQBdU/4KJ/8E+vhx8e/BP8AY3gD4cfsyaD+yz+zufFVrqUU/gr4hfEfw1o15b/GDQrQQPHdap8a9ahj+GenaqsAtP8AhBfE/h6VruBNOvri4+i4s4cdLh/iTFZfiHKvic2ebZq6at7fCYevGmsDOSu5RwLnTrzpbxr06k5dl5uU5gp5hltKvTkoU8JSw2HU00qVWVNN1Y3056yqRpt9YpJdz9gf+DqbV9Xsv2BPhFptisqaTrf7Vngy31q4iZhE62Xws+Meoafp84UbXjubuAXyhyQJtKiZRuGa+R8LI0p57jKr5ZTo5TOpS2bSqYzB0qtRdfdw8qr5k7RScnoj2OKZNYLDLVRli1GenTkbSv58t16X6H6cf8EfrvQ/EX/BMH9jO402G3a0f4CeG/D980axnzbzQpNU0LWopHUHO3WLTVN8bE+XNJNkB3kz8xxjTqU+Ks/jVcueOa15RW3JzRpSi49pNW131PTyhRlleCuou+FhCXnyuXuv0T69z+RD/g2Dv9Q0j/gpV4w0fS7h7vStT/Zs+KWm6tLbuy2s+nWHjX4Z39lqDRAtG6tqNhYJbltxjF4fLfDPv/WvE5U58J4WvLldSGOy9UJO12qlHExfLf4ueElJtfF7rfQ+S4bbWcVoapSpYiLj/wBO4V5xi/uilfzbPDP+CZfxl+PXwS/4KI/tSeIP2ZfgH4n/AGivjd4l8A/tD+BvAPgzw+1tBpmg674g+KfhWSx8eeOr27uLOCz8C+F7qwgl1pnvtOF7c3WnaU+q6PHqD6vY+jxTgsDj+GMspZlmFDLsDCvllbEVKynKValDCVI1MPQjFPnr1ITlyR+LS8VKzRz5XWr0cfWlh6EsRVlTxcIQWyk687VJtXtCFve9VqfZ3jr/AIJVfFn/AIJyf8EgP23PjZ8cn0qX9ob48Q/An4f6vo2gaiuvr8JvhVN8fPh9rniDSdR8U2Tvp2seIfHfie10C38V/wBmz6loNrb6VocGmaxqM93qEg8XC8VYPiXjLJcJgYVVgcvjmFehOvFQqYrHQy+v7Op7LX3IyjFU4rVuT6nbXy2rl2TYytWlatiPY05xjp7Gi6ivFyt8Tlypv0W5+7H/AAba6jo2p/8ABLf4aQWKQNf+HfiX8aNG1eRVjMyX9z42n14I7YMil9I1XRGKscmNLckbViI+F8SaTjxXjHKTlCrhcuqUk9V7OOHlCnNdJX95qa3d+x7vDqTyyjom1UxV31XNUTSfVcy1XRqx/OP+xbe33h3/AIOY/FsGhTSwxTftzftvaJcQ2zPFFPo13L8ebS8tp0QKkttDbAziJ1aJZbWGVP3kMTj9DzaMKnhdTlVd/ZZLgKlOc/eaqU6mXcjv/Nze2hfspLozwMK5Q4k5I6ReOxSaX8ji5RXTRycvXltrY9Z+CH/K05rOP+jnf2gf/VJ/EmsMZ/yafXf+ysBf/wAL6AUbLiey2WPq29PYRscR+3d/ys++C/8As87/AIJ2/wDqK/sx1OTf8mvrf9i7in/03jxY7/kp1/2EYL/1Fgf10/8ABVr9sm2/Yd/Yl+LPxgsNStrD4i6tYxfDf4NRziOaSf4p+OYrrTfD+oQ2MgZtSi8HWSat8QNTsIo5ZrrRfCWpRQwyyskT/lXC2UrOs6wmEnzfVYVJYjHShy3jhcPJzqR95xj+9lGNBXkveqaaqx9fmuLWCwdardqpKLhSS1bnP3U+X7Sjfma8j+Iz9lT4wfs8/smf8FnP2avGP7NfxIk+JP7Pt1qXwZ+FGreN4tJ8f+Bj4l1D4mfB3w38Gvi94v8AFWhfFDStC8QW0TfFzV/EvxTvLOeG80qKOOyk0e5Btre3sv2rMaOY51wRmtHMsNDD5hD61Wo4eFWGIlQjgsVLFYGhTdLmj+6wUHgk4pSnGk01dSPiMNVwuDznBTw1TnoctCNWcvcd6tNUa0pJ2v8AvJznJvafM73if6RwPy5P+HfFfzpf3eZNPRyXpa9vu0P0eOqV97a+ttV6309T+SL/AIK3eAtc/wCCkUP/AAUO8aeFYZ9Z+FP/AATC+Dlt4C+GFxCIJNE8Q/tNT+LfAvxh/az8SaTrul3ga81L4S/AzwLpvwo1fwbrdnemw8QeI9TvbJLK9njeX9Z4QxceGZcO061lieKsTUxGKivjo5ZSpV8DltJJxu/ruYYtYmM7pVI4eMY39mz5HOISzNY2cL+xyylSpwiveUsTKsp1p6afuqS5Wt1vpc8z/YK/aP1f4lf8G3v7Z/w1sb2efxd+zn4C+OfwzvIpLhpb7/hXfjqzk8b2t+XBMi6cmjeM/GXhyxjcqsVt4Vlt0RbWKFK6OIMtp4XxKyirJKWGzTEYXGJzilCValiFQrLXR3qQStdvmv1uRgMVz8OYqnFvmw1KpSjr7zjJtwa7qzeumh7p/wAGoH/CFD9l/wDafFgtn/wsQfH3Rf8AhKXQR/2g3gs/DvQv+ECW6IHm/Y011fiObEOBH58mo+X8xkrk8WpVHnGUp83snl9dx/kdT65U9tbo5R/dJ9UuVPoa8KW+rYv+b6xBSXVR5OaPoufTzbfc/qjm0bSp9Xs/EE2n2kmt6bpupaRYaq9vE1/Z6XrN1pV7q2n290UM0NnqV3oOi3F7bo6xXM2lWEkqs9rCU/KKs7UalNv3ZLn5W9OeEZRjNLvH2jSfTm8z6vlXMp2XMk4p9Um4ya++KP4GP2nrL4oaj/wcya9ZfBbXvCPhj4p3Hxt+GCeCNf8AHuhal4m8HaZrY/Z28EvFP4h0LR9T0bU9S09oVmikhstTtJ1eRJVdvLMb/wBBYCeHh4WUp4ylVrYWGW432tGhONOvVjPOWmqVSacYyjJU23JOKT97R6/n2JU/9Z6nspRjVeKp8jmm4RlHDprmS1aaclZa6abH7tfs4/8ABX349+Ef+CgN1/wTU/4KDfC74W+Gfi5qOqWmi+AfjH8B7zxJH8OfFWoa74ft/E/gmG+8MeLr3Wtas7bxrpFzFb2GsQaxFPp/iea38Par4U08Peajpv59mXCWBq8Ox4o4exWKrYKMXLFYPMFQWJoxhJU6rhPDycZ+zm/hai5Q/eL3Wj6DD5xiI5g8rx1KkqstKdeh7Tkk2uZXhUSs2tNHbrofzJ/Hn9oDxt+yz/wXQ/au+P3w38Haj478dfDX4p/tcax4X0LTdPm1X7Nq158GPilokHizVtPgilkuvC3gAao/jvxlH+5T/hE/DetPLd2USveQfqmAy+hm3AeUZdiK6w9LFYHK4VK0mklSjmlKrKmrtWqV6lOlQou/8apCKTc0n8xiMU8HnmMxEYSnOlicVNKK5vgwlOSbXZSSb8rn9Ov/AAbZ/tA+DPjN+w14n8NxQW0Xxp+H/wAZ/Hep/HfVp7hrrxL8SPEvxQ1i/wDG+i/FvxPe3N1d6jqeoeJdNuLjwjJqWozedPd/D2/gtooNPtbOJfy3xJy+rgM+pzc3LA4jAYZZbG7UMNhsLGWHeDhHanGhOnKpyLVKtzS1Z9Pw3iKdXASVrVadao8RKXx1atScpOrN7tzd0m9OWKS0ifjF/wAHYGP+Grf2Zc/9G9aieBnOPiR4l9Afp+PJA5r7DwibWTZt/wBh1K3nN5dRhFerU5WXV+h43FDSx+FvZf7PV3/6/wAz5F/4LY/GD46ftVWP7N/7WHjGDVvBv7NPxEuPin8Pf2P/AIaa1b3Vjq998NvhVbfDmDXvj1renzmMWd78bdf8TfaNJt57SG9g8KeFNAhE2oaUmk6xqvt8DYLA5RUzTKaThXzbDewxGcYuDTjTr4t13DL4NXssLGlKNVX/AI3PHRxaXFnNWtiVhsXJyhh5+2o4Om01J0qDVN4ma2Uq8rypL/n2lJXWp+n/APwW/wD+UHn/AAS5+n7LH/rIvi6vluA2lxxxX0X/AAp/+ryZ62e/8iPK93rh9Xu/9mqavzPy8/am+MPxt/aM/wCCTn7PUHg+G98Ifshfsg2Hwb+DfifUry2urS6+Pf7T3iPSNb1bWbewjk8hp/BvwN8NXMumJc3ERtp/Fnie+urD+1re6tL3Qfq8qweCy3jDMHWlGvnGdSx2Ow/I4zWX5VQpUlSlUevs6+NxEWlB2kqGFjK9qjR5OJq4nFZRQVNOng8HGjSldv8A2jEylVTil9qME2mu8o7tq39af/Bvd/yiK/ZS/wCu/wAeP/Wk/jBX5T4if8ldmWlv3WXadv8AhPoaH1PDn/Itof8Acx/6k1D9oK+IPfPwn/4OQTt/4JP/ABrO4qD46+CCswIBCt8VvC6sckjHB5bsMntXPiv4E/8At3/0uJvh/wCNH0l/6Sz/ADUbXQZr2QSW8MlyhtyysEHlDy5BA107fda3afZH5xcJuZl3nFeO5xW+rXQ9FYepNXiny3v001v16XNK0tLr95Fcm0xKP3uRAsuFZQfIk2q4dgzYt1UDKCRU2qHqXUTWkWn5/ib06cmpKXK9la2rtbZ+VtX6o6HSNAMt60yAyW8R2ud8kcu5VZFVmVJ0heVC6xrITghmy68VlUrKKinZN3V/v+43o4e87u/KtbX8tb/M+pPh/wCHUjMN1Fsdh5sahnZ7kSRBJE85MRlommQwqxZicq7AlkQ+Di6ib5bXbdrrzf3H1WAw6Ti4u3wybk9npfX+tj9A/gL4Y8zX/Dd3GHkWLV9Jvv8AR4T50EqXdvJLC+IzE3lyRlIgrjAEkv7pmZ1+Tzqqo4TFxn/0D17dNHSn+Pr9x9xlOHtUpSTulVg3bXW8dPuP0v8AETXv2TSrsLqTG0tVnvbm006IeXAFmuJFe2tbWxuYI4JS90NQhs0ma9iexRpJryBm/mWjKEm4KyTSS5n9pxSWvZ6Lr1P2qGrk+rqT9NJNfojzPQtV0O18SWatqF9IlwNHhhtbaDUraa70tC8CMlutu0sFrb3RtbeCW+sYS8zh3T7K9xbWns4OnXeIwiUaWmKwzcuZWUfawX39vkc+Oa+pYxXX+64jr/05lb+v8j8EtU8NWUbX2s6prlg+ox6rfW9lpy2SS2Vyv2rUIbW41GZLwzx3AaGWGXTbW2vL9jJBKmo6THNaLX9J4jH1qmKnRo4aoqTdXnrSbSi4cqnywspS5XpTqpuEnzpJuLR/PMMtw8MFDEV8XSdZOEaFClb97GcU6TnV5pRhzXftKTSlFcu1036b4DsLBrzytOv9NkutXtbUNbbzeiwmfSNNeSZJ5dHht7GRL281HSr7Tba3guRq/hqSayurrw3qWkazrfx2aVJ06dsSpNYeUIU7qT+tQvpKaTXK+T2dRtvlTqyw7XtcNVlL6bK4UqtWp7GLi63O5Knyxp0FypXhJxklep7Sl7F3qKNGOJcnSxdGMej8OadOmtaVqvkwXMttLGYIpIrSeKX7NP5Vu72LQPZtAkSCy5WNLOEq8RSZLdYfJx9eM8POhC9Ln5OZ1HZ021eKvpy3urJq7j33PbwOGUKsKrip6ySdO75903P4rprV2taVvQ2/j9NPpnjzRtQ0W1imt7jSIpp9lpayRC5VdUgEZjltLiaWOZIoLt1QqumOpkhFuwaRvVymFNZfVoYuooSXs503NvkaTh7/ADXitb2SfVpO7scGa1KtDFU6mFoyq356dWNONnT1ajTUbS5+ZLnlKPL7PlcZangV4l/qFr5N3aQ28jgk3KvLbpdLbR/Z0ncRvHHC1vCzm8u5TElw5WW5mKwKW9yDo06qqU605RSnCUXBNx9s1OUbRSag3HTrotXuefJ1alOUatCMXJRcX7RqT9n7qnHmeu+rs1r0ZY0bXJLm6v7K7slWN9PvvPu9MsEiile+YLH9kWG0ijbyp7d0Vo3t4EbZunWeNY4axGGUaVGtSrRa9uuWnKrCLXLdRjKLbacuZKMdG2rK5nSr806tKrTnF+xbdX2cpKTsnPlaspOFnztL3d2lc9N8D6hfSWHlWcayJDG8URnjHkywpKFuWW3uFjSaPG1Y5Z2ZHAja4kvjcSu/zWb0qMas6soRVWon7tODqSTjrJOV3GLWvMuVe7tZ7e5l1VzopRnKUKfKv337uKWnK4x9xyWqd7/geyapHCJfM1UaZMqXC38lpZwWMsUtrLHBIkl7LCIZZmXy5JLeS7vJYRMbkQMBDBJafH4eD/eKh7Vyal+8qqN4ydRrlUvZqChy+604t8l0mnqvXrcsoxlUfNGMrclOXuNct056t3U/h96KvZa21uand6vHYXWr2V7evLHDLd2LJZWVwtu0icW7ahcRrdxwoLZna1EkkMyKHKwuVF1NGhRnXpUa2Hw8IuolUvUtKfvX/drn1cpWtaL32sZ1KtVU6lWjKalGEnG1nZKLi38L0STd+i16HzxFcLoWpaXraadoWs6noHiWXWr+z17QoNRtNcu0v44pI9UaDydYu7HVJEhubu3Goo21mlsTA8VlJJ+iexVSdSlUlVo4aWFp4aMqdepH2ShLngvZOTpqrrytcmsdeW+p8W6ihTp1aapVK8a0qklVoU5OanzSbdblVTlvLmvz72je2h7Z4Fj1rxZq3iPWrrT7K0u/Et9f6re2NtYJaaKReM7Xdvo+l6f5dpBBHbuYIAiQRx2YBSaSdLdq+W4ieHpxwtKDUlh4wo06qklU0qe0ftZzco/EveajFW6dT3MohVn7aaXJKbnWlCPvL36fJeEYpXsm3FK7v32N34gfC/Sta8LS38ElxBcx39o1pDfQbjJb3U8stw9ujiaV557f/SZru3kkimaWJLu6iu7Y+Rw5LnuIy3Fe/wC/Rq0qynHmUnJ+zXsW5xsowpzcp6WteTk2rJdGZZVRxmHac5pqdO6typ2m2/ccXJySavZ7JWs99jwn4X8HXfwtvdK8RWl9DrOjWOq2WjavHq8cFreW6LG1hNPbSWkIjuYLqdfO3tdWlxHDHaq1pEq/bYr4+X9rVsZR9hJSnTxLw9WnG8OWSsoN++7uD51CSbi/d5JPmHDBL+zY4KrzQnGhUoQrUnFuTak1zpxla6moxvpdap2PALPRbB9Ng0i38OXgsrO/S/N+tvCdTub1LeGwMszqhnmt4pCVtoRcRRQTS3bSC1N5IT9ZKtJV8VXqY+lKWIp1KLpKcZ0Y0ZVPbJQXNKUXdtXbm7bJ6W+ejh0qdOlTwta1PEe353FxnKtBSp80/cV4tPaKjfSzXX2e48IWWo6xo2oLoWq6XeTaZpLeW1nBFaBoNNs42mMBnjjvDdXam4lkRJ/P82VlEpke4l+K/tGth6deh9ew1XDqtVm1CdSV7t2hBxpW5o7cqvbqfQ/VYVp06qwcoz5Ka96nNRTildu9mrvXdabHrHxY8RaX4M0vwxr174V1W51/UYxZadFfazp1tpFxeyXH9pC40wtDaz6JoySrDI2lz/2jFc6hcuXP2C9lSuXIcFXzXFVoPFfV6FKhLEV5OlKrGUabSjGNOLjJyfNK1pd7p6W3zLErA0YVZQU6k6ipUbSjBRlLdybvG2i3V+ztc+LNb8eeI/iXq0UPiLWnutL0OOLT7DRjp9pY+G4C4kuJ7iXTdPgDQ3ccsgaXU7tNRvb4wzC41CCztEW1/RqWVYTJMFKOCwqUqvtKlTExa+uc0eXkjCcUppLnnZUVCTv77laNvivrWKzPEqeIrVXFWpxwsoyWDcan8SUrWlFrkh706rTvorXPun9jH4b+EPiHf/EvSvFfxC0XwR4g0LwhYS/Ci08ReKIPDFrdeIPEDeILdpvDQGqWFtcXfhzxBJpD239nlopotZ1IX2i6oNQumg8bFYWpj+Sv7XCyUKtV4pVrKVX2c7QUpKcIxm4e9ZxV+a8Uo6HtUaywsppQq800lQkr8tN1Lr91FRvOHurms5cv4GN+zl478ZeGPjPbap43+KWo+DbaSw0nwtfeIHm8O6fKNO0nU7PUdI1Z5dS1Wy0rxQtjqFxcf2nPFb3QbSVhuJYdXW7vLA4Qjl9PC0amDw8vaRr1cVVlThKrSpTlzTq03Kmv3UI06cp2qybUVKTfLFtEXjZYmtDE1Y8lSnSoxhUmqV0rUqMqcJ+9UnKpOMLR3nKMUrtJ/T37I9/LbfBzxp4R17xfaeK7v4ffGRvClvLqc1+ugazplg+t2do0U0zB7e5vGgvbqws5bixuLPSEsC0Ytbh4B43EFOl9bxVehF0YYyGXYqCnCUMM19Vq/WOWTaUvf5JPllpKV9monrZR7V4WhTnUVaVGWMoze84KNWl7Ju13G8efkvvFabM+f/BnwZ+EuoftP+O7TWtM+yaLf6HrF9CNL8ReIBb+G/GWpX0N5capo19p0FlJpq2T2c1tp2hzat4nGQbg3dvFcWkem71eI8RiMhy/CVFTbpVnBStQqRnh6NHkpU50pzrTd+bSoo0/4dvdu4vmoZFTp5vjMVSck60HNyTUpKpKcZSmpKKjFyvJyjJSld67a+oa3+zMujSqdA8fWs06Q6bDY2/i28gn0rVrOAKmlpHrOk6bY3Ol3JtzNcXEl7Z6+xuUVdQ0yBttvb+DKtSlSfNhlzTqOXPCpDltPmetKKTio/ZgrcqvHsexGlOFmqnOoe7y1I2d1pzRa5VLZ2srNO6SKHgrwtqWs65f6TDaS3+rxWUkUWmrDYQzW9zpbrNcO/iLRnv9KLMkAijlSZrOW1Wy/wBZNFezJwzdSP7qEUoP3lK7vaOvw3bS73bt3N+dO0mrX+yt030tq9Pme+eCPgRALjSX8RXWqaFbqIfP0bS9VGpyWsGmJe2VtdXdzq802naTdzWebBI7eXXb6RxbSTaZNLd60smdOnGpNKo5csutOPO5PsrJqLurap/kEpyhFzjG7Wylpvo29ujuu+lj3Pxcfgx8P4fCXh3UNFsrHVPD8q6lpniWK2TVbzUYzqmoXb2mr6lpUMNjdGwvrWZrq2uLC3g0O5jMq3tlftcXUno15UqNOnSUKcKsairqvGXNOrtanUmpKEXTuk1yprls7O5hT9o5Skp1H7TenpGCsrPlUoya25ndyu9Va6S2p/2o57aytnfw3omq2n2nU9Og1FPEkes6pdqE+bVLXSLKwk0eCximWzigtrjUYZHW3dLqIG+s536FnNWFJxnTp1Jzuryr1He87RdopULRVr2eijq+dNmEsujKfPCfKpSi+X2MYyVrKVpyg5a6t3lZp2SUXyny/efH743395Be6DL4QuJbua4a0sLnQbvR9SEmluhmt0gsr6SO8gUNZ3BSG0stPuiFS/ufLgltYPPlial3J1ZJJpc1PWm5fy2fM4rdJuVn00Z2Kjuo01OMW48s/cbS0vzu0ZX3XKl6nlnjC88T6vrN/fa74a+I6ahKLfVLq8urW7uIpbKZMm0vdSWxu4nsbJLm3TTtNtLv+z9H0y7s4Ge6sT9nuMqvtZKUvdlKSbXPUUXCNtJQjpZJ+9GT5le99gXsknCEXdtr3adRpSelnK7V1322E0Xw5ebrWwgiu7pk0wRyC4ka7uVa0kii+zAX3mRXJt7jMkgvLae3N3Jc6laSi4Yy1xe0nVcueLg1PZTsp2UVzKTvpLa/l8jrS5YxWu12uvofTGiaTZ+C9OsheeJNLilto4GX+y/C0upxasLWYS2umedd6fHp2nN5NzHIl7pjaoLKWSSWNlAljXp9jRhGdWeIfMoR5Iwhze/d2i5puOl7uyVtG9GY80580eRxi24c0nytJ6OSTWqSd09m9N0em3/xB8OT6Euo2dno/hmFBJex6ffeH7ZNOiubf/SZtbs7y3jtJLC5ubnUhcNbDRbuDTp5rsrEbiSWc+n/AGhzttwcJO8nGdGTpNy1bVrWvvrJ99jj+ray1m/evzRqRi+/WEr/ANLsOvbzS/EGgWOmReF5vEOsa1A/9pT6b4i1nRrfw7apPFNam0Fho96ur3U0Phy98+41LUm+0i3u7cCBvsYjzdSlWo1Kaw862IcU1Km7UqMd76JtS01blZdr2FGLVeM/aqFOMrKnUu51JdU0nH3JbpJXdrps5zQvhz4p8RaDcSQ/D/Q9Et7y406W31G5m1K602S104G0luNR/tC5uLKKT7LdJdXdvJe6Xe3bWgtHupWne5Xo+p47EQqwpZfVvany1abjGk01L3nOo4p81t4ya0u0tL6Kth6dVKpiObdOny+9dW0te911TW9tDzr4I3kurnxrr+skaPqfhXUfHfgnVJLe40S90i1to9JVbabRIvDKWmk3N5Fb3k6s9tqGpwWIl1JF1GO0kkdO3B5VOnUrzxDirYem8RVdSElepSU17KmkpTcHKS0bcU481203hVxTrU6TjGSlKquWKUlfldpc8n8KT01tqpLdO35y/Hz9oi61/wAe6VqHgbXtU0aPw5bu+meJdOWDSPHGpS6yiavfnxdruj21lqWoLoOozLpGm6WLTTtFtHsdRutLhD6lc3mpfQ5JgKLwk4SoUZxq1Zy5pRlztU6jjB06sZRnDmXvOVKUXLRqVrJeTj6tWFZezrTg4RjGfLyvmnOmnNNOL92D0it07qTZ4HZeM7fUrm3m8TeAvDficxyy/YddtIbjw74it0aJri4zf6TNY22r3U0VrNIZdX0/UJ/PeSWVtQaO2kn78Rl84xnTwea4vCwa5nga0pYjDNu17urzVIrtL2nNZ2u+nLTrwlZ18Dh6s1viaThQrqO17Je+9r3jq9bHpeq6/e6qsGsLrGsSWGjQ3b6FpXi2XVdcTToXkUziG7sb0RW0Mt60nlg6Np8UL6fZHTkBWG5tvm54ZRkqFSCk5T5alXDVY0o8zUnzU44iC55bpxp15u7uouKbXqxqLkU6LbaiuWOKg5PlUbqN6MpOy/mnRjHRtuLai8jwn4hl1jUJrdLAW3jDWl0610DUfDqt9gj8galaTxaparLcabqCapfy6TLdXurwPNZPbyRwSeXPHNbbYzBVsPhY8k6mJwFPkdenjnTVVc1WnGLoTqwdeLpU5Ts6FaNOKV1HlVjGhUo16snVUIYiylTlhOf2NSEtZQqwpONGqruLaq03Vbj77fvXzvFqS3s0du3hrR11abQPtLNp9tZ6dp0d7cXFxNaahplnataWmi3LxHyLvQ9ASPw/dieEy6XNdvLfw9WWvlU8ZLGVIUFXdNqUWq1enDmpuliW9cVSSl+4q1E3BK8JLmd+TG8k5exjRVWtKkrzsqUdPhqUlCMYqaerglazsoxSPE7jwPq/iDUVknv4beLT0tp4xBGSz3qXM00c12FkJ+zQ3lzGVeS7kjt7ZVdVKCe2X61Y2hg4QhSoP9/7sW7QjCEYJ2puS1corVpte89tjyHg5VY/vKi/d2+C7k2n9qN224ve1ttdLn9UP/BtJpWo6R8Qv2wILpYmtp/CPwRuIZ4ooYXkuTq3xRgvFvPKCfadQVreNrm6aGN23xq4x5ePu+A6lOpUzHli4yjClzKUlJxUpNpJq2kneXXW/Y+F45pShHLpOXMpTrNPlt8MIwaa2VtOz1i+qR/WvX6P/wAD8D8/Wh/Gh/wXl/Yq+O/wB/bF+Hn/AAVo/Zn8M614tsfDus/DTxh8XoNMtrvVpPA3jz4NjRbPw74s1rTtMjivE+Gfinwd4b0Lw/4muEW4sdMvtI1V/EN9bWninT4V/YOA86wGPyfE8I5nUhRk6FejgJ1HGEcRRxPtHKDq1Jcn1ihWqOVGlGMZSpxjyx93mfxue4Gvh8ZTzXDRlVTlGdeEb/u5Q5YqV0naE4r3r3u3o9bH6GfF3/guJ4B+Of7MHgnS/wDgnbHqXxW/bk/aDvPD/gvwD8Bbfw/eal4o+EmtX8tjJ488S/Etbo6Ro2leG/A2lNqNvY+MrjUW8KXWrz6Xr9xJN4Q0zxReaV81hOCMZgcyxa4hccHk2Wxq1q2YuUHDGRgnHDUcPB1IzqVq81F1aNPnq06V3y8ziejWzujXwsfqP7/GV3CmsOk3KlKdouU7NuMYvXmaSW72Z8m/8HY7Z/Z//ZGyNrf8Lf8AHZ2ngj/iirDt14ORn1Br2fCXlp5nm15JR/s+ilKXupt4qM7Wls7J+622lF9tOLilP6vhLq3LiHzW1ir4aon72zXNK19uZ23PzK/4KIfsZ+JLr/gmN/wS9/4KAfCPSdaHiT4afs9/DT4cfF7VvC9vqDanouhWsVx4o+F/xFuLnTnQaPB4R8Qvr2g6j4hZVu1n8SeDbeS8httKtBH9Lw5n2HXEvFvD+NqxdDF5ji8dhFOalGUqidHGYWnBv31iqDouEI3b9nKUbu7PNzHB1I5ZlWPoxcZ0MLRhV5U1JWp3jUdtU4ydpSeyilo07/vZ8RLLQ/8AgvV/wRm0+88E6noR+PkOk+HvEjaRHcW2l2XhP9qn4V2DW3irwtqOmprGqP4e0Lx1b6h4isPCcmv3zzWngb4heGfF97B5qxxL8Fh6kuAeNakMRGdTAUa1SjKrFOTrZZi3K1WKSSqyopRb5fccoyjZa2+gqpZ7k0FTcfa8tOSV7uNeipJxkm205Rls9dY62Z+bP/BLf/gq94P/AGAv2Ef2kf2UP2rINW+Gn7SH7Jz/ABJ1X4OfCXx7pOu6Lq3xAk8X/bte0f4eWPl6bdS2Wr2nxT1a9k1SS4VIk8JeLtP8T6UL7RdG1270/wCn4r4VxGf59gc3yXkxuX5s8NDGYuhOnKjhpQpxTxNWfOowpzp8qk5ztTqQlTnPmZ5WVZrHLsFXweMvSxGDU5U6dS6nWu37qba95PaKjdra9nb6H/4Npf8Agm/8Q/gP4d+IP7Z/xx8Jax4J8YfFzwzB8Pfg/wCFfElhe6P4jsfhZLqdh4j8S+MdU0i6lSWzg8e67pHhqHwzBqul2OrRaH4Wn1u1a40PxjYXE/meJfEWEx88LkWX1vbUcuqe2xeJpvmpyryw8cPHD0+RyU/qsVUcpRk71ZxdkoOMunhnLZ0Y1MbXUlUrxcKcZrlkqcp1JylKMkpXk5x5JaRtHaW5+dH/AAbykf8AD4z9ozkc/C39o/HI5/4vN8PulfR+IVSnLgzLFGcJNYvK5NKUXaKwddOTs/hT0b2T0ep53D8ZLN6t01ajjHqmtHXk1v3Wq7rU/sx/bW/Zo0L9sT9lX44fs1+ILs6bbfFbwNfaJpmr4lePQ/Fdjc2mv+CPEE8EBEl3baB4y0fQdZurJSpvraxmsyyrOzD8dyfMamU5rl+Y01d4TEwqyWt5U0nGpBNWac4ScU++utrH2OPwqxuExGGbt7Wm4p6aSvGUXrfaUV8rn8on/BGP9svS/wDgkx4h/as/YZ/4KHSal8A59F1i8+M/gK/8R6Xql5omt63p+hx6B4w0zw3qOm2d4NctvHGheFvDWs/Di+0oTaN4pn0rWdPsLo+INR03TtR/VuNMmnxZTynP+G1/aUJU6WDxVKi4utSpVKjlSqVKXM5QlhVzUq8JPmgmqjUaei+VybG/2S8VgcwaoSUp16bm7Rm0vgjzOPLGX2d7t2O1/wCCC/7GfxP/AGgP2zfjT/wVp+Nfw9u/h94S8YeMfi543+Bmi6taajat4h8dfHTXdc1LxX4x8MS3klpc6h4L8HeEvEuveE9M1i80qbTPFOpeKnvdHvhe+EdQAw48znC5fkeXcH4OvDEYqjQwVPH1aDjKnQjgFK2HqOnKcHUxFVQqVPeVoRcOVuamr4fwk8TjsTm9WM4wqVKlShGcZRvKpK91zL3oQhKUVyve15d/lj4IED/g6c1kZHH7T37QS8kdR8FPiSMfX+teni5wfhQoKac3lWBXI5LnvHHUJSTjvzRj70la6WrsjmowkuJ17srfXqrTaesfYxjzeaurX2vdHnX/AAUC1TT9F/4OavDms6reW9hpek/tg/8ABPjUtSvrqVIbaysLDwd+zPdXt3czSMqRQWttFLPNI7BY442diACavIuWr4ZV6UJRdT+zeJ2oKSc250sc4LlXvXnFqUdPeWquiMf7vEyk01FVsFJya05VhYK99rX0ve19D+iKPxZb/wDBQT/gshZeGtGnh179nL/glb4Y1HXdauIl+3+HPFP7YXxMjm0DTbecCRbS4uvhdomn602j3bx3F54a8ceDPEKW2yLWhMv5/Gmsg4QqVG+TMuLMR7O0Zcs6WS4Re01a95fW6zhNJON6Vm7o+hl/t+ccq97DZdBTb3hUr1Fy8qlrF+z3cV70ep+bv/B19+zwsvh39lf9rDQ9IsLe70TXPFHwF8d+IY53j1u8ttatH+IXwo09YACraZoV3ofxduftaGN7W+8RwxOZftcIh+n8KMyjTrZvlNepB0sRSp42lCtK656d8PXUeaS/eTp14csFe9KnUk4uzkvL4qwjksNiacEp88qLajZpcrqRmuW3X3eZ3te29j9G9b/4LX/CDwL/AMEmvhp+2Fq/izSNR+OXxC+F174H8IeB4rLVdRbWv2p/CugQ6V4q8P6tb2kUj6LoGieKMeLtVn1280sXfge5sLjTLy9vNc0SPUPmqPBuMxfFuLyOlSbwOFxKr4rE89BRp5VWqydOrTcqkY1J1KUZ0qUkuR14TtGUadSK9SpnFKllccW5JVKlKdOFOz5niIpqW0k4xXx8r95xcbP3kz5U/wCCfP8AwUe/4JHfAP8AYH8J/s/fGX9q3R/E/wAQPix4W8W+L/2qLnWfhV8dL7V/HPxT+OaXurfFW28Xa/p/w51E+KtS0yDWh8PW8Uf2pdzazo3hjTLpbkIYlj9TiLh/ijH8Q4nMMHlap4fDVaVLLIQx+XQjRwmXtLCunB4typyqRpqtKko39pNxUebU5MDmGXU8FCjUry9pVpzlXboVryq11Kc+d+z5XySnyRbqXUIq7urH4mf8ENPj98GPhX+1H+0X+xl8XPEk3in9nb9tzwbrP7O1pf6PonivULTxx4uuPEF94Q+G9xBpWn6I3iLTLXxv4X8ZeMNLtL+60fTZ9GvNf0m51r+yLe0vJrP7fjvL8Xj8oy7OMHSpwzPJa1HHVqcq9FKGGlThLEL2kZ1IXw9em6jp87lJNyTV7vxclr08PisRgq3O6GLjOhT5YubnNvlg1GO109Lp9N0j6n/YH8ZeO/8Ag38/4KCfFL4Cfth2Wo6V+zH+0PY2OjaV8d7TwxqU/hfXR4G1PWLz4W/FHT57C21a7bT7Ow8VeI/DnxE8GaZPe6r4V1LxXZanqLXdhoFnPq3mcQ08N4iZDgsyySpTea5c516uXOcadVRrU3HFYeSnNNqMoRq4eUlH2s7Qjqpp9GBq1OHsdWw+MjbC12oKvKMuR8rcqdSM7qC+Nxkt/dVnof0g/s5ft9eIv2x/27/Ffhf9nDSZ/HP7DPwh+BusaT4y+P1nZSWngvxj+0j4i8W+C9T0TQ/BWt30Ct4rs/B/giw13T7z+w9ttFqOvate6rJ9hi8JXGtfmmb8PwyfIKdbMn9Wz7GYylOjlzlCVellsKGJhOWIpxbnRnWxM4+zhUUZclPm5WpXX0mGx0sbjpRw9NzwVKkubF2fs6lfng/Z0pK8JJU5qUnd/Lld/wCWj9q74xeAf2f/APg5X8UfGb4o6vPoXw/+Hnxo+GWv+J9WtNI1fXrq1sYv2d/BVqq2uj6DZajq2o3U95cW9rBbWNnPK00y7gkYeRP1nLqFXMPDGhl2ElQli6+AxlKnTq16dFKU83dT95Kc4qK5IKSvZ8nNLVWa+UxM1R4mqV6kZ+xhiqUpziua6+rSjaKS6SavJtxV0t9/0v8A2I/2Pvj7/wAFCP8AgqL4n/4K0ftC/C/xN8DPgV4Z8TWesfs7fDvx5pdz4e8d+NY/Bvh2LwX8MNU1Dw9NM+o6Ro+iadYWnj3XNYuJV0/xB40mt7Hwuus+FJ7+6svlM7zjL+H+EqfB2V4qGMx06c45li6DjLD0FXkqlaFOopSjUnCadOK19xOUlex6mEwmIzHM5ZvVpSoUab/2em7qpU5VyKUoyjdRa1srN7p20Pz++Bek6T4g/wCDovxtoeu6bp+s6Hrf7RH7WWk6xpGq2dtqOlatpWpfAX4x2d/p2o2F5FNaX1hfWs0ttdWlzFLb3MErwzRvG7KfpsdWjDwupONSMakMnyyUWp2nGpTzvA1lazTUlCMqjW6hFz0SbOChTUuKKynDmi8ViLqSvF06mHp023/dfvWe3NF66NFv9jrV9W/4Ih/8FpPGvwE+KN5qfhj9mb406lqHw+03xf4nc23h+9+G/izURr3wL+JN1rVxDp+j3cng/WZrDwb468QRvBpnhr+0fiCbhYjYPAMs89nxvwTSzHCuM8zy+EcXUw8GqlRVoRp4bHUpJXnF4qzxUKekpKKnFOLd1gpSybOqmHq3WHrOaU5XVNRm06c5Tdoe7rdvRX2R+xv/AAUs/wCCa+rf8FHP+CpH7K2meIrWeH9nD4Sfs/2/jD49a/Dc6hZ/2rpFz8T/ABa/h34ZaHqOltFdQeIPiNc6feWj3lvf6XNovhHT/FPiCy1JdZ07RdO1X4vhbiaPDfCmcqk75njsZDD4GntKlJYLDe1xktVaGHUXBK1515win7soy9jM8tqZjmeGi7xw1Kk6leXRuNepKFPZ3502+VNSas1vc+DP+DrvQdE8K+DP+CeXhjw3pOm+H/Dvh2P9oXQtB0HR7K203SdF0XSdL+AVhpWk6Xp1pHDa2OnadY28FpY2dtFHBbW0McMMaRoqj6Dwmrc2I4jqVqt6laWDnKdWfv1J/WMzlKTcneTSnFvspRb3V+TiqkoxwMaVO0I+2glCLtFRcVBWW11rbruj6t/a+/ZP8bf8FFf+CX//AAR3+BfwVvre4tfFF9+zRd+MfH1rZy69oPw38D+F/wBlbxhp/jvxbr6WM0UKv4bu430CDSL7UNJOp+ObrR/BUuoabqurRNH5OTZvhuHeJeNMfi03KnTzF4WipRi8ZXq5zKdCjCT2jNSjOdRJqnRvVacVc6sbg6mY5bk+Ho2XNKj7Sb2p04UKiqSevRtQWvxyS12b/wDgvf8AAX4Z/swf8EZvh38Bvg/oMPhz4e/DX4x/B3w/oNgiQC6uTHp/je51PXNYnggtl1DxH4k1ae+8QeJdWeFLjV9e1LUdTuQZ7qQ1XAWPrZlxtiMzxlVyr4zB4+cuZuMIqUKao0KcZtyhToxXs6NNycoxbjJyeqrO8NTwuTUsNQi+SlXwyV178uWV5TnZJczScpvlXV2SPsf/AIN1/Euha7/wSZ/Z70vSNTtr7UPBXiX44eGfFFrBIry6Lrl38bPHvjK3029QEmG6l8M+LfDusJG+GNlqtpMBtlUnyvEXXi3MZLWE6OXyhJaxklgqMW4vZpSi07Xs01ujbhxf8JlHvGVaLXZOrKaut03zO3dfeft7XxB75+EH/BySzp/wSZ+NzxlA6+Ovght3hSuT8V/C45VgQ3XO3Bz0AziufFfwJ/8Abv8A6XE1oX9pHlte0rX22fY/zaNOa6YpCrCaJyWCbvkJQb2XIjXYdsToFK7Y92ML9+vGlFavrbf8v8j1qUqnwq+rXNyp6JO/nbTf5ndQWcM37tmn+YJJciPe2xg5yZI3UJuXht/llSMBVKr8vM523snrZPT9T0lBfF1t0tbtrppf82et+G/DFqq21x5iTLMVV1EcBdMsXRSzZYgptbfKz7lXBCOAi+biK8m2nGzWzSaW3d/oz2cNhocikrNvdOzffpb8tj6u8DeHY44EeEP57tGYFAC7XRQzOwRWQxvGOQzEblVmcsq7vEq1X73M0opt32d99Hdr8ND6jBYaHLs726pb29F91/8AM/R74C+EZrK70m/uoYYS1/p0mWEKrF+/Rt+0RsIESMEMSGHzShSiDYvyebVFPD4lRfMnQrK7d2rwnfbpbuuuvY+uy+i4Onpq6kNlpvH53/4B9b+L/EqXRmbTL6CDTRp2mW9xqQvktfs8M8M0lzp1u1o39oKtnaR2sktyse1lkju38poLm2H854Wnz8sneNRVIWi4ScfeajT5n9lTlpr12vsv1WKvGcX8MpVPmpSfbXVbP5rc8a0WC6h1bRNO0u6le3toLee01KEveQAXF7dJewQRXzRztNJbxXEbX7TLpunBV85by2hvIZvbwbpPFYSSjG8cbh24XlGcv3sI81Ryk42unZKKvbd3OLHQccFi4x5n/suIactYxXsp+6mrW6tJt7n4L3KWM9xqUmqPavbf2isxtZr1XM/kXTW14kP2Rn1GL7XaPGqyRuq232bfvt5i8if0Ziak4137CFVSlKvB1qdKpzJyqS5HPnU6fKlrpFaO7ummvxLDYLEVMLS9vhpTpwjhqvsav/PynSjz04Qio1Uqt48tRylGHK+a90eu+E9f8Oadeaff2T2QnGjm2e5u3jt0N6LuO3t7idZb8faUT9+s7QrHAbaKV4Emig+1S/H5ng8wxEKsZRxEoe3U4xVOWkNOZU3yXfldyV++x9Zg5UKDhUpYRwlOjKMpyhOMpTfw+1g7ctursvvK9hr8RuUCa0IrWO8by18+0RCHje5u2jW4ZnlIdUjt3dpnuJAI2eYJFWE8HVUE44OcpShebnSqud1aKdltNLy6bWQQnV5mr1ElUVla0Era8nu35bv+Z7bu5tfGrxTps174YudI1bT714/CdrHMbS5tilrKNT1qW4tzcwXEga4hi8tMgpOEktXT7RJOktd+UYStUg1iKGIhGMmoxqxcZSjFpRcoSgnyuyd7KzS264YxyjLnpQnObh73uuUeaSTk1yq/Pduzv33R4VpN0FjnnvWt/MVt1q6zgmSR5bpLkFprm5nuGSO4SHaFd5DJLNbFYlKTe3i8POpKhGkqyUlKnVcqbkklayvTjGytG0JSb0teTbPMwlKtH2sq2Gk7OM6bVOqnqnpyzcnKTbvNxtDR+6rq3aGaK4hhe6ubOSe4gvYj5L2D3VvDdJI13brKt5JLHbyPLP8AuY5FuJljtlgVdotk4I0XTnNU6VeMF9XcYuM7KVOcbzipJtVLXclsmm+VWO2dGpOEXVpqU3CspOMJJ/vFyuCSekWpNreWi10afunh268B6Jp8cGoaloELILWzk+xXFk0rW9iqykb5JmdQhhMrfZCkc0jR6fJPco+xvjswpZxicViHSw2NlF1KtRVatKau5SkrRtTgnFx2ild9L3Pdw1PCYejSjaCUYQiqcVK65Ukudty2er1XkenXHifwLFZTS3epaW13cIA1sdW09ItztJCXhNncSr5jWqq4iultjiWIG333bTReC8tzj2lo4TGwXWpHCYrXS7vFp9fd213O32mHcbP2d30uuVa+u9vPczbrXPCl94a8Q41zS7Vn0HUZLaGPXtLlWaeeF2SO5jV7Zrm6G8eUkMkVzK0cJtTCyn7N1YXLszWNwrq4LFypuvR9rU+q4iPJH2kbyXND3VFK8nJNWu9EY150lh8Ryez5vZTUIxavLmg00le7ersl9z6/PNpDpSWt7Zf2rpLXMUcypPcXelTbYDNJAbi2uwxil+0pcLdCJUWckMOYEM0n6BOVZ1IzlQr8snrGNKaS1+KV4uz00bsradmfHQwcvq3IqdVTaUpOcWmmlyqEfdWltWmrp9baHvfwy1qHSYbaSOfw5NeadA8qy3mveGII2MquqW1iJtdiyDsW4jtVWbyroIZovIwa+SzfL8VicS/Z0cXOjUnLmf1XFvk81GNBxd9786T8j6DL1OhRppQgpRppyc5xi2v5bScXzLsaeteJrK5tLuwvtb0i3P8Aasc0lrca7oN1PamRLW3nkF2mo29lcvOY/PiNhNO0DCIRPDG9vDP5tPKsXCo5PB46pyRkqbWDxEYyk00oSjKm5WejdRNRV/JnbVmmoqPLeU4ynFzi7RurtSTt0+DWXyaPUPC/ib4f6d8PtQ1A+KPDX9qteahYakq6xbWGrzWebJrK6t7RZbSW8RNzwz3kHn2k8I+SOKT7VE3FjMszb617Sjl+PSai/dw9adrO/KpKly27XvZ6t2aLpVISoNTdNSbk7Sdne1kn7yfLp0s97PY4WCXwT9n+06d4q8JjN+fMsp9WsjqFwtvstpDb3E18slpJcIYVhvJd0N7FZ3Nz51lbyHzNZRzuU7VctzNScEqc4YataLV9ZJUXe26Ss29Opz/U6EYL2dSim224urC93vq3ddEm9Fb1Pbbbx18NY7PSL+98TaFq91aWNpYPoi3kJi0r7KDumt7jT2dLmSdlEciCUTmC3mih/tDzGuV82pk2bNuP9n4yMpvnlUWFxChO70bXJ7stdVffodiq0Y6ud42UeVNe0TjpvtJN7NK1it4uv/h/8UNIsV1ZfBJTQ476KK9fxl4O00CTUb20jK6bBeeLbG7e3h+zyzkXEN5cWxUNdw+XJGE78Nhs+wkl7PD4+ipaSccDiHzxV7xnan8Ouq0b6NWZjiIYTFRjGtThVUW5RU6kY8rfVapPb5HzVrHwy8G2OvTvoPizwPpiW+rSxWc8HxD0O5RrK3uoUmuFa2ju51RoppJ4pVSc3SRmCGOdlZW+gjmGbypcmMwOMxUZUrvmyrEVaqq20WrpKEb35lGN3pdxsr+NLKMNGt7Wgo03G9uXE0uXXqlJNdPM6Cw8KeDblPtFzqPg2PTLO2OpOLrxf4TbUYZdMFzFALCKLWLWK6mzFbXO+5tL+9e9umhN3pv2e8afgi899rVisPjueTlR54YLERoulWsqrm5wkm5qMffUk426XOhYPD+9J04KMV7SC9opVFKO0Y8r0X91xu+jPPNV8VeEvFfiez8TX1toME1pZaLb6bYvqekwQy3MPji51ObUolgkRrFrWytTZS2k8TC009ftFssllc20C+/DC5hgsBHBQo16lO+Lr4mdOjJznD+zcbThRhFQcpOdWrCCilKU27JuTR5c6f1nFLG1KFVVKX1eNGlKE+SHssTRr+02V5fuYr4tE3pezX138Lr34b3HhfU4h8bfC2gPqXiO21vXrS5v7NNYe4vfDU1gv2uRfEGmLf3b2qvd6je+RdyR6zqOpWMU3ltcvXymbYLNpSjCrgcXVhRvSp1qVCtKM4q/uQgoydOlBLlXPeU0lJSaufQ4OOHoqahJpy3jNcso8uicqlo06sqi99umkoaxaOl8KzfC2y8YR3p8UeD/ABbYXaRPdt/wlvhzwjNJ52y5ltJW1bU4YTpcRZftCQ6pYanMyMq/ZYYFevOhlOYTVJf2bmD974ZYTEeyhCKaUlaCkpu8XdyafvNJdOlygvaSVSledvhmubTRde2/ntY7z4ffED4WfELRfEWsanoXwE8Kf2dr13pHh64vvFXhy4vNWtIJ4ri3ubt/GQ1rWtOt7hXint2WwnxPZNEs8NsxiHfiMqzOk4ww2FxnL7OE5zhg8XFxqTjd0U0lzRi78017vNGOqujlozpyi5VYy5uecVGdROMoxlaNRKKi48yV1zN6S2PorwF8TPhFY2l/p9/4g+C+g26G7jW4tvHXg2Rbm/dZ4rLVY3t7+3tVhtpby5KrFpkM8nkTjyj9qjkbnjlmbOM/bZbjG1e0nhsRz378zjaXok7lznRTjyS5ev8ANFf3dNVfu9nqzl/FmsfDC9mmnt/2i/DtmwtbaxsLjRfiFpVlps8MIvWsrHWbBNduY5PsOoSxBNQlt90jfYnXyobdobWf7JzNSXJgcfPWLU3g8Qr7Sd/3aWjvHbWxoqsJJc1k2tU5Jx022t0t13OWitvhXpEOmz6J8ZvBUi22lW5TUYfFvhO31KFITYRPF9igv0R/OW2vNmjRW+UMqSzDShPNBE6uR5k2pfU8fLmu5xWGqu71tp7J2s3pa2i6q5cK1K7i+SLW0r2WuvxNtPrt6eRieIfjd4Vk0ePwZpvjfwM+k22r3VzDLP4i0EGze0t9Vk1DT2v7O30UywXri31O1vrS/Nu+rW7Tbr9nTyeSrlmbxpxgsux8l7yjFYLENr32/ftSvrutVuvQqLoObm5wUls/aLslte3lojyNde+GFxrejpbeLPD9vPKL65juH1/QJLa0kkWxtYrh0uNSea8S4kgaRgZLy6tFs41TyUIuEwWV5xKLissx6cpJ2lg8Uo3W17UZNLvoypVKSv8AvIO3acb/AJnf678ZPBOj31r4Y1bxZ8PfENukktxbX2m6pot5pkGlavaXX22wt77SdWsbp760kEE9tBLrdvBaXM01xbX9x9nlspNnlWbRUYV8Bip2WsVh8TKPX4G6VOW2yaavfV6olzoz1UoQtpbnirvpJ3Z29jqfwK1+z0648L/FPw94X1/SyI4p7nxH4VtLC6tv3N8sc8V5q11DMLHU7mNluZby31G3hupHfTdRms5RHrSyPGVYScMBj6ck2lF4PEcraSa19m9W3bdaW075usqbV5QnB2+F80k767N6Wt073Z22lePPBOk+K/CnhfWviv8ADnU9M1mx1XVvGmrW3xC8GfYvCjQ6munaLfzTu17catcX128Eb2/hi3h1SGFr29YLaW8F0np4fIsXCdONXD5goS5ZVeXC1JQgpPlc1+4m5ShbmlSjzTcErK8lfmrYjmTnTp80o3UVK/M7aqy56cdW3bmlFX0ckk2vePBXif8AZP0u1lur34keBvFGotdahdDVNU8aeGtMsjKiQiezP9uanF4jt7W5eIXFi3/CPtFE9xcyJ9kgcQR+1QyPC0m08JmWMm53c62Glg4PslUca03FeeGp6dtzgnicxnZx5MOrbRUqs5b+81F8kJW0UeeotPi6HcXHx6+FtmRDoXxN+CXhmGGQW5m0Txh4P1e8tmC69c3Mq6xrd/fxi1DQ28MCWfh+18u48hh/o0oSlXWaU+aGEyWOFcJyUakMPiMZUnHonUrwnTs1v7KK5ur0QqdDns62JxVb2ibnGo3h4watZr2NRSctXZzlp2ep5d4u+J/wT8UW1y+q/GDwfrN9/Y4S1XWfiL4VmsEvbRbST7Ssb3c/2Waafy/LW0gJS3WUtDFH9oifycRTzuVZVJYPMK7lyQk3gsXOPJHm1anCcYvu4KK/mv7tvQpU6UIuNN04K7leTTknLpFyb0+97anwr8F/Fvw98CfAP4o2beLfDEur6rqXxBtIbP8A4Tnw/bXlrDrOl6TpFtc22ntq1tLdafJd3EM9oukWMmoLdy3FxNO4TzLW50c1q06kngsfSk8NhqcYLL8ZKdR+xUal2qdoSi0k+Zat2srM0SownTjFRlB4iq5TdSCVOFSak9Hq43b5bfClq3c+D/EcXgi51nW7mK90C8TUrrTVWe01/Tc2wnLCOHT4VRrS5imjsoJdYTzr2dLu4EX2JEE62nsYH+06OEpweFxcJwhLkTwmJbclKCSmlFNXUpNW5b202Z51bDKeJnL3Zwk+aTU4rf8AkbuvXcqaTF4Ttba5uzr+hPIYpoIVubjSYzEpjtJ/JS5tZzGi3EMs9p9pSea6tLizlaGS6mmjZdKtTMZ1HBYLG2i3K8MPXjTlZ2+KUJXve9lLztoL6nTS54uOra5ZSi5Lztpppv1OzW/8PwWGyHxJ4du/scUVobv+0tItb3VVs5ZJZoWj1DWIby1htpUjxMZrWd7hZIlR4h5cvFPB4ys5KeCxqbk5RTw9ZqMm/jU1BJJXatvZ3uzohH2KjKLhe1uVNS0cbNNdv1S80VrrWvBUSaK9jqmkhzd3N1f2tlfaZYQ3CWcnmWNzKlpqkNrGl75l1bvIhOok26m9ZV8yKbWhhczUcTQlTxllCkqU54erKLldOUUpQ96MbNcy02Tu2jKpQpv2dWMYqonK8E9HbRSfLaza15W+ui0Mq1XwxefZ9Og8RRyxWEF9qRt9HOmXsluq/Y3+z+Tb3aRLskdI5LiGOaG3dr4HY8yKd6lLE0/aVvqjXtKig3iY1cPScpXbq+9Bq8mrtRSv0skYwoT5rSk7K/s1GPPZfZg+VOV7ab9O5u+EPAlrJrJihazt7u7njewTUX0vSoJvtcHkwRarfXl1BBYw3FxeqLm++1Wlj9rjW2eYkW6SzWxjn7OLnC0OWMm5e7B31lCUuWy6NyVuW+nUmjhWubki5tt3vF3vd3921189Wf0j/wDBHHx78DP2TvA3xg8YfGb4l+Cvh9/wkkPhOSeTVdaa9lsbOxuNSSV9ZvbKO6tlIv8AWrRDMrLbwyahbRzSfa7wxp954d5jg8Fi86xGNzLCQVeGEpUYfWFKnam6nM2owly1L2T/AHjvde7G9j4Tj/KMfisLlKwWXV6zw9bGVK1SnTu1GpClGCkvaJtXUkvcjaz3td/sH/w9V/4J2Z/5O9+C5/7mXBHbkG3BBz2IBI5HHNfrDz/KYtKWOw3NL4ffqLm0v7q9lrprpfufmCyPOW2ll2Jk1vFQjf8A9OO1vPsNf/gqj/wTpkVkk/a6+CzowwVbxEXBVhggj7KVIIPI5yOCKbzzK3vjMPbR2vVv3TX7ro7NOwf2FnL3y3ErydOEvv8Aft+Bxvhr/goV/wAEqfBl5qOo+D/2gf2ZvCmoau4k1a+8NJoehXeqOGEgfUbnS9ItZ71vMAfdcvId4DZ3DNaT4jwVVKNbNHXhFpxjXxGJrQg4vRwjUpyjDl0typW6ER4fzeEnKGU102rNxpUY/wDt17+dztD/AMFUv+CdZ5P7XfwYJA/6GQZx1x/x7Z/DvWTzvKpb42gr2vaVVX5W2k2qN7Jt2V7avuU8hzl75TiJaW96NJ/hKdiOT/gqX/wTmnjkhm/a3+CksMisssUniKN4pEdSro6NbMjqysVZGBDKSCCCcjzzKv8AoMoJ3vzRlXjK9lG/NCinflSV77JdkJ5DnLsv7KxPKk048tLlku0k5PRdLWKOl/8ABTn/AIJqaHamy0X9qb4DaRZl3kNppmrWmn23mSAB5PItLGGLe4A3ts3NgZJxVSz/AC6d3PH06jatzVKleo7drzpSdvJhHIc5jflyrEpXvZQpRS+UZL9fU5zWv+ChP/BKnxJrem+JfEP7QH7M2u+ItG2f2Pr+sx6Fqet6VscyJ/Zuq3ukT39iUcl0NrPFtcllwxJq48R4KnTlTp5p7KE1aUKVatTi15xjRUfwF/q/msneeU1W31nRpTf3qV18ztV/4Ko/8E7BwP2vPgxz/wBTKAO572wAz/nms1nmVxv/ALZhrN3tHnSv1btRbbem99tOpSyLOoq39nYqf/bkItLt8aVl0S217gv/AAVP/wCCdQ24/a6+Cw64/wCKlQEeucW/y5/DPvSlnuVv/mOopq2qlW6baexcXbpdMX9g5yndZXiU2rNqNBNrs2pJ2+47XwT/AMFEP2JfiTqs+h+Av2lPhf4s1a1sZNTudP0XXPtlzBp8Vza2cl5JGkG5YEur20gZ+gkuIl6sKHxBlMfix2HXa8qqvb1oo0jkGdzvbK8Vp5U+t/8Ap4uxN4/+Pv7Emt2FnrXxN8XfBrXbDRJ3msL7xjpGk65HpVyCpeayfVtKvHs5tyKTJbiNyyLySq1VLibLaF44fNqVFzTT9jXq0+ZPdNQpJPvtuP8A1Zzqo9cmr1HvrQpTf/pbf6IXXf2+P2L/AAT4XsvFXiH9ob4Z+HPClzHaLYarqGqmx0+SK5VBZrb7rZDiRDH5UaxjCFcKFxRDO8tnLkjjqEqktfenVlKbSu5SbpXb5VLZ79CZ8P53RhOc8txUYQcU06dNRhfSMUlUile99W7paHnviL/gqv8A8E5PCd9Jp3iL9sH4I6VqEQSSa0uPE6NcQiRQytNHBbytFkH/AJabXzlSMgiuqnj8JiIc1PEKUNlKKrJNPWyThCMk9JXTkno1fc5K2W47DztVw04VFdX5aV9N/ei5tarZpPvLvzj/APBYP/gmApIk/bV+Bak8lW8Ry8/d5ObDn7yjJPBYdyK0dahKKi6ul3qoTV+a/NdL3Wp3fMrWd3ZI51hat7qjzN2VrQbdttXHm06a9epMP+Cvf/BMdYJLoftofA8QwNHHLN/wkMwSMzRvLEjN9h4LxozqOhUFhwCalYnDRkovEQuruMZR1WlnyqyaSWllbRWZf1XEayWHtGLs3Gys9rSff11Ef/gr9/wTFVI5n/bU+Bm2QB4nHiZ3BV8AMClk+0MGAyccnacHIqvrOHu37WLurNLmjdLWz95LTfUn6piG+f2LSel721va6ff7Oj1WltTyHxn+29/wR6+LXj7wD8dPH37Sf7Pvj3Wvg5p3ibSfhzeeJNUt9b0HwVfeNJtAl8SeIdG0m+0ma2j8VX8HhzQtOg8QvHPqGkabDc2WjzadHrWsf2lvRzyWFpYjA4fHfVaeMlRniYUq1WFaqqEZ+yhJxXM6UZVZy5I1VFuTcr3cWpZRiKzhiZYSpOOH51GUlCUFKo4xlK0m5udkofBpG+lrSX0D4U/4Klf8E7fGD3lp4Q/a1+DetNpNot3fQ6ZrruthZbXKTT4s0SCEiN1jJwCV2LyQDw18xweGtKviKUFNvlnOdZSk/id0oSSe7u2217z1Z1YbKcyxkpxwmBr1vZJOpGgo2pqy1klUjZNtfZim31vryPxg/ba/4JcS+Lfhnqnxp+Of7P0njL4e65H8Rvhdd+Lbq3l1nw5rj6RrXh+LxHoMktk9zBP/AGZqurwRFSUWQpepELyys7i31wefUlTrrBZjFUMRD2OI9nXrShOndXhKDp8iTaXWLffV3nFZFj6FSi8Vl1aFRP2lL2kYe00+2v3jm0u8U/Q5/wAU/wDBV7/gkj4z0uTRPGv7Wn7NHivRXlWWXSPFF5Za7pTTwq4SR7DVtHu7NpY1d/LdoiyqzbDgnO1PGexkp0sRWpu1oypVJ0XyvVWcZRlo9VK+9ne6Vuaph5y9yrRhL+5U9m9dtpK9y9o//BXX/glB4b0yz0jQf2x/2dNA0eyhEOn6VpGsQ6Xp1nb5LCKzsLLS4La2h3EtshhRMktjJJKlioTm5TqzlKbTnOU+aTd1dylJybbSSk27tLe6GqE6cWlTUUk3ZKNkrdeVLt6+exr2/wDwWE/4JgXaztbftr/AuZIE864ZPEkpWNCpbzHP9nhcFQWyScqM8ipniMNG0XUirpqMXKbb3uotTSXXRbXvsEMPXlHmVOUlHWUo3XneSSs+12rNJJ7EC/8ABZH/AIJbgFU/bd+A/PGF8TS8nkHpYY+v0pwrUEnrFeT5VfTZ9X82xulWurQ/8lf/ALboi2P+CxH/AAS8Kkj9tn4EkAfN/wAVJKoA5PObH2JPtk9ATU+2oO/vpLl5XGzlBx7cmsUl6K9+o1hasm3GhdveSik1/wBvWvr69DH1P/grn/wSf1drZta/bH/Zz1RrKX7RZnVNWhvWtJuB51r9r0uRoJflUeZFtk+VRngVrTxVOLko1pwbVpKNScOa+/NFSUXe3b5Clhpu7qUtm/ijCXL3jflVrdnr5mp/w+M/4JcqX/4zc+A6lDskH/CSyqylCQVcfYQwKkkEN905HBPMuvQjtJatttO+umtr2TfklfqN0qi2pt93pFv79/lsRv8A8FlP+CWyKHb9uH4DgMdoY+JpuSCBjIsucFh+LDvxQq1GV7yiut3Llu9ujS2RLpTtrGb89W/m49DSh/4K9f8ABMibSLrX4v20vgW2jWF/Y6bd6l/wkrrbQahqcN/c2FqztZA+ddQ6ZqEsaqCSttIWI+XdM8Th1UdKdWPPyxm4WnJtKyTclKzSvFJarVFQwtd0pVoUb0acnTc07WqSblypPW7Sk3e+qeligf8Agsh/wS3ABb9uD4D9yM+JZTnBKkgfYuec8r7npmn9Zp9J/NaX+T2uSqM5JXi3onqk+nW6380l+hq2H/BXP/gmhqVncX+n/tm/BC5sraZYri6i8RTeTFM4XbHI5sgBIVZDtyWwycYK5iWLwtKSjOulKUeZRblJ8ult5S2vbSy122NKeExVSMqlHDudOEuSUoKyjLX3ZJJ2ej1vbRmbL/wWN/4JdwHE37b3wIjbn5W8UPngZPyiyz2PHU9s1pHE0HZ+0TT291r8XoRKjXjo6fK/N3/Ban43/wDBeD/gpP8AsI/tD/8ABN74tfCn4H/tSfCT4l/EjV/F3wk1DSvB/hvXJL7WL210X4j+H9T1O5htmtEV4rGwtbi7nO75YYXYA4xWeIqU5UZqM4tvlslJX+JPa9/wNKEZxqRcotb68rS2ff7j+E3w+js3+k+Tj5W3/vXEC5U7vLXYpVwzBhMSgUlgPlJPkVJWSSa95O/ybt+Xmezhk+Ztp9Omn9WseyeG9PlEklvCRcxzMkkOTFhUOQTjcm0mRMoCQAqgyZI3jy8RK/K5NRfrbq+/lb1v2PYw9JSm9U42V1dN9G/uflsr9D6C8L6KvmWsiL5cBSWCW1QW8scf7ocN5UcciSgqsgGW3MAoUqjMfIq15J2fLpflbvrdd7/dY+jw2GjJx5Wld6q606fK6XzPvv4N+CT9ljEoij3bFTcjO44UxqyiBDGoLbw5OTI5Q8AivnsZidWm9W3ZLZ+uv669NT7PLcIlBN2kr36Pt2R+gXgfQDa20TRJKZUVMGKDzJlMMeA8EUW1pZXAAjjJWSRyiJtbmvBxTvh8RdpXo1bt6Jfu5Xe9rL8D3KLUa1GKsl7Sn/6Wv8i9cafFqUWlW86SR6ZZ23n6k2pWwtLiH+07WVEtpEkiSztpNtrFHe2rXUlwwjjlszLdwwwy/wA+wn7OUm3rKMYxcdYJQSlzSeuqd3F3Sulo9T9IhpDTdJfeopW+T073LtvYxabq+7ZJK7XkUMEyQauxt4bC+kmtADbhJFvri3ltVlfcbHUtT/4SOx+zTKh39mXy/wBswKvdLF0Lt7zvWg/ea0avqrJHNjbvA4y6t/suIt0/5cy/q5/MzqAzqF//ANft1/6Pk96/qiVuepp/y8l+h8BDl5Ie6vgp/wDpmkVdo44HHt+f51LSe6T9QDA9B+Qo+Uf/AAFAIVB7DPrimrLovkrArdUn6htX0H1wKAFwPQflStH+VetgDA9B+Qp7bKP/AICgDAHYDp2H4f8A1qLv+7/4CvUPzenq3sgwPQfkOn+c/rSumrvkcfRW+9Byu9rO+9ra6q6081r6ahx2xRZbqMe6dr/MX66r0ezQbR6L+Qp6/wB3/wABQwAA6AD6AUXf93/wFAGB6D8h/nuaNf7v/gKAMD0H5Cpau7+7f/BH/IA2j0H5Chq+/L/4BH9UwDA9B+Qoava/Lp/cj19UAny8/d9+B+GaXJ35f/AIbdegW300Wr30Xn2E+T/Y9+Fp2UXb3VLazjFO/pZO4W0vbS179Laa37arXzQ7A9B+X+fU/nTtH+WP3AG0HqB+VD5rWUnDzhaL9G+362AMAemB7Dikou99JPq3GLb827XbfV9QtfS12ICh4BQ5OeMckjP5lRn6D0p33+HTf3Vorta/O69boSs721tvbolJx19JJx/xJrdCjHUY+oAoab0fL/4Cv1QwwPQfkKForWj/AOAR/wAgF/L8qPlH/wABQCFQeoH5Ck4pu/u/+AR/yDQMAdh+Q7UuWzv7v/gEf8gEwvt/L0/+t+lN819Kk4X+zBqKfnZLfz8gulbXfa/X0FGD0wevTB57/wD16avbWTn2c7Sfon28u9w3/wCB5q6/Bp+lgwPQfkO/X88Cnr/d/wDAUAvvgenTt6Ua/wB3/wABQCYHoPyHv/ifzNL5R/8AAEAYA7D8hT1/u/8AgKAMD0H5Cj5R/wDAUAYHXAz9BRr/AHf/AAFAGB6D8hRr/d/8BQBgeg/IUfKP/gKAMDjgcdOBx9KNf7v/AICgPoX9mPT4dR+KMNvNBBcx/wBiagxtpX1BTcF7ixh2QRafLELq4USGWODUS2lqI2uL1NsCOnyfGVaeHyhypRfO8RRXNFxjJXU3dOSatpqrXa0RvhqcatZRkrpJyWttV6a9T9BbHwzrel+ILHSLC3eFrefUII5LuC8llBg+xLaXEsep3VxJqNrb26pqCPPC00NtpNreJL9me5nf8orYz21H2tSyc6kYS5LqHKqUpuSs+koJN3tdtbtHqU6FOkmoK2vq1dt2/TU6iXRLxbw+dbTX95c2etac9rcaJptt9nfUTqunaZZjVb61ktrO1NqpmhttQjW009zEkCTzWjtp+eErypVqU6V4xpNvlXtGpQmmpylGMry5VOUou9otRlsh1acJU+V6819XZuNnfS6tra2q66a2Z4fffB7RfFOmayL/AEbSItUhd7mxn0y3uYdZtEkCW2otqF9pEUllqyWk5tZbGW9ivbd41vZrWa5TzFu/pY55jMDWp1KWLqxocs41qU5OVFqpeeGlCNS7i3yyVS0rXcGuVS18ipl2FxKcatC/L8Lp/u5Pz5kraN3s73SsrHivin9m7WrBb6fwxrFpqg09m+16Tqgk07UYSXWJLe2vJoLeyvp0mJhn8+LSQHw8KSwETN7eD4xw8nTpZhh6lGdTmcK9CSr0p8sml7SCtKg2raudTmd2oxTsvMr8P1YpywlRVUlf2U/dnFJ2au+VPray7XbPAdb8O6/4auEttf0fUNIlmjE1ub22eGG7hYkLPZXPzW17bsQwW4tJpoHKsFkJVsfV4XGYbGQ58NXp11rdQupRta6lBvmur6u1meJWw9bDtxrU5U2u6dvVO1tbGNkeorp7rqtGuz3s+2jT+Zl59O4tABQAUAFABQB+oX/BJ2yN9+0D45iVSxT4N65KQACQq+NfAQLfMQvDMvUgc+2RzYiPMo76c36G1F25vl+p93ftm/F7w9oHgbUPh5bO17r+qfaVDzpLLaxQxidHd5opZE+1QsPmRZfN3vGGiMe4rnhKTnVTsnGHvO/a9tHpqd7vh6c5u6coWhbo33+W2q+4/Fv9oP4qfEb4p+FfDPhvUdS2eGvCFnY6fBpulfaI1kutM06G0Rr2EMBe3M0SxyYMBih8yQoXZAa+jy+lQw1aVa372bm05WklCbUtLq0dkujtc+bzWriMXh4UL80KahzKCtKU4RceaVnfS+lrLXW7sz5J0H4B/Eb4lPexaHo+14YJ73+09VL2cMlraxmcmCeVkNxcnYsWxF3ySkbwip5w9ipmeDwfKnUT53bkgtIOV3q9la1vm3Y+dpZFmOPdR06VmlJ+0qOXvNSSau3s07pbq2vUPAv7LHjzxd4vPh54Z0toHQapdlWtooPMdfnju5I1slkmjL7DLMIdyoZfIQFneKzqhSw/PFxcrRcIvXmbtbRNO1nfoZYThTE4jFunJNUacoObd7vmnFWg0kuZQcnqmk1do8y8aX8FlA/w8i0lNHh8O6/qI84W4W81yWK7json1dmuJIPtFrbLeRx3UZVXWXywqBpnk7MPFzn9Zcub2kI+7dOMNE3yrdN3967ZxYyapKWBVKNKnQr1bNx/eVFzOMXUm9JWtdOKSudN8NfCWheJtH8VPrltOFGp6Rp+j3Fm+LuwmnaYmaJnYWzxlTCBDLuaVY2ZIoUjFxHz46vUo16PJ5ycXe0rJvVLdaWdjpyvBYfE0MXKceZtwp0pRlZxqSlBNq942UW3t3uzd+MPk+C9H8N+CdDuhNYWkE0LTPBFYy31xtg+3tqdn++ihkkKxgEyyytFIrxTm3mt3kzy/nxNStialk10W0Vzdm21orav4fvOjOeTB0cPhKL91Wcnyq9SduZ8zsn8V2rW1S3TsetfsE+JtD8E+OPib468V6jqFt4V8M/DDWL290ryYbs67cWt3o72ujMJIZgqqBcy/udptnezuZlFp9oBw4ihKvQwtCEY81SvGN9buLTu9+sVJLo7PfU6OEq31XE4/GVHajSws/aRSum4yjO8k01zRbjddIWuup8tfFT4weJPiV4h1DxPr2oX13q+p6neC0+2XEU0Wj6XIpi03TrLLrCi2NvcTowQ28IzvMSSO231MFgKeFpwo04xjCEEpLVuctG5Sb3lfa1uqsj5/Ms1q4+rPETqc03Oo6ellToyfuRiulo20d/PseLxKl1I+6EhokZ2OJ3Vxt5chlLK6kFEZ8xkKYz8hZ69J+6oq7fvW16LstjyY2qSlzb8rlzdb6u7/pfmUZbKSW4kAKzKFfK87SISqltmY/lD7iDGGwwCxqRjD5orRqXqtkYWlLmvblTs+7Vk318+x3urQxeHvDthaM9vJda7bC51JVy1xapuljtI3yCskYhhiMYwTEmQMqAjc1O1ar7R3tScoxX2Xpv5vXo1sejiIxwmHo0tqldJ1bbxjukrapSVr810uyOD2xsZHhbLLgu3lBly2HXEbhgygFt6yRnkE5ZDiuo4E4v4b+d/+GRotLcRxRlWIDom8sELHcBt+WOMhkGHLLI4ZQ3CgBaQ7tbNr0ZSur1vJi0oSztDHczzJEzEIlzOI4p1WB1UiQ+XD5uPLZ1hiVlOxChbVvq7XXp/w4nNSpqnFWipSlrq7ztfW1+nW7RWfHkFvMAXzvLKGVA8jrhm/dpm4VVLkiaXhiPLVg4Co0KXT5lKRiFQsGMW9hs8xWJTPzSJgYQ5UPvMYRip/iANMm6W7S9Sc3Hk7AHV41hdzEQjxvtMe8naxGSM4JXIj3gYwDRZbqOr36vz1d38r2Byd17zSS1hdKMn0k49XbS6to33YulQPrGpLaxXVrau7vIj3zTLAGhjkljRzFFczAzMq28G2IhpZY1kMcZLh1OWnT9o7tLdLfZt9OlhUr1qvsoyhFuVldNpXei30v0ufY7eGpvBngDR/CsFuW1O4kGt6+FeYyNeahaI9tE4/dxbbaM2tqQ0nnI6krFE5eMfOuusRip4jmbpNqlS2ulB2+fNZPztdWPtFhfqeAhhYRi6rXtq8u7nG77Wtdqz1jezuz5N1hJBq11FKy3E0blGaMgqpicr5ZZfKDBhwHdWk5w3zZNe/T1pc2ulkr6ff52Pkq6/fS8m9vS3p0Fj0+Npg6xsJJmjYxfumWUbCBs8xI5VXbIVYq5XBOecNTuZ8t9Nfkd74dt3k8wrE2A/k+XLKGk+QCNwjxCMmMBCFdD5eORkgMeTETUbNOPTd+vmelhoSa0+JvZ9kuX8vxPffBmhwyTRtKpwG3mRiZTC0shZ3O1pCD5a7IzsfY3llslRIvkYqfNvazu9PJevy9T6LB0LWXKnN99n1/rXy9fs34ceD7y/uUga0kcSKokkMI25aExF2IUsrIjxbcYkO3cMAsp8HF14qGt1JX26a6P+n16H1+AwjnL3oraNklb1/wAkfpb8OPA8dnaRLbxsXGyWQpM7M3lkks3y5QGTGYzuQlfvfMa+bqz9pJvWyd03vp+h9TRpqlC3W219O9/66H1t4I8Py2kcIzJtLBx5e0SfO+7bG7PHtB2goJGUKx++FC44sb/ueL/7Bq//AKamXCf72m3ZPnha7/vL9Tldd0GETPe6XeagNUtp9ptfMXUbqaLU7+a51rVGN9DLc60Rb3krpbJMt3cPHcyC5nvL+9e9/nqnKTcY8qa5Vuna6SvFtO1rbrdJn6TFytNWtedTXW+snt96t5/hnXmu2FxrVlNolhokOnRwpNpc9mlxNNqNzei8vLrT2gngGladHLPHcbLy0s7W52t5bTS3Iur2buy2MljMFKVryxlCU4raMfbRilBdHdXs76O9jHFprA4y7b/2bEavf+DM/mCv/wDkIX//AF+3X/o+Sv6sl8dT/r5L9D4CPwQ/wU//AEzSKlIYUAFABQAUAFAHsP7PFlYal+0B8C9O1WwstV0u/wDjH8MLLUtL1K1gvdO1KwuvG+hwXlhf2V0kttd2V5bySW93a3EckFxBJJFKjxuynShZ1qN1de1p3T2klNNxfk1dPyZx5hKUcDjJQk4TWGrOM4tqUJezlyyi1ZqUXaUWndNJn77ftyfFbxNrn7d3xi/4Jo/AT9j39gjSrL4geKdB+CfgXxkP2Z/D+i/EHwqnxN8FeHLmfxdD448NTwy6HqPhQ+I7/Wo/Emn+HbiXRbXTRqCabdy2myX6DHVZyzCtluHwmEjzVY0IThhFOtCMox5p3i02oR5pTaWlNS7XPgMhwVClkWB4jx+bZ45YaDxVWh9fnUwtSWFxM6dOk8PKNnGtKlCDTqcqlPmfuqx82fGv/gkP4Q+H3ww/aC8Z+Cvjd8WNT1P9kzxJ4U0n413PxN/Zj8UfDHwH4o0DVvFB8JeL/GXwK8U3PijVn+IOm+BNShvLu4tGsrMeINItDqWl6kltfaHJrXLUymEaVeUK1eUsHONOu5YOrGnJaJzotN8y+0r7xXc9XBcWVsRicDTrYPCRp5rTxE8GsJmNHFVqVWFL21HD46lBL6pOqvsv3acWl0ly8l8Xf+Ccf7HPw4/ZO079rLQP+CiOseM/CnjpviP4d+DOky/sfeOPDUvxH+JfgDTNUnTwRd3Nz8TtRv8AwVbaxrOnxaP/AMJVruhNpVgl2NSaO7t4WjdVsuwVLCRxf9otxqcypp4WrDmnFfA22+XXrJJJF4biPOMRmksreQ0Y1qEaFTEuGc4SsqdGrWVNziowSlKMXzey5ue6szxj9sb/AIJm/Fr9mjQvhN8Qvh5pfxV+PPwX+IP7OHw6+PniP4zaJ8E/Eui+A/ANz4+n12R/B2v65pWqeNNBsJ9C0ex0LVbvUNV17TZHh8SWDS6dZxS2sl1zY7LquFVOdJVcRTnhqeIc4UZOMeaHPKLlFuK5Y667JqT0Z25RxLhczli6NWWFwWKoZjicDRw1XFwlVrww8ox9rGKjG7qScowir3lBq+tl0fxN/wCCYWt+Cv2Hfgv+134U+KU3xB8VfE6b4T3fif4I2Pw8l02/8AeFvjVqvxF8NfD/AMSt4vj8X6s3iOHXfF/gJPDFnZQ+E9Knm1DWoQHUWoF3pVyycMDSxcKkZ1Kvsf3Fveiq7qxg209bzp8v39VYyocU0qmd43Kq2HWHoYT62ljateEI1JYKlRr148koqzjSq8yalJPRd7d1+1f/AMEyPgr+x/8AE79nfRviJ+1/qetfB74z3Hx70nxJ8UvDv7PetS6r4P8AFPwE1xvBeteF9C8C2/xC1S98ZXGr/EDyvC0OrNqnh/TrCCQ+IF/tPTVjWbTF5XSweIw1Orim6WIWI9+nQqVZRlQcUoe6+Xmk5NNX00lqpIwyrifFZvhMwq4fLKcMVhJ4dU8NXxtKjTnTr8zdapiakVTglTSqRpxUpOLWuqOp8a/8ElPBRu/2M/E3wq/aH8Zax8Jf2t/jtZfs/PrXxM/Z+174ZfEP4e+LtRdjp+qt4A13xZAPFeg39vBeTR3lvrejWyCG3azvtVjvGe0uWURl9SnSry9jjK7oKVahOlNSSbuoN3kmlpsZ0uK66WdUsXgKNPG5Pgvr0qWHxtPFUcRT5lH2cK1OLUKqb95NOyTvY851r/gk18SvB3gn/goT8QviHqHxI+Hvhb9i7V0sPhvqvi/4IeINB0j9pXTLnx/4s8F2viHwvr+ta9pen6RpqWmhaFr8z6GvjyB7XxbpyLeRQrbXmpYyyqpBZhKo6lKGCjzQqVaMqcMR7zX7tyetrLmte3Mt0zo/1rozrcPUaMMNWqZzFvEUqeMpurgGo0Zcs1y2bl7WXLdx/hu66GJ/wSf8S/ArxH8Y/Gf7Jv7RXg7wRqfgf9sPwfefB/wn8SNc8IeHda8Y/Bv4v6raX+nfDbxX4H8R6po+par4duNU1jVD4flTS57K1uNdvvC2p6xKdP0OZWeV1qEq08LiYR9njKboRquKbpVpfwmm9Y815bNbGvFVHGU8JQzbAVqsa+S1VjKtCE5Rp4nBe0oxxUKsF7tTlSpyXNey50vibX3zF/wTs8J2PhL9hf8A4JbfEL/hEfhd+1p+0h8Vv2iP2gvjT8Wx4C0fx547+HHgb4ZeGfiL4b+E/hDQNSjvfDGoan8M/i1p/wAPdQ8SQacfF1uul+INMk1u50T/AEwRS+h/Z6VPB5ZJ06WJxNWvVqVZR5qip03P2ajJpP3/AGT5rvRPTU+efEDlXznijDe0xGW4Gjl+XYKhLEujRrV8V7KriKjpy5lz0ZSgrKLTXLd7n5zad/wTp/sb4ffs4+KPjJ8VdU+EHjH9p/8Aap0z4F/Dn4Za18MpbrxMvwhk1rRfDuu/tHapDqXjTw1qFv4f0vWtWFhpnhhtGQeJN2nXll4pgsNRNzaeY8ucKNCrVqqjLEYhUaVOa95wbs6m/fZW+aPpJ8RueJzCjhMNTxMMtyr6/i8RHF040oYt0va/UE1F3qKL5pSTdop2i5Kx9Y6v/wAEdfhLq3xN/aP/AGXfhB+2DqXxB/bG+AHhHxF8QIvhLrPwE1nwV4R8daDoS6Xep4d0H4gXHjXV4D4xudG8QeHZ2iGmS6b/AGxq406xm1HQ9N1fxbYdbyejKpicLQxnPjMPGU3SnQnThKMVe0ajupScdUlvq9k2eVT4vxkcNgM0xmURoZRjKlCjLEUsdRxGIpVK0qsIzlh4xjJUVUp8rlJqzlFPWUUeL/sUf8E8f2af2z7Hwd4F8O/tW/E7Rv2gfF2ialc3vhux/ZU8YeIPhN4F8R29nquoWXhvxX8VYPFVrZxJdWWnJu12XTtN0xry5FjYNf3Qt4r3LAYDD4v2cIYivGvUpzkk8JUdGLSUlTdROzk4p3a0912vpfuzrP8AM8lnXrzyvCVcvoVHDn/tbDwxlaHJH36OGs58zc1JU/jUE+azUrfV/hjwf8dfHP7NHwx8R678VPhF4dv/AIz/ABz+FP8AwRE8b+FrL9mTwVrc/wAOfAPh7U/E9+PiPoPjWfxRBea54ujW6e51Gax0zwrJrj3lnetq9jrXhrw1rmndMViHhqTnVwsfb1oZNyrDxTUFKM/aXfvOsudxd0ndXbu3bxfb4DD5liqcKGKl9QwmJ4vo1JZrKKr4irHDxjh50nF2w86VWDWHk24zjKbXNOafy9qn/BID4leGta/b6HjHVPif4N8CfsbeA/iJ428A/ETxL8B/EOjeE/2iIfAtzqVvFbeHte1TxFY6JoserxWdtqMNxo2oeOsWF1JNDFNFbCafjnlNSnLMVP2sKeAg5U51KU1HEKLsuWpfltJWs+tz2FxZh508gdGFCtXznEUaNfDU8XCdXL/a01VcqsYwvJauMNI7apX0898f/sH/AAI/Z3+C/hLXf2p/2ptU+HX7R/xW+Bb/AB3+F3wA8HfBjX/HNpH4d13S9Yn+GOn/ABB+Ia63pemeHNW8eazo82i3dlbaZeHwdIHu9YlmtQJDnWwVDC0YSxeInSxFWhKvCiqEpQjFQcoKpWvyrnasrLS6Vrm1DPsbmOMrQyrLYYjL8Ji1hMRja+Lp0XKpGaVd0KTTbVKN/is5OLsrWOZ/aR/4Jp/Gf4MfCz9n34zfDnw78WPjl8NPjB+zH8P/ANorxp488NfBXxPb+DfhHN43sJ9WuvBPiPxJo1/4u0bzPDemrbXV/rmp3+hCW2uob2XSdPt5od84rLquGhh6kY1a8K2HjWlKnRk6dPmjdJ1L8trtK9r3dtzTK+JsFjsRj8NiKuFwdfC5jXwGHoTxMZ18VGlz2rxgor3W48kkm7TvZtI9M+GX/BJ/xn8XvCH7AXjHwP4/v77Q/wBsSD4zeIPih4iu/h9LaeEf2Y/AfwS8V6RoPirxh4q8Tf8ACVy6VrVlJp8+s3+lDW7n4f2+q6zZaX4Xtbtb3WY7q32p5VKosBJVYqGMWInObT5aFPDpc0pvq3L3Eu9tTlxPFlLB1uIKNfDqM8mq0aGGh7ePtcwxFfmVOlTpcvMm5KKbXNaN57WRx/wu/YS+C2qfDT40ftQfGH9pbVvBP7IPw9+OWofAL4X/ABD8N/CS61/4k/HzxfGs2q6ddeGfhxd+LLGz8K6TceD0Hiq9udX8U6l9kSK+0dBPd6ffTW808BQ9nXxNfEulhKeI+r0qkYOdSvK9rwpp697X2N8Rn2NWKwWV4PLY183xOEhi8Thq2KjhqOAg4pyp1atSF6tW792NKOqavrofpJ+zr+wb8QfhL8ZZ/wBmz4e/tC/D3Vv2cf2rPgX8OP24/hJ8eNV/Zz0vx1q3xA079nPxj4f+JHhjwFd+FPFni3RX8FXiyavb6v42sX1XxDZapoDaNpN9p1mfEfiDS9J7qWBqUqqw1OrCeFxVKOOpV54e1SX1Vuap2m3KL0XOrcs0+XufO47PMJi8F/auJwGLhmOV4+pkWMwdLHONGnLHwq05VoypJ89lB+yk0pRlzS6RZ/P9478Z/EX9qX46634wvtH0zU/ij8bvH0Lx+H/BegWmhabqHizxZqNtp2m6P4f0DTlWC3+131xa2VrCGlubq4k8+8ubq+uLi5l8KcqmKrupaLr4qVOXLThaPtJwhGMYU43stIrlWrk295H31Ghh8pwMKEako4XBUH+8rTlVqRpUYuU51p6SnKKUpSS2jaK2R+iv7Yn/AAS+8J/syfANfiz4C/aag/aC8YaH+1VpP7HvxD8BeGPhPqHh3TPC3xkHwy1jx/4t0HQvFs/jXXbjxrL4bv7TS/C6fY/DGl/btSvb2Gb+z9T0q60hfSxeVxw9CVWliHiJwxUMHKjGjKFT20uZuMYyd5Oygo20lKTS2Pmsq4qqY/HRw+Ky76hhqmW1c2pYieKp1JywUajjTqzoRinCU6cZVHScnNLktdTiz6E1z/gh9PpH/CefCSL4vfEa9/ak+HnwYn+Les6YP2ePFFr+zJqWs2fhyz8WXvwm8P8A7Q1xryWmoeLYtFvYRBrL+GoNEuNSLaZJFa3ttqMGn7vJVepR9tX+sUqMa0n9Uq/V7NXcFUvzc8fhellI5YcZuboYr6rhllmIx0cGpLMKM8ypwlUdNYurl8VzwoOS0ble12+l+C8P/wDBLj9mDS/DP7Fur/GT9uPX/AGr/ty+APB2s/C7SdL/AGcdQ8RafoHjfxO+j2Oo6F4s8RQ/EuLTrXw9oHiHxJoHhyHXWFrPq1xd3erarY+ENFsXu5M6eV4d/UlWxjhLHU4ypQhQlUak3JSjNxdklZcrdubXaxrLifMqlTOY4LKKGIp5JiJU8TOeZUaTqU0m4exi4XnVqKMpcqTUUt5Nq/iGr/8ABLfx3osn7bPw+l8dtqv7SX7F+ueFtS1D4E+HPBNxrGofFf4L+JLjR3n+MHgHV08SQazPZ6F4e1vTfF2seHH8GXFzY6BqmjNd6nbahqIsYcZZXVX1ynzx+sYPlm6e6rUHUUJVKbvrKCacotfajvc7afE9Kf8AYdd0FTwGdUavLjKtaNOGFxtPn5cDWUo29pNxspKVtJaWVzu/2lf+CTZ/Zcl/bU1v4jfHHUbD4b/suj4SeF/hf40v/hE2jTftOfF74t+CdE8YW3w78B6VqPxGSxs4fBEWryP8QNa0jxB411Hw/oFlN4jPhi4jS60+zvFZX9VeMlOsvZYZ0oU5ONniKtSmpuMFfRQbipN9JJpHPlvFf9p/2NSw+DhLFZnPGTxNKOLpuOX4TB1akJVq0+S/NUjC9OLjFOUZxbXut3f2ev8Agml+z/8AtWfC3xLe/Av9qn4i698avCXwcv8A4maxoGv/ALL3i/w78Gm8TaB4etNZ8S/Di2+ME/ieayS+0+/nm0ay1q90u2k1VLdtYsfD81t5ltA6GXYfFU6ioYmu69KlKpJSwdVUm4q7jGd7v1t2sTjuJcwyvEU/r2VYaGDq4uGGToZrhq2MSqy5YVfq0VecYvWootOKe9zqPgx/wSU+F/xN+Hn7HXiLXf2mvihoPjL9tHRNfvvA2g+Ev2TdY+JPhPwVqnhnWP7C1e28e+M9C+LVtPpOh29+yzS+J7rw3Y6dYaRFqGuawumaRpeoXkDo5VTqQwXNiakamNpTqQSwlZxhyOz5ne6jfq0n5GWN4txOFr5xCnl+Fq0cnqU4VJ1czo4XEYlVEnGWFwlaHtKtm1Fwi3K7WyaPmiP/AIJza/rv7OXiH4wfDX4j2fxg8faf+3nffsMeF/h58N/Di634Z+IesWvhaTxPYfEnwV8Rj4hhOq+GPEUHkSaMlz4S06D+yXOs3eqw2wZExllslQnUjVjUnHH1cCoRi0nOmr87vrFO0rpq60v1PTXEdOGYLDYqh9VwyyJZ3WxFSrF1KEPdlLD1KMYu1WKlyP3tKvuNHnn7f37FV5+wh8WfAXwi1P4i6Z8TNX8U/BHwH8WNY1rRNIXS9C03VPGN74js7vw7oVyuta1/wkej6XJoO7T/ABSTpZ122uY7v+xNMUiCscfgpYCtGjOcZzlShUly/Ycl70H5xeia3tc6sgzhZ5g62Njh5YeEMbXwtOE3eU4UVB88tEoyfOrxV0ujZyP7FeiXHiD4w3+nwWE2oD/hBdemuIrdmS4jt0v9Gjae3aNZJFnR5Y1iZIpgjyK80MtusyH848QaqpZFCbnyOeNowj7vMnJKpaLv0lZ3e6t1PqstssUrq/uS0fnyn652nw402xhQuBbxr4QvI9UtdN07SbzVv7cuFS8tLmKW8tLm5uJLCRbW+0L7QwW32iRb1FvL+5f8SjiZzUoRjz/vU1eVoqLsppRta1ua3c+ilRi9VFX7bLz69jhvF+gPpl4r21tFfBJZnupILLRL2WzTUzAIreCMWthHbS6cGtLvF4d+gyPa308iQafDqS9WFxUnfmtTTjUpwak0uVTlzJtarS8F3Vu5jOlHlacVfTzW/wDkZUPhW60q51rVNFgvX1LQ5rG6uLa70/wvFaL/AGxBdQXJk1PTw6zstgjymxeQqbu73w3FpPdNNXbLExnRpwxE6cYVPbRpy5pSlJ0OSUIu60vJ8ifRJWv0540XKpaHwrfXa606dfPUx9etNKtLuGc6lpavPqE8FtPbajazR35S4e8v1eKJryJntNMit4EYQD5DYFvOi82S7MNUjU9pGVKo/ZqneN7Qpt8t3GS1s277X19Qq0qtNpxspN7tXvG2sbdU9zR/s/w3qXhT7V4qls5RZ6NKNSj1Sx0e+ika7fT10i2ubO+MNpcCNgYI9PiuTKZnDWBWRbOO72pVq1DFzhh4tOrVpuLhOaq04qX7yTmpWcbbXTtZ6M569H21Ne3hTk03bmgrPayi979Ox4J4m/ZQ8F+J7u0vPDF7e+FhqgvZo4LaxvtSgiuIYnnk057GZIUe7sWwk8VhdW0TQxtMqxqJjB9VheLsZh1KOIisZGm4ptuNF3bs3Ko7q8UleUvdW8nZHjVsio1VKVOLoz11u5Rv091qy33Wy22Pl/xt+zd8T/BrI8em2/ii0kS0YS+GZm1C7imvGKJZT6SUi1M3sL7I7mO0truCGSWFPtLGVM/WYDifKca4wlXeErSsuTEQlFOTsl7OauqkG3yxqR91tSX2WeLiMkzChGVRU1WppP3qbd1bdyTWkUtXbU8FIdGZJFMbrwyOCrKfRlbBB9iAa+hTi0pQkpxkrqUdmr20vqeVKLi+WWkluhKBC0AFAH6Wf8Eu9SudK+MnxRu7OOeS5HwM8QRweQcMksnjj4fKkjHOdiHk4yc4IBIxWGJly035p/odGGip1VGWsXuu59SeLvhLrnxP8QG3s5p9R1KVpXksnj4tg00Xn3TO/wAiCIuZCcMxP8HAJ5qdeVNWS313t0Pcr06bg+f4bJLysj1uz/Zm+H3wuXytE0ka1rE9mkeoajqES3M5uOGmFobiORYonkKkrEFxGqbRgFQqmIq1N5ySWlk2ttFqrM5sNSowTcKULtvWSTk9nfXVX3trY4qX9mTVNbvPtsdxLpNrMjyCKyle3EYI3qF8tEPmFt0G7eu3ZGqDGwM44ioklvZW97Xote99N/XubVI0nbVws1dQ91NWd00nrd9f1H654I0b4E/DD4g+NruPda+HdA1HX2DKS+oatbW32TR7Ji7r5kmsa5NZWC/M7PNcqdrIgRapRqYvEUaTfvVKkYQ6KOt7LySX3GVetRwmFr14XgqdKU7rva177u99erP5qfHVlf8Aihrjxa0C7HuobGWRUkAa/ltvOliKMpbESRpPdGN1Mcl0mI2LkV+iYSUaNqDd56NrT4Erc2++mx+TZjB4l/WUlyXavvzSk2+V325b30vqd/pXgrUtF8M6Pp8GnNI2t3dhrOpbfNTyRFcR+XbrIInWMMASXLlyEKgLv3Nyzr0q9eU3qqd6cV53aevm29D0KWEqYXDUqS0VeUKk7aNe8mkreSV9r99SxdaFa/EWSXR9VF1GtjE8miahHFJJqUR2zFYQAkgcsi25cTDzZkMihkKxrFMassI+eK+NrnhfRp2ilffbXYVXDwzKUqVTm/cxfspJvmjKMmpXf2tU99tlofqT/wAE9/2GU+OvwU8T6x4W8caDZ6jbTfFf4X+O9F1zRL29+13Hi7wwbLRNVSUzqri307VrS6tIo0RbDVNPW/8ANlubGKJfJzPG1Y4t8y0bw88PFNtxhTi3K11Z61JR6aK57WVYTB08vdGL5ZTo42hinLW9TESlGlNvW7VOMGrrd22R+Of7RX7MfxB/Zp+LmtfCH4nvoP8Awk2lfYL3PhvWbfX7GSw1e1+2aXJ9qtDBLayy2csE82maha2OoWkcsElzaxxXELzfV4PH0cXQVWmpLlT51Japx+L1128tWfB4zKquDrujWcfekuTl1Tg0lH5tLXzZ4t4i05dJ/wBECxNNFBBcXM7bt8jOE3IrvgIAiB49g4yrEKxwOqjVVZOVtIycUvNJNS9ddjmxVJ0JQglZumpNrdxk5Jxav5a+pD4O0R9Z1lIz5bWtqj319Ku0RQxxAMGZ8tBFHJJti3yFCofexwQQsRWVGF7XlJ2S9ScJQ9vWUX/DipTqeiV4x7Wk00/LYp+Kbz7ZqU+EglZXSJzDJvjmWNgiqshUxygTbCiqxi2RhweVFVQjy0o+d2/m9icVJ1Krv9lpJ+Stb7lp8jFggM9yxliV2H72V2JTA5Zm2ptT5dxyHIwuD5YLE1pJ8sb+djKEeeSjtfqS33lRSGNzMPKLSoxYPG0exVhd2bZyjCRvMUMDu2lOeGtYqXe+npYmTjBtN9/w/pES2czzO4jtSFAidpnjUo5fcJMrjLb1KhyGAVssd3KjlGPxX8reQRpyl8Kvbf57GY8Yj8wEsUEyhpPlZWBdAzsG6qWDbT/G3H3jxRmW40nWLJt1likLbWjXgE7B914ydpyDvI2/MWR8owCK5XH4o3vt/TRQvbVHlgFv5hxCRMJI8RCZhMpiVuC3lxMN2QHeQ/KOlaU3GMXOTtq4277u+l/5X5GVWF6kOXeS5UunRn2x8L/gSfDWg6B8QPFVpFbWMUaanP8AapId93eGKK90rTY4yGZVt4zBeXk0p8qSSQ2jKzRqH+bxuZ+1r18LQk1LmdOPZ8t1Vk/NNNW2ae59tlfD7oYehj8VCPLye0fecpcrowX/AG62/LlPWdLtj4iknXU7eOG6uXuJZJohCtxDCGeWRUKKxU5SPdEuY1MpjDK2Q/nyfs/ZqDtGKi7d7KyfkezCH1hVOaFpyu3d6q71Xydl9/Q+YPiR8J7nSNRufKt50tPNMz3PltGwGWyrrIIgWRs9YkRt2UCtuVPcwmPhOHK5XlZXXS6tf7j5fMcqnTrNwVk23LTdX3drGFpng9I2QyvcTw21pLJAY1REb9w3ltJITmOIFJPMkQM5I2oVxvW62LjyySuneOq9V3OajgPfjLmdrS3XWzSVv8Vj2HwL4M3PZ3V3byJZs0iyxeU8sboMJKVMmcr8rZUGSUB1CkHzMediq6kpJPVJWenW0n/ke3gMFa0qkVu+ZfN8v36M+yvh/wDC6yvWjMVluRkKGTaXkgYYaNXZkQJk7U2j5UDIXfO5R4NfGuKWuqvdX03aX+a0Pr8Hl8JWlGK9fRWf9f8ADn3j4B+GsWjzwtLGkmFKvENjO0gKoX2cIsmwqdruz7UDABVUt8/VxEqt9dL6366/1sfTUMNGik+v9I+1fBnhuFYFliSUAKq4kjCBUADlQHYblKZXBUEntnArnNamj+R9G6Ho9vBYySSyKWNpcT4SNduFRihKMEaQxsOFBxn5d3QjnxemFxWl/wDZ62m137KWj9TiVVyr09LWqQXyU7/rt+J8az3VxrOq2dnYut0bLTJ9S1S6jeNLe78ma5co8cF5bqthG08msXlla3sk8MV/Z/ZUnitRZV+B0oKNHnmuWMpJRtraTjDma2+JWi/Q/WnOMZuLvdydrecmvzLmmRau93psuoWkS2z3ETRzaf5baZbTrd+fazJNM6zy2d1N5wtLdkjjtXdLeztRDc7W2wEoyx+EjDWSxeH0fb20PXXcxx3+44xf9QuI9f4Mz+ZnUP8AkIX/AP1+3X/o+Sv6ql8dT/HL9D88h/Dh/gp/+maRUpFBQAUAFABQAUAd/wDCfxhZfD34p/DPx9qVnc6jp3gf4g+C/F+oafZtEl5f2PhrxJputXdlavMywpc3VvZSQQPKyxrLIrOQoNaUZqnVpzeqhOMmlu7O9vnsc+KoyxGGxFCDUZ1aNSnByTaUpQajdRTdr2Wif3H3P8bP+CgVz4k/4KV6l/wUH+Dvha98OzQfEjwL4/8AD3g3xnPb3M0sXhfwj4Z8L6z4f1+50S42Gx8RW+karZXE2m3SXMWm6pvglivEDJ318wlPNJZhQg4N1Y1FColzW5IwqRfnKPMoy84ytfQ8LA8Pxhw0uH8dVUubC4mhOth4zajOrVrVqNSEZU3P91UnTlL3NHCVmlaa9/8A21f27f2Vv2mvBnxM8VeCfFf/AAUr8KfF74qXUWsX/wAEfF/x88MeJ/2QfC2r6pqWn33iaw07T7y51PxzrnhQuuqX+h+Hv7O8MabpeqT2UGk2Wh+GNOsvDltti8VhMQq3JHMqdSs5S5auKjPDxlLWV6TkpOOr5Y8u9ntty5Pk2bZZUw1LE/6u1cJhYSp/W6eAlHNKlN05whL27pQiqyvBVJOV5R5k25NyfyR8Sf2tPCHjT/gn3+zp+x9ZeE/Edn4y+C3xd+JfxF1jxfdXOmnw3rOneO59Ze307TLWGV9ThvbKO9sRcSXUKQO8Vx5bkGNm5K1enPAYbBWnGdCrUqSm0uSSqU3SSi77pe9bXtpuephsqrUc+x+bzq03RxmEw9CNGEK061N0nF881Gm4uM+XRqV0rO2jv+n1j/wWV+A3g+X4I/FHwh8NP2l9U+MfwS/Y78Kfsm6d8NfEHxO8J6J+yt4zh8P+Gtb0g+NviL4I0rTNY8SeMZotT16e/j0We+0+0v7fSdAhM2l6jp0Wqx+s84wydGrGli5VqWEjhPZyq04YVqEHFVZ0ZS5pptvmtHWCUU7o+W/1MzGUMXg6mIyp4PFZs80liqWFxFXNaPPVg40aVR04OlFqFnFSa5239rTy34U/8Fdfh38NNY+FguPg74r8TeDvhv8AsE/AP4AL4Tv9U0eCxv8A9pz9m/4uT/Gn4Y/GYpBcBD4T0PxlPPLb2ThNeSK7u/3e2WWCXKjm0aMoyVGpUhTwdCjyWVOP1jDVKlWnV+1y0rzjrra0t7HRi+EMTi6ddPHUIVq+e4zMJVuTESl9Sx+Go4TE4OUvZLnrTowlFwdotOKb992X4Ef8FavhT8PtJ/YK0v4jfCX4heMdV/Za8CftZeDPGnxDstb0Cfxzba3+0t4l8Pa1Z/Fj4T3OuS3EB+IHhG00rVbRpPFkttHfPr9/Kt9FJIZlijmtCEMAqtCtOWFpYmhUlZRl++UWq9Jt2jOLTUW9L63Vi8XwnjKn9trD4zD0qeZYvLcRh6Xs8S6LpYCM/bYTF2pwcaWJc6aUo31oqPL7ycdXxT/wVb+BkWm/sk+GfDWlfte/EzTv2YP209H/AGlLnx1+0r8TPB/xD+KHj7wjp9jN52h3GsadDYW+kat/aE4h0vR5Zta03TbOOWVvEl2159ltKWaYdRwMYwxk1hsZLEyqV6kK05xknfWM5ctm+rd301Ihwvj285rVHlGGea5O8qhRy/D4rD4XD1W4ctWpTcKlotQ9+aceaT1itzyXW/8AgrBrfjfwH/wUr+H3xN1P47fEHw3+2FrUV38ANB8WfEW98UeH/gLosPxJ8YeM49DTR9e1u7sdGsP7I1jwvojWfgu1htBF4bggETWlpYIuMs1dWnmcav1iosVC1GnJu0LVVNQ5HzKnpHlum+bsuWz6lwqqVXhuvh6eX0auVwSzCdHDzjWx03GipKnUpxm6lRunO0aiV+Zvm0sfCn7KXiX9kXwZ4q1nxf8AtW+FPjt47j8LpoPiD4Y+Cvg34h8I+FNH8WeKdJ1X7bd+Hvil4k16CbxFoXg7VLeG1tZtW8BAeKbJHvHsdtw1tcW/DhJYOFX2mLhiZ+y/eUY4d2vVjeym+l7+69bWeh7mbUM3xFKNDK62Cw6qqrSxdfFUaladOlUhyKVCEVKk7KU3UVWLvaHK1aV/q/4X/wDBTnXx/wAFQ9A/4KK/Hvw/rPi1NO1nxtc/8ID4Tv7SN9B8Mat8L/F3w48G+DvDM+rNaWMem+GLbX9Oe6uZ47efWJbbVdbvVl1vV7ya466WZP8AtT+0q6lK03JUYatQdOVOMKaf8vNdvS+1tbnkYrhhf6sS4fwFWnC7wznVqwqfvakaiq4qtPkVVr201zKDb5OblTmk2dt4V/bms/2n/DP7L/wY+N2keOviD+0j8OP21vAfiL4OftCeINWtPEHiRPg54r8d6JJqHwj8deItau7vxhrUFnruo32taHc/bL6Owew8P6RZrYadZzie1j1i6eFw9WFaeKp4ui6OI5OZKl7RSdOUm07cvrb0RnUySeUVcwxmDqYbD5biMkq08fg4pwhLF0sNKmq9GkvdjOS32um73b0/RX9vT9s39mr9ib9u79t/4jfCbwP8e9Z/bt8c+ET8Hpdf8Wax8OIP2fPhzYeMPhx8OJrb4k+AoNL01/iFe+MtO0rSNCaLRtejGmNfz60j6vJY3SRV347F4PB5hmFanTxFTGScqN4pKjRvSp2l1vKUZ7pRsr781zwcjybMs6yLIMNisRl9PJaE6GL9nSp1446qqFfEy9nVnUl7LkdVrm5bvmUJJe60/nb9nn/grp+zp8H/AAN+xY9z4R/a98L+K/2VfDEPgjX/AIN/Bz4oeBfCH7L/AMV/OTWV134seOvDVxpkuseLviD4gvdcvdfv9JvrDSIDrBSQ+LpZEnu7znw+a4WhDAy5MR7XBwjGrSpVoU8PVk1GXtJOfLF1JOLbVm/eetlc7cy4UzDFTzyFOtldSGbVI1KWJxlDFVMywlNOFsLh63vRpQpezjHngrOEOSMFCTPmPw9/wUf+F3h34UfDr4bQfDrx5cS+Cv8Agq3pH/BQO71OfUNBVdQ8B6UL62XwHFGt07L4vmsZbTdeSMujees5+0YCs3PHMaSo0aPLPmo5l9flazi6bcZRpprTnkorZuNm7N8vvem+G8XVxeNxEa9FrE8Of2LDljiH/tMo4fmrP9z/AAo+xk+a13zLRXuux1X/AIK76/4p8T/8FGB431b4++M/hl+118Nvil4G+CPw18S/Em+13wx8FZ/HepXVzpNz/wAI5q+uXfh/S7LRdPnTSvK8I2ULpZGS2tlW2by6v+1k3md3iqlPGc/sqTn7RYdyd7uDUVG2i5U/dt8T64rhJQpcO+whl1PEZTjKNbH4mnD2dTFRpU1TbU+VTlKTTkpz6vWPV8r8Zv20/wBij9sn4R/DfWP2s/hf+0rof7WXwR+B1p8FfCnjT4CeKfh2Phl8W7Dwpb3k3gHUfinp/wARLfUNX8Jyabq19f3GtP4G0q9vtTGta3K19LbL4Z0jwzNfHYHF0acsXh8V9YoUfYxqUa8PZ1FG6hGorqcbysrezk77u2pvgslzvJcVioZVjcA8rxmMeNqUsbh6tXEUpzqXrKi4wkqk5Qvye/BSvGPuyu39L/Dv/gsL8BPhnafsl/EfS/h9+1Pqfxm/ZU/ZZ8Kfs52nw8s/ix4T8G/s0fEqbRfBWo+GL7xB4/0Kz0XxB4r1m3j1PWJtd0q1X7KWudC8MNcxwz6b57dVPN6FD6pNUcW6mFwlPDRpqrThSqNxUbzipOd9dF7N+8lK9keVW4Qx9eOZ4R4jKIYbNMxlj54iWFqzzXD89VVVSw05xpRpOSSTp+0ScpO0m5a+G/DX/grxqnwp8AfsA/Drwt4c8Ww+Cf2drz476X+1D8M31K0X4TftDfD745+O01nUPDDeAYtQTQNV/wCEc8Jar4t0/wAMR+NNPutP0LXtRtbuyt3svtsM+VPN3Sp4GEKdXkw/t4YqlUV6VeNdqEoqN9fZ2b1v72tlbXsxPB8cVWz6tVq0vbY/6tLLcRH208Xl9bDQ5IzrTjRdpTaXtnCpfl509TD8B/tufsVeI/hB8bf2Nvjz8I/j1ov7I3iH9pXWv2lf2fNU+Cmr+Bp/jJ8GNSv7W40iz8AXdh48u5fCniXw/beHLy90VNavdXuNVhivtTmltr65vrC58P5rGYGdCvgq9Ku8I8T7fDewVqlBL7LinZxlrZ3Vk/hbOipkmdUsfgM5wWJwFTN6eXwwGYrG08S8HjZU5J+3pzjSjJuahG6STbjfnSdj1nwb/wAFffhr4V/ag+FnjO1+EXj6x/Zj/Zx/ZR8T/sqfAn4bwa/4d1Dx7/Z2uaVpmiXXxG8c6xJBpejSeKvFFnplpN4istK8zT7R9N0uGye9uV1HVr/SObUaeJoShRq/V8PhamGowi+ea9ompSm7R5bJq697bucVXhHF1cqr0ZYyhUzPG5xQzTG1JQdOhF03VvQowajJqHteZVJe83vfRR+dP+CPGnfCrQv2ifij+0d8WdM1/X9M/Yu/Zv8AiL+1b4Y8LaFe6XYjxL428A654M8N+HdM1GXVNOvx5UV341Op6Q9rLp8tr4o0/QL+4ubnTbW/0vUOTJ1RhiK9eq/aRwWFliKag0pSnT5Kas3pTqbSV3JRdrvqejxjPFVcDhsswlSnD+2syo5dWqyjKXJTnTqVJuMoNT5N41VFc1Sm7LlaSf1f4P8Aj5+yh8b/ANiL9qv4T+DNM/ap8G6/8AvHGt/8FLNA+JnxF+Jvwn8V+JPEf7Ql6/hD4EeHNK1yXQfhHoFjP4WvfFPxD0XxHqdjBpNprV3qEV2IfE1rFcR2y+hTxGGxOCxkaMMVTnhpPMITrVIVYe1UqUEm4SafRuPMnZPZSTPGq4HNcDnuT4rGVcvq0sfTjw3PD4HB4mnTjlns69erFQqKrzVFRpxg5fDJqM5R3Tz/ANoL/gqV+zb+1X4f1T4l/EXWf+Cjfwd/aD1XwFa+H9a+GH7PH7QHh/Sv2T/Evi3SdCOj2viWfTPFl1qPinwvpWumKzHiLw54d8PGN7KF997qfiK71bxRq2WIzHCYlupNZlHESpqNSNHFRpUJSjDl54wlJNxb3Si7rS9zqy7hrNcrUMLQlw7i8DSqyqQxGYZbKeYU6M6nPyOfsYtyjdqnzSfJpZ2SUfpn4v8Aj/8AZA+D37IX/BGP4oftS+Ef2gfGXiz4bfB3xF8RPgx4Z+Emo/Da18D+KNe8MeLvhx4j/wCEb+MSeOLKbWYfCmqXVr4cia98JTT3yaXLrVrJpk7z2s0W1WeFpYXJKmJpVqrhheaCpSpw2n7yk6k47+600pWV/I8rBYfN8ZmfGGFyuvl1CnicXChiqmNp151Kaq4etCFSh7FpNQvL2kJuPM+SzVmfnVf/APBVXUrm3/bT+L+j+F/E3gz9sv8Aa7+I3hu2sPjh4Z1iytbr4K/s8+HU0WKL4a/DfxDALHxTpXiG90jRrLwhqviGwi0x9S0PStE1Jp7fW9Lsprbj/tb3cbWVOtDGYyUZ86XLHDYaMFC0Zatc1k3ZK9kntr9BHhhxlkeDq1aVXJ8owdRywU4VZrG5jPmvWxVCKnH2d5tqjOUr2lFTSbZ6z+1B/wAFc/h/+1bdftx+DPil8NPiT4q+Cvx70P4b+Jf2ZPDviLxBoepeIf2Yvjh8NvAWjeG08ReFpryTUdP8P+E/HfiCyvb/AMfWfhJrK/1PRb3VdOghW48V+Jrm76K+b0cU8bCtTqzp4iEJYWDSjUw1SlSUHbV/xWou6cfhs77nDlvCGJyt5JXwuKw0cXgqteOZTowxMKWZYCrVVR0W/Yt1cRB2cZSTjJpXUbRa9+0r/gtB+zLpWu+HPHem+B/2yPD0z/s6XvwD1L9m3w98UfAFn+yJ8MLdPBMXhXTta+Fvw+Wwj1HWr15rSC4l1HWpvCl/psdzcGH+0Y4bexOks6w/P7X2OKpWw88L9X9vh4UKMpRsuWCq2m299KZyT4MzWpRlh5YnKKsXmsce8wq4fFPNsVaq6nJOvNVZRpxTs4JyUtW9dF498D/+CsvwX+GPwI/Yw8Eaiv7beg+NP2PotQvm8K/BH40eFfhl8FPjrqNz4+i8dxaD8YtNn07xDqviDwdK1pH4fvbT+y1uW0LVvElpHG/9pK0WFHNMPToYWE4Yp1MHGUJRpYuhToVHKXNy1Fzuya+z72uutjsxfCuYYjHZ5Upf2DUp5xOLhWxeExNbE4G1B05TwSUKThKN3NLnS54wl9k8S/4ey6p4e/Zm/ai+E/wp+GNv8MviZ+0l+2L8Vf2iNP8AGej3GnTaf8F/APxX8FWPg/W/Cfw0uY7Sw1DS/HJ0Ndb8Er4ys9O0wWPgvxLrr6JDpet3VlPpY81bw2Lo0IulWxWJrYiNS0Z06EK1P2coQmrKU4rRNcqabaOuHCMZ5pleJxWLli8Ll2U4bAzpzdf2mNrYWo60a2IVVJfVJ1LVOWVSq1VjSlLmSZ8t/t7ftXeFf2ufH/wX8W+EfCuv+ErL4YfsyfCP4E6hZ+IbnTrm41LWPhumuwXmt2TabJLFFpmoxapbNaQzsLqMxSrKoGwnhx+Lji6tOUac6ap0adJqo7tunFRupWXOnZvmsummunq8P5XXyjCYuhXq0q0sTmOJxynS9o1FV2v3c3OnGPtI2u+WUk7u2iu839gpGb45XTrbXVxs8D6181tDBKLUS6toMH2i4aU7oLb995Es0STOTOkTQvBJOp/NvEKmq2Q0abcEpY+N3NXS5YVpaarX3bJ9L312PrcrdsV/3Dl/7afuvH4X8RPqLf2fpmladqmkTXtjpusW6w6TBbs9hptjcW9rrd9fXtraXv27VDq01nHBbavJOqQ/2lBBcPLpX4FzUqbUeab5uSfxTqRVlzWUYQbl2ukrbtaM+mVnutO39L9DlPEMt7NrS32pamXmu4r54LrR59B8Q6c0F/dM1vczW6aAbnw1BNdyafLGp1YWTa20tnHpZ0uCCORKMHCq1GF+aMlUlGrCbXOm3GMpqMuVXWtNXSdujKioyklay10+X9M8wmWw8MpcJeJbvBAf7QvFit7WGHUpr0Tabd/6RCmoQw6haz/aLG70+5sJE09LmS6kFw8S3Vt3qpUn7rvUm4/u5Jaq8dJcvX3bO3NtsZzoxVRuK5Xpzdb+6l0ttp0ex4h4ottAvrjWFslN9J9sjbRdWQ2UVpplhOqRlYrW2/0SGaCTTGguCkjEx3kaxxLJHDNb+ph5yw7S5E+aEY1KdRNKrU5UlOSjJNXeqSel1r3idOMocsr+78LTs029107/AH/fPa+HotRiOp3l9HrNtPYSRRNq8VjGXN7aWBtSm+ygtf8AQbiO3vkmjFn5D/aW33csojsZniqkKnKuTDzuvcp89oN/Gk5Sk7y097S3YzjRgo3d5NO/vavva/b8tT2yx0/U7EafDp9rJcCefUftEl22i3E1vcavZ3WmXVgDq+jbWcGwtpL6K9kFytuR5tnJDdwzWPC6u8XKMYwvDkUdXHdtyvvK7V/mPkg5K0Utl3679DkNS0rVrebRn1lriz09Zo9Eumt7Sz1JrFBqd1efbJpQlmkt1ZiOW2tmt4POmsbfTyZraBraF3TlTneNN2bva9RxvK2i5YpSd3ZXU4t7Xi0mbqNk13+XT5nE+Ifh94E8dQzReMfAmk6rq0kVjNDexotjqkVlsaFjJqPh2S11eJI7iBpzJcS3OnRym5soI/7Pe3js/UwWc5plc1UwmPrxp2/hTl7bDSns70a3tJK6Si+SrFNRVuV3b48RluDxcHGrhaUrvWrGPJUSttzK78727XPn/wARfsLjV/tMvwx8WJHeR3ttbnQvF4KWq2k821tUPiOztYWs4BE4lh0ufRr668u3uVOqXM4gjm+vwPiHGDhDNcJBXXvYjByjG7Wj/wBmrVLu/TlrWWt7s+YxfCklz1MFXbi3pSr35Y+Sqcz9fg1Pjfx38IfiT8Ni7+MPCOq6Zp63dzYxa4kJvfD11c2l3c2MkVtrll9o0ySRri0nEcBuEuHjTzRCEINfdZfneV5rFPAYunXnyOpKjJ+wrQjGyu4V/Z33ekXK1tbXV/mcVgMZgpOOJw9SmlvO16en97R9unU84r1TkP02/wCCVqiT45/EODbKz3HwW1uGJopWhaN28c/D8796jIwobGWUZOc5Arkxb92K/m5v0/zN8PpJvtb9f8j+in4c/DTS9D0yfU7m02a3qqyG7uS1tM4tRKQixukYdUKgF1ZpGLnluEKZ0aV481/K1v1v+BtiMU6k7U37itbr73Ut6j4Y08yTnyViaEH5ygGZdql2aNlXGFGRhRhG2nDbjUunq9er6f8ABM41ZrW6enb/AIJ5vrGjiHe8YWOOFmKosb7SgjMZUiMoDklWVEKljhhkCsXo2uzaN4y673X56n5l/wDBRG6uJ/hL4T+HmlMbJvHfi6e81Myyzw/afD/hCwivZUuPICIbWTU9U0idhKcZsZJseZDui9LKpRhXlWlvSXueUpWtL5JNWt13Rz5hTnXw8acHFKq3z8zsuSN043s/idntpZ+p8M+C/wBkybxp8NvBNreSvoOiWHiHUfEus3ASSb7db39vbzqsO+KDbdfZ7K1ihMpuI5IpYzGDIojk66mZulXxFSKc5SgqUdeVQSer2le99tLdxRyWFXBYWlO0fZ1XiK1o86qRmrKO8bXtbmd+9rnMfEvwdaab4/03w9Z2TJ4esIZ9TMzIJ7azs7KKOJLmC4Je+SOW9S2RRFcJbxz3SzPZieRVZ4Ou5UJVHL95zuO3d82/+HT5XDGYeKxVClGk/YRipbe5HlTtG99btLWy1drdT6V/Yd/ZR+HXx08f+OfB3jZLt7Sz8G6ld2NxpEv2DUtI1db3w9BY65ZagYHhup7Yq6i01GK6tLgrOl7ptxa3DqCviq1P2Uk1Z35otXUviXfdbrez2MJYWhCNSSjZynb3XytX97R66a2a6q+x+qP7I37NF/8AsUan8aoPFnjfwxq3gbV7fRPENjeWem3Wm60+n6ONYN14k8VWsbTWWlSWsOoXtrcGxkvbW9itRqUs1nFbLZRceKxKxPLa6nGDjNOXM0nLmu3ZdHorWW1+o6VNexdKMKak5zinCCjKTlTlyqbu72cuvbofkBrv/BM/9qj9pv41+OP2kPGVj4Q8FeHvHHiHWfG10/jTxYl5dQW8N3cCw0nRrLw3Z+JpZtK02ztbTT9Nlu5dLW80yCCdVmWSGEe5RzejQwdPDYeMlU5OSTSXLeWl27XXmrX8+p4NbKqlXMp4jFTiofG09ZQlTikqdtpcyStL3bbcp+A/jHWLPU/El7erAkKTtmGCAzRoY0dkgVvNR3WVkjjDgDaxUFiJmdl+swkOWhTblflSbaVr6KTe+m9uux8Xja1OeJq6W5pNKHldxte1ulj1xdBn8DfCx9X1C2EWueO2t7q0je2aS5ttIh3T2k0rzRCSE3iyRXAdP3U9k8KkttZDxOt9bzD2dN/u8N7snfepdt6aWai49WerHDvL8pnVnD2dbGtTprmvelG17u3VqfRW+Z83xwvPFIkjQBGdZAskcRlEo3bDHNKpmjjODG8SmNCSWZOufZ2SXRK33dT5dczsnK7bau9FrJvz2vr951L6XPb6ZJeNPAsl2nlxiFxEYSFC7n8woHYD5XMbyE5UpgBlHPKrGU+Va2W//AsdsaLpwu5RblraLvbpq9PyOWDjzpYjLOZoo2WOYOSJkZHWRSwC4hZWkcxncgyUaNeWXoWsVLvfT0t/mcP2pR7W173v/kSGBLT7PdSxs8M8LyKJgWaHaQjYKgF9/wA7IyMeA25g2/MKUnKSi+Xltrve9/u289zVKKjGUo83Ne2vLy231s73v5Wt5mcoN3NNOT5bNhmJkYN5CO2AcKfNCnIcSuzklSm8ruGl/djH+W+ve9v63Mr3lKXd3/M2k04taq0boxlbi3kdk3SgBUXO1VUzNk4c4+TDSK5UDPnSlZ6RW8t7fL/gm8aLlFOLvKT0jb9b/oYc1rKLvy7iFI5YTteNWZWA3EhUXLbHxzlACpwx2k86xkrStqpRaT8pLR/drY5pxlGfLKNt03fZvpa343/4H6javLqnjD4f+BBC93FY3mg6bc27tNJbrL5sKx6kx3Qqf3Nyk0Lsih2wjRYG1T8UoU8Pi8YpP3/bNPS2jlJxfX4kuby2u9z9TlKrjcDgORWjUo03a99FGPNHZaRk+Xzvey2fReE/C1zbS2iRQfZHilXFvhY7RJ4JcCUy52ztHI6SRz7iyoDMctGQcq84qM5N2Tbs997tfkdGGwsuazjblnov5Wm1p3stPM9nvPhbc+JoXu7uezvJZrfe9tERM1yu7zLhkkJjUOs8ikIBIzsrNhdokbzIYxUrqLs+a/N89Va3Xbf8T16uXuuve5JSa1V/evazdraPurv1OWvP2dk0q4j0yK6sg01okkghDOXk82T/AEZ2mtCjOJF2Hy0njJ2SvMQcQ9Ucxc1KT3VvO/5WOL+w4xnCK5G5X5oXd3ZN7PTRWfXY7TRPgjLDDEJIjKWACrHbvEsWC7q25I41IZkAZmlbdgFVTdsXnq4/4ui0Xmr2/r/gnXSyqNP3eWKf3tdfnf5fM+rfhn4KS2to7YWipJHBbQXEqjakqqs+5eY03ugbfvlDybZwozk15FerKbWt4tv56dfM9mhTjRilyq6/4P5o+wfCvgqExwlkdHXYBgZwCfvNu3hCQRtxtOxtzj5yBgaTkknJ6Jb9f6/q59E+HvCscBhbdtBYKsRVygA29d43Y3BmcLgOSCeu5n3OSrVjOLS1Vnrfr6W/U9fGl40i+eMxmYafexRxLbrc+ZKbZ0jRoirRSReYQZI5E8srkOyrvIxxK/2TEyuklQrN32sqcm2/l5HPSdqtL/r5B/8AkyPzxk0zWdOk1K+1Cwln1SXWNInnvrjTRbBooPsgkl0y2mv2+z2dtGbxo7O7t7tpJ59Osbm01a1smhvP55UqcqcVTUfZxoty5Zcyim521sruUt9rXW5+xKer03m+vd+nT+mYU513+0obO61m7a5sbqzInTTmRGa7VrAOxaLUrOWOFJBJG0VnYPbpCbl5Yo9QvjqPrZbCnPF4Sola+Kw3omp0189NenbsYY92wWMb0j9VxGvn7KXz7devkfzb6h/yEL//AK/br/0fJX9Qy+Op/jl+h+ew/hw/wU//AEzSKlIoKACgDufhl8NvGnxi+Ingj4U/DnRJvEfjv4ieKNG8H+E9Ehmt7U6hrmvXsVhYQy3l5LBY2FoJplkvdRv7i2sNOs0nvr65t7S3mmTSjSqV6tOhSjzVas1CEW7Jt3ers7JJN3t0OfFYmhg8PWxWJqKlQoUqlarUltGFKEqk2/Pli7LrK0etzr/2h/hb4b+CPxl8b/CXwx8TdF+L9r4BvrTw3rPjzw1pOoaT4Z1Hxnp2mWUPj3TPDP8Aajm81nw74Z8aDXvDOieLDFaW3jLTdItvFNhY2Vhq9tbR3iKMaNWdONRVVC0XOKtF1NVUjHV3UGrKWnNvaOxll2Kq43BUcVXwzwc67lOGGlUVWpHDu0qFWq1Cn7OpVhJSlR5W6TvFzk1c8XrA7Tufhh4A1T4rfEr4ffC/Q9R0LSNa+I3jbwt4F0nVvFGpDR/Demal4s1yx0Gx1DX9VMVwdO0azub+O41O8W3uJLezjmljt55FWJ7pwdWpTpxaTqThBOTslzSSu35Xv57aHPisTDB4aviqkas6eHo1K04UYe0qyjTi5NU6aa5pNLRXR1P7QXwX1z9nX40/Ef4IeJfEXg/xZr/w08SXXhjV/EHgLV5dd8J6jfWkcMk7aTqVxZ6fcyC3ab7JfW93Y2d5p+pW95p15bw3VrKgvEUZYetUoSlCcqcuVypy5oPRPR/OzXSV1d2uZ5fjYZjg8PjadOtRp4mn7SFPEQ9nWjFtpe0hd8rdrpXejTvqeO1idgUAFABQAUAFABQAUAFAFvT9Q1DSdQsNW0m/vNL1TS7y21HTNT065nstQ07ULKeO5sr6xvLaSK4tLy0uYo7i2uYJI5oJo0lidXVWAm004ylGSd1KLtKL7p9GJqMoyjOMZxnGUJQkrxlGStJSXVNGj4l8UeJ/GmuX/ifxl4j17xd4l1VoX1TxD4n1fUNe13UntraGyt3v9W1W5u7+8aCztre0ha4uJDFbW8EEZWKJEVylOcuecnOTXvTn71SVtI3n2S0tbV2d1axFOjSoQhSoUoUaVOLjCnTjywV3du3dvVmHSNAoAKACmld22DRbuy77jxHK0ghSKVpiSohWNzKWAJYeWFL5UAkjbwAScAUOLvyrV/d0v5kylGKcnOMYq3vTfJHV21etrvRd20uozkZBBBBIIIIIIOCCDg5B4x1zRZ3s9H9/+RWm7dl3/L7z6j/Zy/ZH+JX7Stt8RPEHh/xB8M/hr8OfhFbeHZ/ih8W/jV42tfh/8OPA83jHUbrR/CGm6vq0tpqeqXGr+J9WsrvT9H0vR9F1S8nuLd1kihUozdOHwdbE+1cHSjSocqqVatT2cYuaulqndvpqeXmGb4XLqmGozhicTiMbKpHC4XCUlWxNf2MYzryhTc4R5KNOSlKbmlf3dNz3Hwt/wTt8YJ+1HB+yP8Yfid4D+EXxG+IHw+0/xT+zt4wlu08ZfB344+IPFs2nTfCzS9I+IOhXSw6X4V+KNidasvDPjBNO1WceLLTTPCs3ht9V1QQW+8MuksUsLXqwozqUnUw8lapCtJ3VOF+aHKpyXLze9y3vZ7HBU4ioyyt5vgcNWxuGoYh0swpJTo4vAU6U2sTOth5Up81WhTXtXRjNQmmkq61kvhnxR4e8bfDDxZ4y8AeKLHWfB3i7wzq2t+BvHHhy5eawv7HU9F1RrHXPDusQxSKJVtNU04xXNrIZbdri1R8PsRq4Je0pyqUpXhKnOUJxafxJK9npdNNWdj3KdTD4ulSr0nTr0J8tbD1XHmjKEkpUq0NfdlKDjLd8krxu+W75eK6uoI7qG3urm3hvoEtr6GCeWKK9t47iG7S3u40ZVuIUura3uVimDos8EMwUSRoypSkk0nZPdW3/ABRq4xk4ScYOVNuUG43cXJcrad+2i7XfcgPII9aRX9f1e51Gu+N/GvinS/Deh+J/GPinxJovgyxl0zwfo+veINW1fS/Cmmzi3WfT/DWn6heXNpoVjMtnaCW00uK1gkFrbh4yIIttyqVJqKnOclC6hGTvGCdrqCt7qdlffZGNLD0KMqk6VGjSnWadWdOlTpzquN+V1ZQjH2jjzSs2tLvuzmKg2CgAoAKACgAoA+6/+Cd9zFafH69uJrqG1ji+HniPcLi5S0hufM1PQIFtGmlDwnzHlV9k8U8WY1Z7ecKY2+C8Reb/AFfjyr3p42jFf3XFVFzee+2nqejlavi1/wBe5P8AGJ+1v/CV+HYbfTrmSa68QR6ZY6xpumaHZ6Emk2N0sF4I76+ukFy1lqk8V5FBpF3c/wBk6hNb2tjbOdEtI9Mmd/wyVOTqqPLy80oxlOXvNR92yhtyrm1au73asfUxUpOVoP3tV8rfLp5HLvqMNvp1tdXT30M2o6Xpj21roqaVpepprmqajNY6mYcaRb6bbWV7p0sWrvqt3NFbR30sF1a/aHnhldTX7yVO0W+Z0256R9mqXMpPf/l7trul89oKcUlKDS737t9Pn3PLNS0VbINN4csrjUobjU7yCCKSGLTYE8RxT3EkNneaRqI0rVLoGK602C61CBlsICdYtg0Wo32k3dr00a8Jw5ak4xlGNruXMnBLkUua0dnaCVuyuHI+ZyUrP0vbSz6mb4Z8Az26raz6ZFZeZf3929rNeEhbaeSyl/s+3tbuS0NhAL+9h0zTNUupb0Ne2l/DeXQa4t7cb1sVz+y/eXUYqMG17P4Y8t5u8rxdtFppZmTpqEW072u7Wtq3fu+53Fvo2lefZW1s9lYPf6elkG1exdZpRc2MkiXf9nSxJKjW9zb6dcXsUjLFbrNem4V4Le9SDg9tJ+9zRkozv7runa3u3720697GkY+5buvub/yO1ubOeZL7S5dPivDDMb6+jv5NiyXMkesx3KIll59lA88NxJLc211jUtQdr1Vt5/PAjw9o1NVE+VqSlFr3nGSaak1paKdnzX6MXsv71/l/wTK1Pw/PdTadYaosxubK2vUnMJMt75ZmitIopL7TjFbzvAiS6QJ1BIi0+Ei0GLqQX7fkvOLTjJ8rW6u/ib773tpppfqXCEUuVbN6/Oy8uhymjeHLz7XPbX1xdtPKrJc6rDphEM0KzvNBPJb+W8tnfxSyWNlNhNCWWZrmUQ+Qq21vtiK8HGLpwtGXK1Fzuk9ItL3VaLfvWtpdq73FCnKlHllP2krt83Ly6N6K15bKyvfU9B06xttMu9Nn1aG6A1GWOCG8vL1PK1BLZNIhe8gh0cM2mY1C5uRcR31o1tbxSzyXN26i7hn45ylPmVPlV3eahGyi+ieur89LbGqje+th7TzatqWr2dxJfT2lv4l06GaykktX8OzRavLrwtIr1rmXVII9VeRGhNy+kadp1heObifT1byom0hz0qdOr8MlCpODjKoqkZQ5EnDknC++t720878/souM4yUZc0XFOUb8t+q18tuuh8WfFb9mT4SeKAZtHt9P8D67LcXDD+zWnsheXMtxlrI2UpOh/Z7PdctNqIt9I2wWrBjNculsPs8o4wzvA8tHEVauOw+l44n97KNr3tXt9Zjfr+/1stVY8nHcN5ZiuaUaX1apP7WG/dx8rwu721t7ytd7nrH/AATa+AHiL4e/HX4harq0yXekRfDXXPDZ32lxa39vrp8X+Cbr7JNCTJp86xwWV4Xn0/VbvbsQyJb/AGiHd+kZXxFh86c6cKM6FelTdZ05VIVYyp80YqUakLX3bacVay3vp8TmWTV8pUKjnGvQrS5Y1EvZyTja/NDmqKPxae+7n776C4n0iKKAs8tnGYpdxclSkgHG4FghB4Jzu2sB1Un3U+Rvr07dfmeHU+Lm+RjX9hqFzI0jmPIZysiMEZl+YFcoASrAngF8EZIUkmpbu799SlsjhNY0Z5obkb4wJm3FCrMSDgAEZiyp+XkgZCkqSBxEo3W/U2hK+ltl/kfnT+0d4FXxt8TYNNuoJJLDSbHTPBdj5TNFBbRTyP4q8carHgj949oINKuLhCsofT7eAOGEpqI1Z02lF+6p81u7s1f8X3PSo0IezlKXvSnFJPblUvet1vbbp30M2DS7qLQ9UgmsZILKW6l1CBI0eGGysnj822tkDP5Mci2sMbyQqCzSSljGm7aud2229W3dnUnytWWytY+Z/wDhGdP1jUvH2qztaTXt/b6X4c0+RXFy0dnFbPf6hsYn9yl2zaexiiDkvaRyLIiq610e0kqdGP2YylO3dvmVvK1r31v26keyhUqTqNWk4KD63indLp11Nr4K/ELxh+zn4s1vxF4O0nR9V1nxHoFxpl5/bVpe3em2cctxa6gLyD+y7ixMl4DbpAwu5Y4p1KQtIwVgdPaKry3XJvre/T5f0zlnhIX9n8SlJztt7yg9ev2Vb8fI/TX9mHxP8U/2i/APxX1r4j3lla2PiK4fwloaDQtPtJYLYW1+NasJrSaC5t300W+p2katfWV211uv5JjKphjMu6doyd7pKUdHra9u29vvOKrGGHnR5aau+ZyTfMnaTSVrL1Tv958rfBb/AIKa/C/RvCniL4C/H7TIPhD4v8EaV4r8F6Z4iV7vUvCOsXXhxNU05dHvHit2vtB12zktZNNjNzHNpWrT26SR3unXF1bWLeg8trJU50earGTg31lHVNuX91dzyauNourW9o4Yf3ppN6Qbs1o3a77qyP4+tS5u1nmEl5NHdCW6lkcyEiGSWSTe5WaUcPu8xnQrLvXaVQE/odJ8tJQWvupRff3YpO2vXpd+p+ZVvZyqOpK82qrjK65Le+3ZO7urNO9le9raXfoXxj+JMvxEn0qRprj7LYafBaafaebFD9gsLELBbWHl2drDCrW9ui/v4o1V4VjR2UAJXJluCWEjNX3nNtctrt2fNu7bqNv7t762XbnOYvH/AFe05clKEYqClpFpNcr0962jb0unbS1zyDRNObUNSFnC4m3SB/MZ8yqpeMSOAsSYwCzM3JRF53KC1ejUnGEG29XdW+R5FGm6tRQXRc0r7KK3v8r/ACNzWZERTbtNaC3tzJEqo4cAh3IzKX+csv7zBCscxhScBRnTXNFS220+R0V58q9k1FpLRxldJXvtZf112MfTbC0ub4LCuFhUSCQSMHbywrHKnzY1DscNvDoiFFkG5+NKspRpys9Huu9k7X8jnoRpSmuVXsm9bfLb7zS1m50eKWJoLYMgjZI2Zix3LA4Zl37lCCQQv5TQkTxbvLnhBBeKSmub952+z6+ZrXnRUlFq9r9bdjnI3m1C4jlZLaFSpysFrDbI6RnhfKtVSHzGMoOZAGkWNW+dlUtslbrJ/wCJ3+7TTzMHzVKsXGEVvdRXL23et9vl8zeuprZkEKRlAOSytJC8booAX73ljaxky21ZGV/v4LLWcN2a1nGySknrr5GfFbpcKscsu2WTzCjokjynDoNp4bKq7MmNu/LKpb5oxVylbzMoR55KN7X67n7b/AbwMviL4A/Cm7ZBcTQ6VqlizyJG+y3g1vULUNK4juihSEbST+5WGVgEG0A/nWZV/ZZnjrPlTqQb13k4y8vX7j9nyXCxnkeWS+KUaEoX20Vesv0Wh7x4d+GcFrDCzaWrXUM1sIS/2iSK2zIiswdnAnXLkThZPLUBZHDAEHzKuJnJ8179Fr06Pb5ns0cLTVk1dp868pdEu9r/AD8j3TSPAg+zBYoLcSllWWaK1jjL5Y7gCCXRHKHaEkRxwUyud3LOpKd03pe9js5F317/APAPQ9N+Glo3kTmxiaclAk0waWWOLyiZFjYN9wBATmU/MCMOWYjO8tr6drE+7F7arre3Tt/w51Fr8ObQxtGkTK3mMwne3YFyzAscZbpgY2uFB2knbtyBze9e3y+X9fI7jR/AS2jj9ypQ7CSQgO4Nltz5C/xMeisigrjcQAClLdvRb/pe57j4Y0QRmJig8reuAQXUkqwUAdVZeMcZIIyetByVqialFappa39Hse2aJo8Nw8cUkbjhgpGVYFgCQBjJAGd2GLYIGCpNXCN9b9e3/BOJuy+TZ3DaNb22j6vMwlEEGmX7tIdyeSqW8hcgKk7O6AH7sMnOSqPwpnGL/Y8Wr/8AMNiPudKRNJ81ejZaupTVvPnX6v8AzPzrvFTVdXu0g1A62dMktodX02y1OwluPs90ZrmO8utryzTWkjTRS2K28cLNLE1vp9tKyzwwfzbFOEIVZRlT53G0pxtzJWVo907O0u7atpd/ssakYucW/eU5K1urf/BsYQ0CPTNQsLWaRItWtJx9kuVWOJruNpp2uLZbqCEyW0gY3TxJ5UltFJ5tkImc+TD6WAqOWNwbv+5+t4dNL3pc7rQs+W6021v3MMdP/YsXpvhcR1/6cz8j+XfUP+Qhf/8AX7df+j5K/quXx1P8cv0PgIfw4f4Kf/pmkVKRQUAFAH6xf8EY5p9G/bF1jx3o4E3jX4Yfs0/tPeP/AIc2IjSeTUvHGl/BzxNp2l2MNuys1xK9nq+pTCGMF3WFwQY/MU+rk2mMc1rOnhsXOmu81h6kf/SZSPlOMk55RCje1KvmWW0sR39gsVCrK3b36cNeh6N/wS3+DfwM+Ln7LH/BTQ/HG98B+A9P8NfDj4CXGj/HPxh8LJfiprHwW/tXxn41tNX17wtp2kaXf+MLS61SKKz02/XwnLYXd0BaTXs32TT90GuVUaFbCZoqvJC+Hw9sS6fPKlF9UlJPl1/mRxcTYnFYbMeF6mCp1cROtisS/wCz44h4eljZKlSqwo1ZxslG09XJNNx2XNp+kvw3+Afwb8P/APBUb9nD9n2L9n/4Hat+zTpn7BF/e/C/4laz8Kfhr470z9pC0b4a3Xil/wBp7xXBL4Z1CDX/ABfqXifSDaQWOs/2jqGj2Glq+nC2sPFMq33pQpU4ZjQoexpPDLBSlTlOMKyxDVFy9vKLXK3fWK3XLozw62PxdXhfMse8wzB5jUzyjDFUPruJoSwUvrMMPHLqUYz5o0XRlOca8nyTUeRwTtNeR6t8PPgv8Ufhv/wTU+K/hLQ/2XP2hNJX/gpT8Pfgh8Yvjb8Pv2XNH/ZePiS08Za94Z1aD4JeNvgbH4A8MeEPif4cu/DaS3d742OmLY6fGtn4astEN7qPjHWtVzqUqVWGW1Ixoy/4UVSrTjh1hlOm52jS9ipSV4tqXMmk7XcW7s3hWxmCr8SYKdfNcvk8hq47CYKvmTzLlnD26li6OOp1ZfV5805SVJRhJtc0pSUuR+ifsi6v8K73/grD+1D+xTrX7I/7HPij4Q2vxi/ao8Y6VqHir9nPwN4i8beHovCmmTHw14T8P6zqdrPpWheA9Hfw/atp3hjTNAtLW1k1LVGilV73dGsLODzXGYWWGwsqcHjqqc8PTlOMoKlGHLOSb6K973WisrHPmscTT4VyXN6eZ5xTxU6GU0aqpZnioUqixHtJ1akqalb27dRxlNNJq75btnif7Cdr8I/2hvgv/wAFA/24vF/gD9n34a/Gr4e6f8GfCHhHRPhd+yPofxZ8Afs/+FJv7PtfEPxd8Kfsu3WpXHhbWdf8XRaNePc+Jr+GceErzw54q8UMf+EfufEei6hngvZVqWPxlSOHjXpVKVOkqWEjVVCl7KKnOOGUoxbnO8pX6tytrdd/EMMXgMbw/kNKvmGKwOIhjMTUlXzSVHEYyo5yp+wq5jKDlBQcU4UWruPs1zWUUey/s4z/ALBf7UX7WEN54R8AeAvEVmP+Ccfxttfjn49179kzw14D+Hmp/FTwRrPguW1/aD8A/BRBrmi6R42j0+bUZNYk8FT6dctcb9O06W1l1K4D9OH+pVsZHlpO7y+u61WWE9inOCt7SnST5VLW+7fmcGZRzzKsonCtVq05Rz/A/UKSzT6xiKWGqwlGeExONp2qTpv3fYwqPkte0Eec/C/9nj9j3QP2Qv2OdR+Eviv4a/taW2rf8FpP2ffhn4s+LniH9mSL4YeItR8HeIPBljqXiL4GeJbLx5FrviXxf4ImFzZ69eW+oahceF9SPiJdNGlmbRZZDzU6GEhgcv8Aq84YqCzqjTlUlS5XJTptSpSjKUlKm09U3Z8zTtrftxWYZvUzbN/rlOvlU1wfmdenQo5nVxUVUjXxLp47ngqahieZcluW8VRpyu0z5h/bn/YG+Euu+JP+Cjfx9/Z2+K9vaxfsn/HRLD4n/AG++Blt8J/CngzRfHnj7U/C2kaZ8K/GWi+OvEXhjxLY6Ff2strZ6S3hjwNdXenWNxPb6RZTzaRp2pZY/L6DnmWKw00p4evL21J0I0IRjUqyjaE0+Wbve3u80tFdaHVw/n2Mp0+HcuzDC0LZlgp/VsbSx31vE1J4ek6sni6bpqdHmVlrO172V7n5+/s6/BP9kT4k+DdX1z9oD9t//hmnxfaeJ7vS9L8D/wDDNXxO+Mn9reGodL0i7tPFX/CTeCtXsNMsPtup3mraT/YdxC1/b/2L9vkkNvqVqiebh6OBqQbxOKdCfM0oLDSrXhaLUuZTja7cly26Xvrp9LmOMzjD1owy7JaeZUXSUpVp46nhnCq5TTpeznRqNpRjCXPez57W92789/aM+G/wB+GviPQtM/Z9/aUP7TPh7UNEe+1zxOfg540+DP8Awj2sC+uLdNCGi+Nr/UL7Vt9lHBqH9qWkiWq/afshj82B3bPEU8LTcVha7rxafNJ0HR5XfRWlKXNpr2Wx05fiMwr05zzHLoZdUjJclKGKhieeNruTlCnT5GnpZpvqfsT+3b8fPBv7L3wc/ZF+B/gD9jj9hrWLX49f8EyfgH498YfFDxj+zjoGofGjTfHXxO8LeLvCXiHxn4b8faLqXh+W08U266HZeI9K13VdO1rUIPFLXGrXc98XWGP2MfXjhqODowwmBlGvl9Kc51MJRlU5ptxupWS3hd6a3WzTv8jkOW1Mfjc3xuJzXOr4DibHYalhqOZ4ilhalPAYinNU61NXcqVRT5XFSTiknGVz9CfFg+H+nf8ABUr9mL9kHw1+xZ+yX4i/Z/8Ajz+zt4E8U/E3w5Zfsy/C+08RrH4p8KeJr7XPiGPG9l4aXXdAfwc3hq1uLeLTbvTtFaD7agsh4o1K212D0HZZlhcJDAYR4XEYSl7W2DpNNTgpVJOVlypKSSTunrsfMw9rPhvMM1q53mkcywOYVqWCjPNa9WMZQxOGqQp/VajcZc/tH7072cNFZ2PkT9m/9mH9nr9sj4b/ABR/ZM+Gvg74XTeKP2Mv+CjPhXXIPixY+HfBVl8QvjB+wp4t+LXirwPraan8SdIhh8R+Ov8AhC7LUdW8Ya7rGsGbQrTwxZeANP01jILFIeahQoYyjXwkFS5svzBTVW6vLBSqzqfFpzci5k2ttNLux7mZZlmGT4ujmuIniPZZ5w7XhPC1p1atHDZ5SwNSVJQhUcnTqzdKHs3o05NtS5Hf54+Ht78C/iH+0T/wUL/4KJQfAj4WT/s2/s0aDqFh8A/gp/wqzw3D8JPF3xI+IUsnwb/Z5sfEXwy0uwtfDuqaY9pZX/xO8f2NnCZotcRdZnuY5pEvG5YVKNXF47MVQj7DCpww9Nwkqc5y92CtGM3J395qyv06M7cQsVQy/h/hupmOJhj8xlBZnjZY2SxFDAwlLEYqUK85wdB+7GnT5Wm3aO3un6GaF+yz+zT8df8Agpl+xMnjn4RfCDwdoWv/APBLj4YftO/8Kc8GfDnwr4J+G/xc+PVxf+MNTl0bUvAHh+Lw9pviZIYr678X6j4aaRm1rQ/AFvofiB7vwpHqtrJ3LDUa+Z4CVejGNP8AsmhiJU403GE8SlVlyqHxOV5SahpJqLvseDLNsfg+Gs3qYfGY+rVjxNUwaxWJxk6uMo4OtKFPn9sqkpxfwUp4lRTj7Vyum2n85R+O/wBjz4u/ED9kf4QeItG8KfFz9orQv+Ci3wH8Pa7r9r+wX4R/ZT8MR/BTxZ4v0nwp4t+A/wAU/B+mT3+g+K7LTrsNJpFl4o0kazFa20umzb1GuTatjOphq88JGpH2ldY7DJv6gsJFUnVXtKUpXnKd58rtKV3Zt3auehHC5thKGbYqlPFYbK6uQYqapT4iq5rL65QpzxNDG4at7lSDm/3k0oqnJ3aUbwUfZZ/2Zf2IdA8Sf8FtJvh/43+GHxh8deFfgz+074gsfgpqH7Jb+D7T9lfWfCureMbG0Pwx8feJE1Lw7FJ4Tu78+H7K8+HWn+HFuxpum69pxgttNtVg0lhsDH+3nRqRq1YUMR+5lSaWGcFKKjCfPaUVdxj7qdl5HLTzHOZ0+DY4mjXw+HeKy9/XFmlStPOIPC4SMXi6SjF02lapyubcHLkbbuzyr49f8E+vgZ+1n4+/YV+Ffwv8b+G/2dv2h/ib/wAEyfg38XNK+Hnh39nLS7L4UfErxRD4f8ceKtc8U+O/ij4L8WaJc+GfFPiSWw1HT9V1XV/hjr4hstC06Z9f1XU9R03w2Jr4ChiquEhTl7HEzwFKUIxwsFSqONFSftMRFqUOaz9539G9Hrgc+zDJ6edVsRD+0MvocR4jDVK9fMpPG0VKc6MY0cJOM3WhazdpLTS63PyK/wCCYvjHR/CH7eH7Lv8AbXwx+G/xQh8Y/G74VfDmCx+Jul6vr2keFX8e/EXwv4ZvPHOg6PpuvaNpV9418P6TqGot4QufFdr4m8O6Lq91B4iXw3c+INI0DUtK8jK6kY5jh5OnGqqtWhT5aqbVOTnFScNtpX5W9JfErXVvreKKLrZBmEqWJxOHjRwOJxFqTjB1oLDzn7GqnFtQqxfJVirPkbhe17/tP4b8Tar4e+LH/BZqf9mHxr8OPAX/AAUFl/a88TL8OdZ8c698OfDPinUPgbB8VPEZ8e6N8KNd+Ks1r4UsdXuHjnufF6i7s7m40u10F/P+3QaJJb+vSvGWdPC1aNLMFirwnVkoS9hSnNyjTctruT5nrdXh1uvjq8aTw3B8s0oVa+QRyn/aKdGNeUKeZLDUng514YaE6yppTmqLSSVRJSaipM7Px9p/hbwZ/wAFTv8AglX8TPGnwt+B3jj40ftSfs//ALP+ufHKF7LSvEPhWx+M3iXXJbDXP2ivCMPw81rT/h/rfjbVWtdTh8M+JXtfFPgm2n0yLxh4atLnxFp2g+KdO2nGEM2yirOjSlWxNGjKq/iUaqnCPtKclprFS76u6ZjQjUxPDPFOEo4jGYfAZXmGP/s/35Kq8LHDQqLCVnUTn7FSaly+7LmiuayvA8lt77SPgnb/APBbH9pX4reBpv2h/gN4v/bs8cfs/eOP2Whff8I3o2va1H8b/EvivRvir4s+IFjpGr+KPAQ8CQa1NpvgPWPCkdjeT+MNZjM97BdafpFxb8qSp082r1KLxdGrilh54WT5ouarVJqtJJNqdNPlpvZLXZHbP/bJ8GZdhsS8txtPKY46hnLk26UfYQhHC06U5KjUjVlFTqOXS8eV7nwz/wAFcdC1nwD+03+zt8a/A3jrxpBpnxa/Zl/Z++N3wO8D65FpejeM/wBmrwiltPbeAPg/pNj4es9OtbDTPh7PoKyeGb+KxtdWur+XUW1+fX/FVnrfi/xFyZvFwxGGrRlPkrYXDzoUpayw8YzhQjR0t7kZNzUrK15K11d+twrVhVyrNcFUo0k8FjsbhcViaLnKjjq1ZValfFc05SXPUd+aMH7OzioxjZ33P+CxX7PXxD8Qft6ftx/Fv4Y/C7xFq3wk+Gut/B6++K3jXw7o1xP4T8JeL/HPwg+Guoa7/a1/Ehhjv7/xZqt/e6zHGZZdPu9QNxqYtIbiGR1m9GpPMMdVp05yhTlT9tOKvGE3Rp6N97Wv95fCOYYWnkWSYOviqNLFYililg8POUvaVqFDF4iMHC0ZR92nBQV3G8otWiXP+CUj+C/C/wCz1/wUr+MniL4G/Ar43+JPgn8HPhb438Cab8evhX4f+KXhnSdXHiXxfZX6x6frEUd9YQarYSf8TH+x9V0qa7/s2xe4mlSxiVayvljQzOs6OGrTw9ChOn9YoU6yjKdWUb3kuayUfhTtv11I4t9rVxnDWCji8ZhKWLzDE0azweIqUJTUsPDkvy+6+WUdbxbala6SPrL9jq4+D/7RP7P37cv7d3iL4Xfs2/BX4z+Abj4U/Drw/o/we/ZA0f4x/Dj4B+BkXTL3Vvi74Y/Zi1rXtU0m88U+MbhdQtNU8c61LqNv4dt/C2raxDBb6LH4ps7zuwns6tDG5hKGHp4mDhCn7PAUq31f3EniKVFcsud3cXJysopLoeRnVPE4DHZPklHEZhjMHiPr2MqPF5tPB1sbiLr2GGrZnGmpKnQa5oUYxXPz7ptM7n4HWv7Av7VP7QPxs17wt4U8Hw6HpX/BI74z3/xh+JGrfsoaB4P8DWHxk8E+LfAmjXv7Tfw0+BtodTtdM8X2+g6vqOp3cHgW/wBOvHvbCTTdHu7XUdRv7i42w6wGIxkpwpxjfL60sRUng1h17ShGLVZRg/eveV4t3jdWlq7446We5TlWDhVqYmEVxZl9TAUVmLq4j6moYtPLcVjY61aUZzUqcqkVKzaS3bxfBH7Hn7EHi79kn9grwZ4X8f8Agv44eC/iJ/wU70X4Y+O/2h4PgZdfAT4ieJvDd/8AD/xnrdx8HNT1jXZLrx/daTf6m+naTY3Z8QtZG41TTxpUEF9otq8GFPDYKeEy+nGr7alVzFKpiZU3TnPlhOcoSg5SenLZPm0vtpZ6V82zqOb5/ia1CrgsThuHI1sPl0MVLG0qdWGIw98TR0goyhT56qSWnLJSvo489+3p4y/Y88JaR+3R+zb4+0Xw3H4/0WeQ/sy+A/hv/wAE/fCvwE1n9nLU/BnieS802O0+M+lX8useOvh/8RtJh0628VeLNdtbrTvFFndP4j8Kz6Pp2p21hFWNqYNQx2DnSXMov6rGjl31anh3CcJ/xlNqSlywu2k7rRWvdZFhs3r18mzChiL0sTNwzOeKz/69LH06tKpJSeCqU1OhiKE6SnCKqTcG2p811b7I8f2Hw1tf+Ct3wY/Yx8MfsWfsmat+zb8cPgX4d8TfEHw7p/7M/wAOLLxJa2fiHwT4lv8AUPiFD4603QIPEHhi78MXPhvT7a0bR77StAgje6MWnDxpqNv4jj6pNf2tRwkMDhnhcTRpyqyWFjSlF1ac5Sn7SOl4qCUk0736Hk0Z1J8L4rOKmc5nHNcvx1aOFdTNsRUcrYiFqMcLOTjUhV52pqV/httofG37HXwg0D4KeKPhhN441D9k21/ZS+Nn7bfxB+CPwCtPiB+yl4V/aR+NP7T3h7R/jJafDTU7W8+IepeHpYvh54EW3gg0XSPEU3jCyitNVGp61B4K1q2Ytq/Fg4fV/ef1RYWrjauHof7DTxM8RTjJJ3mnD2cNWuaSlrFXvdHs5tXWYxqQjHNHm+FynB4vHyoZwspy7BVI4edWLp0ea2JrNuM3GFKDT5oKd1c5G6/Zn+FP7NX7Tn/BTb9snxz8HvAc37OP7Nfin4s/D79nX4Z/ELwZour/AAz8f/tG/Em6uNE8DeC9C8C6xZHQfEXhD4brrGo61qOkWunzReF9Mj0O+05YX0Ce606J0KGExWZ4x0KKw+Ddalg6U6UJU5VnTWkYSXLGKjVmuWK92MbbSsdEMzxma5Zwtk1LGYp5pmscNXx+Ip16lLFYfLqEva1K1fEpylTrYvnlS5pufM4ylLmdRJfI/wDwWk8JeBvCn7S3wal8A/Dj4efC3TfF/wCx/wDAjx3rHhn4Y+CvD/gHws/ifxXH4o1HW9Th8P8AhnT9N02O5up2SGS4MDXD29rawyTOlvGF5c7jFYqny0qdK+HouUaUOSLk4JtqK0ilqklstOh6/BVWrVyjF+2rV68qWcYyiqletUqycKcaUYL321dJavu7KyPjb9i3U5NG+NlvqsV5LYvY+Hb64S4gtoLqeN49U0YpJAk8E+2W3Yrdq0Qjkc2/2czwxTSuPzHj2PPkns3HmVTE0INbaONR+fZdD9CyWnGpjUpq6VKckvNONj9i7nXF0WG4X7LJcNZacbfVbwaLpmtxX11fPPe3eoRx3sckJu7mX7DPeSRm8NvqVpbTG9lkdrq5/EOWNSynKMbSUYpS9+Ki+XlatqnbXrZ9z7GUd3/XbubOn6FpT6xHPqNvD4piXTLFY9Wto7m3/c6rZQPdW09rbCCI3dmtpbyG0s75dOs7TS4xpcc2oW0F5cZVKkeWSilQ19+EVpKUZ8vNLveEVbs2ndpEHZ6Bp66RfabYNpkd7q7PqVzqT2l/pt3e2kepaPqFnc+GYI7zxfFrOjyGd9GlF1a2OokX+mM0FzdSMGixrKnUpSvOFvd9nT97nupLm+xy6vml8e3noRJSa5bNXe/921+b05/ct879DsrS30V9P1K28PaNa3t1rnhk3kdosaaadFurF7mOzvbU3t7Jcarb3lxaRrp+hXd1ePpKSkWH2LSItPgj5XZzpyqP3YtbW1UbWT/l2WtnfsQqdpXbsl8N/tNrVeVvmcW2l2V9aT2DxadBp2m6PBcx20ur2QgTWNZ0+2m0y0W1a5dJbdltZWmu7aV7extlF5c2UE8NwtttOrF3nHmlKcrOMYt/ulZS95ae5Fu+hsdBZaNpVrq0Woauomn1zw+bt4Xvdc1B/DWtXWnfYNRe70W28YaOv+i2Ecek29pp+pXMMd7dXrW9r9quJd8e0TvTUZOFGpywi/dfKlGXL13cpe8++2gmrpdLSv62NuHUvDdjqF1JcambXRtEutLNraPgapBOlgmn3Utq+oazqVrMs07+fc2qaxqd15tzaW86xTXOnxJhOM5KL9m/ax0c7qzV20uW2m/djOZvE0TztQmsLbV7vTLO1msJ3V3lgvNSj1WOXULuBvIkjvLrUb0pc3K/2tPd301rZRRos0NxFNUG1pL+Je8U9IyXbmu9W7pK3YpSsmu5meJp9LZTd3lzepqiaba215DaD+0rS5tjdxTaVfnRI7rR7LWtKvPJFmst3e2yW0MlzYxawtle3+snWlGTcIOlGpBVHUd73b1vBdrPRvX0QRjfqcHBd+Dl1M6XY6bqGrXup6fNdTXcPh6PwhHrENzDp2m6ha+I7zwoNNSS5kgmtrrT2v4kn0+xhiE93Ot3qS3vZJVpU3VdSmqVK0YqpJYhwi/hjCnX53T2alyyXPaN9Yolx5ZJbzne7ekfdtu3fl3+Zs6pdaIujaxfaP4LFve6K+hJa/2jcabcR+JhCb/+0b1hNfzX01vplxMi/abjUtJjnm1CchYUWT7PMVUqOlGeObjU5/aKCk/Z8k3BX54wT5+VtW6L5ifN9lOXfW3pv3Pe/wBjEm8+J/iOFZ/FY3/DnUZrzSPE17dX2labdWPiXwraJB4TxZrpdtpks0uov/Z8F3LLpvmwwWsMGmtaPN+gcC00sRmDk6FS2HUFOhSp0ea1WPxez33sk27K/c+Q4wdsPgFa98U9fSlL/M/VHwz4bEKz30i2wN0GhjUDBXblvMZQGwxYBPlOMnJAIO39P5eaTW1m/Pqfnjn7sdOi6+RJf6ZHtCCMqzMcqNqhiAFxnBUosb8KZFIGSCOBUdWiVK7taxxOrafa2pWW5CrHAslxciQR5xCvnOoyjbQgVgpAHBL5Y4zpzc0eW1uVX9bK36m6ntG3ZfgfCHi5UfXdY8QSJ/oOjeHb57t9iMsmv+I7iWSYRB42WSWRg3mBSUCTOkbRqGU8bd238/vZ69F+5Qg1Zym0vSCa5vnvb8TxTxbeahB4Ns4Yt0l1eQtd3LzA+cstwQhGyNUWSNEG6Py3AReGDFlyjqguac3too/+Ave/n+HmfGzQ3sNp4jhU/Zry91m+vYJ1txDCijTtMjMbMsFvNPDIZJmaYbbgzeYs8zq6sdIzV4Jq6jdPW17uT/Dm/AuzTkk9Wt+1lfueE6v4p8aeHriJmnOpRSGzgiedbkRy2UCCOSdp0jQFpEW4aQxzJIQkhT940bN3wo0p3T7bX17r7tH+CPOrVsRRfu+8rrZNaXu+r6tn1r8H/wDgphefB3RdJ8BXPw00W/8ADOjtcyLe2t1faJq1/Jqk0mo3Mk90xv7JHW6ubiK2eTTZrh45IzMzOk2bjgXy3jUvukuV9W1/N0X+Wh5uJr0Ks5ufPBvka99OLcFG65eVfy233V9tD8a/2wfHWg/GD4wfEH4i+D9EtvDmkeKvEVzrw8P6reR6xd6bcahFby6jIuoxWtkJmvdWa71B3tLRhaNcCAt5UZNx9LltN0adOErNxS8r6321t6anyWbqNebdJ6XTfW3fXr9x8dz6ZYLZzLb28srG4ZJAsiw5nnAZGcPHK6QJK23dI7hUDmQrwz+u6lRtNyTSskrfZ7b/AI+Z4cqNOnG0Ytubtva8mrXtbrp/mea3elpDdyja7z2sjRsNsEkDE8bFLo0D87CNzuGVwqhgpz3RqTUVytxVtvX7jzJUYqbTi1d7dlsdN4Wl0zw215O9n50l5DLEtxMgeSNJVEfkwRRoyoWDvFM8bQTmEsQDGrRnKsp1XFSqzUVZ8q2bT6976JrrY68K6WGdR+zhKdSKgpSupRV76b9dtNzlNdRpbuSZojHG0rOUUAbtzAovzpkoCChYQhdv7oJuI2b0lyxt26/8D/gnDinepzfzXdvnsWEs57O2DxQyW7XYfbxuDrMDGQnyq67cN8pdlIOAEO4GZTUpNLXl3+f/AAxUYcsU+Xl5unp/wGc6bK/e8S3kSTzQzBhIku9IwflRg2UVWK5YGMkYGCuQBteHJz8/yt5d72Obknz8nLaXVdu3Trr9x3On6DdxWs988WHVVCiCVEUuHKvKyBY22K5jMmPlwrhnR3G7mlWg5qF/md9LDThCU5xettLbWv8A5rpoQr4ekujPjEamYRxwzibzzkvvlWSO28l4VKASOssUjMwaODYHAcsTCPZ/P/gGdPCObd9ba2t/9sdjp/hOVg8c9u53RLG0zxyxRwgNuQLs+ZzIyoyhsEeSflkxIy89TERtdSSd/wDM9Glg57Om7ONk/mv07n76/sWeGbq7/Z/8HWDxwyrps2u2twzMqMrTa3qN2TvBVyBHOgLNnLYB2uc1+d5xPmzHES/m5PT3YuN9uu67beZ+sZAvZZPg4PVxhKHzjUk//b7fK/kfX8HgaG3BO1TEH2OdzON4DbEVRjdIh8xVJJVcxqVYV5lz2Ofy/E7HRPDFvBgBVAaVWfzM7yjBggcq7BQqEpIrAqDuDF1L5DOT3dj1vSvDqyNEAgKRjYHWP5ECb22o0ZOFT5lXAUAgZIyNwYTrON0ltbrp06WOxtfCO7ZJJE0bAEgRhd7J8oUkM3KnYpC4POAUOWwGDxM2rWivxOli8JQpCjKuEZ40dH+8AzKisAqZTd8pPAAJOQVVsVb3eb+t7GbqNvVXb+V+2h0ek6C1nGB5DBXlKrKIsqACdwdnIOVzh1VTw2UHJpxjtIzk7v17s9U0TT5lK4lBk8sbCDn7m0KpysbYBXd/rP4eARhBtFXa9UjKcrX06fodhfW5svDevSBYi6aRqzMHjV8stncPtYs8f8QLHMqHYWJK5OOfMI8uDxa3/wBlrv8A8pT/AMjOj72Jw62vVpLp1qI/Muz8LXpuLjX7icIt3Z6hbzLJ9suNPitPt94lnPdMt9BYXUE264mjFtDYTML23luz5kNuIP5q9raKpezjNOUZxb0kpOMUrPyaTWm5+zudpuNvttJ/9vPpZ+XXyOct7HT21bSX82KexNzCbbVpzcC3W2t72a/srVTAbQRmztpbvZbGVLqFJLiBpHlvN578vf8At2B7/W8Nddn7aGnn/VyMZK2Bxit/zC4j/wBMy/r7z+WXUP8AkIX/AP1+3X/o+Sv6xl8dT/HL9D4CHwQ/wU//AEzSKlIoKACgD6W/Y+/aZ8Tfse/tI/Cv9onwtplvr158PdcuJtV8N3c0dtbeKfCevaVqHhrxl4Ze7ltL+Owl13wvrGrabZ6qbG9bR7+4tdWitLmaxjhfpwWJlhMTSxEVf2cne9rcsouMrp7+63prfsebm2W082y/EZfUm6TrxTpVo/FSxFKSrUJq+lva04xnf/l3KdtbHSfFz4veGfht44+P/gf9i74lfEbSf2XfjzaeG5tU8I+JNOXQ9YuvDk1kvii0+GHjK3m1LxC2tSfCvXdf1nwlF4hg1aaPxDPpMmu2t1d2l/b3UzrV4wni6OCxFRYXERhzLkS92V5eyvJa8mkW07aaGGEwNTE4fLq+c4Oj/aOXzmqUo1JVYqUVGDxNOa5XT+scvPKlyuMbpRaSMbwr+2v+1h4Iv/hVqnhX47eOtG1H4H+FNc8DfCa+tr20kuvAng/xLFZQ634c0Ka5sp3h0m/h0+ygazlM0UMMCw2whiLIVTxuKpulKNeSdGDp0nZN04NW5Y33TWmvdmlTJMqqrFKpgqE442pGrjIOErYirB80JzkqialBpNcqV7WZP8Rf24f2u/i14j+H3iv4j/tCfErxbrPwp8UaZ43+HD6prz/2b4N8Y6NfW+paX4o0LQreKDQrPXrO9tbeePVV003reWsUkzw5jLqY7F1ZQnUxE5unNThdJKEl9qKWl31dk7X6jwuSZPhIYmlh8vwtKni6To4mMaLk8RSas6dSpKpzqL/uvz3OP8N/tQ/tCeEPjH4h/aD8M/FjxXo3xp8WSeIJvEnxGsrqBPEery+K1KeI5Lu5a2aJn1hWZbxlgVpAz8jc2YhisTTq1K9Oq41qjlzVbJy5JazVndNyd0/7vmkaVMqy6rg6WX1MHRq4LDypToYeXPThTdLlcEuSTfLTa93XWybs2zO+BP7Rfx0/Zk8XyePPgH8UPFfwt8VXFi2l32peF9Q+zx6tpjSx3B03W9NuI7nStb05biKK6Sx1axvbWO6hhuUiFxDFIio4ivhqkqmGrSozm7zcUnzuy1mpXT8l6GmYZdgM0oqhj8JSxVJTVSMKl1ySSt7ko+8l6NX6nsPiv/goT+2p43+I1x8WvE/7Q/jrU/iHc/DzV/hNL4lDaPY3A+G+v30epa34Phs9N0mz0y30fVL+KO6vYbeyikuJUUyysFArb+0Mc6vtniZur7OdK/LFL2c1aSSVrPzW+xxU+HskpYaWEp5bh1h5YiliXRanNPEUr+zr+1c/aKpTu+RWcb6s8b8JftDfG7wH4N8N/D3wd8SfEnh7wV4Q+MOj/tAeGvDmnXEEWm6P8Z/D1ha6ZonxEtImt3YeI9M0+xs7O2upHdEt7aKMxMFrCliK1KEKUanJSpVVXpwirpYiLTVdt/b0jpt7q7s7a2X4GvWq4irhaMqtbBywFScoOTlg58/PhvjilTk6k22lzXnJ32R6R8aP25v2vv2h/C//AAhHxo/aF+JPj7wdJqNvq134X1XWzb6DqWp2bCSzv9Y0rS4LCy1m6spQJbObVIbtrOYCa2MUoDjavj8XiIuNbETqQdm4SjFRbTvzPl3a6XvZpHNg8iyfL6yr4PL8Lh60YOEasKTlOMZKzjFzqS5E1peKurt2ufKdch6omKNw8/x3/wCHPR/iL8Xfib8XX8FSfEzxnrPjN/hz8P8Aw58K/AzazNHMfDPw78JG9bw34R0zy4ohDpGjtqV81nC29kN1LlzuAGtStVrKmqk3NUqcacLpe7COy03ObDYLCYP231ShTofWa9TE1+SLj7avVd51p3lL36j1layT2ufsf/wUK/4K0fErx34y0Pwj+xz+0f8AEjQfgNd/s8/DbwB4t0jTdNvPBt0fFmlafqml+MLXTr/VdItPFel219ZLpUd5PoGpWFnqSj5mmZZWPqY7Na05Qhg8XVhS+q4enUUYJK8afJUUG7Su+RNdF8z5HIOE8LQp1K2c4DC1cwjmNfE0pOaxEfYyVL2M5RjNU05OMvdknJcuqXX5O/ZM/aZ+B/7Jv7PP7SPiXw7e/EzXf2v/AI+/Cjxz+zToOhppGkWHwi+H3wq8eXvhW78U+Or/AMQf2qniHV/G13aaU8HhKysLAWWh6pppn1WK7t7+CSDDCYqhhaGLnCdR4yvh5YeVNpeypxqSi5OH8zai1onZ22T19PNstxucZjl1OrTwkcnwGJpZhVqxrKeLxOKw8aihTlCzUYpyejspqcld206TwH/wUn+JPwM/YV+Fn7OP7O3xG+Jvwn+J+h/HX4nfET4g+JfC01vomm6v4R8RaF4csfCujWes29/NqN5LHqVrrN5qtjPptlbwNFpssVzduzrARzKdHA0sNhqtWhWjXrVavI+ROnUacI83LJS5WtrabpmWI4dw+PzzE5lj8PhMZhamBw2HoxnKVR061J/vJKEXDk5k7Xu29mQftB/8FI/ip8avgR+xRYT/ABc+Md5+0z+zh43/AGgPFviz4rahq76fqDS+Odb8Dy/DG48M+KNN1b+2by+0DQdE1/S783dhpq2NveR2MEmo2t5cbHWzOpWoYWLrVZ4vD1K1SVeSXNFz5fZrm05nFc3a979WgwPDWDwuY51OOEwUMsx+HwFCnhYfvYuVCE5YiVSlUalDnqShJTjKVnFxf2Txz4nf8FJf26PjIPh+vxJ/aS8eeJx8LPHXhz4m+AfOTw/p3/CO/EHwj9pPhrxfAdG0TTjd65opvLs2F7qJvJIWuZmGWcmsamY42soKtiZ1HTmqsG4wXLVimlU03a5paO+990juwnDeRYJYj6tluFovE0Z4aty05SU8NUcZTovmq3UZOMW3Gz923VnjFj+0/wDtBaZrnxr8S6f8VvFNpr37RukeJNA+OOqQ3Fst18S9G8YPeSeJ9P8AEzm1IubfW5b+8lv1hWAzSXEj7gxBGEcTiIvEtVXzY2PLiZ2XNU1u3a1k5PV6qzfkdv8AZeXcuAh9To8uWyjPBXUpLCuEVGDpQ5kpOEUoQ9pJ+5vdnqs//BRD9uCb4b2vwjX9pr4p2fw7sfB9h8PrTw1pWvDR4LbwPpumxaPZ+FIb7Srez1ZNCTSYItOk04X/ANnuLJTb3CSxvIG3lmOOdJUfrdVU1FQSUYfAlZRvva2luxxx4dySNf6zHLcJ9Y9t7d1JUpT5qrk5OcoSquDk5O97aPY+VPB3izxL8P8AxX4X8deDNYu/DvjDwV4h0bxZ4V1/TnVL/Q/Efh3UrbV9D1ixkdJFjvdM1Kztb21kZHCTwRsVOMVyU5ypTjUpycZwkpRktWmndP8ArbpserWoUcTRq4fEU4VqFaE6dWlKFoVITT5oOCkrRd7O0r21Wuh9D/CTxz8A/G/xi8X/ABR/bn1H49+P4te1K88aalbfCNPBY8TfEjxvqmsHUtYt/GXiXxZq2lL4b0fWWmuZtS1rQdN1jW2klkhsrK0lmTUbXqw8sPUrTqY2VaalL2nLT5OavNu7Um2uWMV568u2p5+Oo5hRwdLC5DDB0uWHsU8RzwWEoRp8sHh4Q53N05fDzN3fxbs7T9o79uv4qfHH9pvw/wDtJ+D4bf4J3vwu0bwj4L/Z/wDCvgm5WW2+C3w8+HttcWvgnwxoOqT2UEl/PpZvNR1O71O5s4VuNX1XUJLKx0zTBYaVYvFY2tWxca8X7B0EoYdU1f2dONuXSStzNJc3S7lbSxlluR4PB5ZUy6vFYz63KdbMK1VO+LxFWTqVJzjeLSU3yxs1eMI3vdnCfDL9tb9q/wCDXxA+IfxR+GXx18d+E/HHxb1fUtf+J2r2V/bXNv491zVtTv8AWb7V/Feh6jZ3vh/W9RfVNV1S9gu77Spp7KbUb/7E9ut5crLnTxuKozqVKNedKdabnWaSkqjb3cXon+XQ6MTkuU4ujhsPiMDhq1HCQVPDRlS5XQgla0JwqKVtPhbs+p6d8C/2i/DPiv8Aast/2qP25fH3xJ+L2o/DWC0+KGk+HpVHiLX/AI1/ETwTq2iP8OfhLfa5qvnaN4E8CSahKuteJtRn0y802z8E+Gdb8N6Fokmua7o0a64fEJ4qOIxterUUItqPLd1pRfNTou2kafN8TutH6M5cbl9Whlf9l5DhqGHjXvQq1LKnHCUK0ZQr4qK5r1a8IScoWbk5KL6M73WP+Cjnj7WP2e/2xfh9eTa9dfE79uf482XxI+L+pPNDB8PvCngnRrj/AISFdE+Hmk/b7vULfxF4y8Q3x0LxRdXsUFpp/wAP/BnhXRLSfWbjULiXQtvr9SWGxsbydbG1uetN25KdOCguSklu6kI8lRyStFLl8uenw5h6eZZRWhCMcJkWWzw+D+L29WvPlp82IsuTlp0vaVIcrcnXquUrq7PiXwJ8bvi18MPCnxL8DfD/AMd674V8I/GTQ7Hw38UdA0uaGOw8baFpp1I2Oma3HJBK01ranV9SMSxvEytdytu3bCvnwrVacKtOFRxhWUY1IpK0lF3V/v8AlutT26+CwmKqYatiKFOrWwdSdbC1ZQvOhUlFRcqb5lrJJRd0+Vax1bRt/Aj9pL48/sw+Lbjxx8APin4t+Fvia+sP7L1O+8M6gIrfWNNEouF0/XNIu4rvRtbso7hVuIbbVtPvIYLhVuIUjmRZBVDEV8NL2mHqyo1NueOt49mno/mZY7LcBmdKNHMMNRxVKMuaMKtPmtK1m4zUozhdaPl3W56d4w/b4/bH8fePfEnxP8W/H/xxq/jrxf8ACXVPgR4k18vpNlLqvwf1vU31nV/h7NZ6dpdnpsXhzUdVlmv7y0trOFp7mV3eQ542nj8ZOcqksTNznTlSc+WCcac7c8YxStaVle/brqctLh7JKGGWEpZfhlQjiI4qEHSbcMTBSVOupe1vKdNTmoKbcfebep4s3xu+LjfCnRPgf/wn/iFPhP4b8dn4n6B4Hhulh0bSfiCdPu9L/wCEusRFGl1BrS6ffXdql2lxuSOZtgVlRl5vbV/ZRo+3mqUairKkklFVVdNqS96zv6/I7o4HBRxc8d9Xi8ZVofVquJbfPOjayi4u8dNdNnfsfQvxI/4KPftzfF34T3/wQ+Jn7SvxG8bfDDVrPT7DWfDeu3OlXc+u2ml31nqdjBrviE6WnibWhFf6fZXUjaprV21zLbo1002ZN3VVzHHVqLoVcVUqUpK0oyjFOSfea97/AIc8/D8O5JhMTHF4bLMNQxEZyqRqUvaQ9nOSs+SHO4Wa01SaWi6W/Qj/AIKTf8Fa/iJ8SfidceF/2NP2kviTpH7OmtfBbwP4L1/R7HS73wXcy69Yaff6V4ssrO61fSLTxbpNjqdkumrfLoupWOnalvmMizSG4Ld+YZvUq1LYPET+qPD0aTXIotypxcZ2k/fV/wAVa6Pn+HOEsNh8P7TPMvwlXHwxletSl7T6x+6lJToylCEo0rxkndu7vslZH5ofCP8Abr/bB+A3w6m+Evwf/aD+IngD4eyapc61B4b0DVYoYdK1S9IN9d+H76a1n1Tw098xeS/Tw/faZFfSzXEt3HNJc3DSeZRxuMw9JUaGInSpqTkoKMZJN6tpyV1d6u1u+59HisiybHYr63jMtwuIruPJKpUU/eglZRcIyjG0b+7e7VkjgPi1+0x8f/jtZpp3xd+LHjDx3pieKdZ8brpWs6mf7JPjHxDb2lnrXiiTS7SO1sJdd1G0sba1n1OW3e7FujwxypHNMskVcTiK1lWqyqxc/aSjJJKU7P3nbRtu17rVHRhMqy7L5c2CwdCi/ZQw6cabUvq9N1HTpc/PKXJF1Z6deWn/AC6c18VPjN8U/jhrmjeJfi3431vx5rvh7wpovgfRNT12aOa503wl4d+0/wBh6BamKGFU0/TBeXItItpZBM4LtkYVXEVsQ1KvUdScUoxdklGC2irbpaJN62RthMHhMDSlRweGp4anOtUrzjTcpKdWq7zqSctVJvotP19Z/ZA89vi3cRWs9lb3M3g3X44X1AxfZzMJtNkhTZJZag80jSRjYtvavNFhrsvBDbzTJ8Hx8l/YsXKE5wjjMO5qDSlyKNW7TbW1+57uTtrFvlajN0aig3tzXjb9T9Xl8Sa7baWPJaaG/bVROlrqGnXuk3VtHY2VvbReVewRjSb2femlWkckDXqRteicLb6hH9pl/FZ4am60LtxpzpxUalKSfuym+b2ibvGcIPW3a6Pr7zcOZJ8yt7r11vZu19uq9e52eg+Krq4ttL1nUtMsTfu+uazqSMbixgnvbqKC7iht9ZguRcSPNeWdzaPeWklpBd/bVeSGC4toNMfGpRi01GrNw5lGLtG7Smop/fq9S43lTV9JPf7/API7rSdVhutbea8sdNs1Tct5H/YSXU1lIkbzWk979qP9oSx2NpA+ob5XuUsblI9PjgR2Ibmqw5YxjGo5xXMr92pO+m2jTXyG1aNv63PVPEero0VvZaPBLqNxFDFrlppstpaQxxX2nRXam6lZRf3CzC3jSJVnG6+uzGvmWNyWCefTjyubk7c14Xb0lG+qXW91v20M/wBNr/oebaxBf3ttrfh+7tbuILYtJeQ/aLgyLbaZo8l7FcW2os0NvbrFb30s0Ytnn1e8gtLqWLT5Hsru3PXSSi4zpzjaD0vLb+aLV7tz0UfmilJJNW7/ANbm4fDMsOhwSWVxpF1bW01jPY2lzqM+n3Ol28Mc63y37zW92WtZpJrm8WN18mAxRxyXaajcWlw0KtTnVk6yqc0/ilS1lKd7Je8+VRsl2ad+hF5dGrdbrV662fTQ2NHspNPvPDlnaafaW66pcTXl9daRqLS2LCV9RlvJLq4MehXdvOL64tRNBbN597d2unaT5NqEQxTJ3VXWVopOMam7jJ8qXuN9d7a6+gzi9YsrmLU9MjbUNOsQIrvT7mxF/c3mqRX6y6jNDINVim1u1muZ9L0S709UuNYms9PbUXhurq/eTT5LrppcjpJShN1XJcnNb2MI6Wbs3PSV27rb7hNyWzSS3TV38vkaDWvhu6099Wt7PTnQwx2s4vvDGoyw2en6TNuGnPFI8sWlR2k32jQ9cuPsCiwv9PK3bw215YNBMnUpz9m3OO8o+zq8ieusnZSupPWN7aaWGndJ91/WxJNPdILe306K4hurMJqOnQz2VrHpUNnYXM94xivNevoftcct3BNc31rNFHp01zZqbm0Wx+yveKMeROpLXni4VZ9ZJ23Wyas+Vruy3B915XPNPFenafPpc0l5Po0VtqIuNSmkF/FZXXiVryW3vhqd3HdaTNDd28sJ1LSIU8P3djp8S6RfeXLDO1uE6qc5ucXCE3JO0OSLmqUelrv4pat827WnUmMW720tY+pP2A21TUvjn8SotQ1K911W8G3l1a6nJeTJpaWc/jSxh0rTdDtH1GSLUbOO2invZNRNrJLY31zf2jaoTP8AYrT9D4GVJzrulCMObAJytdTqONVXqVYvapO9ny+7Zep8Zxj/ALvg4tNNYp69/wB3La3pr+Z+1K6a1rpyQrboghVeF2tkPxIfMVmDrxksGXHLHGST+n/Kx+crZeiOTvbJfkA8sco28NMXy21RHlcoRu3rkbhhSAfmBMSjzKystbgebeObQDRNRZo2d5bdoFMYIkdpGUbVVgokcp+5ZlYEoeeSCcdm16pm1F3nFdv0PjLXdJ/tm01DRVs2g/tTVrBPJmKbPs9qkjD5EGCzTsxyzLyUBXOd3O/ifq/zPVp1PZT57X5U7Lt00vojQ1/4eac2mx2lxYeY0dqkeEQkRu6gghMHewILAbihDMXC/KFfLpf8CYV53T5rJvz6t9P8vkeD6r8ItMXS1VbBQ9xLfSSSRooaOQuYhhUVXkQRxeYC6hMN9zvUnX9YvUs7ctl73T4b/wDAPBPF3wQ0i6dY7jTRIJBiBpBEhiKmOTBhWRSyyOnys6NG21BhTtqoylCXMm7q/Xyt+ptGUJ3V07dND5O8dfs+6bqc9wLiJ7cpbIEjtYIo0WaRmLtLtQ43hMo6D7QY2K5ZCrV2UcdUp6Nq19301v8A1+JhWy+hiNZKys7aa3tboutv8z4S8b/s238F881kkomhd5MNCd1wvlu0chSAuqImxg6urosiPhwwYH2qOauKtJr3klpb8j5rFZE3OTpxaUdUt7+i8/6R83az8GPEFl9qJs2/d+czrlmvpJ4hIZEmKxfKiiID7sbBJVPlk8n1qeYU5KL9pHpv6nh1corKUm6cla7dna1rvr6dOx5lcfDu5snuJZbOQToxe4a4R4ZIWkQS5SCUxI4wFbeDJ8rljtBTPUsbe1pp6202R5U8vlFScoy+JrXdaLW+39aGBHoMKXg8y2neRoMPKFnlAV4iZWjDhoVZ0UsuySORnKgMvzGtfbylFLnjfm3s/J2OdYeMKnLKMm3BtWV+6tdLye/e5onwQhlsNQ+zSXHz+dLbBZ1jCMZGQOsn3ZfKVj9+RAQMsx+Wj62+WUeZXvvra1vv/p9TX6j79Go6fNGL5pR7pfZ/rpqtTovFPhS21mCzXSNIu7Fnlkb7PKQEtVeJWUQNP8zQP5bkM+5QrAhlZcjHD4lwk25JrTbXv/WvmdOLwtOtCn7Ck4fG3GzUU7xslezd/v08zR8EfBvUNd16301tLuWd40JYmR8xlV++ixTeasYOTGFUKhCq4ZRicTmKp0m1ONlurflZ/wBehWDyepXrRg6cnJ7N7fPY9H8TfDY2kFvpllYSlxNPBMq7kR/K7qXX92DJHJGw2KAo+diVIHJQxfMnLmWtteqtfv8Aoejisu5FyRhJ3ve2qVrdNPPvcteE/g1fXl5E8mnyTxgxLJJiV5JUY+czH77qI5G8nepQyNG2VYUq2OSg3f8AL/P+vvLwmTXnGSpySurrq/0Poqy+DkMxmV9M22zlIgy27O6HcsiMj4t2aQLIFGC6EIy5BRlTypY9pfFo3prb89L/ANanuQyqHM/cf+Xyt8j9Sv2SfCh0P4eTaDJbyCez1y7DRYdVYzQ2skP39wRwCD+6ZkLjd97cB4uMn7StKa+1yv7lr8m3c+gwtJYbDQo6JJuXLrf3tVr2tv6o+vTpmbeUNC2S0Wd7A7GTJZ3LMgXoZGZTnkEgduSxamnNrolJfO61Lmk6OjTqSY3USA7TKkIA3bgruCMqfnCkYAJGSCQxLEzqq0o2d9V0PS9AsEBmYp5XmSB+CTtLADIcNgArhdoHO3JO45oOOcrqMf5d/O+v/A/pHpmmWcIA8xnYlCPLaP74LBMs5CKmQF2kgDkHOa2grpfP82ZN2V+iOpg0aGKNVIIjdiHGxJNzDBO9hg7ATH2ZgQQCc8Xy+hHtF2Z01lo9uBG0YEjEh2SLIyoBbBXaCCc4ZiRtww5ByGlYzlLrqdNY2Cwyb448b32qFKgu2ATh9gbG7OVIwcEDJyCf1/X9fMyc7p77F/XoUTwj4nkniUxnQNcZ4VbJZV02ck5XY+XUEBsggMfmJ2Vz4vXDYhPW9Csn6OnK48PK2Jw671qWv/cSJ+CmvfFG8On3IbVLq1lt4IlsrWDVhAJrOaa+mmtZ7eynuZbRYrLSkS1t7qymklu72zWy33ca3dz/AD9h8BpFL3nKNpvpFfFTd9rubtZO/RH7pZe87LSUnsjirD4h6s/iKzj0y6s5LSbV4Wt9Nj82RpZp7m1tAszLp1ottNcxC2Mhku50tNVhntG1CdJZZZvXwmCoRxWDU4SVT61h2p/Zt7WLs+t79TjxylLCYtpxVP6piLtX53L2U9Nfd5dt9d+h+Bmof8hC/wD+v26/9HyV/Skvjqf9fJfofAx+CH+Cn/6ZpFSkMKACgApNJ7pO2qv37isnvqFO999bbeQwoAKACgAoAKACgAoAKACgAoATAHQYoG5N7tvVvVt6u13r1dld7uyuGB6D8qO3lt5enYT95uUvek3dyerb7tvW/mLR5dOw3KT0bbXm2xMCj9dX6pWT+7T0Btu123bRXbdl2QtAgoAKACgBMD0FG2q0b6isr3srrRO2qW9r+otA7331CgAoTa2bV9HZ7g9bJ62d1fo+68wouwu7Wu7dugUAFABQAUAFACYHpQNyk0ouTcY/DFt2Xotl8haBBQAUAfWP7GaQP8YLj7QIDGng/WJv3wtvNJgvtImEdj57xSm9uNhtljsJFv7iCa4trdl852Hw/H7ccjunK/1qhblbSd41NKlmr0/5lr00Z6+RpPHK6TXsaj1V9bx/LufpXeeL9U8Pap9iaD7PaQ2t1YJPqFgI5dPsrQnT7i4ha+0m8TSpkWa405r5ba+jsbX7Fg2GlaNN5X5BSwtOtBSg2ppp1IxaipO95W1SkrXvzWdtEn1+tnUjSd5O0bNu223Veb28zpb/AFmwglks5dOOlWqSWcC6ja2X2m/uILu2tbLUMXM1wIpptTu1uypuU1HVrXU5ru6ika9to/7S5adCUuWSekryjD7NnF1FG23MoWbW109XuVOcVG6d01Fpr+9Z9bPS+um97XOt0+8SyEkqaro1xp41a2luLrxJeQxXtnr9vJbNY2iXUVg2nwxfZLFbW6t725hubmC4upLY3WmW1xY3+M4xm1FKcZwjNxpxhDknFyfNzttOMlJuS5U7rdq7QWaXM3ddt9/XzPZdF1HT2sILi7OkTXC74b6Nddn08XUk6ppiQ79KiXTbqztjJplxbXaQ6gy3svlGa2uZo4JPNqQmrKUJJNuzspKOurer5b/K+/mLSUtNL/Locvfa7aTQ6tpdpcz2lnLDrUSLZwv4l1Tw9Baotq1vHNqHnajZW1raKn9oagbZby9EkT3F3O899f1r9Wi/Zu0JS0k226bbi7xjyxVrv7L77tJByNdjmrm1ttI1Z5NLuZtWm1LStPnTSjqGtyX+mxT3M1ndW2oQXOsR+HvD01hG2om00/TootdtLC8ls5bKfRdLs7VeiCcqcYyjGCi2rqjBc81ZqPOlzy57qMZNWbunJJExS5uZtttKNvs73vb+bVq/oNl1HWpIrLTm+1yaFNqRub159NsLuKFbiGHTppktI7izhtbGGx0/7fNa+SlheXIWO8hvJ9SkWU9nTfPU5ITnCLUU5yhLnjeUVaK0d2rSWqb02Rq0rPRbMoa5axXNvp9vcLcSWOpzarcrrlhqd+JPDmmo1x4kXUb3T9G26dBpuo28lxb3kMmot5Elxd6c2oz3NtdXc+kIpxlKEeaUYr9zyqVOq5PltGq17SdS+jTS0tvexny3TelvP0JIvEF5eQ2trDcaneaIms645eFFsbHU9Q1i90m1naSO61W6TUE+16ib3zUhu7l737HLo4+03lxHqw8OoyvNUoSnZVI88pypRS1TXK3SaeiT5fIOaMI3krpNWSS0v6vRfmWY1NtqYiOgzyxy2cSJ4jGr6Ja65Y31tqWgQ6bp/wBl1DWv7Q1GD7MdTX7Y1/dyWUtiTNBq1rfg6DCVN0pOpUjCSnB+xVNunVpxhVnVd+S0XBQjbSN3PfqQ6lSMrKMXCUJt1JSleFRcipJRSfMp3nfquVWTuzObW10jRI9O1jVbKWxuZYVu7lr/AEx5bS2JnsVt510bxTPqFjdTizt4zdmaOO2nOnRz3EzwbZU6LqVVOEYtxfuRa01a0ejitlu0tNNjeLi72VvkvM+1f+CbeoWmt/FjxpdWVzqctnc+AdTnvBqd5dXEMd/beKPCdvBZ6ZbXsE1za2el2RWBWtblYbyeadrqGd7exuZf0fgmnJZjmEGoRawVvc1g17RNONSyco9k0rdk2fFcZqUcJgXJ83+1qPNdptunL7NrK3k22ftdc4aFo42eMKGMpRDI7L5KALl4o0lEm4BMKxKqApDHFfp8lb7z82Wy9DnZbRXVpZAFByXeSJY9oWXYscQY588YCxfLsB+6O6yM8w8Z6f51tCUGVNziTevQR+YoIUlwp2xgoM5DEngHDYSi03J2s2/x1LpPlk2+z/NHlcvhS3v763ne0Eb28U0nn4UASsylM7JFc4AIAIIAOTtIIqLR7L7kdHtfOX3/APBF1DSfs8BidN2FGJDtViOoJJbGwqPlVyeDt3EjNFk9LDjNNpNNrs/+HPNNW0ONWji+Xy5IyWChTjylyxI3BRGQTksCchR8vCmZQ0dkr/15G6mm7a/18zyzxF4aa6+0M6pOIJ/s5CGF1iliIEvmlnDRqiEiQb1IYB34BWsWrOzNqc3CSkr21uu+jR4J4o8EptN59nEiSwFGiaOQIj/vZEIj3hVdyuQT87IvAO0ZX5HfSrKot7NdP8vkeE6j8O4GLNLZ26SSlFMv2SPzI4kXJZp1IOVY7FjCfckf5kZ23O72uzoUlbW7f3/meUeIvhdod8JkuNNgYu64lNvCr+QrFiYjEBt84plogdrBYzu3+bv2hWnC2raTv8uxMqVOoneC1TTVkr33vbXW++589+Mfgdot9B5Wn23kODdvGsx8wCec+Zm3+YLAkjK6ODFMzLKu1wkSheuljpwkruVrrRXtfu1f8dfQ4a+WYepCSjThDR6LVN231V7vY+a/EHwPurW6VDCkiwSYKRhzbpJkiULEZJlSW4KcmIETQNFFO7pDsHpU8e3FtPr3fZHj1cmUZLlivh+y2k9Xo9Nb9SCx+DlzFcRSy2rKZ1j85Wj3Ryu4CvudhI2xFxAw3QNIxcvu3SbSWPvFpOzb3uvzvcmnlkotc0Pd2t/wLJf8E9Aj+CUMau15aXMMkdt9oEUFnDOhkKvGUV5S0KhQpBkjRgI22jAPPM8wndckoro99e3R/P5HWsrjtJN22V7pd99P69DuPhr4FTwfqwuLvQXvbZ4oI5iNiXUKNKxe6tHEBUXMBVVWPy2EsO7hSsbrhia6rw5U4x38k723tfa34nVhMK8NNz5Vd2s425la/V2te/fU05vhTda3q7XUlpAUl85oZlimAQzFxBMjRsArBQFcER4Me4QyMJFZPFKnFKLlq3fl6LS27XdmrwUZVHKekeij13vdWSdtLb9dj1vTvg/BYvFDBbtdWgCRqLqPe8c4WMSNGzyREKxxI5YDIcxAmMtnmliJS0bkten66nZDDQhskv8ADuepaZ8MoV2KLXbsLiVdiyQN8ylT5YhYeYvIEgkZTjJUBHD8/PJ/albs2/8AMpKKburpeSv+P5n1d8GvDYgj1KxWOSJXeKYMVAZpFUqSXcHAOxQY2kwV5VtzHCvfVtvbe5himkou38qW38rt8tF+h71caCFg8uRRsBjVVVcs8ZGcMBtAYjcpPG9iduzoxc4/aLpdemn6mXaaHcLcktFFsI2hnypViqhSApQEqisyqSBliNoYjCuPnXn/AF53v/Wp3Ftp00e1hvdtnzIuGQkcOyq2TnAGPlIJIJByFppXdjKTu2ztNOtbnylcqyIE3eYMoWQqUG3dtjYLg4LFmXdwRnFbRVkl6/5ku1rvyueiabbTGNUljQMVXC7WztLRg7GjLBWICrk/I5yrZABWznk1q+mmmn/DbnY2tq8RINoWKNndKVxIzKC3KyD5SDnoqkYwAArUXMpO70bs+huW+myeeo2byfKKqzK6JvK84DAbE+YKNzuOnzAhiiHpr5B4znFr4K8WFo2kS28LeIprkW+5mSGLSbtz5axbpOAMKqAyk7dilsIcMRFzoV4xdnKjUinpo3BpP3rR0b6u3d2HQkvrOHlZ2Vak2krt2qJ6JXu+y6s/mPk08XUJvZr+Cy/tvRL22tru6ujBqdtp10r/AGixttOiS1uvtktq1rp8L3Gp6e0DSvLehILWDTk/F6U5QptQpObpezcpRSnQclyuM51NaUYxdnO792K5rNNX/c3KUm7XjBt83NGUZJNtNq6XTZ7X80ztvh1pmnaZqFpLY2YnkuGv/KutRtHs7uU3V7Lf+XZx6xfW8E0tiw02PTlt9O8hFt7iMCO/fVIWmlUdTGYSPO3H69hn7r5tfbU7xUocy5b7JvbpY5sZL/YcZezbwuIvyax0oySte3TV+Z/FVN+3L+0vPNNPL4w8IGWeWSaUr8FfgbGpklcu5WOP4brGgLMSEjVUUfKqhQAP7a/sXLH/AMwkNdfjq/8AyZ/Hq4u4jSss1r2VklyUHZJJLel0SS9El0I/+G4P2k/+hv8ACP8A4Zf4Ify/4Vzij+xcr/6BIf8AgdX/AOWD/wBb+JP+hrW/8F4f/wCUh/w3B+0n/wBDf4R/8Mv8EP8A53NH9i5X/wBAkP8AwOr/APLB/wCuHEj/AOZrW/8ABWGX5UQ/4bg/aT/6G/wj/wCGX+CH/wA7mj+xcr/6BIf+B1f/AJYJcX8SL/ma1vnTw7/OiH/DcH7Sn/Q3+Ef/AAy/wQ/+dzR/YuV/9AkP/A6v/wAsH/rhxJ/0Nav/AIJwv/ygP+G4f2lP+hv8If8Ahlvgf/8AO4o/sXK/+gSH/gdX/wCWB/rhxJ/0Nav/AIJwv/ygX/huH9pT/ob/AAh/4Zb4H/8AzuKP7Fyv/oEh/wCB1f8A5YH+uHEn/Q1q/wDgnC//ACgT/huH9pT/AKG/wh/4Zb4H/wDzuKP7Fyv/AKBIf+B1f/lgf64cSf8AQ1q/+CcL/wDKA/4bh/aU/wChv8If+GW+B/8A87nj8KP7Fyv/AKBIf+B1f/lgf64cSf8AQ1q/+CcL/wDKA/4bh/aU/wChv8If+GW+B5/n8OKP7Fyv/oEh/wCB1f8A5YH+uHEn/Q1q/wDgnC//ACgX/huH9pT/AKG/wh/4Zb4H/wDzuKP7Fyv/AKBIf+B1f/lgf64cSf8AQ1q/+CcL/wDKA/4bh/aU/wChv8If+GW+B/8A87ij+xcr/wCgSH/gdX/5YH+uHEn/AENav/gnC/8AygP+G4f2lP8Aob/CH/hlvgf/APO4o/sXK/8AoEh/4HV/+WB/rhxJ/wBDWr/4Jwv/AMoD/huH9pT/AKG/wh/4Zb4H/wDzuKP7Fyv/AKBIf+B1f/lgf64cSf8AQ1q/+CcL/wDKA/4bh/aU/wChv8If+GW+B/8A87ij+xcr/wCgSH/gdX/5YH+uHEn/AENav/gnDf8AygT/AIbg/aT/AOhv8I/+GX+CH/zuaP7Fyv8A6BIf+B1f/lgv9b+JP+hrX/8ABeH/APlIv/DcX7Sn/Q3+EP8AwyvwO/8AncUf2Llf/QJD/wADq/8Aywf+uHEn/Q1q/wDgrDf/ACgP+G4f2lP+hv8ACH/hlvgf/wDO4o/sXK/+gSH/AIHV/wDlgf64cSf9DWr/AOCcL/8AKA/4bh/aU/6G/wAIf+GW+B//AM7ij+xcr/6BIf8AgdX/AOWB/rhxJ/0Nav8A4Jwv/wAoE/4bh/aU/wChv8If+GW+B/8A87ij+xcr/wCgSH/gdX/5YH+uHEn/AENav/gnDf8AygX/AIbh/aU/6G/wh/4Zb4H/APzuKP7Fyv8A6BIf+B1f/lgf64cSf9DWr/4Jwv8A8oD/AIbh/aU/6G/wh/4Zb4H/APzuKP7Fyv8A6BIf+B1f/lgf64cSf9DWr/4Jwv8A8oD/AIbh/aU/6G/wh/4Zb4Hf/O4o/sXK/wDoEh/4HV/+WB/rhxJ/0Nav/gnDf/KA/wCG4f2lP+hv8If+GW+B/wD87ij+xcr/AOgSH/gdX/5YH+uHEn/Q1q/+CcL/APKA/wCG4f2lP+hv8If+GW+B/wD87ij+xcr/AOgSH/gdX/5YH+uHEn/Q1q/+CcL/APKA/wCG4v2lP+hv8If+GV+B3/zuKP7Fyv8A6BIf+B1f/lgf64cSf9DWr/4Kw3/ygP8AhuH9pT/ob/CH/hlvgf8A/O4o/sXK/wDoEh/4HV/+WB/rhxJ/0Nav/gnC/wDygP8AhuH9pT/ob/CH/hlvgf8A/O4o/sXK/wDoEh/4HV/+WB/rhxJ/0Nav/gnC/wDygP8AhuH9pT/ob/CH/hlvgf8A/O4o/sXK/wDoEh/4HV/+WB/rhxJ/0Nav/gnC/wDygP8AhuH9pT/ob/CH/hlvgf8A/O4o/sXK/wDoEh/4HV/+WB/rhxJ/0Nav/gnC/wDygP8AhuH9pT/ob/CH/hlvgf8A/O4o/sXK/wDoEh/4HV/+WB/rhxJ/0Nav/gnC/wDygP8AhuH9pT/ob/CH/hlfgd/87ij+xcr/AOgSH/gdX/5YH+uHEn/Q1q/+CsN/8oD/AIbh/aU/6G/wh/4Zb4H/APzuKP7Fyv8A6BIf+B1f/lgf64cSf9DWr/4Jwv8A8oD/AIbh/aU/6G/wh/4Zb4H/APzuKP7Fyv8A6BIf+B1f/lgf64cSf9DWr/4Jw3/ygP8AhuH9pT/ob/CH/hlvgd/87ij+xcr/AOgSH/gdX/5YH+uHEn/Q1q/+CcN/8oD/AIbh/aU/6G/wh/4Zb4H/APzuKP7Fyv8A6BIf+B1f/lgf64cSf9DWr/4Jwv8A8oD/AIbi/aU/6G7wf/4ZX4Hf/O4o/sXK/wDoEh/4HV/+WB/rhxJ/0Nav/grDf/KA/wCG4v2lP+hu8H+v/JFfgd/87j9OlH9i5X/0CQ/8Dq//ACwP9cOJP+hrV/8ABOG/+UHS+E/+CiX7XPgbVv7d8J/ETwto2r/ZprMX1v8ABH4DSyrbztG0qILr4ZTxoWMaYkRFlXBCOoZgeTG8L5BmNH6vjctpYijzRnyTqV0uaKai7xqxlom9L212NKfGvFFGXPSzjEU52a5oU8NF2e6uqN7M9NuP+Cu3/BQe7eOS4+Omky+UHVI2+B/7PfkBHtHsjEbYfCkW7QC3chIHiaGOUJcRotxHHKvmR8PeDIQlCOQYNRla/vYhv3XdOMnWcou+7i02tHdaGsuPOL5NOWfYxtJpaUbWemq9laW/VMgf/grZ+35JNDcN8afD32i3tjZwTr8BP2cklitTMtyYUkT4SK6p9oXzxg5EzSSgh5ZWdx8P+DoqMY5DhEo/CufE6e7yafv/AOT3f8Pu7aDfH3GD3z7GP1VB7bf8uellbsSN/wAFcv8AgoC9nLpx+NmgfYJ1jjms1+Av7OSW0kUW7ZA8KfCRYzbjewNvt8hwdrxsvFSvD3gxS51kGDUtuZSxCdnuv44/9f8AjH/of437qH/ykuH/AILBf8FDjDbwf8L20byrRt1qB8Cf2dFa2PH+okHwkEkQGFwsbqo2JgDYm2X4dcFScm+H8J79ue1TFJSttzJYhJ/NB/r9xj/0PsZ91D/5STzf8Fi/+CjE/mGT4/6cGlgmt5Hi+B/7PEEjw3HmGdGkg+E8bt5xlYysW3SERlmJii2JeHHBC/5p3AvVO0pYiSbW11Ku07dLh/r/AMY/9D/G/dQ/+UlGL/grv/wUEhRY4fjX4bhVF2fuv2f/ANmyMupjuoXWVk+ECtMJYr+/Sfzi/wBoW/vvO8z7Zc+bUvDvguW+QYXRJK1XFpJRd4pJYhJKLba7dA/1+4w/6H2M+6h/8pLQ/wCCw3/BRFIooI/jxo0UMKeVDFD8CP2c4Uii3s/lxrF8JECRkuwKLhWRjGQYztqV4c8Exd1w9gr35r82Jbvprd12+iD/AF/4x/6H+N+6h/8AKSD/AIe+/wDBQzzEl/4XvpQmiQxQTD4Hfs8rNbwmaa4EFtMPhOJLaBZLiby4IGjhjjkaGNFhxGKfh3wU4qD4ewTgnzKF6/JzPd8ntuW76u12H+v3GO39v437qC/9xFWX/grf/wAFALi8m1C5+N2iXV9cSGWe7u/gX+zxdTzM0EtqVkkuPhPIzRfZZ5LUQE+SttsgWMRRRIlrw/4NjFQjkGCjBXShF14xSbTa5Y1ktWk3pqyf9feMNv7exln0aov86TKsX/BWL9vaCUTw/GfQI5lkWZZV+BX7PAkWVAypKr/8Ko3CRQ77XBDAu5ByzEn/ABD/AIOaaeQ4RppprmxFmmmmmvbWaabTWzTsV/r/AMYpp/29jLp3TtQumtmv3OjXR9DRk/4K8/8ABQiaa1uJvjno8stlE8Nm0vwL/Z3kFrFJw6QI/wAJ2SIOMhiignc/PzvuS8PuDIppZBg0na6UsQk7bXSra2vpfYP9fuMemfYxeiof/KTrPh3/AMFsv+Cmfwn1m+8Q/D39ovS/DWtalYz6bf6jbfAP9mq7nu7K5vLe/mt5v7S+D16jK13aW8qnZvi8vZEyRu6N2YTg3hjAOTweT4bDuUPZt05V17l78ivVdo31cVZN2vsjlxfGPE+OjCOLzjFV405c8Iz9laM2rcySppcyWie6TdrXd/ZR/wAHGv8AwWWHT9sSMfe/5t2/ZTz8wwef+FG56cew4GK7f9X8ne+Bp/8Agdb/AOWHD/b+cf8AQdV/8Bp//IELf8HFn/BZBlZG/bAiZWGGVv2d/wBlUgj8fgdx+GKP9X8n/wCgGn/4HW/+WB/b+cf9B9X7qf8A8gUZ/wDg4a/4LA3IAn/a3tpAr+YAf2d/2VgN/wDeIX4HjJ5I5zwSOhND4eyZ74Cm/wDt+t/8sGuIM5W2Pq/+A0n+cCuP+Dg//gryAAP2srQADAA/Z3/ZXAxz2/4UhjPJ5680v9Xcl/6AKX/gdX/5YH+sGc/9B9b7qf8A8h+BXk/4OBv+CuUocSftXWjh/vA/s8/stYP4f8KSwB7DA9qP9Xcl/wCgCl/4FV/+WDXEWdLbH1f/AAGl/wDKytN/wX5/4K0TndN+1PYSHDDJ/Z3/AGWujAhgcfBIZBBIIPrR/q7kv/QBS/8AAqv/AMsH/rHna1WYVv8AwGl/8rKDf8F5f+CrDKyn9p3S9ru8jqP2d/2W1V5JWZ5JGC/BMBnd2ZnZsszMxJOTlf6t5I/+ZfR/8Cq//LCv9Zs9/wChjW/8Ao//ACsybn/guV/wVEu932n9pPS5g+3cH/Z9/Zj2ts3bMqPgyB8oZgoxwGIHU0v9Wsj/AOhfS/8AA63/AMsGuKM+i7rMqqfdQoJ/f7IyJv8AgtX/AMFLLggzftCaK+N3X9n79mcD5jlsgfBwA5PPIpf6tZH/ANC+l/4HW/8Alpp/rZxF/wBDSv8A+AUP/lRmyf8ABZX/AIKNzf6z49aE3t/woD9moDBBBGB8HgMEEgjGOelP/VrI/wDoX0v/AAOt/wDLQ/1t4j/6Gtf/AMBo/wDyoz5f+CwH/BQuYhpfjh4fdlOVY/AH9m4MDtK5BHwhBB2kjjsaP9Wsj/6F9L/wOt/8tH/rdxH/ANDWv/4BQ/8AlRly/wDBWX9vWdmeb4xeF3Z9u5j+z/8As3ZbYCFzj4RD7uSR/tEt97mqXDuSxVlgKaT6c9b/AOWCfFnET3zSv/4BQ/8AlQv/AA9m/b22sp+MfhhlfAdX/Z//AGbpA21t4yH+ETDh/mHo3zDnmk+HMlf/ADAUv/A6y/KoH+tnEL3zSt/4BQ/+VFsf8Fdf+CgQYMPjV4bBGMf8WA/Zu6A5Ax/wqHGASSARgHkVP+rWR/8AQvpf+B1v/lof628Rf9DSt/4Lw7/9wkx/4K+/8FCCST8bvDvO0Ef8KA/ZtwQvTK/8KhwffI5GQc5NP/VrI/8AoXUv/A63/wAsD/WziL/oaV//AACh/wDKixbf8FiP+CiFmytbfHLw7EUO5cfs/fs1EA8/wt8H2Ug5OQQQcnjmj/VrI/8AoXUv/A63/wAsD/W3iN75rXfrGi//AHEWT/wWT/4KMl/MPx40DfjGR+z9+zSoxkEgAfB4KAcDgD26Uf6tZH/0L6X/AIHW/wDlo/8AW3iP/oa4j/wGj/8AKi3D/wAFov8AgpJAoSH4/wChxqDnav7P37NAGTj/AKo5z0HXsMdKP9Wsj/6F9L/wOt/8tF/rZxF/0NK//gFD/wCVG1Yf8Fw/+Cn2luZLD9o/SbZ2+8U/Z8/Zjbdg7uQ/wZYE55yRmj/VrI/+hdS/8Drf/LCZcU8QS+LM68vWNF/nSNRv+C7v/BVJsbv2m9NOOn/GPf7L/wBM/wDJFuo7E8jtR/q3kf8A0LqP/gVZf+5Cf9Z8+/6GNX/wXQ/+VCf8P3P+CqP/AEc1pf8A4jz+y965z/yRXrkk568nmj/VvI/+hdR/8Cq//LA/1nz7/oY1f/BdD/5UTJ/wXl/4KsRnKftP6evBXj9nv9l/oevX4Ld/XrwPQYf+reR/9C6j/wCBVf8A5YH+s+e/9DGr/wCC6H/yotx/8F8v+CsUQCx/tSaeqhQgX/hnj9loqFGeArfBMgDk9Bz3p/6u5L/0L6X/AIFV/wDlgv8AWXPH/wAzGt/4DR/+Vl5P+DgT/grhEu2P9qyxRcYwv7O/7LA4/wDDI/l6cnvR/q7kv/QBS/8AAqv/AMsJ/wBY87e+YVv/AAGl/wDKyzH/AMHCH/BXqIYj/aztQB0z+zx+yw2MjBxv+CDYz3x3560f6u5L/wBAFL/wKr/8sJ/1hzn/AKD63yjTX5QJh/wcMf8ABYAHI/a2tgfl5H7PH7K4I24xgj4IdRjr1xkdCRR/q7kv/QBS/wDA6v8A8sF/rBnP/QfW+6n/APIFTUf+Dgr/AIK66rp+oaXf/tYWlxYarY3Om6hbn9nj9lmMXNleW72tzA0kPwRjlUS28jxF43SVVPyOpAIX+rmSf9C+l/4FV/8AlgLiDOE01j6t1qvdp/8AyB8zWn/BUT9uGxn+1Wnxf0WC4yMzR/Bb4ChyFRYwpJ+GBygRIx5Zyn7uI7cxoV4p8FcKVEozyLASikkounLlSTcklFS5VZttabs9OHHHFsIuMc+xyTd2nOD1ej1cG+m2xOv/AAVN/bpW5W8/4XJo73SzQ3H2ib4LfASeZpref7TFI8k3wvkaRxcfv2MhbzJQHk3sAQR4K4Vi4SjkeBTpyjKHuTfK4tOLSc7KzV10uEuOOLJwlTlnuNcJxcJx5qaUoyTTTtTW6bR//9k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8" name="Picture 10" descr="Результат пошуку зображень за запитом &quot;виставка українська революція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72" y="4117090"/>
            <a:ext cx="3468425" cy="231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90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Название 1"/>
          <p:cNvSpPr>
            <a:spLocks noGrp="1"/>
          </p:cNvSpPr>
          <p:nvPr>
            <p:ph type="title"/>
          </p:nvPr>
        </p:nvSpPr>
        <p:spPr>
          <a:xfrm>
            <a:off x="308923" y="597554"/>
            <a:ext cx="8286750" cy="57943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</a:rPr>
              <a:t>САЙТ УКРАЇНСЬКА РЕВОЛЮЦІЯ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1386331" y="5581933"/>
            <a:ext cx="6925156" cy="646255"/>
          </a:xfrm>
        </p:spPr>
        <p:txBody>
          <a:bodyPr/>
          <a:lstStyle/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en-US" sz="4000" b="1" dirty="0">
                <a:solidFill>
                  <a:srgbClr val="C00000"/>
                </a:solidFill>
                <a:latin typeface="Arial" charset="0"/>
              </a:rPr>
              <a:t>http://unr.memory.gov.ua/</a:t>
            </a:r>
            <a:endParaRPr lang="ru-RU" sz="4000" b="1" dirty="0" smtClean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2048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489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AutoShape 4" descr="data:image/jpeg;base64,/9j/4AAQSkZJRgABAQAAAQABAAD/2wCEAAEBAQEBAQEBAQEBAQEBAQEBAQEBAQEBAQEBAQEBAQEBAQEBAQEBAQEBAQEBAQEBAQEBAQEBAQEBAQEBAQEBAQEBAQEBAQEBAQEBAQEBAQEBAQEBAQEBAQEBAQEBAQEBAQEBAQEBAQEBAQEBAQEBAQEBAQEBAQEBAQEBAQEBAQEBAf/AABEIAaICgAMBEQACEQEDEQH/xAGiAAABBQEBAQEBAQAAAAAAAAAAAQIDBAUGBwgJCgsQAAIBAwMCBAMFBQQEAAABfQECAwAEEQUSITFBBhNRYQcicRQygZGhCCNCscEVUtHwJDNicoIJChYXGBkaJSYnKCkqNDU2Nzg5OkNERUZHSElKU1RVVldYWVpjZGVmZ2hpanN0dXZ3eHl6g4SFhoeIiYqSk5SVlpeYmZqio6Slpqeoqaqys7S1tre4ubrCw8TFxsfIycrS09TV1tfY2drh4uPk5ebn6Onq8fLz9PX29/j5+gEAAwEBAQEBAQEBAQAAAAAAAAECAwQFBgcICQoLEQACAQIEBAMEBwUEBAABAncAAQIDEQQFITEGEkFRB2FxEyIygQgUQpGhscEJIzNS8BVictEKFiQ04SXxFxgZGiYnKCkqNTY3ODk6Q0RFRkdISUpTVFVWV1hZWmNkZWZnaGlqc3R1dnd4eXqCg4SFhoeIiYqSk5SVlpeYmZqio6Slpqeoqaqys7S1tre4ubrCw8TFxsfIycrS09TV1tfY2dri4+Tl5ufo6ery8/T19vf4+fr/2gAMAwEAAhEDEQA/AP51L7xL4l1C98QW8ni/xNJcpqN64jk1bWIo7jde3qxsji4adRCgMl2+6SCRY1dJRFHbmT5SdSVOrTlH3acpKL7wu1Z30v1093bft9PTwsa1GpTf7yqqaq9rr3+Z7u3LZd73vpY5Xwv8WdSsLiWVPFXixNVs5ZHBfVdSuLaWBzIshX9+4fZ9oXZA1tJseMmC4jDR3ERi6dTERaduSppze0nSlp/K4ve3dO3kY5ZisNhqk6sISWMw81y81H21Oav7ztP927KzcZQknpsegWfjD4g6/eXOpW/iHxP9nuZpEllm1C/htrebbMGWLyb15EieDE2+MJbJMjBEaNpJIOCpKOGhCEqs+anH3eSp7ScorefLZN2fu2u7vW/Q9qhSxGZVqmJjSpwhVlepz0KdGFJ7ONKMIxVKFSPvPWUU7NK1j0a31/W7XTZbweIvFBtcyJJLfatq0F3BNA7Wrr5Rlne4he3G83sSvplyfPW0VF231v5TxlWrWVKNSpFyanBJJc0YtXnVlf3LNqM6dnaUvj93X6OGBoUMJVqyw6qU1JwlWnCPtVWUZRhCk4xTrU3TU5RrOS9pGCfJeScfLW8W67Pewi28XeJC7Kos3fXdZggkMbWt0ILu4S8gdNREUklrcrDbSzQzRRQwQz3M0skfsupWjSlOp7Syqc01T/evkal71KC5XP3nFKPMrQblze7Z/Mxw2HrVoRg4JuFqfNF0Y894+7Xm5TVP3ebmnZr2ijDlvO69g8EeLbuz8TS6j4q8ReLpdItLWGRHTXL+SWOW206eZpPs11cRLdaTMs0dzbKzW8k4tpLeOaW4Er14ebVcfPAShgakfrMqivFOWrnOK9kpxlBxqU7vo+Zxei6fTZJTy+GaQqZhQjLC0op06k+VqSw9KUZOUZQkqtCpo3Fcr+GXNp73q/hXxjd6FqOpQ6fd6mEg1tvs97/aer6lFc226ZI4ZRfXLWMv2cm8imOmXNpayQxXUkdxIdOhlvvnMyq42tSoRxGIqzbhapR9rNSi4z5XKcotVIuUo6R5nZ2blLY+tyuhgMPLEvCYWjCM6qnGtOhGo5KUXUUKftVKChFSs/ZxpxlH3XFbntHgn4u+Jbnw5oNxrfiC+uEs3trPU3i1fV5Z2Q211qC3ul2k9rczTafapfW9hf295qiXdxHJY69ZRSaXK9vZ/K5lgqlLGYj6pLE05TcqtKnGvUnG6rOnO8niVOFrSqK9F3fupJP2h9Tl2MpVMLhnXp4arCMlCvP6thKEZc2GvD2UHh6s6lpOEKlqq95Tla14nT+K/i9HpWqWPw6t77W7VfEcWo32k30XiiNorX+zLm6sL6x1CygmtLu3uJp9KkaDTbqWynuIIrhbW7v7nfbtyYChj6uHxOcVcZUbwSp0q9JuvGdSdajCtDkqfWWnCFKpGDqey1qRcLKTutcZjMBQxuFyWOBi/rrxFSjWhSw7jTjQmqb53Tw0KqnOo3JU414v2fvc0oPlOS0nxJ8QkhtrzVdT1fVIdYXWEhax1i+umj18LJa6Xbyz6bGkaXi2tytzb6eEiiMlwsc8Z8Q2lxA3dXx1KVSdKlisRTnTp0HJTrVoScI1K05N/vHy3ndKVn7rT2djKjS9nCFWeCoThUlVhPkowq1FJRioNSnCUp/u6iTT2UbXstOnTVNXWSx0maTXdIvU1RYrC6hub+U3UkWoaPNeyX0F5rKW1gFiMcmmywrZw38LRWlkIZNSWduF4/EqniK/16pVp1KVT3Hiakp05cslGnCSl8NW/wC8Ti0730OiOCwTlSovBUU1Uh7zw9Jv4k76QiovstbNLc9Sb4jLdyXNibxrfSNN0jWNUsI5NZv7a4tbGPxJH+91K5+0tb3/ANsbw5qb3FnbygW0V4bC1vlt7+xvq8ap/aFHlq1MXXq4mVelSrT+tV5wm5YFShGjUjVh8NKVGHtrOTqQc7XSivRhHB1HKMcJQoUvYVZRpugoVk1mDjzVad/Zp3X8OdOSas5OUZcq67wGb+y1G9l1XVPEdnaWhgg0mXU5YbiONzBBZXV7thK2dpYymzka/fdLpVrL5ML2kFwbKJuLNMxxcqcaUMRiHUnzKtGGKxcebnqTajb6w7zhz251bm0SUTowmDwlNzl9XpJJuVP/AGfBe5Gy5t8I3Lms+qS3s3v12r+Mr261zR9O03WtaTWbkXlxd6TqNu+pSWelWGm2qxy2caAPdosiQazPM8ET/wBjypf2nkR3UFtD51KWOhhq9aVfELDrljGpDFYxWnpz88XiZPns+V+8tLM3nTwjqJRo4WUuVO08NSTsm/8AnyqMe+jg3/etZIvPFmqabpmpzXO66vbBbZooZtVkjS+eWXZAmlvAkMV5NpUdt5t5aWF9epPc2sjrFbPd3M0y9rjalWlbHYmFOule9fEz5IRSTk+au+a+zWnXct0MJyuU8HhG00k1Qhp1+2qj0eqs19+pkf8ACR37x39zqMniKeBLfUNQj1c6rdf6bZTRpomvxLfwtd2lsdOudOTVrS1bU7W71HVIt07XOnp9sO9OvXSjCnjqilKslWourVUqbhUjKjUioww3tOdRqxlGz5e9vix+r4So3Krh6F1GcaU1Si7qpCUZXVb2uibhJKMo3s730cedi1LXtSguLlpddtjBrGlw29/PrWpTW0kqWwWaa9tzse20+7N1p1u0thp0FhcGeWR721WR7kdDxteMoQWL570K8KsZTxELSfs3ZN4mXNyat6LfoJYXCNOUsHBcsoSXLQoTb1el/Yrl9dT0GG6nQaFp+o6prlgLa21e4eM35gN9FaLZraxSJf36XS31xLK95F532qS/XTkuIJXtpHhHnrM8YlXqwr4lzm6UYxVSjp8fV4eV/RJaHb7DC8sYqnh1y3/5h4a3ttqrWt53+4zYNQgtDa6jaeJb4QI8kcgkvnS3lFsbiwM8kx1WS3ittUn02+W4MQH2hbeW6VNNt4VSdzxuPnzUqlavOpNLlarSu9by0qe1j7q7KL9FoZeywycXClQbT1/2fDx08vZ0qb/8Ccl89Tnrr4g6tDrEinUNbfTLOIXEYS+1K6uLa2sp5b0tqMZPkQEwTTXRsFk+3zrElot28sdmLnZRqKFpV63O0rqVeUE1bWV0rXv9lRSSej01L0W3fDUba/DQjJ/ckrLzv5W1Oo0fVtX1m/ium1jW7WMS7wy3E7SN9mnMk0cATm6NwIHiZ2uNOdrmSK4tIlneLZhVxWIopQ+sVKl425XWxLhFW6zp4iF5LRWsk027KytaoYWeiw1GLtdt0MM/Vcs8PK2rvq3JbOT1O836zNdzTf8ACRazk3cP2+S6u7jR2ksZYre8WeSe11NG866naQpDpcVjtuALWTTrOeeHyeN4zEap1a8ZSuoqOIry03TtiKleCX/bjlrbntdSp08NBL93h9NLPD009O9uWOnaMYx7RS0Mu+8bJZ27RW97qt2ZViYRQXp+13tu5a9murRb/Uo9Wsg8C3IR7yyktY7iFg93vWWexFPGytCWKxEdrOVedovppzKGm1lCPkkP2dBxuqWHbtt7CP5p/iv+AYUvj6/1K9nsXuNaY3UFzfabLLdf2VfSqYpNUltLX7cYYR9sOjacuqW1nALu40mW6u3trSOQXNp2weKpRmo4yap8sFUhOriZR9mmmp81PE0mmpt2UVHpBvl35ZUcJNe0lhKKrbU2qOHfM76q06E99VrzWevYsW/jiaIyRJqHiiYyW08N0Lq6+wvaiSQ3V7LLdMVaKXSYootUuf3MhhtoYjHIlrK7WkP65U1hiJcl1JXxOOptxi1L4HjJOPMlZe87p82t7GyjgmkpYeF7ar6rg+VNbrnjhYy0a3VrtWejZqRX2o6rcT6vrfibxJZi20eK5s9Ot5Li+M8n2vwlOk9wunwxRaXe6fBbAXcN1pVvcyWtx5OsyyadbXltS+t4ilSUadTGRtUqKb+t1koxcKkkteatZzfNd1+uiUbRM3QwntFOFGgrRcVF0l3u7qMo0/S1LS9/i1Me+8QW8M8kOqa3qhSYXSJbrcW896bXyrdrryI7DxLbSvuuY4Jo7mMXtq8Z1KJbqd9SaaXWniMbKleni8YmowT5sU3SkpR2k5QdeKS0fLiU3pyuK0B0sN9vC4Vpbv2K5tuik5UtOnNSku6e5QtPF2vancz/ANnazrkkjomoKLn7Db2+5bmzgt7q1aw1SWG9+2JFLpen21rYKEtpo9Rl19I7cA6VJVYRp+0r1lvFKnjZy5YTspXjXjWlbd8znypr+He7ZGOHXvKhSlGOv+60WklrZ+yjRi16xvbd9uBm1q9NtqMl3rniLSWmmnFzcxXl1DPBdWlzbxTLbWC3V1c2000XnXhlltdPsIb6O60+SXToYJVtO6njMZCrQnGrUkqdOfJTdeU1PlTkudQVOmuZrllOdOokl70ZRXKc88Pg63Mnh6cue8W/YUk4qStaMZQnLTdWktdFZlK31+4nuH0Y+K9Rkvta8rQtO0u3vtZ02Q6MttY6NFd6VbST61cTXuk6rZz6gplni1W81ee6vdKt5Td6Tu0njMXH2Uo18ZGEEpybxkakvac7lUjeNChS1hywjGdNqK5edzWhzLBYFy5Z4XCr3kkvqlOmoKKXs3CKbkuSXvtqalKXNZwuY/jttcs/EmuXky6+k+n2506+u9M1q41TRkjOjWTQ3t7OmrXdpdQR3Olanaajc3L6dNIszW0GltdyiGTtwGZ1pYSnh1mFZxdWc4wlWnCpBJuTiqnsKFJttaRhGpF3/ibxMsRgcLKt9Ylg6FWaj7P4FyTsnyztNVJKSTS0nbTo9Te0fxNPLHdQX/imTSLvw7Yn7U9nf3GrpYXum+JNHMDtp95cHUrqSGN76KDfcpaaXPK6X0c8kttc2XHiK+NhVlKgsZVlOS9l9Zr8nPGrdvl+pVaWkLJS9pz35lyuNpKXZGjg5U481OhGNOl+8th6U/fg0rXxEa7XXWPKrvVSaVs3wj8QVfxBp72d34hvtRW4FvLDa3t5PLJPPrN5OnkaUNZSTyJ9O1XSrTVo9SMlh9ls5pszW9he3i9ld5lKhNfXMQ6cZJwqvFRbUfZwglUnWpVdbwclKKjduV72TOa2AjODWDpyrPm54PD22tb2UaM6D6+9zOdny2trzRX3irUNc8Q3VvFqes7tFmtlIi1PW2is9O0q/kt/LNygmtptKudXEulwSRyXGp3t4JoIIZroWP27H2uOo4WnJ4jGR9tGpOSq16ftJSnypuNLD8luW2qnJ3uuXlad9PZYOdeUHh8LUnS5amtHSPLd2lKpKqo89tGl9l3UtLekv4mu9Ha3u/7W1uWJdR8S3b6ZHrd9/ZSWEWotbC6tp77VZIm0aC1v20gNEILm4uLe7lskQWktxpvBOpjaynThWxFlTpUp1fatpVees/dlRjQvKbqa8zlsn1udEYYSHK69Gg7NuE1Ri+eOmtqrrKOv8tr7aqyWNffFFWazlm8SXVpeW1nZ+Io5rfxRbQ3K+fFqdjaSR2pmF5qU5tY7r+y9FMVrb3s6zDUxb6hHA9gRoZjGnVh7TETUlWw02pVKjioRhL2j9pUmoPmtqo3TtaVmRL6hKpGKo0KdnzK6p0+ftFKnTpyk9b8rlbTbqujHinTIJdL1Q6xqkEV2upR2c8GsPc/8TODTNRkhj1LT7qKzj0ewkvLa6ZYmk03UYo4Lt1ithqtksGH1rMJKph1icW/a8nuSr148lOdanC9OVOdPmnHniopRhGUbtRjojonQwclGUsLh5Ri04t4bCtRna3KubDSnorq86km7XlKT1NuD4h/2jbXCte+I47yeyvYdXni1SSLT7OXTP7LuIYpJb13Xy97ySw23nRC4sl1K8lvZNL0tLl8JYfHKrGMq1WMYVI+yg6k1Xlzwm/fblKck7LmlJv3rXu3ctTwuyoUdLLXDU4xt5NWj6JRimtkrJHCeLfis9iZNLutX8Y3s1sj6pYmzfUdNkaC+e61y5trzS5ZTLp+s21zp13YvPqDR/ZbT7dd3Vjo0dzp5PZgqeOk4VIVqtJe2jRqRr1faQtTUoyb5Pq83Fv8A5dupfa85NHNUlh6c5NUaM2o83LDDYdJ86vq40VVk1/M6jvu02c9pfxJuL+O5sYl12fUryDTobTVZL6+Euiz6c8Catb3mhzwtePcatFZpbsL23vI7m9YvLpkP2jV7SHtr4fG0VCo8fVj7CV1RjOvy1XKXut1PrXuqKldWjKySi7rUzp1cNUvF4Siozvzv2GFvC1+jwzqScraXq3u0neOhT0jxT4l1i2i1KxvNbstIv9Ihv7PUrafXWCq9va20nmhdV1YWd4s93rGrNpwja7upY7W2+338OraNcROtXqxTpVK06mJpylQryjisRFL2lWvKnJfvGqtqcaacVy8jbV37O7mFKj73ssNSp05fwnUouMvdspXhCdOCXMpctopONpatu/c6r4i1C4s1tF8a62L+6Gg66bLTLqdBLcyardGSGO3nnR4tIt9P15V+yy3cjw+R5WqzalqVstw3JRqYiftK8JVN50JTqYiuowjOnTpRcJKcakv3kFN2mvely7R96506CUI1KdG+tlTo06nMrvmdSFVVNIq7Sk3eya5fdtzEVzbWsWkSx6vrl1rS3ZkCXV1rekzW4+0xwtpLaY7aW8+sq09op8zSjcm7e2iks2huQV6Z47M5/WY/WMTTpuKfs/bV60HOVSVKMvbOtGWvJzWto5cl3y3YsPgoOk/q2C1nUUKjoujOaVONS/sqVSFOLam1pG7SUndyO0sfFX9k6tKLLXtV083Wo6PY2FjfW8+rWmoXWVhntBqumy66be9vPEiDRFskC30GoTfabG21AyXOkP5rq46pTjTqVsQ+WM/ayjjMVCUIxV21TVX3pJO6XNG7Vr9ToiqEbunQoObVowVGi05dFzVaVSrrtpUVvs8r1NbxB8RdRulv7ODXLuRbmJrqJLqB7iRtR8zSLuxbTbqKfSLV4ZtBmuxYX17qGnXd5puo+HmgmaXUo7W4nDU8RFxdOviajpJRqqOMxaahOTTUlUxFWmpxj73vwnF3inBq93U+ryk41cPhZK01H/Z6N3yQ5k/ehNq7fLbZWvrexx2n+ONQgW1ju9f16G6iiiX/AEf7XeX9/ctq93Y2tnFa3MyXF1PqVtHJcXH9hQLqds9hBpZg097C0jvu2o8V/wAuq1ecarVrValONKDo06jdOlTkqd4Ob+OFTmkm53jJU48qp4NPmWFwsJQ5ZJSw1Dld5WVpqlGd9PhjKL00kpO5rXfjuNU06KTW7qHWpJIIdVjYajaXVksaWmpHVLrV47oaVJZaLpnlHU5pLS0K3E9rcX/2P9xbSciWYp1oc+LUYU/3CniJShUk7rk9nTjQje/vczu3fl2SOtRwnuP2OGhe0pcuHoyTezbdaFaonZWtGpFW2UZXk+a8S/E3xBb6jaSw6lLbabdW91Na3P8Aatnf2moaJBcm9sotQ0JriTVlgvL2ez0a8ghhl1DSLSfUtQ1OxOnWV3MOrC05vDyk8VjPbwdF+5KvRp06s5qG6rys49OsrdLHLVlCNeKnhcI4TbhFRw1KUuR6p8s4y5k12cbdbklh4g1jSNH05bfVfFOo2l0fOsLy+Fwl3eLDYTajA0STXqC0bV7WG7W0uUXUtKvdNe4jeW8ksLaS4dXEYnEVXKtWrXi3TqTqYzEpU+arShKXLSq0nNwbTSct/hcbtipYXBJKVLC4VQlJSbWHo3fLdaXpvlupe9o01bexPpuo291dyrqV5rl40d1Fb6Lp9h4ivRcyWKxpNZ2cT6bqM15d6iq6oq21017Y3McELT3uoaZbot/fk8RmkHy0sV7O8Jqu6zqSUazqThKUZ1KrVO/s+ZxUXe6V3y3D2eAUIyWHpz5pUo0uXD0JOcIcyi2/ZXTfNp8XrofpH/wRj1Gd/wBpn4saYmv+I7w3vwak1K90S91HxF/wjsOoS+NvBurTajoun3N2dCS3Enieaws7rS7KBUt4Zo4bq88+8uZvu8gx+MxXPKdSq6UFOFGpKeFnUmkleM54alTvyXVuZaXdlufDcTYHBYeNL6vTdOpOso1YSi5U1JxclOnCu63I5crUlF66Xeh/S8mEZi5LRs43KTIpXaASGJ6A8bsHk4x96vo1Opb+JPp/y8q/pUt9x8dy02r+zhrZ/wAOj/8AKhrWcEgklF3NDuTzI1znPBJRyjE4VQdxZvYoeoadRv8AiVP/AAZW/wDloONNf8u4b/8APuj2/wCvRkzpfRIoSbJ25kZCVXcG5+Y84CrkdX5AB+6Kak4t3c3/ANxq617/AMQajDT3Id/4dH/5UURNORKzXL5BG1Ckm10wSTuLsVKYLgORuKtkHLGtOf8Ax/8Ag6v/APLBctP+SH/guj/8qKs91LIm1jIpRVYMu4BwMZ4VvkU4ydxIweGHGJ5pczfNPlf2fa1vz9rfQOWn/wA+4f8Aguj/APKjm7vULiFWVrgSuMZPmYUbkOApGGLHcOACuc47Gn7Sd7KU0un72t/8sNY0ackpcsNf+nVF9f8Ar3/XU599fnVfIEzIGXywxeV9ucZBMe4qwPO44TG4jq2B1qq05527e0n+fNzf+TfhoP6vT/lh/wCCqP8A8rMyfUWRGRbu984Mp2NJIqKCqlMAMCp/i29CxJLdKxnUqay559NPaVfJb+0LVKmlbkg/+4VHvf8A59lQ67OQ5a6mC7ncATScugO4OwI2qc4X/VsVAyBxnP29T+af/g2t/wDLA9nT/wCfcP8AwXR/+VmZLreopIBC84EkoLoZZHIVH80MQwfA2FlIQbVy37wnBB7ep/NP/wAG1l/7kKjSptX5Idv4dL/5WUbnxLdiYlJ5oyLlI5fMldE2oUJYkM25GQbSwAIJJbJwXPbVP5p/+Da3/wAsH7Cn/LD/AMFUv/kBZNbAuIy9xcJj7zlphCpVecevzkYBJGQzFvlxR7ap/NP/AMG1f/lg/YU/5Yf+CqX/AMgZM2qPuJS9uMru/efaGGQ+csR5y7Q2OSU+Un+8cGXVqN/HNaf8/Kv/AMsF7Cn/ACw/8FUv/kC//bbxRoZLidgoQKTcNtDPhS2I2cjcCCVHXdlST1XtKn/Pyp/4Mrf/ACz8R+xp/wAsP/BVL/5AWTW5gY0+0oVcAuJZZVlOT1RQ38Jx1GSG4Hpft6n80/8AwbW/+TD2NP8Alh/4Kpf/ACBSXXJkbyzdyow8yNi8rOnJbaxZW5w3IHylUxnlhUe0qf8APyf/AIMq/wDywPYU/wCWH/gqj/8AK/UJdblbCR3TZSMq0xmO0YZshdz8gZTLElvm244OF7Sp/wA/Kn/gyr/8sBUKf8sP/BVH/wCVlddbnhwBJJJ5aFn8u4mI3FQ5BAYjduJ4IwACMeZjD9pU/nqf+DKv/wAsD2FO3ww/8FUf/lf9aG9DrdyVWVpnjjAQqzyMAsgIUlTkrJtZjvDEAY2ngMKtVqi0559v4tXt/j+Yewp/yU//AAVS+74PkacGr3U6xpHO2ZAXRhI7NJ5oBDBWKnyy4AAjYJzhuBsZe3qfzT/8G1f/AJYZunTV1yQ/8F0f/lZv22uTIrRTSS70dVKqM42kuxABbgfKpzgZBABGC3RGtNpe9Pb/AJ+1v/lhLoU39mH/AIJo/wDyse/iG6uJYxLJI/BX5TsI3YUZeMoQCMjADsucghskEqlRr45r/uLVf/uQFQppr3YP/uFR/wDlZpQ69dx7VWGQBVOSZi3zDA2EMRnaxB52s23IPIUqNSrFpqpO6/v1H0ts5tde33Mp0qb05If+CqP/AMrJ5dVu5/Lm3MiAPGpBB3kgHbtbkqrqVxuXO0KfvEBupVk3erUs+nM+3eLjL8V92gKlTStyQ7/w6P8A8r/r1JYNUniCN+98tVLOV3EEFiUyTtRDluh25TITcVXNqrWjGyqz0296X/tzk/x/AylTpufLyQ6L+FRf/uP+vI2Y9T8td00qgKN6AM5BLNhNrEKG69GUsHxkECmq1V6uc79/aT/JSUfvT8xOlTUlHkhrb/l1R66X/hHnnxbuobj4T/FG3uJneG4+G/jNWQghZIpPDmpCRXiYNlWRgMkEYPTuc6tasoT/AHk7+znZ+1nC3uu1+WSXzab73sdFHD0fbUW4QaVWneKo0Xdc0brSnrfy1fc/h5v/ABNeWMUH2XWtSZLC4EssurNq8LBLvVYLfRozBqhvtPSy2pLaXQui0VrrUM8epy3jCe11T46lPHVPaTq18XTjUw8ZKVHFOSjTpUozxFTWpCTnCinKyg9ErNu6X6DVpZZT9lGGGwlXkrtTjWwyg3KtWlChTuqU4KMqto3cktXdJK72dA8U6sL7TrRtf1HUdYs/Etk17FFc6y9tp+s3V1eX9xp6q+p2V5qYjmNpokDxeesM1xZ6hfPNNcGzffCzxTxuHnLE16FOVahFKpiMSqlflnGyvGEo2a1vLfWL/meGLjhlgcVRjg8NWquhiJVJUsLGUcO5Qmt44qglZWjyunJ6c13fkX5kWmhCbXNUtrcSXTyarqSG0MSSXEk891d7kto9l1AoeCRoo/NZFkgS6iiimiSSGT9Ux+NatOo3GFOcW5JcyjFaxi7dd9ep+QZVllPkUaaUp1oNxi2oScpN8/uu9lotNb/Mg07wlY29yl4BHGksrw3E8RtYr+WRbWABI5IY2uXtxAsNumS2b5bgzPETcWsnHXzafs50tXONNRXInOLd39pWT7Wav1dz0qGRUY1nNRgoKtLmlyU6M1ovsRSc9e+i6bl3xlahLaeLS5b7+0FhMctqrxJ9pa2t/KMkdmFgS4ggljivrIAW5kmggm8mZWimj5sBik6kPrMKEaN7Qq1OaPs29Wk1GV5t37Lc6c1wbdKpPC1K7xHIlOnDkftIJW2co2jyed7o8+i8W6hDpEOkSoiLFqVzexSTyo9w8pS0+22z+aZIkJAljmmhhRbgNMssqCOGaL23hKVSu8Q5XjOi6XLH4ZRlKEue71cnyrXTduy2PnKeYYiGGhglTb+r4inXpSxFWTUHSlrBQbcI6t2UX7qTSbVzk7rUZtX1CWbUrl7qcPEpWDTrUM8yXMKi3tnVJo47hzcvIWcxTKttHK91LLOWbtpQhh6cIU4+5K0ZOUuVQXI3zPe9nFK275r3sjzatWWLxFStipxlUs7+zwygpzU4qNKNSNpPlXM+Zt83Jdq7TPStGvvs5F1Ibi7idYkW4uUk82FFlv0vxFJGJrfb5PmRMzwyNJHBHNLFCYYxL4+Ki5qUeVJtudqdVR2vyTldO7knfS259LgZKjFVXN1FJypuVSi7uWnPGCunyqSsnrol3Ovh8SH7fdabaS37qsdvdCPzbiSxeTVbPUbRnFurBnmt5Ib+GOG/cf2jHLBunsbl4vM810IcixEqcPackoTlz3nJUppLbTW/Z2WnmvXo4ur9YWDjUn7JVKVWnDkcYL28HJq13sotebZ9h+FW0vVtCj0vVLVhd6THDYWdnqjSw2WoPHqupavHd3V7PbXWu2LvG0VpZFGtVie0S5Fnc3Om3E1r+eY6dWhi6NTDTqUvbzVWpKlKpKpD2lKKjGMOb2bT5lGT5fgcpb6n3uFcK2EnGt7Kp7OnKMaVWFNU5uNWU3J1Le0un78VzazUY7Ox1ra1pWs3EUoF/qNj/wAJJe6lZ6K1sl9Fd2dnojHfbxSmGzN3JBHB9gSN/wCzYG1CPT7yP7M6C98xUMRRk0nJN0FTqVoVHTnUtXjZyt7yS+FqLvZa6XR21MVSrKE2kr1XKnCVNVIUbwekOb3XfXVrdu2trWrzxVCkr2Wl68bm11e/in1nTrq2V9MuYr/Q9NskXTOJJIfMttHkNoNNFxHFI66ZK2oxNNNZKNCdVuvicNaWHjOnhpqv+8jVoTdeNRympOUZyqWlF2bgpJNXTjVTEuEpU6M6T5/YzqxnTXJCMlKmuSEOVRkuTmUtnJ3aet/QoFjs9Ds7+LWVtrua/iSPV2muElktY4LqVE8Qx3bSXd1PdQ20UN0kr6XLeQb4NQuzqGqk3nnOtz1+X6u+SNOpCFGzjSpyrat0272jzuUk3dWfkdFSo6dNKFZpuUW6s1zTaj1la3NN91Y4ee+1C9utAn06eyEdtpviy/hliWa81K6+x3wCRT3lxYG4vGmiutNvZIrv/QY9Tso7CPTtPMry3PbFU6ccR7WE4+0rYWPwvlipT5XK9tUr76bMxqV3N0J+0TiqdeUpR3V4KL3+GStezu1pe529n4qOnCw03zrG3VLS406C8kQyiae8gEk9sou5Ene3kht/so0y3mtbS2SEj7T5tuWbypYWdVuvyTqTU06kUmlyc3LGXPe15Wty2vs76nXTxMVGKTVna7S+K+7bfXvbsdk+uW0dji08/TZmjmlh06QR+VcSWka3tpdW+m3xtriazluLhpUs7a7sHlzYxPqVotsLS651TvUkp017jjeShLnjFyUfZuafKktXqtLmjxKjZJq2+39aGKmv3M0seoqLS8WDUtFk03Tp9Qa0trttfku01B723uharc3Mtvo0TeSslzdNBDBpLS2zmNpNfq1NWjNy5ZRrSqzpxcqip01zRSSe2ybszN4yWqhyu0OZ80lBbpWTaevUvReJI3sbfTbJn0qOWHTEvbWE31rb6qsFlcfb4tXGoajf3eqy3txdC5nuL7UY7m5sbWK7huo5ri3SfF0JKbrVFSqcvwyXO1T5t73UPisrf4eml9I4mOtnbvc0dM8caRPGmnQTTS6ppNumlxXhvYLxDeW80MXlW9wyy39tciSz3eVJYq4uooL1pjPDDNJFXBV6UnUnCcY4lutDmi1zXtzSV+j006ddxRxVOoklUhP2aVN8sk7Sjun96M3UPFNno0NxCfNCJHqdlif+yo7iR9ch+0ajdG9tI5oraGcHTrE2yG1SeysNJiN0iWFjFb3Tw9TnlJ2fPKm5q26g5NJdviZpLEU5W1ta/Z/gc3f+Pp302HS5rmaCG/t4Zb2C6SHU9psRHd29sqXEsW6108wAKltPJI0Vtapd3m61ubh+v6lCUpVVRi7cvJyq0pNys+WTvblWt9bowWJUZK0puLbTlJ3jFfZ063dl5Gl4O1qJ7O+a/lWZdScG1tCYlhWxk3x3dvDAz73tCbW2VGC2n2ueCYxxszXTy8+NofvafLGXuRacviUrvROWnvd10szohiXBNOS3ben4b9D2C08X7YEit5NPt7eJIGuvME0dsFto4BFewO6oxmWJ5dtyUScJLFFPcSzOstefVwzd3Lms5NpRi223fT89QWJim5J6u/br8xp+IcNpNFYaDcxzeVYfYXvPsE8lrClk9xIbOwMcpguLdhd3V6ipBJfLFJFJaSmGziV5jl8/clJVKd2mraSaab6rt01K+truvw/zPOJfiPbacbi6GhnUXm+0Jb6ZaXlrNKbiRGuZ447iWG0+2tMitbyXNy8MaSeeTHLF5W30IZfUrOMPbRoKLknVqtq3MrXuk+aXaOik+qMK+Yezi3yzqO3uxpRjKUn0VnJaPq27Ja2Zjza7rMviK71ewv7WM3q6PZtFaNM9iumywalotvZ2cN3KkxjittQZDdT29tHNqFnpzQaTb2l5e2TdDw9CnRdOVKTUNIzlG1Vvnu5NRlJNTeq1fuSV9SVi5Jtuc1zKMnTklaPup8rSb28m9dTf/wCEstrSGMpY6XcanLqGs3sr288l4bm/1zSYdSVbOIXFlaTy+VJq9pIdVbUoZYd0bQRrF9pk53hZVOe1SooTpJuysoclVWunfdxX33v0VfXOZN8yXJLls/t3SleK62vZ+jfQ6uy8V6dZ73tNNaGZkkurCy0m41Seymjgs4Y9q6XOypaQaZDcvpx+y3On262FsqmK2jtRptnzzo1KkbSqN01Ujzfu6bbl7O0IOpbnu9GtdrR2KjiI3U7669vTucIPErTaa0cMVk9tBcytE7X88EU5urZYbC6DR78Rz297a6fCJrWbCf6LP5c3mzjZYZxbSvJNR91q/JJb8qX2r/j0HUxMWua6vHX+uxK2tQaTpqQxy2tw0kcNtqVyslyiz6VcW1zazJLf6Vp08lrLaQWz30ktxPGm6GK4u44rm1uVBGiqkqnuS1nGV2mvgadredt/nYn6xG3M5K9rnM6r4ohmnkm1KRbuO5kvpbw6fcOlreushdhO2pweVaebOrXRv5nEkc3mPcXMWy1tR3UcPJ+6ouK54J/afvyUb2023t120IlioJOUneyb000Sv/VrmpNrkOnSCaPVWvJr37XpLWl/ql2l9dy3t7rM2oo6T3XkafcW+na7LfR2tt9vuYbsT3l1qjwXN/ZXGfJOoop0aiXJKfO/sRqeylGXLa8taTWj1b6NGarpvmhUVnLmatf1T17LzOU1TxleX2kagtxJcR6hp221YxapuiQW+kJFZi1mmihkWz05rgJBcv8AbLmLNveNczNBbI21LBezq0nBpwmnZW1i2nKTkm9276Pp8inj1KNSCabjZ2Wl7uz6WVvn95a1YIfB1t/wjsWpJ4lstSlksrqzv7rzLV7LV7rTry7sbd7ye7sktzqML3Q0ixs4W1W4gKbZ00+ztNKPPDGuVf2Sw7ioOnKhGEZrorw5buoruLfw8rVmZVKi5bR5ZSeyjNNvvsvz3MOz8PIselWgv7nS7rT9X1ILHLBa3Vq+iQQ20lppctkYIQbm81DS9KF7G9laaVeQWP2lbm7i3RT6yxNS1T93GpCVGnJKX2a8lOLqecXSqVocu95J301XNF1KclVlCUZWUl1pLeD7vbX8Cbxb4vuNWt/DscQ1mK2luIz4mh09763sIrm7gnsNPS2upZIniu2g+1RyandXCXtq/wDZ9q8eoXd6ILLTDYSMIVYzqRTU5vC295+zppOpdf3Lw/8AAvKwVMZJzkr3vrVj/efW/nbTfYwLPWzNqkeuNYag0lyLvXnaC0urybz49QF/bpaalDfQX8JvNWWLTne2gS6Wxs1FulvdaYJXbhy0/ZU68KPLKlQjS53TgoKnGMrpRm5uW+6t3ZEq8eeFRRupRUoy6x1atF99rtm9d+JNBuZJrjU7aaCR/D95pk0xxZL9rkt4NLnedlUJFbtYXklxdw2sFnGJriF72W0urey1KDH6viaMZOi43VVpWXNFUXCUZRUtOaTbUlpe1zT2lKpJ892mk2rq91JSWve617nS3Pi7QNSWeRXuLSSSRbW4l03ULoK80FzpkkGqNqNo0MkdzZWpsNNhPmaXJPZSKnlLDbiB+SGHrYeVOaWkJc1Oc42qRTTbp8t78rk1JPpypdTeeIpTbcrtNeW+mv4a/wDAOMXVW0+/tbEQJNo1tOLX+zYrdzZSPB5GofaGttYjgDX50vTLm2uLqaG1YwLZQrI0yg16Hs6dSmqkuaVd80o1Zrm5JXTqxjPZQlLWMLcySXvOzvywqunNu1OMHdS5HrUiv4bkukrK8nezfQg0mERf2erTI93Ff2S3eqm4iaa+OnWipB5JlWSWS3TS7G2nSC4YzLJM6vplmt1c6YjnU5ua9GLToSjT5oPRPlaTltJ6JXtru7DUoKKbqSlUm05PTksrtJLfS/d/5+rQX+geGbKSKWW2WGXVIbjUJbIGW+mh0qQ+bc3tgkM1hZa/Pq2rRy20ghisZle+uUnt7qHzYvIUcRXm5x5oqMYw9nK37tJ2fs9E2mrvd2d369DrU1olG/WS+L8/l+Bzh1eDUtVt7G6+xpK0Mgv5r3Vhc28t5qUUdzqGrxWcuoT2lsh1RzqGiaeLe2WxsdRnn0q7nW5vjp/SqU6ME43cEowpWV3GFKSjSpNfalGjGMZSVruLlZbGbrxbilq43/HV+lkWZtb8OW1raJaRwQ/8SS8ksLSK9a4u5L3Q2tbzR5pbuK1S1k1Kzksb86TDJmAypZW2o6ZDa3GnSacqMa/s6u8l7aDjzRacFW9pGSim9LqMk76WlfQHUpqSlzXve1ujS0162kl16CR+LLIacNNtHnurG1t1vDbtqc9zcafpT28NrJHe6Ta7tOWz1GLQzDbWl/DoqBdUk1G1mt7u4uTDM8JUlNz91aqjFSoxlezumqq96k0lZt813dKwPERUuZ8r6v3kpXa191pve7Wu1kamp3U/9nraWoKQw+HrOO61Zp4rq9lsptUtl0+y0u1aBxFL5+neRalJ4bBrvZcSxSXAge2iMLytUhOSWKrQipQbhD/ZnzyTur377K3VPXV4izXs2k2utrO/S72vs3rY4KS/tbqxhRNQuLVprjUdMiS5gzbxWsSPp1hod217qkl4mmtZaq1lZlrnUYNHgu9MukOJLG81DuVKrSnUaoR5ZKFeMKclJR9m/wCK7fb934dH7ke5zfWoSXL7SN0nSlzr3Zyu24b7PnScrtavTQ5TVfF2haRNqUUXjGJlSDWYrm0Y3dtPqtqlt5dhoo0+wMOm25nhiuIrS4lFxeaebu5hsbuK4jmC92HwFesoXwdeNNuEvaU4qKp1Y1XNYlqT5nUinF6Jq0FbqjlnjKEHKm8U4T5HzRhJNcrTThHSyb1Sve109TprXxBFbxPqEtwdRlivlur3UoNT0awk8Ri3tr/TodMu7i7tZZ9TjEF1NqFnbW2nWE1+mrxajeNf2epNcPlUjzqNKvRim4qVKnKlNRwcre09rB3fvV17tR2s+Ztdh061On++oThGCs6sua0sRTlZctRO91SneUbbzvc5e/1O7zrNnZaRqGpQ6Fq1xpqavcrpC3AsP+EdutL1XVIZfsczW1jDrF0LqeMm4GoabYacn2i60/TJo16KNHDRjh26lOFatDD1JUYQq2g443C4mKv7OypyjhJR9q1aMpxunbXJ4rFVKtS1NTpUcRKNOqpw99QSbc3KUeVtyXKtdnqddovjmxsdI0+HURdaVq1pLBYyWmo3FtbXVk0tnLfwXWoy2OmwR2Mdgt2LvSF06TU9Ts7PX9XifxRBJqct1qPHXwc6eJrVKNOjOHK5ONNRkpzT0lyyqRbq1rt1JK6fKnyrr20cWqlKEpq038Svtt5LzLNrqWli2a9l1uyMLtdX06Rm1+aW3nWye2jtrq0vNPmv9X0XTTDpbGJ7lp4LPNxDf6VJBcRONX2tlTqTS5VaclL2bfNRhJJRVpYd1+b2z92F9YtyTSji/wB3L30vZylFX+29OS2uinZ29Nbn6+f8EOHEn7Rvxvv7f7PHBd/CWYRQwXS38ouU8beEjdtfFZ7iaxuI5syC1MkluVvfL05xbWElvB9Hk0n7T2cnzcmCk+aOsXepTvZ9bW2/Q+a4klTlRpSprSeKdTX4vdg4JNb/AGtH5M/p5eYxfe4iXy2jVByxIyWcHCuPlLDkvjIycYr6h7v1Z8clZJdtPuKTTjzJXVmKsNkkY2qoJxuX5fupjBHIYOTwBSGI5EqKInfcvTzmYAFeGAYP9zofmOCuF6AmgCo8lssMrh4WkQLsORtYlWU7WD4RlLbiG4fGWAKimlcDkLm5Zd8gZdpOzzcMGDcky4BJZcqNqbAJNmCxH3aT6G6doJ2vscZfl384TThvk3Y+YhZR9wKqMdu7AU7VUjLHGesvcuLuk9rnOu7REM8myTeCd4k75K8gBgEC87m5LEYIXBykrPn7dPlYPMqXN3uPluSxbYBPuypztQJv5fKoMIMchQAeRiZVLpq2/mFzMnaSKNthf5iGcLgoMAAs3JCp8pyRzuYfKwPGaCO6OeuNRkiHmfaM7o5AjYmUM/lBScFUYtkqWXONrgHKjNNK7S7uxsYd1fvuZXZ5CxCgbflUludrYAwNwGSxLAAjvm+XllFb6r8y1G/XqVp9dSFER5JiIgq+b94qCQrErHucDoRxgqScKBhXUXvL0/VjcPMy5NbUzMFkdU2giRI3ZH6FFOVVWG5jkgKcp2IIBCXKrWvr/XQqK5UyxLq4KoHEiYGVl2qcZy4X5gY2AYD7oQsCPUGq9r5fiVFctyudSaQOylmfI2u6mI9UbeFBcKeCPlzlcZPHOIEkV9Cc+YcOzPllLIsWVVcbsqcnJyBnKjpuOVYCrdIzOIplkIILbS23AZMKBgdgM8BiegAxhANS9MbOxklPXKkAk5+8JGY/ecqSNhAKr8xB2LVRlytu17oexqWuoskcf74QnbtaOTgjf0TCozfMMD5hk8YLHqKPPJ9L3ffr/wAEzcLt67tv8TVtNXdZI41uBtLEDbklMkqoDncPKCk5+XhQWCZHJKHKr73fbuhShyq9762tt/Wx0UGpzHGWKxu+GzIzbo1HRlZWOfnJbbtJHyblUbagzaurGkNUWMSOpBQKAUUu7MBhQJC3qThQoOHKZJB4cXytPexHJ5mzY3LagI/mVVBYsxBVggJwA24/fAIXAIyTnB5rVTu7Wte+t/mS9Hb+trnT27RzQrGdiqQCplOdqjDYEYUlDuAUOCNm7kkrmtb6W/re5HL7/Nf5fK29yzJdBIDbkrIjn+ElMFXwhRxlV3FAVf8AiO1iQrAUixLW5VGQbw2GSSRCBJ+6ZjmLLFBHkkAgksSG34B2076WA4z4wz+V8J/ivLFJIgHw58bsHtvLnnQ/8IzqRQRQqm3IcEBXRwSFBHJBUknTmmotOMk1N2i01tJ/yvaXlcIz5KtP4l70HzRV5L3t4rq1a6XVn8En23TtRJaK81C6vNHkW4gurfTLm01KG5t7q2u/tl3ol2Etbe/1KBLjS7VLC5EaW3lJDHp5tBHP866E4UvZSVKFHEN0pL2q9lUp1ZOFWnCUbyjPkb0cOWzTc9Xb7FVozk69qrqUKn1mjelJWqwarU5uO8pxlyq60fKlZde60DV7ZNa8N6fbA2aXOv2EenNLql2tnf6VDr81olxIbYrDqd5ZXsLeXdWa26a5HDpdncx6jFcXnkXhqdaWIw+JqOFV+2TqSdCFWVLEU5UlP2dV/DTqQlGUYW9xtu7vpNatTVDEYWlzUbYeq8PB1p0YVaLhJ+/TVuarB80G38SilZH2bqf/AAbuf8FPl8Qarc6b8MvAGp6cdW1GfTtQtvi/4Is1u7Wa8YxXVut3rVrf2kN3BHFMlvNbWsoDiW6to72OOOD9dq5TjqkZRqU6bcu9WnCMreUn7342v0ufitDP8uw8lKnUxEXHllDmoVHKMvZwjNXV9LxurNrW/c4S4/4N5P8AgsC2EsvhB8NLW3jZWSOP41fDaNmIeRA0rRa0u9pLeVo512/uY2kFlLCCsK6w4ecJOdShCcpRcdKkUl2a1V/V/IxnxXKolGnKVKKkpSlyylOWuzbvb5dRL3/g3g/4LAalZyWc3we+FcUkq+UbxPjR8O4dqFneR1gt9YUI0jbvMMIjVvNGy3jSJY3KOQewqRnTpO0bvllUi05Ndua1k+/yFiOKJ4ihOlNwvJ2ddQmpqmns9NPVdTKtv+Dbf/grDGyed8Kvh0i7CrvF8avh/JuR4Xt5UMcurMqyOjmQtAIwkz3MlvPD5wFb1MsxzTtBu725qcYpXvo+a/kvJ+RzUs1y+LhzPSKs+WlVnKXutapq2rd2+nzGj/g25/4Kvyoxl+D3w1R4JmaBE+M/w8jjaFpUlcQtHrkyp5hL7IJLdI45EjnaU4EJcstxktIw0cPejzwk3LS6etuXfZ3vZImGbYFaSm24zvBqE04rVybVk+e9uVPRJvZm5D/wblf8FWoFeIfCbwBdW8kqSmO4+NngJJEeXc13EiLrrJFGDLNHC8c8oVZDKsavFBEnH/Y2Pc+f2NJTUeRJTg4ckdIK173Ud79ep6K4gwEaapqrXcU+a8qU780tZtPazlsl07WNPQP+Ddr/AIKx2N+2o6p8LPhvcvCnk21uvxk8BPvhEIjt4ZvL1SES21pMsc/2JpIIJR9qhWWFLySQc+OyHFSoqlQowpOS96s6kY8sr8zu78q5mrNddOp0YHifAwrSq4rEVpOEkqcIUJy9xLlXTmbSbs+m6sep6N/wb+/8FO7dLG31H4W+EDp1veXV3/ZcHxu8EPZol1Ot81rcWUurmxuYFuRgwPFOqyIZVlmQxMvg4nhTN6inPDxwXtakI05TcsOpKMYKCcKnN7r01fKvdutW7nt4fjPJIxjTrVMbKFOpUqU06ddRbqc11Uhy2aXM3FczXNaWmy9C1P8A4IYf8FQ7iOa1h+F3gDbcyt5t1D8WPh8SFZ7e3MrJcX8bpc+RNdzR3VvEzRQRpbIhls7GWfyqPAObKcXONCWknNzxlNJyUW4fC27e0UdOx6M+P8kcOWNTEw2SUMLUaSuk3G7WrjfXTXr2r6B/wQj/AOCnGn7hc/DXwTKjTrMJJ/i14IluzsR5VEzJrcSTkT3lzCRdLc/uoI4gzI0lxdlfgbO6qsqOFUteaMcZSsm+ur2dk/u7Dp8f5HFJyq4t20cnhKjk4xb5bpauyt6PU37j/ghv/wAFN5L64kT4d+FBYmWO5tIIvi54BsTFJbwzwxxmOLVrhbbzrSQRTSW05N1qSrd3SqgWaPCPAWfQp04rDYOU4xlCcpYynrCe6Vm9Uvhvt3NH4gZDJ83tsX5XwlWNreT1/A1rD/gh1/wUjjh0WG9+GPgq5+zX5vL+4uPiz4FaaQXaiO6TybbUUtyz20Flb3cqozXctu8rh0vLgLFXgDP5yqSVDCcso2VOWNp8qavyz+LdO1r+6rLzCHiDkUIJe0xN4p3/ANjqNNvVva7vez0uV7r/AIIbf8FIjeJLbfCnwCIbK526dHJ8VPBDyW1pds5vsXraml1LHmedZoZ/NN4mZWj8yeWNyHAHEXJZww0Yz/jxhjKHK3HVONnfTTs7LQf/ABETINo1sXZaRvgq1/m2rLX8LF+L/giH/wAFJlttC3fC3wRDPprTyzC0+LHgZmZiFgSJpf7Rtnk3WU91Z2774zYoPNjk2qLW5l+H2eqtOUaODcKihBp4ug7Rhr70JSipNu/Nr70bLmWo34h5F9qti03/ANQVV/8ApN7fnf5GWn/BDv8A4KZXMVhHqHw58MAxRPLLdRfGXwSmqQ3EIhSFk1SDUo7ma7Y2y3Ud3+4ZJ5GlDQ3G2ePWPh/n9OUpww+E5m7JvG0OTle6VNaU09LwjKafV6WMn4g5BZp1sY07p/7DX2/8B+44jVf+COH/AAUG8ETnS7rwB4ftZ5dMs7yz+yfEj4e3ccG+DULBjHb/ANtWMEV8PKRJ51MUNz8u4eVLNs+I4hqUeG8xWXZ2o/W5Uo4t0qEZYmEaFec40m3RTjFydGbUXskj3cv4jwWPoyr4Odd4eMlQTqUZwbqU4RlNWlvpUje+q6qzRzdj/wAEjv26dFjvU0v4ReFYrq+tZJZtQi+J3gaA3V95Jihi1CzXUngyEcxNcxi5BWOM+cp80TeFW4mymqqftMRip06Uko0nhKt1Tl8cafu7vljo2krJ9XbsjmNGEZ8kFCVRqVRx2c9bvV6b+r1vbRFux/4JWf8ABRYu8954I8PxTEQrCLf4kfDzfbbbWRV8mW81C/228TzEXEKCH7RdI8vlywytKSWf5G7Kl9YcVd/vMLWT6W2Wvn1K/taH89SP+GL1+8lH/BI/9uubVGa68C6K2mBrg23mfEvwT9ot5Y43W1e4TT9Zs/ttu7AO0U87IZGjuTb20kYgjFxHldOHuRrKq9Lxw1Zx5Ho90/e7NL52D+1aTabc9GmrRau137+lu+3Xp9K/4JY/t02oE0nw18Nx3IECRf8AFxfAKvDHELhSrMmrywFNtzPlQjhXmYQLDGqyHlnneVcujxFnK8ksPVb1Tvpa19tfXuN5vBu/NNXu/gfUj1L/AIJa/t83riCPwHoEdmZFkYTfELwJcp5rsjHdBLr7PLBBsjKtJdmYGJDEiMEkt3TzvKIq3LXj1Unhq132vdb/AK7MX9rw/mn/AOAMhn/4JT/t1RWjRW3w90C888XI8i9+JPgsvY7rbbBJZ3ceugLKk0rzrDPDdW8lzHGlzI1tHHHR/bmVSk0/rEbX976vVfNZ/Dr0lvpqrB/a0P5p/wDgD/zKif8ABKb9u2S8S4b4c6FaD7PBHIZPiD4Bvpw8Zs4bmKK5/wCEkila3vIY5UcXJlJt1XiKZvk0We5TGMl+/wBX8McNVknru7q91vZaPW4PNafWUn/24zUt/wDgll+3XCvmRfDvRtPuV+zq32P4n+D5YbhUW3hnWSaTxCs86mzAtFne2sLp7e2azil06KLSriHJ53lHVYppfCvqlSO/dJJaPX7tNyXmtNq15L/tzzuWbz/gl7+3g8EtvD8OtDme6jLak9x8SvBL22oXhe2nSUB/EBeOGNpNTgki+zW7YuysctxbJC0CWd5VL3pyrwVrKMcNWaS295ct3d67Pv5jWa00kryaWqvB6enmQ2P/AATC/b78oR3Xw08LQwfYzAYx8R/Bk1wTHeWkltH5v9vhYbMRCbzoLeMH9wHigWSRUe1nOTuLSlXs5qf+7VVtHl1Tje97W02+Q/7Wp/zT/wDAGjIn/wCCWP7fl4IRP8L/AAajrdSSeanxF8ErIsU0nyxzSprRN1HBHtMyXMcr3dxDHcGbz3lna455lEOZueI1W6w1V2f3X+7V+fU/tan3l/4A7dixbf8ABK/9u3+xb+2uPhX4Yl1B482rXHxN8CvG9zbxslmPMTUpJYLdoppftEjTNLBL50NvA9tIwvIed5ROpGoqmJSipRbWGrJ2lpJ2kkm0vhvpf5g82jbSUr209x2v0v5FC6/4JRft0SRhE+FXh2QTJcpKB8T/AAVp7ILuCCN8yWPiNNkxme4aeSCGSG4QF5I2kZhNtHiDKYtXq4mNmrKOFqvmSd1KcuXSV7rR2iknfclZpTs1eWt2/cbV327I8s8Tf8Ecf+CiN/Dpv9m+DNFiVbi4TUrKz+K/gy2S6jmuluLiXUrm61qdtUjvZrWymZpbc3VpEnkWUdvykfsYXjDh+gq/tYV5e0p3p+0wtSUY1aUUqNuXmaiues2rct+R62fLx18UqsqM4VpwUJrnjC6co3V043S5Xezlva9lc7W2/wCCTP8AwUGgsJNOvPhr4U1FZYX09pv+Fq+EBE2jjUdN1FbQQSatbukkjWaxb1aN/MjmuZZ98kJXz5cTZA6vtIPEqKk58kcJWtzyVm20r6X0V7dzqeZR5VG7Vtmk7tdm1vrfR33uWD/wSn/4KFmxRYvhn4TtLxf9DkktviN4BDzW8l9pmojUGP8AwkMEdxcCbRLAXdtdjZIiwxoXjikhbH/WDI+ZN1MXNLfnwVTovdto1prr02W4LM6ad1KS9INMvf8ADq7/AIKASybv+FW+HYZDfMbt5fid4IaG4hlkt45G0+a38Tm+h05oIBM2nX8YeG4jhjgM2nxw2MbXEOSS+KtWVoRgrYOsr8t+WL9zWTu9Xv3Ip5ivesqjXM5KWjupdFq9rWey7eXLw/8ABJf/AIKKtdrdn4ZeDrOS4vDcTuPin4Q8y0itpZBprWkkeuyBrux8+5ls1likt7S3eC0SRl80Q7y4k4ejKH77FTVLlcf9jqKEpS/jaxXMoy5adlbWzutEVLM171uWDcZQU480pJfYezV1dpvfVJPQfpv/AASF/b2jgjF58NPDck8ltFFci5+Jfgn7KJo9IsLfzLa0tdfdIV+0tfwzN52y7t4gtxaNDdW8OmlTinJGm6VTEwad1/sVRymno05NWva3K299muijmNrc0nru1bkil/ddn8ox+Wx2sf8AwSf/AG5bjU7/AM74XeEbDTbi2ltYfsfxK8Hwz2n2mTFxc2M0GrlvMaG1gRVkigiWG6Ns0FzHbKw5XxHlSjHkq42pKM+dKeFqR0s/dlyq1le11duy9TRZnSi2+Z9VfkZQj/4JPft4RWxRfhzpIM1vPa3kNr8VPAunvdB2t4pJjdR6vK2/VIEu5NReYO5ku1tVgW3iiktj/WHKn79SVdzclNN4WtLkvd+zSs/cjeyb7JPUbzSlJWcpeVoNa/IpWH/BKD9vm3vxcR/Cnw7bv/Z7WE2o3XxO+H893KiXEs8M8D2muQTQX1sbPTvsE3m7oIbm40mO6trOD7fJrLiPJJRX73E81+fljhayiptWba5bW1elr3siP7Rppby9eVv/AIP39dy3ff8ABJ39vCeBLeH4a6DHJ9mkM90PiX8PDIbuNobqE2t/Pqdzqf76eW5iL3oube3e2hk+wzKY51zjxNk8XF3xLhCajGnLCV/egrpTatpa19NNb9inmdJxUbz0ttBrp3JLD/glP+35Y28Yb4b+H9Qezv7C9gju/iX8OI5pI9BhlbS7KO5ivZ28iW9dJ3DvboUtoI5fJWW7V1LPskc1UUq9Napyp4au+ZTunpJJp2dtNnroJZnG9uaXL0XK+bRaXb8/8jSb/glR+3XGpQ/DPw/dywx2aqy/FLwXYQObfT7XTxHFNHqst1d2tvErpbw6jb2yTW6SJcQvdSRXsKhn2TxStUxMIR5rKOGrSve6XMpK6etny+uxX9rQvdtp+UPktV5b27soa3/wSq/b41GzeEfDPSGE2o/a5xB8VvAkeovFPp89jcwrdSa15Ji82SGcLiKQLF9tEhuoI9OuLpcQ5PC7c66TjytvC1mk+fezV/hbs7NqT001cvMqcn8UrduVr/K363ZQtP8Agkz+3sI7Rrr4Z+G0kWUtKsHxL8Cl7eSaYTmeCe4164EEVu8MVwLa1hJ+1yMsc0tvLOEp8RZO+blniZR+zbDVdbK0dGt72v53Y1mdKP8ANp/du/v/AKsdeP8Aglp+3ZCN1n8PdHWRodNtg0/xL8EOPs0dw8ssVzAuvRxm2t2e4mnsg101zJf3UltqEPnXFtNzLPcslJTlPEJ+/wAy+rVUnKUbXSsla2ne34v+1qfeX/gDtscx/wAOl/25Zo7Z7v4XeHJ72PWLu7e+f4n+B5Ln7NNEAkSltV2yIk1rYXMJaWI+bbW1u6w2qyrD0f6yZVTbUK2JjT5OTkeEqvmXvX5pRi3reztqktDL6/QWt5t3ctYtq+nTotEeS3//AARy/wCChojuxa/CbwhJJdjTr+aeD4p/D6Of7dBaWsV4qJNqkQe9mnm1RVuTfQWsdtd3YhVJnglr2aXGWQOVN1KuNTj7qTwtWMIr2s5x215UpWbtzKzS0SOR4hOTnFL44SuoJSXJTpxe6V9YOVtndX1bIl/4I5/8FHI0itX+HejXVrLcrdzK/wAWfAmy1lzqDssYbxODJDKl7apeRiID+0NPW5iW6ijV7uJcX8OT5qiqYiFR3iovCYiXuq6SclF2vbTXRWejJjipWjCcpShdt6JNNyb06WV7+t7eWrqP/BHn/goNqMMdzJ8L9BluE1G6uobe6+Jfw7t7iO3uvIikiu2tfEtxaz3CwJKRepctPd3FxcXF2ylFW6VPjHIoytGpiIL2LjzPDV378Hz0k202qaq/FFfZv7rN3iYyt7SXO+fma5VZpaLTZya3b7JXsafhn/gkf/wUb0m2/s8+ANGs4d+15Lb4u+D7NJCIrwpdyG28TXLXCxS3JTyJozLci5vFuGEDulzyYnibh2cozhUqXjfl5suqTte1+seXZbXv8tdKeP8AZxUajlZfDpzPzvu+39I3NR/4JNf8FC5VW1sfhp4Wa3ZQLgXXxO8CPDK8KXMdjMzf2p5qPbG9njZYIlB08mNFaeMJNhT4lyOMuac8Zdpx5lha3MoTt7RJNJPmcYOz0vFX2NKmZqUWqb7XjKPLF2+G7Sv7utrbXP1P/wCCRn7F37Uv7NHxp+KXi349+CdA0LQfEXw3ufD+javp/ifwr4n166vx4k8JXNpZahe6FqEt7L/xKtIm8y7u7ZIpXsYWlkFy6LL9Jw/muV4/F1o4GdVzhhpTnGpRnRioqUVFU1JJNtttpLSyb6HmZni44inTinKUlJu7i1tbR33v0tfzsfvbOGkP+sMgUSA53OygEfeJJyYwMIRtBIOG+cAfXnjFSGGX7RiOLIJ3sDKHVmKjkqXZ4mjdg/Cpyq4yN6kAdIhBYKWwMN8zAjL7WKFNx8xFYHaTtJxuYgZBaA51AJHk3NNbNDLcQLBK0aNLHE4j88CNpQ0TgK0bYVnV8ttbKmk0xGfLF8ksS7JCHbldxCeYch8shXcpy/yfLGSPuquSNXNKfxJdOxx1/HJFcsZIwF3BX3uJMyFt3mfu9zGNtgXcyxHOzPBYCGdBgXaWzImHk8sKd6kZz/tK28OwPzKSf7oVsgA1E/hfy/NCZx+rXEULAC5dcL8oBIQqWJDlcYDZLLgHIwCBxuOBpFLlX9dWZF5cB08nz2dJCoBTIBIC7s72IYEjPBPVioLYFMpLokjkr+YrEx+1GIROF8oln2HKjeScoAcbXKfMOgwBTNoqy1MCXUgzZhDuAQqs0mfNjVuNoEbbGyoIDZPGWJJBYGUjczSsEMp2faImn83ZuO0KcfdUgYIIOG4I2hcjAMheRIzOUcI+9QAr5WQAkLsXYMEZGSp+YFVYk80AQm9ljKCYnYzbNpRVZAzMSQu0kgdBtyed+VAxU7Gnx7aW7+foQy6mGRFzIyrIEO0gbVALBzLvYMS64kBZwvBU9gXD2b2uvxETUoHjU4YEN87dWbALOvJJZn2IFZjtXJJfIG0v6i9m+6/r8iS31IFStknlK4ViwYGaNVP8SqXIIwGYkAgEDb6lw5H3RahuYnVTJMzqsnzI52Z+VjnncCU24xkH5mCEgsKadxSi4r52/P8Ar/gF2VrTyGn8+VnQhWZHKRlPlQTHBPPIbLMVxg4JwS1psSWrK5RZEAnLQgoY3XsdqkHccsxLHDCIZGGZlO7LF330A7aO7jaFYvMkXKgM+wjYx2tu2jjA4+YjkH5sDAFqPL77s12Xdmco21dt9P62Lts5kkERfIIwZODIFXAZUJDIxKsu3BYEZ27sEVnN+8v72q+Xf7uhB0FrdfZkcRLMRECY13YUsTgEE4QMeMYzt5xjaTSJauvu1N2PUnjWECQgsc5k2bwcZCrlmWUu3TYquW+9xli4txabu1r17kcrWt0Xo7ySSM7ohlcN8gL4RTtXbI0QC7xyQUCh96/NgA6qom7Wer8hXHiCaWM7zJHGsf8Azz5bgtEiqWG7K5GQVUEgnghWtq6aXZh+pzPjrTtV8Q/D/wAa+GdIBk1XxD4O8RaJpkEkiQI+oaxpF7p1jBNMzLHGjXNyitJO6qqsC7qoymFWXscPWnK8lCnUqNJOTajBtpR3k2k/dW+w4tRlGUvsyTbW6s0211vp/TP5fk/4JIft+7Qi/DjwdaxSXEtxcwj4leELVGR9kCW9ubPXL2awkkhYyS3FmYlikUtHbpKrST/ma4nydKH7zFxapxjGSwlaVlypu9lr77lddVufTrOKNpOTf7xyk/daXLJtJXWqtFK9tulyvB/wSB/bii8T6P4luvh94ftZNH122vkvI/iN4MdrfSdP1D7dLFmPxG/lxXUkstzHBZaUZo4kkhldmfyZ/Vy3jXK6UqGGcsRKM6tNNfVKyUpyqx9+T5VZuPLHt7qvojhx2LwmIVWtGo1UhRqKl7rbi5UpRcFpblu203rd+R/oJWYH2S14X/j3h6D/AKZL/n61/WEPgXzP5u5YveMX6pFmqavvr6lbBSsuy+5B5d9xp2gcgYHrj+tOyejSa89hO1rPXsv0S7grK33SCBxwQQCO3HQj0qU43aVrq97eT7rT5Xv5Aujta67JfLv+nmLtHoPyFOyveyv3tr947a369+ocD0FMAwPQflR5dBcsXvFP5IXA9KLIOVWtZW7WVvuEwPQUefULLsvuDA9B+VF2HLF9F9yAbe2ODjjHBH9aA5Y/yr7kLSsuy+4LLsgosuy+4LLshMD0pg9j5Z+NYH/CV2XA/wCQDa/+nDVK/knxtbfGOHi22lw/l0kruylLFZipStteShFN7tRinolb9R4Mb/sirr/zMcT/AOmcKeP4r8gsux9ZZdgwPQflQ0nuk/VXHd92GB6D8hS5YraK+5Bd9395yXjrx14P+GXhLW/HXjzXtP8ADHhPw7aC81fWdRdlgt0kmitbW3hhiSW6v9S1K+uLXTNH0jT4LrVdZ1a8stJ0qzvNSvbW1m6MJgq+OxNLCYTDzr4ivNQp06VNyk295SaVqdOCvOrWqONKlTjKpVnCEZSWdWtToU5VatTkhG1276ttJJJXbbbskeZWvxj8W6lpEuvaV+zl8a7vTvLmn062vpfg/wCGvEOt2oBezurLw54r+LGh6lpH2+LDrp3jVPCOv2BZYdV0axuRLBF2Sy3CxqxozzjKeeVk+VZlWpxn0i6tDLatKacmoRr0p1MNJuMoV5U5Rm8niaiiprCYtwa5lJKivd5ebmtKupJW6Ncy6panB2v7ZPwv1T4MfA345aH4f+IeseFf2g/Hfw8+HvgPSYfDVnYeLF1n4jeIpfDWn3mr6Lres6WqaJolxbX2ra/qej3msxp4W0++8V6NHrXh6A6iep8OYuOZZrlVSpgaWIybBY3MMbOddSoQw+Cw9PEScZU6dSfPWVWnSownTg/bTUK3sV7xk8xoqhhcQlVnDGVKdOkoKLnzVE5e8nNaQgpTm4uVowk1zWSf1qAPQfkK8Hljd2S0bV7W1TafRPod133f37+fo+guB6D8qdl2X3Bd92GB6D8hS5Y72V+9kF33f3hgeg/IUcsXvFP5ILvu/vDA9B+Qo5Y/yr7kF33f3hgeg/IUOMXuk/VILvu/vDA9B+VOyWllbtYLvuwwPQUuWK2il02Wwt9xCVB564/x/wDr/rR7sdNF1tovLVuyXrJpPZO+gXtZL7TsrNK7teyTau7B8uccZ/D/AD2p6Xs9F3ey9f8Ahh3fmLgeg/Kiy00WjTWi0a2a810YJtKybS7LRfgFLlj2X3IWwhKj0/ShuMV71lFtK70jd7Jt+6rva7Qna60V+m116Xaf3XFwPQflTstrLT0a+TV192hV33YYHoPyoSS2SXokF33f3iZB4x0z2444/wD1Uly3kla6spWs9WlK102r8soSkr3ipxU1GTsle0mtpWTauua0leLsne0lqmxcD0HHHaqs92muiv1v1XkO77nk/wAYvjP4G+Bfhay8X+PD4i/szVPFnhPwLpMHhjwj4j8YanqPi7x3r1l4X8IaJHY+G9M1GSzk1/xFqenaJZahqp0/RxqmoWNlcajBcXtrHN3ZbleKzXEVMPgqdKVWnhsTi5upVo0IqlhcPWxVb3604R5lRozcVf3pWindmGJxNPC0/aVnLk5oR0TleVScacFbu5yS7a7nq4wecD8h9K89cr95JNO/LPla54/ZqR5kpKNSNpw5lGXJJc0YyvFbu8W43+GUou214tp/ihcD0H5Ucsd7K/eyDfR7Bgeg/Kjlj/KvuQbbaCYHoPyFDUUm2o6K7b5VZLu3ZJLzYXfd/eA2kZAGOe3pQnBJ2cbKzdrKycVOLa0a5oSjNcyT5JRlazQlK6vfR7O+jXe99r3XqmRCeAsqiSLc7OiKHQl2jz5iqAcs0eCHAyVwd2MVcqU4u06bV482qWsX1t8Tj/ety+ejs1LT4l6KcW/VqMm0vUlJA6+maUYu8YQi3KpLlhGEXJzn/LGMU25PRbdVqJtJNyaSXWTsipYajp+q24u9MvbPUbVnkjW5sbmC7t2kido5UWa3kkjLxSK0cihso4KsAwIolBxfLOHK7KSjJRTcW2lLlvzRTaklzqLbi9CYyhL4JRklvytOxcwPSp5Y/wAq+5F3b3b+8MD0FMW+5raR5Yll8w7VMYBwDk/Op4IIweMgkFc43DHNfoXh3GP9oZg2ldYHRtLT94ttDmxL0hr1f6G0iPEpKgCNzJGAqqWYhcnu2fu5YgO4C8g5AH7A92cwx7eRWlaM8yFmkkRiGcEqsjj7jGM5GVzuACEc8AAy55Y4Y23BG3YG3a21WIwrMpVmUfK2QzfNyMkgFWlcDm7+4ZQzyh2hPKEbQdxkzsQDzCOFz8qYYg9cE1W1i6avLVX0e5gXOo7GaTzCIiTFtOFDgny2AdcHfGycBhHgBvvbgRLfqbqKWyS9EjndSuorySN1jlCRK8LOWUDLFI5GZMNlkdCse7duRgTycLLdk2xnC6pqKyJgSOGSRk2GYbwAeCfLC7k2HJGFDE5bIxjCUuZvV2fT/gbbjir2fTscTeXiyfNOzHcAQo2ndtPy7tysFDIcq2SeEG7JFVGm5JNW19f8jVRvZKyMC8vFZUSGfawyOCwwVLlixG47sErgL91geelJxcXZ2+Rqo23Sv3MCe8KQoGkXb5hVt6ruI+Z2bJGEUnLYAG5jlsFssijCaZYp5GAaRSm5grYdWJwrROAqqcMSI9rZ+XrUs0gk1qlv/kZz3aAyIjxsskjESc4RM7DGRIrkHIw5LEkE/wC7SLsuy+5Fd9Tggt57i4mitorXBlmmkjhhjt0BJmMnyIAN3zl9ipn7ykAUXCy7L7kcbpPxV8D+KNem8L+H/E+i6rr5sru+jsbG4jnmurW0u4bG+vbORcpe21tNKILiezlaGC5PlyuspCk96zbjJJdXay9Ve69GipRcFFuNlLZq1rLeWj2V1frqtHqb12tzA0iHzlARfM8vADjBAG5ioLDnn7uC2Tg1nNtW179wRjiWcAAbhHnqzoQxJAHHLEj5c5DA45wcGs7vu/xGWLWVgZOSpVfLYkk8sTkFHAHKhScZHOOABWkG23d30EzoYrvaqwzPtHUOMbS4GBleE56ckklvlIKmtBaPez9dV/X9bF5dSJDo0iSArGvyY2hyC+xhwp8rhfmLFGHI45Li5V2X3G1aOxCmURZTayGMnczFgp2tkfLg4+8MnGMsRVLYxe79X+Z1KRTEKyFQm1nZGUl8szFeQWIzkZGcgZByATTu9Fdtdun9IW5tW8cqARoxG1SCAokwpb7u+TIBwrAbWBRthypJzbS9mnZXS3trq9bPdGUupvW6CRtjuyKp8yJ18piu08R5QRqQcBSwUrhiMAgZyJJzNJDNH5cjRqWbqI9ykYPBxlBlmXhR1GOm5ARv28m7HLmblt+99oBYFflQICNpEhDkKCo2HjhbarT0/rciUd2rW+7+vvN23vEdtsnmyIQpDs53KVyu5VDbSBtwRw2MbQxyK1jNJWd27v8Are5CfcuWz20d1ZrGHffd22HfrIRPHtcgqFDgYHykfcJHYVz42ovqeLsn/u1ft/z6n5jueutjJ/HH5mv5rUYpJJJK0dEklrFX2OhN8q1e3dlO+/48rz/r1uP/AES9dGE/3vC/9hFH/wBORM6rfsqlm1+7n/6Sz9CLL/jztf8Ar3h/9FrX+hcPgj8z8FRZqhjWYKMkgfUgdPrQ3ZX/AFS/NpCbsr+aWmr18j+UD/gtB/wXh0j4X2/i39kz9iPxdaa38VJorzw/8V/j14cvob3RPhaXElrqvg34c6paSy2utfEpEZ7XXfE1nJJpXw7mZ9MsLi88fQ6gvgb5fOM79gp4XCzU6zvGdSMnF0lqpRTh9uMuVcyfR2e59TkvD88U4YrF3hh4NSp0pRV6resZSvvTcb8qe6eqVtf0F/4N6vEOveJv+CYnwz8QeKNc1nxLrl/8RvjVPqOt6/qd7rWsahMPiNrg8691PUZ7m9u5dqqvmXE8j7Qo3YAruyGc55fSlUnKc5zrOc5ycpTkp7yk9ZO19XrueZn0KdLN8RCnCMIRjThCMIqMYrlWijHSKdldLS5+dP8AwVL/AODjE/CPxd4n/Z+/YStPDXinxj4Z1DUPD/jj4/8AiS0TXvCGg61YtJZ32kfC/QBONO8Yalpd8HiufF+vG68Hpd2M9rpWg+LrG5TWLXgzLiGFKtUw+D5asoR5alfmfLCbunGEdpuLWrdl2buerlPDc8VThicc50KUm/Z0UrVKkVZqcn9mEovRJtu/Rn4z/scfEz/gr5/wVM+OnjDwH8Ov28fjj4Z8X+Ffhr4m+KV9qEnxm8e/C3wKkejXukaNpWipoPwqbSNEsrrxD4h1/StMg+yeHHhsrJtR1OS3ltdPuIX8jA1c2zTESpwx9Wn7KHPLlnUpwbd+RNQk7e9ZPQ9jMKGTZNh4VKmAhWVWfJFSjCpNKNnN800mtLtNPV6WSPV/hH/wW4/4Khf8E9vjjrnwT/a/Gt/GS3+H2vJ4f+I3wn+OMVnZ/EbRk+zi7j1Dwl8WNItJtUvv7Y06803XPDviLXZfiJ4N8UeHLjTtX8NCTTdatNed0M7zPA4ieHxsJ1pxk+elNuFSMF8M4zu1JTVpx967TSdrsitkGWZnQp4nLp/V1VUfZzhLnpOpe0oTh7rg4tSjNKPutNq6tf8Atw/Y9/a/+Cv7cHwO8NfHn4Ga/Jq3hfW2l07V9H1KOGy8U+B/FllDbzaz4J8Z6RFc3X9k+JdGW6tZZoo7i607U9NvNN1/QNR1bw7q+k6te/bYTF0cbRjWoS5ovSS+1CWt4yV3ZpprdnxOLweIwFeeGxEJRnBtX3jOO6nGTs3GS20TW1tDB/bb/bd+B/7BXwT1X41fG7WLmKyW5Gi+EPCGiLbXXi/4g+Lp7aa6sfC3hbTri5tY5ruaCCa7v9Qu57bStF02C41LVLy3t418zLHY+hgKMq2I5rbU4RaU6z0/h+8tm9buOztfq8Fgq+YYhYagtd51X/DpLe82lJq62tF3uu5/Cf8AtY/8F+v+Chn7RXiDU/8AhX3xGk/Zj+Gsk06aP4J+Dsq2viKGxZgbaXX/AIpXVgPGeo6zFHlJ7zw7ceDtGmJ3xeHbdwGr4fGcR47ESkqMnh6eqgoP3/VtNa+V7Lp3PvsFw1l1CKeIjLE1bK8pP92peVJ3i4rz3W6PWvHdv/wXK/Y7/Ze+BX7e0H7Xf7QPjT4UfF3wn4e8ca59t+K3iv4yJ8I7bxxMl78O5/iV4N+JNx4x8MLoPjjw5qHhy/sfEUOn3emaT4i1ceBvF0Wh65L4cTxN1VlnmEwuGxccZWre0hGUoOVWbg7t3qRnaLjy2vq7q+nfkoT4dx+LxOAng6OGnTnONGcWqXtlGK5nCVOP2G22ny6fDd6H7Af8EnP+DhG0/aS8b+Gf2a/2ztN8NeAvi54qu7TQ/hr8XfDsb6N4C+I/iC7mFtp3hPxTo13dXEXgrxrrMjW8GhXtleSeFvFmsTvotpZeFtVm0HSdf9TKs/hiJww+LcI15XSmpcsJSSVocvwqbd7d9L7I8nNuHamEhLFYRyq4ZJOpB+9UpK8nzc2/Kklza/Dra7dv6lgQwyOR2PY+4r6dNO6W60a7Oydvuaelz5dO+vTo+/8AT01sxaYPZ+h8sfGv/ka7L/sA2n/pw1Sv5I8bP+Syw/8A2T2W/wDqXmZ+o8Gf8iir/wBjHE/+mcKeQV+RH1gUAFAHz3+018F9U+Ofw307w14f8Q2vhvxT4S+Jvwi+L/hK81W2vL/w3f8Aif4NfEnwz8S9F0Dxbp1hdWd1eeGfEV54ZTRdUeCWS50lb2LxBZWl/f6Ra2Vx7GR5nSyvGVamIw8sRhcZgMflmKjTmqdenh8xwtTC1a+GlKMorEUVU56XM4JtWc4nHjsNLFUYwhOMJ069DEQc4KpTlKhUjUVOrTknGdOpbkmmnpK9m0k8r4vyftDap+y38Xh4a8K+F9K/aHvfhh8QLHwR4f8AA3jaXxXoy+L7jRNUs/Cs+j+KfGvhT4YRTai88lnfQQa5o2k6ZaanssbvUrqwjk1GV5b/AGUs/wAvliK9SGVLMsFKrXxdKlCVKi8RTVWWIhRlODhaXLNxTTi5Xgo3SWIji5YPEcqi8VKjNQVOU5P2k1yuaqyjGpzO8uivd63Pjka/plr8S/hx4b0/4f8AiL4Y/AP/AIJ2fsy3vxwgsPijqWleHRceItc+HviP4Q/BC71A6A3jfxDp3h/wV8KPDH7SmneLo9X0qDX9P1m58PeID4T1K1Hhq51j6eWF5sNjKjzChjcfxlnryi2VxrYlOjz0q2a0MPHE0sLKtXr1XlqXPGFGtCOIp0Ktb6viFT81VFKtRcsJPD0cpwE8Q4YhqkvbSw9ShQio0ZVYU1Tw0HKUYv8AePEObV22/X/D37ZfiTxR+zwP2jNJ8BeAR4K8GfC7xJ42+Mt5d/Fm7k0zw34y8KeDdS1nxN8NvAOq+HPAHib/AIT258GeLbB/B/jTxNcWfhrT7a7hul8HWPjjVbe90iw8rEcNxw+dRyerjMS8Xi8whh8vdPBQlKtRxOI5MJi61KtWwzisbh28XhoSvF05Q+svDzuodVLMJTwX1uNOjKlTpJzk61SMZVIQvOjS/d80nH4eapGnq42vqR+GP2wPiXoWu+Erb9o74NeGPgvonir9mLxF+0FcLp/xRvvF/jHwbrXg7VPg74e1v4ZeM/Dt/wDD/wAI6NY+Idf8RfF2PR/AKaP4t1u+8Q6h4Yv9Lk0211a8+w2F4nhzBzjUWSZnPMpU+KcLw5TnUwSpUcZSxVLM66x+Hr/XqslQoUctji8RUqUIujQrQg+aVRSap5hXTj9Yw9Kkp5fLHwhCpOpUhy1KUPq9V1KcP39R1VyQTnH3anvrljzeffED9sD4kr4L+LejeNvhT4i+FXibw7+zAn7TuhW/hnx3faf4qtdMg8SJZaL4A1/W9Z+FWqaf4Y8YeMb2zn8P2umWuheIvEYvNO8Y6TdeFtLFv4V13xP3YPhrBRxmVYjDZhhsxwuJzqOS13UpQr4eE5YeVWvioYZYrB1qtLCUHDEVVUnTjToVKOJtKpz0VhUzCpUhiIyoTw8o4N4mlavKE+dVIKEHNRnrNycVFxcW4VY3sk3Hq/7dui/s9/Ez4n/CL4y6t4TGt+CfgRb/ALQLaXrPxy8K6t8VfGXxT+JureMtd039mb4J/D0eD/CN14vsfCsHhrUtC8LXxu7vxRLp2t/C+zvtIu5fEcepNnS4Wr5rg8BjsDSqzhi8wq5ZH6vl1Wjh6eW5VQoKrxBjsUq+IpU6knXhLHRhTw9GeMnKlSjKEIwjpLNIYapiqVaz9hhY4lqU5SrVa9d1ZwwdO1KNONSPKoxhzQTpzoatykoen/Gr9sLxn8K9H+IV9pHwr0nxdL8CPg/YfE/4/wCqQ+MNVTwl4L1660a416X4X6Nq2j+DNfv9Y8W2mh2Y8S6tZ3Wkad4g0nwj4o+HHiaHwlrOl+M5Z9C5cs4Xp5hUo82LrUqePx9fBZTai+fHUKNSnQ/tKonzQoYd4qVXC0/Zyk6lXB4qUkqcKdWrVfMqlCTUcN7V0aCqYrlqS5I1HCMo04y0195RkuWNp3W2p7/8Zfj94X+DHgjwx4n8S/YNK1bx5rWn+FfBuieMvEGleA9OfxNfeH9Z8XX0Xi7xXrTyaR4Q0Twf4N8MeLfGXjXVpl1K9svD/hPWrfwzoni3xbN4f8Ka942WZRiMzxmIwuFVSrHB0418VOlSlXqRpSqOCjRoRnTlXxE37OFHDxq0lVrVqNNVoe0c4dtbFRw9GnWnG0qrpRhB63nUUZO/X2dBNyrtJyjCnUcIz5UpcH+zN+0rP+0D/wALjmtrb4car4d+FvjLTPB+lfEX4T/ElPiH8P8Axze3Xgbw74z1iDS9ZuNB8OyW114X/wCEjsdK1aVItR0eeeZHs9Wa6t9U0/TerPcjWUQy2TlmFGpjcPLFVMFmuXzy/H4agsTUw9KtiMM6s6yjXnBypRdLC1pUrKphYe7Wr54TFOr9bi/ZyhhqsaXtYTnKEpOm6s4Sc4wqRtBfGoNxvG2qdvkm2/4KFfHDU9B8HeLLb9nn4X6B4S8S/CD9of8AaI1HxJ4w+P8A4nsrDRvgF8FdR0a38OfFYW3h/wCAniLWbzQPihpHizwp4k8H2jaVZ+I9R06XXi+g2dho6aze/Rf6mZbTxGKwzzzMquLw2aZTksMNhsjwVd1s3zClWq1sC6mIzqlSpVMur4etgcXONLEUlivZJqth6jqR89ZtivYqq8HRg/YYvFONSvV0w2HTVGu+WnL93Xmmqdvemk7qLsnp+O/2jfGctvrHxn8Y/Aa3j8dfsrfA/wCFvjrSfAFp8ZruOzv/ANpP9pzwxJ4fv/gHqz2Pw5uYW8ZeFrLUdH8OeHdTim1zTNX/AOFteHdQk0WwuNRtL3Qc8Fk2ElGGXYTNpfUeIM1xmEq4yeDhWtkWTVaU/wC2Kbli6X+x1vbyr4iTpUZPD0JxVGpOl7Mqti5+9iKuFUJ4LD4evTpSxFWzr45KP1erFRcXWUFGVCNpJScvehqfV/wZ1b/i9nx28KW6+LNXu9G074aeIPiH4k1z4keJ/GnhXw98SvG+n67rUnwc+HWhatBDpHhXSvA3hBPD3jDU47Cz0XUL/S/ih4LutS06VZrWWHwMzoueUZRiX9Vpe2rY3C4LDU8voYPGVsNhv3LzTHzp1KjxfNiZTwsI1ak4xxOCxqhKVONGrV7MO39YxNOLq88aNCdZ1K9SvTpYqrGcnQp05+5TVNK9WEeVLnp2Uvs+YfDT9tdviHJ8LtMXwn4Us/EvxO1P45eLrTSrH4itqFlpX7NHwf1XxV4c0b9oe61K98K6Pdf8It8TvEdl4EtPB8d7o+l2d3pfxBg1mDV72Pw7qVvN343hj6lLHSqYiu6OBpZNRnUngnQnUzzM6dOtUyWNKdapTeJyulOvPGKnO0q2CrYeo50Z0qk4w+ZOsqCcKCnWqYh8sa8Zxp4fDt886k480k5JXi5L0a963U/Bn9qfxJ8VbH9mCHUPhrY+GfFX7QfgX4hfGfVtAi8XXmp23gX4I+Ff7Nt/DPjCLUb7wnoF5rmt+MNS+IHwagt/Cep6L4U1SysfFniu+nXzvAt7p99hmWQ0svlns4Y5VqOTYvC5XSnOlCH1nNq6qOtQlGm5x9jh3h8XGUoSm054S8OVt0zC46pXeDj9XtLFYeriJS9pKUKFOn7PlUrrmc6vPLkTjb3JWkrM8y/aA+Olh4K8Z/Hv4v6/4NsdX0P9gz4SDxn4b1M/FC80DRfFPxO+LHhTVp9Y8A+JNMHga7Gi+KNC8Fad4Y/sW7W/8V2Fxp/xk0e5TSTql1ANH7MpyypicNk+X4evKnU4tzR0K1OOCdetQwuXVlTksIli/aVoe2ljfaVZxpqUctxjaap0Pb54jFQjVxNepSg45ZSVSnJ1akITnXjH3JwjGSc1HlcLc3vX2sm49R/b6g1zwF458UfBbSPhP8ZtV+Hnwm+F+s6uvhT41Wuo+Btf/aA+MXjH/hB/Av7PXgn4g+FvCfi3S9d8SX+u6dqmmfbbi20xTrHiD4YWN5b6VYeMtS1vws6fCKhicFSx2Ix2Dp4/McZGnUq4P2dTDZBgKVKtjM9xNDFTpyjhlh67xUZU/bThhsHj2ovE0aFDElTNJKnUnSpU6sqOHo1ajU52lXryjyYalFwXNU5ef4lG8orVq7Xrvi79qmXRPEXxJ8OaB4Pg8Q3Xg74n/BL4CeGw2vvYyeL/AI2/FS20rxN4o8PQpFpN8tp4b+F/w08W+EfH+v69FJe3dxZReN7BtIsJfCkVxq/nYbI41qWCrTxLhSxGW5tnFdKmnKhlmXuvRwdZc7jzVc1zPCYjLsLCo4QeKdCnKcMJP6xHapjXCVZRpxlOnXw+Gpx9pO1XEVYwnUUNNadNSk3dRaUGlHRHh+gfHLxLN8TdG+Iuh/CrT7/xV+0Z+0defsh6RIfjJeNotv8ABj9mm5+NGv8Aif4t6Hpp+HVtAuu2F9YfGZrjQrgQ2viC50rwlZ2Pj/UNOv8Awx9u9WvlkfqNfAVsyjTwuTZPT4iq82W+9PNM4hgaWCwFSrSzGi6NKu6uXSjKMazhB4qMsJbma5YYqUsQqyw/v4vGVMvco1puNPDYZVm8Qk0uX348rnC6UfYq9vdj77+zz4+8J6H8FvHfie51XxJZ/Cb4U+Lfih4esfiZ8UPiH4i+Ifizxf4U+DN1deFvHXxO8Z+KfE0t7fm2l8Y+FPHKaLLFqusafeeBtG8PeIbOfTbfV/8AhHtE8bPaGIrZnh6UadGWPx+FweI+p5fhKWDw2FxOPo05UMro4SkoU41aFCnhYVnKEOfHVcW5O0nVqdOErx+rVZt1VRo1q8VVrVZVKlWFNtQqc0m/3c0rr3tb6rU+Q/j94z/aS+Ofxl/ZE8AeEfgj4Nj8G3HiLX/2tbnS/Hnxg8QeCL628N/BTSNLs/hfbfGOx0j4ZeJJPDuo3Xxe+JfgDxzpXg7w0fHN7FrXw4jsdbmsbVNb1Pw79HluDyDKcu4lxGLzHE1cdCEeGKU8JlyrOpi8xliZY6eAlLN8LCqqGWYTF0X7mF9rQxlOVR05yUTjxdbE4ivl8I0KUaUfa46tGpUqR5qOHV6Xt+WnNRUqqi4QXPFqzbTZ9JfCn9q/xZ8f/Anwz1X4OfDnw3N448W/Ab4V/Hbxxonjfx7qmjeEPhzZfF/w/e6v4M8HP4s0HwH4k1HxL4m1m60rVmijg8LaSNN8JWcPi/XItPk1zwp4e8SeJmHD1DKMZj45njasMHRzjNMBhK2Dw9N1cZHL8TFYvGwoVaypvD0PrFGnU5q8q1TES5eSSc6q7MPjamJVL2NGKrTw8cRU9tVqeypzrN2U5KM5TlValVjzw/h3lukjhPC37anxT+L+rfBLRfgX8B/D+vzfFb9nib48eKNS+IHxWvfB+lfCPz9asvDvh/QPF0ug/Djxrc6lZ+LNYg8YWXhDWPD8F7d+JpvBOt3EWh6f4ftdR8SaV1YnhjC5ZSzStmuZVYfUc5jlWGw+BwSxVbMZzoVa/PhPbY3Cc1eFCn7WWGm6NCMqtGEqic9MYZlXr1MNHD4alavg1iZVK1WpGGH5p8kXVUKdROnO0pR0fuKUkrxUTS8Y/twat4b/AGL/AIG/tYWPwx02+1b4zeHfg94kT4Zal47m0m5sbT4keHbPxf4ht/D2v2/hLVl8TXvhDwkNe8Uw297pfhqLWPD3hzU72a70i+SHSrgo8L0qvFGZ8ORzHnhgKmKorMaOCU41lRxGIweHxEqdTFuFGji8VQhh6bp+1qqWKoVJUoQlOVMnmdWGAoY36upVK8sP+5lN0+WNWXLUs1FpuCXtGnZKnOLV3eKT4qftw6n4Y8bftC+DPhx8LYviD/woX4T+FPEL6tqXjGTwrp3j74zfEn4gav8ADn4c/BHwfLB4V8Tf2jrHiTxP4Z8S+Dk1S3ivFT4lWUPgOXT4LxNSvtPyy7heGLw2T1cXjpUFnGLq0oUaNCNWvh8uo4GOPr5lN1a9BSjLCVKUqKqpQdDE0MdQdWM6UpViMyaqY2nRoqpDC4anUU3NxU61SqqboppOTcqbfstFery7LUqfHe61T9nT4U/s6fsw/Ayx13WPGHxs+LWk/DK1dvFUlr4p/wCEREXiP4s/H/x9f+LHt1uNJudS8PaL4mtNV8WaLYwXvg7U/HNnr3gzw/Pf6ToXhe41yl084zDPuIczlS9hlOAnjpqVNU6U8ZbDZZkuDdBKdNp1KyxMaX8OrTwCws+Wi7xnGOeFo4HL8Opupia0cO5czuqTj7Wt79+aNoSklVS51JJWSimec6J8SfDnwZ0D4s+Lvhx+yD8BPDHx/wDDP7UHgP8AZITTvAur6d4Q0X4hal8Trf4N+IbLxHb+PbD4TWfiS50zR9J+Jmmap4z0y48J3NyG+H2vXE2oPZaRa3lr11sHicfWwOExHEGa18prZDi+IeXFr21TCwwMsdR9nWw9bFTw9FYmtl8lg5Uq1RyhXwyl7KVRQhEa0KMcRVo4LDU8RHG0cD7kuX2spKi3UjUjTU53jOUpxklzKlU36/RnjP8AaN8O65d/E/4d3Hw7i8e6fN8VNB/Zj8E+Hbq/tHsfjN8UNa+GjfE34i6HO11Y3eh6d8Ovh94Invv+E91y6n1a9huPAnxa8PHwrf6/4b0nw94o8bC5NWo08Fjnj5YJLLK/EGKxLi4vLMt+t4zB5fOPL+8qYrNamCisFTqKnH/bMJKdWlTqc8Oqri4t1YOjGtFYiOEo0lJuNavGN687tXnRpJ+/pdJx9x3dvm/4MeNdY+Ffxr/ablh+FnhHw54l+IXxR+BXwK8C/CH4a+LXm+HPiX46aH8GNU+Jnj3xTZeKJ/A3hKXT/D+i/CLxF4S1b4m+LpPhxHrdpp/wz1rQtH8P+NfEej+HNI1/3czwyzHLMgw9THVWsFl+d5ljMdmEIfXsLlss3llGEw8oQxcoylLNKSoYSl7WVGDxuHqQqQhVqyp8WGqToYnFpUaS562EwVKjQdqU66jN1q8G1TapUlKPtZRj7S2vI7K/3T8CPil4q+J9r8TF8V+GPD2h3Pw8+Kuu/DWy1zwZ4pvPGPgnxzH4f0Lwze61rXhnXNQ8O+GLsv4Y8Xax4k+FXjDS5dOlfQfiL8O/GOhy3stxp88Fr8rm2BoYGeBWHryrRxeXUMbONbCSwmJoVa1XEQdOvT+u42lBulRpVIUoypVIxn7WdN0cRh6k/Ww1adaNbnhCPsMVVw3tKcpSp1ZU6dGcnByjCUlD2qhKTil7RTUbxipS94ryjoNbR9v2k71DIFBZW6EBg3Xgjp1B647V+heHf/IwzD/sB/8AciObE7R9X+SNK4ctvKM6Mm9isaA/PjaoPUfMATuY5+7vxg4/XzmMyWeXO5Hcqg3B8gDyVA+XbjIViqjJPznAABOWaVwOfu9SRY3LzRNGxBJZ0UNIpfgvlVMijedgTerDIxgqa2HGLk7K219TlbjUwfkBaTywHaJx5S/6ogbY2wyP83AwRgMhYMMVDZ0Riklor2SbSOXn1JVmaUgskb7kBVsl/wB3tIUhUdcqvpuQ5cH5aTairso5nVdajLyLuYIzMYFAGcsq7htJBXDdTtOSORl2zhKXM3Zuz6f8DbcqMdn07HFTyxyFgzyROdzOS25T86rxKHABVBjByT0AJLASXbsvkjltav8ATdLtbm8vdRjis4CHlvbiaK3jgji3czXM8kccUS4wzuFIwpJG3I1U7QslK/kvO+ltdi6fM3blkrb3stLb7/ecnaeK/DWracNX0PX9G1PTppDHHe2GpWl9aSSAKjLDeW00sD8lFYpc7hIeI87lEN66tp/3lK/5G6i2uZWae2qd/R7fiee+Pfi38N/h7omseJvF3jLw7pmkaDaSXWrm71G1e6iMTc2kVrDNJdXF48iiKG0hge4nnYQpGZMgNRlKUYxTk5NRVoytzN2Svbu0FuVOUnGMY3cnKS0itW7XbtZM/PbxX/wVZ/Zu0u1VtEsPHXiaWUApDZ6TZ6bGGWZk8mWbVNSh8qeGP9+q+VJC0brF56s2R208txVTpGD/AL7lt30jLT/I5quOwdNX9vftGlu30Vm4q72V2umpzll/wU/+CPiiPT7SWLxR8P0vZ7yO41XUtF03X73T7e2tXuVuE0vQtS1FnNzcPDa2RfzYpZWmkkQQwySVnUy3FxlaPJKy1cZS5b694p9ntsXSxuDlFSlUqJt2VOp7ujS97mhKT32W11fqfCfx4/b9+Injvw74l+G1po3hzUvAGtLq9pHrmuQ39n4oms/NeOyv7ldJ1ey023uLKJ/NXSktr23kuY4XunnSIRydmFy2Okqspcyeqvo3pt5fJeRhiszSnONKjH2dSmoKXPrG28422l84vufIvhr9ob43/DubQ9R8CfFTUtPu/Aej6xo/hGSCC3le10vxPe2mpa5aQWupWt1BPa3t/bRPMl1FKhW0tpYxDMhRPQeDws5z56LtWadRxlpePw32/mdr+Z5ssbioU+WFeL5YShFNK0ufl3V3ouUqeIf2xv2tvE9xY3er/HT4iXN1b3lxsSy1hdAtITdI9rNus9Di0+wuBJHcvHDM9pPJASotvJkCsN44HAK98NCW1uazt6XT3/E5J5hmOn+0OVr7Qpwtt/z7hTvf+9e3S2t+l8IftX/Hb4Q+ObS+vfEfiPxWbeOWC40rxn4k8V69ayWs1iklmJBea60cNsp8vUITDb2MxLGOS48mVFXnllmFxUE4xhSaV17KEYO8uk+VLVcu2qV9HqdVLMMZgcRKFROtCKlGdPEtzk3pyShKXPZfFrF3dloe061/wVk+O9hp9zb6LYeFjqM6Wd1LcX/h6eVbVoZ5jcQaXGusXMjWF1ZC3R5dS+03Ecu97eREIY5Uchpe0XNUk1aSsnLVtaXvpp/ww8TxE1H91hoqcVFy5pNQ5k9VHlT91ruld7rqfa/wD/4KwfCbxXoNr/wu3VIvAXiiKOZL2z0/w3rd/oplikRYZ7HV9Pl1t5Y7y3cyS299b2VzaTxtGhvots7cmMyPHUptUIPEUrx5KkEoyXuvmjNXV7PaV3eybs3Y78Ln2XYmlD2tSnhMRZupTnKThvZOm1zOzvezjFfcfpp8O/i58OPiro9l4i+H3jDRfFWlXkKXoudLv4ZJo0k3eWt5p0jw32nzZURvBfWtvch1dXiDq4HkThVpVPZVadSnOOjU42Sto9Vdb/PyPUhOnVgqlGpCtCSTUqcr/Erq97NeelvPY900+8t5Y+JBKUVpEwNpiLfMqeYf9Y5I/gUlS45ba2DZtb2006+nk+gSjfZJO9/63OmjvxGPNQhkjWLGWJAbG75sLhMhlC+YCQRu2vnNMyatf/gnQ218t1sInMcZDMQMh9xwTt5U/MT99QdxzjjiqTs9btdvy023Jautlc2ra/RQqqp3Km7zAzoSc7iXA2qRheR1JHHzDFOUb++rKPbr29FqRyPy/H/InGrxTxFpCR5krM7q5+RE4JyQqFsEBd+NwYLkc4nlfLzXVv8Ag2/rUlq1zTttQijCIqOoVGUSMQo7ht2HXLlTnHZuSOmDkfLzaW/HcVtDcW4txsQEF8FQA+Mhgf8AVncHbB2tjJGd2QFyyxb+vMiUNdLJW/pmhZTC41HTtrKxa8tmQHA8sCeLdk+pAOQvIYYy3Cjmxi/2PFf9g1f/ANNTFytau2mr32Xy/rqe8nr/AJ9TX85f5R/9JRqtl26ehUvv+PK8/wCvW4/9FPXRhP8Ae8N/2EUf/TkSKn8Op/gn/wCks/Qez/487X/r3h/9FrX+hUPgj8z8FRzPxB8deGvhf4D8a/ErxpftpXg/4e+EvEfjjxZqiWd7qL6b4a8J6Pea9rt+mn6bBdajfNZ6XYXVwtnYWtze3RjEFrbzTvHGynNU4SnK/LCEpu2rtFXdvPsXCLnOEI/FUnGEf8UnZX7K5/A7/wAFRP8Ag4E+MH7Xdp4l+CP7MEPiD4F/s5atBcaN4i12W4Wy+MHxZ0mWRku7TWNR026uI/APg3VrdY7W98KeHL6fVdc0432n+J/Et7oOual4Sh+KzLPKuIi6WHi6VCWkm/eqTWt18S5U91q7Wt2PvMq4bp4dxr4trEYi6kqcf4NKzVpWfxNLy3s7n854ZVjIQkFQevA9WXAxz0x2Hp2r5rbRRlb0X46n1SSjouml+9vK+73P6t/hz+2p4j/Y+/4NxPh/bfDrWr/QPix+0B8ZfjH8GvBuv6RevY6v4U0fVfGvjDVfH3i7Trm3ubXULO9sPCem3fh/SNX0yVL/AEHxN4p8PazavHNZRuv1kMXLCcP0XSVq1edalB35ZQu5c001qn7trr+bzPiZYCGO4nxKqJOlh4UK81JXjN8sOWDT0d3K7T7fM/lOHlqoVVRYwoC7doVQAcKF4xjA2gYx2A5z8jdx91xnJx0va9+7vfW59smvJeS2XkvI/tR/4NQvhzaW/wAOf2v/AIuva28t5rnjn4afDezvnQNdW1r4R8PeIfE2pWtvIwLQ299L440ma7jjKrcy2Fm84ZrS38v7Lhalali69rOrWpws91CnTendXm07Xs7J7nwnFtZyxOEo68lKjUn5OdSokn20gmr9Nj6N/wCDkr9grQPjV+zI/wC2N4R0qKD4v/s1WllH4pu7WBTc+MPgjqmsR2uraXfLDZS3F5cfD7W9YHjPRZ7i8tbHR9AuviHvS4uNUtfs/XxBgI4jDfWoxSrYWzTS96dNyjeLlu1FtzSel0mcvDeYSw2MWFm37DFPls37sKtnyyim7RcmlCTWtn9/8+//AAb7/tn69+zH+3X4L+FepandD4S/tU3lh8I/FOistzPaW3xAvnlT4Q+KbSzgmjRdYj8XXUPgma9mEtvb+HPGutzzwSy2djLa+BkGO+rY6GHc17PFyjCUXJ+7Uk/dfLtdu13vq9z6LibA+3wNTFRjerg1KSaWs6adpxct2k7ySd9UrWPO/wDguT+2f4p/a2/b0+KWgpqepD4U/s4eIfEXwM+GXhqaZvsFrf8AhHVDovxN8Yx2kV/eadNf+OPHWjahLb67bRWt7qXgfRvAWn6nCs+iRpHhnmMeMxzjyt08PKdGH8js7Odr6PmT1tfXob8P4D6ngYTcV7TFKFepK2qTTcI8z15VFq66O9ux+T/gnQL/AMY+KvDHg2wjeTUvFXiLQ/DOmRq20z3+u6pa6VaRoxPyu9xdRorEYBIPbFePGl7SvSppNKdSnG62XNJK/wCPQ9fEVPZUK1Vf8u6VSf8A4DGTP9c+X4b+Arv4cyfCa78I+H7v4aT+DG+Hk/ge60y1uvDFx4Hk0P8A4Rt/Cs+j3EcllPoUmgMdIk02aJ7aTT2a1kjaIlT+uOEfZOnKKlBQcHCytKKjySVttbNelj8bjOTk6sHao5c6l1Uvjg776Np+p/mH/wDBT/8AYwX9hL9s/wCKnwL0s3svgOGWw8d/CHUb6eWe9uvhl4vM954ehuLqQJNd33hi/tdX8GX+pMEbUdT8MXeogRi5AH5jmuDeAx86UbumpqdGVrO03u33TvHm7RS6H6rk+OlmeAhWlTvO3JXg7OEp00m1y7WlFxk01vJ92f3d/wDBEr9srW/21f2B/h74z8capf638VfhXq+pfAv4q67qCXRn8R+KPA2m6JqGi+KJr++1DUbzWtV8TfDzxH4J1zxbrM8luL3xxe+KPs1la2cVvGPvMkxcsbl1GtUv7Rc1Od924Oybe/wuO+p8DneBjl+Y16EFak2qtPZe7U1ei0Vp80bLoj9b69Y8h7P0Plj41/8AI12X/YBtP/ThqlfyR42f8llh/wDsnst/9S8zP1Hgz/kUVf8AsY4n/wBM4U8gr8iPrAoAKACgDznxwfiwLzQl+G8Hw+m0+VdXh8TSeN7zxHbXdi8kVoNC1DQodBs7qLVUtJ/tzavo2oXGjnUITaJZa7pjpNI/ZhP7OcK39oPMIzi08PHArCOFTuq1TEfvaV1eLlBVopNr2Ek7xwq/WfcWHVC15OUq8qrcW3dSh7Jx5mloqdXmpWeqvGLXll9+zToniL4X+Ofh54z8Sapr178YPGWjeNfjX4itLLTtLi+I0trqHg2HXfBV14euYtY02x+GfiH4eeCNH+Cl34Umk1O/n+FCSaZrfiLX/FV5q3i/VfRp59Wo5jg8fQowpLLcPWw+WYdOHssFz08T7KtJU6VGnWrU8RiZ4yVSFGjz41/W4wp1NsZYNVMPVo1p81TEVYVcRXjFRlUcJwmoWX/LtwprDezfurDSlSS5PdPln4/fs03virxn4q+D3wo+JviPwnp37SXjTwr8U/jB4RtND8I6x4H+Gui/DnTfDct/42j0z+yrDXFn+MPiT4a/Dr4daj4Mm8Wafo/jDTdc+K/ieHT72/07X77TPcyjO40MPhcyzHB08VWyXA4zAYPFSxVSjjcyqY+VTDxpSqTpYmnTp5bh8wxlanVp0VXnPCYONSdlFw4MXgZTqVMNQrVKUMdUp1atJQpunhadGKqOfupNwxNSMYQg3ZRV5a6H0F8Qf2Ubf4h2M+sap491OL4pXfxH+CXxJvvGi6LaP4f1CT9n/wAbt8Qfht8OdR8FR39s998I9C8UXmuazZ+GZ/E7eJoNc1y+8TL43PiZLfV4vHwvEM8LVpQp4Kksvhl+ZYB4R1IVKnLnFCnQzLERxNTC8jx9WNHDqjjamEqOjQpPDSpVqM5Ql2VMC6sXKVVrEzqUasq3LGcV7OcJqiqVRSg6UXF8sWrKT9okpHKaz+xdqHizxb418aeMP2g/ibqer+PvGfwP8Wa1a6doHwzsNF0zTfgB4tXx/wCAvAHhex1bwd4iu9O8A6f42k1PWk0bVdS1+7uD4g8Qza3qeua9qb+IE6KfE1OhRw1DDZLgqawmCzXC0arxGJ9rOrm9GeFxONxSpezoV8b9VjSpvExo0nLlTjToxjCnCHlrqTrzrYytJ16uFqSSoYZJxwrlOND4dKLnyycPhblJ2u2ztPFf7J2jeJ9B8WaOnj/xbod94/8A2i/DH7R3jfxDpth4TvNT1zxF8P7vwfP8N9BS38RaFrejWWjeB7f4X/CSz0/GlTvq0Xw8sx4gi1O31/xLaapy0c/q062Hqyw9OcMHkuIybBUPaVIRwaxnO8bjKVWm41Z4jGzrYp4iVRuUli68XJxlZ3VwEaib55qpPHRx1aq403UqSg0qcLW5FGmoU3G6aTpxaXMkzh/En7F2p+IPCvjb4cwfHHxT4b+HXjf476t8etW03w/4T8KP4q1nVPEfxKX4o694E8YeJvEsPiTSvEfw5m1rGk2Gh2XhHw9qH/CK2un+FPE+s+LfDialpmrdNHiPC0sTg8e8gwVXH4HLY5bQr1sbjoxpQo4OWFw2Jw0cJPCVaGKoqdRxqVa+LinOco04qbiZyy2c41aX1ypGjVxTxTjGjQjUlJz9pKFSpCKlKDnqtfI98+LXwem+JGo/CLxRpXidvDfjT4I/EG7+I3grU7/SE8RaBearqvw38e/CnWbDxX4dt9S8OXOq6XeeE/iP4hmgXSNf8OXtjr8Gjait7Pp1pfaLqfk5bmKwFLM8LPCRxWDzXCUsJiKX1irhasI0auHxNOpSxFONR1Gq+GpxnTxdPEUq1OFNVqdSEfZvqxWHliJ4apGSp1cJWlWoykvaUv3uHq4WvCpRb5Z89OtKak/hmr2u2znY/wBnHTR4L+PGgv4z8UR+L/2jrjWbz4kfEjThpWl+IYLnVfBelfDiwHg6ytrJtJ8NWvg/wJoWi+HfCCm31PULc6ZD4g8R6p4o8V3ms69q20c4dPF5RWo4DA0sJkfIsBl0YVamHShiZYtrFVa9WtWxzq15ylXrVfZSqxapKlCFODeccDCNLE0ueani+d16ydpp1Kfsn7K1nTcYX9nKOsJSbjY5Lxt+x54P8V6X8Q9N0rxP4h8EL4+0D9n3wDH/AMI1Z+HmsvC/wn/Z58VSeLPD/wAL9J0TV9J1LRL/AMJ+J7nWfHGleMdP1/T9Vs9e8OeM77w7qNndaPZWtq3Zg+JK+HlgPa4WhiI4GvneOlCdbEweKzPO8NVwcsdUr05/WPbYKFSlXwnNOUaWIwlCpDlmuZRPLac41oxqSpe2p4XDqUEn7HC4SVOUKNOD92zcW2vg1V4mNr/7HlzqqatPZ/GbximreIP2q9K/am1jUtb8OeCNaWbVPDnh+18NeEfBMVpa6Loq3eieCrLQPAd/4T1LxNN4m1LS9Z+H/hmV/tOkWaaHG6PEUKajGeV4dwp8PT4fpKji8bTnCFWdadbFupKpzOvN4is6jTTqe2qqUr1JNksA5cz+sT5quYwzCpfD4WUfdbapcjptShS3pJ6RbdrHrHwA+Ay/Amw+IVu/xG8c/E3U/iV8SvEnxQ8ReIfH6+EzrU2u+Ijb2pVp/Cvhnw3DJBpugaZ4f8LaZbtCNO0vw94Z0LSdC03RtOsVszwZzmqzerhKiwOFwMMHgMPl9KjhamIqU/ZUJVZrSu2lzVK1WtKUFBznWmpw9xTnvhMK8JCrF4iriHWxFXEynVhTjL2lXlUruCTlaMIRTle0YxitEeFeKv2AfhfNa/F3T/hJfwfAHRfiv8BNV+BcvhL4WeA/h74e8GeH4/EGr6/q3iTx1YaTpXh7StVHivxMmtWel+IprHxBpMerad4b8PG4Y32k6Ze2Pp4XirFQWWvHYb+0qmXZx/a3tsVjsbUrYp08LTw2Gw1XnqSpwo4b2EalGFOKhCVeq0l15KuVU5SxTo1Hh44jCvCqFKlRcIRlz88oqcbQc+dufJbnv717I9b+F/7Ocvw7+K/iv4vah8UfGHjLWvFvw98JfDeXw1qOi+ANG8F+HNA8Fa54m13w9aeDdM8PeE9O1fw7p2lP4s1fTrPSodentr2we3ufFDeJdfs7LW7XizHO3jcDhcvpYHD4OlhsZjcf7ak60q9fEY+VJ1p4ypVr1niasYUqdCNSPsaaowjCFGEdDqw+FdCvVryrzrSqwpU2pU6dOFOnR9pyQpwppKMP3srx0S0stWZlv+ypocg8Tw+IPHfjPxVZeMv2mtN/ab8S2GsQ+E44dS1jws2hS/D3wHPcaX4c0/UL/wAF+A7rwT8Np9FOuXmseIGg+H+gaQ+sR6BDBpNpo+IK0VQ+rYWjhquF4elw9hq0alWpOnRqKUK+N99txxlenVxCdWDVRPEV25y9rPmz/s+n+9Uq1WpGtj3jKiqRp2cFf2VC0EuanBKHLCd4xsrJWOT8SfsaJ4i1bxLq4+NnxK0qXxV+0doP7SWpW9ppPwzv7OHxR4Q8DHwP4L0uCz8QeB9atdSsvCEWj/DfxD4fbxVD4lttN8UfCXwLrtrp0N9barJqtw4ghSp0acMqwjVHJMXkkP8AaMXRtDF1qlevi17CpFrE4iVausRJWdVVanPKXPpDwE5SbeJmr5hTx+lHDauhb2NJ3hdwi3NpO9nqt2cT8Ov2Aj8P9X+E2tN+0p8bvFF38JPGfx3+JemW/iO3+Gd5p3iH4k/HlfEMWueNfFUB8CG+1nXNBtvGHiyx0DU7nU21jTtL1y90XTtV07RL7WdO1fuxnFyxVPH0Y5FlWHpZhTyvDS5KuO/2fBZW8OqeCopVVbDVY4enKdFWpuUI3g2k1FLKlRnQqfX8XUeGliKkeanQTq1a7f76q3F81SnFtRk7tLROx0OlfsUXfhmD4KWXhL49/EnQo/gt8DPGfwM03Xjonw8vfHGraZ438SfDrxFrfir+328LW+jaT4u1NPhvpWi634itfCs2v6ppt7qGpR6vp3jG5n8VzY/60QqLM1iclwNf+1M2webVo1auLqYdPBRxUaeAnQliPb1ME44mdPkp47DUlCTj9VUJOEWsslGOFhTx1enDD4KthHL2GGdRurzN1ITUU4yco0ru9/N8qR27fsp+DtO/Yyn/AGPtQ8deLZPANh8Grn4QxeOtTfwva+K9K8J2miyaTpd7cS6foOleGrl/DulRWlqJdV0a5/taw05W8Vz65e3mrajf8Tz7FVOJP9Y44en9beP+vvDRu4VaspS54OUm5KVRTlGNVzU6M+Ssp3po6ZYSDwEsDzyhT+rxo+15KblFQjH33FxcPs62S30seDfBf4HfFX4r638d/ip8Q/jj4j1Lwh8cD4V+GGjf2J4StvAOv33wM+E8eo20M/w81vStSTU/hxoXxe8Z+LfjDq0+t258SeN774b+JfAfiLwF4/8ABHijTtL8SW/s5pm2XZbSyzK8FkuHpV8BLG5lUi8wxGKo0sZmnsn7HFKpPF/X/qlClhqcJe2w0ZezjGdOUIum+DC4avXq4jEVcbUdKtGjg4Q9hRp82EoQtJxcIqUVOrGMnFO0+VuXU95vf2bNM8I+JPin4s8BfEKX4PeC/il4P8GaL8SNG0TSdJs08OWfww8LT+ENF8Q/DLxDNdWmn/DC4TwFDpnhfWjPoviPRrLSPC+h6n4XsPCXiCDVNc1XyFnc8RhsHh8XgYZnisDiK+JwtfEV61OVfFYqpTrVp4yjSdSOKU8TTliI04PBxnUrSeJ+sSdeVfpqYP2brzo1nh6dalhqddRhdqGEhWpU50nFr2TjTrPmstqaXXTwr4I/syX3iY/GDxWniTUvAPwR+MujeAfhH4K+FOgaH/YWuaH+zT8BtP1fwP8ADzQfD3jCW8XWPCfh/wCKujat4y8T6n9l0tPG+m+F/HmkN4T8VfD7xXYz3kXrZrnkcM8uw0cPSxea5bPE4vFZpWr4iVKpmmcV6WLzSusHGXsqmJwPsMNh8HKtzU5YjD03iYzpQnGWOHwUp/WJ+0qUMNiHSo08PGnTg1gcG5LDRVSKVRU8Rz1Kk6V+T2c1Bpxk0e3fGH9kbSfjhpfjPw34x+Jnjyx8J6x4Un8I/D7w74Ut/Bvh+z+D9pqFp4WttU1XwiIfDE0Gq+ISPC4g0PVvF9r4gm8L6Rr/AIo0LRVg0vXr63k8vLOIquUzw1fDYLDzxFOusVjauJq4jE/2niKcXGn7eFWUqdGjpCVWnRivbThGrUvVlKRriMthiadalUr1PZTpyhRpU6dKmqEnytThO3PGXuRg5RafIuW6irHIJ+wj4StPGM3iTR/if8RtF0Of4kfs9+PpfBENr4C1bRri0/Zw0e//AOEP8LX2reJfB+ueKdTs9e8d6hJ8UPFutaprl74jufGqnWtC1PQNau9Q1i83/wBaa8qPJWy/A1a7wuY4aeJdXFpueZSvVxFKlzulCdOioYOnGSaWFhGi37JKCiWVQdRz9tUs8RhK/KoUuW2Dpp06bck5uMq/vy97f3172h7r8U/gq3j7xz8IvihoPidvCXxA+DV/4xPhzULrR18SeH9T0H4heH08OeL/AA/r/h/+1NDnuIruG10fV9J1LTdb0rUNJ1zQtPeSXUNDudc0DWPJy/MoYLC5lgcRhYY3B5nRwkMRBV6+FrqpgMS8VhasK9GSlFRlejNL3pUKk4KSi7HXicPKtVw1eFX2VXDObUnHm5vax5Ki8moKykv5mvX5P+M3gXwB4P1L4aaDo3xd8deH/ir8HdS8d/HDT9H0/wAIeGNb+I/x6+I/xf8AB3xF+Gk/iTwfdeL9AtPh3r/xRFz4l8VwWen6LpuqeEvhzZ69oun+JPBnhj4e3HhOG2+hy3HYvE0MdWq5XhsThMfTwmWVaixs8PhcqwmXYzA5lTp10qvtqWX1amGo0ovEx58zlCpRhUxePVSmediqdOj7GnTxFVYjDXxPs/ZKr9aq11Vw9OXM4SlGrH3o058ydLm5ouPM2dx8O/2NbnwX8MP2XNOg8byWfxi/Z81nxN8QtX8bXy67490Px58Tfi/4f8ZW3x81LxDaeJdfsfE+s6d448U/Ebxb4s0m/m8SWPiHRdWTRHa+udMt9T0PVOXG8Q0cRj+I+bB0q+VZvSw+XYehTqVMLUw+XZb9WWXU6NejyyUqEcswOH9rK9SWFcqKapUoRN6eXSp0MvhCu44nBOpWlWmvauVbF019YVXm1m27czbbnaPM9Edx4q/ZN0PVtI+Eo8P+K9S0vxd8JPiL4p+KNt4n8RafD4ktfiD4r+IXhnxn4X+JEvxO0LSbzwcNbsPGVr4812/uNN8N6n4QsNJvodG03SLW18F6c/g+7ww/ElajVzSVXDqrRzTA0svnQoV6mClgsLh54eeFpZfiqftvYSoSw1KpGrUwlaoqkVKnUpta1Uy2nOOHUZuMsNiJ4lSqR9r7WpVjy11NSf8ADq6e420orld1Y9g8G/DrWvBSeB9L03xrLF4P8H+HPFWgv4F0zwd4H8PeGrpdV1Xw9deCLfR7bQdDsJvCvhz4S6BpWq+CfBXh3SZv9N8N6vayeMtS8UeINGt9cuPJr4uliHiHLCRjOpLDzpV3isVWrUpUlUjWlNVJuniXiVKl7SVaMmvYQS00O2nSlT9mvbPljGpzRhSpcs5T5XFRU01TVNqVuXfnba0R6xXEamxo23zZw5GDAQBkDcS64AyDk8dMrkZw2eD+h+Hf/IwzD/sB/wDciObE7Q9X+hauWjE0jiXJyrKkaqwK7SdrI+dwJyMBlZQpyx5DfrxzGRO5feyKVVg6eWoyoI3Z4EgdnCkDDg7D04zTjv8AIRxOorlGjYufNDoEZvJhjaPkyy5RSNoY4wDnktlckjv+J0QcXZJa8ursvK+vqcZqMjusiZmglhUK23y5FkcBWDuVlPmEjcXYgAHABAwBnUbUdHbX/MtnMia4jmjdF4iUE4XeHOMkYYgqVKhtuSASOo4GF29238wV3oczqN2kbSz5RJVEzM7AlVyGHJKgBcgrvEgbAyB03BrFNJLr5eb/AKufkZ+0Z/wUSPg3VfEvhXwZ4WQC1utS0BPGOo65aRFtRtDLa3F/onh2O3uHvbfT7hZMNqF3Zx3MggAiaKRiOmjQlVcVGcVe+jheyV7pvzS0dtLo7fZRoRjUqp3u0knZt8ra17JPX0as9T8afFv7VXx18Zae3hvx34pu/GfhHUpY3ufD3iGztv7NvriC6lZZtQttJit5HYExzWUHnrbGWGASQsqhY/TjgaStKLqU6i1Uo1HZdHa1n7yvppucUsdWvZ0qEqdRuFnTXvJvltLdad7O9j5+1LVNR0q11Lwlp+r68vhm9jSa60vSNZ1XTtGbXIoxEJLnSA6Wl0lnBm3+0SWsc6lI1gkVYo5G7FGNlzODkl1gnN2/vtXv8zilKVOpKnF1FTUZRUY1JKnGT2SgtOWPy9LnF3VlFJLaW2Akcjhp7ic+RHjEeYri4jYqrSMW3kpJLOsY3nA3u72V+i108v1OWpzylCN27vVtvl5b6qTvs+z39LlG5060t5lurtYdSt7PVBbTWtvdeVZZUKkX2a5YSM0blA0u2OI7A53EhXG0JPVXkm03vZuL7a3vo9DL2UYSc58s1GpFeyvZayVnzdm9GrbLvoOv9eRLhVtbbTtO8p44IIIvsV3YvvkjaN7mfEtzdTogTznkmcDfsijG4LSVNvW7t1bb5vl8tvMuVbmlpGjHltFJLlSs7rVK0nd35nb8DnNZuBBcRCPVpJ4ZQ0moCIf6Ms8yoHKKBCiIWJIfyVUqkgztAztHXTke9lpq/NnLWklJtzvJq8rO9nrp56IrXqW3260tFvre4zb2ki3nmTGOAXWw28ExMKsJlSRkZiGCrCPLwjbA4qXLJ2b963J1k43u0tmlpr5kNKM0m435Iy5k7qKkrpN7p6aq26Md9tpLdxWctsUtYzemZ9RgtI51iIC+XFOyTTXDMygxRRyTMquQu2ORqtR5kn7yTairLdu+/wBxKnZyipR9yLm3JpNpfJ666Iq6x4n1HVlhfUGW6nt7WC1tZGLTm3tEadwqPPLIw+a43bk2Kskj7AvmMFqNJU78mibu7aa9W7d+r3M6mKnUj7zc5JWi5u9vJPe36+Wh51IVneS1iLSgSYRZo/LjeNUWRkgCh1DLtODjgkKqMpUt2JJWdtdNep5rbk3dt30d3e/3iWlhBHFbxvbunmeavnH/AFQDtMCrSbRn+HJUYV9rZblzT1le7tZL5qxMacWuX4ZOTd0tWtbJncfD3xd4y+HGu2/irwJ4o1fwjr9nF5Vtq2i3M1vdog3DyZxHL5d1BMCivHcI9tIqKXjk2oTz1oUa0eSrTjUSd+WSVrpNX1v0bXzO3DSxOHqXoVpUnFNNqUveV1dNJrRtJu99j9bf2Kf+Chl18HIPE/hv4561r/iPw3qVxPr2j62ZZNV1zTtZnkluNbtvsyR/abyyvp3juolSZI7S5MrFWSaSRPAx2V+0mp4OnGGijKirKK5VZTi9FrbVJbtdj6fA5nHkksfVUWm5RqJTbfM7uDjBSk7fZk7KyaurpH7c/A79qj4O/tD6Ut38NvE9tql/bQwT6v4duD9l8Q6JDcGRYhqWnyszRsZIZIxLDLdW7sh23MwdS3h16FbDz5K0JQbvy9pW3s/L5Hr0quHxEOehUhVjyqTavzRT1XOpJNN9mu59QWs20dNx4KYCny1IxtI2FchmXn7wBYd6yuPl5veVrP8Ar/gmzb3DysIvNXPTD5AVsZYMFbcykDG7C7eCASRmk3a19OxLVtDXgt5DHy5UK5LLCRggHG8o4I3buSG+ZiBw2auN0k3rDqvnbbbfUhuKeq/C5sW8c8Trh2kjwVPByflX5NvTcQG3ZDEf3geKbnGzS7aKxEmum3l+OhbRZW3hchA5kwrkyoAzHABUspUEYwGyT0KEhsXsrbp6vy0/4JJ2GgwhL+wfJw13aDY0n3iJ0OQNqhmTcQPl4yerGubGf7piv+wav/6amRJpXXdH0Qetfzi/0j/6SjRbR9Cpff8AHld/9etx/wCinrown+94X/sIo/8ApyJFT+HU/wAE/wD0ln6D2X/Hna/9e8P/AKLWv9CofBH5n4Kjzn42fDeP4yfBr4s/CKbVG0OH4p/DTx38OJtbSzGovo8PjfwvqnhmXVE09rqxW/bT49Ta7WyN7Zi6aEQG6txIZkitB1ITprT2kJ03L+VTVubzt2LhN0506iXM6c41FHu4u9vmfynftQfse/8ABML/AIJaT/s3fADxB+xBrn7aHxO+O3hz4xeJLDxx47+Lup+FPE3iPVvhB4Z0jX9T8J6BpOh276bqHjHxvJqNn4Y+E/w78M+G7OfxJ4s1DRPDA1W/13Wf7Qn3yXgzCY3C4qq61GlDBzw8KlfEwnNL6y+WE5uDShTTTc6krRhHWVic34yzPD4mlC1WTxEa06VDCuMbewjecY3TcpWatFNucvhTNLxhoX/BGnwX8efgv8JvEP8AwTNufDnhjxjN8BfBvx68YeK9f8V6H4j/AGV/jf8AtVeBF+In7P8A8Hvin8NE8Z3/AIhbUdd0G11aLxv4ssJv+EN8G6tFb6PDrOvarZ+JrDw91U+DsLUw2Iqwhh6tSmsRUwtOEKiWYYfBVI08ZicNVbVO1NzhP2bkqkqblyx0OWfGOOp16FGdbFJVHh6eKnzU/wDYq+LhKeGo1o8rknU5HB1Lezi7Xl70bt+GP7TP/BIn9qvwb4R+AHh39gPVdU8Ffs7aP+1P8Qf+Fea38Q/Dtpe/CUaD4Y8cfELxPrGn+F7f4uQ+JvFdh8Sr74OQaPeeKsnwX4J8Q+I/AWi634p0i68ZWVpPvjuC44SnThiFh5UOfCvDuEMR7OX12dGpNqUo+zptRqWipz5mufkTUZyWWE4vq4ipWrUKmIVeUa31luWHU0sGnHSCbqSUVFpNQstFJqbSfyjZ/Fn/AIJTaN4E/ZUu9U/4JY+BvG3iP42fss+E/j9438UQ/FrWfhD4I0G/n+Nmrfs6+KrWCbxT438a+EPBGjH4g6Dd61pep/Ff4ueFPC+j6Fq2j+H/ABF47i8XTW9jqGv+oGCnPHqLoUI4PMKmASqUqtWcpKlPEU6jjBuVT9zBXhTUpyk7Ri7ELjrH/wCxpVK83i8CsbCfPThGMVONOUZucVytVG43k0na60aP6edU8M/AD/glj+xP8evjP+zd+zlYaH4W8G+EtW+PPif4S+HPF02nP4j1PSvD+mx6u8vijVrzxrZWV3aeHdKhSe701dVsZ49K/wCJfDevNE83l5RlVGti8Nl+H5MIsXiY0XVcKjhCUpcntZ0/4nL9pwspJaNJ3O7NMzr/AFSrj8Q6mJeGwzq8iceeUIrndOEl7t3d2lqlvex8dQf8FW/DXx4/ZC8ceLPih+zD4X1Hw78aNI+CfwN+Gvwk0j9o/wADeKF+OvxW/bB8D297oP7PXiuXV9E+HXiz4K6jZ+G/FNi3jnxF8S/CHh3RJvDMureMvhnf/EHwqvhvXfE3p1siTrvCfWlWp82MeJm8NW5KeDwdWdGvik1FqrTc6c1CNKU5Rdqckpxkl5VHOJxpfWHR5Ki+q/VoKvTU6uLxUY1sPhtX+6qRhODlKolFpOabi0z8hl/aa/4JNfDKT9kD4k/BT/glTrHiP4zfEbUdf17T/Bui/EXxb4e+JPwp+PfwN8a6Ppus/Cvw1od3d6rqfjv4qaf4vk0e58B6PZ6bo0vi43/h+G0jtta1CbRbJ0fD/Ce1xUqlbA4WOCq4apDEzhUlTqUq8JVsHiIzjJqNObhFSqSfLCXuzSNK3HOMlTw0b4urLG0sUqmGlKMKsKmHmqOLoShKKc5QlNq0U3L7N3e30l4x0H/gkDo37Uvw3+Efi7/gm1NZeFPiV4y8JfB/4kfF7WvGWuX+sfCL9sL4v+BPC3xY+Hn7PvxL8F6H8QfEF5ba54l0HxRNo2qeOYNfuvDcfxI0/wAQeGNNn1m28E/ETXfCfBDgzD1cJWxapYapWjSq4+OHUanNiMuo1atPEY2lJytNQnSqT9lFurKnaUabjKN+yfGGNpYmjhvrGIjRcoYOdVSilQx86VOph8FOHL7jnTnGKlJKHPeDlzRaI/2RbH/gmB8bfj94e+H3w/8A+CVF54a+J3hbXPg94mn1DTfiRe67/wAKsXxr8Mb/AOO+j+I/H8eoeK9Fj8PzfD7R9G0nRfHOn28fiB9G+JXiLw38PrZNY1y8u4LSsTwbgMFRpYnnwajN1qlGyr80/quLlhG6NuaFTnrwn7Np2lTj7a/smpMo8WZjjJ1MKvrLa5KWIvOm40nWw31nlqJ2/wCXMk2l9qXJ8eh+kfwY/wCC1Xwo+Mv7AvxE/bG0r4djRfiV8O/hX8TfjVd/ss6v8RLC18d678L/AIc+Otd8DN8QPDWu3/hnTpdf8Aahf6DdabfeOND8Ial4c0LxxY+IPh5LfX3iHw/dCb0cRw/iKGb0cseIjUp4jE4XDU8ZTpSdGNXFxhUjCqtbTjGopyi2m00kjzMNnWHrZdiMdGnJOjQxGIlhVJOrKGGcqb9n/dcqfKm9Iu7elm/zn+Ov7a37D37UPw8+H37X/wC27/wTw8MeLNIurz9nf4NaR4t8M/tIeFvG/iPwT/wv3Qtc+K2h+F/iB4SkvPg1488EReDdH1DUtd1KXxj4KstN14au2ufDvVvFngS9tPGN5jiODsPjcVOi6lDFVqVDHVFKrSxNKNSll7m5uhUjF0akJVFOMOWbldS5kmrHRhuKsRhMNCrT9thaFathItwr0p8lTGcqi60FeacafLOXu2askfrF/wAEkvEX7HPin4e/tKt+xp+z7r37O3hH4c/tVfEL4GeOPDviKPxHp1/4r8b/AAv0Pwp53jP/AIRvxVqV1r/hdNQ0nxJptm2h+INO0HxPps9hNp3iLSLS+svJi48TkiyJYbDr2PLi8Hhswj7BzlFLE07JSlPeovZ+9ytx2s73OzD5vPOXiK9SVSU8Nia2Bl7R3fNh2ubl0Xu803bfq02mfrRXKbvZ+h8sfGv/AJGuy/7ANp/6cNUr+SPGz/kssP8A9k9lv/qXmZ+o8Gf8iir/ANjHE/8ApnCnkFfkR9YFABQB4j+0T8Wrr4I/CfWPHumaFB4l15vEXw68C+FNDvdSbRtLv/GnxZ+I/hP4UeC117V4rTULjSvDVv4r8a6Pd+JtSs9N1O/sPD9vqV3p+malew29jP6uS5Ys2x8MJOs8PRVDGYvEVoxc6kMPgMJXxtb2MEmqlaUKDhSpytCdSUYTcYNtcmOxSweHlWcXP3qVNLmUPerVI0oNzk1GMYymm22k0rX1MGL4TfF7U7W1u/Ev7UXxJ0nX3gVtUt/hl4J+CPh3wTDetkufD+i/ED4Y/FfxVaWKrhY7fxD478UT5Bla7yyxxt5jgKdSVLDZBgqtK1RwnjsVmleso8s1T9pPB5lh48z912VFSlOyUVzcoo4fEf8AL7GYhTjFylyYejCknGLbTjUlGpyp7cyTdknqfHlr+0d8ebn9ibQ/iH4d8deDdW+MXxf+OrfCb9nbxR4k8C+fF4x8GeM/2htQ+Hfwt8c6r4U0LWPDmn67q158E7ZvjhrWqeHLTRfDcHhex1LxAnhVtD0q8iuPpp5LlD4qxOD9hXWUZTlTx+eQpVq3Lg8XQyd1cZSp4mftaqwsc29nhMPSrTnif3kadWcqqlfgeKxkMtjUdWksZiMZGhgpVKTUakKuIhCnUnTje98I6mIfLonCza0R+pUQIVA7b5FUBnwF3sFwz7VwAWOTgDjJAr4Pm+JJqK5n+79o5KLvqop2cmtnNRXMkntY9rlUZNbyTacuWS5rNq92vhe8U3ZJ6IeWA9fypPS17K92ruKulu9WtirO10m7K+iv+Qbh7/lQ3ZRb2lfld1rZXdteyb81GTV0mwSbV18/L17BuFJyildyiouyUnJKLk9opt25m2ko7u6stRa62TaXVK62v0DcPeq230to7tLlb2jJ3tGT6RlZvsPWydnZq6dn93r5bhuHSl1S0u1Jpc0dopOW0ul1fzaW7SEtej8tGr+ier+QbhRe75VZy191NOXupSk7XvZQftL/AMl5K6TY3Fq101dXXd26Jd+tvTuG4fl/Xn+VLmj0aezutU0+fbvZ05xdtpRcXroNxkt4tedtNk/1QbhT6Relptxh70fekteVJyT5v7tr+RN9tGr7e69fR2scDY/Ejw7qPxN8SfCa1XVZPFPhTwT4P8fa3J/ZdyNEttD8da3410Hw5CutYNnJq9ze/D/xJJNpSt9qt7KC0u5E8q8jI65YOpHBU8dKVJ0q+JqYOjCFek69SrSgqlZwpqbmlTi0uZxUW24qTkmiPaR9q6Npe0VOlVa5JWUa03ThFyty87mrOnfnSs3FKzffbh79M9K5L62ej5uW118XNOKW+7dObXeMJS2VzSz3tpe1+l+1+/kKCD0o/r+vmmvVNbphZpJtNXva+m1r6fMTcD/kf4099k5f4Iupo9m+RSspfZbspJXVyeaPf8Jf5BuFJtRs5NJPZvRb8vX+97vroU7pczTUXtKzt99vl66BuHvVuEldW1jdSSavFrpJXum/srd9EFn/AFo9VdaPutV5BuHTvUJp25ffbi5Wpp1GoqLndqmpNLlTabVnstWkFn2tbfur7X9RCVPBGef1H+eR+dEWm4uL15kormUZOf8AJytpuS15oNabSSYrXT0ck7p2Td+6tv010DK9efqST/M+lF0lpypOXLeKik5X1inHRyT1kltu7D110snFdEk0tlHpo1rb5gSCMEHBpu8d9H5NJrS97p6WWt09O6Y+WX8r01el1psmut+i15rpa3AFRwPfj/63Wi7k5O/M7uUm5Jybl7zeru203NvXS8ttRWaV2nG+qvpe+uie2+i0tskrWF3Aev5UR974LT3fuyi7W1d9Qs+qaXeWl/S41nwCQGJAyABknjIAHUk9BjqelEYymlypPmdlu9b2d401Kpp1tFu2yYndfZeqbWjs7dE1pd9F1PnXwJ+0RB4p+LEvwX8V/C/4k/CXx3c/D+7+KPhex8eN4BvrPxj4L0jxHpnhXxNeaNqfw78d+O7C11PwlrPiHwnD4h0XXLjSr+K38X+H7zTU1S3l1FtN9jGZNPDZdSzKGJw2MwksW8BWnhqeNozoYp0Z1acJwxlGjCrh6ipVOTF0XKFSUZ04ScoJPlp4uMq/1epRq0KrpSr0/aSTjWpe0jRclbZxnKKUW1J3uk0mfRhA6nt7+nP0rxm0km7WV1rayTVm5X0st05aRd5KzuzrvbXbTX0+QAjnH17f4+9U4yTs4Tvp8MJTWquk3TUoptWlZtPlaezQnJaJ3T84yT+fu/n+gFgOvpmo5ovqtN9Vp0110s9HfYTaV22kkr3d/wCr+W4bhVNWko6c0vhXNHVdGne1m7pO9m4ySu4ytXLK6Vnrt2fo/mLSWqv+ej+7cRdst+5/LBZsKQoOCSGzx7j72Mc4xlc5r9E8O/8AkYZh/wBgP/uRHNiNof8Ab35L+vQuPNH/AK1zGhRdjh18vflWDFcSOw2qAxwQVBIcAZJ/X92zmMXULholR1ZYw4YRZ6gDj5DvLFnKk/MGI2j5MHFVoi6aTk7q+l/xRwOrXswV3dGZSXI3MVJLEJLy8aKpCgksjOQHGeWwqbujZRSd0rHnmo3ypGc72lbcSd8eAuWzgYBwGCoN2d+cjJOByybbab0uzSMXfVaGBLqqRGMwtISMySKrbFBcgEAYPI44D5xgnIwBJSSWyPx1/wCCpvx31nwrovgn4Y+C/Enibw94q8VajLrmpjw9qFzolxc+H7Em2NpJqdvLHJ5N5dyrutEnj8+K1fzkaHKP2YSnGcpOaTgo21TfvN9lrs9Ht16Fyko0rpS9o5wVNre6nFy1a5UuS977q6Wp+M3ibVNV1e30ltR1zTNYlsrSXUXtY7LzbjSmjMxNnq1xJGn2i9mjEbSQxNNG88m9pACWrsw8YU51OSFSHdyaaem8bar5+Z0VpVKip+1q06vKm2obwbjb949rtNW2vdeR4zNfyX+23gtVtZVJuIrh7m1sVmmgBnRUmleaJp5WLC1B2W6lMf6yUZ77ONpSk/8ACtd9On3/AJnlzqe0Sp00o8jb5m+Xm1cvtdn23sYk2o3I0a6vYAJ7v7VIJ5nFpLMvyLIWWUypJh23lmaF2JJ+ZCvFKMXUV1Z6PqtOn9JHPOrP2baXM+ZqTvq36dlZ6/0+b/4SJpb2OGx0vS7S3u9EKalfa8n22Ke4t4LuQypGllK1s3mLGLXyUaXepWeQxZc1yKN+aTlrdRjpL5yelm9Lb73uc6xMpTUaUIxpuk5TdZ86clzJOLjbld1pf4d5XRwzQakbmfT7UPqY1KSBIH06C5GZ3i84Q2QltFlEizsUkePyzO8ckMUjqua6VKnZT1i4xs3J3atd7rS2v5nFeblyL957SatKKaipJq0bu2q0afmlvoUV0PWrowLFZzGG5eaL+0LqN7O2ku7GXy57OC8vFjgnvVG1riBGlmiVlbYRuddFUpRupNSktWo+81Gyd7LoCpVJaxhLlcuVtpqPNs1d2XYoNotvbxTpqkMz3DofsqWt6EnWULKkM0qxi4ilttwBJ80BYlMRkj3CrU07eznCPW0k9fvWnkZVKSg37SDu+qmlq/Lm11+X4lzSNZ07w3b381zpKa/rl1bm3sDfNcSWuhfaY9kuof2eE8nVdQiheI6cZJks7GaQztbTXSQi1U17dRhzOlBT56nJ8U/7qk1onu7WvZMVOpSwsJv2br15R5Yxk7U6L/md9JvtZu2vc87uA0YS9MJdHjCySCNiPLfzCzEO4RvIGBIqllJADANuI6obW6Raa9Ve39M4Ki+3r1u1f8fxKkgkdhN5UibMosqtje7wqRmH+HzEKogcRHADJlZVNVaL2s/mJOo1JuPKo26p3v8A8MWoXjlAknVEklkPz26IW8xxJuZkYlWG5AuIznzBxyuQNOysKnaSvujd0Dw/PqbG5tJ4LpYMGWF7Z4ZkLMzLFFE7orl9g+dWYgjG4/uxWEqzg7TXL5q7fltfc6qOH57zU4tJtJJOMk167pf5WNCXS/sakSb0kVtshW1dSUAPnSTKSAsizBEUBVCgPICH4qYycpN3undrp1OnkUVt72zfV9/vZj3b6hPK6EyJbgNF5iOQWhBKyPD5ZUyrs4eMSN5YLErtRmrSKim2189erXY5ZSlzSs5LeOjadr7aNaaL7kfQ37MXxLsvhB8QLbxZq3jfx34Iia2ltYNZ8Ew2moXgmbYFh1TS9TiubW60v5ka8s3Xz58fudkgV68/MKU69FU6dGE3CdSS53Z2l1i5Ne8+iTfoenlNahhq1SriK86cZwhD92lNNRsl7WM3ZtdZb6n9a3wO+Mvg34wfD3Q/FHhjxbpPih5tPs4dWu9LkZDHqyW0ZuludNkKXumzB33PY3kaSxhgoXGMfHzpzpSdOrGVOab92ppJ9dHtLTW6urWPsVKnKPNRnGtTaTVSmk42fdQclF3drX3PdNPufs9ukwPmOQIztyFDMhfc24vuB+Y7+MHcducUk+hEotttLTpfTpZ6N+Rv2Wsl3WMyxxhwEfJyXJJUcZH3gAGBBzvJLHjNczatfTsQ4W1a7f1/VjqrWYGKJvORhgbQ2PunHyb26PuwGJz0wO1NQk1dLT5GUovdLQ6SwljhVndVkQ7SoBVydjxhwgdtsrBo229NxBCkAE1LTjoyDqdHvBNf6coz/wAf9suUQbBukBC8ggYILMcsc5yFIBHLjP8AdMV/2DV//Tc/yM5p3vbRLX8z39up/H+dfzj29I/+ko1W0fQqXv8Ax5Xf/Xrcf+inrown+94X/sIo/wDpyJFX+HU/wT/9JZ+g9l/x52v/AF7w/wDota/0Kh8EfmfgqLNUM/Br/gqV+2r/AME9v2O/2qv2U/iL+1f8H/j749+O/wALvCfjnxz8AfGfwgukGl+DNN8aXI8F+M7bV9JuvjV8NNH1q51y30dLSaz1zw74lsTpxaNZohcT27cuJ4hnlFDEYCU6iw2Z0orEU6dKnN1IU3aMXKdpQSeqdOcZd+504Ph15xVp4uEaLq4CcvZTqVa1OUJ1F70uWF6c00rOM4yifkv4x/4Kz/8ABEvx3+1zD+2l4h/Z3/bcuvizLpXhe38S6IND+GCfC/x/4j+H8mkn4X/EH4g/Dz/hoL+x/F3jf4WQaNZwfD/UNV83TdBubfTddGkXHifw54U1zQcYcecmXvK4+3hhlVqTpy+r0VWoxrQca9KlVhVVWFLEaOcYyXvJPRc3N1f6gVpYz6/L6u6/LRg4vFV/ZVHRfNRq1KXsnCdSg/djKabs3o7Ra+kP+FWf8EoNY/YS+Gv/AAUc+Df7O37S/gn4HfBf9oH4oeP/ABh4c8ICPxT8b/FHhn4iWeq/Az4y+CNfHij43a3b6L8FPFN9f6LrPizSfDfjqK10Xw9Ya/qGnaZoK+KPG1/P7C41x1fL8TjKnPiKFbDUcLKMqGHc6EcDVhOhVhTTpw9pSlHkU4ylOUZ8sueKuvG/1QwtPMaGX0/Z4fE0a9WonGvVjTrPF06iq0Z1p805Rqe0cmpcsU4XjyyUT4Hvv22f+DdHUPCnhLwTP+xv+3VbeGfBXwx1v4NaFpWlfEPxdokX/CrvEfxP8TfGjWvBeuNo/wC2xYy+JtF1D4neLdb8WzxeI31RjeyadbiQWGh6Jaaf58PEjEKcqyrVXOriqeOk54DAT/2unBU4VuWcZRjOMFy2glBq902236r8OP3caEqGFcKeGlg4r65jE44eVX20oJ8qmr1Upc11US91SUdD7u8Rf8F8/wDgkT8R/gBB+x/4t+Bf7YFr+z9qfgbw38Hb3w9NovhzS7ex+G2i2ul6HY6bfeKfCX7R8nxIk0zTtH020g1W502/1DxBqunQXME66vLez2135tLi+lTxkcdCeLjiliHiVWlQo1Uq8qjm6jjKpNSXPJy5ZRcFty8qSOuvwbjamFnhZrDzoSpexlSjiKylKmoqKgpqFOadklze1UvNnrP7bX7P3/BE/wDZP/Yl1n4h+MPBfxJ8WfCf9rhvgL4X8HeLvhF8YPGfxf8Ai3qT/CDwJrtp8BvG3wd1742fFnVNN8O2Pwg+HzXei6PqGn30Wg2fhK403wLrWka1oF/aeGrj6Ovxlj8DHBY+pXpVfYyxMsPyYXC+yn9dnKeJhVpQhapSnOrOc6cpTjCXM6ahLRfNYfhLDZlVxGX06NSnUqU6Ma7qV8VSdJYJKGHqczk5UqkFTjCFSklUqK3NOUHcrf8ABOX9qH/glZ+1n+1p8BNA/Zo/ZZ/aosPjn+z/AOC/jN4l8LfFz4hywRaL4c07x/Y6nD8WPiB8XtR0b9obxYfH/jT4o654sOnar428b+FPGHibWfGfibS7qXULI21vqOleZg+La2ZPF5fTqYhU8W8PVxEZUKPs1HBf7vCNTmnOjRg0o06MHDni4utCUryPUx3CUcshhcbXhhZTw0q9Kg1XrOtKeLSeJkouEI1HN3qynK6g1JQcZ+6cL+2f+1J/wSl/Yu/4Ke+P/ih8ef2dP2xNQ/aGt7X4T+N9Xs/Dem+D9U/Zs8f+MfD3hJrf4X/tC6F4N8S/F/wzZ+KPiD4D0PV9a8E6B4tu9Fi0vwf4t03xVqOiaLZ/EO21XxbcLH8ZVMBh4ZNWdaFCg5+ynSoUniPZV4xlUo08TKUW8LPRVKEp/FdRi43uYDg769WnnFB4d1asqbqwqYiolKvh5v2NaWG9nOlGrTs7VFHmlHl5m7Ll8t+Ef/Bbv/gjn8CfjD8evjl8L/2ff23vDPxI/ab1OLWfjXqOzw5qeieMtVhu9SvbTUz4T1X9qS/8K6PqFjPrOr/2ffaFo+m3OnwapqVpYyW9nezwPyV+OKeLw2DwtVV50MAnDCx+rYeMqcXbmjKanGc4trmalKfve9vqd+G4ExGGq4mvR+rQqYtU/b3xWKnzulGMINJwajLkjGN1ZSS97Rs9E/4J2+C/+CDH7c/iLxX8J/gT8D/jb4E8WeFfgz4k+GuleAPjd8cPjVp2p6p8EfHmv674g+IHhv4V2OmftK/ECwtfDp8SeItc1jxdYaPdaJqVvqHjPVNYW0mTXtbvX9vC8cYzM6slDF8laNbD4u08JhKbdbCwjTw9VKnS5W4RhGLSmpVOVc8ZaSPDzDguhlcIOphuWnUo18L7SjisTKEKWInKpXpycqkWpVZTk4c6ck3alK/Ml80fHL49/wDBvP8AAf4gfHL9m7xH+y3+1d8R7jw946+Hfhrx34s8J/E3x/4x0fVvEn7Nukap4J8AQeFPG3jL9rbRfGdnp3wz07VNZ8C6dFplvoditjYLpcEd9ounaLLHyYnxFxGGr8k8RVlWwixVOLo4HL+SP1v3sTFJWi1Vb5mpJqMm3HlcpX7cPwCsXh1VWHpezxTw1WMKuKxUJP6quXDPlhKVuSz1Uk5399Ssj+lP/gnN4U/Zvvfgxrf7Sv7Nfwl+KfwY8O/tm+O/FH7Sfizwt8WdZ8Tv4i1vxh4z1jUIrz4it4P1H4geP/CXhGH4h2FnYeJdI/4Qa7stL1nwfd+Ep5LeK3s9NsNN6P7TxGaUcJXrynKNLDU8PhlUpUqU4Yam5OnCSpt83K5y9+bc2mk3ZRORZbSyutiqFNQ5p4mrXryp1J1IzxFTl9pJOaXJqlFwjGMU46JX1/QOpG9n6Hyx8a/+Rrsv+wDaf+nDVK/kjxs/5LLD/wDZPZb/AOpeZn6jwZ/yKKv/AGMcT/6Zwp5BX5EfWBQAUAch498AeC/ij4Q1vwF8Q/DGjeMfBviO2jtda8O69ZRX+m3yW9zBfWcrQyDMN5p+oWtpqel39u8N9peqWdnqWnXNrf2lvcRb4XFYjA4mli8JWnh8TQcnSrU3yzh7SnOjUXZxqUqlSlUhJOFSnOcJqUZNOKtKnXpVKNWKnTqwcJxfWMt9VZxfVSi1KLs4tNJnxZ+1X8PL/wAIfszX/wAFvg78Rfi7onjn4pa8/wAPPhrNc/Fr4j+NfiDqvjHx5bX2nw3Nz8S/HfibxX8TbDwX8NrWS++Lni//AIR7xLYX1j4P+H+rWkN0ui3Or6NrX1HDuOhXzyOZ4/A5bUo4CEsyxfJgcHg8E4YG1bk+qYKhQw08bjXFZdhb0ZQWMxlJ1Uoq68zMaSjg5YajUrxq4iap04RqSnUm5vlm5TrSlKFOnByruTlFTdKMYuTmoS+L/Fnwt+AX7MHx6N38LvDupeJb3/gnp+xD8Uv2i7PRvH3xW8afEbxjf+Ite8Ia78PfhT4Q8I3vjzxH4y8QeD/AOhfD74dfFyDxh4R8HL4a8AWGrePfhHqn/CO3eqWXhg6T9NhsdnWf5Q5ZhjaVKnxVxTgsh9thMJhsHhaeFo42pmuNxLoYbD0Fiq8a2Iy6l/tNOrNrBY7nTo1ff8v6vg8Di4PDQnVqZVgMRipQeIxGITxM1VoQioVatSK5KF63u2hF1VB+/CMY/a/7Pug+KtY+KXgjx/J8TPiRrGn/APCkdXufHY8beOfE0Wm/Gnxj49vvh1f6V8QvBfwG1bxBdaH8KfAvgo+F/FmlaJd6X4N8GXGoTeL30/S47/R7fUNX8Q/MZvUw9DL8TgVg8LTnHMXHAQpUaNStleAwVbG4adDGZpRjUjj8fjorBYifs8ZjKcaUZt1cNWlPCP08HGc61Cv9ZrSUsJep7WvUtiZSadP2eHlPkhGjB35oUoX6tsx/2pNQtpPjH8KvCFr8VvjZ4B8a/ELx78K/DfgLUodY8d/Dv4DeHpfB3jOy+Kfjzw9PrOhr4b8H/FT4k/GzwB4b1rwZoHgfxhe/EncNHl0zSdF8KaPe+PD4j0yBKOW4/FzwOTYjA4PBY2pjKVaODxWa46WK5cJhav1bFQqVMLhstxFSlWWJorD3j7RzeIjBzw5jOR4mlTlWr0quJr4ehhqlqlLD0JRhUxFeTqKMaeIqSpU2vYudRw0k6aTZ5T8ev2i7iy/a5/Zp8TfDjxl4o8VeALTUPFvwrl8J+BPGuoXHgP42fFD4hfBbx1488K+D5NNsbw+Db/UfCi6V8Ndai8aalFqOmaHY/Eb+0LrVdHsfDWtundlWTKXDueYfF4GFDGunh8wnOvh5RzHBYLBZth8C6qhWUasKdalicyw0IU1B1J4SlC3LiKPtcMRjG8wwVSnKboSdWm4U5KUJ150Kk40pSi5RbjGSbcmlGMeZtSVzyj4bfFrxR4x+FPwoi8V/tK6nd+Jfjr+2h8ZPi/41+IGl/EO98IaB8Mv2bf2YPHd6mvWXhp7LXtPg8OfCTxha+CPhD4AvPB2oasyacn7SNxr2qHxRfw6prN/34rA08HmWZ1KGR0Z0ck4WwmEwlGtl0cXUxGNzjCUpYfFVGvaTrYulLEY3E16joRpU6WX4aFCnhnW9lU56Vbnw+FhWxThPF5hiK7cKihbD4O8pUlK6io8rowlL4pc0nFtxny+yeAfi14w+M/iv4Yx3fjLxl4d+G37Z3jP46/E/wtPYeIfEHhbULD9nn4I+FvBfg74Y+DfAOpW15p+ufD/VPjlZXtr+0FrGqaBc6P43tdHv/F1haXmj3lsl9oXBjMro5fQzGlHCUa2P4Xw2WZdVoqhSxVGpnOYY+dXNcbicO+aGLo5f++yjDK1XCe2p4XGTnUoSrzn006869Sm3XnRoZlUr14S55U1DCYen+6o0pNxnTqVbc7m3Cq2/i1RjfED4wfCj4M/Fyy8eWXxt+J4+Bf7MnwI+Jf7QnjzS9W+PHj7xbB8VfGHxluNb8JfB/wADaRF8QvGGsXXxP0i60f4W/GzxL4c8Mz3l5o3hrxFZ/DDXPA0ulaVrGqDU7w2XY3NsvqYSWU4aOb5/muFyihVw+RUqFbBYbLJUcxzHGYiGCjHDUJU5YjL3iHh6UK0sGsRyqdT2CU161ChiIVViK7oYXCVcY6dbEynKpVqzjSp0/wB7UdeUYQp1K/uNwvDku5S5ZeUah+0Nrfwfkl13xJ8a5PE3xm8Ffs4+FfBUXhyf4u+I9U+HXxU/bM/bJ8Yp478MaRpHgq511/DVx4N+DzX+if8ACOeJbXw+mn+Gfg98T9M0WG/ttE8Habp2iehDJqeZ2pUcpqUcrxee1MT7f6n/ALXheGuFsDHCYnEyxTpe19tjYyr2p06l3WoJzpOLfNzPFSotVpYiU8RDBUYKPtIunLMMySlRpON+RexjLkdWKVJRjzSqc1pP7G/ZB+IOnfFb4gfFP/hEPjLqXxX+HX7N3hn4c/suaLqdz4wu9avPGvxG8M6Bb+JfjB8X/FccV9PB4ov/ABRc6h4H8IaJ4s1ttQu4db8B/E2XwxeppXivWL3XvluIaNXCYTAxxOBpZfjs5xGJ4gqqdOtTWGweMm45ZgYxg+elOjCFbEVIQUKns68YVv8AbYzUfWwD9rWxE4YiVSGHp0sAm23CriqMYzxOKUZbKc6rjySXLHk/dxUbN/JpTxH8dbP4h/GDwJ+0V8ZT4m+NH7Wkvhz9mbwt4Q+N3jzS/h58Ofhh+zp8S9J+Fnxg+JF34W8PeItN8NeJfh/rWn/Dr4g+PPEOneMbHVPh5eReI/AvhHT9Pj8Y+Ll1XxX9HH6vlNTCZdiMjyuNDA8OKrnVSvlWFxGNxmY5nl1fF5ZgKeIqLmWMeJxOAg6uBmsRKvSrRVb6mpQj5l5YmNbEU8bilOvj2sFCjXmqeGo4fEVKGIqShTklLmVKdlXjJONp0otSjJ8/r3xP+Nvin4cfCvx3+z/rfxI+L/jH4k/E79pb9ujRPBMHxk8VWXhi5+Avwl0DVvDHwl+H9zf6HrP9uXei+LfGOrfArU5P2edPEfhbxP4r8Q/EzwZq2l+ENLs7zxN4L3pYHK4YjG4LNIYDLKGDy/JOE44qeWRbjm+Z0MJicyxqblVjTWEvmf1jFezfsMJDBVp1lWp1qOLU6uKlTpV8JCpialfE4nNKkJ1o006eEjGOHopxg5ONSpThFKm1y+1bl7qk4+/+P/G3w91RP2Yb7wD+0r46uPD3xq8a6Z+0T8Rfi1cfGzxPo2g3vwV+AfhfSfEHidrbS7LX9L8J+BdD8ZeJ/FHwr+Hniz4e+CdE8I6Bqlp481q/8QaNea/pdvKPKweDxlD+3YYrJMNzZVh6uT5dgIZVCrUp5hms8ThcO4V5Wq4t1MPhcdjcPicbZyhOMqNKgqtJVdqs6NSOB5MTV/2yo8XWmq0EnQwtGpVcYwuox96UaclTipv2qk/hvD6S/Zx+KDar8EfHv7UvxH8Uajo/gH4la540+OPhweKZ76DR/h5+z5omjWWj/D2+tLK7/eaHpXiH4ZeCtO+MfiGyW0s5LXxH498SC5hkuUkup/CzvB+zzPB5DhIQ+s5fTw2WYud4yjVzfE4mGIzBSnGTlbC4rFV8FC0vY+ww9OtFtTlWl34Svz4WtmFWo1RrOtXpRldSp4WNSccO4qSvepCLqyjUi6sedRnFOHLH8yLvT/iLo+i2Xjb4r/Ff9p7+1PCHwO+Kn7Wnxa+G6/tE/FvwHHovij9p/XrzQP2XP2R7O58FeM/C8i2XhnUbLxlox1a8v4PEGieJ/DPhybQtV0Hwtr6aDpX3jjgKtatgsuynI6kK2c4ThjKcRUyLA5k5YTh2nKOcZ/Oni1iknWp4eH1ZKEaNWpja3NCpHD0/Y+HNYj2cKuJxeOtQw1XF4mnHE1octXES5MDgm6dSLjo1VqybUoxtGUottHrGkJ8SviP4H+Lv7Oz/ABo+LMnj34E+DvhJ+zb4R+LulfFPx74IstN+InjP4BeCPFOsftc/Er4kab4s8JXPxLl8QeK/ifp9t4K+Gt7rHi261rUfA9pcWWi2a+Ndd8QaL59SeEweIy/PaOAwMsHndbNM2qZfLDUsRVxGX4XG4qhhOH8DglSxEcE8RhcJRWMx9KhQeEp5pGrQxSxOCqUo9EPbVqNXByxFd1MIsPhaNalXrUoRxEoSqVMbWrRnBYhubTWHjOrT5ad5Uea7fSeF/iZ4s8QftE/Ea0+IvjP4i+C/2bf2iPip8T/hf8NfHF38VNX8OSah4j/Z38M+H/Ad78PvBA0rVbO1+C+lfEHxTpX7QPjDQ/G/gHUvDXxG+I8Pw90i7FzpDadZ+IPGnFXwGGpZLg6+BpYLHZ1kOX4DMsbSp5a3OlSzarLHwzGWHbqRzKrltCtltPE4WpXeHo+1q1q9oTp4U1pVKzxtVYjmpYTGYipRp141+dyqYWMU4xXIvZxrP6zacpKaWGVpWqKU+IbQPF/xO+IFi+h/Hf8AaA0Pwl8Zf2mrceAtP0748/E7SdN+HX7Kn7EOkNoHxY+I7XFh4psdYv7P44fETSn+GGvavreu3Wi6zo/xe+GXxH1Oy1Px3pQ8Q6j3xrYTLcLUjWyTJMTisqyWc8TTq5Jg8TPG8RcRVnVwGXwo4nmpwnhsHXqyapUIuji8oxdF+wwTq0sTk6c61VezxOJo0sRjHyctarD2GW4Cny1qvtISVapzPRKUpupzOpFSahJZnwr+L+heHdG/Z78YeKv2gviLofwq8L6N8ff26/iHe+Mvjd4/8S6vY/Brxxrvirwn+zL+z7411DxX4v1nXfG2q2mj3l/c6r4O1TVPE9xYfET4Ha5oSJ9o1eFNR1zPLKtSrnmHo5JgqmPlVyjg7DOhk1DB0JZhhqFGrnGZ0KdCMaOGwyq06lClVp06UXhsfl9WNRy9tUFRr06CwzniaihT+s5rKMq8pOVGbf1ajzOUqtSUU5Ks3KTk43Wju/tjwf8AFHxT8Pf2HdY+PXji81fxn8QPFPhLxd8VrfwvYeJTe6pJ44+Ketajqvw3+APgnUpBq1paalouseI/CXwO8H2ml2U0c/iCys547K81fULl7r5jFYKjjOKqWUYKnSw+FweKo5a6lWjyU6WGyuMoZlmmNpfuU6FT2VfM8VyOFX6rRnSjZSVOXowqullVXE1ZuU6sKuIvFysvbJqhGCUKtlFypytGF735rO7Pkj4efGD46/AS10fwb8aNXtPF3iT9k74N/Cj4f67a6L+0H4y+I0/7Q37TH7UvjfwP8O/BWo/FHxB418FeHdb8JR+F9WntPEes6Zc2vxF0bwX4U+O/hfVdJvrxvDmjaVN7+IyzKc5nOtl9OWGwvEeZ5jXoLE5Xh8vpZZw7w9Qniq9PDUMLLF0a1etRlRp+3ajLFYrKsZUlVf1irOpwxxOKwaUMRFe0y7DUlVjHE1JOrj8bVp0oxrc8FBwp1HVV41I03SqqdKTUKLXt3wG/4Srwr+1VffDW/wD2itW+Muq/DX9l/UNV/aLiPiLxpqMb/GTx/wCOPCF74T13QvhlqXjvxn4d8KzLpfhL4maqnhHwX4e0xPBeleMfDmgi3h8Ma/4G0HTvPzWrhcRw7g8b/q/DL8Pj89pYbJ5VIYaNKOX0cPUeMdXG/UqLlSpyrYTDzxFetXclzVYOjGOI9jvho1KeMnRWLjiHDC1J4lxlKo1WqyjGlVpxlzJJfvZxhTSSjFKcbtJ+U6F8V9X8O+K/iJ4e+Fnxc+L2qeP/ABbqfw5/ZD0DTvjzr3ii68T6P+0Z4u0b4lfFnWf2nfFHwj8eRjSvhz4Mb4biXxr4D8HeEPB3w/8ADHxKm8OXHw/0rwj4U8KWPg270npq5dHEYXBzzHLsBHB4fD1+JObLKOF9hDJqFfB5fSyfDY/DU/8AhRrPMa9L21epUlKmsRW5sY1hlRMoVeSdSFGrU9rUlRwUHiXUUvb1XKVTGVKdXSnCnSXNTpqEISjyvkk3rStvin4x+G3ij9orQfhd8dr/AMdaJpPin9jj9lay8Wa/4r8VfE1vAHx0+MXxPfwd8R/GsVn8SvHnxAshd/Dfwv8AErwVq8OkQG18PeKPGCReDfGUt9qPhjUHTpnl2EzTDZHVxeU0MBiKtDiHOJ0sPHD4d1cmyzC0a+Ew8q1Glg6lZYytHE4SVGvOriacYuretGpDkzjiXh5Y6VLExrKNXB4FyjWdSFHGV63sqleTnKSjTp07VZcrVOPM1a65V9J/CTwB4L8HftIfF/40SePfE158Ofhv4C0X4GaX4u+LXxO8UeL7aP4n+KvHD+K/ju3h/wAWfEPW9Wt7Twzcahp/wJ8GJofhjWLPwj4f+JPhbxx4J0rwx4d1zRNasrv57G4vEV8ky7KY5ZhMJi8fjp5t9UynBUcN/stPAQoYCFXCYWlCU5wpU8xqqviqcsbWy6WAzCrUqUnLFS7MNRo0cbXxCrSqUqFGOCdSrUlODrVJrE1J0nUbSSUMPBKPup1HKK0m17F+2frniaz/AGfvFvhP4f8AiDWvC/xO+MF3oPwR+F3iDw3fz6Zr3h3xz8V9YtfB+neMbG8s1bU7e1+HdhqOp/EfxDdaQE1fTvCvhDXtS06W3ubNLiLz+GYUHm+HxmIw9LGYPLKVfNsdhqqjUpYjC5fS9t9WlCUlTm8XiJUMJClU92tWrQoSTvOJ1ZlOawdWFKbhVxCWGo1I8z5atdxiqilTvKKpUvaVOdNbWi3U5UfmzZ+DNVm8cadpejftF/tJ3Om63+018I/2dvhX4h8RftNfF8XGs+HP2PdJkvf2p/i94q8PQ+NtJ0DXPEHxG8ceHfHX7M/ibSo/DGn+BNX8ZWfgbxhH4S1DWfE51LXfs/bUaWXydTJMhk8FkmOznGqjw7ltavSxOeV3geHsHRxVaNSvRpUMJQefValStCpz5hRoUqkaMKdCn404SeIaeNx7/wBup4GFWeKrcvJgIJYzFSpe0cZe3qRlGMOR03BJwheUjutS+K/iX4nXv7Nfxo0744X3hLW/2sP2gfgn4g/Z/wDg0PHfivw/b2P7Mfha90Dxf4ztvEWh6H450Lwd4g1jxt8PPDPjbxVr134m8E6vLYeJPirovwRudR8U3uhfDnU9PypYDDYChn2S1srhiqeQ5RmUc2zShQo4pVM5q0sZhcJPC+1w1So6GFzR0VSjCtSWJWDeIq06mExPsoa1K1bETwOKhi/YvF4umqGFhU5nh6HO41VVjTrwhUcowc060aso8zjFxtym98JviTrXxI+JHiDwj8W/F/xC8A/BX9q3xV8S/iz+zvrdj8cfEGjaj8QPCXgvXfAvws8M+D/h9410PXdA8ZfCXwh478PSeBf2ifBPhrwBrejeI/HOpfFDxTplndaR4S8Ja1o3xCxzHB4fA4DDVstwmCxWZcP4XKsFm+HjllPE0MuqYjDVsbXxVWliFUw2Z1qOaVcRldaWKj9SwroqrTi6GIVVGHqyr15wxKqUsPj5YitheWvO9WGGrPD0sOpctL2cpyjUqx5JRqzUvebjCnb9dYYkgijhQuUiRY1Msss8pVFCgyTzvJNNIQMvLNI8sjEvI7OxY/nO7b6vf/htl8kfRlqKQRhyZPL4Xb8qsGYHcAdysVIALKVGdwAyAcj9D8Ok3mGYaX/2H/3IjmxO0fV/oUri5aMsXl3EK5GcqjEknerAAxnDDIBwc5I+UK37DovI5lFy21+45C/1P96N2XwW8yPcFcF2baqq0ZU8iM5UsWyWBBAWWW7nTGKjraztrr9/Wxxmqao5UHzGiSNEDx4LFd7ZZkVs8Z5ZlAQYIxkEnKc+kXqnrp691bcrV7bnnd9fSSO6sqhY5vm3uPOdQuS2UwMcfcACnLY4VqzScn3e/Q1Wy9DHmmUKilgVZ1DIUB54+ckgYUcqQ7FjwAB1DcJLVrT1RUVd6rQ/m6/4Kc+L9T8S/tExeEfs1/pdjpfh/RrKLVtVM1rp0omF/qMk+lTzI63NjLJNEl7cwKFWTT3ilBWEonp4CCUKlT4ra8ndbPtta/4LUWJk1GhRgkk+apKo2koO8oqLc3Z3sndbX16n5y6PaxXlt4m1S4uZzBo2niYypFG8VxdXFzBZRQySN5aW1rJNJgSmGZ32IZYCv71O2crexsrSm7qKS92OvN5O8LvW7V9LNHHRjGUcRU9o2qVldNpTldQ178remvK7b2Mq9u7TUdY0rTTqMFxHqMFni8lt7fSYLXUXtUivFdLdHtTYx+TGBJugNwVmvXgjM7MNYRcYc1nZOb6t253bTVvS3S7MJWq1FQdVO6ilOygruKk021Fb+7d6dtLHIXk1v4a1FYDLb3DJ9psJYrW4jubWXzCQwXd58ZErMCPKnWQNtEUkRGapc1VKaWqs02nC3RXjaMvk0Yym8PV5U1yq8Ha04tP4rNKSv5rXszXt9L0yeO/e3l8Q6Z4V07TJnm1mKwhS8GsXIlltrS+Z74wWun32ppLBslvJrg2ENzPDazBGhBKU4cilCM6k5tbtRUElfZq092uayeyu9Co06SU+WVSFCEW3NqMpTm9bqNn7lmly2UlZtqzTMfS9SlDz22sS6PJpr6tHKLf7RDpsd+ILPAghkSOOSC3lJ/eNmC3JuJFR/Nkarqwjyx5G+Zq7dm1HXW6fuyt13T0RNKvzfu5ypunGSlGyjTlNxalCPuqE1JtWvGy89Dg7G9gs7ecRtrEF1damrWzQy+dp9oJVuBcultOGKSuEtY4XhcnyhMOEWNK6ZLmkpJU7Ll1fNFyslr7lnZvS34anFFpU5aVlJznZRcpwjF7fFzR5k76vW1r6WttXN5qVrpenXM2qWupWC2d3Zi0ntpLt9Jju7me3WCeK5V7O0vLp0a8t2tj5wiZJDKjDjK0ZSlHls+a7XNZPzi+a6Xk2tS3OUYwlz037rV501zLuvg5W9b3Xy2OM/svTb++Hnm58p1USGKVo8BIgTIsshfy0JRRHk4GAwDbU2b8/Im7aHP7GE6kb82u/K4q+1vi+e1vPoa174c0lJmhtZ7l0MRbymEgMSnbsiSWDzhM5b5f36QpFsbY+1mWlHETje6tt2d/u/E0qUKEZSjFyUXvza3tta1/nd+hn6ppkTCK1a0SOBj5UTq8TsojycygjzZAxBjBbPkHy0DjYFWoVGr8r3tfRefdGUoRkuXl0e72tbbrr+NrHM3WmJYtbgQq0UpjaaNWYrHKX+VD5RPA3fuwI8uww5IXB6FUb2fm9P+AjB0FBJU421fW/5tkSvd2qy+SUjiYFfNZyu05IkZ7dQiiYMWEcknMbbcc7dqklJ3er/rsC9qtrrpvG33d/PfzEvNVktbCR7q4kluC3lx27l8BgcssTc7cYALB2A5+UgmnClzVEo6LlvL8E933FUr+yg+d+/fRW9bO6VvvfU5631iBINwZoZyqsY5Qlz5MbmUfdh+WNst5u1whKOzPF88bjodHV2jpd2d+nTqcsa8Gm5S95u9rPZpt7K24wGK9cxiKSNcFtxklSJ5NpGHDbZA5lG5Y45VHmYXds+QJe67aad0n+d1p3MZTjUbi46d7tXX3rfse0/Bj4z+PfgL4v0vxz8OdVk07W9MkELW9zPnQ9X05l33Ola1p6lWubaZnBRUmEkNwVuoZYZYYWHJisNTxcZQrJJSsvaqMeeGqaknbm0aV1rdaNNaHqYPGYjCThVoSXNG79nNtUpqzTjKKtHWOztpK0rp6r+kb9iD9vG6/aO03VdD+IGi6H4Z8aaFcQbBol5OdI12yu/N2vZWd/cXWoW9xZiHy7tGmnhcMssU2Xmhg+RzHBfUZxUJSq053/AHjVuWy3drWu11XXyPtMvxbzCg6koRhiKc+WpThJOEk1zKVKN3P3U4xnvqpP4dT9L9MmEyecuxMt1kJZmBO4MsZIAO8AOXBPXA5OPPXR3+5pr7/L8zqmnZrrpp8zs9OukVVUSLu+YMSwQB9xKrjkKm33yVB2rgkNrGTVtfd9P+BfcwknqrfI7IM0siRo0ZjWJW2o+NzHcGQj5MbW6kkEEleQMm2oyTl5PXXojJrudboXOqad5hcuLyzI2r5g3iWEFm3EBCQ2GbJyT94fNnz8b/ueL/7Bq/8A6amT3TPpk/5/M1/OP+Uf/SUNflsU77myvB62tx/6JeujCf71hv8AsIo/+nImdX+FV/69z/8ASWfoRZf8edr/ANe8P/ota/0Kh8EfmfgyG31/ZaXZXepaleWun6dp9rPe39/ezxWtlZWVrE011d3d1OyQW1rbQo81xcTOkUMSPJI6orMK2TfRasLq6XV7H+d7/wAHDH7ZvwB/bF/av+Hjfs8+MD8QfD3wb+G+ofD/AMR+NtJt3Pg/WvEsvjHV9XuY/Bursy/8JPo9nBLBH/wklhCdA1V5VuPD+o6tpzJfP8NxBWjiMRSjSjXl7GDg26M0neV7r3b+XZrU+94ZoVMLhq06/JTVecZwvJJ2UXa93bVO/fTpsfgischI2hsCPBOxzlsc5wMDrnHbGcc1884VFq6VXf8A59VP/kT6lVqO3tqXzqQX5tH9nX/BAv8Ab2+Cfi74E/Dz/glvr/wL+LPxI8ZeLpPjhd+PdUk8LeAtW+Btv8N/E93r+va3L43utW8bw643h+fRdRh8M6laXXgy4g1LWtZ0/QraO9fU7cyfX5FjaTw9LL54eu53ruo3TcafJUmmpOU7PmXMlyx6Nu2l18HxDgKsMViMzjicL7KXsVTjGo51lUjHZKF7L3W+bo7JPWz/AC7/AOCpn/BC349fsdeK/FXxR/Z+8J+JvjR+ytdXmp6zp934ZsrzxL49+D2kR293q02lfETQrJbvWLvwzoFnaXYt/iXawXmjLplnDJ4zn8PatdWcep+XmmRYnCzdXDL22GlNuUV/Eoq7ajZ6zi1ZN+9JNLXXX2sp4hoYunGlip+xxa5VzSaVCurJc0ZvWNVvWopuMbt+zVk7fgBne6kkFxlQ2B8p/iAxgZzj1APHqK8RxdmuWSVrPSUXbqndJr03Z9LFP4lrFq6mrODT2cZq8Hrs1LfbU+wf2d/gJ+2B+2zf+EP2e/gZ4Z+J3xf0TwLqes3+heH01DU5vhf8IZfHksF34j13UtT1e6TwT8MbLxVP4cguNSvb250c+JtQ0mKK2j1XWTbW03Rh6GNxyp0MPGpUjGXuKo5RpQ0fO05uMV7qk9H70u8nrwYrE5dlzqYmvKnCrKCjL2fJLE1Yp+5BJcz5m7KLmklHVtU1df6Ev/BJ3/gl74J/4JsfBa80a41DTvG/x7+I/wDZ2p/GT4k2dvNHYT3FhHN/ZXgjwaLuOG9g8DeF2u7w2VxeW9rqniPVbu/8Q6raaetzpugaB97lWWxy6k03CVWol7WcU9WndK76RVl20ufnOa5nVzTEKpNOFKk3GhSTVowafvz1/iS2lytrmfu+5tx3/BXz/glF4W/4KQfC/StX8KXuh+CP2mPhjaXi/DPx3qkE0eleItGupPtV58NfHl1YW9zft4Xvb4HUdE1SO01K78G63Ne6hpljNZ654l0/V8s4yiOaUopS9nXpO9KorWcbe9TqLqm7tSs2tFe215RmtTK68pOLqYeqlGrT1ck+lSna9muq0i1dtN6n+eV+0J+zP8fP2VPH138Nv2ivhX4u+Ffi+3e6Npa+JdOdNK8QWdldSWM2s+EPEVobjw74x8PtdQyQw6/4X1TVtIndGjS8MiOi/BYjCYjBOdOtTlFxbSlGMpQl2akuZXe9r6dUfpOFx2ExsIzw1aMm4pyg5JTi+qcXZ6eh5n4N8b+Kfhz4o0Hxz8P/ABR4h8E+NvDF9FqnhvxT4V1jUPD3iPRdUgDLDeaRrOlXFpqGn3WxpIxLbTxlo5JYmLRuyHlpVK8akZ03VUoyi704ybVndaRXfujarCnUpyhXjCdF/GqijKlpfWTd4Jxu2m2nC/Mrbn9DH/BKb/ghF8bf2ofHHhz42/teeD/FHwq/Zr03ULPxFJ4W8Yw6n4e+Jvx1laYX8GlWej3v2bxH4Z8CakBHceIvGuqrpeqa9pV7Db+AxeSapdeKvDP0uV8P1K9SOJxcHCg5KpySk+eu3Z3k1LmjF+bjKyfkj5fN+IKGHpSwuXyjUrNcjqwf7vDqzjaF/dcktVy3Sunve/8AfRpOk6ZoOl6bomi6fY6Ro+j2FnpWlaVplpBYabpmm6fbx2ljp+nWFqkVrZWNlawxW1paW0ccFtbxxwwokaKo+7jFRSjFWSSSS6JKyX3f5vU+Cerbbbbbk29W23dtt6ttvqaFMT2fofLHxr/5Guy/7ANp/wCnDVK/kjxs/wCSyw//AGT2W/8AqXmZ+o8Gf8iir/2McT/6Zwp5BX5EfWBQAUAFAHBaZ8MvBeleMNS8fw6XdXvjHUobq0/t7Xte8Q+JrzSdOv7iG7v9G8Kr4j1XVbfwZoOoXVtaXN/oHhKHRNGvp7KwmurGaSxtGh65Y/Fzw0cG6zjhVKnN0KcYUadWpSs6VTEKlGH1mpRaTo1MR7WdJ605RM1SpxqOqo3qP7Um5W/wqTaj/wBupHWppOlxz6hdJptil1qyQx6rcpaQLcamltC1vbJqEyoJL1Le3d4IFuWkWGF2ijCoxU87qVXGEXVq8tLm9nD2k+WnzSUpOEeblg5SUZOUUm5Rg73hFq+WOul7x5XfW8eVw5Xfdcras/XdJnOeD/h14A+HVldaf8PfA3g/wLYXs63N5Y+DvDOi+GbO7uETyluLq10WysoLidIyY1lmR5FT5QwHFaYrF4zGSU8Viq2KqQX7v61Wr1ocyj7vMvaxklJqKqTg1Ucb6yZNOlTpKSpQjTunpFcsZNL3eZRtfXq7s+Dfhv8AAP4kfE3xd8EvHXx9+G7eFfiB8GPiP4o+KvjTx5rviPwf4qv/AIheOrnwj418C+GPCnwjTwxq/iG68M/s9aFZ/EDVfEejad4nk8BeKrPUfCPg0ar4F1fXvEfjfxTH9bis5wGBoZth8pxFWthcywzy7A4KFCtQpYPA+1p1a2MzWdWrTjic0xSpql7OjRxtGnGrXtjIU44ajT8qng69erhq2Lp04VKGIlVqyvGbrqMascPGDi2406bnCbpT5YSmm3CTd3+gGjeDPCHh2x0vTPD/AIV8OaFp2h3F5daJp+j6JpmmWWj3Woi6XULnS7WytoINPnv1vr0Xk1okMl0Ly6E7OJ5d3x9SvXrSnOtXxFapVUFWqVq06lSs4ctnVk5ydS0oJx522korS1j1o06cFGMKdOKhJyglTglGUk1Ka9342m4uXxcvu35dD5v+KHwP8ReM9QtfC2g+CPgbongfSfDcWi/Dv4kQadLp/wAYfgTda8NQsvHuqfC7Sv8AhD9X8P22sz6ZaeG5/Bes6Z4l8GJoniCM6l4g0bxRZaDZ6Zq/u5fmdDBRWLlisyeNdWdTE4SnP2mFzN4aCnlkMVVlWw1TD0YV708VGP11rC06SwsKNSc/Z8NbCymnRjRwvsHB04N04+0pQlBxmotx0dTmmnJPntJS5uaMbe43fwk+F+p+DvDvw+1n4eeC9c8EeErbSLPwz4T13wzo2teH9Ct9A08aVoiaXpWp2d1ZWTaVpo+w2ElvBHJa2xaGFkjdlPkQx2Mo18RiaOLxFGvialWpWq0a1SlOrKvOVSqpOm4Nx55ySXWKUmuZtnY6NF04U3ThKFOzinFe7JQVP3dLxTileKtFv3mua7J7/wCFfww1XVrjXtT+HPgTUddu/DsXhC71q/8ACOgXmrXXhOCSWaDwvc6jcafJeT+HYZZ55ItElmfTI3nmZLVTLIWdPH46lThRpY3FU6FOtUxMKFPEVoUI4irGEJ11RjNU/bWpw5avLzwcVKEoyuxSoUJayo0ZPl5LypQk+TW0buLdldtLo22tWyfUPhp8OdWnvbnVfAPgvUrnUrrRr7UbjUPC+iXk1/e+HIVt/D15ey3FjI91daDAqwaNcTs8ulwqsVi8EYCjOOKxcI8sMXi4R5aseWGJrwioV5c9aCjGokoVJXc4JKLvJWtKSalh8PP4qFF6wf8ACgtYQ9nB6RWsYaLt8XxamF438I+IYPAnivw98GE8L+A/FPi2bVdviYWsGmweG9Y8WTSR698So9LsdB1O28WeL9Ge7m8UWmi6umm2njHXLODTdd8TaNa3tzqsHRhcTTeLwtbMnXxlDCOElQqVJVY1o0lFU8LN1JuUMNaCptUpRlCm3GnaySKsJqnKOF9nRnOUm5qnH3XPeqocvJOabbSmnF2UZLl0Kvwr+A3wd+Cvhe08IfDD4b+D/B2i23h/RvDNwmjaBpdpe61pWhacmlaeniTUobZb/wAR3K2aFbi+1u4vru7kluJ7maWa4md3j81zHM631jHYvEV6kpVKijOvVnSourUnNwo05S5KcYqUYJU4xioRhTj7lOEYrD4ahhqVOlRpU4Rp06dNOMfelyU4Uuabd25SjBc2r5neUm5Sk36Pp2g6HpHkf2To+maYLbS7HRLcafY21ktvo2lmZtM0mFbaKMRaZpzXNybGxQLa2huJzBFH5sm7hqznW9p7ac6ntfae155yl7R1VGNSdS79+c4QUJVJXm6blTcuSc4y1jCEElCMYKNP2UeVKPLTu5cq5bWTbbdtXpduyt8pfEn4CeIvG95L4JsPAvwE0n4a22lNovgHx7YaRPpXxb+DGj+KbFrL4n2vgDRf+EU1fw+niHXls7aXw34w0bxZ4Ei0W61O0vda8KeJZfBcKeLvewObUsLGOLlic3eMcpzxeDnOaweZSpUJUMt+s1nXhUq08MqlSVanXp4mk4xp06EFDnhPixGFnVlKlGjhqdFxnCnV9mlUpwqR5aiguWyUouz5VfRbaH1NB4Y8OW3huHwdDoelJ4Tg0SPw1F4b+w276Gvh6GwXS49EOmPG1m+lDTVFgbB4mtmtP9HeNoiVPhutVdZ4h1Juu60sRKtzP2sq8ufmqyn8U6j9pJuUm3fle8Icvb7OCgqfJHkjHlUGk48vblejWr3I9S8I+FdZttUs9Y8NaBqtnrcunz61aalo+n31tq8+kvayaXNqkF1byxahLpsllZvp8l2kr2b2ls1s0ZgiKuFevSdN0q9ek6StTdKtVpOmm5uSg6couPO6k/actvaXtU5klZOlTkpqUIyVRQVS6v7RQSUHO/xSSSXM7ystWZd58Nvh3qPiuy8eah4C8GX3jnTLeG007xneeGNEufFen2tv9oNvbWXiKayfWLW3gN5dmGGC8jjj+0z7FHnSbto4/HQw88LDGYmOGqSU6mHjXqKjUmtpzpKXJOS3jKSbT1TTCdKnOp7WdOEqlrc7iua3RX7Lotl0sareFPC72ei6c/hvQW0/w5eWeoeHrFtIsGstBv8ATo5YdPvtGtTbmDTLyximmis7myjgmto5ZEhdFdgcI1q0ZSkq9fnnCdOpP21V1KlOo06lOpNzc6lOpyxjOE3KMoQp05J06cIxbhBqKcINQk5RTjFxjJ3vJRatzO79619XrqwTwp4XjgtraPw5oSW1not14atLYaTYC3tfDl79kF74ft4PI8qHRLsWFiLrSY0WwuBZ2wlt3EEe1OrWc4VHWrOcK31iMnWqc3t1GcY1pPm96pCNWqqc5XlT9rVdNxdWpzPlja3LG3JKCXLHSEouEorTROLs0rdHuk1zc/wh+E9ze2WpXHww+Hs+o6Z4Vl8CadfzeDPDkt7p/giaO6hm8G2V0+mtPa+FZYb69hl8PQPHpEkV5dRvZlLiVX3jj8fGEoRx2NUZ1niJr63iPfrtOLrTftLzquNoucm5NQpJtqlS5Mvq+Hdr0KL5YSgr04O0JNtxV4/D7z02SslZJW6+XQtEn0+y0mbR9Ll0rTZtJuNO02WwtXsLC40C7tdQ0Keys2iNvazaLf2Nle6TJBGj6dd2drcWZhlt4XTBVaqlKaq1FOcKlOc1OXPOFanKlWhOV+aca1Kc6dWMm1VhOcZqUZNPXljZR5Y8qSSjyx5UopKK5bcullbTdX31MTVPh74B1yHxRb614I8I6xb+N47KLxpBqnhvRtQh8XRaZBFa6dF4niu7OZNfj0+1ggtrKPVVu0tbeCGGARxRIq608Xi6PsfZYvF03h5znh3TxNeDw8qj5p+wcaidFOV5KNLljFym4pOc+aJ0qU1JTpwnz8nPzRTc/ZJqnzN6y5L+7duzSe8Y2+evjb8NNV8K+BdItv2fPhZaWv2jxf4J0z4i6H8H28DfDH4i6v8AB2y1m91TxJ4c8A+I9V1TwNoOl6hd312Irs3Xi7wreWfhnV/Gd74Q13SPHM2hXw9XLccquLxFXN8dWrSjhMTVwNXMKuLxtBZq3S9jWxMeXF1JOnGLqYapKhiIU8XSw0sRRq4am6cuWvRlCH+y0YxlKpRVZ0fZ0q8qMFWbjGpJwXK5ShGpeak6cpKN9jL+Df7K/gfSI/jHr3j/AOFPw5gX45fEHw/42uvhW/h7w34h8K+CtF8EeD/D/grwLolxAdM/sDU/E8cGhXvjXxJf2Fnc2el+MfGGuaHouueJdI0TTfFOs9OaZ9iajy6hg8fiprKsJUw9PMo1cRQxeJxGJxX17F4hyco1oUatRxpRoSlyJUYz9nGUnJxh8vo0/rUqlCg/rdWnVdJ04unS9nCMIpKzUptRTqSaalU5pXbsz6JX4T/C1NA1rwovw28BL4W8SQWdr4i8NDwh4fGga9badaW2n6fb6zo/9n/2dqkFjYWVnZWcV9bTx2tnaWttAqQ28SJ4n9o5h7WliHmGOlXoc3sa88ZiZ1qXNLnap1Z1JTguZ3tGSS6JHZ7Chyyh7GlyzspR5I2kltfTW3TsTav8Mvh/rvhPT/AepeEdEfwTpV54avtO8J2toum+HrWXwfrWm+IvDUMekaabSxOn6VrOkabew6U8LaXI1nFDcWc1uGhYpY/G0cQ8XTxNZYqUK9N4hzc67jiYVKdd+1nzT56lOrUpOrze0VKcqcZqD5QlQozgqcqcXBSjJQtaPNF3i2lZNppb3ukk7pWOsutM06+n065vbCzvLnSLyTUNJuLq2hnn0u/m0++0mW+06aVHksbyXS9U1LTJLq1aKd9P1G+smkNtd3EcnJFyhGUYSlTjOHs5qnKVPnhzU58s+Rx5kqlKnUSlflqwjUVqi5jSyunZe61JKysmoyimo7Kyk1tbW+6RmN4S8Kve6Pqb+GtAfUvD02r3Gg6g+j6e19olx4gcya9PpF21ubjTZtbkZn1eSzkhfUnZmvDMxJrV4jESVVPEYhKuqarKNerD2saN1RhU5Jx54UYtQowleFKEadOnGMKdOMVyQ933IPkblFuMW03u7tNtvq3e/U5XRPgx8H/DN4dR8N/Cr4b+H9QOptrZvtE8D+GdKvDrLw39u+rG6sNMgnOptBqmpwtfF/tTRajfxmUpd3Ak3rZjmOIg6dfMMdXpuMYOFbGYmrBxg1JLlqVZR+KKk9LylrK7bvnHD0IcrjRpJw+F+zjeO7una9/eet+vkjrV8LeGUh8PW6eHdDWDwkYW8KwrpNgsXhk2+mz6PAfD8YgC6KYdIubjSojpottmmzzWK4tZXibndatJ1pOtWbxPMsS/a1P9oUq08RJV7S/fKdacpzVTmUvdjJOEIRjo6cJODcIv2bUqfuq1OUVZSppaQaXWKTvq9dTerMoli8sZMoJjBXftxkDnnkHocdAW7gcHH6H4dNrMMwt/0A/+5Ec2J2h6v9DG1Pe8T5iIibcF3ELtk4xI025ArEKCAnynGHJbr+wf4v6+4ypbv0PMbtn3zRyys8yiQrndIqIdpRnY/MJWYfK/OUccMciok0k393r0NzkLuWZkBJBFuCCUZd0h3YYMSoJOGXGdpIO1iQ2Rzb69WXHl6b213+ZyV8kjtL50SqPmT93GfnYB2/1xcDOeADjaMDdtZRWlP4vky0c7JL++ZQUWQtt2u3mP8qFsN5fzEryGX0wfTOk5Rs1fW/ZmySsn1+Z/Mp/wUy8c+JtQ/aT1vwpqWmaVqNtouhaJo+gRSxOZ7XTNUtrXV5rpGea2ge6ub2WeGbzM744YIGQRREt6WX0k6MqvPJNTd/h5bQjzWavd6q+2uz0djjxmIadLD+xp1eeF435k1JzcZNtW+zdLWy+LSR8r6ro9jpvgkWGhazM3ibxlfLaa5ommpANIsrDS3guLe0mee5RhcfbBHeQPHJPbyRLvnuYyrLJrCrJ105RjCNOLcJOT5pSnduyb5X7srtaqK7SQ6lGCwsYU21WrytVhTX7uMab0TlJe4/ci73TlLq1LXxVdJs7a6SyvPtUMgtmlTzrzfbMzxfN5UluXWON/mwoM7uVXKkJXZzSmlZ3TtazS626We/39dDzXQUZOE91e7u3pa/2W9bdtU/Mh8Q6aslrodxpheKB7WZZbm4tbK3t2vEuZZYRaCWOOeWJYRbzTzyfaCrS/K0aIsIqlP36kW7y5krXvZW95f18iK1N+zpygpOnyyV2oxho/dtdKq5b3ctG+r6X7i5nsvDHlNJYW8Nmt7PYyqjS6nqV3qIjBttTngWeGVTHBePZtcunlWwuDHIhuII5YbvU0196KfNslGV1y295S19GrXvY0k5LDOEuRQUZtNJuo5OCTi0k1y2StLeLbtbc5W207SH0/RNTbUobfU1Z1utPvFuokikivDHbXLzLZvaLHctGkyL5srxpzcpDE8YbduXPUjGN6crqDuusUurvv3RzKnR5KE1VjGrZ88Gtb39yaclbfTli7e7qtdeSk1Cawk1GzVXaJ23yeTJcRAWZkkeMsFWIGKQABBJ5IZUDGMhgyaKGibdpJba9PTT7zmc5R5oq/KrptOyfd2v8Apt07259Zul0iTStOit57S4mE15fXljZyvbLbDKxW8zCe5sYASZJkjvFaXfEWBMY2yqUXL2kn7y0UdVfz00/FMr2s/YuioxcZy5+Zxg2na1ryTkr+RlWt81uYJnijnAQpOqMizSCP/WKsLyCQrvWMysAwyqoCedmjipJpu3lrr9xN3FppXa/D72v1Kk+qkubiyTy43eRLmJNpnZV2y7nUeaiph1xIPK3Nu3SA/LVqnGPx6323+exne7btbvrv26tfda/mPk1TyZLa5mtnjtrrzbu1IfCyRDJ+Uq2REGRwJAdvm+YhZsMqKNFu/JJO1r/O9twdVRUW4tc17Pva19L36/1Yx77U4rl2CMkEJYfOhhLcN8iIGkEkkm0MGVFCqvmMWzgLrCnJN63+5f5GXtouTV7Rto+jfXa7+9DbjUdGt7Zrm7ljEJWVxtZnMxjEsceIoVBd9wEeXBJkIBYlSpqnCrOdkrpPXWK0vbuv8wnXowg5uSfKm2ve100Wi72/4CPLTfzeIfOle5lt0jnmW0ild5o8CMbJCijzI5pDhE8sbSCGd1wzjtUFRXNyXutXzbXs+W1+ndJ7bnje2lioupK0UpWSdujaWi1enX7yGO3nSZRITHJM5QBSGhkZX8pVKMQxwi5wW/iKoGziqVSDSd99dn11ISs3+etn/XobLTODbCGJVKwEvM7Mkkku8lrkLIu1QWVdrKoTOABkVklHmk5SunJ2Vns/NJfizosrRcIWfKuaV73fV2b0+SLImu3iRWaWRZGWR48FyrRtJhnYTgKiKC+NhYoECgMxYTKzbS+H+vmNOrdJ/D/27+mu5asfENzpWo2l/Z3t9YalZzw3NneWH2mC6tbu3dZY5re4gVXimUqJUeKRTGrK7twEpewVSPK4QcXvzKMtE7te9dq+qT3V7o1jiJ0Zc0Ks6ckkrwclbW6do6bvXutJXV0f1gf8E5P2oLv9of4RtB4jimfxf8Ozp2g+Ir97kXD68JrUvaa0yAebFNcxI0d0H+/cJJJC7BuPhMwwn1PEunF3hNTqxsrKKc7civq7Xvfrbc/QsDjI4/DQrrSUHCjVi9eaSp/HG23Ny3adt3ofp7p0VvLtJzFn5hK+5girgsm11BDDcU+bllDHJHA5FsbT+L7jtrcoqYYYbO1GTGSq5+barqODuwBng55J52inyO2rd/y+RnKLey6dzsvD7b9U07LZH260GCdvLzRbRIBuYhQpKf3SVJOflrgxqccJik9H9Wrvp/z6l2uZtNNXVuvc+n26/wCfU1/OH+Uf/SUJFS+/48rz/r1uP/RT10YT/e8L/wBhFH/05Eir/Cq/9e5/+ks/Qey/487X/r3h/wDRa1/oVD4I/M/BkWardNdHowtqn22+Z8J+Of20tN+D37XXh/8AZt+Nfg6y+G/gP4n/AAs8UfEH4JftBaj4xhn8G+NvEXw4tn1n4qfDDxLptz4a0uD4eeK/CPhBJfHenXeo+I9Y0LxP4Ttr+e21Gw1mxn0OuqngJVsFVxdCarVKOIp0a+GdO9SmqitCpT5E51KbaUXKV2pyjFaSVuCpjVQxccPVXsYVac6lKtGTlFumrypSUnZScYyknbW1lvY+RbP/AIK96bofhr9lL4l/GH4KW/wg+Ef7VHw1/ag+NGjeLNc+Jk2peIvDfwq+BC+Fb/4ba7/whdr8NLSXxHr/AO0ToPjzwRq/grwZY61Z61pUvibTNCz4h8QTw6bL3rIqk/rtKjOFbEYDEYHC1aUKaadfGKSmlU5nT5cPUpzp1Jr3NHO6gmzl/tfXCupGVOli6WLrU6sqsbKGHnH2d4JJp1qc4ziuZ8vMotOWp7J8d/29/ix+zf8A8E7l/bd+K/7Lcfhr4gxP8M5dT/Ztu/jAV1Lw/a/Fb4meF/h/4ds9e+IifC2WKw8SabaeL9J1zxNocfgi6j0i+j1Hw4mp3k9mNSlwwmXUcTmjwFLEx9m44iUcWqKlCf1WhWxElThFxlJVlQapttP3ovS5riMdWw+XxxtXDyc/3Evq3tnTaVerSpqNSUlJKcY1GpRs7STtZpGn8Df+ChUni7x5+2r8Kf2iPhVp3wB8efsK+GPA3xA+Ll74f+JkXxf+GV18PPiD8PdZ+JWjeItG8bN4H+HOuxX2neH/AA9q8uv6FrPgTS5bNI7S40681aO4uFsjEZdajgcRhsQsRQzKdajSboSw+Ip1qNSNGpGpQqSqJ0/aStTrJ+znZytyio469XFUK9OVGpgIQq1FGcK1GVOUZShyTUIzc+WL9pHeLWibenxr4K179nr/AIKbfs3ftQ/FX4hfsR/BL4Kftk/CPR9Z0TXdI+LPwt+BPxy+KPgO8u/hfo/xY+Efii78RfEr4M6xZX2i+L/CniHSrqyg1/wZqljp9zBr2miz1GbSHlfLEZPgsFj8HGSw2Y4bFJSVRU1yzlGusLXpzdGSnGdKs7Nc6vZNe67m+DzbEYjD15c1bCVqD5ZUlVmpQUqLxFJ8t/dVWirq8bq9nZo739ij9v8A0y18Y/st/syeOPCXg7wLofxv/YIg/b/8NeObvxl4E8HeHvh54M+KPxau4fh3+zjpngvwz8Kvhv4V1O5+H/grxRoGjR+MrKTRLvXo/DeoX+p6Bf6pNea5f9eOymOHp4uthkqccHmKyt4ahRk4VKlLD1JVsQpSlOcI1KsHPkvbmdoqEPdObCZq8VUwf1iXvYrLnmXtas4pwjUnSjClKTavKEZ8rk3rbVt2Z0/jD/gr34Y8Ka3+0v4U0/4RSfEDxd8LP2kvgl+yl+z14d8AfEzQ9Yuv2n/jD8dvBEfjfwtpNrqmpeHND8MfDDSNLs5LhPE2valrvirT9IsdG1y/8y5u7XTtJ1e4ZJVqRwk/bwoU6+CxGPxE61OaWFoYWtOhU91PmqTqOmnSj1nWhF+7dqZ5vGLxEI03VnSxmGwdBUJwl9Zq4mhCrBc7vCEIOclUd7qFOdvesdh8c/24f2wf2U/2dPjd+0L+0Z+yF8H9L0n4Z2vw2vfC+nfDb9rHVvFtj4lm8ffFHwv8OL7QPEWra5+zf4V1Dwtf+FYfFFr4jfV7Hw54m0bX4re502JtFmSO5lzw2XYPHYvD4XBY/FTlVWKc3Wy9QnFUKDrQlCMK01Jz9nKNteW7vdJF4jH4nB4epicVh6NOEFQX7vEc/wC8q1vZSTk4wSjFSjLpppvc9N/4KEftUfDT4KfsaeOfjXffDL4b/tW+BrbxP8M/A3iD4aaj4r8PTeCvEjfEf4jeE/h8ItR1W68J/EHQ7iHR7/xTZ6rPp9/4dnW7t7YoWtJHjkHDg8tlmGKhhKt6SnTxFX9/h780aFGc/dpzgtZShvFWV9bxOjEY94Sh9aoSU2qlOk3SqpXlUaSvOEny2v1ab89nxf7CGg/st+NvHnxt+J37Nv7En7N/wb+EPgfxpN8M/g5+018K/AvgDwvrP7Q8nh60OnfFfXPDOmeGvhX4WutM+G3hTx3Hq/gDw/4rsvHPi3R/iVdaDrmt6PHZ6LHZXGpZ18tw+A+rt06UcRWoqrWoRpRjLCxleVOFaS95VZ0+Wpya2hUp3tJtG9LHVsa8QpSrVKFKo4UK9SrJxqyhZVXSXM1KnGalTU3vOM7aJG/8IP8Ago1oHxQ/bk+J37Hl18NrzwpoGg2/j62+DHxtu/Fdtd6F8evFvwSu/BOi/tBeDfDvhiTw/p13o+s/CXxR40/sK92a5r41geGfE+oxpp1vpckZ66uXTo5fQxyrQqSm6P1jCrl58JTxMJVMJUai2/38U3KLSjTio3tKTvy0cfCWLq4T6vOnFOpGnXkpRp1qlCahXjBtJNwk4we/M9YtpNn6W1556QUCez9D5Y+Nf/I12X/YBtP/AE4apX8keNn/ACWWH/7J7Lf/AFLzM/UeDP8AkUVf+xjif/TOFPIK/Ij6wKACgAoAguLm3s4Jrq7nhtra3iknuLi4kSGCCCFGklmmmkKxxRRRq0kkkjKiIrMzBQTTUXJ2inKTTaileTsnJqMVrJ2Tdkm3bRCbUU5N2UVdvokup4tpH7Rfwi1mHX7+DxLf6foPhvwdqPxE1Hxf4k8HeOfCPgKfwHpWWv8AxjonxA8V+GtF8E+JvDVtbBNSfWvDWv6vp50ee01pLl9JvLW8m9SvkmZ4eVCM8Kp1auJeEWHoYijiav1hQhNUatChzVqU3CpCUm3yQk1ScudpPnhi6E+ZqVRRhFzlOdKdOkoppOSqSiotNtcrvqnexveAPjJ8P/iXdeILDwrquptqfha20e+1/R/EfhLxh4H1vTdN8Qf2quiatJovjjQPDmqzaNqk+g69ZWWs21nNpdxqWga9pkd2dQ0TVLW0zx2U4/L3SWKowSqValKFbD1I4ihOrTlShOlKrTlOnCdOdeineSTdRJSlra6OJo4h1Y0pJypcnMr62nHmhL0lFXW+m9jzm2/bE/ZrvPhh8RvjNa/FbRZfhp8JvGup/Dnx94oXTvEHk6J460i+0bTLrwrDp/8AZH9r63rE+peIdD0/SrXw/Yao2uX2rWFpov2+e5jjPTU4dzqnjcBl0sBNY3McDHM8HRi1OdXAVaFatDFT5JSjSpRpUKtWU5OKjyqnU5ZyUHnHHYSVGeIVaHsYTlSlUfMkqkZRg42aUm1KcVomtdOp13jT9oX4RfDzV5tG8XeK302awvdA07X9Qg8O+KdX8NeDL3xVcWVt4cg+IPi/RND1Lwp8OjrUmpadJYP461rw9FPaX9lfq/2K6t55OfDZNmWLhGth6HtITjXlSUa9BPFLCwbxEsHSlariPZqMnNU3J8ynCCco8g6uMw1KXLOo4uNudqN4Qu0oqpK3uttqyWt3G6s2zH/aJ+KcPgLwfbeE9A8caF4L+MvxjuL/AOGfwEm1vRtS8TQTfFPWtJvP7C1W78OaTZahd3/h/wAJyKPEvii5uYIdGsdH0+X+1760huYjJrkuAWLxLxNejUr5blrpY7NKdGpCnOrgKVbDe2pRqSlFweJdelhIzg+eM8QnCUZxcoTja0qVJwpShDE13OhhnUvyqvyKTk9Gn7GElWtK8ZKPK+a7T7fx18VvBXwwg0VPGesXa6nrxvo9F0Tw/wCHPEfi/wAVa8dGsRqGt3WieC/Buk+IfFOp2WkWhS71i7sNJurPR7ee2bUbmD7Tbedx4TL8Xjud4WjOdOnHDe1q1J04UaUqzjQpqriGo0Kc6+IjN06TfPaWkeRJmtbEUqEU6zlBuF7Qi5yfJFc8opXVm1Ka5rJJ9kVNV+N/wq0P4Nv+0DqvjXS7T4OJ4FsviX/wnjJeSaS/gbUtKttb07xDFFDayahNa32l3lrdWsMVk97OLiKKO2adxFWtLKcwqZpHJYYeUszli54KOGqVKV/rUKjpTouceSCcaicGr811JJtqyJ4mhCh9adRKgqaqupZtKDjzczUVJ/Dron23RZk+Mfw0gn1K2vfFun6VLonw0svjBrx1uG/0OHw58NtRfVY7LxX4luNYtLKDw5YTvoOvYi1ySwvkGha20toi6TqBtoWXYxxjL2MpqeNll1P2TjJ18ZGFCpLD0LOXPU5MRRtZSSc1faSTdakrpzSth3ipP+XDpqPtXdWSu7JPWT2Tszgpf2rfgTaeFfiT4z1Xxnd+H9A+EXhfSvG/xEm8VeDPHnhPUfDng/XTryaL4nk0DxJ4X0vX9Q0PVLjwt4msrHUtI0vULW51Hw9remxytf6XfW0HfHhrN5YrBYKlh44mvmFethcJ9XxWFxMK2Jw8qSxGH9th5yoxrUPrFBTp35l7WlZSdSKfO8wwap1qjrWjhoKdaTi24xlflnZJ3UmrK32k1oO8I/tWfAPxs/jJND+INvFH4C8LaF468RX3iHQfFXg7SV8D+J5tXtvD3jXRNY8YaDoGl+LPB+sXWhavaWHijwnd63oM93YyWq6h9peKF88RkGb4V4dV8HyPFYirhKSpYnD1/wDaaMaVSrRnKnJxo1IUq1KtKNbk5acnUlaEKji6OOwtaNRwrfwqaqz5oODjTdkpxTXvpt6Wu29LGzpfx7+GnijSPiTPpPjS28I33wy0GHW/GkvxP8K+Kvh8/gTSNV0rVNR0Txn4p8O/EOy8Bauvgq5h0jWLmDXmn0/Q9SHh7xFYW+vQXei6qbDOplONw1XAe1wzr08dWlSw6w9ejiKWKlSqUaNWlTrUPdjVpzr0/rF5KFKLdXmVGnUnG44vDz53Go4qnTjUmqkeXlpvmtU1S92fJL0tbRvX5f8AgX8ebtPjd8X/AAPrPxw8Q/Ev4T+BfgN8NfizqvjP4weEPB/wx8U/D3XNc8T/ABN0PVrXW4dD+G3wftLTwhr/AIZ8FWHjTSLrxJ4Xa4+z/bta03xFqHhnV9Lt9P8AdzTKKayjLsTTyuhgcxr5vj8thh8DXqYqGNoUaGFq0XzTxOIivqksQ6Upw5Jzk5us5KMWvPwmLbxOIpSxdTE0KWDw2IlWq040p05SxNSEly8sU3Vpcqs9uS6SfMfXPgH40/Dv4la34h8M+FtW1Y+JfC2maBrmt+HfEvg7xp4F1+30HxTJq8HhzxFbaL448P8AhzU9S8N63c6BrlnpviDTLW80a6vtG1SxivmvLC6gi+dxWWYvBUsPWrQi6OKnUo0atLEYfFU5VaKTqUp1MM5Qp4iCknVg5cqThybu/o0sVQrSlCnOTnCMXKM4ODs72mk0tJWfpbbU4K3/AGvv2bbn4d/Fv4sQ/Fjw+fhz8DPFOqeCfil4se31qLTfDPirSLPQr660WMTaXHc6/dXMHifw+ujP4at9Zt/EV1rFhY6BNqd7OtvXV/q9nTxuW5esE3jM2w1HF4KipxkqtCvUr0qU/aRlyKEpYbEO7mnGFCtUko06c5KFj8H7KtW9vD2VCp7KtL3vcqXS5WuXmvdrVJrVH0hG4kRJAGAdFcB0eNwGAIDRyKkiNg/MjorqcqyqwIHjfc/NXs/S+tu19e51p3176nyr44/aP0ZNS8R23w98cfDdNL+C/wAQPD/hj9o7VfF2n+Pb6bwfB4itLd9F8K+CrHw9o0WneLviJr+papoWmw6Zb+IZDob6naxXelanquoadpU/v4bJKjhhKmMoY3mzTCYnE5LTwdbBQhi/qcpLFVMbPERqSpYShCniZT9j7KrejzSnGnTrHDWxkE6nsatFLC1KcMY6sK0vZ88VLlhycvNUlzQcUnKPK3fW1vRda/aC+Evh3xXa+DdX8VS2+rXPirQPAb38XhzxXfeEdN8deKZLSDw34J1/x/p+hXPgTw14v1+51HSLPR/DHiHxJpeuajf6/wCGrC1sJLzxNoEGpcMMmzKph5YqGGn7KOHr41qdWh7aeDw3tHWxFPDWhXlh0oSlGooz54QcoOavJbTxmHp1Y0ZVEpSmqalaXJ7ST5YwlLVQqN/ZlKyaabulezB8dvhdcfEez+E6eJLhfGupp4rbR7Sfw14stdD1yTwKNP8A+EzstA8aXWhQ+Ctf1TwnJqdtbeItI0bxDfapo93Hf2d/aQXWlanDaDynHRwMswdG1CDp+2TxGHlVoKvf6u6mHg/b0/bxSq0o1UpyoTpV0pUatOpIWKw7qey55Kd6iXNHlhJ0XaqoTeknTek1FtxduaxW8K/tB/CTxr4v07wR4c8VSXuu65ous+JPCxufDnivSdC8ceH/AA9dadZ65rXw98W6xoen+E/iHpelTaxpD3174I1vX4ILXU7C/d/sF1DcvWJybMMJhni61C1KnXoYbEezxGHrSwlXE0atfDwxlGnzVsNOrChVXLV5PZ1Y+xqctVxpsji8POpGlGcnUnflTi1GSinJuMmldJJ7dux0N98W/h3pvxO0j4N3viW2h+JWueDdd+IWneFxaalLcSeDPDWo6TpGt+ILi/hspNJsLOx1PXtHsmXUL+1uJptQt/s0MysSMoZZj55fUzVYaf8AZ1PE08E8TKMlGWKqwlUhSopa1ZckJylyqSShNNqasU8RRjW+ruolWdKVbkd1+6g4xlO9uWycore93onZ2871/wDau+AvhvwZpXxC1LxzLL4P1fwFb/FSLWtG8I+N/Esem/DC7t3u7X4k+JbXw54b1W/8IeAbm0iuLu38Y+KrXRvD01ra3k8eoNFZ3bw9dDh/N62Kq4KnhoSxNLFrBShVqQpueM5pQeBo2mlWxCnHlnGnzODqUeZxWIw/tM5Y3DU4KrKonTnSVeLV9KNl77srpO90n7z6I9Z8bePvCfw70Rdf8YaxHpNhPqOn6Np6Ja32p6prOuatOttpWgeHtC0i1v8AXPEfiDVbg+TpmhaFp2oavfuHFrZy+W+3zsLhMRjq/sMNSlUqOM6jUJQUadOFrupWqXpU4RvFc1SSck0o3k1fWdanTgpzn7rlFRai25OdpQiklduSaWi0vq0eeXf7SfwW074O+JPj5qfjQaX8KvB7eLE8VeItU8PeKdNvvDlx4F13U/DPjHTta8KXuhweMNO1fw3rujarpuraPdaBFqdrPY3Be18pBKetZPmDzGjlUKMZ47EQoVaFKNalUpVaeKw9LF4edKvBxhOlVw1alVpvm55Rmt3oZ/XMN7B4r2lqCck5SjL3HG6kpWTelnrY3ZPjj8KIvEHw78Kv430c+IPiv4V1rxz4B0yP7ZLPrvg3w7pmn6xrXipmjtWh0jw/Y2GraYzavrkumWUt1f2mnQTSahPHbGf7JzFUcXiXhl7DL68MNjJymowhXrT9nTpcylrLnTVoty3clyq5X1rD89On7SPtK1J1qUNeadJKLc0rXtacXra97LVMzvB37Q3wc8faN4D1/wAJ+NbXVtJ+J/jPxd8P/h/drpmu2f8AwlPizwHbeNrvxZpumW+oaXaXTRaNb/DrxnLPqcsMWkTLocptb+f7VY/abxGSZnhauLoYjDunXweHw+LxNOMoz+r0MWqP1aU3GUo3quvS5YXc/f8AeiuWXKqeLw9VUXTqRkq9SpSpPWPPUpOoqkVzJW5XRqXk7R93Ru6vg6l+1R8DNIste1jUvGN7ZeGfDnhrxD4vvvG0/gnx9H8Prvw74VmsrbXNQ8PfENvCw8D+LfslzqFpbxWvhXxBrV5fzu8On291JDMkekMhzWr7FQw1H2mJnhKVKh9ZpxxMamMjKeHU6E6iqKVZU5pwceelJShUjCpFxUTx+FhGTc7RgpzlV5ZuMY03ad2o2919u91dE/i39qH4H+B/DT+LvE/jSXTtDg+FkPxru5ofCnjTVL6w+F9xdWFpD4u1TRNK8OXuuaVZu+opJ9j1HTrXVktrHXbx7BbPw14hn0xYfIc2xeLhgsPhHWxFTM3lCjTxFCEXjoyUZ0acqraqOE5U4SlGThGVainK9ejz1PG4WnD2k6kVD2UK7fvaUpyUYzso7OTSXXukdbr/AMavhl4XvvFem674ptrG88Ef8K8TxRGLLVbmPSrv4sa/P4W+HmkPcWdhcW914h8Ua7DDZWXhywlutdhXU9AvLzT7ax8R6Bc6lhSyrMK9KhUp0I8mLeJWHm5WU4YKlSrYiok2rU6dKtCdSc1GMFGom06VVQueJo05TjOooypvDxqJ3bi8XJRw6dlr7RtJJXte8uU9TrzzYR5lhidmKjdhFLNsAYhiOQDz8vHBz071+h+HX/IwzD/sB/8AciOfEJtRsr7/AKHN6hfnCwTK6wyIRmNsxqQCAylwrgq5Pz5VQuccEAfsG71M3FxScFr16nnWolY1eKCEbhid3DksUUnp91cLuO/du5VRv4rGrt8/0Zok2l3tqcbczZjZWdyZsAMq7ViT5WBVmAkwWUMwIZQcDLDmsTWKS9banEalc3KlW+/ggqu44RiBwwBBdiGO5gAuQW3L8oq1zR1Wl1v+JslHTvYyGndpPusDCWeVlyQrvgBuWXeFJBZ1A+9yByAm7/MrRH89f/BSOw0Gy/af0bXIvFguLiH4dve6/p32Gz1GDSr7T5b6LRLOaGeG6sydW+0RCeO4iZvICqbe5WYMvoYPmdCslHmbnFQjdxu/dUtU1tBtvXoZ1lFVsNOo/ZqNKs+ZpSuuePs9LPduSWnRvoreLfs5+HNH1my+IfjKfT77xj4bj0yfTl8GLJp2mXWv3ckQuzd6+1g1tfafoOniKS5Nnpsb6hqvmW+jQXFrHJLcqsbOVN0aUrRqRSamnzKMXaPKr7vW7aTd273OnAU+eFevCSlTk+V05Qi25J3u7ptJvZbK6asj5S1n4haPeeOfEmpat4SmttIuRLbLoplbTLLSgsZtVazgi/cxCO1DLFHK06Qs6qkE0jZHoRw8/Z01CsoyXvSqNXUrvmWjTSsmo7K+tzyamNorEVpVMM+W9vZpcvLyRUZaq2/LJ2ffYpePdXi8R+CvDd7Y3ei2OmQ3GoWi6JbTxXGt2cVtGj2j3mIYbia2kWc2yXMkCm4lO2GNT5qgwy9niK3MpTm4puTdlJtfZWi+SS/IMZW9vhKMqXs/ZQb9xJ88Yp21SV9tVzPVfeY2qeFfL0nQ9Vsr2DxE/iYRaPo89lP5P2DUNI03TdV1mPULGeF5fs+mW2oTaZBcv9lt5rqzuNQW8ltrZTLtTblUndOCg7tP7fM7Rs79Gtt32Mp0oxp0qkWq31m1OFpJKEk1e8OZfzLWSt16HlFvLpEjahbX9qdQtrmO4EVx584uLaczj7NcW86nyGeFsFIJ457V43mOzzPLki6nGbs4Oz5lpZPTTXVHlpQvNTipKXNGL5uXleylzXTsnr8mZF9Fo1zDZW+jxXr6gUlh1mO78tLRZvPaWKSzljnuPMRbRYVee7SArNvijTy41kfWPPHStyr+Vxe6a05l0k3ulpa3cybhKEVS53JLlqqpZK/NK7jJO7Xs3G192u926ET2jpDFDK1uk8knlxTorwiHDLM/2jzhJvMm1BE0AjTCTMNh2NQbWtrbZPSPzktblOcW0EjTlY3he6lEqEwSTzQtLvTEqCF/NhkCsrSAqW8xvKDFGIk3sDfLr+Hf/hhhurGC1YvEi3TSxAzoEVdrbHXhMRuioDh5Niuu7y3JFW1OTSvbtpv+HQzc4winJeu+m3b59DE1GSG53yeZsgUIX8tpLdHYlTCoDE7QoDkxomSofezF8nWPuX5dL79TKtraT6Xv26dP66HCySI9zHDE8Vt5eXkc+bLCZGmcxEKFIUsWG/LSNmMvs+YovYk/tQuulrR/Lf5nlTd5PknZW7vuZL6c94+Gu3cAZaNGZQ0ePnkRyejFFC+YmEYMoOcsNY2jqkldW6fdcwdLnbUp6aveSv8Ad8ypK80E8cdtI0Tf6yJX8ra+44Yyxx7EIcAO/mLwCWYlhg3ZSXvax/X5a9xW5Wor7OqS200Tt1XqdMNafKRXEVuXKqkai5k8iEsmZJAGcDCsh2ZDhgMkGPdWEoJfAno/PbXv8up1RxC+1BNtWvpFJ9ZdF8r9SKe4kk8x4U+UTGNWCbfMBjDSIXjKxOuPmMYl2jhdpT5qapxsrrW3dicpty5WnZ9LFFY7vZcXBmhUwyLuQxWyMEcsqsLUTF5kZIzE7wlliLKHYFgHOWne3X1ehK9raTlLRNWTUU+i00u9X5/ciea6RWeSYxTXW1xCI02iBHG4lyjKq7i2xUIQbmOGIBq+X3bWaXq+/e/f+txc6TvJczatbtpbX8z99f8AgiT4X8TWNt8YvFJ3f8IZqNz4c0eB2jYyT6/pyXV1dGMPuYx6fp19bx7Y3MAku1jVC6ua+R4lnF18NFJe0hRlzNdIud9babtee3Q+14YpSjg8TUcuaM8THk8rU7O2ndM/oatp1CpvKxo3zh0UsHOzB/d8leSHypOGPPU184j3pRbeivex0ljc/LIkrSFWO2NgQuApddysmXHLA5xuLjjlGWtIzasr6X10+/8AAmzW+h3HhlgNV04gl86hZoVeWRmRkuIo8qX3Z4XLEY3dR94mubMWnhcU09sLX/8ATc+5nP4l6L83/wAA+uG6/n/M1/Nv+Uf/AElELqVL7/jyvP8Ar1uP/RT10YT/AHvDf9hFH/05Eir/AA6n+Cf/AKSz9B7L/jztf+veH/0Wtf6FQ+CPzPwVE7sEUsewz+A6/l1qh/qfiH+2LpnwY/4Kxab4H/Yw0600XR73wt8Yvh78W/j94L+Pnhb4j/Bv9oHwb8G/BWqyya3rXwS8C+K/CWi654gn+JSXT/Ca5+KOg38ngfw/4W8aeJR/bGo6zc6ZpsvXk2dQy/EV61CrVhjFhcRSoUuWynXqJRo1KzadqVCajiIaJOrRo69+LNMrq4qjShOEJUZ4mjOrXjUXNCnCXNNQkr2lJLllG+q5tO3oX7fv/BOmy/bR+MH7Klr4i0vw3o/7PXwf+Fv7S/gzxTfaZ4gufCXjzwX4o+KWi/CmL4OeLPhDY6ZoUun2ms/DPxV8LrDXbe4uNW0W3sT/AGZb21jrNiNQ0uXvyvNXl+Gx0aXtXiq9bA1YR9nKVOpRoPEOvRqu93GpRk6dSFm/Zzkm02pHBj8sjjq2Dk6aWFo0MVSnC/JKEq3suSVOOv8AD9lFxeuie6Z53+0n+yx+3H+0t/wTA8XfshfFnxL8CfFf7RyeJ/hHY6P8X7Xxp4i0fwP8V/B3wp+MPgTx7D488ZWUvgKTV/BPj3X/AA14QlsPE3h3R9M8V6CfF87ahpeuJpF+1ppRhsXgcNnEcbQp144SNPFJ0JUmp4evisJiMMoU5fbo0qla8ajS5qcNVq7VXwmMxWWPCVatKeJ9pQj7ZySjWjSr0Z+1kulSUI804rZyPpP9qX9jvSPiL8HbX9nH4E+A/hV8Pvhz8cPjb4A1z9r6XSpT4J8ReLPg5p3ibTPEPxY06yvfCumHVPE/j74j6foWm/D2/wBT1/UbWSLwTq3iHbrCXdno9nLy4HF+wqrE16uInUoYedPBXg6lKFVu1GUoyXLGMOecorbmUG76m+Mw8a9J4ei6UPrVWDxlpJTlSjK9SKkmnzcyUNNeVzimrnz5Z/sH3/7O/wC1n8QfE37IM3hS2+GPx+/ZO8W/DL4+fCz4g/HL4g614un+Jnhx9VPwK+Lujf8ACZL8R/EGsWtlba5rnw48SLqWv6Pp2g+GtRttS8PWWqajbXemX/XPNHisFQhj5VJ1sHmFPEYOvDD040/Y6LF4eq6NOlCnzTSrU5SUuad1q9VywwKw2KqVMHGmqGIwlShXoyqP2rxF7YerGM5Tm406blTl7zai1aySPPfgP/wS98UW/wC0X+xz43/aX8Afs8fFD4bfAD/glH8N/wBijxR4P8SJbfEsn42/DrxppN/H498M+HPGPgGLRp/Ct34c0u9h07xBPLpnieyl8QT6VJo0Vs15cT3jM5jWw+Z08LUxFCeMzuWY0nFcjjSqUsRB0ZvX963UjpbWNOppvaMHlUqVfATxMcPVpYXJlgZXanz1YVKL9pGL0dOai5R0e2+h5l4+/wCCTPxBtfFf7THxU+D3iD9n39nq78Kftpfs9ftnfseWEST2nwg0/U/gd8KH+HniHwT8bPC3hjw34ei8GeEfFtzcavqWo3Hge61XULQalFqBczR6hZXvRSzmlOngqGIp4jGRllmKy/HOVvauOJxM8TTrUHK0avsYyoe69LwcN7Wiplc1LFVaFSjhZRzDC43C6RVJSwuGjRnRqx0UPazjWUn0UueztY9z/au+Hv8AwUS/b6/ZH+N37PPir4D/ALKvwaHjvRfh2vg3VLb9p/xP8VtP+IHiHwt8Yfhr8QLnUhd6d8CPDcPhPwBN4R8K+Iki+02Hi7xHqWs6p4etJNO03S11PUxzYGvluWZjRxFPEY+rGk8TCbeCVKdKFTCunB6YinGUnOo7r2sEuVx5nKMommKo47MMHUw8qOEoym6VSMViI1Y1HTqU6skvdaty31s9GpWV0fJHx6/4JK/tF/GvSv2l/E3hPwB+yB+zPqvxz8FfszfD2x/Zn+Cvj7xbqnwZ1/Vvgr+0P4d+M3ir4ufFHxAvwO+GdjL8RpvC2hD4c+HbDw/8KNQX+xb9l1TxGPMuZbruw2eYbBPCRc8Zi4YSWYVHja2HUMRCOPwUsHTw9GnGvieeipy9rOXtdGm1GOl+WtlmJxDxLisNh/rEcLSjhKdRSoznhMTHE1K9aUYxUazop04Rsm1pd6W/SD9nn9nH9p/9inT/ANoX4HfAXUPhT8RP2bbvSvFXjP8AYq8L+PvHHiXTPHXwA8feJbW81K8+CHjbyPCGrW/ib9n2z8aXp1vwP4isdavPiD4N0CbUvCmp6b4thk0bVNL8nGYrD476pWxFKrTxSVOjmFSlBunjKdNKnHEprWOJdGPs6kU7P2UZqzk0enhqNfB/WqFKdOpQftKuCpSa5sNUqc1SWHa/58KpNVISkvdVRptqx8gfEL/gmZ4Y/ZN+A/7LP7Sfw38Z+GfA37V37JPjz4ffFz4t/F/40fH34h+GfhP8RIfEsNzY/tcaL4gvvEFx4v8ACfgHSfjk/ijxVdvqfhfwBZ3t34iuNFgmjeG4vEl6nn3O8wp46r/wm4yhUp0YLDUVPDKHvYBtxhCpzUOSlBqpNtx542vKxhHJfZxwdTCQSzGhVp1ajdWtONf2i/2uK5qk4Pn553UYRtNRlpyo/bL4B/Hzwb+0Z4Ll8f8AgLSfiJp/hY6lDYaTqfxD+GXjz4WyeLLS40DQ/EFt4o8IaT8RPD/hnXdd8FX9trsNvpPiuDSk0fV7uy1JNMuLqG089/mqFaFeDnT5nBSlFSnBw50teZJ/Zs7J9WmfQVKc6UlGp7Pm5VJqnNVOW901JraSad4uzStdanuFbGb2fofLHxr/AORrsv8AsA2n/pw1Sv5I8bP+Syw//ZPZb/6l5mfqPBn/ACKKv/YxxP8A6Zwp5BX5EfWBQAUAFAHzb+158P8Axv8AFL9nT4l+BPh5bW+peJdesdEQ+HrrUINKh8aeHLDxToeqeN/h6dUu3istNb4jeCbHxD4Ejv8AUJrfTbOTxEtzqFzbWcc88ft8O4zCZfnOCxmNuqFGdRqqqbrPDV50alPC4r2STlUWGxM6VVxipNRi5NOMZI48wo1cRhKtKi7TajNe9ytxpSVWcE7O8qkISpwX88477Px346Q/HH4t6B8M7F/2f/F7/Ci4+Llqvxw+Ds3i/wCDqfEjxt8KdN+HHxHuodM1RD8SY/hnd+DdU+L6fCv/AISTwvZfFOfUPFXgmz17QfEWmX/hzXtf8L3Xbk9TA5dLFzWa03mkcunLLsznhK0sNg80+sYR/WKU50a2Np41YFVKuHx9PDYiVLFS+rypydKUjmxEcTifqyeEksI8Q1icMq6UqtGOElOEJwqNKNF13FNJJ80IRT0Zwfwg8FfG/wCGes/tF/FHw7+yjonhHx78bPiZ4U8KeEPCuneN/hjpeg+E/hX4E+Gkmj/Dnxf44n8O6pPZ3GmaZ40vvEWq+OtN8Kw6x4wsF8YajpvhDw941svDGn6x4m6cfisnxdPJMBLOsRXwuW4HGyxFetgMbUxNbGZhisNia2CwtTEyryo1JYdYPC4LFVa8MBhpUMRPHypyhVp088PRxdKWMrRwUKVXE1KdOC9tRlCnh6dBRpTtCTlz392cNOR6O1j5+m/YW+Oen6zf+F20rw942+G0n7bHwM+MGk3N/rXh/RtXvtM8FfDz4Mav8T/j146RtMnVvGfjDxn8EX+HFrpfheBtXbTPjZ8YfEGt6TrkGsaHe+GvbhxZlb5MWqtbDZiuEs0y+fLhqzpYfFY/Nc2ngcmwtWL9rLB08PjKGJrYlWVGrg8NGqo06kkYPLcSv3c6dKpQeOpVYRjUty0f9nqVqklb451qU4KDV1Fqpdp6e92vwO+Mni34W/F79mXxl4C1DTdO+K3x9+Mfivx38eJ/EHgm68M+Jvg74++Nup+PbGx8MaNYeJ9S+Isfj8fCPUdC+D+k2XibwdonhzwhceG7jVode1jRtB8N6Z4r8yea5Zh8yy3O8JiFJ5bleXYfB5YqVRYjC4/B5bDCTnVquFDA06NTMOfNHWwNXG1cT7lDE4WhOdfEU9o4PFToV8HUp2lXxtbEVsU61KVOVKpWlWpzirqp7WnScMFGmleMYKrZxTPpnx94M8f+L/2mfgFq7eGdPvPg18J/D3xQ8c6hrt/r1pYXlp8afEej2fw78BXeh6NawXusazNofw68R/GLSdXtdSTRfDZtviDY6vDq2oa94dtNJHz2CxGCw2RZpQU7ZnmNfLcHGgqFZxWXUZYjFYpKuv3cfaYzD5dJRbbbi+s0o91enUq4zDNQi8Nh6VapObfvrESSpqy1vD6tFOU9lNSTPCv28/jJ4n8CfDD4ja98I5I9d8VfCLwVqXiT4n6PoXhG1vvFtt8P9VGj3+q+GdC+K2r+LfD/AId+FHifxPotibi3tk0H4l+OtQtn0HX/AA58PLs2FhfTexwnl2Er4zCf2kp08NjMRGngXVxUqWDqYqi17KtiMvjhsRPNMJQrcsZSUsLRpy9rTq46gjkzTETown7Bc1WELVvc+GlUsnCVTVU5ThL3ZNaJo9V+PnwKvfiD8FPh/wDs0eDNAi8NfCrxFr/gDwL8T08O62umR+CvgJ4GsJPEuteFdEimfTr3W9L8dR+C9B+BF3YWqJd2vhb4i6p4gns5rbRbqym4cqzOlgc2xWcYupUxuLoQxtfAucYTWKzXF18JQw2MrqpGVNPCU8Vj85qe0jKlXxeCjhZRUcb7u2Jw0quGw+EoQjRpS9iq3LK3Jh4xjGrQhe9rw5uW+rnJs+TL/wDZ3+M1j/wm/wBr+F3jzxx4J+JX7VCaf8XPBuofF7QvHnjzxz+yL8N/hx4q0P4ZeGNF8TfFj4kR29z4D8W/E2LQ/Hnj7wJ4m8b6Lqh0X4ifFDwdB4bOkXb2uqe7Sz3LXDBOnjMNgMZgcjdTAVcLlWIwGFwnEeKxUKuaYpLAYaNSljMJSrV8Nl+PhSqKusJgcTRlNwVNcP1PFWrqcJTpV8dyzi6qlVqYCjCoqFFtpJU/auU3F2Tc4tuzR478Svh18T31nx54Vtv2UNP0XxD+1Z+0D+zxo+q/CPwJ4u+E9rfXv7B/7NC+GPH/AMS9a8T2Nr4g0PwPd6rf+IvFviH4PfESy1XxFaaJqMfxk8N+ANM1bxLpGnaBr3izvweOws8NhWs8q4mPDWWZlNYqrhsZhoUeKM9xdOlgqUatep+8wlN4WhPDYrDYqrKjHKY43FVKVKvNUZrUqyqVE8BKH13FYe0KdWhUtl+DVOdTmhGTkoqq0qqWv76Ed6kT6q+J/wADPi54s8R6B+0M3gaTVvFg+LHwE1DWfgZpmv8AhSDXbf8AZ/8Ag1d+Pdc8M+C21zVde0j4dav8S9L+KnxBT41eIFbxVZ+EVu/C2ieBdC8VeJU8IaJ4s8S+FgM4y+hhMRlEcTKjhpZZm6oZpLDYmSqZ1meHw1OWOjhp0/r1OKwGCxOX054unGtJ4/2leGHqVvqmH3rYOs6scW6UOb6zg3Vw0Jc0FhKMpuMKckrSbk1Uqx1S0i9rvJ+K3wM+Nnjnxqnx/HgC7u49b+LP7K3/AAmX7PSeJvBMHjPWfgX+zhq3xa8ZeGFvdfuvEEfw5PxB0347fFmy+K2peHbbx7J4X1DwR8NdJ8OJ4qvdc1m+0aXfLc3y3B4b+yPrUIqngM9dHOFhcTGhDOc5WW0a9PD4aMPrNDAU8pwmYYGljJUozq1szxC5YqNCTWJweJq1FjHThJOtg+bB89/a4TCVKlX2VVrpiJyj7WlZNQjyX1bOl+JfwP8Aiz4m8Oa78V4PCEup/EHxx8fP2fPiR4z+Dqa/4XbWp/gd8DvE2j6h4c+C9t4lvtU03wPdeItPnh1j4o6tpt54o/4QS5+IPiPxX4OsfGmq+Fbmz8T6lz4LOMHRrUsC8T7LA4TJ88weBzBYWv7KlnOeKtXqZzSwah9cpUpYjEfU6VOtH6zhsNh6GIxMYVIShKq+ExFSE6/JF1quLw1atRU1aph8NKc4UW1vdz1VnddNDsJtD+M9h8UvFH7TOm/A671zxl4s8IeDvgP4K+Feq+P/AAP4e1bwL4H0HUfiB4w1X4jfEbxLY6n4i8K/ZvFHxC17w5p+s+HfBOpfEHXvDPw78Pad4t8P2fiXxlq2ufDS044VMteDw+UzzFUqWGxWNzTG4yjg68qOMxc3hMH9TwlGMKdX2qoYdOni6io4TFV6latz08HyYuj0uniXVrYyNBSq1aNGhRpe2pQ5YQdTlq4iVRxtOftLSgrezULy0kj4y179hf4+lvih4Pm0/wAMePfAfjH9qT9nn4oyTy6zo/hC4+IFzH8PP2fbL9pf4v8Aj7T7axnttDfxBqnw2+JPh7RvD2g22t391qHxg8YeJpvDFy2geDb9PqafFmUp4TFUqtfA4yhkGc4FOGFrVqOAryq5/LKcDgU17apRpVM4wVepiZwin9Vqwi/ZOtTl5U8rxcqdanGNOUKmLwtWDlNRnWpNQnialb/n3OEklCk1q0+p+uXgDxf4i8Xx+MLjW/A2s+CLTQvHfiTwp4afW5o3u/GPh7w7JbWCeOLfThBb3WkaVrerrrEGh2l8sk2o6Rp1l4itpptM1zT3f8+zDDU8LPDxoYmjiPb4HDYqrCCqJ4WpiZVG6DlNWqzoUqadWGk4zqU4NLmR9BTqTqe1/c8ns61anBTbgqkY8rpTjdaRavqrq+i2PzX+Gvwp/aZ8UeIvhlF8TfgVdeDvD/ij9qv4kftL/tHatrfxI+Huu6pqmv8AhqWWX9nDw3Z2XhXxL4ij1nwD4B0mx+FGmaHq/nw+KJ9Y+Bfh2LVPBHhHStROtt9ji8yyGjQx08JmbrVaOQYPIMopQyvHqNOnX9n/AG9VdWcaMqOKx8KuZ4av7PDVMHVo5ji3TxrvRc/IpUMbKpSVTDpU3mFXG4mU61KUajg5LD0owj77pxSp/EvehGSdnJHcfDP4KfGrWvhD8KP2eviJ4CvvCp+H3xz8M/F74p/GG/8AEPgrVtE+J2q/DP8AaBP7QWma38PNM0DxPrni6TVPiv8AETQvDWreJ0+IHhrwQvhvw3rfi1IJdR8Q2Oj2V/zY/NstoZnj87wOIdedbLcVgMpwEaOJUsAsdktTK+TEOpH6vGjgqOJqwpRoVq0KteMa/JhXGVKdUcJXrYfD4GvQVGnSxMK2OrOrTnHEKNWM4zpKL9pUnVnarPb2KUoy1OSuPgl+0p8VPhB8ebrxz8OpvDv7UHj/AODfxS8ExfEXxX4+8K3fhzSJ/FWsPDonwm/Z5t/BGteJ7jwL8Jr/AMOWb2niHx14h03wL8StYv18FeKfF2k+K/EEOoL4L6qeb5Ngcyyp0cTSq5JhM0ynE4jB4fA4j2tWeFqUasMzzGpiaWFni8XSxMac54bD0sbhqFKGIo0qzpVsTLEKWFxmIo4lVYTjjK2HnF161elKEGqz5KeEVH3acPZpXlOMMRVjyyqucmfUHh/wB4n+KHxe+D3xS8WfDPVfgz4T+AHhbxpY+BPAHiLUfAl/4n1Dxx4/0LRfDE+tEfDHxX408I6N4M8FeBofEHhbR9OXxHc3/iLWfFN/fXWi+HdP8HeHr3xZ4dTGUcBlmYYGhjaWZYnOqmX1MZiqFGvQjDDYPnxEY1niYQqVsVisfOpUxGtSdL6tRnKSjiUdVKlVrVsLWqU3QpYSm4UYt3qTrSpOlV542TjS5W5wm9JT91O9zwL9pf8AZh+KfxY1j9on4k2Nr4xbxj4h0b4X/s9/BzSvAHxX1H4eXNn8CbvU9Cv/AIw+O9Sm07xV4X0y88VnU/H/AMT9TsfDviLVLrSdZsPhj8N4Z9Fe+u57af1siz/Lsvp5PhK0MNDD4bEY/N8xr4jLVjKkszo06sMqw9L2UHiXRqqOHpValOSUI1qyqNUoTOXHYCvXni6sOb21WFDC4ZRqckI4eLi61Wbs7TlVxEkoXV6eH9o9ELpPwA+KsHxV+Pvw+8XfDubW/wBnn4xeMfh+dLuPCTfDy08P/wDCoPDnwk+HvgcfCHx7rPib4hr45s/h1olx4U8a2N78OvA3wUuYfEy+N3vh4+trTxh4303SrnnGVvBZHjKeN5M4yqhjvaxrUcbOrDNnmVfEwzTBwpYGWDr4irTqYKpHHV8zpTi8HTpfU6rw0JKvqlSVbGU3Ql9XxFWDptTpxiqEKMIqk5Xc4ckoLRx9+UVpaR9U/tFeJ/ENn4ej8L/C+/0U/Gme01bxL4I07Ufh5b/Em4sotF0m/ivNdWy1Lx78NPDHg7yzeLpth4y8a+NNH8OLe3v9hCHWb/VYNLn+eyLCU3VWJxdKt/ZmHlh44qtDGfUbXUEoc7o4iWKq1I4d1vq9LD4iftYzbVKKlOn3Y6u6dJKDccRCPtaUY0nWUeWMlzcsbOEXKLp+0ei1fSx8beArH4p/tA/sk/Cjwn4G+Eup/Dvwf8V/hFon7QPifxvq/wARdD1CXxN418dw658WbvwVOIbWy8S6j4j8f/FzUPDviT4kanq3g7Sfh/r/AMOPEvjfSrDU4NSvrHRo/pa9TAZJxPjK+NxyxdXKcxjleHwdDAyoxwmEwdShgljKUqdfE4ZxwmEo1sHluEoYmviMK6OFr4lexc3HzqVPE4nLaFCnQUIVqDrVp+3ouE6knUlUoTjJqclJu3NFXd7R1ic14A/Zz/as+GupXvxXl8K+EPFvxm8C/sA3vw5+GD6f4o0600m3+N+rmNbP4SaN/wAJHcSPN4S8IWPwk+ErHxPrV94X8K3/AIq8b/FXxrpOl6V/wm+uaBoG2Jzzh/F06eXuvUwuW1+L6WKxf+yYmbr5VSjiYV8fWjh6VeX1qeJzLM50aEaVScqGGyxwpVOSPtcqWDx1GcsRUp054mjlPsYOEoyUMTKNNRw9GbtGdKCjCUqmylOonbkdsPwZ8DPi98R/B3xc+Gvg3S5PhHJ+zt+yDq37L37Po8Q+K7G+8Wab8f8A4y/Dmw1/4i/Ef4k+JfA934l0fQvH2nabD8LZ7bX/AAHq/jaXTbb4heOL+LxTfa1rOteHdK0ecZXgsTl2YYqssbDOeI6Ge577LB1/YwyvLqsnhcDhsFiKsMdicLKpHMKTp4iOCq1fq+CUKVOniKFapEcLi61KvQ9m6LwuXPB4ZOrTqTWLxFCM683KD5FJupFRlKzpylUlKykfQ3xvsPjX8Rv2eW+Ffgz9lPxX4Q8E6rqvwf8Ah54o+G0Hjr4H6b4yk+C0Wp6fdfGLw/4b0vTPiM3wwg8J3Hw/06P4VaXHc/ErTtbvP+Ej8R3UPhC00fw3o1z4r8jLa+V4DO6ua4rOoYjFU5ZzjqONjhMbOjLMpUMQ8vq1KsMNXx1SticdjFi6ns8njQw8qNdU69VVnKPXWWLrYKOHpYWdKm1h6FWl7Smq7hzXxE4Sa9jyS9nG6cvaO70alFnnmr/CP9pvxn4i8beIPF3we022k+KH7Uvwb0fxJpej/Efwne6bpf7JH7P2jap42+HmlG4uzZm+8NeKPjJDKvxM0c6Pd+I5vDHxV+IWmad4G1nT9J0v+2eunmOQ4SnhKFHMa0VgMhzL2WIqYOvVlPibOZ0cHisVKOEXPCnRy2tVqYV051nRnluBVXEfWeT2MTweMqVKsqmEjy1sZQhOmsXhnFYLDRvS5JKWntJO9Ra2as9jn/g38If2u/F/jX4TeIPjl8GfDXgXTfFn7QfxW/al/aNA+KWgeJ74eOvB+n2fw2/Zc8AWmm+HobzR9S8IeDfhjYfDbXdP1SwmvL/VviJ8G7LW/EMHgm+liufFt4/M+HqOGzOjluaYnE1aWTYXIcp5suxdHD1KOJxPt+JcXVc4QqUsbiK1TM8G1CnLC18tx0HgcdjYSdSlnQw+YSq4apisNSjF4rE47Fctf2kk6KlHB0Yxt78UoRcYXupWaa5rH691+fn0BVvXKWrMNufMizv3bNo3l9wUEkbAeoxnGcdR+h+Hf/IwzD/sB/8AciM6n2fmee6vdyThUjlBbcQEXI75JVNy5XaMAnCFmAI4Y1+vEHF6qEVsPcOFVHikAWRXI5YYKnlCXJJz94nAYA1nU+Fev6MqO/yOHurhthbLSKAcGRSixo2EYJuwwb5j/EODwAc1MIXeqdrf5GljlLiZnLq25WjxIHV/NIZkLYZAzEFQQx6KYwRt4AW525Uk1o0t9dE0bJJJNdjGjlSOQsHldoyBuV3L7WAD7Y8gmMEAMigDZ99uQpyBq/3n8wn/AAVD0O90D9pDXNQutSXVLbxNpvh3VfD9pFCCLHT4/tVveW1wytIZHk1m0vGBJMkccoUjyI41Hu5VOMqTilrCpPmb1/5dt3XomvzPNzW8PYSlOV5wcIwUXaLg3NOTva0rWWmraR5LceMPHXhXwb8NPCupW58DeHtejufGV3PoyhNR8WWUtySItRmsJppbO1sktAlhGsqSywS+fcRCWSGIZOjTrVK84v2sqVoQcmnGm3Z+7/Nq7y10Ta6HZGvXoUMJCUVh6dT99KcPdnViuZWkn8LUl7umseXozy6W+8O61pGo3LW1xJqK+JJ9TsfJms/MvkuYXfTY3GqiaWS0s7oFtRl/s7/TLe4VjLFKBJXRyVIzppzjZ01e20ZpJNNdE9XG72a3MKk8PXo1F9tV5VE5SXPNe84q/VJtJry12OAuIJ9F0G61m41ewml164utMvdOsJbGRkWG5aVBcxtf7oWuZdPaWzgtrUBIbdLiZoo5LZJ+mLVSp7OMH+7SlzNXSb3t/medOFShQ9u6kP394OnTavBK61jdtK2vz7HD3Gs2rfYU8i1tF01HkniBLtcIo3xz3czPOtxJIHkinVI03RQg+UN219lT0atzqo01pdJp+64+d/XU43UtKl7sY+x73jfW8udt7d3pa5SeHSms9N1bU77Ujp17e3kNzBpyWr3NvIiPK32SG8uI4ryBIJYSz3DQLC8ksMLTlCRoud3hFWklfXRdrX0s9N76bmDjD2cZVJzdOaqQkk9U7XtDS7SUlJbc131MR/EPlXE9zZ2sNlZ3lqbJ1tUliguLeEKIElUTXLg74oJp/OknmkAOQXyw29kuVJtuWj8oyXS/VLe/W7IlXTlJwpqK0ScY+60oqKlLs9PeTeyvoieGRb6HNrYzG3RYLb95dR3ZknKrLcSRTiOxkt47qfzXEYLfZoXKSSzktIYacd2tfkaqSqXcE+VKKtu+a3va9m9vIzbxdkhSaCCOSNtrW6yGPymcbfl8tGknyVUAZUoZFflGJGlNrW3l+pnKUU7OVpr4o9I32s+vnpp8zFe4NxE1s8CMYiI1VY1DKUDxtJJGXYt5ahFQxbWDMWJbAA0+0n11scspuS5Xs/0FnliPkwgIpaJofMeOJUZVjctIJNoLLhjHkb2JcLg4G12b2TNKrTXKmmne9vLb9Tn7u3t48sZY/OkkYbEuF/dxMqyAbsbliZd6pHIxO0nKoSQ3RGrPqkrW6HFUhBJbLXyRFHstPOvVh3F4pYbZLceeGc7t7s7FdwQnoZAP32SCeKHz1LRvbVNvy26epC5aalK1/d07ata/oYV0UvYxNJCysuY5HtCqZfykcRlA9xIpZSqs6gCMH5yQd1dEI8itdv1fXujCb5/etbZaL8HvqZEFv5s73UsUkkcYDJC84A5UqfMUbjs3lFAAaRsAMgjxjRtOK26euxiqaUm2nK/SV2tX0Wnp5InaeeC3McAa2f5ZGtlEhUM/zFwjohVonx/tK0YA8wZzKWpcpcsGo9WtF0tfbqVdk7wv5uZcMNoOFZztZy6ZZSsABKycrtJU4VNwarR8iLtpczem1/s69O1/1Kz3MUbtIySyvhQDK5VAdqlWVHWTzFcElX37yoBUBm8wvklbRpK/W2mpLqRWi96S6OSV+u9u2x/X3/wTD+HGs/Cr9lDwTb69b2dtd+MLm+8cJFaqPPXTfEotrnSjfz738y5ksUgkIKCO3jdLaNsQBz+a5rifb5jiZRb5FNU1d7eypxpytsrSnBy+aP1LKqEsNl2FpTioy5PatJ3/AI0pVo37tQqRT00tY/R2HUWKgs5faxVBEAAgLjcdq9yu4rg52gAE4DDhR3nR2V/FHiQlVDsvk72IHl/OzB2+YbgQAMncC2COM1SM5pt31tbf+vkem+FrhZdS0sDBj/tCzIIOCD9pi7ht5O4cqSWyWLBckDPFRi8Hi7v/AJh6/W2nspGElr6I+wzX81q9lfR2V126L8LEIqX3/Hlef9etx/6KeunCf73hf+wij/6ciRU/h1P8E/8A0ln6D2f/AB52v/XvD/6LWv8AQqHwR+Z+DI5P4keF9T8b/D3x14M0XxNqXgvWPFvg7xN4a0rxjo2f7Y8J6lrui3ul2PiXSdssJ/tPQrm6i1SwxNEftVrF+8T7wU4ylGcU7c1OcU+0pJKL+WoJ2lCVrqM4ya7xT1Xz2P5J/wBgvRfgv4G8E67+xP8AGHxN418L/tEan8Y9Y8QfAL9pP4XeFfCNl4A+DfxM1Xxzrnwf+HXxb8A3uifEG5+LdlbfFP4iWOmfD7XvE3jb4Z/Df4efFjQ9R+HXww8TWWoaB4r0/X/HHzuFp0403hq7mq/O5Uq9oOnGcZWjLmhUnK0pe6+ayd7aSaPbxU5zqfWaKj7BwUatB8ym4yjeceWVOMW4xvJW5mknJ3jFn6v/ALTPjnxX+1j/AMElJNU+IHw6tb34l6v8Q/gn8PPjX8NNO8J3vi/Q4fib8E/20Ph/8O/2gNJtfCUE3iC81nwLpHin4dePNQEE93qKt4Fsjf6lfm1S7vF+z4ertYzD1a1WnSnClmEKtSU3QpxrQwWKouzc04OdayoxlJtzcI+82k/nsyglTqRowlUi/Y1KSd5y9nUcKkLuny80o03abiktXokfCPxf/YM+E/7Mn7Tv7JGmfETwf8PPHvwR1zXf2zvjR8TNB079hHxV8aP2fPh/P8Qtc/ZJsNH+E3wp+CHgo+P1+C51fwj8OfEQ8F+MNR1HxIml+MJvHni6DQ7uLW28M2XuUcxqY7LMXBSdLEqGW4WPNmNHBYjE06EMzc8TiZ1bPFKM60KcqEVCLhLDuSc6XPLhlh/ZYim+VyjU+sVJWp1KkITlOgoQ/dtezvCN05N7S010wviT4H8ceK/+CkOv/Hr4G/DHVrv4rR/t0/ArxX4O0DxD+yB4/wBJ1nUvhJ45/YP+Bvwb+JPj/wAV/tYx6FZaf4A8E/BvUtU+I2seIPg9qOstpniD4neENQ0TX9E17xBqukachGpRjlNLD4isvZSyXE0q/wDtVKq/bUs0zDFUqKwUEp+2r08PhYQnBRtTqw5UlWps82dGusfUqU6UnJZjhZQhGg4RVKpRoYarV+tcvK6dJuVapCTb5lUnKXLFpQL8IPA+v/sOeFPgdon7NHj/AMOf8FjtM8VeEb28+J958DfFth8YNO/ao0/4o6RqvjD9prXf2tH8EXPh+++F2rJaap411Hx8fiRqOga98MrmL4dadHd6hLpvg1LVVUc0qV/rEKmR8tacaLr0ZUqmEnSqRhhvqsavPGu1yx9nyRlGp73LFXIjTnVwNOn7KdPNr04yq/V6kalPFRnGc66rugqbpQbk4y5nF00oOc3dv6s+J+gfE5/2j5v+Cs2ieHfiHdt8If2k/D/7JNh8PdN0rWG1zxP/AME97TUbr4P/ABW8Tr8PtF0K/wBa8Tazc/tPeMvE/wC0p4Kv8yz+I/gn4E+H+pac9tbX0dufNws6awcMnlUoWxGBWL9vzQcKOYypwxGGVWtdR5qeGw8cHXheDp1604z5Z2S7a0KzxSzCnCqp0qywrg4TTrYNT9jW9xp2X1mq8TRna0sPTlJNxcZL5i+HPw31Dw9+014l+Jv7Wnwl8QfFP9gyH9tr/gpBrWj+Ev8AhRXi7xt4X+F3x98Z/FnwrrHwj/aH+KvgWxtfFFx8T/A/ir4e2/jvw78KvibF8Or7wv8ADTWfFh1WXV7QeIrTxJa91arTng/ZYWtCGY/2dlClNV4RqVKMKFX2uFozUKcKeIhVdGrWpyrOdqSjKN3yPnpUqsMS6mJhKpgfr2ZuMfYVJclSvViqeIqQlzqpSdJSpU5xjGChUnK8nyyjg/DTSF+B3/BU/wAE/tJeFfhj8Sfh1/wTe1LV/j1J8AfDPhb9m74s2mkeDvG2rfs8/BDwn8YfH3hz4ReEvhQniz4cfD/4v+P7LTLLwxJfeHrHTPG3iLwd448d6FaroevRa3r2lerGvkrwkp0J5rGngKWIlUxWHhUqU1icyrpuvUrSp169KlUw1KqoSiqVOMKUoqormNOFShmbxEYV45ep4h4eMKFRUqbVCjGf7unScqcKteNTlck/aXbjumeo/s4eLNA8S/tseA/FWk6D41s9K8Pf8FHv+ChHxu8RXmu/C34heELzw78LPin+yDe6d4C8eeINP8U+E9F1TQ9G8caxoOp6X4fuNWtLSbWdYsJNLtIptQEdsefGJRy2vCdSlz1MmymhFRqUZS+sUs0ft40pU5zi6ioWdZJylCk+eSjHU2w9vr1OUKc+X+0cdUlKNOtZU5YOMqcpxnGMlGVT93CVlGT9yN2j0H9h74M6v4X/AOCgXg3416f8F4vAXwr+Mif8FJ/GPw98YeK/gzqXgv8AaQ8Z6N8SPjP+zP8AELTPE/7UHjK5gsL67bxb4puPiy37Mfg/x14f8P8Aj/wx8AvCulr4kutb1+91ux8OLH4inLLatD61GVeE8njWo0q0HhoTpYbHUqrwipyaq0+SnhZ4qtGUoOtWnH3IuETTCYerSxlKsqE406jzOop1I1HV5alWhVhHE6KMJN1q8MPHkg1TowXvuM5S9n/aC/aK+Edv8dviP+0B+0zF4u8Z/Cb9l/4o33wf/ZT+CXg6x0zVU1j41/Dn4d2HxH+Ov7UGvaR4k1rQPBEutfCr+3m8AeAPF3jnxJpWh/DCfwp4i1HQPs/j3x9opf4SriKXtqlWtzOFGbpUYKLac6dpVKze37t1IxUtIwnH3k9j6+nRqypU6dHlU60Y1atTm2hPmjTopKMpJTUZOaSlOcJe4tE3w/8AwQR+B3irwF4Y/ao+Kmr/ABW1TxloHxQ+JXgjTdF8G65pGkaP4q0iXw94Hg8ZWnxX+I6eFPFvjjwPq/xI+PfgP4qfD7x3qfirwx4x8eN4y8Lf8Ih4v1f4jeJZ9ettF8HrKaE4xr1ZTfJWnK0JOzhZqSfL9lyv00ceVq27vM6sJyo01FKVCCcqkFPlqXXLyxc4wb5GndWfK7q+lj+g6vYPMez9D5Y+Nf8AyNdl/wBgG0/9OGqV/JHjZ/yWWH/7J7Lf/UvMz9R4M/5FFX/sY4n/ANM4U8gr8iPrAoAKACgAoAKACgAoAKAEIzxS16NrzVr26rVPRq6fWzdmnZh0a7pxfpJOL/Bs+Zm/Zc8J3HxE8feNdS8Z/EHVvDPxI8d+Ffin4l+D9/d+Em+G1z8SfBnhn4feFPD3iwyW/g+2+Id2un6d8L/BtzH4U1Tx/qHgU6rpa6g/hdpBbLa+6s8rQwmEoUsNhKWKwOAnlmFzKEKzx1HBVKlSdSlTdSvUw1KdSNfEUauIo4WnialCvUpTrSiqXs+L6jS9pWlz1fZ160K9TD3g6EqlNJRdnD2llb4faNeR9MgYGK8L/gL7oqP42u/Ns7Raa0aYzkYPA/hy38aX/wAQfstzceK7/QrXwyNRvdS1G/h0zQba6N9Lpvh7Tby6n0zw1Dq1+Le98SSaBZ6dceKrnS9AfxLNqo8M+HF0rd4qu8LTwXO/q1OrKuqS91Tryjye2qSjaU5whaELvljDnpqPJXxMa2UaajUlVvJ1JR5FKTT5IN3nCGmkajtzp3b5Y2asddWBoFABQAUAFACAAdB16+/GOfwAH4UrJbK3zb/Nt/LYBaYBQAUAFABQAUAfN3j/APZp0D4gfEvWfiLd+PfiPoNt4x+GmhfCP4leBPDl94TtPCfxH8C+GdW8f6zoml61f33g7UvH/h2a2u/ib4wS61D4deOPBN9qlpfW1pqU9zDYwLXuYLO6mCwmHw0MHhKtTBY+pmeBxVVYpVsJjatLD0pVYxo4qjh66/2PA1FSxuHxVJVMHR9z2cq9Otx1cHGrWlW9tXpudKNGpCnKChUpxn7RKSlCUvi0fLKN15ts92Sfw94bi0HQUn0fQobpl0Lwvo4lsdMS5fTdJu9QTRtB08GBZmsNC0e/vl0/T4WNrpOl3dyIY7OymeLx7VqzqT/eVpQjGdadpTkk3Gn7WrJJv357zm7OcuWLS5YrqvGChG8Yr4acbpK0VzOMV15Y3k92ldvQ8gv734BftJ2i+HtK8f8AhXx9ceCdY8N+NoZvhf8AFPyPFPg3V1Oox+Hteg134c+JbPxH4fXVbVdd0gsL+1sfEuhXHiHw9fxanot9q+nz96p5tk7jiJ4SvhIYmnWof7fltOphsZRnGMatL2eY4WrQqR5asVJ04qaVWKlK0oHO54XFpQhXp1JU2qv7mtCU4Wkoxm1FyslNJJtW59NXoepeDfBvh7wD4esvC/hezms9JsnvLgG81HUtZ1S/v9SvJ9S1XV9b13WrvUNb8Qa7rOp3d3qeta9reoahrOs6ndXWoanfXV5cTTPx4jE1sVOM60nKUKdOjBK6p06NGKp0aNGkn7KhRo0oxp06VCFOmlHncXVnUqT2pUqdGCp0oqEE27K71erbbbbberu/wsjqKwNApAUdO1LTtXtI7/SdQstTsZWmSK9066gvbSR7aeW1uEjuLaSWF2t7mGa3mVXJinhlhcLJG6jSpTqUakqVWE6VWFlOnUjKFSDcVJKUJJSjeMoyV0rxaa0aEpRkrxkpLXVNNaNp6rs00+zTW6L1QMztUDGyYqnmFZFYpu2BgIpgQTwehzgEE46+v6H4d/8AIwzD/sB/9yIzqfZ+f6Hm2pSTBN1uEC7VlMasqyxkv0clt7p5hUgn5SVAIxkn9bnJx2tuZnD6rPOYPnKFmB3MUZuJCSVx5gwFbLNgNjdwEAqFLn0lZLe601+d+5cL312t/kcHcNIV2uySR5bedoUAKBISIyVGTlhhhtUkfK2QDpJ8sVbXZa9rG6jfe9rHKyrL5tzIW8vLqoTzM+YqqNrkAndtJKclmweSwYkYvVt9yypaRZuw0RSSWMfOwljG3cCxAVyFHIxu27QOW+XmgZ/M5/wVp8I6l4W/aUsNVtrG/l0jxf4X0O40mFJ7+80ua9hubuHU47KC4mubWwvHvZIGubTS7a3h2mK+lt5bm7uJq93KXT9jVi5Ri1Nyl7yUlHkS5ne9k/hva3TRnj5t7RVsNWgpSdo0kkm4c3M2laz9+WkbXu01ZXaZ8paFf6tqupWfiXxbrOhSXUZvtA0vwxr/AJ8kGm21zbXAklutKe0tLG00m2a5320tktx5NzIzPBHNEA2lWMIxdGkpWqctaVSNntOOnMlZOy5rWb5LvRam9CdWUliMTWg6nv0aeHqxkuX3JXunJOy1Udve5Y6ts8q8LWz+KtY1a3m8Rt4UuItN1rWrW3s7S5u4rnVNIge407RNPEDSNayaq6SLYy5dofI3ZZFjQddafsYwqezjKMpU4xlzxXuuKUpO/aTaVtHpuebQUsRXqr2nsJQhUnyqEpX5bp00r+7KSu43vdNO2tzyeW6SWaI23nCSKaVyslxLNgxu4dxKYldZSyyhg0xhPnZEcSorN2OKi24pNNX5kmrp9G9U7X3Wj9Dz3KEnFx0k5axcuZp33cVa0urTWnkZet67ZX17d3NktxbxeVbveRSF2jZ0ZIfLXDsCkrRq7R70JJcjzFVJGcKbjFJyWnwuLWi3V9/evft0074Vq8Z1Hy86ejkpaU276paLddHJ6fhj21y9tPJIWF0pjcw/aIxPGVljeJgEllwPJV/3bbCqEBgpKrt1aUuXpZr3lo3r16Pz20M1J6y5VUbjNRUuayc48q5bNWa05b3Se6a0Io57iOOGOaF7QHe0Msotvs77lMYdZN4wAkg8sI2R5ighjt200rpJ30vunp306EwqT5HeKje9tb3VrXTTtumvVMiimvY5AIJmjUklREDFFMvyESOQ2yRkySFeQswKnaNwJpwhu/le2vpdBCVRp2co9+W6Xz32Nm31KZN11IFu3fFuZJnV5YZPLd0fg/M7AYcqrFcANtESk4ypp23j6WV/w6Fxm173xc32pa3t2el9/wAiSW/tkgkt4lEl1eyBZ5IYFk2sHMrIu4lkXemX3BYwiYVV24JHmveSatto0nfc0nUhyOEYxlzbuDvKNtVZq9r3e6e3qY12rQ27RraGQxsJiVYqFEe/YPLjAkXaWfOyQIR8qLu8xW1g1rqunX1MJqai3GDbV7Llb/IwH1VDM0LW4DzkF5UEiZCrsi88b93yqwALp5igPHlUBz1+zT1u/vX+RyOv0cHddGTvIr2bBUSMx+YYo0JMroylWDNKXYYZzIRtkbYqPxuIELmi3aLe62e1/kNuMoy1SurpXW91oZCFbTbHIWdWUJGcB2bc2xo0iJWFDypUkTyYwF++BW61Sb3tqYJ+7y+afnczm1E2+1I0kTbKyuSvzebn5lYOMbSh+W3bK7xu4AXy2lf7iHOztZ3Ta2f+RB9qkm3XUkW9mkDB/KKzGPILALsDCMsAHVSxGCGxJlqaSvYW+pl3d00gcq7YWNlCyTSAK4kYk8bQRubYgdnwpYbQ20l27GUpO/Lbfbu7an2f/wAE+f2Y7L9p748jR/FC30fgPwTZw+J/Fs9rESLlVuoFs9DkvHieG0XV5XKM4H2hrKG9+xmOQfaIvKz3Hyy/BRUOX22IlKEFK7caa+KpyqUZLVSUZXtzWVmevw9lkcwx9SpUbVHCRhVkk0/aTbUVB3i1GOq5k/eaTtJXTX9iOn29hpllZ2GlpDaabp1vHZ2dpbosdpbW1vH5UNvBFCUiijSMBI4wpVAgVEHJP5s2222223dt7tt6n6bp0SXRJbJJWSXklotdkbtlMdqFWJwxZQGVT0+Y7TzheMgDPy7f7oGkWklqv6Ymvw/r+u50tgzTTbYGK7erOSAHYdEx8wxtAbccHOT1JNq11YmWz9GeneEZbj+3NKUyHjULJWC4YFRdQeYsgXcdxHGctnALYJArLGf7ni/+wav/AOmpHO9n6M+3j/n8zX83v9I/+koy7+pUvubK8/69bj/0U9dGE/3rDf8AYRR/9ORIq/w6n+Cf/pLP0Hsxi0tR/wBO8PT/AK5rX+hUPgj8z8FRZqhn4y/tsfs5/sefsu/DjxP8YtM0DTvhn45+L3xo+B3hhfGGqePPGMujeEPtv7THw6+O/jzxL4N8Na/4mvvC3gDQfBEXw78QftE+OdN8AaL4bsLiw+GWq+ItVSO20u4vbXysZh8PRhKolGE6tWlDmlK0YJ1Iybu2lGC5eaTbsu6R24epXqzjTcnOMIVZctlzS/duKirJOU3zcsFq3eyT0R81/sMft/fEr4jeGU+DPwF+GPwp0H4k+P8Axn+0L+0zdXX7UfxR1v4YafHpH7Rnxh8eftM+FvDXgXwN4U8D+NvH3jnUPDvww+KWgatr2p6/a/DTQtY0a1n8Z/DvUvHfw71DSPGV7jhsbKsksPBw9q61dSxTlRbjVm60FGPI5zkqcuaSjG3uyldJWe2KwscPOXt6nMqMaNCX1VRq/vaVONKo3Ln5IU3Ui1Bttq8Yu7dzvbX/AIKqftD+Dxd+LvFfwn+D/wAdPgzpuox2mqfF74B6H+1X4J+Gf9mwayuhazrPhn46/Fv4Iyfsv69oWj3jStL4x8U/Hj4b/C4xWt0118RNPRPMqoZhWleXJCvRjJp1qMMTGm3GXL7tWpTjSmtfijNp7xTWqJYOirRlUqYetJRcaNaWGnUvJXSnSpVvbU79f3UpRfuuDb0+8Nd/bc0Dxh8Bvhv8bvgLBput2ev/ALT/AOz7+z58R/DXxAtdc8IeOfhXqXxG/aE+H3wV+JPhLxX4IltBrGh/FPwPP4y8mbwvr8ukWcHmW/ii3vte0M6Ta+JOx4qLhz0otv2tOm4zlaynNKT1a1ir/nqrnIsNyVJQq2VqdSanTTlGXLByjaTSvGTsua0W9rRe3yX4H/4KJ/tHa5rg8O+KPhT4Q0XWbb4q/sb+EPiJpGs+BPi38NNZ+Bl1+0n8dJvhj4r+E2rp4zl1HTvjJ4x8NeHE0vxF4U+LPgfUPC/w58W6drk3iO28PDStM0O18bZRxNRTblTjb2tOm/d5OR1KvJq3rOTjZ3i7NO9rM1lhqfKnCo7+znU+zNT9nS57pRipQXNdNSbaS1e59bfBb9pX4l6h44+M+l/Fj/hHfGXgXwb8YPBvwC8C+KfgH8BPjZrJ1L4qTeGIvEnxPtvEEvhvX/jTYW3w6+HOo+IPD3w61T4ra6/gDw5ovxJ8M/E/w540tPCtxoFhHe70q05VKsZuLhGoqcZUoVL35ldS96VrJqHN7q59bW0OetCKpU3BctSVOU5xrThy2SbXLpB3dnLl973bWd3c+T/ib/wUP/aQ8Fw3mqWHwf8ACLWGlfFD46fDywisvBfxZ+JGh/FDxz8LPjtb/CLwf8AfDvj3wimk6b8JPiZ8UNKWfVfBvjT4m+HdQ8OeLPGGoaX4G8OeE7y+F1NDz1MXV5fcpxUeaouZpz1hiJUlCyb5Zckfa+0leC+C3NY6Fh6NtZScnGm1DmhTa56EarqXqRalHnfs1CPvv472PZvhP+2D8Z/Et78DRrlr8H/Gfgn4x/ta+NPgn4Z+LPg3SvEngK1+IHwl0L9n34m/ErQfix4M+GmqeN/ihdWWg+JfiX8JPH3g3wx4p1b4jXmj+O/Afh7RPip4O0u78OfEXRX0Z0sTN+zXJFqVepSfs5KKUVS54zkr+7KcuZttpSWsUjKrQUeZJzhKNCnVcZx5vflV5ZRTjGKfuuLtZuMnaTbVjhfjx/wVLj0n4i6t8Iv2VfhBf/tAeLdAOuR+IfGMWl/FLX/Bdjc+GdTufD3iKHwz4Z+BPwr+NXxZ8eWvhrxRbP4S8R+M4fBfhf4M6V4uS68Dz/FweO9P1DwvazVxtRTccPRqVpxX7yX732Xn7P2ca86m3SnFS6Te6ulhI2U69eFGMtIRTpe0a3Sqe0lRhTTvf45SV9YK5xeif8FB/wBp/Svhd41+OPirT/2I/Ffgj4aazp/hz4i+AYvHX7RP7Onxw8HeKdSvrWy0vwPqHgL44fBu91aw8eeIzfWLeBvD3jTSvAVv41TUNIvtK1ZNE1ey1ds4Y2tOFSpKWG5IPlnTTr0asNL6wr0k5N3tFJRU2rRd0zWeFoqUaa+sRnNXhJ/V61Ka8p0akkl3acuRayR8U/sn/GP4E/tOftbap8MviL4d1iPwh8WPEX7aOmaF4I8ZbvD+tXNn+19afsz/ALVvgHW9L1jw1rs1re+fD8BP2gdI8PfEr4aeKtU0r7V4J8P+IfAfi6+0/wAUaPqkuGFrUa+JnTnG8ZTxCUZLWX1hUqimv+nd6VWDktOZwje712r0q2Hw9OUJK6jh25R1UfYOrScH2qWq0p8r6cztbb+ij4Ffs/8Awm/Zs8D/APCvPg54W/4RfwzJqlxrt+LrWde8T67rmuXVpY6dLrPiTxZ4r1PW/FPiXVF0rStI0S1vte1jUbjT/D+jaJ4d097XQtE0nTrP26VKFGHJTVle+7bb2u2/JJeiR5tSrOrLmm7vZaJJLsktErtv1bPZa0Mns/Q+WPjX/wAjXZf9gG0/9OGqV/JHjZ/yWWH/AOyey3/1LzM/UeDP+RRV/wCxjif/AEzhTyCvyI+sCgAoAKACgAoAKACgAoAKACgAoAKACgAoAKACgAoAKAPkr9p/4j/Hj4faBq+qfCG3+Fv2+18MyN4D0Txva634k8Q/Gn4v3n9rt4a+CvhfQtI8U+Bo/Cx1hdLtpNR+Ieo6x4is9CsdUutYvfC0WheGNf1q2+iyDLsszGvSpY2eOaqYmNPESwrpUKWX4Jxaq5hPE1qOJhiqmHm6co5aqeEnjbrDUcXTr1KXNw46tiqK/wBnVHm9n7kaqlUniMQ5RUKFClTqQqc0ouUrtS+C3XT5l+I/7T37XFhP+1X4v8CaL8Bl+GXwG+Ifw3+Gnw0t9S0Xx94t8U/Gvx3qcvhm18ZeArHVNO8Y+DdI0jVbzxF498K/DnSNdstH1+28M/EzTfFXhC90LxZJp82o2Pr5dkvDdaOQUMVWzZ4zOcvxuY4mVCvgqWGy3B0qNevhsbKNTC16uIoewo/Wq1NSoOeGqQlGtRcoc/DWx+Oj9fqQjhoUcJWw9CmqlOrOpUrVJxjUp3hWjGTl7SnGi4pJzhUXvOyj6vbftLfE7x74k+Hmr/CiP4fah4L8Z/GjXvAGkeAdT0XxBqnxE8Z/Cz4deLZ/Bnxd+O6+LNP8W6ZoPwz8KeEdQ0/Wr7w/ba94L8W6d4uWP4d+GJfFGg+N/jP4b8N6Dx/2FgMLDF0MxqYuli8Pl+HxNTEQqUo4XCY7G4ajjMFlc8KsPXxGOxtbDSlOVGjXw0o886kPa4XBVMTid1jMTVdGpQhS9jVxMqXLJTqVI4elKSrYyU6c1CnRtGMoynHlSmnJuzMP9mX9q74gftQ+HdUu/CGr/CPTpvDHiG98R+I/F7aL4r1DwzffCjXfHPiZ/hFH4T8O3nivQdcv9Q8efCbw/Hr/AIh+JGoatY+FPBXi27ufCdt4T8V+KvC/xF8H+AazfI8BlEsNVrUsydLGYRU6GFniMJTxFLNMNRjDOY4nFxw9WjCllWOm4ywUsNTxWJo0VUjXp4XHYDMa04LHV8bGSpvDwqUuevW5oVLLB2nKlOMPaqesYNyrXdHRuyW3g+g/tpftR6rofhHxv4nuP2evh34D134Z/tIftO6/rTeAPij46n8J/snfDeztoPhH4/1Gwt/iV4OupvGXxBvNe0DxFaeDrSGa38S+DLLxNd2es+Fte046DH7L4a4ehWxWEhDiHGY2njsl4ew1CFbLsJKvxRmMqEcXgOWWFxdqWDrV1l9RynB08WlN1atKdOM+T+0cycac+TBwhOjicVJyp1ny4WGmFq3VdKX1lq0YrW0o1F7m/r2jftafHTwr/wAJbqXxp8J/DnT7D4HfsdfDb4o/HDQvBia9e+Ipv2nviTYtc6Z8G/Cl/Jr2p6HYOLvw74isIfCTDxb4gnj8Z/CTVoPE01t4oW1n8t5BlOLlQhlWJxdf+0+JMfg8orValB06vDeAqVG84xEYUITTr4arh61GsnToN4HNI+zlaP1fqWPxMPaSqwpTjQyyjiKsKMZupLHYhwdLDw/eTtGzlSnTcZVIVp0+aS1hL1jwT8S/2i/i/pniaw8Eat8GvB3iT4SX2i/Dv4h6x4k8FeMfGvhvxv8AGjT/AAb4f8Q/E7R/BunaN8SfCV/4O8A+E9b8QWvhbTvEep6x461vUtag8S28ug21l4VsNU8befisHkuXTpSxUcyxVPGKeLw9Chi8LhKmGyudWvTwNbEYmpgcYsRi8VSw9TGSwtLB0VDCToypVMRXlOhT3oV8XipShS+rwnRrUqVbmhUqqpPmisRCiqdVOHJL2mHjVnzU1VipPmj7r8b+B/7Xnxb+M3xp8DeCoL34U6I+p+KPj9P8VvgdJ4V12++K/wAD/ht8F/EWtfDrSbvxt42tvik+kr468d+PL34eX+jWh+Glp4V1DwnqfjJ/DGs+KbbwxZeKNc9TMuHcuy/LcRiVDMqzVDKqOXZn7enHAZvmuY0li6tLCYOGW1pRoYPC4bH+0TzSpN1qmEpOpCtGrRqc2Fx+JxGIp0X9XhUlUxEq2FdOr7fD0KMvZJVJ+15PayrKUVLkUZfCo8ybOl+LfxjudL+PPjfW9e8EeEfGnhn9nHT/AISeHfg3bWcuuW3jDXP2qv2pL6++Geg+C5PENzqI8HeGgvhfxP4e03XLy/8ADWqSeHfCHxdsfFU2tw6XLq+knHLMslWyvDUcNiMZRxOdSxVfM7TthaeRZGvrf1n3acakJ4fMY/WVFVouusHUw3xYii43isS6eIlOrThVoYX2UaEVGoqksfipewhS51NQtyyUuRx5ou0pNx0PNPFHi3xt8LP2pfEHxZ8baZ4J8Q6v8NP2a/hl8EPCukfDmx1TwloPiv4qftaftBaJo3w6+Empanq+oeJZZW+H+rfDjRb+88UJbW1zpHgj4q3Pi7/hXWh2dytrrXVQ/s/NMho4PBYnFQoYrOsfmteeMnh8ZXwuBybKObF49vDwoOccRg8W4UqXuxjjcDisLKpiJRw9dYTnVwuNq1ayo3o4Wlh6VOhCUIzxGLxSjQw1RSlJ1KkKlpuUXFJTva0Wes3f7TXxg8Hv8Y9Mv9N+H/xn1+11Twj4B/Z2s/hnous+Cofib8dtYsfHV543+DrS6/458b2+oQ/Ciw8NaP4j8e/ES3vtA0Dw5ocnjg+JbHw/P8PfEhsuWnkOXYlZbUpyxuBpyhjMVnEcbWp16mCymnOFLL80vhsDH2Ucwq+1pUsJ7PF1p/uquHniKVSm6m88bi6SxPNTo1nfDxwUqUZwp1p1PaKspVJ1JRnDDqNOU60OWm+aVNNThK3o37O3xp+KfjHxl+0R4E+LulaBbSfAjXfA2jXXjjRtAj8E+HL7V/F3w+074k6r4aTTJvid8VJZj4O8K+IvA+taj4pudc0aC8bxsNDh8OxjwrN4j8S+bnWWYLDYbKMXldWpVp5tRxVSFGdb65OEaFerQhX9rDBZfGarSo1LYSFKVaCjeVXdR2oYyq3jI4qNGl9UaVSrGadOm/ZwnNTXPJy5OZ8zTils9Uz5a1T9r79pyTTfiJq3h/SvgpcN/wAKo+Euo/DXw/qXhjx9aPB8ZP2kvird+BP2efBfiLXz47hk1+38WeHYtI8U+M9P/wCEb+G2o/Dy38X+HZ9V1Keyj1KeH6Wnw1kKqYFYmpm1GjLMszpY6ssRhJWy7JMvljM2rUILAONKtQxDlg6DlVxUMT9SxuIjTjTjy0uGWYY7krSSwrkqWHVOn7OtzPEYiq1CDkq3LU56H7xU6dqkN5Sadibxr+0ZP8EfhNqWl/staR4D8K/DX4O+O7j4BeCNI8RfCr4o+LvBni/xt4V8Vaf4F8WWfij4saB4p8M+Fv2fvDOkfEi51zwTrHxE+LNx4j1HW/EOk6141j0/xBZah4dTxxOGyCOaYzC4jO6mPr4jO6X9pyrYXG4GnWw+DrZZLOKNLDZbiYVcXnOLeB5K1Chho4CpVwdfCVJ0qUaWJqU7qYudDD15YL2XssHKOG9/D4iVKpWjOn9Y5sQqkaVBRqYiSlVqy5IWgp63cv1fr88PcMTxBcSW1jG8ZA3XcSNuztK+TcsQ+CDsJUBvbqQOa/Q/Dv8A5GGYf9gP4+0RnU6fP9DyvVbi4MxG5Bu2l8MDGwGWHyE/P1fnIfcc7W7/AK1V2XqZs4HUriUgll2oWaRpF2nZuViTjIKqueE27VJXH8VZxSb1dlbvb8zaOy9EcHqF05BbdIQ42R+Xn7+M5MmQu4FfxPGW4BuTdkre6no7PW2i12d12N1svRfkcdLdyK7s4KNGioVClmUAsGbzcvtTJHmCIgnIySC23O7NVGLtrrbuiXSy32hfOmWEu/313yKy7WOJP3a5BBA3OEwuACDmhNilGKWj17XR+QH/AAWJstTXwb8GvFdncWtjFpHi3VtLtvJuhDqM+o6zp9u9vJYpgsxsYdJmuGkQxywq5cyZISvTymSdevTs5OVOLsouUVyvmtJR6Sty7rVo8/MGlhoyjJKpTxVLlUpRjzKtCcXKPNu6bSm7XajGTtfVfiX4z0Wy8N6hoiabFez30NvDqV7reqSXMVjqEF2IyY9NtbryvtsFs6zSLduYnvRONsQhjUN6tCc60Z8zilzSgqdNxbg03eMrczTtqlula90cOLpU8LKk6cakqi5Zyq1Ze5Lns5csbRbalJrdrlXNtqefaXquuXHi5B4ZuHtr7Ur65EM9oXs/tUV9O9tFbWs9r8qofO8lo4oCzvJ5ChSqE9MlFU/fV4wS0lslFrXptucNKVR4i9FqFSU5q/SXMmoqPdtNJb6v7v0n/ZM/4JI/Ej4+22qeKPipNrnws0+01dVg0nUdHjM/ifScxzXF9Z3g1DfYu0rNbxvcWV1IGEjNb7wK4cRm/LywwiVRcjvVafKpL7KV03brvfpodVPKIycpZg5wm6tpUabjzOF1q2ovluvRx63P1M0L/giV+ylpv9lyajF4615tPu/tl42p+J9tprSAKq2N/babZaaVsbdUZIRZSWV46OWu7q7IULwSznMNUqvs7q1oQS30v73Nr+Gm25vHLsrWkcIpa6Oq5ybe2qbSa8rNPU981T/gm5+yZP4buvCw+Fnh6209i4BaGRr227lrDUzK9/auwjAAS8AUhcMPlzxxxeKjU9qsRUVR7yvH12ceX8D0eXDumqMsJg3SWnL9Xpxdno/fiozWnVSTW97mDB/wTd/Zfs/DNr4aj+Gmj6ho9lGYrdtT87U76Bm3GSRdTuA9+WklffKGuAgJA8vaiKo8VinPn+sVeZ+a39ErX9FY0UcLGlCgsLhvZw+FeyjJrX+eSlNP0kl1Su238q/FH/gkr+zrq8F8NA0bVfCtzIFmjfRdWumhLsDlUsr15ILeCV0jLZjXy9h8vcBsXdZrmFKUX7R1LLapC638uX8zCWXZXXUvaYZU5Ses6blF+uvMtOySPx5+PX/BPT4n/Be5utV8OzzeItBhL/Z0RTDqlskrvFEpjWUwyIoz+9iKhw5QAENXq0c8p1bRrw9lPo72p7a6tvbTr/mebiuHK0b1MDWWKpvak4tVV6Wstf8AD0R8BX2mar4dvbrTtQsdQstQRwrW8sEhYXDKyERvbvNDcSqGIYRb9kr7VDPjPuxqUq0YyhNNO9mpRvL/ALc+JW89+mzPmp061CcqdSlKnPrCV5NejSSfyXbujLjeZFeaa5eJBEYygmO9hNGTHFv82aZpFSZo5EKho1aSKQAB0q+Renpp/VuhK5tVJyVrabfgzDnuLTe0gWVpEDJHshaOJW3Bi7P+4cA5I3lWdiCNxAD11Qk5X0WljmnyXu/aXej0009V+pSMpLKY3DiJgmfMYyLIcBt68Mm0GNsysWYAlA4JxZlp0K3lTGUKjRwqySiN3Db1SRQS48/FtCGKMdxy6Bsxr1wXW11ftcEpa6JdnLT5p3Sv9+l9ClPHKgbzVGHG7zGLFSwCndmRoFLJ8pOCVDERNhuKqO/yM2mt9779H53HvFLHA8zSRqsf7pi0bcMVfhnZ2H+rOT8wUMV5DdWldta/IHaMeZyil5yX+Zyer3D3Rs7XKbnkUNDHvVyRl0GFjCHz5Zl6NubB3qqiMtvTikpzkny04uTbWiXVttWTSba1WqV7rfir3qShCC5nL4FG7cpO3Kly6v3rKy32P7Bv2APgPb/AL9m7wfp+o+F7Lw9498WWEHibx2UEjaneahemaTTIdUeWWb/TdM0uW1sfs0UiW1tNHctHArzTyS/lubY2WNxlWalJ0oP2dKMuiSV2v8Uk2mt09FqfreUYGGAwNChyU4zaVatKG8qs4t3lJu94wkqfK9Fy6rnVz7PjuLgqY/LLee0nmBcJGNoVijLuY+Z5aALtGFG/n08w9Tlj3/FHQWMTvFkB2YMFRC5JwOEYgbgCylSPmJypBPBANSHZPTbvozt7ESLEhBGSdpKqPM2npl8gdgfvAhdwPJFbQult1Jeqd3pY9Q8GSGPXdPh8wsV1LTcqQpkBkuISPMJVgAq5IAIJUq3K5rPF64TFX0X1et8l7OWphNJba+6/17H3O3Wv5uV2k3vZX/JfekmYf5lS+/48rz/r1uP/AEU9dOE/3rDf9hFH/wBORIqfw6n+Cf8A6Sz9CLTH2S2x/wA+8P8A6LWv9CofBH5n4MWKoDl/Gngjwb8R/C+teB/iF4T8N+OfBniOzOn+IfCXi/RNN8SeGtdsGkjlNlq+h6xbXmm6lamWKKXyLu2mi8yOOTbvRSE4xkrSipJ7qSuvxDXRqTi1qnF2Z+fPx9/4JP8A7Jn7Rnxh8XfHDx1ZfEXT/GPxB8PXfh74gQ+DPHuoeFbDxpDP4GsPhvFLql/YQf8ACWaZaDwZpGi6Fq3hbwt4n8PeBPG1no+nx/EPwp4vEUnm8VbLsNXqe0nGSfJ7PljJxjyq1kuWzjZqL91pu1no2n2UMdicPDkpyjpPnTnCE3zdXaScXfXdO17xs9TB/wCCcP8AwTQ0X9gCD4uQWvjjQ/GifFCHwjYTweH/AAPrPgrT54fCF742vV8TeLLTXfiJ8RpPEXj7xG3jaaz1vU7C58O+FrHSNB0LS/DHhDQ4F1NtRnCYFYZVYKo5wnOX7v7PK23aSe0m7OTjZXVopRdicXi5YucJyhyTp29/TmckrXi19hLmUVJSdmrttXPcfg5+wD+z58Gr/wAZy2Gj3njfQPFfiXwX4p0vwN8SLfw74t8EeANU+GOs+JtS+Fl34C8P3egR2+hap8L9F8QaV8Ofh/4gLXPiHwt8Kvht8Ivh/pmqQ6H8NfDcdt0U8NTpqSV5Jy5kpa8rW1tL6bK+tjOrXqVbXsmo8ra+1tdvW3vNXdrK7bPo9Pgt8HY9H0rw9H8KPhsmgaF46j+KGiaIvgbwwukaP8S4tdufFMXxE0rTRpf2PT/HUfia9vPESeLrSGHxAuu3dzq66gNQnluG1dODveK1kpv/ABRd4v1T1RleS2k1o1/267px9Gm0zrfDvhXwx4QsrvTfCfh3QvDGnX+ta/4kvrDw9pFhotleeIvFetX3iTxTr91a6bb20FxrfiXxFqmpa94g1WaN7/Wda1G+1TUZ7i+u7ieRxjGKajFK7u2t273u/mTJOTTlJtJWSeyVuW3fY4O1+AXwKsb1tSsfgv8ACez1F7rx/fPf2vw68IW96178WGs3+KV411Do6Ttd/EptPsG8f3JkM3jE2VofET6ibaHZKpU1f3FZttrpeTbb7attlNyl8Um9le+topKKv5JJLyRw9p+x/wDszaB4TvfCPw9+Bvwo+EdrJfaxr2i6t8Jfht4E+H+veDPGus+FL/wTL8R/BOo6B4ctv+Ea+I1j4a1K60rTPGVjCus2dkwsxcPYl7V5WHpKLioq0m5O2jvZxvddUm1cftKjabnJ2SSu76Xvy63vG+tjg/hf+w38JPgz8C/ir8DPhvqXjDwxa/FnQPFPhjVviDpOq2mmfEnQND1bw5e+DPBmneE/Emnafaf2JB8IvB89jofw3MNq82mzaYfE+rS6z4y13xT4h12KWFp0aUqcHJcyknO/v2l5+XTQ0qV51aiqTUW04vlavB8rT1XVN76+lj80PhJ/wb+/s76DpfxSk+Lfi+61rxN8UNf0q81CP4G+Hrv4N/Ci08N6Xr194rn8MyfA3xh4r+Nnw41Wx1vxRqH9qvp1/pL+FfBEegeDP+FT+F/AHiLQtV8WeJuGllFBKt7STqe1nF3i5JKMHdJ3bvK7fM9NGkkrNvslmleSpKmvZxowlFKUYSbco8spJpJpcqVrtvmTbk7q37L/AAx/Z6+DXwfsvBVv4D8AeH9M1L4ffDq2+E3hfxbeWi6149tPh3b39nrEnhW78fayb/xhqumajr1jbeI9Yh1PWrv+2PEaHXtSN1qrG6PpU6NOny8kYpxgoJ8qvyq/Xfqzz5znUvzSk7z52uZpc2mttuiVux7PWpIUCez9D5Y+Nf8AyNdl/wBgG0/9OGqV/JHjZ/yWWH/7J7Lf/UvMz9R4M/5FFX/sY4n/ANM4U8gr8iPrAoAKACgAoAKACgAoAKACgAoAKACgAoAKACgAoAKACgD8VPjvqml/HrxV4a+LPgXwxcX/AMfPhT+0bZ+FNI8KfCnwP4Wf47aH8J/gb8bJ7LxrpvxU+Ksmk3XxJ+G+mfGnRPDvjzwr8NdL0fxd8LPBV5o/x6sE+It1q3w9n+IXjHw7+j5RhY5TCvhMXKksszDh+pUxVfG1L5diMXmOBpVsNHB4Cf1nDYitl2Ix+BqzlisNXlhsRlGZ4zDxqYqlgcJU+dxM1XnTq06clXhjouEaFNQqxw+GqwU5zlJNc9e7oUr2XtKtOpKLpU6if23+zr+yU3wt8MeGG+JfxG8V/FXxZa+I9V+LeqaVq7eGbf4deH/jr4/utX8TfFbxv4J0jQvCfh3Xbq18QePPFPivxB4cs/iFrnjX/hCV1OKHwavhuO2hhi+czzPv7Qr4mng8Lh8FhJYenlUJ0ZVqmLrZPg408Ng8NXxM8TVp831ShRp4mtg4YdYuXNVq88p8x6WCwUqFOj7etUrVYTliZQlNzw8MZVftKtWlCV7xjVlN0I1HNU4tJbXLHgz9if4ffD3QviN4O8E+Pfir4S8A/EK7+IOqx+CvCOq+DfBtp4O8QfEuy8TWXiTxHoHi3wh4G0L4meINWt/+Eu1i88Mj4o+OviJpvhLUYfDt54c07TZfBvg46CsTxRmGMrYXFYujg8VjMN9TvicTSq4h144KeHlRhPDVq88DRhOnhqeHxX1TC4eWMw7qU8VKt7SUhU8soUlOMKlXkk6so07UIxpuspRlyzp0IVnFKbSjUqzi9HNSkk12Pi79lD4VeK9WfV4G8W+CjP8ABLUf2e7zS/h54o1DwboV/wDDKe01mx0HSLzRtJ8uxlm8B2vifxcPAMyxRx+GbnxVqmpW1u+qWmg3ujc9HiDMKdNQrfVsdNZrTzlV8fhqWKxEcfCalUnCrUV4UsTGnh4YqhG1KssPTc48znKWssDQk1JOrFrD/VbRqyUXRTbUXBWi+WLlCOmkJNO71LXif9l34Y+JYPFsAGu6AfGOnfBDw5qL+Hr+0tYbXwP+z94rufGXgD4dafpV5p2oaEngR9W1XxRb+JvD15pV7B4l0Txh4k0HU5JNJubK0sFh8/zDDSwsoypT+qVczxEFUpKSni83hUpY3GVHpKWJlSlSjQrXUsNPD0q1BwrKU5E8Bh5wqwSnBVadKi3TnKDjTouLhCDWsY2glJLRq60uzgvEP7EPwz8V+IfHGt6/43+Md9YeOvjL8M/jvfeFY/HSad4f0/x/8KvDXw58L+G7iGXStHsfEev6U1l8KfBWoPpnjvxD4vi0bxDpreI/B7+GNane9rso8VY2hSw1OlgspjLC5djcrpVZ4N1pRwmPxONxddU6datUw+Fqe3x1aUKmCoYaSShGXMubmyrZZRruq6tbFSVatTryj7eXLz0lTjDTrGMacEovS657c2p0N7+yf4dbU/iFP4e+KXxl8B+H/iR4nPxD1nwZ4H8SeHND0XT/AIrGXQrk/E7RdbPhC7+IFtrU1/4a0bUNS8J3vjXUPhRr15DeyeIvh3qya3rsep4Q4hrxp4SFXAZXi5YTBrLY1MbhqmJdbLLzvl9elOv9WqUeSrVoxrewWNpUpuFHFU+WDjc8BTl7dRrYmnTxFV1qlKnWcYe1krOUdLxbTeiduZ+0tz+8dN8Mf2ZPhV8HvE9v4p8AWGtaNcWvwz8L/CuPTpNf1LUdOuND8L+KviF41Gt6s+pTXWq+IvG3iTxR8TvFmveNfGHiPVNW1vxfrl2mv67c3mvm61S658fneOzOhVoYz6vVdbHVsfVr/VqccRUq1aNDDqDnFKMKFClhcNDC0aUKdPDU6Ko0IwoylTd0MDQw1VVaLqxaowocvtZODhCbqe9F/E5Sbc3Jtyfvb3Zzev8A7Ivw217SviVaf2/8RNM1v4mfF7wj8d77xdaeKhqWr+GPil8PdX8Oav4A8TeDtF8T6f4g8BaU3hM+EPC2lQadd+DNT0vxDoOgaZo3jSz8T2NssVb0eIsfQqYCUKWC9nl+U4jJKWH+qxjSnluMU44uhVdOUKspV1Uqc1eNSNaLlzU5xkkzOeXYecay99OtiY4ty523CtBpwcL3VotJpNMf43/ZE+FHxH+EHiX4Q+NDrXiGLxl4r8PfEXxX4+1WPwxqPj3xH8UPCuo+G9U0D4ia3Jf+GbnwZqmr6ZL4Q8NaXZ+HL7wZP8OrXwZommfDW28Ew/DOws/B8BhuI8xwmPo5hh5Rozw+DrZbSowniVRhgK8JQnhqT+se3oXU6k5V8PXpYmeIq1sVKr9ZqSqDq5fh61CVCam1OrCvKpdOo60OXlqXkpRuuWLUXFw01i7u9XxD+ylYeIrf4WX83xp+M+n/ABD+EGv6p4g8IfFXTpvhV/wkkL654Ku/h5rOkt4M1D4Vah8E9P0PUPCV0NPfT/Dvwo0MWt1ANasJbTW7zVtR1LP+258mPoPAYCWDzKlTpYrBzp1505uli6eOjX9tLEPGPFSxNN1amJniZVqlSc5Snfl5ZeXQbo1HXr+3oTqTpV17GnKDq0o0Z2hRo0qPwRXK3TbUryve1odM/Y6+Hem+F/E3g8+MfixqOiePPiD4s8ffEiDU/G7XMnxKTxs2pr4i8G+OpV02H+3fCV5Yajb6ApdYfFUHhLQfDPg2LxSvhTQdP0aLoxHE2MxFenip4PKYYnD5fRy/B14YCPPgIUKtatRxOD9rOoqeLpyq3hUqKrCM4RrQpRxDnVm45fTjTnRWIxbp1K88RUjKvKXtJVHzSjNtXlBv7Ldkvd+GyW3f/sp/DnVPFtx4v1DWPH895dfHTQP2hbjTYPF13pejXHjvwp8N4fhf4ZtLmz0WHTZbvwtovh+z0u5g0G7uZ47vU9D0FtUnv9N0bTtMt8lxDjo4dYeFLBQtlOKyf2v1SlKvLC4zGVcdWlOpPmc67xFWf72XvOm5Upc1Oc4yv6jS9r7XnrRl9apYtxhUcIOVFJU4SjG16cUrJKzV3r2yLb9kDwHDeeJ9NuPGPxJ1P4TeKviPqHxdvvgHqWq+GZ/hdB8R9Z+IC/FjXNfgvY/CUPxVudN1v4mvfeNdU8Cat8TdT+HFzqWq6lp3/CHr4bmh0O3JcQYyUKUvY4JY2jgKOWwzNYaLxywmHwzwNCDc3PDynTy9rBRqzw85qgkotScpSiOW4aPNG03SnW+sOi5v2brOcZ87Ss3dxs024tPVXSZ9YV4R3nNeKpAmmRAttL30KK+cFWNvd4IPHP4j61+heHb/AOFDMP8AsB/9yIzqdPmeVX92IcNgOiAIXRU3H77DaqMuHYAbSxOFGTlsk/q8pOTs7bt6ERXNv+BxOqSwudyj5ihiKBshxhXjZ8ZCvH8yncJMnPG3JKNTiL3aivlCNqmQ5CMFbBAGGBY5Iz0B5JwR12n/AA4/9u/kzoXwx9F+Rx91FDMxZm2kgFRhHBGOjbiCpIIIHbBUDcCBixxdne1yWBpEYLdNcSNvQQBUj2BQuw+a7OAI8MfmUksoG0A8Bg7vVo/KH/grlYX7fBn4ea9b+F59UsPDnxGgudb13ZObbQdLu9PvLILfwKqQSWOp6lPZWTSXpfyZ3hFuFmkV078t5XiJxcpQlKmlBR/5eNNy0a2cbXt1sk007Pix7lHCucYxmqeJw9SpLrSp8lWOz35pNRk0moxle8XqvwQ8QXOgWPhSwi0u+1+w8QCXUdTvL4t5lpfaXqlvYrZ6fp9gU3WYRo7qC8leZkvI7hYseWFD+7RdWVVqcYOm3GEYpcjjNW55VLWcnKKdmnZSaT7HlYidCFHmjOoqt3XcpSU1KnZpwhe6iop6J7qN0fpf/wAE5P8AgnP4r+P+oeA/j38SdUtbL4W6RrMmp6bpcFyy634j/sS/221mkUFkLaw0s6vb3cV4HmjuJUjd4YlNyJhx5hjYxlUwtKEk0+SUm9FtJ2u79bO9+vSxrg8PJxpYytVU5TXPRpqPLKmmml7Tvde+mv5l2P6wLO1hsLeG3ighVI4FiRlKtu2/KI94G8sQdzM+4gru3OTx4mkI2VtFp5+b82ehKUpNyk3KTd23uU5sDdE8mwCORjEsjMcZ5b5j8uSVLfMpbGAfXGUnJ3Jvrc567WJJ4xITM78yHaV9R8ifKQFIypw2CCSpGco1i7q70Kl5EGVmzIRtCrum5kHI3Hbs34G4dRvCjLZJJqPxR9V+YzhdahVVlDuyJHCjtmREG1QpO4DexO0r0GWB+ZlwDWlTdehrHZnwX+0DqFjdW1xFe5RBEBAZFt7gEhmUMFlQgRhN6xiQfxklVY4rjlJy+T/rc9rAxSimte/Xppt8z+f74y+EfDF5qWovGjOWv2dpvPle6Tzi5UrK0ENz5iGCJDAsksUKbiY2Ybn+gwNerFQjfRd/+HPDzLCYecpXilLT94rc2v4duh8E+JNBt9Kun+xXBaIrNIzEyvNvikkVd7vNj5XC+dIu0sSy+UyhS30dCrJxvLrbf57fqfGYihToz/dprm3u29rW3btuzz2UNeyS7XQxOyfKGEbxIi5lmLh1a7JYFVHLbVO7cEO3sjJq7Svf5/kebJKWjdnfbr9xXuBAqmzgSVpGcyuBOyqpG/O4bwEkSFVk27o0ydpILFTtGTk3dW07MiSjGKikr81336/gQmdEje0kVGESK86LGnHBOXEinJjXzd2FkkG8sr/NimopNtX1/V9Cb3i07LlV16rTv5me+XgZ1IDOkwM2fNTHXdEjxbsqmfm3lVbnJITFIzeqRk6goaDYjSxsoUSgkR+ZncBtXMxAZtq7/NwQF3qX3MNItp3S6GFRKUbX6rY/S3/glp+xr4F/aU+IfjDxf8UBqF74S+E0nhu4tdDtbpYLPxN4l1O6u7u1sdZnW3nnk0WwtdLmnu7K0lspbq4urFJpxa+dBdeDxBmuIwVOlRw0lCpiI1FVdm3Gk043ir2u2+VuSdr6Wdj3uGsow+Mq18TiYSlHCVaCormaU6koSnJT8o2TiouOq1urn9Ulxb+SsaxopCny0SNI/LiWPAjAATYqIpJQfu48gZwMV+fbu71f5vq/mfov4Lt26FNYoncpMISu0NnyyuNuXABy29sEjBZckllCnkn9f1/XUDZ00qzBCSPLO9sAIAWO1V28SAgAkDjoeTnaHH4kHQ6+zKqwKF8jbwR0Vdu4b2yrFiA3yoDt3ZfBrf8AzJls/R/kep+EXK6zpBSOI/8AE0sQ5TLM2bmIK/AO1VAB5IAxweuccZ/ueK/7Bq//AKakc72fo/yPuQ9vp/U1/N7/AEj/AOkoyXX1Kd9zZXn/AF63H/ol66MJ/veF/wCwij/6ciRV/h1P8E//AElnwvbf8HIX/BN2G1gSbUvjf9ot4liv4bX4R6lqJ0+aA+Rcx3c1hqlxbr9lmjkileOWRA6qqsTLB5v93viDL6VoVfrFJrT97RlBOWnMoNtqajdXcbrVO9mj8ljw1mU489JUK0FFSk6VaE5RUubl5oppxbcZJKST0emjGn/g5S/4Jmi5e0/t340tcRZEyRfCe8nWJxK8JieSHWHjEolRoym/IcqM/Om6p5/gYRcrYjljvzUZ0/u57X+Wwo8N5pOShGGHlJ6JLF0H9/vaGmv/AAcdf8E3WtJ75dX+NJtbUy/apj8KbyNLVYd2ZLp5NYVIEkZfLgLsGuZitvAsk7COuSXFmUwn7KUsTGbipLmwtWzvbRNb/wCWp0LhHO5Qc40sNJJ2ssZQvfzXN06lvTv+Diz/AIJzapMLa01H42tcmaaAW7fCXUFmMlu7xzEodV3JDHJFLEZ5AkPnRtEJPNKxtNfi/JsNFOtPEwVk7/VK3Lqrq2l3f8tSqXB+eVrclLC78sk8ZRumviW/R6X0N6f/AIOCP+CfdvO1rJd/GsXCzxQNCvwm1FmV5mSOJTjU8b3kdY1iBM+Tu8nyyHPKuPOH5K6qYxq3Mn9TrWatdNadf+DsbPgfiBNr2WE6/wDMbR6Prr8/1HXX/BwR/wAE+LKA3NzqPxjjhF0lizD4X3cu2+kZlWxfytWfy7z5S0lrIUuIEKPPFEksLSFLjrI60nGn9dnKMXJpYOrst+nS4v8AUjP1bmpYRLyxlH/Mvt/wX4/4J8qiSf298UDE9vPc+aPh+fKjjthGZ/Ol/toJA0Xmxh/OKKjMFZtzKDlLj/II6SeNTvazwVXR3tr/AF9xa4Fz9pNUsJZ7f7bQ9P5igf8Ag4I/4J8AWzrf/Gd4bqMyx3C/Cu9+zpGs720jSzNqipGEmjZFBObgDzLQXEWXGv8Ar1kXve9jLxtp9Tq63Sl+T/PsL/UbiDmt7LB/+FtDtf8Amt3+4vXX/Bff9gCyCNdah8YYRJKkCf8AFsrmYyTSiJo4ohbatOZpGjl80rEH2RxXBkKNbyquceP+H5bSxttf+YOr0un+I3wLxAlf2WE+eMo//Jf11KVr/wAHA/8AwT2vbiO1t9W+LrSyySxRbvhncBJHgg+0Sqkn9r7D5aHax3YE2YMmZWRdXx1kCh7Rzxij/wBgdW+9u3cmPA/EDdvZYP5Y2j/maf8Aw/x/YD2b11D4wyDZuVYfhffSyOfmHlrHHqbN5hKOqowUl0eMZlR0XL/iIHDvSpjL9vqdUv8A1E4gtf2WF/8ACyh/8l30NGz/AOC7v7BN9OIIdZ+Kas8bSxNL8N71I5Y1MYZ1c6lhVUyxK5lEZjaRVcKcgRLxC4ei7OeNvv8A7nVJlwPxAv8Al1g9v+g2hp+L+8tL/wAF0f2EGeCIat8U/MuC4iH/AAri8KMI3eN28xdSaMKHQANv2lXSTOwlla8QuHGr+0xml/8AmDqk/wCpHEH/AD6wf/hbR/zHN/wXN/YZRLiV7v4urFaeWbmR/hlfxJGk1wtrBMpl1FPtFvNK8Rju7UT2phmgufO+zTJMZ/4iJw5e3PjNf+oOr/kH+pHEH/PnCf8AhbQ/zMyX/gvJ+wTDObeXUvi0km7y9r/Da5VzMVUrCsL6qs7zP5kIjiSJnlM0XlhxLGzbR494fd3z4zT/AKg6v5h/qRxB1pYNf9ztH/M8d+JX/BZP9jbxPrVlqmk3HxUlsxpdtZtJL8O7yEpMt1czMGR9QDFVF7bxkoGPns0ABlRkH4D4lUanFPEVDNMq5fqn9j4PCXxbeEn7WhiMdKolGqve5XVSfK3y6X+JH2/DeTZhlmBqYXFQoqo8VUr2pVoVfdqQpQV3C6j/AA7q++umh5p/w97/AGRD5gEnxRYxNKjBPh/cP80S7mAKakyjI5VmKo4BZGZBur8//wBVs1/6gv8AwtpHv/VcR/IvxNk/8FXP2V1Xe6/E6OPykm8yTwK4j2SMVQFl1RgsjDY4hbbKY5Y3CYLbY/1bzH+bBf8AhZSD6riP5EOT/gq3+ypKHaGT4jTxxuyPND4MDwrsQSO5l/tYRmNUJJZWJypQKZCqMf6t5j/Ng/8AwspB9VxH8iKcv/BWj9lCGaWFx8UleK7axG/4f3MQmuV83KWpm1GMXSsIZTHLB5kUpjdIneRGQNcNZi3bmwe3/QZR/wA1/wAAPqtf+VElv/wVj/ZTuXdI0+KPySvAGbwHJtaSOBp2GV1R/LBCPGhm8ovMvlKCzRh2+GcySvzYP/wrpf5h9VxH8i/Esn/gq1+yoomJm+IqiGMSMZfBbW+4PJNFCqfaNTi3PcG3na3U7TMkMrqAI32z/q3mP82D/wDCykH1es9FG8luumnn66BD/wAFWv2VZnkRZPiSDG0ynf4IeMbrdFeZVL6mA5RXXATd5hJEW/a2KfDGZpc18Hy9/rlIPq9Rbqz/AFJW/wCCqf7LSStE3/CygUyJHPglljjO1nQSO+qKIzIqv5YcAvs4/wBbD5iXDWYt25sH/wCFdL/MXsKnYVf+CqX7LRgkuWb4kpHFsDiTwPKjgyRrJGpRtSBVnVhgNgg7g4Uo4W1wtmkubl+ptRtdvGUl8TSX4tETg6fKpby+Fd7b/ky5B/wVE/Zgn+5J8QyNofK+DHYhDKYQxRdSLgM4woxkjLYwDjZ8HZzFarB30dvrlJ76r8NTH2kVLld7+j7X7W29B0v/AAVC/Zgh2b5PiEd/ePwcZAo2CTcxTUmGNh3ZBPFT/qhnP8uD/wDCykXdPVPT5/5EI/4Kk/svkMw/4WSQrsjEeCJiBtxvYY1DouQWJxgEdyBR/qlmy0l9TT/7C6QEP/D1D9ln99iX4iMYWVHUeDDuBdQy4B1QFsg/wgg44JyMz/qpmt0r4PW2v1yl1fRdQW6RSt/+Cr/7KVy1ykb/ABM32jKs6nwLLldzKoKgamS4O9cbcls4QO3y1H+q2bXa/wBj0f8A0GUu3oVJW/Mut/wVQ/ZbWQRFviNvZSQD4NVc44C5fV1XczfIoJGXwpxmn/qtmvbB/wDhbS/yBRun5Ew/4KkfswtFJNH/AMLHdIldnYeDDgbIzIy86oMOqjLLn92MGTapDVUeEs3nflWDdv8AqMpdSRX/AOCo/wCzCkZkYfEjACthfBZZyHBI2xDVPMdhjayqpYN0BUZqf9Vc1/6gv/C2l/kH9f8ADlBv+Crf7KCNIkl54+R4TCJFbwigKm4l8iEMP7X3KZZ/3EYZRvm/dLl+KP8AVbNf+oP/AMLaX+RUla25cX/gqX+y8wZg3xG2oMux8FOqIu50Jy2p/NtZCpCgtnAAJNH+q2a/9Qf/AIWUv8iSuP8Agql+ymjxRtd/EBJbhGeGJ/Bjo0xSJZpFiDakokeOM7pAD8ihnZggZqmXDGaxS5pYSy0s8fGSXW0Iyk1TjZaxiknLXTYlKzvaKbvzWik5O+jb8lpb5jpP+Cqf7LEeN8nxIBJZVx4IcqWUlSN/9phVIIbOThVVnJ2gkNcL5q1dfU7PVf7bS2exRBc/8FW/2UrOKSe7n+IdtDEAZpZ/BypFCCFYmWQ6tsjAR0di5G1G3Nja+x/6rZovieDS6f7ZRd323X9dCkr/ANen+Y5v+Cq/7K6qrb/iQVYMwdPBEkqlVUuWUw6nIWXZhsqGAzhipDYUuGMzirt4O3R/XKP5X/Upwf2dWY8X/BXT9kie4vLaF/ifJJYgmYJ4Dd3ZxbyXPkwwLqpupp3SMpHFHA0jyvFGEzItTHhnM53s8FdP/oMpa/16AqVRu1vwZXX/AILAfsctGko1Tx+quwVRN4Qit5SC80QkFvcaxFc+V5tvPE0vk7I3ifzCibXav9V80Su/qaSv/wAxlK/3f13L+rV3qo3XTcsp/wAFdP2RXupLP7V8SFljW2YFvBJ8mUXSgxeVcJqzwsQxaOUF1MDxyGYJEhkpLhjNOWEm8GozcuV/XKWvK5J/jFgsNWfMuX3o208nb9O1ykP+Cwn7Ho09NSkufidDbvP9mKzeApY5opdquBPEdULRo6upjm5hkDDZI2aX+rOZc3Kng2/+wykv8w+q4j+RETf8Fiv2OUXTXe5+KXlarcraW08fw7vLiBLhk8zy7mW2v50tsR7nLykRkRyhGZoZVS48LZpJyV8EuVc0m8ZStGOrbfyT/pB9VxH8i/E1bX/grd+yjeSpFbW/xak8yR4UYfDudS0qRxS+WkJ1T7TKxVplBhgkAks7qN9jfZ/tES4azCN37bL2krv/AGynfrtpvp5D+q4j+T8/8i/d/wDBV79lSxs5r65PxNSC3kijm2eBJp5UaSV4pP3cGpSMyWjoBdSR744vNgCu7TRhs4cO5hUbUZYNtJyf+10lotWw+q4j+QYn/BWP9k2QjbdfEUKZjblpfBElv5cxIWOOVbnUoZImnPmfZt6AXPlSfZzKdoYlw7mSe+D2v/vlIFhcQ/sJfMoH/grp+yIJpbc3nxDE8SxSNGfB0Y3RyyxQrKkh1gQvCrzL5lwJfIjjDTPIsKtIL/1bzGyfNg9V/wBBlH/Mv6lX7L7y9H/wVi/ZRmW2e2l+JF0l4Lc2z2vgaaZJBcozp+8XUhGoUBVdpGRN8sKo0hlj3RLh/HxteWE17Yyj0t/mH1Kv2X3lab/grX+yhAkEjJ8UWiuPMEM0XgNpIZGR4Y9kcqasySs7zxxoYmdTIWQsGilCEeH8fO/LLCaW3xdJb3720D6liP5V/wCBI9L+Ff7dHwM/aV17U/Avw5Xxm2uaFpC+LL1PEXht9AtX0qGex0+T7LPPeTG7n87XbHCRRmGSJ3lS4ZVXf9pwVleJwGKxlbEuj7OphORexrQrNSdSFuZR2vfRvTR9jCvhqlPl9pZXvazve1v+Aep6lcqQ+15IfmHzImcbhhGAbIBZQ5wAWDAknLKa/SGtX6nOo26nF3lxPFveMLKjPhDsf/loCIxlEPfcQrBSSeozWqXIlJa3Vrbb6msVf7jl9SuEdT50QAIc7yCATEdxVk3EqxfHoQNvJDYMyndWt1Noq+l7WX5HIy3EcgRCrQ7nHlhVL9Wyy5BA7bQuT1JBDAqc2zSMbO9+hYFy25GjYfKhVopFZXCAgBgWYZB4ZMKwbOQTk0FNXVj8zP8AgrD4/ttF/Zmt/C8lyQnjbxvoOnXMccVw32y10ky+IZLIyKTHA7vYRSpLNmNJIEBWTfXoZbCUsVCUf+XcZTl5KUZU4td/faODHyp0sFX55NKo40o2Sd3zQlJNdE4373P5nLHSbm+1+x0OOaVk1i9tbbTAGju3kW7kiW0gjEVwBLu3RI+zLmQswtWZTHX1DmlF1ORc0YuW7V3GL1/7eav/AJny0YudWFKTtCpKMYq17xsk/Sy/A/vM/Z4+Fvh74E/BP4dfC7Q0kFh4P8OWenvKUjhub7UHZrjVb64RPLhWa91Ge5vJ5FIO6XkDhR8XUqSnVnUlvKbl970XyWh9G4qDUVtBKK9IxUV+CPco3ikUyCU5xvEe6JwduSVXDEjJ+UfKcgsAdqnA1zJz28vTzAx72fy8uzFfNyhCtlVV2QFMIysoxkqzKFUALlQSlZlRjez8znoG/wBLO9yoEgDESMUERJAONpCqc5DZboBg7gKZo1o13Rpajd7LfKiMIwIRXwHV0JLcgBcuSQysQFHOMnNC0afZhGNtPM8A8beJksoJ8yxI3kqMiTcpAd3GAvADFQQSB8q4ORxRVqO606PqddGmpyUb21Wtj8s/jT4wtNQluZJ5EeBnuoV/1jSlkEkrYikcErAiu7NvKQhTJlHCrXKe9TiqcFyrda9NUfmF8Q9I1G9Gr6nb6f8A2homnsPPuYpnvZ0uvIfz3nkjiC2qu0Yh/wBIaMiQ+VFGFbfXu0Jxi4Rb/eO9o9Norff8DxMZTvGpU5VKmrLmene+n9dD458UabDcvLdBktHiWeMgs481APNCL5rBFVre2LeY06yqWgtpEM0kKr7dGUl7jd/PY+WrwhNOdkrdN73PA9WtrGN2vEtg8LRSeVkLm1VZXHnMrcSRuhD+UpITAB8xgxHp0+dLl53p/X6HhVowb9oopqWils01vpY5HUbOSDF++xizI774pA5GUaAhVX928rOvlo5CDH74iLcK7ITb0fRXv32OSrSlFKo/tWX4f8A5y4uivnJdqu2VXJEKxkDeHZRiKd9m1gqv93cxZSBgg7cuiZyTqKK10V7X+/8AyHSXIjRJHCYa2ZB/yz2lo8/u2cbX8wZjUkZXaXLHliktQ57Qi0rppJeltzmbxpZSpjlLTtgyxynPl71D7VKBRkBdxkAwmWy2SFranv8AJnJUkuX3Ze9daeXU/oF/4IXWEX2L9oLUm1m9ln+0eCLSXSZNw0pVkHiGVtSXIPmXkjwy2ytG4CW+8TK2YSvxnFjTr4SPKk1h60nPq069FctraWet738j7zg6D+p42o5tqWJoLktomqNX3r+ez0sfvZdugkKoygkoPmy+CCcqQSGAwCMbNpAJBPWvkD6//hiv5aQJLFEwMszFCRu2An+BGGeSCNoUALjCnOMgi9Y4QnIJX5U4V3AYIMnIZg2Rn5iCT1b5uS4/EvUP6/rQ7Kzmt98fJLGIbMELtOCFZwcc7VwwcZPBwpCldyXqn53OtsNb0/wvDN4n1GWX+z9ARta1D7NF5ssenaUDfXkkcJkDSSfZ7WQqm8LK6hcgMGrPExdTDYinH4qlGrCPrKnJL8WZOLvyx1b2823ZL7zh7z/grz+x1ZO0c2qfELfGLjzETwTK7RfZC4uvOA1E+QkBQo89x5Vv5rRwCUzyxRv+FR4dzGSUmsPBNRaVTEQpya5Vqoys2t1fumt1Y3hl2JmlyxT5rder6fkddYf8FM/2YvEVvNDpl541d5rZgGfw7aqkfnSXNkDKy6vIsZjvLee1lDkGOaFww2jcZo5Ri6OLwylLDt/WaFlCqql17SPWF0nfp6dyquT4z2FaUopKNKo3a+iUG29j+HKTwuo1DWIDBFJf3mp3ttJHukMs1hazRXn2aKKFJ5Lu61KT7JEr31tdrhrc20MVtFb3UP8AROLxt6tWd2qSbkn2bnOm1a3/AE7T6b26XeGDwkVQpJwoqvJRjK1qXPTpUaNpyspc9SPO+aVlzJra2tKx+H+m3t1NJHPFG1tGZI306PUp7FdVhaN5bGSxmWWKO3gj3PcBmVYY2aX7RJdLfQz8tfMK2Hpwi6XMpOUWq7pwrRhKEpRrqc5L4XB+4r36yjZX3p5XTrynU9suelGM3Oi/3MuWUVOlyXV7qSfNzaW+Ht3sfg2Oz16bSNPiS4u1V7aKe2t7i5uoprgmFo5PtdxA80jw2tvDIz3dvCHTTnuFu9NuY5LHx/rcqmEWMlJxjpPkhKyqQvy3Vk1zczT0TueosNGOInhYRjLeDlOPM1K3Olvtyrbt5nYeFtA0rRr6QKXt40ubjT1lWKKW1Ntfx2Fx5unTSF0S0mkgnuLkXN9HHcSSvNBJCNPvlueDFzqV6SUXJ06t8RZ1HJwjGX7vng4rlcIT5HK+jbVtdN8PQhTqzVSPLy8tNP2ShaUrSkrqTunJN2srrXS2vsGgeFbHSvD1/q067njgtL2aa70mC5LWyXUdvdu+lWsTRbvtF5Kl5EyWtlJcKlnfSJELmSLxKteU8RChBWdTnjDll8U4051LxlbTmjCSTtopX8n6v1Wmoyk4px5fdfrZp9baXe/zPN9b0PRfFuv6o11fKkdxbW1xN9kitba0tpYtSisv7Hs7dfDqWN3eRsDmfZIsiTygyXv2PVLx/YpVKmEpUp0MNWTpVXzRb5nKMqUZqo5WXPCXPZyavs3vZeZ9VhW9yrK/OpWlFXUeWtOkoX5lyztG/k7rpr6hbeAdMvLVNLRNQhj07w5N9nkvJLJbTT4JcaaPNJawuNRW7FvIsdsi25uLgyLJdvHGvl+PLHTi5TnyS9pXVNqD5XLmg6vs1Ts+Xltb4nfV2Wx6KwdOHuJNcsIu0nzys7LWWl38iSLwh4ci8Ly2mmRLDqcOq2V3p1+L+7uTBpKQJp0scK2ktveNFa6rLe2dtlZzFdQTkJcMRd3EPFVvbr2lOahODioz92UZxvNXVn/y65UtdY2l1sj6rB7K7+7+tLmhceBtNuLK0djJI0Sl4xeRSJie+tp0W0vo9PeG6vJQ1w7LcSRCS2tHnnleKKS9nu4WOqc0+RumlFJx5+W8YzjLm5+XS80o25XfvrofUkpOU4tr7KiruN1yvS6ve/lZd7a81pPwp0nQknvzaw31pNc7JrtbuS4R4Z7ZvtRRQLeHzb+eVYFS9b7SUsLeGHypoREOirms8SqcIJtxtzR+G6X37pXv1vfrYzjlsYOUpJXf2lrZaW7a9Gntt0PQtB+Hf9pweXNp6HTIobWOK6s7F54xD9qN4k0y3q+bvjtbtru2tm33c0ttLMLWKCVQnHXxqTc+e05P4eW9n/ivrr5I0jg1bRcy+78Fc9J/4Vhpl55WmW1hHJdwXau013qby2t7cHT7Bb2KC4hsRdW8j2d4JjGb5ZnupriB72CFrG7bmWYyg+eVR8qVpPlTcVrytK6Tbd7K62euuilhOnJuu518Pw7sJotCMFnpENla6pqZETQ2lz9g+Q6lb3ZkFvqCQuAssElyW8uTyDNM0dzdJiI4+pF1m3NScINxcfelFylaCSv8S6+drOxm8Fpbl+Zn2/w4MBktrGGaPSoZHja3uIopIr+xu2jgEWj3M8tg1vp2ns1iukh3lU6eE0zybJNKl0+x0WNTs5pczScP+nbbs7q2raVmrrTZ66SsFZO6vu9rf57f0jX0P4TadqVxF9mS5nvLtobxmlWI2zIbWeaNmto7m6a0gjaFBcPHYRW32d1WSa7HnNbTPMOSmqkpUuVuSfs942dveXRve3YX1a03H2c0lb3pJJO6v7u97d9NehYm+Gdmlp4gsGuppTezQXCxpFHBHBpy/wBpaVbPal5LaTZcNJcLbvCksDy3s8NlM8qERix8vcblzRjfle3NtfSz7Lq/Xu5YFvZW+V9/mv1OWHwumsZvD1hJB9mtdVv5GtrbF0khjmEktvHBcQLFPZTwLBI8drbhbXcY7hJ5GhkE/Q8Ypxq8s7eyjeVS3wSV7x5evrfpsN4RL4la+2m521l8IMy3FrqOoJHFBaXGoWS2d5cC9e6ExuZre4slFq97p1neNftLZ/aN9pGJcwvHcSqnO8wkleMlG8oxtprzXV/lbRdbk/Vv7n9fcOb4c2el2El1NHYBY7BXv4FeWIJDpkNvPZWR+2TPYzNE0ixzac4tBJA6RSXc5SCO5SxM3JRurt2j5vUl4XmXwW+//Jf10M3/AIV1a6ro11dLBod7YtFNeXuopewlAzX15ZahY2eowCIwW1lBZzWuoGS7totLQNLHM5SWO3v6zOnUlTlGaqJxhyOOrlKPOmtfhcYtqXoraijhoJObd4puEpJXjGW1rt/FdWtbvrprwdj8NvFWmeJXjtAbi11CwvLx1hktRdy+ddG2to44XuLqJLdng86WWxts2kNlJdvYwrNb3E3Z9boSoN1JOMoOzutYpJr2lrqzvZcvTm+LRXUsHJS2irq/vOyTfTRO71302vax9AS+E9OGlahqGoWGk2FhYRxi0nvYoJzLe209hdQaRLaNG11cXMt5d6lFolrCS8t0bFoMLPHJNxKtUlKEItzlK17R2T3b12Ta1MpYRvTkTs91qnurrbTz7Hk7nwzf6q88miXtvYRTRwXgMMAllubS2jMxlWaa1ubbz4oYfs8VvLMsW60d5/tcTI3pyoV6ainUptuN4patq39f0w+qx5VF6W6ct1+Z6SPA+l3T2SXSO9rPqy3luLiY3NuLo/aNTu9LSKVkdWjinvU+yQTX32QQwwxpLZ/JFzLE1Yu1k+V2ndaRv3Wl9+61MZYeCbSs+i91K7/rQ2Z/h5oOgadBc3kV+lrqmoSx2jYvL+dINNaI29vcXAGrMsEr317c26ASQW8LweYI71Mt1vMKVOlGnOomqlSVmo8qvThTlpG8us2r3+zfq7ceIwspzUPZ2lCPNa+/Np2091819e3mTw6VoE7uYbbVYpI2FvIy2VzGVinuZ4WbzLm1VyifZoHmWF1Gwwy+YzK8baTzKk4RtVnOUvswVpWi+ju9ku2y+ZyxwE4yUeRJK+rlZa66+631IbLw74M0a3vEttM8QBLm9n1O4LxzTPdahfyAzSrcXd1cYeZoVMY3yRR7RCiZLA5/2pRUWlOu/JwTd+1+b9PIp4Cbd/3aX+Nv/wBsRTv5/Ccdw1vNp+szNBZu8bwWEeyKJpIWWF5EuSWkePa6/JuYRSwx73DATHM6dub97pr8G9tf5vz0BZfU6RUvSV1+SKieCNE0gtf3mg39p/wkNrDfWt0ySXd3cwx2626i8a8viLWXc06W+nliBayRO4ilkWJqWYRpPnqKqozXMvcWq1trfrtd7AsKpqVklJNw1e0rKz221TuYF7o2gabrzXsWj6oIdSiW2uJZLWwUfbY41dIy6ThmMnnLGud67pZpHZTszyyzWnCvGpFT9nNODvpJSXNLSOvNo7LWOv3m8cHKUFCXJzc3xJtq2m90rdW99D0fTPgnpv2bT/El3aw29vqFvbMJ9Su5zIqXYjkit5Yo7WaMzI0LhEsi6zSqyKzKF8z1qSioLF15whRnrCVSt7JJdpRVOV5P12Zxyptzlh6fPzJ3fLDmi3bdS5lo9r2O0/4QHRde0C5sLyLSrewvrR9NWaL+0Nsn2nzUlMSxxWnmozSiN4omS4Z4pvIlUswRVcdRdOpGdbDQo1IuMJqpUqcq6tKFB+W8o+VyFhakJRtGrKp1h7Pltb+9zv8AIyx8MksbWwhgHhs+HLWG3s7W/u7S8u5xc28LCKNYYJLdpZGkVIjFi3+zJFv865IU1q8ZRp0KcnVpOjLkpQqx+sPmkr2Tj9XVr/4mL6vUdRrlrKpP7EVa1u75tb9NNPPpz0/wZ0myhvfGdtZwXzTmB7iawtLmGe+gtpba3VIWv7qQ2tvFLezyRlpkihVJZFM6IprkqzhGlPFUHF0NLcrv63dvPz07WNYUffhh6i/ea2X3X/r/ADOZn0nSo12/8I/qaiW4wd/9notuIU2qkwF1coq7YhKrRygBzGVVCXZeCOZRm0lGq5Pb3F/n+h1f2fHvF/4ZXfz2sJp3w2TXNVl1TT/DMsy6XHJ9rupFszeXrfZzAllpbBLjN0sDxXEscQgjO1PMLeYsLixNSpJzgpcsObmUlyv3Vqo/FzSurJWV1d36NLD292Wql7sbbJ73b6Kyevp5nOSR6ZNcbY/D5jRplhCvNAUXz22nMkn70BQsrSFdqsDHGGzG1Zf2vDS6afWLesX1T00a2H/Z6Wmje2mq+Turrs+pg32lTG+mvNR8GmXQpri3g0x5IYpInmaIu8j3ElrcW80T7UgiC7cF0SOQFlljUcxVRyvGXLZyTeieqSs+u/Yr6nHaLs1vp0279zWv9LvRpEt5b+FGg8wlLe4uL3EaLdJm0eBzZmNnIYNE0kTo2xZnjKH5ZeaJuOkoKKsr6p+j87dv8io4OMnazct35vS+n/BOH8JeFBqXibWrj+xNRs/I0lr3bpV4JtRkutPWRNkEwFlaW5vIJbuxme5liVEuA8M3mBIKzjjlKo1CcU6sldS0T8767b7a7HRTwfI7qPwxk+q0SfyOt1/wcP8AhIURILqy07R7rR5NQRbzUInijs3s7l0vn1OJ4LWCS9uPs8011Ct3LBJq0t3bxW2oefe9EcbNU5K8eacp048keZtKL5mp3jfRO6Udk02d8cDzKMn7qaTel9+m69OhV1bwld/aLUWmnpc3uoalNcXMUdzA9iyz2TagmkywW0OnXt0mjaMbmOa9eeGxmmhmYWkqzQWVryLGRad6rhCLpqMX7jiuaMJS5td6jeltea10afUklpZ/3n7q+fxW7dbv1Ofj+F/2mzmuP+EUfT72W/a9tBb6Ojw21suoSIhe5F/9odLWC8XTfEJsINLlk1KF0sXaE2rWu08w5ZuKqtwS5eWb993XL2ejlrHX4Wh/U7fZi/OLuvk7K/boR6j8PNG1G9nkvftVv/aCW0VnFa/aoZbmW+ktLC8vGFzDf6os9zdStaS28B/tURLPFexyRSRXVvjHHTpwcYzTcItzWyjbV3ert300KWB0vy/LQ0fCXwt05tStLyCKTQoNKluLSC8urZIIru+trw+HriaHTrWOP7Xb3VloUoa4kayEn26z07RrLSfLlt2VfMH7Pk51NtQk3GTVo1KUJ78u8XJrZXtfS+kfUr393y6f5Hc674YS30i3mns3mc6SEVY47iC3eP7SE1CIyeXPBZJFFC8Nzf3InXbe2NzKUW23vz0cWpPklOfJ8V/impd76NxWj5NLtbrmEsu05kldPV21cVrbf11/Dv5Fq2hT2lzNMjWNxHaaJawyXizQRW2oSaQ+pSafJJoCWsxsoLu4u7lLjTru+0/+zJZI53vri4cfZ+yOITUJS5oylVq1IRlGzvUk3yf9uxtLm63tyrc0WBunol/V/wAS9c+DtHu7Kwube3099RfTHWSwhv8Aw3YlIjbyxyWyTz2G2KQaE0+oRPDPZrBd+WQz6dJJcVLxVRT5HO0Xe6S+K2z309NRLA3v7v8ATNZPhlpsmpW9qkSQxT3tlrCSyabBEZrW8tolu7XVJLea/NtrsF6t5FILk213Bb2slpaWkNoJ7qTN4/SUm3/DVPfyev8AwDRYHlv7qLDfCpFTSSvlT6dJq2lrJZuthdo1ne38lrNDfJdW04lSKwu5ori1hjnu1nnmVJtrQLDz/X/ekm3aMW0+8l8MPK+ut9OzB4G9vdSt/wAA/Qz/AIJx/Ds+FviR4k8RPbfZhdfDbWLW5mttUXU7a+kn8YeGtTt7gxwoUiuYlM9gkkT+UbS1t9LklvG0Tz6+n4Wx0a2KxkI+97OhGfNfvNwtaztrLfytbXTwc+oRjQo8un7x30/w26n636heF2/dbjAyfdkXa5xglCuzO7GTu5Zc7lVMgV97GPM2r7f13PnTnrqVOXlYK2/eERt3nBAxDFd4GQVyQf4cEhscuL5JPruu3X59jSMeXXyOW1K9WcPF5KDb0bd84dz82WUlnwx3+X0U5bI6lN3bfdtlnLtK4dY8mKIT5ZtwARmbcTtKNtUOMMMhnBcbT0rM3Wy9F+RA141xOiZC7ikUMpQZKhVBYqGVBjjHX5hyrEkEGfNv7XfwP0j48fALx34P1B4or+y0a98Q6BdTG3SC38RaNa3Fzp8pee0vngtZnV7PULi3txcixubu2hJFw7HfDVvq9ejVvbknG7/ut8sv/JWzGrh1iadWg9fbpRSttK6cX52kk7aH8pv7MFlHqH7TXwJ0fUzaJYf8LX8BWN4s0sjQPGviTTY/svmpsKlmJg8sSmN2XB/dFyPssY1LBVqq1UqfNbupW1v877f5nxGXOpLMcFTlLWFeMWrdU9vlt52uf3c6rrHh3w9osup65dQW9rBF53nXLiKCBPLO35WZI1TYHZW69Hw2NzfDpppNvlWmu/kvW+yPrYRnUaUIN3dlbVvl30+Tb7HxHq37Zv7Puia0LXT/AI5+Dra5kuxZ/YtR8Qae0Edy8rRmGW4e4WJGjkCxsJJkVewAwRapVpaxoVmunuO79FfXy1VzeSpX5alShFu0da9NSvtb2banf0TueyWnx00PV2s7OC7t7t9QVJbe806ZLuxnDoNklvcxSSRzKybeQdqltq7uCc1O00nGzUkmm7NNPZq2jNvqcox51dRS51dW5kle8ddn0dt76Hq9nqCm3hlDOG2qZBKo2bSA5Kl/n+UH7zFhtx8uQ+dJy5ne1tLd+/oc8lfW9rI+fvjh+054C+FOi3Fxr2reZcW+4CyinWWZmUS7UIQO0aMvmDeyBcFFOC0dJJyfLD3pt6R20eid/XyOinhpKHtKnuUvidRq8eW12t171teXt1PxT+PX/BSG01221ix8M2Wq2iG1jFlNb3FnDILh5Jx9muTNHqBSIIXklmSBWZ5kFtLsBkl76eU16zi5ShT30lrdXXpf9DKpnGBwseWnGVWdrQktE5JaRejaurNu+3Q+BF/aX8XfEO50vwveyaX4X0VdQmv9ZePULt7rWJDLDceRq2oPJLe3tpHOkU6aZHcWmnvJiT7KGhikX0Hl9LDxdb3qk425eSna3e/vPd2fyZwf21WxtSnSm6eGpqXPOSl70rWUUnaNut35nrVv8JNR+Jcmp6/p/jS0vI5rRgljpry2jQIAqWlrZQ2jubSzt2d0isLNxCredN8rtKg45YuGH/dTwyTXWqk5P/t5xXN92l/M9D+zpYqcq0cYvZ1IuLjC8Y+9azSu7W19b7nxd4v0HxP4J1+50zVLh9Ugt45nF1JLJIoQJNFax3MavPJLIrhrXaVdhHEyvKivIX9ynUpV6cZr93vdfF2trp+R8vi8PicNVdOq+dR+3bktf+7eV76fa0PH7yB5pJbpY/KmuHnBCSHZDJL5TOF8v5o1DIjRxOBEAV34Bk296PMqrXmvvpYabCa4I+0R3AjCC4lKiNZZECLhQzK1wf3ojaRRiMFQxAAUCoyino+Z9trEOg5pc603XXX/AIZs43VtLYIoa3aSOJjM6BtqxQuwOEJ5lMYCMY1P+sCg7kDKemlJp3T5W42XW7dtN19/4HBXw7hJ3Scbt3tsumlzh7wKiTGEzSLHFLFA08+1l2kvKX+ViBLtKqpXyygJVF3MX7YpySvo7XfXXS/4nHNqMZNapJ26adO9vxOQ1C4u98G1zsYrJiHaCSEKkmRBzLtLDeBwy5Zs5xrFRs7Jpx0vffu7W0vv1OCTklFN3TipWstL7K/Wx/Tr/wAESvh74Z0z4EeO/iHZnU/+Es8T+NZ9C1triQLpx0zw9aW8+lWum227ypHSTVbu5urp08/zZlgOIIVDfn/FNapPHxpPlVKlRpJLk95yqqpPm5r6W5OW1ndPdWsfpfCVGnTyl1YKXtMTXqqo5SurUZQUVFW91NtP5dbn7FXqCO4y8yopc5i+Zt5YqI+DvIZUCcAAZ3MCeg+ZPphg8yArtjQK2CyK5Zi+GCyfPKCANqEBCpBzjAVgwI0tOaaacDyxGVk24y7eb3YsQWG7gKG5bOQRwMuPxIDrrSBvO8wmNA52gM7ADDkfLtxkr23ODkZUhiQNxGn4kjkn8H+KoUkO6XwzrimQR7iGn0q9VeNyHcrH5YkZSDjMg6rnWdqFZvZUqjf/AIAyUr1aate8oK3f3tj+aHVvBt9ZX0sPkLp1zaWV20uoQfYrlZrkrOlwdNsbiRjLNHpE0WkRlGSSxuXk1NXv28wRfmNHGwdODnJzbcOSlflajywSan72t07e5pvc+8WFbvFRtyppNa/DeCbVl2vq9NtTtvDeoudY0RXtY9Uhsb+zjt2sIFjlh83UlmjuYbC4ad2S/ju7TdCL29WOIrc3s8WXvKzwtKmsbhpKUoXxVKXvvmjeVaLtz6WeyS5dd9L2DE05wweLaXPKOFq+5F+804STlbXRddz4XudE099Wkvwbi2h07UpjYapbSi8tp5NRcXxt70Wtxay2ohia6t3vHkmT7G8zvNbzGO3f9HxmJrQqYiDj7R1ZyUqNSHLUj7Oc4e7G8ubms77W0tfRnh4TC4erHDVXKUY0qFDlnGr7ShLnpU78/uw25Vb1fqNtdONvFGLvU3uoEa48uX7YYNQaYNYrcXEsJa9i/tG51F7tnSCW0k8qyvpIrfcRb3GE6qqOc5U/ZSlWhTvKPtKTp1IzfIqnuWa5HeXLrzbKx0QoypxhTjWq1oxpuUk5WqSqQ1U18Tlfbl0ta/M76dwPAd6Nalu5pbpbQ6ZpcEtrFHDDqVzJ/a8OnyWv+jG5kF+kN7IW1eK8Hk/YnkmkvI3muJvLlmNB0FQjGE6ir16vO/fVKk0mlRmrKEITir0/e5m+bmjaz645fN1/rM51IU3QoU5wX7tznHb28W5e0k1JtVPdtGPLytO66WPQNJvbxre5k09V0t7HTre10+KNrqedJ7Cd7awgiso4DamK4s7RYY3tYINUvGTUbSxure4kk5ZV8UqMKkJ87rwnJym/3KjOE058tv4rk07c2ic9eq6Hh8PUq1KTSapPlafxWWyUvsxi0rRs9kk9LnTx6O5tbHSp7yLzdEj1K3tbe/1B4Lo6dNfx6lpjQWl0JdTtkkuruytNt2kUz3E1vc2U0sFjY3lcM8RCTnX5fZfWHGbnGneMqzw3sasebmS5U+apzeSjb7R1U8PKEYw/iyjJT5HUvKMPaRqQ5dPdi0lFRd7XSu7a9hovw6e0XSr2/wBOt1j0zUo7V72QyxWsty81teXdxNBrVjpkdhbWW7zprm4aW2mE1jO/2jTJFvG5sRmL/e+zr2lWqzmo8vLB0owjThJT5n7SVWKU4u0dG9HuaU8K2+Tk5IQjByle95tbW083vuesx+Dob+yjt7aC1v3sdFsdTitmv5tTXVNOu7S9SS2h2xQZiLReTK/7yK3k1DUlhN0NIddR8WOKcXDWpTc+dTXLy2cU5fHfr0937rnT9Wtqk0r6Stpb+vMku/Acqagulaimj20bO2l6Xb31neWt1ZJb2kRNsLe5UvZXkEdvBczmS8im1LTb+PVoobkxT3UTWKlZ1qbrNxcXUfxxaulfZbR19VYpU4p8rXM+r289vTTfoS6noYtILe5Fjaumm6dY3OrHSoZ2W4WFGktYrhoreMhraRLoQ3kgEsTCC3he1it57iOKeIladm4ublKkqi1ipScm6d3rzLmclpa7E6EL3Wl7c3W9tu21l326aW9C0PwtZ6zYXvmItpbaalxO0F1dbtPa1jOqoJNNj1C+j8wGysb28ieOS8srmGxgWIzeVJJdcMsVVpza5rubtfa1uy1vpp0H7GFuW3z+d/6/4e7fiH4Vv9K8Fa5c6La2ulxaLp803iW7ubGa3jltXVDGdVvIre7Zhdy3VrawXTlUuDepqAjuFvYY5erB141cTTpV06rlrDr7Nr7UI21l13V2rGNWmoQfJo0m3/eXby066+nQu+FfDkmsQtca/wCINNsrjSLy8sLy0aLLXOr2mm32oNJpT6TdQeeklpDJdLdwvfQWcu8PqN5e6fdm4vFV4UpKGGpOVKX7yE4yuvY8zi+a0fdkpRqNq7srPqZQpNpNu2ztbp63/Q78+EL++0hrqSOMy21pqWlrYv5tpZ3Mseh389xL5y+TPOJ9OS4jD7pHMQtJJo2lW2dOWliIqpG6s5VIu197Ncnb4ZXe2t7GkqUL81kmldddV8zrB4TvbKK/0ux1Nby5l0fRvsr79Ts0SGXT5WiYT3MqSFJV+zR3ItpWntYpLdZYbxJLi0tohV5pQc48yjUk2k/iTlqvXR69b9DPkjJq6u9v6+8ztA8FG61F9Lh0i6b7GIry9vFK20MlpezXOpS6rJGjMdQht7xLiO5No011Fc+XcxiV54Sdqtd8qq+0T521GPLZwjF2Slq7NfeyXCF2rLR/ebd34Z026sfEM114at389tJubVHgntJ7aC5s9G0+wN6qanDaxPf310ZIlv4ra2j01tKuw09lcLcoKUozppTqKXJzSlz6S5kmlbl0tZ9Xe/SxLpc1vet8v+CUbvwvf2WsaXp2lW9uVhkuEK2C215aCGHTTs3XLO62KLJMZbm4e3sB5l1Ytc+bB9gjlcanNTqc650uXRP39ea/LGz5tlfVW03uRKlFWtpe97Lf8SbR9DkuNSuJrfSdRjuLRoLKwVmtY2lu7pLN7yHz3upYZrG6VlW21oxW7XC3sUymK6vbnTDdVqNKbup805Sc9F7krKD5df5ZK1/skqnJRTn7sne8d7bddL/cv8ukufhzHqthPp17DfK4169muUsS/m3+h3GpXr6ZEbY2cur6XqLWtxZ3N8kVjdSLsaxto72JTeTUsSqco1aKjOFkoxnupKzvKG7WndEQhUSftfZKWtvZe80ujVS617+7v1NuTwLpPh+0TR7K8NlPb6bav51qZo7yXS7CeRo45bjVLKxkk+w3NzcXV7Z2oidJ73U/KC3t5NbzQ69SvzSnyNOcnycl4pvsrq27S1emmpSpRvzXbnquZ6vletn57Xfltqblh4Q0+/DT2FveanDbWd9PeRPZWNpeusF49v56RXDGK4RLmTMdq0C3V0XS4WJWRLN4k1FXdkm+m3olrYJQcVd7bJ/kRnwLDrc7DXjFp0YtYbZLGfU4L03FpaS3N1eKZJUL2s11BfQ3cKTixsla11DUridvsUlxpGtKq6dpQ3upRlfbzt6N9USczpfwksLrW57mydv7R06fULOy1Hw7p1sbqzjkSxvNOtmu002ax1JNEmu4oLq5uXhuby9juUs0uY4pnh9GOLapOMrxhO0lTlLmjzPea91NN7rt3ZEoJ3aWvc9SPgsXtxFaroujG3ma4ktHtxBaLaRaBbXklzHc2upww3slyqX00N7F5YklOp2LwWbv+9TFSko80Jvld7p+85a2XvXWz20eisc7pxVRy15u/wArGnqvwjTxQumRWqDSbTSpEvQNVsbi3ilttQvXsc2hQKZLiBLO5SWMFBbSm2iHnxFfN0jQliqf8SnD2c5N88rOXtPZQtFN68vIm3fq9ra8WIq+xrKTi5qUGrQ1a5U5Xkul7WS10s+x88QWGvaHrOvaMkMcmnG41O2uvOtGRJo8TafFMn7qN/IkltzLFNcnzmWVkKQuJJ5uaNaVCTgrS5HON09HrJX289Vr2v1KVKFdKfvRdSMX7y1Wie3y3v5lG8h8RWXh7U9JWDTbiPUVu1C2i6lIZ5tQs2tYC/mTy+asP7m4ib5PJuEZhIu9WXKnjZpckleDk+Zc1tG9dbdCnhKTfNtJLR76pb9D0PR/2YvD0KeF/Ed/4l0aVXGh6trunyWTGO6tvJuL2/sDL5TpbTtKsFvKZJYJ1Teo8x5DbP8ASPDUHCjKVWilyxqSTmrct9Y36yVn7vptc836xNucI0puSk4Rad4uVlZt2Vt1fexua3pmh+Jj4n0XWtT099MHijStS8IyWeo2VneDSBpHk3QV7WO7Yo9y8zFru3xuLKzxwmzmizni6U6Vf28qNTkrr2HvWkoOm6UlFxs9FJyjazvorN3FGjKEqM4L3uSSqS3s4uU4q395u2+m+uxQHwO8L6nf27Tamkeh20cmqRIXu1Fy2lwtLHbyvJb7jZXUsc088kl4r+XLFarB5UEU9356o4apUU3XpQhCnOpGNRV5uVRqSS/5eaO0UveWt/cW73lUraRUXJykouN7aPRvZ33enkdD8X7qx1LwVZ3vhMS3d5d3VgskujwiZLaSCC6Wd2j+z3JktY3jj3zAoTIyfKBur08zx9PGZdS+rzUuapQjaMK8op4a97fuIpczdrX93Rtu5z4HBunipSquEU3J3lLl3fnfbueXrYeJbf4M6NpFmb+XxLd6jqcWqX80kFtqthaLqV/qEGsR2txGXf7C/wBh22ltEst3arNbeZDcO7r5UcXyZdTgqf791pKtCpFpwhf3aifVaO8dPWx3+xp/XKlSbgqcaas4yU1Lk9Lcu9/tfibF/wCFvGFx8KPDOixfaLvxFb+IZbu+ljSFLmLSkm1ny5bsGOJfKV7m0MPmLCrCIySujx4kmrVccrwsYxq88MVOTgqNSTlao52/dxna3tLWlba6T1SmFKmsbVqSlTVNx5VL2l/ivra3TTS/Xc9c+FunrpPg3QNO1+1v5dUZdUe9S5SF55YjfXIWO4jlYW8chs2hYCZomlQCXAOyV/by7HYelgaWHxKnTlGnKlOMo1HzRla6/dwnbZb/ACvd28/G4WpPETnSlTltyz59t76Wa16a9NDBXwF4TttU1BFsHe285Tbxanp+szRRDN0YNgsriBUBl3wIWhkiAg+czBVB8p/VnOfLaUE48sakcRCquZ2bbfsG1poteui3fZJ15RjNykpO65ou17W9dv8Ahy1d6Elm3hTT/DLG00/S9furvxJJDHci0uba6ivi1vFHdQlpUZykXkNKxtV2SiQzWoauuVeGHWDjh6ypqjiIzxCaqONS3M+R8qnJJwdrvm2Tu3o+f2Kbq1Kl5Tklyt91p53b110OXi+C2gaumqa5ZXGoy2t6mtT6aiWRS2w8aQwxJclAki2t/wCckLTmL948iyuzWyB+Crh8JUWIqwrpxTqOFNRqcsJOV1CKnCCSim0ne6S+G17dVOrUSo06kbWVO2vkknt5r7zw+b4f+McBV0q9NnLIsAZYIHtJba3jtwltYukTlvJuHaZxbSvJ5sgiRkhQK3j81ZwhpZPmt6RfL+O/+e56HJTu2naTvfS/XX7Xc47WPAXxBi0W7tRpl1/Z7va/aJBYNnT4radYYiqySqLVYo4wFwlzhIYzI0qJLNIvb1YppxkuVbte67O2kr21LjTpppxb5no9O+re7+4teP8A4c/8I9pFxL4c+3TaomreEorkSW13JdyaQLmyvY7uK2srSGRnXVIrWWaSO8s1NpJNMt0sERRfRwqw9Osqlecryp1EouVouU6Uop21tytp21u1YVCUq0nGPuWk7v4vdjdydtOiZz00ZsfFGrT+JYntn02O31hL7ULWFoJtMmmbV7mO31J54NJS4e70zWEmBeS21O50zTJbC61HyWgTpnCVSnT9lUjJ17x9j7Vc3tk3Sp/u+VvWMYS3Wmp3RpvncXCVOKso3XMpxklf3tLKSb6OzdiPWdd1XT9L1LU760OtT6nqj3TWMca/2lpniGbw3qOh29reDVz5llFCuoRSXSxBNOu9Q0tJYdQi0+RrqPGhhliqlOnGUaCjSpOMpu7rU51IVJeyh7vNzuTnK0rwTkteW70ajBfDOTvJJwhzJKMJTXM0/dsoqF+u++h5l4U1iHXL6TUbXTNH1K90e1n8/RpLvUmun0221G009TZ6lNYrqEsEWo6LqPmwTRvK95IiWzr5Etxf9ONpSw6dC9ZUasKFaNSVGnGKlUoU6qi4uu5tQ5/ZKSXv8qnyq/KihGFZwqKzqKDUoJ3tdt35nbpuuXR/efRq+BtVFubiTSNRlibTNVbTIBdJaajPpbyW+o3MEmm3cc8lxHI2p2sV/drFbw6aLmS6jmt70abdXvzbxLjzt3kqbUJ3p81OM5bK11Zvq+h1+zpfza9U117af15I9fPhLQdIms5bi11Kxie31hjLewW1rLe3d1eaaJo7vElg13c6jHcy3Eks6X9pbpYXayMlz4bhnk5frVStzTc2+RuCvryqPvcq7RvJu3dsxWHSd1Hm1v8APt1+857VPB8muWmpaOLtrS51zStXtNMWW4tXtrOEl5ZLhtRuLuG3tLyPTWg1OKK+c3Hm2T28Ucu68RVTxbp1KdSaU4QnCc4uN+aMZJyjbrzRTTXW5o6Kaa5bNppbddnsup836h4evPs96db0vVG8Tw6zYadqP27w7NcWunvLDoF9q1tY61Y6jbRW/kLrOoaRPBZWM66lLb2EU62N072Vl6sa7m1BcsaM4SqQ5aypKLcpcsXBwdntq5pfcVChNpJp22bt/wAEn8QaxpekGzs9S8L3V5pwiEUZ09r6zkOvXS2GuW9/eza/pBNtC0rPYW8txbTaHaateSSXGoaU9ws9vpRp1qjv9ZjSq8jk6tSVOdOSTsoqUKrVlfd2v0QlSioxn7L2l6ns7ODqR/xOzjrZbafmYet3Wn3Wp+KtYutB1SRbCOwsrOOHRNR1C+tYJ9La0EE8Xk273McZ0W7n8qSSyto7PT0Tz4UubS5uppxkoUeWdJTnLmlJztB8lrKTa0+Pzv8AIfs1s3eK+Fdu+uzvZdOh7HBe6dqMVxc2C3ipaiylisP7O8No93fTj+39PtbeLTvFUV/YTC2gkSzc2KL/AGrbQ219q1jqm9ZfOnOVN2n7Ne9UirTqSv7OcoP+HRna/Leztva7sxxoScYtRtzRUtNd79bLt2Pub9jWzh0rxPqFpb6db21mfh9eXFtO1uqz2hh8V2mmXen3bEvcf2lDb2mkx6m7pawXF1befateIXi0z7HgWftMfj5te8sE7673qR+62/W/kfMcU0lDD4OS/wCgrXTf91M+57yONZy0bHaW8w5k+VcsSoUeXuKsCBykZ28/3c/qtP4pf11PiI7L0RjXDIiM6v8APiXB8sANvAAAEb8spU8jJwOQcGrqfCvX9GbKV9LHHagcB02QqWIfcR+95Adxl41O0DYCwJzwDuBIOD0LiuZ220ON81ppvL8xU2ueM5JR8nAxvydoJcqcgqMrjhZNlokuyIp7dmywlLYZez7FGGZiOCQcZJ2qNoHNJq6tsMjtRHcRvZySboJopYpYmiaRNjlhLGyhG3o5BBBDDad2054cVZW8mn6O6f4Madmn2aa9Vqj8SP2nP2BtN+EPxe+EXxm+Cul+JNUtrj4zeFb7xH4atY4b2z0JJvENjfLeab9jga8sbSOaLyCrW15HCtxHNI8EMDRv7WEzGXsquHruHK8PJU52tLmgmo0/nGKXN0Ttyvr5FfK4PFUcbh48tX6zGdamv4fLo5VIL/l2203Je9zS5pXipJL9o/2m9B8NeJPC9nZeOpr2LwBDcLqvjoWF7eW11ceHdKsxdXOnxHT5o9Qkl1OVI9NYW8lpctDcztFcQuoevIUnBUJJK/M1q+VJt2d3rtd9NX0TenpYaDUK1KC524zimtLqN3e2u6V7X20ufBXxy/abs/hn+z1pXiTwl+zB8M/Bfwv1/RdSX4d+EfFl8+n+KfElvpsNgYUg8GeGfBOpaVpj6ppt3Nqlt/bfiBbya1tp7jU/sssm9uyGHWIrqm6soPmUZVIK8YJ/b57pK3poctpUMPKtD95Kik/YufIqj1fKlyycm7bddz8zv2Pv2hPGVj8f/D19L4ebw14I8ZeIII77wVG6LpFnP4iffp83hq2HlCyujI8cgtILa2gvLTzmWN5WhmHbj8HShQThUVWrSi5e1jZS5FdyjLWXMpW11W+xngcdiK1ZqpS+q4evFP2E9YwnN8lPlk1HmqOadtFslZbn9R3xT8T6T4D+FGq+KI0Mb2eiT3Fu8gbDOkOQPLGZXZuoi2MSRtK7+vizi1BOKu56JbavRa69WjfDx9riIRkrU3JynLfljBrm00bvFN7r5n8Yfxx+NXir4qeP/Euo6nrUqWdzqt4tnGkzi0+wo6LBAYpvLSdpDGiuxDES4IKFmSvqMLg6dGlBuN58ibe1pOKe2uzt6njZjjqtetVipSjRTcIQUtOWN43emt7O67aHlVr4bv8AWI7/AFCKER6Rpdq1xqss9ysltpZkaIw+fJ5ccH2m4bYttbIZJ5XARYQyYbd1o03CPxSnKyivit3tZ+732RwUsPOtGckv3VNXqSekYrZNy7u+kd2fWXhL9jTxVD8JLb41eJtC0Lw/oDaxaaTBN8TPGE3hJCb1rv7NcT6UfD809lBeSottbNqeqmSVjbxyWaO4duGvmilUqUabnZWSeGoOcuZfFGD51zKOl3btsevRyuEKUK9RQjUd3GOJxChT5XazcPZvkb6Lmlta58caH8W9U8Oahe33gC617wncWrIiad/aUupWsuybzLhbgyRWokVZYyhjnihAO0QlG3CP1KmBp1I2xHJW5t5OHLJf4Xzy5brfe9l2PDoZlVpOrUwLrYbllyxoznzxny33fJC9r7W0v1ufXD63B8dfBVr4nlsraHWrWyjGsQPNOt2bq1lht5vsjujri5cztCmz7ODbSZaVfv8AiKlLAV5Uef3XJyT5bfFa6a5ntp1+6x9UqtPOMHDEOlGEuVU5xi78s10bsr9Oit59PnTW/Ctxpt9DHb2LxwCS2iZ8g4nYeWjL9r2vKsv77YDEYgoV9xVVC+lGtGcbua+79f8AgHz9fDShUUYxsn03t59L/wBehhajpFxDbT3UttDIkE5toXyblYtxXfIsaRL50Kx5BDhVXAkjwke19ITjf3XzO3ppp6mMqU4KTcXZXu+y0u7Hk/iS2spLUwQzSrcSTi3by/NQupRGkIU/vHCu+CGZQMbF3YY130Jy5k3GyUU1rvtbp13PMxEabp2ju5K776PW1+/S54nqUrxSPKnnoVlIWJF3hlhEYNxJHGCgTeMoVBGFXG4IZD68Pfs9rpPvvbT8TwKsnTcrbqbjt6/5HOXMZkj2nzBLK+AW3lijlSPLQxMZDlmIZ2AAJ+c7g1bpL3VJ6XttvZOy362319Gccm5O97OUleVr2vJJu1137o/tw/Yl+HHhH4YfsrfBzQPBl1bX1nfeB9H8T3esW2JV1XW/E1jHrGt3plYK8ha+u5khjk/eQW0cduf9UFP5PmWIq18biZ1fj53T72hCXux87WWuh+z5fh6WGwWFoUJXoxpQktLc05rmlLd21k1bX1PoG68pmKDfkSsZN+NwkGXaQO3zEOpB2qdq9OG4HAdqdnfe3+RWKEgDmIFHjAZGAkUHCjcm1R3UAgncV+ZQNzBTldWtv1v8+x0FjIqMghkZkRRlWi2jOMjEhIK7euMdeOcAU07NPsQzr7G4Ekih03gyAttDkAjJODGhOTnJAVsj5RgEsNYu6vt8/wCvx+YMv+IYpG8KeJ1B8jf4a1sRuVLeXu0u72uIlZJZNh+cqkiswHyujMGEYhpYbEOSvFUarktrr2buvK6uiYpyrUkt3OCXzlZH4Z+IFu5dM01r+2s7qSXUtSh0+K5s7m8W9v8ASY7qGSOC8ltZotTtJdVtDfWBEO9rQR6lEkL6g0I/EqEYKo7TkqapxU5JrlpU3FOc3H7fJFttXjzJJXV7n6vySu5W15pWi2km1OSXvebVm7aHHaBd6pJdaF4gazgXSbnW9KsbWUWX26zube9dIra+tZplhSyn+zzyaOgEFtb3JRJXnvlRBH6mDp01jKFCU5KvCvhpVoxfLKMvawvRb1uoPVysua9uWO5hi5y/s/E1oyj72HxCsnzxaVOSlouX3r3s79Ntj5GdbBJ7uO60a5muNRl1uO20aPy7n7XqPnb7a3gnbUm+wW8K2lpFazXMN9eWMk8j+H9Hs431a5T7nFzqVMRXlDEShTp4hwnWWl4uUoOcqcbUo8vs237OMefm97ZHgYWMI4TCUpUnKdXDVHGgpcsPgpTa5rPl+Nb79Njy2PR4muZ/FN7CkepagNRuYWuLiJbrUbWQxyzS/ZW063l0+1tbOCEO3kyWMt7fSfY7UJzL3rE1IweBjPmoU5xcpU6UKvs6kNVyympJd3azfU45Yel7X69OPLiJ0Z+7KpUh7ZVVytuNNxkl2u5d9HvraXoWv6j4gtrSxtZLqexk1eWLTIJ5I7pDbWt5fagLYyvbS2bKITJ5ySwB7xX1HThdKIIJNK2JwdLD1Z1J04Ocl+9rXVOUkrRhOMIu3v2k3otLKxlTo4mpUpxjTlUVGFW1GmlzxhTcFKcHOSV3Cdle79dTf0eW4MYttImuV1AGHT7OGWGC1l02OOFdQ8+fVI1theahAfPeKa11Nls5HN8llp7wxEceKo0qdRKuqc6dOU6kpUqlRwlX5vZVKsITlJQp1EqUoRteEafLe0tO2hObjVjRdZTlanCNRJqOHV6tKnJrT2tO9WMrOz9o3tF39D0qXV9E0qzuLS1ka9hmfVLTTj9mWWx2Ttd+aJPMmvlmA0kyTxrpNpHaC8f7RFc+RayWvlYijQxuJdJz/dpRw31ia1nKtCnTkoQVmqcfbt6yd+RarmuvRoVquHw0pqFpcvto0IvRRpyqVEpTtb2n+zqL0Xxt20PZvDvxG8Wa1p+k6pr7w2L3tnY2It7P7JfebJawWTz6hJaWazW0l47SRtrB8rT83nn3GnaaIo7iHTfDx2U4KhXxdDDOdVUpydP2ukaUOdqMIS7wVoxfVRO7BYvFSw1Cvi42dSCvCLUpObim3Zard3XS6u7npieLNRu59Ah0vT7GxsNJEFySCmkA/aHit1tbiIFbFbaGZp722ggtYJ44oreeKBJxFAPKeWqlGrOpWqe0laKSakpKC5m3LZXWjT6JanesS5SSSfI4qb5vderskk7uWu9nY3LjwnLo11Y+ItU1q+bTpbYrZaZJcw6rYW18tqHgVDYrNE0NmFgtree/sopT5l0jTajPLPNec0KnPRnhqWFpRkrSlXhf2ns+Zc1F3unTa5pJaNTlzXsglpWVT2ktIcvs9OXXX9b+p7DpmoWdp5+pX9nNfazDjU4ZDYeYIpFaxaJ5ntZLV5LZbxLnVrtpLkKLcWUZFqTDK3EqFWTcYyhGnaSipzS1UWoxem7lZJ9brTWxUp8yata/n/wD0y8vrQxX0FvqV2trMtjex2i+HhK89zem1FxfadeqtzMimdlnuoXaOMWqD7LcNdO62nLHCz5+V00p+9d8ybTV7q1rvsndd/IyeiZ3mm+EPBepedFqEdhfafqMEdtLp85NtBPaXMN5a/v7C6jniexUT2GrW01zBLcxTaa2px5+yyGTPnr05XheDi9JX2a+0kYT99JbWd+5zN14M0uTV9StYptQhiW5E1jp8c2iafYC5tUSLT7iYadazicGx05LS/S21BrZ7C+0iAW6ySv5XXF1mlFx9rTktZyV5QhL4opq213Neci+e0Xp9nv5F3R/DmmR6fdSRapaiQFPtRguEa4tr60S4tY7ZobtJYFaO1ku4EtY5mjuJYJBfT5iSIXaanHmjK104Wi7ct9Nemt/lqYOonpbfS/r1Oi0zQLsWixyyrP/AMSmHTXkWxlubaeOzEcFnLNZ3Nxe6vNdvDaxwQ3EksypHLes8ASW1eGlTfM5OF3dNX6Wt1169TNuC+0n1OvsND0qDT7J443uZbSV7qTU9YtorKPP2RE+3NFPb3BFxJaotpdag1vpl95U00VtdeTIFqJQnFu8V721pKXl0X4Ec/l+PY8i8Y6m+pza3qTQSR39pqPiCGwjSJn+wMZY7a4tZr+OLyHvtRn0OabVtQ1C7vRp7NPYz7r5Jbm79CnhmnTgo3puNCVSMno4xU7ucN1y82ivZ3evQfPHpZ/P8zH0LUNSm00ar/ZR1S7js5oNNLJf6TqCS6qbeF5GbV7W7muJ1jtY7aa0u4rvzGbSnlghv7W2hu9qmH5Ks6bnKCk1edL31yr4ZSSta924q+tnr0M/aKpFSjdJ3+JcsvnF7Ndf+HOyjk02wtJr+aW2N5aXFhazyRubgW9rqUwmljbSo49Q8kSXN/eF7uCV2RYGikFyb2Y1n7CpUUbaQlGcmmvefJyuzT238/IqUua2lref9djt9MlSa9nuZWtdNvI9Wu5rSKSGGTy7yKwMYllVVuSvmwbVtLW3ZrC0iiaSa5SWEWkmDw8ujv5JbfiZt2INQ06fxZc21nbsv9hSpI6zGz0tJrCATJa2ptruSwfzZCiXKR2UqX8Glw35H2O4D26XOtOHsISaaU5Jpp/ytpv8bX9Qbsk+n/AuekWOi2ulajZRww2aWlquoaffaXNbBklt7i8hvLRp/s89xC1tdq4nvb86hbvJe78xxreSR2uLTqJtuzahL5xi1b5t38iJS5l21uWfEsdnZn+0NNnF0760ZYbK3jins31SOx1C6tTJolxdKZjNLjz5xB54sbZUs3D2WlWlprRpynZSjJQ5E23HSS0sk9tXZ+iI6HLaRa2+nztHBFp1m73N7f8AmJa30ejpJ9rs0eW6nstQgZJLtoAFkmeYyR2MjqLwWMlmvW6cqiVW8VGOkrv3kn1UeqXXbTUTulor67bHRKl3bSW0Uc6yTa5Dd6cmnQahNeT20F9ZW9nqFxYXkkloxmkurG0Rb2cPNDH5x8q0R9WgNQpt3ai/dvzSvou2n966Xk2Rz7prVdL/APAPXvA2mrp/2qS/3X7pFounGK0uWvI/LnvZIZb5Vv3vIzHHAyRu8lzezCFVd7yYvNI3flsVGeIrWbklRg4rVtTlKLfpGMG2ra36WPJzKc5SpRi1FR5nqr9GyTWvEfhDwd428N+ENYu9Gj1LxVai70mGeGyFxcL/AKU0f2S3ubc3Ez27o32kwLclRIsiSLLJIx9KpVo4OvhcNVguXEP3bu8ffldOyWt+ZStpbbdHk0qVbEU62Iho6UlG1vivaLs76WV777etsPxP418ODxZpHw6nn0yy8Ra/aSaro9pdWFsb6RbS3uSsjaey7bop9gvZC0XlxbbaSNIXkQy1FfE0qk6eEgo0p1GqkPe91Wb6edr3v18jelRm6NSvJ8yT5JLVPTzu9jURNKlOpwywm9k8G2Gjam1tcCK0tUvL+zu5SLOONBbbo428pGJkdBkyt93f0Sjh5qc6kOerhoxnJSuozbp1ZzlbdxlGjyfinpYyiqj5FCdnWqOntrGPupJO+/vOz07nFeGfE3gj4geINU0a2XQ9am0jVn068+x20Zm07U9NSEXVrcGa1igSdR5i7YDAEZdkZd49tcmCxMcbifYypUYXcpudKLi/cSfLq3pyxX/BNsTRqUKMqvtanPFKNnb3otv9W/l2R1viWbwt4A0HW/F9x9ls7Pw1HNDqL31va3EEaT6nO8YcJFeuhkiu44t03nrEc3E8V2yiFvTqOGGhia8IKXsoU7RlNLmftJW0tttot7dNzjhGWJdOi27zbakt0kk7Ls21o/R27+N6R480i4364r2F54f17TNN8QaLAkMK2Vx9vuls5rRbg2xuIxI22cPJZLFOFHmIxPlReF9eVGVSdm6NehTxFGnfapUbUop2eit2V/xPV+rupCnHerGfsqlW3wxSupSV9WtlZx2O38Xat4Q0nwsfHPiKOOz0eyXT5rkS6S0YjE93bWSqzWlrdXOyWedvJuEs0+3bI4nmW3u3Ze14iFDCfWpU3CLlSi4uX/PyagnzW6c17W12OaGFnUr/AFeDvLWztv8AK+npdnRx6j4eHg2y18W9vc6fq2labewK1tDEPsupwRzW6gPazSQyRpcBBIbeHzt8Y2xOjmIqY2FLDRxjj7r5OV823Pe/TZcqM40ZSrSor4oc/Npe3I426/au7enmiNotF0Xw/b+IrexAe/ksZbeNiY5vJ1WGW6klRxZxyI8EVuhXEFsC0sKwtGiTbKrVowwcMVGF41lh+VX3p4mHPe9uiVtt9RRjKrXnQlJXhz+9b+Szei73XXTzN7TfBfh+8ht5ryOVrrUruwvFBXz3tyYi0bAhoio3TszvCf3hRSpDeao66GDoqlK7nLmxFKp70trc0baL+/8Aht1IniKsZOMWly7uz16d9O71uedan4g03wz4rsPBQubaK81ObVH00XlrezO72MESgSX8e+yiVo5uYrp0h8sbASHkdvBxGJ+qYl4aKg7u0Z1Pek3f4Va1l29Ldz0IUJ16Kqyjdr4vJW1a6nqGm6BpraTBHK9tCup6dd31zaqpjXzJ3gdt1tAIIZSJFKpIyghUkwrTKNvuQo06uDp3snOEnUhFWheUk5Stund99Nd9Dzak5qq9LRpSUIPfo7O3T3Vrrd3XofPupeN9OsPipZ/Dm20W4a2j0yXU7e+gMpWO6F9oqME3W81sHea/tzcTTmKSC3zMEuo5Li2h+dq4lQxcMJ7FShQahCSaU4xSceW9rcrdnbfRanr0qEnhvb+1blKUnJS1V1q7dVdvTsjoWt47jUtU0C4tES2gt5VimzGImeNofPCyxMzFFa5U+UAZFlUqwKjA55NvE1MJKlFQjdxkviu2rv527/8AB1ipU4QrKWtk7WtvFtlj4h+GNM1Hwfe2kCQ3OpO2npppW50WWaN0awntJI5tfaW2t3tbrTUaGYxSzbEkhaNpHKv2V2qGHrVIOUZ2jCXs5uLdB8sbSnCzhz+8uujsZ4GU5YmmpfD78oy71EpSStbo7N66r8PkzWPDWk2Udhp00t4bOaCfSAdVkie51vV9ObQpLi2e9s76O8WSK4OnDV5YLhrPUbrKNLEmpS2mq+QlN2qUYe/ytfu+eVSKnBwtOUnJ1PclrtaL003+mU7/ABWTfVvST3l6dbd3p1MLVBpusp4gtNQg0zxBb3HhvWTpMc+q6Zc2H9mQahatG1zp2npqc2oR3Vxrsc9tqU2lXtjpWm62mmrZQQX19YahMYVadqlNyo8k6DbjHlkprmkpxv8ADKM6XMm7+876LQpNOUYpKSnTm/eWml4NNb92tbeVjmLfwjoFlbWdxbJeaHHZ6utodH0u4t5YdNWCVtPW0g/s7RYAkxm1LVZry/kiiunuNVmu4mtnvLuG1zrYrEzq1b1ZVZ1FO86rXPOU5c7nOWicm93b4tuxvClSSjBQUUla0XZXtvbzerX/AAx2uk6zNbxazcTJHZWs1nd6jo+q6bLcaXqNibLSZ7+xgl3tcXcEZMdxbSp9oiurxJoNGafQ5HkjXza0G3Fp1JyalCUajV1z6NqSXwLdafM3SdrN33S02X5s0dZ8RXmpar4YvtVs3bT5bK60nxC9pp8KQXHiE29lFayRX9rNp1tpmmRou8Pp0dzcPcv/AGXBqz/2bqVle4rDuMJJKKqK0ot1FZJX5re770pJWUU1qlvfQgtWr7Jyf9fIjbUI9Mm8vTLTVf7R1W+t9K82Xw+2qIpv9Pl/s6O7jWW8ubmzK3T3l8s84khnTU7u5uJm0z7LBMaFSrGXtIxnCKcpQk+VSSV5JPq2lZRSu+j7Umo8sntzK/kk02/uZ5hJpZbTbXR9USOx/soajqurW1x9pu9TWV5LGeGe51G80TTdOvNRuruYkXuiTWctpBDJNp9vIt5LI/WpSjU9rSk5RcYNfy80VZxj1ShGKbT3fa5r7S+nK7N2Tvutr7aW1+4TUPDVmLiHVLqK4s9Q1C2/sN9QtT/YVtY6XpE1zqlpc2UVnb20kF3NqUryaQb3yYidQiaC3kWWaTUiOJlGMoRnLlhzVqcYtR/2iTSu9JdHLToheyjFOyi09Jc6cm4/yqzVterueZxLNB4n/tKaTRk01bvR/F9nonmXlpey6nF56Xso1EPObq4nfVbzRpZBIZbm70tSdUktotK+0ehU+ruhGmp1KtWm61CVR06dSHs1TdOd6U4yfInKLpzUkqmvYwi5e0jLljGm6bnCMk3ONWpZuUZ6K3u6rlbelmuvWyQ+ItWm1aKzj02LVTbkajJca7rHiDW9UuL6dJbWzlOq3uoXmk6no+laLpXls9x9tTQ9Lt47r7JYyLb2vA2qKhUq1HLklP2UFRhRpwpSpzotQcEufnpVqsXf4XZ9bPanGLjUik17yWrvapTvbt8PM7+qsfd37IKadY+OdctoUiu9TtvCGoNqWsWkVvBBqVpNqng4aNfQfZExO5jsbzR766u7m7vJpdBG+RbaO3kufsOBqs62PxsnJ+y/s72dGEpqUoRhUTs0rWvzbvex8nxdSjHDYRx0dTHOpLzk6Uk3/XY+6bqVotzqykxk/MwU5DMhGTzwMDO0sBkn5SAtfrEIcrbve/kfBQjdLXojlLyYCcKsMq7UYxeWQFy2FMm5yxUr8ww4UbQSTlioye79Wa7aGBqUjs8gOCJQPmJyIwY1cg/IVDsEY+YGGQcBSdtQ2bRjbW+6/OzOKldIrgMrLKylmcZk+ZgVbzFYMCAudu35SMMQxXGc3OztbZ9y7Eskkb4mdZVaRAqPtDI5VmQKGd1DHjpuJJUnlutJ3SYE9ldQQsuVhJZSSxDKRlgWJGWbOMbQpVWA67huDAkvorK7tWt7q0iuF835YriESRyYIdd6AyEFCBsDAuGUDc3OQT2fo/yPar3SrLV47SS5t1kEYhYK+0xB4nVw3lyEgjzDlVG44TcArdKORTsrLe7s/mzzv4mfBjwB8UvClz4V8feCtM8S+HZrhLr7JPdX9nLbXkSvDHd6XfabPFqmmXqpJNbfatMvLG4WCae3E4id1pxk4SUotpp3TWjT8g5ubSXXRvyPDvCH7CP7OlpqOkanH8KNOs/+Ef1XTtW0WKXUde1e8Gt6S6NYaxf6vreq3msare2xh8y3m1C6lMMypPlpIIWXSdetO/NVqNNWabVmtbp6Xs9h88KcOWMYys3LnfxJ6aL0tdebOV/4KVeJ7nwz8IoPBNmmy51hGjnbHmyS2attnVljliOZfNUrK0jD5FVklQsKim/3lPXrzf8AgFpfibYJSlDFVG7uyjBbW5rqWvmtD+WzWfCcsU115FsZbplM0VzFArRlilxHBCi7HCRxyQKsh2Y8t9qyICIU+ko1IyVNvRrlsvK6trpv6M8CthZxnLRuWrjLtdya77Nn0X+z58HvCvjKWX/hIGv4fENhqdlqmipZas+kQxSpIHN1HBb4X7bCcfZWWSIwBZJE+ePC8GNxdajJ+zaUWtU0m23fuux7GWZZha9OUsUpOrTaqU3td6X0/wCD6n7R6t4dn1/4M654B1mxHjfQddthL4j0vxf4i1TWtQ1q9Ty7mO9g8RzvJ4mt783kEEv9oWmsRNbPbQxwgMixt4nt5qp7RNcy+HTb+rdv+B7dbDUKqdGpByg4yjFXtbWN+/8AwD8YPiL+zRpfha11Sy0n4bJYQ3yySXF9qnim+1u/tZRcEqyCBNOto7eFDJFHBNZzy4xPLHLO7SV7VHM61Sa58TJW2tBw3eu97209Pmjxa2SUadKSo4VLntzOriZ1vh25ef4dG7230XQ0/g94LtPCWn3tvIrxaTemNbu3Ewmt2RrYAwwx+YssqvciB4kGFR1ufMRpGAGeKre2qXbUpK95Lre1rLys9eu525ZhFhaNSEVanUnzOL3ejW/ld3duvRnB/EfRNPjknW2hcQiV1V2YLJcld7hHC7lk8t08/BWNN0asiMQsldGEqStyvXXTyscGOp05cy5dk3v/AMMfO+pyxrpV1Eiw4uopGtHNy4d0kMYVVWQkgR+UWYlvKZVEiiN3Qj0oaSv2/wCG/U8Oo1GnJPRWsv69DxHxVZx2kccl0bO8me3hVQZXl8lCryMtuisUTd5ihxJGV3uAqsu8H06EuZbW0seJilG0X7s+aKVpLa63WvS1l6nh+qyhZpBIsMAZfLt/LjwsI3hA/ltloywZt5DAkl2Q7FKD1qavGK/up/gj5/ET5JJcu11polZ2030H+DvB3iT4neNPC/gTwlZNq/ibxTq9nouiWUBjEss91MseZJMRwwQRKWmup55NsMaPNI+xCwurXp4WjPEVZqEaEXNtu1+VO0V5u+m5nQo18diaOHopynOXLGEVeVmmpSuv+fcHKbdto26n9xXwO+GK/Bv4M/Dr4Xi+k1F/BPhHSdDvNSnbeby9tLRYrq4ALSbYJLgyi2hjciG2WOEM8ceT+R4ms8RiK1dpp1akpWemjbt+Fj9lo0Vh6NGgpuoqNKnTVSTUnNQhGKnddJJXS3imk22rvsJ5GjuQoBTedsZPBWTiMnK5IJJLqwLYGSFOMrl0Oj/l3/X8xMQXcRNJ829c7MGQALJyzMS6hzwzKSQGyMDIC8yeX3ea/wDV7foalrCyEBYgp3LGx5aQfIc8uz7g3TOAu0kksxJppXaRJ2Onxldi7FGSG7R7RtBXe2GBBJTBODzgYAYVrFWVvMTe77L/ADOlv42uNB1tXdBLJoupRxM+XKySWVxHvddwDqhZSysMSIpU8F854u0cJim7NLD127rRpUpaP1tqKjK+Io6f8vafX++uvY/FuKzEtxo2mSi/WPw74gvnmnVore/juI2tGlmF0sVpfWfmapHftBZas9pDbm4a/jhsX/siWH8GjWdONWpTUIqtSjql7t1H4bbu9tXdJp2tpc/Zo0o3952tKS5tUl77ldryu/Wxy+oaDaalrXh/T7SR9L07Q9avbfSn1C+u4ZooHuYl85bXR1NgYdQ06ZLhIr6ea+X9w2o2ln4nOoW8fo5VWhRxOHlNe9WxGGjaEWld1Yavfrp207HHi+aWAxkuW3+zYpNX1SVOaT26qz6H5weMdFFubG4il1GWc6vf2VteRXd//wAS9jOZfshKQ2srzX9rZWi2sc1pf20dvdWdvcG5nkiktf1OhWm8ZjIzpYeNGpKtKtGeGhKVWKq1dW3OzdK7tGHvT59I6WXyFTBxWGwT9tiKk4U6LoTp4qVqMnSpctJRjBt0pW+KpdRtabtZvyTXdQvLzw+0Jm1e71c6lqE8D2dlLpo0zT5ruaSBzPLYxnVb7Umnh1iGDbEbiHUyRFHIbO9n93BYOnSx8bLDwozjR9rHE1XW9tUhBRm1FqCgrq9025J6rQ8DMsXiJZY1F4irioTrOnWo4XE4WVPDSqucJuVajBVOem1KCbtCNtrnR/B3fr1nf32s6pNcailrEkMVxPJJq1pPJeB7a6NtJFpwuNPv4ofsLy2QFpdwXtzDcmRtQ2SVnuHWGqUqeGw1KNCpJzqOKUqM4yjJcsG7rn5mpcr0stHe18uG8Q8ZQq1cXipSrwjSjGNV8uIU6badSSTSVOcGk2m3KVrq1mfWfhXQNFurT7VpFteWGrPG8kVyupy3Vun/ABLGuGuxGIVtRPGym3Aa3kVLPSn+zSBkW3HwWNrYxVlGrKVTDxlBRjKMVPlhUhLlTWs48kWlJv3rpt6n3WHhhuSU6cIU6klU96MpSjKpUpzipy3jGXNK7S1Sulsb2m+E/EFzd3SPp8dxZi3WI+RHe6e62/2q9jeaBmge8t3eW1ZbUl4Y2ha6NvHPcYFzlUrYaMEqbrUq/NGrBOHNzVF7sIq11yqLbbbteEXd6DpqtzSlUjQlSjF01aUruLd5ykrfatfyTadrsXRdI0LUpby4B1RBAdVul82aK3Nml1a6pdSwNHdW0MMdjMbW2Bubm3MJkspEtGms0la30rSrrkiowqc7dGrOUftU1ZSWl+bSTd97igqdp2nJ+xlKpT1aahVlf2aTabppcqv0SVtz2/wvoFwZY7mO0tLeEz28lvHLeJaWxC2JMamOFrm08iAXtvd2sUltC8QSO882K7e4trPxsVNRhOmqtVOUJRbcFb2mqSTW3Lu27abHZB1J3lOFNcrXK4yblGGjTafR7fPbU9jl8OXGoQS2SJJA6CW3ewkg1JUi8rTNPtrqGykW+nSa80sRPd36i7uAbaUXd60kVzDLD5tGPLKU5qWtRuMuaGzm3yyUX2birJ2duzNZTlq/s6dPe2XX+tDf0DSbSxtWa6F/IboXf+kWNncq0/8AZFuoN5Jb3cN5cl0NvPDGVtpVubhb147I4EjudD2lRtxVoNyUUrP3tVfo7N3Wulk1qR7T1N3W7S3ksHtdGlto7cXbW9xbYa2RoY7m2EG2K+09VlN3Y/aL2EWtzJI0xhisPPk1D7WYoYSHtJOak5LWLvfVr7T3u9l69t4nXsmrpeu627s7bwe8FvezQ6iL+5t5pn+yG2sNQvbPAlgzHaT2dvq09tZmTMiySQlY5rdXidWdYo9a+B9pFcsLS6pvls9NG3ZNrrZ3Mfb76p+iSZ0Wo21je+VrWr2a3ZhV3SJrVLZJhp502WJ768vPss1vbWUubqJpraOG3knaV4LSe0QWRTwU1OUIaNL2c200vPkv7spWd18iJYlJNbXT3t2+ZjWng2WdRf6hZTW96gaOGMW2oXiyRwJIb+RoBavDaSxlWlhRIria4livIL0rGm1u/wBi6aVOSlOLV3zKKcZK/I4ta6NXafYweIcnpJdra9+h2vg+wvoJr0Jpz6LLBYoYoLm5it9Lur65lvHsZbPTlgxHPe2+Lmclkiu4bnT5khc+Q0M18FFQg0lLmk7paOMUr80ttHqlbruZ+2Uvidne3y/4e5q3vh/WfEflwNNqVjb6pLq2LaQ2ivd3Ntd3zXVpp91bW0ctqRZQtcRshtSLZEtI3aUR3dvVPCwov2jhCcocso3vaLkr3kusUtPUmVeC0c90+ppX/gpbLRdM0S1025uYbOGS7W7L2l4+ppbyR25uo9Vjgsbea6dPKla408QAwyNFarBarFa279lKdadRWinbR72100XQmnVha3On8328/Q4a0+Heo2s2ovZwteQQRXslrYGGSBo7ma4sZ0WxE6oys8MaTS23lNIUM006vvhFbypwlKnzNRm/ZqU9Fz8l73S0t72nq9jb6x/ejf1ZqeFvAOp63atLZ6pZRwwtHcR6etrc2s1i8bw6nJLPc6hLLDb3NsY7e2jmurE6crJBaW1lbXUd7MsVo+ylZQk5O6c3a8oS+JNK6T7W762MvbpfHNPtZv572PVl8CWel2tzdsY3m1K6jubi5up7YBprS2Sea0mM15HBbyXX2RIJd+oRRywxyW9rfpO0Us/G48yimrqEeWPLo7XveTsrvz1Eq8pbSi+9t/6/rcx9cuJ/Dc1lb6VbRf2VcjUn1e+a61GGeKaF7eO0kbR7mwEsdje3N59ljhiukeRY7iFbXVLGIOlQwka0akm6ntYxfs4TjZSimruLtry7a7q7toHt3dqWy0su/wDw1/620o7u8vrq2up7e4kCq8sMsttq0G9Jnb7IHt2vLqxZJIJLwXRa5kt49tvfzx27rNDAlhuWNlyXcVGWmnS7Wmmq08ilUb3+G2nddvw9SG6ksJPENtcJNp8a3dn9muLi0huraSe+t7vxHbRLqlxcRW6WxWPTNWl3XCyS6R9ku7O9gVoo2kpUfZ0Y0+efNFuXLKzj7O/uuLW1lZJPW3axKmuZ79fzDXI57TUPPsYo7wpLLcQ241KaHUv7U066RYYkS4tmnighuZ3WXZcSJZy3ckscUSW0rBU6cZ2i7JO0bvu/0NPaLs/U5WOPxpJ4phuE2WumrbLDc2f2RJ7i7t5DFf2yRRXdlfmJ4L2N7u602aCS6Rbpr+3kV5J7k99Kjh/q1R8sp1JT5Iu/LBcrV+ZXUpLlTS5U2pb2SuctSUvapxaUNedPWT00t87Ppsz2nRr7xFYzawugQ6JdR3D2RvH1DUHHkXEVzdtbJbSeHvCVusmEc2zJeyTXVu6SSyFBNGic9KvXwntadCjH7LcvaVJRtpJ/u+TWycvtd35HDjIQqSpynUqU1rbkSale8ffu1305fLvr5L4t8CeIPH3xS+G3xU1S6sNOvPhzaS6bZ6Oja99n1pLia4V7wSnRFvvNullkggW2gOFtnnDMkm2WKssTjqtDFulBfVpcqX72Dk1s4uMJWi4rTq7pW6kUlRo050ITlzV5RfP7qslFNrVpLZr/AIL1j8UeCPEOufFXwj8W/K06fUPBGk3GiaVo6S6nLaXKXdvq8c0t/JNaW127eVrF88SRRJIHXMkblHDFWWKqYuOPjSpv2UeSNNqpKLjFWd5+zivPZW2uEfY06E8LzTftJ87neLerTez6PbyNPxP4r+JsthfwW+k6IpnSxsVuLRPEEt59lWBJhNf24QyzCO3MgjtPMMu3dbRQzSMokWKxmNdKUPY0YutTjTlKmqrvGPPaUXy3fxyTV1depWHpYeMoN1an7tylZqKWqjb0V1q9NDyT4QfDvxt8O9f1bU7LUf7auPFms3Ws3st/p1/Z2CapfBPOleRwskIvJEnRNmI2cLI1tbohxjl7xuFrqVOlGo6iSXtKdSEY8ztdPlXvdbdrG2Knhq9KUG7Ri23aUOayV20ubVJLRXve+x9DeOdN8TeNfC2teDNZh0220/xNBbQX10huVuLffdvNC9s9xcsv2gzW4it0ZDLL9n3yqrsDXfi1muJjXwrpUFDE04KU053go1G00+W6a3/4Bx0PqdCcK0faTlSlKUXLls1JJOLs9uVd927W3PO9X+GviDQfA3hvQtIh0j+zvA82mWMd8FlnvrrTbEjaLpft6WqOSwhYrAiqWwNzFmThxWExtPBYanOlQlDB/FWpOo6nK5O3NzRStr1fpdnVh62FnXqPml+9fM6TaUE3ZWTUnLppfvY9E8R+DfEfjrwHP4Q1CLRrax1eCxkuZdMa5TUbv+z44NTtvIjn1Sa1ErS2am48vzCUiaHZBAW2dlSlmOMwsMJGlh3SlGM3USqqpveOjio3vZprRPY5qVbD4fEzrKVWUoycVRnyqMbXvZxfNZ6fcX7zwt4tk8Iab4TVdPgtdF03SNOS5g065Ny1po9vb2tusrHWjD5kqROZnW2RC8RBkhKNurE4bH1cFTwbVCNGlyL2kI1XVcYppXTp8t9b/mTSr4WGIniI86lOcpuLcWk5Wuovmbtp12svM0f+Eb8X32laXpclxaW8GkxRSQGLSGjmeSCwuLFIy7arIplmjncy+UqYk3hdrxeWR0cyxGHp4VvDwpUPZpeywTbap3VPmvJWUfesl38kEa2Dp1q1e8lOrzct7WV1ba/32Oj0xfGM0j3AvobGVLe3tY5RY286RukBQeWp1rCuD5oljeCLFySELWyLu7ozzNXcFC9KVpxjhpRei0ejkmn52t0OeSwie82n9pWa/GR5B4t+G+p+J/E9nrd/fXq614fvTqejXNhYaehmjvLJLSSCWB9Za3kt5VCyGJbQ3cUkpK3CDEVeLicLjK1R1alOtTxHM+R+wqKEk7tJSa5b219E9d7+lSxWHpU/Zw96Elqpvb7m9mtj0XTo/GNvZRxTXdvZ3EcM9jLBJo6zSKI/s8EqQ41+ESpGymLBiQD5pGVJ0Mdv6WHlmFOhapGnGcY8nv4RaxX99zXM21e6V5fFpY46kcNJpqNVe/zaYhqNtbWXs3bfRXdl1djn9O8NeIdM1vW/E1xcvNqd3bmOdW0a0jgVpLq1hR7eN9VSdHEWm25WN7gmVJ2V96mQ1xwoYr28sQ6UHOcWruipQalJSuoNxUdlZqTtFtapnQ61D2cacZTUFZtKq4z5rW1mlLmWrTvFcztJ2ehBquma5YXdzrEkk928guBexi20iOCzglG2WO1d55n89PLji2zXhUb5Dudo+eWvTrUqkq0ozlOpJ+0VoQjyX0UE37rXa+nds1pSpVUqeiWkVLnlKW2jbsr+bsunoZPxD1OZNEtxdfb7az1KKwtDBolrZQazqFzKltCkDXKwaotrpWn2f23V9YlNjGsGmWGpSxXUEgUjadSrOlUU40vZ8ilKE5fFKKUqSXLdt8yj5XWrtdt4WKp11yO8uaVvdfKtHGb7L3b/ANaHyb8QLrU57iGUJYTQaBqP2m209rbV9G1CWD+00uXnupo9TtjqAu7eITWtwuiGW7uY4/7KSa4KwQZYGlTtVppzpe0haVT2ftIynUh7sXeUVFKbVNSTSp25n8LR7c7KUbSjduPJ11Vm7aNaO787aHkng3UfFWpWl1Z6nqD3k8Ok61CiL9uYizlvIrK+fVdc0+zgsPC1tLpghmT7ZqGnancx21rpsUNpLrK2F76eZYXD0nJ0ozi24SSqz5o/w43jRqNL28lUblLlTjTg5xUpKOuNDE1J8nPOUm5VoOaS51KNSpKLsnaMVTioa2u7aa3PcNLsrubSJH0+4t7HWkt4LDTcWt/9juDBbSW8TWGoRJeafczNBpkVyjzvN5NpFPeXFxqEFzPqupfN1qadTnqwcqacZS9lZyT91tuOja5tEkr8vlod8astFzX85LX52v8AK1zmPDfg46HbTaPqs8EYhube9umvlWOM/wBsQrpx82ylu3v7rS9aKXNgZtMW6sb/ADc29jfPcQahJBz4tudTniuSMoSjZr3k2rJrpZbpPY6Iu61mm9bJX/yR3GlzQX9oIblLe1vdV0CUX506a31KDUrpRFcX1rZ2st3Comhkspb3ED24u4rD7TptssemFYOCrScrST506qdpJL2ekUpJRvdtp2Wuq1KjUUZWavpdN7N9Iuzvrbp3OK0Dw41jfSa9cS61Ha+ZYaZBFPFoFtYzW0emH7dYiwFpPK095dS2j3ep3Qkt7WV5JdkdpbpajWpJyjOMaCXI5VHK1RWc6knCUuZct1onFN/DsU5czjzSWr92NrL3VdqPe2+vf0O8m8EzSQ65caXaXf8AZVr4dijiubzw1Abi3mulsrK5W+1HXZNIu5rURix1DWdQg+0Cy0e5WCO1SSS6S45248kKfNaXtJSnFV5U7RlFR5lBQd4t6bpt3Wi1LckuRNq8m4xT7pX6dNenU8v+JGueHheQ6dpeqa1AJbuPbOunXlzbGa9lS2jBsjdy2cx062t7661C10m4u7Gd9S0S4huN+oxW8vRgsNUalPkpThBOfK5rnVOMlGUlFfFK7VoK8n2saqo1FynrqtvP1OQ8F21vqs3h/wANahcarJbQwada6jdaXoz6pqu6yuFaebUA3h291WSSNNL0TSZzqllHHa2OvDVLu7DmHU7PSr+6niK1P2SfO+RVqqppWnCnGK11ivaXkr2SXmr5yTcYJSlHluna2u1vut+J7HpXh/ZoviS0sZ4LSaC1N3b3Wo21ltfVdMjtJ3stP0uX7ZPIYk1FdQvnNrbWtxD4jjTTJLfVbS8cebKopVKcqnM6fMqcqd1eMKm6Sb5U9NLba9i51Ki54pKMk04z5Uoyb+LbX+XofTf7NEml2/jXxdp9l4kGrXw8H+G9V1iCbS7/AEqRZ9S0vw5DBfJFqGj6LqbSSzabqum3X9q2t/eWv9k2Vmbu3uYdQs0+54CilmOPcIP2TwlX2c5OLnKDxPPFSUJNXipJad7J2sfK8UzlUwOXyqU1Tq/WbVEus/Zyu0nry2tbs73PrW6lunCSBFXCCTLGL5dpf+EgDrgBhtZCMsRzX65U0S9T4ZfDH0X5HONfRPcyiTMqBZWIkVGYZJIZt2AsfcSK2QRhSyMUOIzjNT1FInkwrIeF8yMDYrY2KcsoLAAEbSScfKeM7c5O2vmbx2Xojmpp2eQB7cHG93dpGUt0JbavygAYMaHB4T5trGsXq2+7KGtqaXChcuxjQgowkwpyQSNygYGAMncSp2nNVze7YAguN4YoHYwtwF2krwcsCRgknBwR8zEsvAYhJ2d3cCb7T8sKNvI8wbGDF32nAyV2jCkBdvO7BbC9jopq60e5LWj9H+R9baPGp06JWiiAdFY75FkOVC5J5OxgCMLsx0JTGSdGrP7n96/4J57j7zd9LlpQsoSFUCEqoLMvygAgoUk2mMk5bKld/K8EEEobdk2bFjZmJ1cxCWV2RZJOsQQtnORGQoQEZ4GFIzkkGrhFuzvomr/Iyk1q+iWq9NT8jP8AgofrlnrXiMaTd3lskdhZusCyD7QZJJElEYKCaMfJJHHIzFhiPcF3HYKzlJzrwUYvTlu9P5rvby/A97ARX1epdL94kvNWs3+Z+N48M6br8tyGtreBkhmj8zZIs8reTIXIYXN1HaqJCXjiTdMgk+QIN0MffzyppNN7c3f5a+mxLo0pylFRd0rapO7XnfzOr+GfhKXQPGdtd2kgiso0iSVFSMDc4++z/aXIwRboHZbctLJ5JE6xBjliK/taTvvzJXstt+5rhsO6dS/SzVn9/Tp+p+m2geKLh9LhsHhjVJItqs+5UXG9l23BDZkDAOSAr7XO7cr4rzdjsnTWl9XZ2tf5njnxR0aTU7a4tyVhVlkbY1m1xLICDKXYi2lMuEIZZ4hKxfBILbozcJcslJ3aXz/rYpR5lJadN/mfGuvWNr4bgupLaeG8S/8AKj8qI+X5wJluP3F4qlGE4SeU226VYpLaeRI/3jWqdtNyqSWys/NXvtffY46iVKnJq+tuu3pqvmfGHivxG811K1w5W7iaKOWLETqkltuQRGOSLzWZIizO8ck8crDa6tlQPdw9KKgnHR9bny+KxF3N1H7zS22d3dHz14muxORPbM628ZhiSSc7I0EEI80LEyhZ1mkdApDOCqR5Chyg9LD2vytJvXW3nfrqeHXqKd2r2Svbv/Vzx3xJqcm1S1tGqARmJiGbzHLlfLYpK+98FMjfuIAw+1Wz6eGp/Ftu/wAzxcTV95ON1ou3bp+B5xf3kkrTPILVIZ1EmEjfZc7GJGWKkqEJXchPlFguVZVJPdGK6aO3y6XX3+R5dapvzJP3uyvfU/ev/gir+y9qc+qa9+1d4ls7S20O1i1nwN4Ct7qB3vb+6drZfEPiG3Ese2Gys1RtGtpomaaW4fVISUEQMvyXEuMi/Z4KEufl9+rb4VL+SWu6210ufZcJ4LkjVzGpHllVfs8N0ahD459kpxenLrvfc/oK1aWAPIU8qJlBYqsjMBHIoAYNlSu3Jw7FRghVG5lWvjZaye/9Jfkj7O1l+n5fL/I88v52NyFiPmH5mWUhHZsHc6qWmBZ8fMFwCcnkL8tCNo/Cvn+bIY9TWCWHzdjfNgSBY0dfl245bDKCQ5Ck8qcEA/KDaureh1+nXaM0JLyFsI5b5Ckh4GMh9oJJJ2AxnHOGzkC0aZi1Z2uegWdwhYSJHvWNhJyQCuQq7wNr7ZEODlC20ZK9hW0XfUlrRryL2uX+3w34iuWzEYNA1aZZizqqiOwuJEkJwN+1k6oyHaBhgT8sYiLqYavBRcnOjVgoreTlCSSS6t3svUmkuWvRvr+8pv5c6PwyutSg1DRNMkj1K3+3SWV7LZXmlQWE1x9suw8MdxZ3N1E8eoyXK3lldI3m3F3bmaSwhXzp47GX8JjR9jVmpUW41VRtCrGSilCEEpx5bpe/GSd7Xtrofs7k25ONk+aVr6q93a/z36+pPpp0e6/s7UL65aC/1G7sXMMN7NOssEiWENov+l3Mw0e+eZrDUbjTbR4b+R7oyWVp5sQvD6OBdR4/BU6SiqccXQ5FJJ8svaQc02lrG1+W+t+hy4y31HGc9nJ4XE3cdFf2M7b/ANWPgHxPaaXJrWorYx3MVk91qNkbpbgWNiUubmUXN1MtqIZb3fcXD2jTtEktjHqZWXUbezu7gH9AjOt78b81eGLlXUXTdSrejiJpxg5wtGPLPnsppOMJt2cUpfNw9io03Gm4c+H9jzOcKSdKrSVKM3yS5narhpx5mrqVWlZPnqcnlfjDwS+p2usX+mWTw6O8gSe8hFxZxRakbdra8a2NuFjg05lt7lY7PyrW4tAkkEqzXk73Uv0eTY+NGpQp16ydeS5pWhSlOUOaMYe9KS5qjlJ3961vtbHyed5XGWHxDw0PYUZRUG6TmoupGm7w5YxVsLCnFJRslbRU7HnvhvwVrtxJZu4eRHiukEloBp6TQN51s/2ebyJ2ksvJdrWVIGkYCVDqEcMF1ebvtamMw9L3I1oxlTcKvLO8oWlzykvZwqU03aMnNO8b9918Fh8vxdblnUozr05wnBfDSlKMeSnGUaip1XGFNzi4OKi2lZ8sW0/0a+GvhqOWwt9ESwht5YZbJZrSSKP7XdrZ2scBku7bz0tHvS5hubmK4igi1DKh4Vtwko/JM+qN4mWKq1YvnU17WEL80nUi5SipfDTlZuOraVk92fseTw5MIsNTUkqXKlCXLFvlg1G6jaPOoqzskr3tpt7BB8NrmG2u7c/ZbMyW9mLjTXmF2LdrpEt5jDbOmsstxd6k2m2lr/pFmLy4K31swZjGfIWNg6kXyTqOHP7OokoxfvJU+ZqXMoKnf3bNJ8to2R6DhaLabgqnJz+7FyUeW87K9lJzUdnrrdu+uDqdvbaPr6aa2mTySpDDcR6XZPFpcV9cR3f22zcQfa7tQdO0q6hsL5oLm7sNSvo7ieCK3nNxbT54nMaFGDXPOM3VbmrKSjFtqU488kvebXLJPmad31FSoVJylNxTUIcsGl78oxsoQ2so2t7nNZW0Vke76Jp+jmNdQtrX/hH9UlsNNi+0WFlI0DWGm7rmVrsgwzXBEMNyILyR5LxxdSSG4S2MSVlC1fm9lzYimm7wrScJpzW6Suut3Z2a3vexUnKm+b3VJrXl6pfZdkm7fnt3PadDtZrvw81/pmo3s1zLqUU1zdXWuXb3XkLp5V7SBb2OO+ltoJr24sjm1SQ2xiW5jWCe/ghylhI0q6hOjBQaVoQhGya9+9rJfNat3bM/rE5R08979H/wDT8NeD9avrO1t7i2imhh0zUo7N3nspo4y6GKdjpep2U8tvFJb2lqAITK9woZplSaGRb7WrHD88+VuT/dq1pRs3yLSUL82m/M/dV7bE+1n/dX/bz/AK/4JraZ4OvNVNu0kq3NwhaW3kEzu0MdtPqC2d1JbvPcOptW1J5rWIPLEguI0iuEicWydEKVHmbUUpR0cVKMrtadXd99UrGFWskuad035Pportq2y7/ielaF8Lri61Kxjs7hrcxQWUomSEDUEgt5y/2W7t7XT9witJAxeCaaRYQGVxCoUp1yw6kk6kHJSd0tbc2mtu/drU4p4uMbqNtrpve//A9T0P8AsjR9F0+81O7gh/e3sptlurfyr64SXWF1GWOaazWyudSs3xcwRw38l3DIJ5jqdvcRTS28meLpOhSVZpWWsYzk5Wa+3BS1U46aqzSSad0TTrOvJRs5S0T0VlFvd6vRXbe+hy1zfRXFvpkNtbxwR293bWkVnc6xLPBqF7rGswWF/K1m06pcvDDeSXV0LgXsYSWW38hgzSjGnjKU1Tg1GdatUo0oxqRXLyTqRi5RfvS57Sd48qjtruaSpuDbsuWMajUor4J0486cnpaL0StdtppqzueoR6BZ6HfrPLdWltO8ccFrZT3Npbz3ETxvLcXcRmuEZGDzu+yDMZkhsI47po7DT/K9CpSpRcaVWdKlKfwX91z6qF7K6undPTVnne2qVeaUIymqdlJwjfd27ra+v4dBq+KvC3hWG4tm1bSZlkBtZZbnUPtLW8rWq29m1reTzyW1vfQeZCxuLeESTWtuXkkF2dy+fOvl/tJ06laMZRtCfKnyeUZNLlltp8St2No0MTOKkqVTlez0/Lmv+Bs6VpkFxc2N3BcStczWzX91cJM9xaJB5919n1CGxle5t5Yr+S5vZ5JL6FX1L503XTwI1v6Cw8JppcjuoyUo2taXNvZcyenVLyv05pVpR3T+KUfhtdxte17d1b8SHxJo1zHHJcxWUzx6g8iKLoamYJLS91RmlDNA0sokdGkiGQJZ7hHhu4o9P+1sOSvToUGlUtKevuKUXONrXvdq1/J9DSjU9rtez2fLKz/DXp0LOiWvh/S9WhsoVtYZr6/0u5u7cre2plbTWkmu7uGbT1kN7dRzQ6RaXl3rXmpaacksD3ESWb28pSw88TGU+bmUUm7OE5e9e2jd+nS772FUqOHLo0pX1eytbfXS/oamq+I9AjuINH1mOzg1RWQxFrqNRBO0bvaeej3O2GzvznylMUqSvbB5ondYRNyV6VPC1IU6s+V1I83MmrR1tyz966l1sk1br0NaLrSU501L3Vt/Ou8NWmr6a2MOy8OXaXd817Da3P2ye7FpFHLEkV1FDdXDCMpbnyILdPKhsYY5FltoLWSSaORrloBN3rD89OM4SlJQjeEoydtY9L7KSd2l03J9vK7jO8ZdtpL117v/ACNZdEtba1jhu7dZJGdJhLbwWauvmRyR+Zc3dlcK8aXELSW1zGrGJZGmighh0y+jtl5pYWTlfVaapaK/ktrdvIpV5fZm7/3m2vS2vyPMNT1S40zUbq+u9VnNhqTyl5YjqOoP/oVzqU9q0q2q6fM72Mur37X2839g6LPD511A96Z+uOWznCKhDR2lNztzSVve5bczs73V7dL2NFioaXbcurVt+vXYy59V1HV20rTrS/8A7NuLCyvbLUGSTVr1LnbcWUUV8suom/d7a5kubeeZruZBIkaQ72Edua0jlsaCqSqYeU4TUXS0V4yvu1fmXyv5mMsZeTVOo731jJuyXXurroekeGvDVjLcXeoecdQkgsLO3lPnSDVrl2SWOzgEmrXTWepRJ5enxT+TAiWsFjapeXMUUUCxcdajNcnLTULN2hqlBO95WcVZO7bdrt/eVKum2+adu7f/AATc0nwjp9/4hvLWOa9jt9P0rRic6z4gs/OtEu9WRpZGt9ShuL69DJLGhnRPKeMRGJofIdssPQnVr1uaTpuFOErQlKKaj7Tn2t8cJRt/MlZ2VjnxWISpUrx5/wB5US0TbUlTa3eycZ+l9N2ec678V7jwB8ZPhX8HLDTpL208a6JdXbalLqzzT2ptptZmlE0NxYX99fOx0tIdg1S12LKkMaGN5GfWGMeErZfgX+8hWhJ1ZSk23JU6ijzSfvWvy2er20M/Ye2oVq8rqVPlUYtuy+G7trb3b+r7asl8TfEnU9P+NnhX4N/2R5Wm+LPDuo+IZ9XW88qG2u7XT9eu5rSe1FlIxac2MEkDLf2zotwGkhlMKtKVMVOOZLAtJUalKTlBc8ne32bq1nvq13FSop4N4hKV4X6pLd20vf8ArZnZeLPB2leGfDU3iGPX7u2urHSXvbPUL/VtXubaEWthJBPNNbare3+nZhikkklLafNiEH51ZgT3YrB0cJg41Y16kKlODnSvJyi5pOXK4N8trpcrV3dvRaXxw+Iq1sQ4ezi6cpKLjFWaptqL6JJtN66+T6Hzf8Lvj7rHxZ8Y2/hLV1uLaK1lnksLaLU7K3vdUsLK4sRaa0PsNhpN1Yh2N1DPAryMmGaW3I8wr5WAzCpi68KWIrzklUvGKly+9HldtGkk7qKau7300R6GKwdPD05VqdGEfdV7xUtZNpN3jrrq1f7z2r42eMbv4P8AgXxt4veGTUn0KLSPJS41u5aO8e81/SLDatzfz6nBaskGsTpazta+Ulw7iTejl19LHueDjWqQlOU/ZwjGMqk5x96T25tm762Wy3exyYWH1icKclBLnk5OMIwvFxSS93fW712OV1z4pa1/woTT/idFpqX51zwv4X1T+xpbq2SNpdfnsI7uL+0Vs3tFeyt70mJ4NNhtXnhKLEkk/wC64cVXrSyeVeM1TdWlRT5Yqb/fTkoqUHpdOLbevLpZs0w9Cm8whSvy8s7cz0VkrrVXd79NUN1P4t+LfCfwe8O+KLKytbjUbPTPCsmo6fdKkJbT/EMMU/kpelfKUW89xES50rypIdOEMccRmiMKoZjWw+XUpTk3PDToRnOTnKco124xcorm0jJLmWqV9LvQ1+p0quOcHK8a0p2lFu14W5m5Oy15lbXWz2tc9R+JXjvX/DXwm0Lxzp9lY32p6jF4b1KW08yG2jePWtOlvbtGnj8x2W1mBaB0gSa4hhi8yQ7JBXpZtmFXCZXQxN5Oc3hlNQvKSlVhztyWj5Emr2u7prl78WAwsKuLq0Jt8kXVSd1oly8jd3urtX116owfjL8RtX+H3w+8M+KtK0mDU77U9V0rT7iFZGhXN9ot5f3E5W3ikZHM1iFCtDCbm3uZ4ZCHRRJjmGYV8LhMPXpycak5YeE1CtGlFqrTnVbs4Tc2oRtdR92TtqndaYPC08TiatKpFci9o1L3fdlFLk+K1ovW9uy02R9A+HvDOm3NpfXLW63LTywiSa4iYSAi3VJXSZXEYJZnl7xoHlDxmSR5T7McPSxPtqlTnldy1qTqyu3GytBVYRjbur3sux5lSo1ONNcsIRbtFQjPtrzTV3rtf7z5e1n4wQReMNU8K23iSIeHrD7bBdam+tKLexvrC+u7QaXJbyxhA6TxWkavPcBvOuY0RWdQlx8RisyrYfFuhRrThSTcZNN2XK7PRyfXzb03Z9DQwcJUVUlSjKVk+V+6uW176R6/dY+g9I8IaJc20V6+nxXcl3/aE07C2gM8NxLd/amneYxAIGEsm3eS5CxOG3Rzk/T4XB0a2FpVlecq1NyqVVKpCbvKM23L2s1rLpGMVZu1lo/GrVakcRUhGFOMab5VFrZPbpq0tG3173PFvC3jfWta+LnxP8F6hDfWui+G7QRaHdfbZZlnEFzZq9xHbxyRG2gCrHbqURJvOQyL+4mHleRRxVarmmNw0ppUcP7tGCTULc381lzOEVy7X1PQrUIxwmGqqF6lTWduVr3o8z63sntorLTfQ838IeNdf8efET4s+E9atYG0Pw5q0mmadGZrq6tZ7S31m5sldYTOkCxT29vPGI1EkSNIYJCWgCDyXUlicTjac5VKlGE37OFSa5U3Np2UafMor7C53pudShGnQwtSEUpNXkmlu4re27T2vt+D9M+IPhj+y4dCfw1pNiut2VzHd2clk15pxsdljdQmdY7K6SC4JLSWk4vDJB5F1K/kSuEgl9DGYSFKMXGMIycYPlXvRm7RacnJJrzsnfTuGW15uclN6KU0rt+6tdu3bQ+cvE3hGa61hJR4cWfXLK8sdOGrazpOpXOqWdktrb6dFd3RvdJvZdQ1BYJ9T8Nqj6zb27fYksbW5sWytzlQmqEHGdSpyzhNOjCdGSm5RkmpQlWhUjFSbdlDWKu1Zs9SbnKcOTkfLe0pNxcNHdxtF3bu97WvpsQ6N4Agt5pY45g0un6fPcX8lraXWoyWWrWVnpWooXvtauE1K0mtv7MXVkjt4reRZLtI7fUUuk8P3FnhXrVJRjzwlGnJUacIxfKqig5Ru3CVm4N04pv/AJd0+XRRjEdFQpyqxptcztKqtnd2kmu7d1td2+ZheIdHk13S4LOz1O30QXevaLqniLUkUa1NqaQ6zp+rrAttf6ra21jqepaXp1houqXuq2V1ZJdXUmo3Hhua70/Trm0MNGlQr1alelLEWp1IUacaiw8lUnBxVSrJU6k60KbldJTpS92MXpcMQsVOFOOGrww8o1qUqk50FiHUoRnGVSEbzpqnOaTgnKNZcrbXK2uXrdL8OT6Rp+nW9q9ncvZG7vxpkVzrFjZWV1J9kvrGexsbNbmO6ax8m9+zxFpLNryz0q08m1toEgg8ytaVR3c0vd950qUuZ2SbcHLlhdp/B3vuztVVN3ScE5N8qd1G8m0k27tWtvttskV7jw9eR2UZ1bTWZLvT9Em+aS+uL03KCLUZJT9tmDabqTaY62cN89nDKl8z32opJ/aM11XLOSvP2el58yfLGDSgoumvc6c92+yel9jZVE2tW1da7rdeZy58KXUWqaBaaP4a0S31G4m1BNOaXSNKttZWzksNlxfx3A2yXCXCtqL6qbmaFoNWghvILeZraW+tplOThUjOrXtNQ92M3KLal73NFySlaOtNNW5/5b3NuaPMpPXlTtZXcXJWbjdqzasm10K+pWmm6ddSW3jPSrHUrNNSsdVhik0uHVHludM1CCe8SHULjS7nVkZLW8gS0ltrgLdpb26XV7awD7SkL2rhJ0JVKfu+zna1OUobvmpQkoS+J++/e6bJIpcsrNXdnvPdPum27f8ADnj+qQ38j3tjqd3qN3FNbatDdxX+ualcWWpWmuT5OlyWFrPLZR6Zp015dJm6sr2KS2mkgTQnnsNMNr10KcPdkqcYaJ88Kai4yStzKVotSkr80lq3e7Zd/wC+rert9z7HdeAdEtPJsNDu9MTUbnRL+10+3sNae6uY/DseiRXeiSPC1pq93pltb654Ptbe+GlW8K6RpktzdJPp8TxJZpy41VIe9F2pTipuVNxSnOTUpwaqUpN+ylGDT5Ywu7wlP7MRm5Jv3o2lKNpaN2+1u/dd9Ou90hL2PxDDex2lpdadDaaUwtdT0bRNUi1eP7F4g8R2hgZ73XLLVZhDZ+bJbNcaZLp8sDX0Rur2zuLWAWfJKNCaU1CbqVmpwnNQpJfV6KlOLpUpyjzTak4qUbNu7au2uiPMpJSlzUlfRt87/wC3rtr0T1+SPqP9l+x1zTfHuvWGu6p9uu9P8CTaNeo+syX8aHR/Etq1mtrbmFI0ns31DU7fVYJDLNYTtp8jR2c2tzi7+04AqUpY3MHCDjH6pKfLyKKjzVIe7CK0Ufd2Vl1suvzXF1RPC4GWvvYnnW17OnPR673Xf9T7TusEspHyHA+7GqMAoOVGMFeCNhGTliCOlfruj/4J8FT1Su38KOTvIkd1jZArMd5jzgRhQCrPgbi4LdSxyw5VcAHme79X+ZZxt7HBuzuAJKqdwOZDjdkfKC3zAgEuMlsAkcnN/qbrZei/I4+9fYzxY2ptYjAJKuTuAYqxBOFYH5NobaDxkVg936soy9m+U20YlklZWHQszBOpjkIILclsMrMxY5YhQaQFi1ZEBt2lkCDyw6BM7Uy2z5l/eH5gQUIc4xg4OaAI7nUIIbu2RYpFO+PYsZZ2K71253bdhUn3JGV3btgDW6Gv0f5M+rvD11DLYWU7Oshe1jbDfNIW2gfeYEKQTzgkDcwGeg6pb/KP/pKPPluzqhfJFgmR8OUYgrsfp0OAWDcKCBkgEgjaxqdez9en5kNXTRsy6zFbabcahvMSWkUkomdlTYUUsysQ4wqrz83O8AHBUGtqekW+zb/BEqk5e7de9p166dj+WD9uL43Sa/8AGTXrSwaFpbS7kRGeSYShZI9qiOOOTZM0x8liCJwoH30JYDowdDnTrOLcZSdu/Krb9LX8/uPRxOJ+qQp4em1zrl52rJuUtGk3a90lvbU+RrbxXqGlhdQl8lt10IxC7fZ7lYEj+aWK2iYqzYVpjL5uWWJIfMx07J4eElpf4bJadb+b369zOGJlBKpNpe+m43vNx0u9NLb7yvprbc/RT4anTPEPh3TL+ygdDLGZZ5JmnadhJCGnMomGySUC3EjyyGMvkPI4SVGXwqylCcoO6V9un3eR71KpCdOE468yutFf56/qesXGqQ21oLeCUoUiUwMrW6xyPCSiCdJIpIcl1d0kVAMI4eNUJFY6luMurX3s8m8aeLHttyzJEZkI+whp7kxlw3DslsJS0OYgUeRSgaeB32GMyQ3GEp35Vtv8/wDhmKU4pXT5Ut+l+2258peNdVN7HNcXMOxLg3WoSvPcyy/Yx5iLaGNAxe5ZgXuJVgtyzyTbgrhmUerRilK9lZNXsvXyPLxNaMqbd5RjH4m9vLRNt3s9kz458T3VhdTTaeCJ7h1ZwjQrIxmjlntsyZRJ9im6JEe/I272UuqFfYpqUeWV/d/lTf5bfifM4nknJpKLduy/yPD/ABHcC3W5ilCs0AlQ4xFG7SNEYYPKV1EawJI0aKIpQzRxjyVUN5no0Yu6qaWvt1/r5niVvcUk9/eUbaq+u6uvd+T9DwPxLfSRBo3MUeUSSQRbovOEZdslMKjRqpcQnaWIDMI13hR6+FinzNN3d99lr6v8vI8HFVHrdRXLH7Ctrbo9Num3QwvBng7xF8SfGvhDwB4Q02TUvEvjLX9L8O6PbgFhPd6veW9lZ7pWP7u3haUy3M+7ZDBG0kuyOFjW+Iqww1CpXnKMVSg5NvRNpNJPbdu+vbvY8/D0K2LrU6EIzm604RW90nOPNNPWyhDmnJrVQUrX2f8Ad78JvhtoHwQ+E3gP4ReFo0i0bwL4Z03QopWVY7i/ntoQdU1W48oqHvdZ1KS71K7kK4+1XTbQEQCvyyvXlXq1a89ZVZuUv+3m3bXor6I/ZKFCnh6NKhSSVOjFRhZWWkUnJWW8rXb3ely9rN2zLMojlD5ZRggl2TDE5bcQAPmI2N8g6OSFPI3d36M6IrX7zhYpWlE0Z2qillyylWO0bSN68lMKV+7tIwMHAFH9f1/XobbCtEyFJGnQoSFZQAuxARIAzDaAU2ZAAbJHTcOADqNLvI0CyRsGO8Q5CYZI02vvLspDZJ+Yg9Sygd6TM5R3en3v/I7jTL5vkdm4AWNhtI+VtwwOW3DByCRkuMjB2lbjK1lrv+ff+uxmaGuzpP4b8RJ5twofQdYRFglkgvIUexulZ4LmJhcQy5JaOeMGVG2sis+1SsQ2sPXaSbVGq0nqm+SVk11T2fk7FUknVpX/AOfkNeq95befbzPwO1vy9O1/RL1LyLVHtUureM65rGpXKSxTXJm+0TvaQq13NcXNtaW8N/f2NwosNU1XRXtYg0TTfjeGUnhmoQVKMW5JRowjGTUIe65y5YNyjOrenzOTlGj7t7OP61J2rSglLlaScpSa5XKpKMORJtX5tZbe732Or8H6feazdaNfPrWnraWsun+Gb+78R+IpJtevdQsjZR2Lm1vpJ9YsXtJIYmW/he3ie+vZ4/I+36jqN1edGFqRoY7CU5U6068sZg6kXRox9mqftff5pRlyqUrq/Vpau1jmxcZPB4uXNL2awuJcU2+Zz9nUT5tbcllde89Xt1Piq80hLrU9aGqJaXf2XU0jle6tLK2klja4vtShcBbaS5lW1tjDJbl54JTqLp5Frd2wt4oPvq1eVOUIwnVpTrYjE8ip1pNwu1hpxnzShe84Vm4t25Ku7c5xXzdGNOrTcq0aVVUqdGMpyowvOFSUsXSinGMpJU1Ug7JK1TVLSM36Bb3xuLi4t4Tp1kur2E8F3HNa4txI+kwwXNorE+WXOn3cCQEyRbLe9/cSFpmt7bz6GHhHkqOfP9WrpKXtaNWpHlalzLlqzlGk2l11cdY6I66tdTdSmowSr03dcj9k1NON0lG3Otfs9X72rR0+i6LYWv8AZcNnb2sunp5MczRG1kui1vNBczq1zey3Ns0hCsk7XKujtBHLHPI8Ss/qVMyw0nXrVsYlVlf3eeXIo8rguVNaaSb0W7bWtzyY4KvQlh6NHDt0KScYzVOnKTTkp2Sb2vGPW+m2h7/4I1bwzd3F5KNO/su8lvrJLi9TTLy3ttQh8q6laaC1i8yGRrbU5is0ySyyJcw2q31wIZhLL8Xjc2pRdOhOtKdH2U4Rk0nHljOKjZuTblyrS8dUm7pn0dDCSa9p7NRlJ800oqNqjXvO0VZNXkvJNpaM9je/8N3dnJKy28zSXVlcXU0RZWW2toJL6SPZHb3M0BWVYJZoY5opFsw6NmWd9nLQx+E57fWIqHJZRk3rK8baWtzNX1LqUKlrRi5NPaPlddbdfzPMNTvNMk11bnRbeS6tZ9Psorj/AEeWS9uNTW8uLHU7K4litIZWtblyv2SC3s5XsAVeaUvHGs3l5tUVepUtWjOMIUXGEVZOK87aygrRfnfpqdNGMqcfe0lZWS3jK1t+jXWz+Z6ro3iW0sdMWwWKELbDS45bm3i8xH1SSKzl+y3TXSFrlYZxLPdR2MJJWOWX7Vai7jKfU8O0lmE5Jtv+HByfK6icEm1HnktZJNL3lfS7SPFzaq8HTVf4VHmlyu8lV5vdjpbRKTu07Lse+eDbO4u5U0yKCMW0sbz3ENjcmaN45GW6e3W4NpC5tBsYBjb2/m2lk7pbTPEkFfR1cBywVdc0ou3JNwdoRklZylFTgnyyUXyyl+8ujyFi5puEvdmnK8dbJ3bdntbstNGtmb3xK8ZXfh5dO8Nadbi2v7yw+1rLPaWqJp+nIs1vcTQTOjTC4kSNJoWMghiV4sCeY26w/H5vmEMqccLSUniK9OUo1NXBR5rtxTa/eJ3jdLSN2n9k9LBUJYrnqzq+5CSj7NSk7u38vw6PXfzseRaClpCft2k39zaanbxF4Ll7iOSQtqDNLcRzESSRvuAeKdFgkHlLEriKIeZXy8cyrQaqU5ShVdm5yldKWl3eXPfm680Xu0epUoxnFwnFOnZJx200200d1d239T17S/EfibT/AJ11/U4YrVJAIRdoZirRzKBcTww/aJw42yKXVUVSzH7G/wC+m9eOe4vkXtcTJSau+T2dot/ye7GKt09z5M4J4PC3aWHTTW7f/AJdT1tda8iTUtQvtUtofOEEEs5Y25kFtIQttHPEGkZIoVCi0Nw5haLANvEhxxGMq4rldbFYiooQfKqlSy1vdR5FFJyWnMot205nZJFKhCg/3VKlC/xP7T7rm5b2t0vY5NovPliWK/nsYZriOQi5mvFvo1tpYr2FI5IHK24EtmBC4d2MwiQILlDnlp1LVqdp1Kbg4yhU+sVJTpvm+KmpXUJJq6mtU1tZGrUXGScI2kmpRSVpJp3TTsndaO+63PQ11I6gLeHV9Vn1tIor/wApdTuL7UHjtJbdUSOOK9+zfZES4S0iltWt3ZrNIJVN2TO8no18TKu6Htq0q8Y3hKrXryk4pp/A1TS5m5Pmb15d5PY5adONBTdOnGnduXLCMYc1lpflsm9LL8zK1T7HFDt07Uvs1tbRo1xZx3G0HaXmG9oLeNWcBWZnCEgxxyqblBEzcNapTpycaU4Thu0q9Sya8nBJdTem5yjzVIcre3Na/ns31LngrW1tZJFhv/EljbajAwvTFcm2jvWWXdIwnEcUyshe4t1neVN7iWfzZ5UjmbSjmPsnOUa+JpyqKKl7Ks7NQ5uVPni9I8ztZK12TOhCo17SNOpZt+/Sg2r2u1o9XZX9Op3o8Q6QlpPqK3dzei80nT5bOSe6S5uWAa4SWVXaV2JXdsVPPMDW9uDuiiBQ3Xnh5zU6lV87lKMqlSvVbbjy7ytKTXa/yRjGnUjZKCilflUFypd9Eo7tHL3GtX9luGnmPc8kenR3E/8AaVvcpa3MUlxLBZpFp89uEMd0qSzTXQtZXZ4ZwjDfDlh8dOkqcsLWkkr80lia8Z+V2o621trZa2LlSo1FarCM10/dwSV99Ot7LfsdR4P09/GPil9Ku59RuLBYbq81mSUSiC6a2uEieN5LkySPKIry0to5Z2CmGGSTbNP5Uo9DA0v7YxPJKdWcYQliK1V1JSfJTabp2b5oSd94q0lfmfflxVX6pSnWp8itFQpxUIwir2T+H71562uex6zBe2FrbXOn6imiaOlzeaXFHZ6bZpHDLHfxy29zHf6p5pt7W/GwT29vZpC4k3xSRyRyzN9pVTwVPmpuEMPBJcs1zX0cYKMWuVtaNNtOy+R41PlxNXVqpVkpPmer7tWa16a3vpr3MxL7XtX1W2bTPEX2+DTzDJfQ+Rbvbw2ksjQLBeQqpjuVAniSAKBFst8ny0kMo4Kbq4nEYdKs+WEW6ihyQpyvZJvkpxk7N29+Ut/tOzNZexpUKidNQnJ8sZy1qKV79vdjZO/K9HZWtto+IfB1z4jutPmEAubOwmvJRbwzXluZLzfKkiXBFzYwXuxY18qS5ndLQSQRQ3TiSJIfrsFCMKcuVr2koRg3OEKlSPKkpQi5P3FOVnFqS0jrY8WtNuaV9IuU04SlHm5pXiny251FO0oy0Tta/RfDXga2F4dPGkwX6BjNdSXdtaT2cbbPPkX95IJp/tD20MX2mTMEFstv5MUaxvbR1Xw9Rw54ycZKPLBQqSjNN7Obj+Ku7lLEKMknrzK8uZKydr+6rtJLolZHcW/hiz0jQLSQf2vYWN1fxXk4t71baCwtt8l3O1/K1tKyQW1nFBIWnjWO0ia2jWVbf5IvOnQq1KlVzUXL2NOLcop83vJNKLTT03v5vVmn1iFvZp+73lfm766vr5vQx3jeDxTfxwpNDbP4d0Jn80jEt3c3/iBkeMzrO7G5CrMfNM0pP7rMqRtPP5FWnUpY6Siv4mGjf3eVaTUVotLKKUfT7jpcoVMPBRtzKq97dVfR77XOIvNa8I2njbTbC8ew/wCEneGf+yoJ7OJL4Wk99MiSW7SRBk2T6deRxrAC3lxM+94jmXk5qPt6DrUabrp1VRlZS0hKSldSStJNPlte0Utnouh06sqNS0pRheKnaUkpO0bN23stNfTY6258ceELbWrPTbuG3fxZJp7PYxG0Q3SW8Ftfyy38FxJB5zH7Pa3pnmAPlRiY+REsj7+yWKw3tY03SpPGKDaqSiuazWkeblbta2l7HNHDV/ZtxlJUFJKSU3Z31vy7Pt3/ADPLv2hLPVfHnwfOm+Gdd03SJZUiGtT6gkl21tbGe2muLWNrVwXupUuP3MtsMfN88YEmVxzWE6+AjBNyqQcXN3fuxd7tN62S6b6bFZfy0sXN2aVTm5HpfmStyK2qd7WW1+qPir9m/wCFmp+H/jH4V1fVfFml6nq1nc6pBFYQ6Rdyw3AitZ45ZZG8qzS2vII72EvOPvQnDHMrFfmsnw84ZjQc3Ta9rZRTbdk4u7Til3W76nuY+d8FUV2/dgvT4tHr3ep+lHjldLvtKudV1WTSbbSbMQefczSNLCILq8tLS3nMEoLRSXN5d2ttHnyZsyS/M5EbJ9pmChKDq1HGNJU4TlKauklOau9HrHlv5WVj53CyqKrGEN581mm07pdGvwt1tscTfeJtJ0Xw/Fr8l1bw+Gfstnc2135kR0qK3vhJ9mKAxm0iW9eSJrX7VscN5zDzGEprhqujRwPt4qnLDx9jHncfdtKTVNJWvywacvh92+iudKg6mJjSUpqu1UkrNxf7uKlJuW97Oy1u3o7LV0rvW7HTNV8O6/qEwn8O+JoLHT5DdeU0a3txCNV0plP7q1jMwRYURX2H7QgVfmxLzOcKNWhi7RlhMTBQnBR92Si1KEo02oxfK7ODdmraWaNIKVWnOhCclWpSqTi+aSlJ3StNrW3yfXse1X2uaAuj2l1qzR21u4tzZhYpDDBDf2T3NufKYRqjC3ikHmIytEQfJGUAr16+IoU8NTnWhF0ZWT54xcklTnKHKpae7GnJWure6lpdrhhRqSqT5H7958zTacnHl5tUru91vv16DdSewtre2urtJktj9lWxf90YomiC6hbQjcwIuCsKYkTdITvIMTQK4VadKjClOpyqLVOdPRe6/Zr2fLeyUownyR5X7qbinbeaSqTnUVNyUoxcpyTaut91q7266dzu9NNxY6RqGmJZxxXSrfLYMC0RdoDOFHl8NHiOGOZUuCFQytEpZE8wdtJVI08VFP8AeSjV9mm3Zz5LpLzTas++xxzadajK65VKCnfr72t+6fW/zPyO1z4L6vYeJ7+WTUfNS+1U3+qxXAEJRra/hvbh57ednlXc1hGj28cRa5SJ1OyMsR+V16GJjVn7WnP2kpvmV03dy1vd9/mfdQq03BOGsVBaxtayS0Wu3ZbH6f8Aw6jvrfwl4fsL94576HSkF8zIY4/IW2uIoRKIJMBm8oooR2O7c6s5fzI/0vJ41qeW4bD1LKXsJya1vyNwUbO1m0mk09ttkfI4yUHjMROKsnJaWSd9XdpadN7nIRappmq+JtY0izWSGTSoZf7XCxXkaLNHcvZwqklwpWWOJ42cy2zKdpSKSMymB38ylUw9fFYmjRp2rUK0qU3/ADfvVS5ttXzNOT3Sva5vOM6OGpVZSvGolKCi3eMZdGnZLo3Zv8DLsj4c1HWNftNItUh1O01COLWJ7eFormaS31S701p555FgS7RmtZjFdBm2x+UrbmLF+SnHD1ataNGlTjOlVSrvkhBt80tJNayu099DaSxFONNyk5RlCTgnKTUbW6P4W+lvyNbxXpE2v28H9mawIHtb43kk1yzyW0em6VHO19C8jRL9kklxIkly2+3jGJWS6KyQt31IRqVacZw5oNONntdxtF31sk7PRdEiMNV5U5aJ3fN2d/z17rfoc9H4Ovp9OWeTXrxdWeOCTU7640+AajDc3LXVzOITa3ht47u2u7e5W4T7SAIXt45YZrORVuvPnhYLR0XNXk4vnlKN03GzvH4UtUray7bnoQxUrqzSWuz9f1OVj8D6vJdas6abA8N61lFHfTmbyorYx2k/2eK4lvkvluLy7uJJbeIQ6WUge1WzaKBHR7eFi6UPds4ttxjBK95aWjpGDWjbjq2m3q2W8XaV7LmX2tG9rb6PbT/MzLXwWsqxQvo91bWMd9ZXvn6dFYi1khbT7A2se8I5uIbW0uUkt7i4jF9dQRtLc2kFvc2l3cZVMLJKM07ufu6tupBfdpd676311dlrHGXS5uu9rX3fn+pLqh0+GCZLkXAlupkv7eGyNt9q0p5Y54pJLB30qK0jjcPLLLLFcW0/nfbW+1OkFvInP9QnOdtLpXfPez9bRf5GscTF6pybvs7NN9t7a+Zly6VqcENzJLcnUAbyLyIxcW51a0SDU5knmmmurWwUyW8SI8Cz20Nv5KtFcl7S6MycdTBU7tKE4u0+eTjGzfL7nIrpKPNfmnpJJ6J2SN4V+6UbNWg7RWtlKTcb81lbli1a66XK9xaf2dHch7Wz1Sa4j8ud4DFDNpckGny2J82zW/vLW9jmttatZ4ft9heTMbdBaCL7TYCDieCcrwtKLvdy/u94tNvTVraxuqvNrzKOuybX6I8PvLKbX7sW0+o2mkW0sN9dy6bey6JawTW1zd2lmAn2J7+OJbqG3tkcyf2g1g91Np07tHPcRxaPDKnC/spTaXKqkYVZSXa8402k03fWSaXZWZvGtG7jzu7Te+nbvf8AA4250HQ7PxTLqE8BW50/UtKGm2mh2mla3ZGyu9V1G8h0+GO9jgh8yZZoZbi4sLq3nnsJIL67a6MGoQxaOFSdB0ozt+7fM6kpc0ZXSTT962l763+RUZpX1v101t95reBDpni++WbSNK17S4Hmm1uCye30zTra9t9Vt7V9TWG7TTL3Sry4hjmkvdXsorueHeW83U4tTu4LmDhxmDq0IONWrCtON6Cca8a7caWkORptqmub3FLl0vyrc3jWjOKlaavFStNJSSleyers9O5rap4Z1W00f7FeT3mr6Dp94/8AaOnX1g8FtqmkiKwlktbewmtnmd4JNCS6hls4b2HVp9VaxtpL4raufOVGLqO0YKU6doVHJwVOouaLnJRi+a6nbmeqXN3NFW0bkm30UUm3vfdryPeP2VtNutO8ReJ3uIdFJOiWljHd6ItqyMml6h5cTealqZbSCSEQTLZWuq3ulyqsOoKkN/d3bzfacESTzHHxinFLBPRzcl/Ejeyei2+fU+d4oalhsHposUkk+i9nUsl/kfYE80Ks3mllYuQfMb5mUsQRuYsx5IDFgW+XAUfdP6t7SPZ/h/mfDwVkvRHGXl5ZQySGcZcN5hAIDKckqgJb54wcHcuRuI+hxbV36s25G9br+vkcFqV3FLcq0Z2MrZCRkEbVVQZAAFBGSvCEgMOSRhThKXRXTuapWS9Eczd3sapOEEfnRqh3NuGFZ9ueCMbhzjK4bAAPJGYzHuLq4Ys0a75NwaJ42IlBDKHCBd2EIjZnxhto+ZwX3Uy4x6uzRJZXqAAhHaVYnkaTYH2jkskm1i7OAFKFsYUOcktgASju9LFe+mtGKyxXYaRArSzZ3OT8u2MJu3o4LD5iEA4ztIAoCKt7z2s/PdNLTbc+kvBN60ui6cwkO2NHTbwRIFYgYw3zYBBZg2zIIAPOOiF5KOt29Lvy0OKpFJy0X3HamTcMRZLHcsZbeyBuBlmTlQSpBbkqOFBzk6uEknrp2Tf5GJ8n+NNF/aWivfiVokd/4Q1jwDfQ2Wr+AdTF7caZ4htHuYZIte8K63ZG2ktZFtp4o7vRtXjuI/NttQls7pVe1jmbNpOOkpJt2kr+7yddNby33W1jtoVKKmpTp+7FK0la6mm3dx2cVp1bdttj+Rj9pKTxz4X+M3jbRtejkXUI7uH7a1vN/ayQG4/fxx2tzbSLBvMJYfuyCpDmJlTr9dlscPPB03HRax5HGKlsteVNrle2/wAj5XPK+Jp4+tHlvGSpyi/eaXtIKcVHSyaUlpdWd+lmcT8PPEus3v221v7u6vZklV9NbfIZ988sHmIszsGaJI1k2RhTIW/1pYNhbxFGlD30rJJbJLW71stL7amOX161T2kZPmlL3UpNtwtZve9lrZ2Z+uH7N3imz0rSrfTp7ktbXKugeeKMW6bkgZWwkcTrJL5oZ2uIonC+W/8AqSrN8ljov2sp2vG79Vr1PvcA17GFO9pRVtXpp262+X4n054ptIrUtem4uZrJwJrdbaKIRPGY5VW3InBQGESMOSlsdylmnVBE/Cj0YX1vrsfKHxJ1uG+M0UfltOkUi/Z5YPs8u+PaIVW3myB5bzyoJAPJuioaOR1YRnuwkGtXa0uX8G1rp5+ZxYia5JKzuv67+R8meINSZpf3oSCYLMuWHlgWyKPNM6tkQo08uFRZVh8wRuGQJ5dezTpW5rqPT9fI8StV5p6rbayXXf8ATb9DxTXpXFw9/pwmlRHiWS7gFvKLd3lbcPtSzzooZLctDEru8jo5i83LpH20U1HllZtfNfieHiJLm5o+7fTs9F1t59zwvxje/a55/wBz5jRMoE9pAsbS/LIkkgBjEgkaVIwhmJcRhkkjjDEJ6OFikr3bWtk9UtVsePi6uuqWivdWvpp+N7u545qxudVuoNMsbW81G6v7iOKzt4onnvbmeUpDb2kdsimae4beBHAkJ82RzHGGYjHqQnCEOZyjTil7037sY2V3KVtbO1tFdtrTqeHW5q01GnCdSU2uWCScpN6WSvbz1drI/o6/4Jdf8E9dc+EtxZftFfG3RTpXxBn0l7f4e+Br2Jo7/wAF2WqwmO81/wAQROFNr4nvbGU2ltpEgE2iWNzeLqG3VLlLXTvj87zZ4p/VKLk8Om5TqN2Vdq6UHFNx9lC/u3d6uk5xjJJH2+Q5R9SSxOIUfrUqbVOMVphqc48so3cU3WnF8k2lanFzpRlOE5N/s3dTvvd28teNisUXcF3FtrNtRgFKjepxjjnINfLyerV3a+35H0y8raLyX9eSOJv3lljuFIYjy5HXytspUfNllIMeDsQqo+b58A5ABVGkWtFbXvb+mciWVJFjRn2jYzgkN8zdS6tszhg6seyADByXLNCaX9zMrruKkDOQqhiyEFTbnIKKHAbIwyDGTwAAbFlbK0iM4O6MB1VVVC+cBVB3BQxCAkhZR8xYkYoFL4Wd3p80CIw8sIwEZlVnwCysNy5JKgkHOQjFT7gEpbp+f5GB0mopHN4Z8QRx4E0+h6qlqXkhUKz6dcKiu0qSxKC5UZkUpkkujIpy68l9Wry2tRqvXypt366GlH+LS0v+8hp395aK9ld+p+Muq+GdGtDaPPJppFqh1OUahaXUNjbPp13HJf2cym8E58yAXE2n3MJm+2akySR30kEDXcX4bh6tWpGrGE5xfsrSUW43pzjy7p3mr3vSlaMldP4mj9endSl+7jpJtppc/NGTa5bX1T1jqrS1ViSLT7rT5/D+pz/YfOgO+TSdNgv9TmNs9/BIIrG30SKdv7ckglFl9ivdMFw13a/YTELSQWukduC5K+OwkFGXu4vDP2lRckVOM6afPVmo0oxaV4wjUlLm15NUzjzGUaeBxrS5lHCVnanZ/HCUXFJ8qum7yV+7Vz4a0Ozv9RmvRo+q3NqILq6nuTFa28sljb2c3knCzRTrH59xYXF1p81oizSXEyz+VA0FpDYffZtOEZypV8LSm54ifsG5TjeVWrKb1ptaxunLmvyuWmrk38vljc6FGpRxFSm1Sh7ZKNOX8OnCCbVVNq9mouKV4xs1oraXhXUbu+ltISlvbW94ssSwajcRazqk5Ul5bz7ZC6RhpbSbR7RblriGO6SSdrrSxJb2Fta+fmlBYZzrSoKnUhpN4eMaFGEp2Tg4U9JR0WnTXS7NMDiKtaOHpxqcsHS/d+1qqvXr0ou6rQqc0pKMnpzNpyaa6HoGlwX0ZcWYsYADqr28a2Uokxc2EzLbXDXN1NJLcW7Tuk16JRavfz/ajpqRbLQeFXrU5qMpQaiqFKM587UXJc3Nd6btxtfeyvsj1KMKsFNuqpSdao4pxV1CThyJQ1XNGzu/N2erPXfCRk0ixh821smhZY4lvDHbrK1x9nne5luYI7ONLJJZLNLaO4jSGWKIM++a6WUn5rGOFSfLCUk4NzUW3yKN9lq9PeXTW1+x61FyScXJtre23m16v+tjpr4vb3Fw9tHHDdfZri5fzLmWGSS3l093ZJJra4S+tPNjJjQ290zw+SYjNPNcWiW/JSlFyTmm1zJWUnFRl3T7JX6dtDSa5k9E29df63Oss7n7LpOm2F/LZR6hrFtHcQTDRY3mg+1SJObae4ie6jsbOU3qiLT7YO9xJbGa+lW4O+L6SlgKNROLxCc8RCm4qV6igqlWk2veWlk3G6W111PJqYiUJS93mVPnhJJtXdNSba0ttB6vXW73Oj+G/h+2vrrWNO1FdOistPttPSztoreVtO/tSU3T29tcJefarEjykjj+wWaOIZUtoYWW4hE0ntYPKvq+MxFKliIOVCVNxklyv21bncIKS15UlquzslZnmYjG+0oRk6b5akm+SXvJU0lNb3u36ffY9W8D+GLvwra2mPGlrZ6xq7215ocK3t4unst3dNciZNNiSW0topjZSxG7uYriO7uPtMsDR3AtPJ7I0q1CnTm8yoUqtZyeFpxlXpx52pJ89GElRcdZQvy6fF8SRxVJwrOf+zzlCMYzrzVlyqyklFX+J+7zd7tmr8XfKbxLo6amYLu7l8LXWnLcRpPDB54vCt3Giyb7hEE8q28u6UvIJZHjdfMkWPxeMa/PjcHCqqcpuhJOUKcYwTdXTlStyrZaLXfqb5OrUazhJ8jq80bycmk0tL+V7W6WstrnFeFVtbnUtPsWVFmjzLcTSW7+TeRyLJHE4Q2bYdo4CrbjC0aTBdv2dIml+UjGlOpCm+RLm5ZSatG6b3fVXtrY9Sc3GMm23ZdN/Lr5npcun2zz24iaBIWeMzANLG0lzDcJCyxr5CvvxHGju8a8FWKun7peqthKftE4ezfLBxaVtZ9LLqcsajcXrK7b3f3dWb2mWKrDJcXTg2loHELOlxEmd8481Ytn72ModPWYxRRSsfOuHJBkROyjQh7OU6sYRpxj7NOaWlST0lHR2aTXvaNW0M5yl7qTd7p72ur7dzN1WGzZNLuYri1iuLN/s9yyJLctIoS4MrPJJZKIpWQwnKF8pKtv+5RiDzVYUpqDTgqkY/vOW1uWLk+a9k3Hl1b7p2T63CTU5Slzcra5Y3vZcqTsr23v67ksVxE0NsReQwhZ7e0upJFmEf8ApkQSVI0ktQqLLNhUZ7cN/qMsoIV9lh6dWlTjTmpWm5z5W9rL3n35Vrr2ur2IlKzlzc1uitrb8u46+0u2thJILm2YI11a75GuAwjey3IRiKRdyXbqsbgLtjZtqR4SBcMRh0pxVNRa5ou9velFK0r2Wutt/n1KT0Vm7FHS5tPu5ZdMgIu7i5urW202KKINKhWSa0YyRTIttBBZB2muGz5axiZo4pVh3tnCFKU403Fc8nZJRTatu5dktH21G21TdRt8qTdk/eduiXVvsdZZ+HbtJ4dO/sK8lm1CzVo7tLNX0y3dLW4Ea3F5BsCXDTZVXHnKq3G12hkMwr14Zf8AvKmGdGUpzo+0i1SlKF5XtdxTtJPe667tXOWpiIKMZe15Uppy96z5Vumtd/0Oll8A6pNo9vHJaW8U7CN5+L4KXUeSy+bsbHnSBVRIYlZVmCyOVkKHtqZSvZKEMNKnOMk5c8bNK/eUVvrte/W2l8FjKPtLup7uumv3W2N/4d+KPAXgTxfeWeu69pGnsmnX+lPaXF3ez6muoT3GnvDFDZbZbu7kmkKyWpSFxEfMESLFDMU9LJKuX5dmFaWKqYbDy+r1acrw96c5qPL/AA6cr7bv5HNmVKticKlRhOfM1JLtFPqvl0/U0fix8YdGv9eHw207wouuxPozeJk1GwvltIVvm1Caxk0e6tr2yeW2u4xBDeS3t3K00Zuo7RoCTFJb93EOe4Op7LB4ak8TLEcmKjOlKilBQnFOE4V/dSlCbco/E3a6tdrly3LsTCTxMpypKEuXknTu3dp80ZXu0krW038lfj7P4geL/C+p+GNT0Kz0m102KewTxvbxw6fqFzrGkQXMLwafZyXFtdx2tzFHLJBZzqqYZg4kWC5jI8LCY7F4KeGnD2cYKrBY6MoUa1StDmU5Qp80JU6PKo2k6ek3bo2j062DpYpVVNtyklKnK1uWdmm7a2Tu3ZO17djG+Nf7UWreGEm1XwDoGiRarJbtNIvjDVDb2dvbaUmq3N1bWun6Jc6Qtzfzo1rbaLHLrC+XdSRWkFteXsrRt7eIz91LzwOHlRnyJ1HXqc6nCCstEuWVSV03Ky2dtGedTyj2aX1ip7SN3GHJC7Tet9WrJpO+tr2ue2/B34/6WNL0m28aXa3niBrWcarqlpo+pR+HWSXUPtNl9ht47zUtQtGTSlt11JtQVY/tsV3JJMYpliHblWf0pwh9avGo5NNOP7qMfs2Teje1rHPjMnqNc1GzhBNpJ2nJyvo4rpHp73oezWfx7+GGseLr/wCHFtq1okmn6dDq0+tz3+h/2XfnUbeeawt9Dmj1a6u9Q1fT3jmi1GB7G0tooreaK4glgaJZvcea4OvivYQlTi404z9o1FU+WTtpNbtPWSsrK71Z5H9nYmnh5VmptubjGm23UTWvwvpJfC09XvZFO/8AFmha94n1DUPDd/Y6hZHwxoDGXTbxb1LiO5n1W9jvN0by2sgvY7o+VFvBuYVjmiKebHLXm4ivCeOk6ThWhTwytOk+aMnKc12V3Fwl00aTOqlSnDDQVWE6VT2t2paVFdad3dxa66J/I+TvEvhOXxL8YfB3xUstU02PTvBIvNG1PT4TJcGWW2uvEr+Xb3roNPtpoYddW4eK5d/LksvIuDChhkT52SlXxlKq5QhTw6q+0c18Lnzu/NZ8l3LVq927Pe57UX7LDyp3lUlVlFqN+ZpR7JvfS+mu/Q5/xt4GtYf2h/CPxzuvEWlmx0LwZqXhW80u4ilKPZajB4it31BtV2tpxjZ9Zn861M3mSSWaIZrZ5Uja6jdPExxalCVG0Yu8bpwtaUlL12MYQlKE6bvGbbfK/i1+Hvra1vwNb9sv4l3ngD9n24vtHsbG4l1OSDQWtSsaRCLW52hmmsY7aK3kn+yxRGCOTy+IJYXneAST3C9ma1r5fRjFxip7yi7czasmrLV22v17HNgIcmJlJSlKVN7Jtuyd5J67O1mvM+GP2I/GtxN8V/DGh3OioBqJ8UFLpmuYbqGbVoW164mhjWCeORkfTFtrdJLhZlguriRrgttt4vEyq1PMKN0qknfWSTaTVrpvqmnbzPQxUnPDV7rlfNF21Wmur210f5en6cfH+KLxJpUHgSG/isLzxJfeHtQicyzTS3MnhXxj4f1ySEWNtAzSW92umwWUspjaG1WeK4uVa2gk8z6HNa1Tljh4RThXpuLhKCbi1VhNTh/LopxbW13bdnn4Kneca97PDzc77KXMopRb62etul7o8U8a+Arjx98ErP4J2GuQQX8ekeD9Je8SwmvXWXww9jJe3s+mxmC5iS4ls4R+8KC1aQGedhJGF8l1nUwMcHeDqezoRkotufNRnUdRvTVNNWfNrrfY61FKtLEylZczfNfSLaV4p73lZJrr1Oo+JHweufiR8GPDHw60jxLb6VqfgyTwVrcuo22lz3i3cvgjSvsF7DDDbzJd2Rup9sn2l2Z7JFWFgx8pTrWvXwdPDQaq1KVKPLFXlO0NHa60s3p5GVD3MTOtJqCnKblO9oxT2Ta116rY9lu9Bt/Hvw98OaJp2pWi6nZQ2b6hNBZvqKQtpPhzVfDl3i2VciOG7vbi53uojfyXhjSRps060Y5ll9DD0KsXWco+0i1zqChSrQceV6NuVWOnaL7Ewl9UxdSc43VqnsnzuPMqlld2T/lWutjqvFgHi3StO0vTdW0xr7SblJ2+zrLdsW/sXUbGJTNaQloocXLTC4kYF3s3hUNLKn2bXMnDH0cNSo1MO3RUJzSnKVpRtyRl7GcbaRa97oko7Mzwt8LKrOpTqNVo8sOZ8rvG/m9PeV/S3p9G6F4gsl0i/uhcLFFFBdyeck3m26uhczqZwS+S4/fKmx2dCgmUKQ31OHr0ZUKtWM6dSD55QmtYuUYOSjrqvhd9O1jxKuHqOvCGtpVYXhHbe/vLRW18z8cvHvjG98R+MbHxbBYpcalp+qXtlOtw7rBeaZqNzdSLNbJJEWeWJrqT7Mzq8doVDx+Y6+Sv5FiMVPEYuVeSivfnO32XFyulKy6XTSaa02Pu6WHVKiqUb2aV3H4o6a9tnpv+R+q3h2bUL3wl4d1GE2cS32jW+pyJHPCy2bXVlauIYpim1raBmlBnDKDEgSNDFGEP6ll/NPK8LOL+KjGpeDaguaMXyt6O13s1ul1PjMRGMcZiIOTtGry33crc2+ut0rt31/E+bPAnw01HwT46+K3jCbV9Nu5PH+qjVFSG0ezks0GpajfJCbpzs1K3Fte3EMjQbIIFtRKIUa748LD4atQxOLrOrG1XEKro+WStXVSSTtdxsmkr6vlbPSrYinVoUaMYSUqUVTWt4ys468uybUW/V2Ob8HaFqXg7WPFerX+taRfL4k8TzXsNtDZ3SNa/bPEeva5LCkcL3IvzANdS3S6ZY0k+yFmZJCDFwYWM6WIxlbnp1Z1Ky54tWnGlTlLRaPndnZO6vbs7nZVkq8KMOWVNwhKF1J2u0lFuPS1nftsfQ3hvX7e91J7+88uG28mVHaVzEsa3cliySzW8PmLvkjgmSWUwvHYB5JbsFTEw+ioSpTrz504w5Uo88dISspXtf3bvZrrY8mrCpTpJRfO+eXwu/Mr2Se17O++3qent4e022Ntqun29kbi7jm8ltN+wQRSxp9mi2bhab7pIYYY0lBuftNs7ywww3VpcNAO6nhadWElTXMovdL3VzSvpfTeWum7ORYipCSUk4PWylo3pra1/Nu9u3Y848V6l4Q+HmljWfE+o6dodqlzpaW1xDYQiznkW+llMdlYQ2cMTT29s9/d3NzYm7e0t4pZw95La2zR5YqjhcFBSxk4UOdPk53yubS5uWPKn7ztotL+R00JVsXUlToU51asUpSiloldK7fWyd7baWZgeAfib4M8f6f4j1vSZmttN0bVL3SrFNasv7PW5trO8b7PdQTprmo3tzE1vYm2gu7qHTWS1t7SyihjntzaHzcFiMHjqdWrTSpRoNqpKdWHM1q0/ZuXMo9LpNvR23OvE0MZhKlKMpKt7aPNGFOCiqdtHGTWnNe/e+mvQ46713wPq3iC90SPVL4Hwxb6V4jvPEV7OdP0PURDJZx21pp2qh54Lq6sTqq3NxGlrtsLxRcWl7btbP5pTxOGxOLeEpKClUo8yq8yVJxs1ypWtGr021bV2b8lenh1WqwdnKSUFrJJa3aSsl53foctqXxN+H1npWua3eudTt9Fvl0B7mye0tdUOpQrcre2kA1HSkF/e2D2F+t3q2kW8UM8Ej3E1u8y2615+NxWBw0Ks5TlW9jVp0KkIxjNvnaV4pys4K75trW6nTSoYqU6cY0+X2kXUi5SaVo6u7Ser2Stq1bbUpav4w8Pz3UuqzzaVaxafYRa8iRJpEs95axwlbe0intrfT5k1CewiHmQTbzLJHCiaeJmSY89SvgoTnaXMo4Vzk2+WMJTlFxildp8sYTbT252luzphCvJQ0ld1lCy5trxV3f7N76nmq+J/Al/aPqemS6Z/Z2kfZ7W5N7am6sdJvLm5sIDb2s97FLdavZPAZLgXtvqF5cW5/cQ3MEXlwwY08XgqtCq414QVP3pJO3MtF7qT1l92i3sdM6dejOCdNtz2e706X8+hmwax4Un8S2mk6b4gspNR0PX49ftdPsbe5ml1OzXR9D+0QRWhCwxafPFJCzWL3jT28tqp81rhoLq2yc8PObpUasKk61KzSd5RT1Urv7XTy1N4OpGMpVISpxVldx5b372NbVND0GDUk1V9TuNCvrmXS47TTrm8X7Dp5vYbnUNV/sbwvFI1haXr29nFaywQa3qJ02xsryXSxBNJrdrrnm4hUaEJKVrx5nJ2inJQtrTqK7S17a/nvSdWTVR9FZK9lJa2v3Ufs77uxWvJYW8m5mbT7/GvWEk+lzWdvoWlzPPPa2eqJPa22nTS6hE8Ud5qdnbmOCbUNaewC3dpamKefw51qFuWbnTjLW/NzNuOyW1k7+9r2vex2wjUg29G+jcndW7abs9Y+BtpPpEWq3V+2nXGq3d74kT7bpbW6W9zpratZXGi/ao4Jm82+trCc287mG0iiuRdiwt2sZUubj7PgWdKpmOPdKcZR+ovTeS/eLeVlzX6X7Hz3EfPLD4W6slil3605/l957Fc6jgyO0nlEKRnzWyzgqVEm597MM5ZgIzJgB2VRX6k327nyMI6K9rWVvuOWvNT8+UZV5HKqj71bZ1JCphgpUPg/K2WPUkVnzrzNbHK6lqkPlyCCMI8O4ptgMiruJXC8NIzKGKlQw5JQSJ81ZPVv1KSb2ORutWjl3Rj7Qsqht25yjqCqMGKBQGyy4wZApBX5hxgLjGz1s0UhqC8JgRSqA7OjgsFLhkwxlLCVwSTuKqBuPzZwQstvciKMmOQO00JEciqrMilMos2xWwWHynjcoUFXAIJAMSfexTDO6mPOfkJTB3EYyCU38qy7fkYAnOcAWW1tD3r4YakX02S2nkV2s5pQMklTG2SFYYHzNJkLvC4AGEJfEe9KSTin0v+py10k46LXfTc9gt9ShRwGZFdWEzndgIFPZgsisdwAZdqY6A/xLtOV3o3bsc8krPRI8s+I3xDZJIYNJlgFy4mnaWaRbdbeG2hn2zvj552N2ttD5aBGeGcyocoEbBy+zrd/wDDG9Ci1+8ldpOOkdfido6aK7atv2PwYk+H3hr4mftP/GLQ9W8JrqvhL/iQeI77XvENnKLd7+yt9OsLy70e4ubaa1v7J7hplupPPWJLW0WTcpEts/b7adDCYWcKrjUlzxfLNqy6NtNPRtvr5G0IQrY3F06mGjOnGNGSdSlFqVRrk9xtNXUIxjfdJLokfInxj+BfhP4HeN9Nk0HV4LvSdY0ka1pc1puv7lftN0YJ01MxRRtafZ2miu4L1THFcWmoW1o9tEdMWa49KhjK2LouPK3UiveevK1slFveT1eq3u273PIxeAw2AxMZ0fdjWct2nJSV2+e17U2rJO7WjVh2m+NJbOO2ZI5IrTzQY7q7iaS2v2lV1kFsc7Xtju3hXlyrxhcyzm535Oip35nr9qO7T31ut+35nXDFSgovkcY20qWXI/NO97fI+rPC3xuivtNWzv7r7QtvbgzfaBGciFppIgggMshjntvKMZkeGcyMyuR8pfy62EaldXinfTbt2PZo4uFS0U+WS36fje72+R5V8U9YRIZr3TZLeYSrMkLxZEiLKJ3ZZtsaMLljcSvDu2uhhVnaR1R16sLSu4xlpy9V6/Lb+upyY2o+SXs2m5eqta/3Xuz5G8Ra/fabeOFhlne7WNWktIHS5X7Sqs6mSNhIE3OyBXdxvkcuX82Ra92nCNSPMtFuteVv7v61PmsTiaimr2d19iPJql1tvfT0PHfEniTVVhZpbaW0tNql7ZkSMSx/Y1ZGEXRCd5XKwGEhiyNtiGOmnTi5WTep5eJrTV5uDUfNJa+S0X9ff4rrOtPeSyXpyz3O7bHvuYvKEyiMbzDLEsjKdwM5jWQPIeQqAN6eHpqPutJ6PpvqjxcTV5uaSckmkl+b6+vqffX/AASBs01n9tfQrq+QSnw/4N8YanYHhTDIthDpqTNJISxkjiv5FjYvubeEXYrMp87iN2y6MY3jz14R00TvTqys7W091Prr6HfwvyyzLETmlLkwkpU00mo8tWhFyV9p67rVpvXVn9Z+qXUnzlZFLONu7BZw3y4yVZQcbRuZgo2/KcY3D4abaWje/wDmffKz95LfXbV311/U4TVLqQQy759gYnayiMkkYyNisWJyccnf82Qw6Vj+JrHV9P6/r5HD3eo4ia3jlcsAxyIwUjAjJLOxfDEE4I7K5RStPzNYpc0dFuvzOOivnmmfy5APmVmMYBIC8yDOSpByeee+MALSOtwj/LH7kaJlMjpIkkkhVGMkbqDtcghUXJIcnKsdpxt6neCaZnOKUXaKT06JdUbljdSxsXku2DSMo3HC7VfLKGEgX5WyGG3jqeeKDneqa6nodlqCmGPzS7O5UcrhGK5P7xm2A4OeQgLYGCU3ZX9f1/X4GLVnY1pLxl0fUjEu4HTLzawlwd32WbKqSrhW3n7wGFDEBBzjPEf7niuv+z1//TUtDSj/ABqP/X2n1/vrU/Iu70VNVvze6ncR3Goi+mlaSWa1/s3UpreaVIZbmC2tbfZdyw6bZrcWSTXJtdK+02+k6nY20UcVr+GQqN0404RfvQgpaWlBJXU4rsnu009L9j9ecXCclFx5pTlJW2u3ZXaW+mv+Zm2/huNNX0K1uhpejqjvPZStp0UEVrBChhTd59otvZIl1MIvs9lNpklx51nHJeXNwsCRepgajWKwbbr1bYnDQadSXIkqsHqm7Pe+xz4xKGBxicYxf1bEP3Ukv4M1d7a+dj5ASO0tJtdvNOb7HeS3WoW95PBDIkVu0UkObKWewgNnNcSzzwziSaFQg8y6u/tF1bWa2/6HjcPUqYfGVHS54UsQ5U9U3epVqxVTe8XTVKKW258Th69Kk8IvaONSph46xtFQ5adOUk7rlk5Oo3Z3d79zZv7eO8trTU7Nl/tgBYbW/ttDTTSTJHI9sJUsrW5srzyNNjWe4u4bewgnd5rG7i3WcCwfLqNaFSpSnOf1abbqQrVVUn7SytJSu7vbuj15ewlRVSnGm66UXSlSpcloX1jK0VaLt7qVtb2NjwjNq39qx3ty00lzlbKNLaf7Ulihe4jilcb1ilEdvMh3/wCjyRB+R588qVyY+jT+p1YK3K1zOSmlJvdLVq9nZ6dVpdXReFlWeIjOfNeL5OVe8ldb/cmte+utj3eSXykjWxzHKVljCpZny2VJZ8NG1som890jj3xOJhHbyboPIebzovkXZvlk+Z21cmue2itZWbX97VXtZ6n0C5fs2v5ble7kv42kJiuAZ7c/ZI0iKxbJzMiXOUEhhuG/d3IZl2NHgti3mhhRJU00vdsn7yTV9E1qt/Im1S8u32dV3VvwPTdNmu0l8I22q2kzrYLb2z3EkG+BEWeYwSgwmOCSEwhBIPJs1jgi2yXnnJeRt7dLER5sNBNJRpU1GXI5JcvJypuK0aaT1eltdmeZKDSrSaV+ed9V9rmUtL9U2nZaH0hodvpelahqPn/ZYZH1vRL64j08zypBA93qEl+u2CG4S2MKC6e3i+0tO0bXDb0D2yD6PDVaOErzeIqKVapXoV6tm24pNJS06xTvyfFa+h40/aVI8lOK5IwkouWi+GyST77KWy66HV6nf2Ph2+8J6LbR3OrzSaJphXU7KxW6sbd4L/XoooJni1DzEm5NxqEeyYRJZu2YLl5Vj2xVd4SWAoKDr0lQdSliadGVSClWrYlxhKXK+TlqwqJp296PaSOOEFiKdeTfsqjmoKk5pSfJQjGXKr+8motppNJeepynxZh1FPEen2F8bVdQjXVd0ltuaF1OpeVJ9nVfNYXCjBaGcO7RnesQYDf8txNKVTFwVVxdWnKtGHKrJxVebSV9Vyxtfzi3sepl6pqk3SUlTnGEo81uZvlim3a1rtO2m1rnF2a2sOr2Vs9yzPIkUgiMiQsFEYtt0JjFqFtJRbIMtJtWSEyMrSBg/h25XBxUXZqT1Tu3r531d9jsltK/Y7bXprlJ9K1C2nijgu5rG0ljlR0S6muJ0EQK7Qyyb3jjzlG3rlYGlIz21eetUpy5+VOMITina820k7aXv1a08zkTTUr6u76fca2nrqsel6hPe3Uk0KDVtPW2jdY1Dvqdmba5aMKyCS2gfCyK0TO+4iM5eSTp9lKlh6tP2qVKc8TFw+NytWpU42etrQbin0V32Iuua2vMkpLR2Vm7eXTYxdXxDp9nFcXs0skImma4t8BAwiljlhcRoMEPJG0x8qPaQ0bkeW7NzRjBUIxk25q7k9W1rtfqra/hY0i7yXM9NFe22/RLpdGv4Uu7RtPt4VMClYEvlXMximhhaYxmbeCWLzzedJ+9AJZ5ol2Rndtha03GnTdocju2rXlq2rpX3Vl20IqRu5Xd73s3pZdtOzKl6tjqV81pD56K988pW18uWF91sbdbVZZXYkRtIkkcKyFUCFjI7KEObqxliZzTcJRqczSvaas/cejSXpbUFHljHW+j3/4bz/U67wjqkHhS5vbvTdNgvHvEtT9subqO28mNFRUs0idJlhilncvxIJbiOOHdJ5kQUdWEx9PB1a9alhpVZSUZOpOcEr+8/ZQjOzjF31dtbR1MK9D6zyQc5RUW5JJ2Temrs7aa26a7G94n+LV/f+HGtbLS4NHa6sZRLdRXYlu45I4XkM0Fw7RQwP5iTKyxtJKFmhkjkj3pnrq8SVcRSlClRqYZ1FyyqU3Tc1GW71nFpx7Le/SxhSyxU6ntHVcmuktU/Var+vU5668e65d+ANQgsrG6a/vfD1zDBdXOvXa3UHk2UYvtVEVtN9puNRjsml1K2g+0MkOoeTwkUzM6ec1J4ZQhh66qSiqanUxHNFNfFVqxnJyk7NOKXZ6MawSjVi5SUoRvzwcVeV9uV2srWe/lbY+VbrTU1PQJ7yXR1l1+6kmni8+/im1HUbsNFJBcxyTzef5luV8y4eSK5JCxxq8vkhz5MPaVLTk5ynzc0pXldtbO97+ny0vt6ErxfLHSFrKK6K+iOJtviJ40tbHULCx0RdSu2e40y58UXQ1GfWre7aNhdRrfGdpZZ7eKNHtmE9s8NtcWrBALZgnQ4ylzTqLmkp8ylJKTSu7Pysn2M/e5orX2aTVr6au7038yPXfi743bTvDtuLfUoY7W4tba3vItUU3msXFtbXRig1JY7Sa6k+1RQ77j7VdXFsZHl861cvLKnVQVaTTetN62ukunTTpcmfLG/LZatK3bt5FHVIdQ8dtqN3qdnfDUheaDpf8AZS644vpH1a21jU4tSsxDo0mlT6TpV5pDLrH2iK2uxqmt+HjbvfS3U0tl6S5fZ1LuMZU3Bcl1zOM03GVt2rJXfRtJkKTUlGSlKLi589vcjK8bQvtfV6a6RZJZ3vi/w3o2qara299JLG1/bi5uptRmm0+WIol4IEEzzMbO4idrSTT5bdiFhlWO3lRUopxjTT5pWn1T2+/4fxHJ8zeun3f5M2bXSf7f8LX+uanY63qGrTySrb3F/wD2zc61qEEEwjsr22YTXU832C2WG3k8s3X2dYLe3ilzHEyi5HUu5JJRfvX05Xdcqe2r0t53ItZ9N7r5ar7j7Y/ZI1uV9D8RTancX9xPbQabp0Q1i6uJbmHStNgu7VYbV5UDCC3lLx28UUphHlmQf614R7eVV37XEPmj/BhCEbxtaDcml6Qc5ere7PIzOnrScVpzuUnfeTfLq/O6S/JGd4/+I+seH/2hPhn8LdKgR/DPjrw7rms6nptvJCLa8m1SbXJZLu9ZbSe5iinhVbppLOWRrhRJAYZbeaZotK0lSxOGp01T9nWc4yjKPvVOeEm077+9L7lp0Ig4uFRyUuaNlCfN7sWmoS09LxvprrqjqPGXiu6f48+Cfg1aae93oWt+FNau9Q0lLa0gs5phceJLqTBniuUeOC501Yja3Eklt86sLTz2iJzqxjHHUcDCneh7FuVJe7G907Xb6dNdV+NUZJYepXcvfjUt7S97Lb0/DuegftL2ul618D9Ys9S0mS0l8OWl1qkF3NAiwQzWaNerLEtzpjWF0VtrcbZDYxWjO8UUBuJ0kYdudU6VXBUYqEoOlOkoSa2lzL3U0lG1/wDgnJlvNDE1al9Kja5k1JNu/m7b69j5m/Zl17S/+Fm6Lp32Cz08QWniS5tJp9FsLGd1jPh+zs57S4sNMtJZEKavfRmUziG88uQ73URPD5mWU4LMITnyr2fwJO/OnZKTS25Zc2/qehj+b6vNxvd8q03fK23pvs/8up9a/tByz6R4VvPGWjNDp/irTY7Pw3Z31rbtdXulweI/FHhm0uRbxTxrvR1eLhhLG93LCUk80xuvs5ypRpfWaCTnBKmm1onJu3rfm2V2cGWuUqyw83y05y52paczjZ8vTSyS312R5vrvjW+0z4G+D/HNtO9l4m8RWPg+DUdZMCjd/bFrBd6j/wAfYMO65MCrh9yRJJ5qRrK1sG5J2p5fSrJKFaStOpaKcb+83DTVN6dXf8N1CUsXUo2cqfNdR+z69n11u/uO/wDHHj+88N/CLwn4vsD/AGNf+IW0Se+vbULPBcW2oeHtT1u5a1juFkM/nNpPkxJHHMjRvE/lMkj7Yx/Ph8voYnDxhSq13TpyryjfSSblKy1eyvbTYzwsI18bOlNynGlzScFJKLcLJwlfu9tejH+JfFh+H0Fr/YzxaM3ia5tb5Lg5D33m6bqurX0CefHcLNIZgQNmS8cUz+bEiNv8rEVqmXUm8P8AuqmJVHE80acJyk3zucFzyXL8Ubpa7X6HXCjHFSaqNVPYqpQSvdQj7vs56PfSVlq116HZeObpPCNhomp6Ds0271XWYL/VLy3tkMGoLBZ6jPFBI93Gwmt3uJrhp3hkS5UIuZQjfP25pQeE+q1MLGnSeKrx9q+SEPaRTja9kukpJ3Wl+hx4OTxPtfbKVSNKm5RSnFcrd79evKrb7Hudklha6JPaXHnRxp5omt2R5mUNCu8yjYgYsPMEhZGJR2cATl1H1GGhHD0p0Ulyck73ikk5RlFySa3Sb9bnl1E6lb2i96Sd1KL1TW21rfM+AZNd0eH4j2nhq0s4CIoNYvVvBFpbWEC6Vf6iGt5dPlt57eY/2fa7I7h3eYLIs7pDcGF6/NZ06cMZ+6jBpVJwg20ldN20k7a267H1cFP6t7/NzOnd6u+sdNv71j9BJbrdZTw6WkMVu+hAww28Ch0P2izVYkVxI6rsAiX/AERkdghBlieQj9Rg37G9KmlSeHSgotKPLLkkuWKatdWadj5CaUasnNvm53F83dXVm3fVWa318z5x8Jajq/iLX/HMGoXsckGmajHFpOnw29uzWSSah4j0ox26ublBEINLhe5W4aOSORLqWTdHcvbn5TAyxGKxWOpVLOEK6jTSXvUoqdXD8ll9jmpQk5O/vVd7JpezilSo4fCTpw5Z1KceaSTu2+W8vN77dzh/hP4q/wCE41Tx9Pd26rbaN4pvLO38uNY4oUg1nWtNRhJ5CzSLIdHhfLsu9Gi8yQrM6pz5a/rFTGOTX7uuoK1n7Nc0k46dNN7vbc6MUlRjRe3PT0dviairt9nr5fgdV4y+Kmj/AA51vTdL1HSdW1NNUiu/+QPEsj6fZxTxyJc3hS5iXZAge88mKK6klEUyzxrLIwr0MTj6OCqy9qqlRzglCcPZu01teE2lLtv6Xdjmo4SeJoLkl7NU5vmu7Jxve93v12e/Sx5donxi/aTs9EudcvzoPh3RtL0m91K3tf7NefWtSeBReGzsbK81JY0uGEUkbHUGCpeyFEEzGRW5I5zmqpe5OjRhDm5KksPGEpqUm3am2otq7ind7KSd7G7wGAc+W1SpKdr2mrxcUtYt9NNbPa6Z1ml67afE/QZ9U8QXmv3n9oTTT6hoviSUXttZ6kLINMtjZ/ZjptgktpEEA0ry7RPObekW2+c8VWvDHU+fEVHWqKfPy1ItJTg/Z80FdxXurTldrPXVtGiovCScaMeRJJc8bqTUrSs3fWzdmYFinhK3utb8L6PmzutHe0F1aJYXEKyidCLPNy24zRyS2+yeEtdeWZp5mRBcor5RdCEH7NQjJ812oq7bbvdtXfX0WiOtxqVHFz96Ks/eavsr+e5V8Qa34MgtrvTdWuXu2iSK+a2NjJJDcGZvJtraIssqypcOlsWtXMzFBJLKViEqVwVK1OHMuZxtHdKWlr/aW1vU6IRqaOPw+dnt5O+h8peOPHHhHM3hXRdJ1fSkvZm1KXUrOK381kmxDJ5Md44iZreOW1WSQOs4aGSDEZVkm8lO/M6btBOLcrt3lf3U+bXfW76N30O1SlZWdtFfbdf0ttDgTqyW91FOnizxJHE0UscNzNHBZSRM6W7fZPLitpoQs0SsiTLFK6t9njzcXDqEIptTjzRd05SWruku606OyvvrbUXM7Wvpby8/+D56nrfhDWtHu518Oz3v2xBHPLDc65M2o3es3EscdyF1J7O0XSLS8hhW5swsMUdxcmaREiLWO9uqhRjyNSjGMW+bm0vayVrX1WnYTlNWabdtou1rv7V35abo9G1DTNEinshZQafBfXSymKL7EGuo3lZWuY7u5HlLa2kkkT3m1ZZIXt2MqzRRW0dzbTOnQhUc4zcXJWTiney0tpr18ilVqPSUb9k2n+d/IzNX06K42Q6lrEg1B737etwkLHzIJYNUuoLm7t7KWaVgDeS3EdkL62u4Um1KNEP2pS3DUjGUX7T3oqPLZtv3e1v13Oqm2k0norfqat9o11Pb2mqedpzSiOO5jNuNRjvoytrcxNLKtlfJbXT6cXWLTftUlwjSCbNuZktzN58lJO0rXXezOhNO9j1v4Mz3cd1fT3t3FcS3WnXkbyPBc213Jf2GrfZrl1lmht7drebTpdHktk0+3W2WOUSLcXMVxD5H23h8kszzFJJL6gtrf8/f67ngcSNvD4Vbt4lW9fZzPVp5ZZEWRQRvdism4ruIYswLI21iA2MBgwyCVGVUfq1Rtbd2fHx2XojKuNReAuQ48sbiqMSvzLy20sw9CRlTkqVLqMbsSjkLm/h2hbiBoUZy5Plkbdw3jLBhuHzEA7pCWDbgvK0zSCad+jRxF/fLLMxEeV3hIwjAZCEMmeCzDHJOACGXOThQGypyey6X3RWguRJMv7wZcbyr7o8uNzKCDkImVwu44A4GQAKCpU1GN7vm0uuhJLfIVWMJsYlidsjrHIQCoLrhuufvLgEnAKjbQZpNuy3Kd1qMkMUcWxQd3RmZX3jbnJI4weSu4FW4AOWNB0QpKyct9brp1PSPhfrsUWqXtneSBBdWzTCV2ZtrxmPKbi4i+fzckj5pGwCWBANQ+JHNjKWkHCK0fvPTbpu+5r/FT4rDwTo16+maTe6pqaW096kVnZzTt5aGRI38qImR3KByltCZLmVgfLAG1jtzJO2nz0Xzb0MsPh41b+0fLFX1XvN9bWV36adT8yvFPhn9vX9p3V7LUvCvwo0b4bfCy1nbUIP+E28d6NZ6t4oUCDdHdW3h2TXtT0+2voY4lit7jSzaRNEbiWQSSFK7o0cBTpudTEyxFWSdoUabiqN1prNKE5Rd38Vnpc4ni8b7Z0qWFpYehSnFupiKs+atySv7sKSlyxa2b2d9NDyn4peCv279NtYfCehfAN7KUQ3kFzq2j+OfDl3pTweWJvKga+vdKv184mZUZ7W03u+YIi4hlUoYfLk4+2xsuWLvCEqPJKF978vNGUe7Wr1VtjTFZhmTgqeGwFKUpKzqwxVOUF20qShNSlta1krPS7R+RnxE8D/tL+GfEgj8X+CvEfh7V9R3LZW16kEgmCuvmJKyXEwNq89uuQSYZ0WZdqBpRJ9NQrZZ7JKNem4pKOnutqOq7Nb7v9EfJV6OfKrz1MLWTnO8VdVE0tejkuW9/LdM7H4LeOPFsnjRtC8bW/261ubU6RJLdaf5thoYlvGmS4vYbSMTqtlNcSz206lbi0Cm2dri3mns5cMdRo+w9phG4ttNz5leT73ej9TuyzG4t4p0cZFSTi6cY20pPfmcVs7HqOs2+uaH4s1YaZpEukWs9nDqllawi8SKztZrmdZREJi8n2OJVSeOGB5GgikkjikVLeO3TipOnUpx57OceZSvvfT7z0aixFLEVlTi1BRjOPS0LPWOvW/mzldT8XXcMYsL1JyEnIKPJJGwcQyHzXhPnDzoo+Q0YjkMRZQFYjdcaMdJRl6PVeu/9fkZTxkoaTTV+jb6d1bzPOrjUIb26t7pZXgjiN/cBHlmH2gRSRLEbn9xIiQbhKxt2UtIF8lGeUg1vyOKsk7dEtTzHW9pLnvb2acpRenNGy7/AMttPU8Q1rVPNubsrFIW8950cCSZxG6yERyMY2w8eUMoQjZ5rcB/lf06VNp3trbujyq1VTnNRVo81422cX0vr1+ZweszxYeNx+5C+YUwRMF8sOCxBzECGMjPuYtkkSEIC3fRu9fK3zueZVtrF20136M/Qf8A4JBGGx/bY8iN0vorn4d+NUtbhUICx+RpV1tUyGOSNSsThA6/OiLwvmc+VxLCSy2EnZOFdaJrfkq8svN2votbM9ThZwjmmJgpcyng5NaP3U62H5o7bJ/kf1ZalcuiR7k2HJjdlbeCcYXegwQqryc5UbSFXJr4GV93tfT81putD9BSS07K33djzrW5Xi3FnY+Y4yskvIwzMCRhlCo2Cxwe3BwQEbRSST0vb9Dhr2VQm7cMSRtu3Elj8wck7MsA5JcAR4wFJfD7qR1UoxtdrW911/rYxrdw85kQAjaJBs+5lNrNtfZskXcSc5AyeF4xQbvaxqyzGIbmjZSyMUIdXWQ4DAuDggfMpJLkoC3XlaZm1fTe5sW16JFDSM6H5FiGUcldoQLhxyNw2cFjsOGBIwAwnBptpWijqtLvJZvKjjLFVaNVdiwMavwRgrgksQByjb3wPkyKDGSVm7bJncywCTR9UhAKp/ZN7GVMklu0hezk+UyxbpkIDcyxBpI8llJZQBjieb6riWtlQrf+m2RSdqlN2vacX90lp83Y/Jm60q8jvrieewvLHUHvng83WtLeaC2a4trB4bCaxOzUZZjPa21yklxaWt6SI/KhtNasrua0/DoTbpRlFqScI2grJ8yhFOTk+nMneN76PTVX/YFzzcuWKhaTfNe6dn8KV27taJ7fibcv2sy6A9tYK/2W/Wa3glsbOe9tbVblbvUZNUe1KSXF9Lc2kQTT9D02dhcNJdS3GqWxhWHfL5U547CRlKaksXh5cnNyqonVhFU6d7KMotc0qj92UfdTuc2Pv9TxfM/+YXEf+mp9vyPkfw/4Ms7m11Yy3UEtut4+oW4kOotbMRDqtzM0dhbToJzFFdpIYbVAZ1tb6ZrhZLo3MP6TmuPnTw+LhTg6bkq6nSc4KV/a1OXld7LeWs9I+R8bl+Bp/uJTnCo17OcZXdov2VK7mvi100ho7PmWwkngS8jmUWuosYLlbm2LWsbabPDa5kYW84MVvJcOTJbPvhkvJ453k0iaWKGGC1T5WGZUpR5529pyWnGfs3z1Z3UWnG6jy22TUWunb1J4JxmlS5o0+Ztcrk+SmtVS3lJ3d/ed3v7xPBaSWuoXeoW7XdhFPJZKZdN3KRgXBEMUuZnW5KRs908HkTtATJHdI0ReWGnKMk3TnKcXyqpKMYRlvzNXjdWvor36LU0TimlHmp3a5rKo+e32W3e3yszo7k3NxqGlLo9jq93NcX0UczXN1fW9ppdnPl4rpbP7K0NutleFzJcwkx3TmW2tVe1uLWaLxZ0IR56mIrUYQp05VnCKh+8nCyVKMop1Yxrt2SckqfMm3DlTXZGtKMoRpwlebVNytKThGWjqNO/N7PSdnfmatrez9ljuraPzHtobmaZZs6nbvFdW8scqITYov2iO5NvNP9mge2leaS4WBICsFvcu7x+RUjK0LqLpuN4zXJeo3bV8vvLlvbWyle+trrt56i30fVWWj6r5M9Fa/wBGg0zSbdpriIWymweQvc3T3lp/aevS70ut4Xzmubld2nxNAqw3CRyIPI3Wvo0MTSh7KHZQUpxi/c5YpPmVmpJS0bScnunqzjnCX71t2T5pa687bvyq3wt3bTdo6WZ6JbapJaXN/qMF0tvIqQyrZzCFGjMt9MYorbJdPLW0hW18+Z1drmG6ila4ZDI3sTxc41KldToe3bhNU5qnZxfLG6clfl5dd/d3fLY8ycG6cack+RRacutnfS0detrpefmaHjL4i22kXekq32a88ywuby5vhepIiGe/1y9IWVkCT3SG9hLo9ui3Ait2ubmNtobmx2c/Vo4ahGcK8lBuTo1E4U5yqV60Yyje0+RYia9xNJu71XuzSwsakqsr/wAjjJxs0oxina6T6NNpa3d76nlEnj+TxVrfiC6nu2u/OkF7aWcHkwK91qE9ut1EZFR2git4JJZ45fPkt7qQsLRNsocfPVMTLFV6lWpNynKEpx5tXKU6nNOya9x6ydkoq2qVmjthThSpR9nHljGSg/ifuxg0rXvomkr733Z23h/RxqN+LqeJ1HlR21vGQ2fJls0lt0k3qkZaKQO80TR74pR5TKrGaJcqUbWVvei23vs5Nry1TM5zdpWenTRfqjrtVa1W+tY7qRY3sGngUOkIBjhgkYQSPMrkNEdkp8uUZEMvmYMsPl+h7kpwnzawtFR1Sd3rJvZcrXXzOdOK0cW/O/42v+SOo1S2hOlLqNpd26yvHqEbfZZIsfvL+zlYsUHmhgFUTJuYTOscsqMSZYuyooRoe0cnzuc3aMoSg1NwnLm1ko3mrtqzSSs0mZwnJTkntLSPu730SvbTXu9D59OsznyvD12BeSb5rJ9Tit57d5VtX+3mNWs5F8uVI0hWbypU+1XLrbRszttTglVT5VdL3rSs1Jcul25K6XXrdb9mbxjZXktmd8dRQaHYMfPM8VyqN9qimWYrNHN50UrWwi88zy26tbfaLhp7m1hyoDpJtblCLjKnOKfMlfmT3a6N/oJtOX92346/M7EKkMIuvtkYW4CR3uIyyyBlQSyK0gLrM7IzI9x5eCoI25Ll/u/aubm1/M4cslfzunb5WQtXZdFttpf/AIYwPEniSGHSZktLoXUcNvFJBbRGVbi42BEjS382RWW4iEzCQTRoJYltwsLTH7OudWtTqe5GcEtb1Kkt9rWjTtbq9Y6dLalRjZ3ad1tr9+3y3OYs9fttXsZLeUqLZ4XSaITyx2RinEMUNrIVaAx27RCSZX3qkZDeY4WNnGcY++05ck3a6tq97XVmo7+V/O2hKWkXF6O/6dzZ8R+JbG10yC2sDdPNfpqdlbXFt5UM1rBNa/2aLq4CGO7t47UyRkzGGSSRfImiO6RbWDtcfaJc2rW9mo2vbtyrp0M27u73fl/kjhPE2reGfDptF1YrcXMdl4vk8tYJbt7i81qyn03TZ767MLx3KRIYHaaV7iW1YkSRpcsN/qYOrhZQ5W4KSbUr1H8VtF8Vvub8zGbqJuSvbTttzK+9/s3/AOHPKJrS2CRXkguYra50K21LSbiS5vp5JLq+tNNd57aQy3SERatBqSwrqZha3kt45EZZbfzQRhVhVftElCUPaLWEk6cpNRd4tvVxfmrXaLU1UV6bvZ22t/6Ukcd9ltL7W7Ug77S5vLeK6sIzdtJfW1nJZ2q2MwkkksLuW/1CS8nm8hWa9ihbz5p5JCx7KSprSK0auvi62tuY2UZSlK99b6t9bvS7W/Zeh266Hb+B9YuPDetfY5NftvDenSvfxzXWqaedRvtbivnuEv5rRb+6d/DrzW0WoG3e5kAj08m3jhiE3T7KKunKCk4uSi3Hne2l/iSXrZWXoNPmV024rRLVL7tm/O1/MsTyW8ugn7MzsRA7zXT295Ddxb9L0w6XBazwgRQJay/amjjnEkcccasivLl5ajHZzUOaUb2XNJp262vD1/Azc+RtvVJ2ta3p5noemaj4H0218NaXerFcvY3HxFHiK41Lw5JeyXc96lnD4a8y8s7eZ9REjrqKxKn2l9Pk8uQLp/8Ay1cYR0co63lLyu00tFptbS1r62vqQ6k5OTjpFxXKtPi59d7v4e+nbU9X+CfgaTVPCTazpWkXF7J58FjJ/amv3ttazwO11JKrCyXUXjiuJrwW6uYozH5EwczWbRiKqOFdT2lRU3KzUZclR09WlZe7OG8WrtWWuruZ160YOK51G653eHOrRejs4yXxR2/Dv7DpuneGh420KTV/Dnh638daDGun6bql74q1R/EkOl2ckolGi3UmlTXcmjQ+a8L2cNylp56yM0cM4ljfpgqbX73DqM4zUFz1sRdKEX8E1V5Wrx3ptt7Sd+ZHPKU3eUZp+1tLSnTSfrFwtHzvFO/Q9J1Xw5o1vr1v4kTw/pNx4lt7a6i0rW4vEV//AMJXbWEpnffpdxLpMd9b2i29zOFQSrECZ4rsCSRiNpeztOrGgnWtdT9tVv7q0+KqpWS7fczBOaTjze65XlHkgk352gvn0PJfj78PfH/jP4d6z4c0e5tdOudUm0xDdXvirxRqfn2sL28kiTIkcUN5cSCSKS4h+z3u4Pc2UULS+RLZ54mlVUHzzf2FKCnKSU5JShd1JSjZ80feg01fV6aa0JR5pWsnZq6js/S3ex80fs8/sxeJPAfjXTvF194o0DXhpsk1rcwaDrE9qlr5tvJNcWV1qOlxeZboW2XbxOpS4wkjwSla5qNO1SHNKHJFylO1eCeiTSc4Sc1qtld9eV312m4qEnOXNJxai+V2vbRW5bbu+q66n3dqcGp6sZor7w9D/wAI5NplrcG21Dxxr66dBc20yz6VeXNvEm2K5tr57Z4IRAH+3RxTmN2gt8dkYqvKopUIuhKCvD65XnGOrUZqftKa529VHVp2u9kuXn5YxSnKNRyk4yVOk9ORcy1puS06+elmEfhSyvNCTTNR0ewbQtLexntdP1DxTrf9l2kUKfZ9NNpv09baFLdGH2eExidJTGA8ETgXHZGnSdL2MqSlTT0U8TVjb0klUbX/AG8u1jJ1qlOalCtJSa39lGT10602Xtd0HStUsIYNc8NaffaNpbxWtjZal4m12ewgW3guLGyeGC4idAohl+zWrMsywLLdCFUlnYuV6NNx9nUw0Zw5Yrllja3Klrycr5Eu9+Rt9wp1Jxl7s2pvm1jRgpPmacuZqndrZ3e3RrU5H4paFmy8Oatd+GY7iLwpeW0iw3XjLxStrbwTWU1vNHFIbKZJpZIp2sUSJQoDzWTSyMJIB5WY0YwVGo8OoqjLkcXialT3ZW9202mvh05VLztodeDneVSHtrSqJtS+rwp2nd9IyqLW91zcsVbTd29GuPK1u0azvdBi19bW4gIivfF/iby47nUbBJ4I7UXtk0E87W93GkKBp0QTy2xkLrJFD2VfY14U74eFT2TTpf7dXtFxd7p8muu93r1urW5op0uZRxDjzrllfDQjddvd9q/m+W3S+tpftPje48P6zBP4VmlnvY9Vks7s+Nten8tW22k0jweTZ7X8liZBbXX+lEmQEB0QS3jJUKqlhrqpGraSxs01BRT2UL632a5vuRVsPCrG1Z04pq6jh+fm5tou/I47bpvfWx8Nad8BPiHbzXE1xr+kS393BcXCaWfN/tRLT7TbXklyYPLYeVKllbQzTmaHPlqyXBEcQf5b6nXlaShyS3cHVjz2/mjzzjK70s5Lbpc9v6xR5ItNSimo35XGN0rb25b2W13+Fz9G9Pi1mz8IwNqOj6i11a6TYRXt+2t6kokSPbGsHymSaOMpH+7iSfeirFGWkYpNX2dCVehltN1MJVmo4eMZTWJqRny2goJxhTlDbdw5kmvia1Pm6qpVMXU/fU0p1m4r3JLmfNKUXdO1nfV6aWW6vy+hxpBdXxn8PtpLahGz3Rtde1h5NUnkupJpGu5Da2aC5e5ukkjhaRRm+mMbbJZ5F48NOFOpKpHCKlNtc8vr1WUpVI1HUUZRUXd87nK1mm1qnFJLqrpzp04fWHNU2owh7ClFRilfSUXzSStFXlBb9G7Pk5fDj6dqiwaB4UGkwahfRT6s+n67qcD6p9kEt0FvBJaqZ7hheSzTKZFVJJJEaRlkmjl5alNKo1Qw6oe1kuZUsTOTq6t6qUYqEn15pRafzNYVXKKVasnyp8nNRg1d27Qs1orPXydtDwH4xeFPET+ItA1XTEvNEna1nsbHy7251CWyuVvbLU/tvkzQzLEsEkEEVyAbhB9syVjwSnDiFKnWjzRlTouK5Y1pRqT50/syg57P+eT02O3DTjKm7OLcU72iorftZR2/S2p3Np4N1q58KiTWtd169tby8kllgvVWWG4tLy6ZjnT7vTktyBGXW4Cwl5mYyMsD7vIJU6laMnOU7Pl5E21ZK2ydrLS+2u+tyfa0vacnJDf4lFJ3tfeMb76b+Wxx+l+E547+bytavNO0WKbEOk/ZtLgt1MsqiaVoILFTKGaRN7sDGZfNMbpN9olXGNNppdI8zTvbdNvqvPf5dDac4pNtc22ln5W102336G5/whcRDthEN/Yi4Eq2WmQXd0qOUMcssFgzywNbW9rDgAtDGhQF0iiK37H3VJOylqtU9/Uh1+q0/u8v62t57nL6t4P07ULe7nhF7B5SvAXim/soy4t/KkVJ7OKeaTZzOrOrwq/ykQxZYc0qEopvntDVzdozsvtNppyenRXNIYhtRvD4pcqtbV6enfd/eeAW/wAO9PdrvyXuJZrPVmjW+knJjEEgs2gjWa6t2m4u7oIFad4mgDxsgJRjypU5RilUjGTaU/diua0m1LltZ77Ja7NPY6k7ptrl+d/npcl1zwHc21zZ6XJcBILh7i8Wxa+Ec0yJNby3jWpt4okn8iCOV5UMbSyQb/O8uKU3C7ewgrybUW4tXSSTjZ+80vdW73SfUj2kOblv7zV7We1/SxqaJ4C+zWkt3p11qFje3lyyxm3uRFcXD3tkqzE/YYk2Sjz3ZWiMc7sMOGMi4nltypyUk0mvegtG9tGv8yuePe/yZ6HL8PLqG0hlbVJbS8ijZIZJpYJJIItjJOguJvNBinj+a5hnFzC8R+e1G+WF8p0o8zSrRklZ3utn9nV393v11Ept/Y/Ff5kOmeG7zVInnjvoFnFxcTb5p45Llo5ru7gjn3Sw3ogaSSBjG6TyvbTFordgl3dwnklBJyXM5Rlay16euut/wOiNW1/dfTr6+ZZl0eSytb13vbq11DRRFKtxaak889nmMbvs7ahZXFlPJAt7PPFZT209veLBsnlKRQl+V0pTk5JxkpJNOaktHd6KPK1rvdX8kdEJp35Xta+ne9t16nrnwettStdY1+GXUrmSxh0wvZx3d3Z3HmfaLuHU7iYxx2jTbYZrma304WuoDTrK2ln04WSSJALX7PgGKWYY99XgXfztUVvzZ4vETToYS3TFK+//AD7n/wAE9alv1aV41lYoTHGCUUAuHyNiZGwsoBfq/TcCNwP6dJtt37s+SWxzeqTvGJYhIVeUuViyFlMewhmUsJCo4Y9Tg/3QGFIuKTevY41p5ArQGSM24Zn8uNCofI5EjbkYt8y5JJ4UAj5RgNTnZFjdpHDOfkAKruAy2FDNkBjGFJILMwJQAffJAdcL2jb+VfkVxcPFmEk4ZQVAIG0gZJJDICHOSAQQuRjJ6A3Hm3VyMXjAOom3DcxyN2M4wNpMnGEzyF6BQAvWgUacU07fi/8AMqPK8kSytjIj6OUlCqeCrZJ+ZgoYLhuoBAJ4RoaPhPV49H8Q2N5PKyRrNIkgl2CJ0mUQucDbuXncwICrt5BcKKqLs0ZV481OVld6W+//ACufRF9LYXdwsU1qs6ncJFdco7NglgUMYEoTB3LhQOnIUAk9bry/ppr8zzk2r2bTej3X9eqK97q2u6FpF9L4bt5JZIopXhsIgfIklIDeXsUAKMgkH5SQGwQTzSc2tLW8lFfoNJTnFzd7OKbb15b9no93vp8j4y8U6z+394ihuk0C98JaDpjXTrZzvok7XYtV81T5qXstxETIXifcIk3JmMMNjuvTGWHtFyhXbVua/sbab7rm5fTX8S5U4wlalLD8stXzxqyfM21rG6hLRL3dIvZ6M/OT46/A/wDay1dDqHi3X7jWrtbl5LrUdEW30m9t7WWCSEWXm2ttFPNp8YaQtE8hhlFzO1x5sJKx9mEr5fRqXVOUW3vL3o3fdNNct0r6Wsc2KwuPrUIwp4qm4KpOTjQpLDzgnCKsrN8y0W0nJvS21/lbwT8NrLw9rjahrVrdR6p5c8F3dX9lctLK8hja42XVxNBbFnUTKjb4zLHKpPCkSdmJxTnBxjyuDfuqDhb7oPTo9l+TOLBYGFCs5VFJztyzcudOprdO70X3rsev/EHxXb3TzXaSMZ1sPsNhp1urCGytIfNe7uE+1QLN5LSsGtR/x6h5FlX5EjY8tCnJWUk7PWWrer32f5aHpYmvG0no/d5LctuSPVXsr37tyaturu/x9ruutNq81yI5pJRIzSQiRY3c+YbeWBVZ5E8qWLO62PmqIHZNzFjHXtKlaEVzu6vfT08vI+WxNdVarlyqTXZ8v5WXTp+B5jeyyvdwTQCUWtxA9rJHIk0X2WTzXlTC/vCMrEHXMiYWZl5dVRemCajr8XX5emnc4Hyy5mtIyTXLrouu/va+b6aWOEvfscAiSJhJ5iRuH3XCi3VMgiQzbJGaB4lwrFlARHYtkY66fPe3fbY46kYwgraRT1u2/wA7tnlOtXH2pz+/uikbYD+XKLdkVfLjXghmD+ZJF5jEgoxJJ+XPpU4cqWnRN6313PHryc+azvq1291XW+n4an6bf8EdLqz0X9rVjeRGJdf+HviXRtLMpDv/AGj52m6uSpDKieZbaZdqWEUjYcIGcOzHw+JpOWApRbvbExlNLSyUKqi3bWyutu+p7vCNNRxuLbVk8HPl1d3edCcra3ekZPTa1lbQ/qa1aeR8GV2JQhtoRQ2ZFwDuwpIJwSoY7wDkZOK+DlJuUru/vPt3fY/QYRto1tHXXZqyeq3+88+1ZyVJ8xJFxuO0YZQ3zEMVbcCQCQASQg24xndJ0QUbpPbbr8jhL8gJCEMpmd2xj5kQbeQwdvMKjGCQSCz8d8B1JWaWy/4cybR8EAp5aouDI2CGABAVx8uMMCQzMVByxLZK1JoTJNKIpI1Zy+wsDOElVCGyFDurdCPlVXxtwowART/r/hxWV7/1/katnNIxg80I3CqrxmN2BBAJdDGQOQ24EEYwxXaQKZlU2l2O3065+ygoskbmWMzPG8ZPk7Q2drBVUbtuSoOC5Xcgw2wOR6p+j/r+rHo1heWw068eSQSQCxuDLuVWdovKZ5V/ebV8vYHUtI4HG12wCRliHbCYnv7Cs0krt/upWtv1Ipp+1pq284dV/Mv61PhDVr/Q7qa71fWPEGm6Zb6at3Y3GmRrZRab9oivIXsJbi0eKWN7GC7Gi3Pm6fJaXtu9rJNAftS6ZNe/z9RhVUKMIUnUqVGnGmlVc53+zFRfLd7Rjvd7bI/Xedwc3KSjCPO5OVrJptttvpbVva2/U8ZuNX0v+07CDSbNZ7WTUNOkuNTXW9Vvftixvftqd219bWhkkiaKWwuVkutNPkTi4vraaaaVo7f2cBCcMXhFPWpHGYePNOmocl6tNqm5ShGPNFt6NuV/VHJjKiqYLFz5lKn9TxDcun8OaVtLvsvv8z5o1SG70p9Xsre7ijgm1aRrezgFp/pJMGpWstvcPJNbzJbH7dLbsUcNDcbiQsLTTWv6AquHxdHG83K5qlOEpyi5Wm6lb2m8Xrfls7NK3uu1z5qVGthpYa0F7N+yTj7keZOlRb1vFvRrrptpqahv9TudJaazijuLwyFLa4Wa8jurq4m0v+0TNLaT2bJBLKkqXaSXd1cs00doQq+XJDa/H0qeG9tKLjeEZJzUlG0Gm7RUqesrb3u072u3t6OIqVvZc1J2k0+XlUovTe6qJaet/Xqc54fgmsTdS30kwZLwXk0skSrIq3MdyI1nOWjikuZLhVkmLw+U0y7oJILOWAetjo4edONWKgoKmlZLVTi002kua/Knfp0d9DzcFKvCbp1XNy9pz3nr7jT0Td18TT017aHtmljS9JgeMqdWa0ssiaN4kjeUNvinia2aKAPbRFI7q2KzPKlr56K4WS4r5etRljL2jCNPmSm0rapN2aa2qNc7cdItKKtex78aqp3t8bd1JXTUW720sv5fPTcxX8RPo9oZ9ctNQ1c3V5MLaaNrpoGiZBNp+5Z4UjvGgl8zbCrwwxRzIHEktj9onxngXWqxo4erTXJCS9+SVpK3OopaKN02r7Wst7NyrKlB1aynKLaty6ytJ3Tdrt9E93qn3Z08erXustY3rR+VbaJpQvLeCa5laFZoCt1dtJEk4tzLaiNM3CxYmuZFCkNFti46cVDmpU3F1KlRx5rO0tXqufSKdr292yHK8lezUXrZ2uk1s2uvex2Oh+INNi1KNL2dZhc29vOEuEmlXZNA91bm63BxDbLDOl1Kdv7qUpEv70os6qqcZTjK1Sr7kJt9YuS2cbWt1UHey1TW+Mvdi7aW9H+d/wATq7rw94PuNOPiW+ubxrNLeW6vIrC+hurxo4bSSW+k0+3n3mWa1sNPn1KPJIMahbG4t7dvtVdCy2lD99UXNTd7LD8rnBqF/gqvmav70mk0o3ON4mokoJLnk7JuDUHrreUY2Xu3UddZWR8l/C9r+f4jXF9pa3eo22mXOqW8elTJLHaW5keS5e6vpFZobWVbe1mWYyzTSyyM0CMkbPJDKpqMbU6UHLnU41J8rfI4crg3B76302dk9mgV3Lmc3y6wdPW2jcnLt8asur321P0ISS91aBJ9EnRXW4itxdLCzCWWaCFHebzYjOdt0yykPBGXjcNcNErPt0VGM5Nxi+Z2i31vy32Xu7JtWW2j1MpN6pvS/l8tv67nLSX000lxLdXN1CA1xcD9+jxw3UUNs2xNkKNJAHYSSSPiS3S4OIvKIdM3CMZJNOSb5bSVrPu72ur+qEk76bpX/XqWtb8TAabeWdpqImQW0sYEBjlktXURN5MUCLHmZUMFxK8p84F7VsMXREU5auKtaK5JRsrX3ataz0a117XKfPf/APZPN7FtStIH1V4w8mnCPUEgYIHVElQzszMkgiaO1WZ3LuxjkicIfPCboUYy5rpR5IubkkrcsVquVaN2T2Tb2s9ED57Xe23Q7fXptT1WOSLQ3eAR3FvrH/EuaUhrO1IkaD7PbxXDz2mr24uyJ1jiW2R5SUuRa3RLhaUlOFKFnZXaXu/JtJ/zXs97dLKUk95W8rXv8y9cT3xEyRzxC1iFwUSQmXy5BHGk29IUdbuErdIIFEKQi3dUlE/zRPnLm55aLpsor8i04Ly+88hk1CKyudRhvLqWS30uJri3htYldRC5lWSeG5WFEmuDHE4BjitpXuZbYSxxlI1aIwcpS/c0ox0s52S1vdXi7L/t5q/Tra7pf0/6+8s6peTXWox6VAl1bRgwx3Vu0L29rdWbn7KtxDNHC8RBZG8uSPG++uba0dmhhuHPTThGU3Jq89Peb1fq769N9jNqySS0X/AOi1u51a4trG7OmzWd3bvd2zPPFZSJIkMbuUOox3c0OVtri1jgNl519HDJDLM0cU0RKc5wmo1XFXjLl9nzSTkrfajdO19r99BLm15fnt+p5r8RYbC9iuNdE9skR0jxXqdz9otI7uSNNOtdXh0tLaZvKdbiS8g083EFysam2IijaCaWOaLvwuFUmubl3c5LlSfM42T0Se/b17mNSq4ycbcqfo7/AJtfh+h5npzyTWi32o3sFhpmoaDo+r2Rkij1KW60hr638Fzzw7buNrH7Nrttd2giu5Y5J44JLuO0S1kt5bj11QkoRSi37kYP3vsrmfV+6uaTd9N97WMo1Yu/LLa6+G2z9NS3d+HNJl1OS0tNW2W98trDpkxd7G5S4uZLXUbiKa6WUTxs0c8axwpHHKVubt3eQpx0UYJqUftU+Vpd4xXLKz2kuZq0rtPRptMmclJbrXdbNp3177mz8KvA2jeK/ECWttrl1K1/b6Tcw3Cf2jrFzZ39/wCI4NJijtovtXnSXNrbXsLXi2t9JLay+ROJTZjzgp2lVUeRQnUlCNOSala8ZSne7cr+6nb4FrboTzRjTfK7KLXNu7Prvfr20JNduppNPuIbWTT7qygiltovtFte3F6smnWMBtzBJaRyQrJ5hhE8d0qS7gP3pkG0XCtyNpJR9617c2i0ejvuKUHJrS8Wry169OzXTbQ047TTZJfCN1cXlof+E1v/AIiW7Xd5/aKpYf8ACNW9tfWDWRs41gvjfCa4gdb9LKCBWiuLSSW6ilNa+1jOfKldvqk1fTt9/TzJbjBWd1bydvvt+p+gP7KXicTfDm6gey+0WaahbRxzx3thBsT7NG0+4SXlszOLneJHiTERUxyM2GmX0sJGpTjVUotxq2aiuVNNLlerfZfjeOqR52LaqSpuFTbS3K1ZJuVtY66q9nvttofP3xn+GXjj4gftCeB/id4W1FNK0fwlqHgaK4sp5rCC8vF0TxnqurarLahLPU7e7My3trJZpJqGnyQSpdi8jEkrvFzVaE5SjKOHhUaXuTlye2pxjJKXLKL1b1XvOUnBtLSyNaaho5V2m9OXkXLv9qUo3XdcjWtk9LnV+KT4hsvjBp/xK1LV9N0/QtNsrKxtrO9lW1vLvU1sYdF0yGAPa28bSNdXkawobxI7xLuCFDGCZTy/7ROvJ1ISioySjslKKVktPh00blZ93c63CEaPLGUXe7ckr6OV7316dtj6E8f3uoeKfAOvWWn2DxahqSQJa3ltfQ/ZPslzzLJdFbtHaK4gdYIpYnht50uYi06o5lPbiHVq0nCfu1JVKUnbl96nFRjvG6VoxS0tLS61d3yUoKFaNtYNSbevxfYVnruvTufLvgK58T/Ci51C78SalLeaAlgbCGNZIr2UapfCSztxDb6TEzv5msSCK5kne18nyrtSqzQMk/DTg6V+aMW27/DHWNkrOy1vZ6v3rddEdk/ei720Ta062/ryPXdd124+JHw/t5PDd3bQWOrXk15apqr2ltK0ElvrdrYm5tEe7uba+l1CVp4Qtv8AarS0likntyyrHWlarVnT9nBcsbpuMeWN3F3TurPe3XpqZUYpTVSyvFSSfm1bb0e7X4nnPjKy8Ux+A/Anw81VU1K38NWGmXV/NcpaXFvcTaZZahpFuLq7SJhshNylz5kltAJIzMsnlKqrXNVxNeNNQqcygtkuX84+9+JtCjDndXRS66N366J3ivkkdT8QfDPjbxh8Nfh34CsZ7Gy1bSpbDZun0dlhsrHT4NKWW+W4/tET3RgBtljMGmqkcbQwQec8qz9OJr4iph8LSSvU5ozhFygo8sVo5zi1L7WkXLW7unbTOkqUK9Wra2ihJ2k/dk9Uou6Wq3UbrujtPi98Ffij4/8AAPw38P2Ok6W9/wCH/C9xY6zJf6j4eaB9Ufwzp+mW00TNJP5/2a+07AliA2Q20DMZJHEUfpYrB4vE4fB040eZUm3KftaS52+XmvJ1E58vLpdySv7u7OPD18LRq4lyqW9pKPKuSpdRjzpact46S6pN9btaU9U+GvxU8S3PwwbS4dLt7v4d3M9jrFtrN9pUUs+rXVlosGhzafJDc6id0FzpxtVmE1nJGsayXBeJZt/JLCYmdCEIxpp4edeFSNOcLxk5+6pPm9792o2a5lvd8176OvQpOpOVm6luR2k0+W97JKytzK91r52PsTbra2CrLaq9skV6JLq2vLCNZZBeXMbuIpNTyrSqWYgQuXlfMu55dz+o1W9lzqntGV/ehvb3fd5ur6Jf5HnSVOVa3P1TtyTTvHbotux+en/CGfH6H4qWOuRaK8mnarqV9rN41vq2jSanZafZXul2UEjSnWVZmnulW8gtHkeXH2WxMawRXscXzUsPip1YzcZc9T3ozg6U0oqolJS1cIr7NpWavolZM9p18MqXJNrl5dVyTtzW3sob36q3m7N3/TNNZ146UzXOmXZjaGCNN8kEYN0HzGyieVnTy5YhsnIiG8CWPKhnj+ulWxMcL7B0HCKpKDbqweqjyrao1va1lyrfY+fVGlKpzQqLmc+bl9nbTm5mruPS3dXtbrZ/OvwO8C/Efwrf+LZvFGjQW739loc1i1nqXh28M+sQ3WrTSyXUcV5FJb3UKT2BWUJEsyk4kkAYDxcBgcZh515VqV5TipQbrUJr2ylVipP97Ll9ySWiV7p73Z34rE4es8O4T5eSp+8caU4e4uZKLShHnja11rdpN6kHwu8NeNPCl7qUXiuwjthqI0k2ZsrvT5/Nv7O01G21Gcw2twYFeKa4VUuWMMktuSp2xxpuwwVHGYaTjisPJScnNKFWnVva/vOUpyfXRJ2d9tNNMTPDV0nCopJK1o06kEu2nJHbfW/+Vb4t6tJp/jPwnvjMY8u6ZopQgMc93qOhlSJJZ7hSJvKtx5P7oqyoysfM2thmVT/aYKVOUYuF6fMua0ldu9k4rTbmtrtqaYKEvY1VGd3ZqKtbXpq0l978jzzw18Sda8QeMbixvrtZ9KXSUvYbK4a2njElz4v1uBBbiKJJYg1h9kaOO4mkWWMISqSJ5s/G6804R3Urpy092yfRq7va3l8jrjQhy3Uffiot+893a7+K3XpoeY/GDXvEmlPoa+FtWltbua8uVljWGzaG7EIt5Pstx59pMkaSSSxq0qRFyrGSGJh5bLPxc9pauyUbW0ektbLpfd+mpvGK3ktbP8mltp2O18aX+pWukaJFY61caZqAmNlcNEtvMzxrDKSsAcIRCgDKd0axExr8piaKefCpKXsoqDd46LbRJ2+1/wAFhTWsudK32dtrLt89zh/iB4gv7bwh9k0nxEh8XWVroN1ciCOOTUI7S9ZoTPHBLE9pEl07FDmA+cXESwwoW8rTC1EoVY1lzOpF0rvRR9orRd42S1er6btocorni1G6i00ttb/IPgz4c8Q+ObTV4Io5bnVIdIl8Sajazmyjub7TNDjgv7yHTrTdbLda3FZ2G06fDHELhJC0DGKK4nt1l2WV8ZVxFKj7Kp9XpVK8nNxUpU6UXOTpapyqKMXy01eUpctotvWMVioYaEZVeaCqVKdGHIlJe0rSUIObadoOT95r4Um20tT5R8R/Frwjpvxli1/UvEOu6a1tp+q6Rc6Ff6Bq8EEEckU32R9d0+dw9hdMZ1mtJtNW+S4trpVuJ0thK0rh71ueneHNy3el4J2leLakndSVnG+m2wNw5ld2ny8rbv11utOVrXdXXno0VJP2mtS1T4gW3g7RtEgk0C61pE0fW3lNlJdxNNPp82o21xdJFYSwQzRXdpp2n7LeS4kEJgmWSaONt62GiqarQdNpy5IxtBNSeytJJvfd369nbKGI563s+XRX67rvfS2my8j6ysvFss3gy+M94tzqsSXUttPJA263EEjvZSkMiISrwMEWN3CiOGcFV244HTbjJckVNu3Nyw0tdNWtbfrZ90djaXw/P+ma3he7uILZXvWWYG2s98csIUiTUrSxvjPbR2sZDrI1y9x++jLyvIRJHFHA8lc1WnGN7qSv8HK0/wDFfmv5WNTlfDN1qGrT6xbXtvBKi7JBe3ZntSbiWeCUagYJ75WmRrSaeBUAOLWM2yyOWjtBzuWiT+zF2SX2Y+i1tfzbN4+7fl0v/XX1PffhRqmo3euajb3T262smgD7G0PnLLDHYzaTbfZ7i2bzYPOiM7u8we0mSG9s9NuNLs5dPlRfruBFFYvGuOk/qMnLf/n5G2+n3HjZ+/3GHa29q5L1SST+6bWvfbt6xeKu9FXy5TwZMsEwx3Fc7toZvmKkZKqSA7ZwK/R3u/VnzBzWoyvBIs8yp+8RVjly20+X5hCBULHbIrjLpu2qAjOq4dQ1jy9N7a7nN3P7gyRKyuCRiQZ24wrA7/myH+VirZKgFgx2nIXFOTstWvl+L0OeulUhpoViVmwhQyqMbCwKkFgSVxgkHGCWzuYmg6YPaK3SSenbz2KMM8JmBlVQCI13B+QQMBSGc7PMyc45LDJHymkaO7Wjs++j/wCAFxH5jM5jaJSzMgiX5VO04yDtL88dARhsgtQNXS1d33/4Yo3G5LcR5BxxgdRmMlSS2WK/dLYLBBkuuDmgZiyW5lRH3omyTYDsJjaEMW2siqxOWb5jjZtJz0OAD6W8FaxYanpkUMo8/UbYC3uHjbed6sywyvhSMTKmF3MGALBwDjFx5XvvfzPMrpxm7qye39L9ep7t4etrJXj+0xxxlSrs0iqmXGGX+MnA2bVVckggtuG4neFo26K93uclRN3fRR6O21+zOl1O80mGAqzxpwyiMuFVn+8EJTIGMbBH8ylhySxJqqjTT5f5X331MYPTTmvfT4t9O/66Hxn8TtdsRBqEN4Ld4sSxyKCC8SqAzRxRGGTLeT5qqjAh3XACGYBORnsYSm041LtNq2rer+bsu19LM/F39oDWtB07WLyW3ngi2TSLNbXQC3KF3Yr5MMMiMVWMiIxM6lMM0kyAIo9HAwnO1lpfTRJW9NL691cjHVY0o3lLld7u6vrsuj6nwb4k8XW+uJKbK5iglhnklkPnzMyxtIYkOxYFKTRNDDvTIg8tVdplWJGk9+jQnSl7+sZb7O1vTXqfJ4rGxqOS57Wat7r1+drNHlTrFuWOL7bcai5gu0liQmODzlilctAvmyMZSSrCbyERZHOJVCk9fK+35HluFlJ7ydrWlfa99m0umrtf7zGuLEz3V48DXFn+/BeO4mjSEOztGrGWNhslHkFSQAv3yQu8xDVSX8vN+FvyuKUHzy5ZSitPi9nbrta/9WPKdf1ARo+mNFHb4VBBLKu0P56t8kMzITJEx6sHbIdAACoZvRo07qEtZa66SVvwR5GNrq8oN8trW1vdtrqr3++yKfhTwN4i125micXen6QkUzXl1NbzswSNJiYrUNE8jsty0UbTb3t4VeSaaRIgxq6+LhQWnvzvZQWzbT+KWyStfe90l1McJgq2Jn716VBcznUlHor2Ubq7cnbWzVrs+m/2fvHOsfDb4/8Awa1L4e6LJqGq6b4z0zS00thKW1RNbdNJmtyY0VjJJbX0qrM6+XzFcqpUZPlYuEK2CxMq9RXdJzuoytD3otNJK71dkmuuttT3Mvq/VcfgadGk5L2iotcyTmq0ZU3zNuzbcl10e1kj+va+uVkijkknMUjRA7JHKhWUcx4U7WQlwrc8MQwGFbH5/qffpNSfbW3nr631X6HDXcxCvGsbBSP3k/zMpCsMLtCqzckMCd3LYJ4GGbU0uZeWu5yuoeXtSRDghsYCfMsjAYZs4LM5DNlOPm5IU5pHUr3uYkZEbEpdpJJIH3B94UAgEEgPs6sCQxyNjYJwMIouRurICxUvHFuXa4LODuJcBQAwycAlRklVySQaANaKNIwrCb5XjwrIm8JJ90gsQoLEDG3I2hlYDnlr8SJK99NH59DrtLUyeUyTK8eT5ysShCBecEbdzbmbY2Sq4J4HDM5qiSlZaaf13OtjkmTTdUVHjjQabdAkbPKT9xICHmMsaBnA3kSSwqAwbemGkrnxd/quIs2v3FbVbr93PVX3a39Saa/f0Ozq04+r51p+PX9D4Qvbcar/AG3Z69PYWWj6qbe2W0u/Cl5NpF5FcXVvozQT2mpRK2oHU9TubuGOVJ7kPBqVibSHXXvbSS8/AaU50ZYdUZVFXpunJTjWUpxm1FylTam4c0dJNLWGkpKMbM/VmozVVSSlCUpxkns1N8lmuqeqdvV2R5U17pV7qemaZqDxacmlWOlF9ISO2n01Vmvb/R7N7vTBcST3cWpxStbXMrajcQ3wsZ49Ia+ndrab3MpddYvBSjGLnUxtK2IlKTruLrQc4zldvdt6u2ujtY5MdShLB4yN/cWCq3o6xg4qnOzThad01pFOzsuZO938B2vxLin8S3ek6rrV5fl79bJb6KeyjEqWuof2VATE1rOTai0N4ClvD5gltEMENzexyC5/YqmV3p4mph8LCmpOvUlRvq1zYn3bpv458iTbuulk3f8AOo5tTUsPSrYurXm1QlCXLFSTjHDKXLBRUqlqbd1GMrWvZNxPRX8b3kWpSxWl5BeRi1SOOd4ri6uJjNBNNNcSpIEiiuz51lZsqqGsdOgsbc2c4+13V38fTyuk8JGpVg05VfbWhKFJNRs5QqT5ZaRSvo1e7vfQ9SpmdT65KFOd42UFzwqT5efTZShZyta7TtbSzO28PzTNJM91IvnST28VzE0s9sqnT4Ipxnyikc6kuke+4M5lu900DQ/uppfPzOMKeHUqUF7OT15db3lb4t9E79NFe2ljvwjm60udyfK0o3ulayva/mtG230udHfStp8tqlnGl4089ncR29p9neRotStxb3bLsuoIrhA88V1Mlshlv/OmjuZLt1urePjVKCwGkoQcZTTqyvypNtpysm7S2Vk2rndKrKNX4ZVFZrlhbm0s9L2V0k9G/U6fRr+OVIoktb9NQtrD7T5Gp6VKqW80nmWtiYrlYb61kklNvFCfs9yJ44ilvOWW6iiPzOIw1SL51OlFSk589GtzuXNd8jhyKcU73u5NppKTvqdlLERqQ5VCUXZaVKMk1HRJOUpSg5bXcYq71i0ro6G+1KzH2i1t1aW0kkKy3G5D5kd5bWUf9nqLSYvNFGHvZpFjEUx2ypHEsrCesI050/3jdnfmgtNE+r+TW+vzL57+7fb9DDD32o6vZQXCJaWFq9pM6LpxFvIIbs20MIlit7kFI43eF44ma4dCIHtnZjCvTTjG9KSt70vem23bnvFt37a2XTojGcnaS3dnZab20/G3l3PVdevb/wAP6brlpBbDULeXwL8QrA3NjG6RvqVvH4r0a2uL5Yi8lqv2cRG5ggkuZTxG3kySQTHvhDmxWFjCbiuWvTqR5YuKVR+zhLns5PnU5tWd1fleiRxzfLCcW2mvZyUW72cXGbfZK6b008j4i8G+K9Y0e5iS4WaNNU05Eube4W5sbaFxfxSxh7+7D32obbOKTbazN9lFzcq80cTyIsONWnSg5qnJNKolFJPWPLrLbaUve769iIzm5JyfuuN3olq3pt5WZ92/C3xJbXelNpdjq0seqpqy2kawvE1tZpFZoJHWNPKurpU1C2juEvIb5UW5PmKktq8UMefvQ2g0373Om09I2umpdIu23XZvUJWbfbR39EZviZdYaxQT3dxdRW8N7aXGpuj28Fv5nk3FxcT2UDxx3nkmWaBWEZaOS1Z4/PKFU46l04t3dNtS1bd29Xq3zK/qrdLFRavru1b5fkZ+kQafe2emSp4hjvII2jstYBhWd7O4uY2u4Cgd7qW0ikH+jtZtCrSm4FkZHECqmcqk3eo42i9Y7e8l107/AA622+ZatK9tbb+Rt+H7pbaDV7OFJtZiu/PV/NiSGzjs4rwLI8k0TQpb2Zhk3JcXEiLs3oJo33XCSrqznebl8MFo7N6Xat17t36qwPWLXTV7rdLodlpaXt9Z3H2XSNAitLuZYZGjl15bqw0uBrixWOCTT9YsVitrK/jvbqyhkSWS3LRpFEvnXseod8XywUY04zleOip15zip3UYr2U1DeMmnKMndO7asjBpW5pVHG2lvcs/Vy1XqvzMqbW78XUukzNDBcw2zxajbpm11CaW5uLeW2YJhTbWyWG2F54JAVktcrMDAWXlq/F7qaa+JNNNPzUrNPysi4qLV909U09GvLocT4znsrK7vZNQvBZaXpyf2hcx2qzXey7iu7pIHmhW4u7qeR7SJJbpVjgdLi0njW7LTvdNjJOrKEoztTlBOUGtObrzXV35dum+tRqcsZXV27W/G/wCm5geBNRttZgvdRhmj0+/hmR4bFra0jvGvInjjupvItrm3geJhbrBYG5E0k6efHD/oQW4m6HDlqOHtI8yvKNRWaS05otLfl0vddeuoKcnaUFyqXTR2svO/fudp4j1pJ9ItrS20K9v7VIDDewIs1vJplxFcWUcd9bLLIfJnFrHcNKshtPPvIAEtPs95DcPpGnedNU483M2kk24xbt7yWyt1tv52CVoQk1v069z5p8deI4rw3VhZ3fiKDTLyTEqWcWqLZSpJA91La3NvbyJYyqLZZmuWkhkyytHOwdUSvrMJh6dGinyqpOTtJtty73vfa/S+nY86rWUqlno/zb/q55n4O06/vPtNtY3Uq+RfGyey097yUXUENot3E18/luLNN1tauklwoto2WeUTvE3kw6VHb3+V3tytJ2XL2a2a0W68zmhJRlJX0bdvN3/4c73UB4o1Hws+gR2qppM1zBrVrJcadYR6hHql5YQaNbx23idrQ381hIkmJdItLkae1+s89xp6ShZIcYYp3lTSWzduWN+VNJJTtzcqurRvbbTRGnsZOftFKz5bLf4W07W2vdLW11bezZ77+yd4S1HRviV4QnnsJILQ+ITqd3ILmKW8ezSEWL2z20cUBuLeK7S1KZgaNJJbdo4wVxSoSh9boT95++7Ja2k4u179F3Wu3mVUio0andpOT11lpd+WvRaHil7o2vaNax2llqGpxLJHqlubcteFLp7aBHvmu5JprovKqGKdQWtJSQsRiwGVc+eM5SlK0NZXjdtXu9nubxV0vRfkdALGBNdstIuvEE1pOdPuns/D8Wp6q01uL+zuXvEkw9xp9jPqVuJI9QiivHlu4pzbxSCO6kmniU5QlzxlaCatJPZaJ2s79zTli4uNk3Z6dfvPuv8AZw8PW+k/DzWdOEt5YNL4luEInv5FuUkhELOlnDBNJBOq+buUFXgZdjzCGUK1ezg8X7SjOM3GTUlGnNuXNbk55abPW611tt0t5lem4SppRt7sm9t+aW//AG61sYXxf+KGu+CvD9pN4Wthd6y00ljeNqaJHZ2lzcSTSS6zE9vbyeekSWN1pMsVleWAEk1hMJyFWznSrS5HCM+snpa61e0t7eV7eQlSUpL3LxdvS6Xa/wDMvvPAdI+Iuo/Fh/BvgzxxKtp4gvfGQ13TrnTopoLeeTwjcWGsy295FJY33lPJNplmkFy9xbwiKc7zCunv5+EZTlGX72Td3eDk++z9fX/gdLiopRsopp2S006uy8z74+IPiqy8KeGpL2TTP7SEK6VLHC+py6cmZtQgh0ue0v4ftEaF5LWZoYYvPkhiFnJLJEssd5J1Wtyc21lfXW13frfbY5IqUtV0k0n2t1+R8sfEfxXqev6rY2WlaVNZ+G7vwjd+IdSl1fV/tl1ezvCt94f0g3D3kN7bWVxO8Xn3luywXljcXrTxLOILWHNtSn/C0ukrydkr909u73OhKXJJSabd7aW0tp5HRfBTxRpvh34b6trkHgiz0LW7jWrseJFsdG1HSNJvtRuPEGo6bY2+iai6HT7jTI44rdNNisHazFqYY12NImM+SbhP3FzwgnaLbUpSqSgkm9LpJPsyaco6xv713p8kbXxG8XX+mw2Rn0K3m0S5h0+LStVk1S1vLm51nU9NttTl03StKVTPfQ6DpD6bPczzXdvBPfahptsltamVobyMZD2dFVHRcad1Byun79rtfFfr2tt5m1OcZzdONS0kuZw5d1e17uPlbf8AzL/gP4geCtQsk1rxXNdBLiefRIitjcSSxQCyglisppjc26W/lPMd1vBFHDBJdR3mqvNeWkH9k8FCvRjTUq8Kt5y5IOLdnFN8qXRadY/NvQuvSnJqNFRvK/OpO2qty2/8m2t+Fj6l1v4tW3w703QrvTbGTX7PXL21trG1fXdFs4LKOOzmu2lg862nmMclpbxxi1mlumWM7YkitF217sMc6FKHLGpOFSUI0oOcJqnF83NJckYaOyvzczdlax47wvtpVHK0ZxhNtvdyVlq+rjrvprqdD4w+JqeEPiH8P9F1DQNQtz8SdX1jQrWS6azs2mk8GNpt/Bfi3sba/ubqxvI7uO3jnZ7aTS4TPdTW0VuCzdnPKnmNPnpexpYlSjf3bOpT5eWTSvfm9pZbbanNGj7TDN05qo6Cc1a9+Wp9m7193k3evvas9A1e1tbLSdSmlmZTbx6hqLxpHDAVBa9v/JAkLqjXHlEM2NxbLNuVtw1rUZQoSjzNtKUptaXjHXl8r6q626dCaNWTqLmSblaK0Ss3onotUuvTufI/h7x/4Pm0CTxnp+heJrbw1a3sNnqllL4stU0/To9MuEuVuLub+0rawltjqd/YWGl2AWWa41i+FtZ2ck98hufn6VWlGUq1OhinShLlnTWJpQgtedyuo3sknLlbbaVnfr6tSlNKNGVSPtJK8HypOXSySjt5tJeZ9lXiyQaL5Su0rwvHOtrNKY45URwLVPPWNUiRI4xI6vHgsnlKQAZX+ixVSc8PNU4yTcVJO6fupqTXMrJuy6KLvrZbHjU7Kr8S3aU7aau3NbzvtbrsebfDH4haf44sNe1nS/7QWwuvE8kinULu11IWqaZpFjZzWunyWzzqmnwXNvcS7Xu0t4L2aWKRo2fceLA1/bKrUjGUaUatuVyb15JTkuZvm05ovR2106nTWoexnShJpylFx5lso3io3StfTq9X1Ry3gz4n6X8RdNXUNI07U9Lj03U1tpYNQmsZZpUuLK11C3vI5LPUtQHkm21aAL5lzA0gdZAs0RxXJLFuvNSTlC3uq10321Xp/mzoeGeH92T5ru9/06I+Yv2pUn1S60DcutPHp0dzJGdKufsl/DdfbLaZJE8xJ441jjgugHWQyZJIIM0aL5WKlOpUtzyfKrq7vptbXvqvxPQwailJvra/3f8ADf1oeH/8Jfq10lvptnY6xcTxaRZmOVdRtVJstRhk1BGmD2ckbzCO5LyTJcSw3EshnZbb92axlHSFVqyjfmjfXdxV9ers9HtZHZFRUp/yu3foo/Pp956odRhtINLt/EVxAlzcTXMWxLHUYoj5WkPcTmWJN0UaRyso+0f6NG0qxqnn+UFOcpaOUNLWfe2qT3vvt316Ckru0e6t+u/zKeh6vLNYSanrjWEq2Opy6dBLJFfIl3b2roPtiwsyrazpatsMjSSNJC0MhDCQGsHWvTco05W11v52b1v117FWXPbpp+RxFlLcu2ua0trYx3er6uWkvGs7y1jutG0u1/4k9pYI0cLixaKZplYwAz27wPcyGUF1ulUpSpThW91TTd21daaNK99O3XsxuLT0Wmh1fwv8a6b4K13UfEfivxF/wjVh4L8NXXjS1BM+ntrOt2UtsdI0FL+W6F6yajFNKtxDAPn06z1GEx5miFergXT/AHdeNSFCeEoVKkPZzcXWrU1KpThNKytUfLF6NWdrnFjoznSUfZQqKpOFOXO7ezpykozqJLeUItyXnFWWp+X/AMc73T/FPje+8R6Xdy3MWo6dbS3kSeaxN35T20c0bw+TJIv2W3t18wxMn7mZ2BleOGPkp1nJSmrtTqSacktG7XSv7zSld3d997IValsufWnTUXq9bJtWs7bNW/UyfDnlXstxZLLdS3ttaanqNpDOloXaCBYLm8SMyYuo0ksbGWaTm4aa4ztLSTKVqUOdXkk9VZvo9LWXTo9tzKlytpP476bptb6tfPrex+hfhrxzLrXhzw79t0S7+zDRNBTxPq8M6CwuDcSfZ49QkiSSO4uDdQBjqkNqQz3cNykluzr5Dc2IqqE02neSs1po46X7e9e+nzPSgk736Hp91D/YWoiG0EMa6pZaJ5cMkN8sguLbw9ogFuIU2LFBaRsjWwmnhluGaYBR8+/CrG8ZKWkltL+W+90tNbLdPb73Fycl1j12+Rxmo3r3Uc+k6dFZopnktb2YzXzJ5lrHayQuIzf2rpILcHZNGfPeUrdJE3M8HCrp89vgad2k0n0uno/Rpo6Iy3uz3T4BXE516/jh1q8u4I/D0qJazXVxdeUF1HQ7eeW4Wa2t3+0i40uazjOoS3+pxW8Eplu0WYpJ9dwXOTx+PcoKEnl7eySa9pGztt38+55We2lh6FtvaO3zcEz6BvjfRtKUkVFwAm9l3Ts2D8gIJbsVRQo3MVLBRkfo3c+aSTbv/WpzepJc8+cZDHgGQSLIdyqUxsKsqkEOwBDjywNnIIoLUUtjCnSRJVYklSSEjbfsYP2XMiPhcsCoI4yCrElqZ0xlFJarZfkjDuEQB1EUsbF2Cl/9XyuXCZTnLHpwFJIBJGKRrF3t6FPBjaXI+UryB1VwMDOBJjAOM5BwWPfJl3tpuWNG5CmyZXzuKxPJJhWYklyTtJLcsWZzgcnbjAFe2u4FW7uC20Kg8w537NzIsalNw3c/MSojYbg5BJAbIZWBiyzyxI6PBFHACzhw0g3Q7WlyN38QbKBQsYxwGAOCAWNG8R3OlzC8sJDC+xlKKJHjmRh/qbgO20IwGFcbnU/NgsdqtO2pE4RmrNJ/130PpK48baho9vpF3eItuNdsLW9gLySYnjkjaVoW2oS7Jt2eWCd7Ql9qJhhXNJfoeeqLqSko7KXK1pp6312Z5f4p+MUyRuIb+Ajyg8Zke4RA5KR7QYyU3JlQElKquTlkUMQOUmt7/JHTTwltdHZ9rXtY+CPjl8ZtXtd8ltcSRSSQXMrzLAghVfIujteRMQ5mR1sioYmfzAsLKx82tqFFVZatdkr21019NfTua1qioU37ruldWu9Lbduj8+h+a3iHSfiH8Xtbe38J6JrV/NJdzW8+rLa3cFhNbyyq01zPqEwhs4YwUkMDeWzpKGkWSDDxt71GdHA0+eq4f4VJX7dH6HzWJWJzGpGnQp6c3vqo5Rhyvu9Jdtvmb1h+yxZ+FtLXU/idqsJEMM0x0zTZ5ZJWZHRorZr1XjeWSN/Mmf7MGkK4KbiQ6ZvNZYifJh4RXnK/X1X3326G1LIqVJRqY6acY3vTptpNu329J9F16ux4b8UfEPw/8Ih/+Ef02GS4iiWBWuzeNd3AlQv9pCAOodVTcJBNJIGwHjZCqH0cFRxNaUVOTae+y/FWPGzKvgcJHloQXMlfmdlKd7WvG/Lpray0vqeF/D34Z/Fn4yA3Hg/w1q89r9sSMaxdK1joJa3dpJAurXAjtyEinEj26NNKW8tjERkD0sVi8DgfdrVY8zv7tNc09LbLWL36v0PDwWBzDNVz0KVRR0tVqXpw1vumoy6fyvfY+sNK/Yl0Pw5b2eoePNRuPEfiGeITzaXbiQaPAw+cxwCW3kvr0jdHukmWK2dgU8pokLP4tTiGtXTp4eCo031Vuf8A7eumkn0s3rf5/UYfhLC0Yxli6zr1bptKN4XWum136o4Hxx4fa3aay06VdP0ywRRFsU2hWBYWEVuiqwS3jEiKJXgeAsIm8yNPM52wtVtRlJupJtN3u9Xdt9epzZhQUG6cPchCN+22i076uyV0eGfDrxePhz8Vfh3461mzuJtD8FeLtF16/gtbgWdxqljp97FcSJZ3Qw1tB5AbY8UhW6k3iRv+Wg9WtT+sYavSpr361Fwju+WV1Prp9lr18j52lWeHx+GxE1+6w1SnOSb1mm7wqX3Sjo2k9eqZ/YB4b8W6H468IeHvGfhq9iv9C8Q6NaazpN3A0jrc2V9brPC7NEXXAjlbzRIp2tGQ4U5Ffnc4TpznTmrTpy5Jp9JJtNdt09v8j9MjKMowlGXNCcI1ISW0oSScZL/Emn0avsYd7LkkHcqY37WkkXuQNvygAKBz93dtUjjaTB00Yqzb37+RiXaL8sr/AHfLAH7zay/IHVVXqWbbyqEEAfOQOpqbJp7M56GMyXEjfaJCXA/ePtkZlUupMZdVAAzhWDZV844O6kM6CGC2t9sO8nAUguSGLAN8pVSxIbaxY/KGYAHLnlgaUKwTrG0jSGRGIix8rhyMtI7fMDlMkDaAw4AGAaCJ81ny9tPU7LTrJY0D7Z84Bj2uTFxuBcqUO1gx+UrghtrZAIpnI5OTbe607Wt6WOjsLeCT7YZfPkSS3lingaVjZxqkUvmEqg3ktvKs6LI2wxCMBdoHPi/91xOqX7itq+n7uWpMW1VpWe04SXqppr8lvp+J80eLdWgvoxFEJEFysdtbXP8AaF5pVzbTi22w2emQRifzHnjaVpYbn7BYf27apZ38Mcxluof52w0akHpKynCSbVNSaunzyi+V8snTaUqiacoJRlJxjZfrHslOUXe3LUbS11bld3119He3ZanyhqMWqaXqWlS6lp0n7jU/tEMyPexwGxu9QmurgWUCarOvl21rLp9sdOvVtLO1iPlxKbTyL1vqspqSeKwihW5r4nDqV6cE9KsNvd0bXVavW7Mcwp0/q2Ik73WFr7OW3sp720at0d/Q/MzSLnRW8UCOWO0v7mK51CaK0jtrtLvVJHu7uxa1eOysv7QFjFbiza8a1mV7i/Kz3sSWXlsf2yu8Ry4ydF1acXXcJrmhUUYcznPkUNXzub5eZLlS21aX5NTlgm8FTxPJVthVWgoUZwm3SrVKUHOV7uMKccO5ujU5Z+0hJycZUzt/Drvqcwur7yxeS+TpN1MFjkLviztYTDBdfZLoTmWFCINqXNu0Q+0LL5b3kPymP5MPF0qXtXTcnKMGnyQhZWU11u73u1ex6eCUsRKNWp7OMpQSn7ydSpK7vKOi0X2dNHf0PZvtlxY2kqMb4pbTweZerHFcmWOaB7S0SFjGzPc3FyLcXKo1xcPCAZIEOyWL5qpOU+VNJRlTko0UrRTc9aih/hvZ7bn0VN+zavNvlVm5Ncq092L0XvX+ZqeHb/UNT1Ga7nkv0uIIIrgW09vLBbabDNBNdo0sUQ+1SiWZre7hhiuJftAv1e3uZbVba8HJjIulhY0KfLKndt1FPm52r8iXTSPxLva9jXD8s6jquUvaJNODVuR3Sb802247K3dHX3wuRdW50y4WWy+yTjVghmlvbS2hW2ntyvkxCP7OVW/trw3g+0xXn2QQyBBeRr4Tq04068pxkqqa9go02oStfmUpXteTs0v5U+x38labpxi4+xjFqbv73PePIkuiUOfmlte1yZ9RW3l04JBHH5wuilqLW0SdEW7EkZkWC2Bk+3+fNJaTW00sslt9llkEYvI3lyp1I1qclb33P3knflfWKfk9F10LceSfL0s/efk97voztvD4uJPE2i6dLBBdR3OtRPNBK14kSQXk+0W7qk7WcC3El09jOWILwTRTyKyHzY+nD0uWpSpyptpyUeWUb35n+d3o+5hVlFxnLmVlq2norefQ8t+HHxG8R+MfFdp4f1SLZZ6jNPYQGyuW02G3fVTfXN3Hb6dbw+RcyXFzLdvGJmZ/tM4kUtiT7R6NGHJiaEIqKj7a/L9vST09L6+p51ST9lUnHW0W7rVW7+lne79TyvSdKkvba0SGO6Kh/s6KLq4mEt3A1vLhbna9pI0kz+bJDcgRw/KskjHZK/lvmU4ybjrfmi99rLTp3NbPVJfC2tuidlf5W9dz0zwt4gk8PpqemTFrWwOsC6fT2vit1cX4uEjTS1uPI+2/Z51jMs4juEinZoZGM+yKdInCVoTUnyptv021fa+luwWZ3niX4gT31pfRG7jsXvpCjadH9mtbtEEurNNBNFp97N5UMcBa1gDRTg2/k2okMsPkT5yUaid9lq7PRL9EvwDZ38ypbaqNPsItVurpFOszxR3jLItrLFcF7dI9WmeOK5Mk9tBYXsxWaa1niWV0iuniu54zhXhenCEZLlSsl9pxbbb+d9+/oaQajfvLT8tj1XQvEC32jX72Mys13b+ZqMNpb6NH9qj1G9kgFqZJlg3syOFRZJNiKY1SJ9QjtBWVOfJLlfvezfvp6zSVm0+qstb20vcbjd7vtvp8za+HPxh1nQLm+tdG13UtMt7GzjtppbvSrG5Mf9jXupvYtcJqFtNcW000k+rYu47Zhd3L+VFbzwWtlDY+vQxFfB1aksPWjze5NThaSSSlyvr8MpzTfdLscrpwrxTqU2k7rlldOyk15aPdeTTMHxd4luZdSj8WXerx3UupvcXT3M7y6fFfv5EgWJY7azuJdqQxqbiKMWsDQ2k8VsEt2ia88yUsViK9ac71atRqpOoo30WjbtZb9f8AgnSlCnGMVaMF7sVstei8/IksvEcWu6DDJqKQ25W3u3u0SVZor+1ad9Qso7W+vhG6/Z47y80u909obZrefTd6rb/aWvbwrVKMIU4wlaUebn5lyrXl5eW9v71/kZwXM5N6R05V1W97vr0/pnM6be6bpdxKy315H4cj1KW+t9VuJoLeLSLW4fUriOKC8ktVglleWZ7gQxXDXkMO3yra4tZlvWyop1KqlTSi5KUZX+1tdLzj+quX8KSjra67k3xC8X+GbDS7DxKmuJqcl/qKadM2nXVvKLKJpNQ0y3vZGNsdySwrZagbRIBdIlw6MDFdwSy+/l+Fjh1Bzq81WacqdLl5mlT+OU+sUlKOrVnsc9askpOS5KacVzS0V5X5VzOyu7baP1PmnW/FC3AvtF1Cytk85U0++jF9IFWJre+hRrQyIGRHtrmXEQiuAkyGMxgRsp92jN8iatrqu1u/pfqclSFOUua/vR31206r0sJ4Qttfvr3xFo3hywkvLPUJtBv45LezkudUspdDgAkkKveL5emyRz3MmpotndGVl3CaMITIOrGLtKN+Z6ys+Wz6dr+fa5j7KUpOTlGMbvlTsne+ju3ta51VxrWowarpVnafZAdGu47oQT3loFvEENmsflPHetcQvHbwKALi2WGQzTviLY5hwcYynOcdIt8kF100n63klbsjpUpXUdG7aJdfNeW57j8CfGV6fjN4Hfzv7P0n7Rp+l37yPJqFxDp0ZgIm+2QTxL5pureNpA8YwEugNpINrrSotVqXM4w5ZKUb6P4Wle++j8rszrOXsZt7W0dt9UcDrGo+IdXhiuEuAUhW+vFmgvBHaOb62gia4mtWS4FxJZ29q6QFJFhha4kl8yZFKDKNGHO1bn1lo9Ve71sraLc1v+7jrZ2X9f195bsrRxrup6jCrwS3V1rwaGO6k3vbXdg1vCJLpZ1m+xi8uWmeGeGRk2hBbhXytSwyhJ80YJKCacVvJvZNt38+u+w4SkmuqXV/M+yfAPxG0fTvCFzpN7czS6kY4Nnku5he4ttPtszLcRJvN8zmBZ1iX94yXDuB5aisV7NQlGU5RU2pR5VyqLVk7z80npbd2E4ynUUnbljumvivHp3s2vuZ83fHDx5ava3Qj+0rD9oW+l+xxNb3dxeWlvKojtoLqVWMcUtvb3NzbPJtjFysiNPIqMzaknzRkrKyTve17Ru3fa7uxySinJO1vu7bHzloniXUrC88J+IdDuILrVtNhlUXEk08NlbW7hL26gltrgS3skz2EN1aFhHLZLdzSQI8zTPPN0aqTTak/djKUdrtbr13XzZlN83s5aO11ptZ7/ofdL/FHw/4v8H+JbC9TFzLHe2lzb391sg1S80S4eHSb2a8Esi21pFqK2MEkUcsE8CpFafarh2twd4uLlFSnJSVrK101fq+nbyJUVCMuXzffVnybd+I9W1r+zdE1O6TTbqLT7GC7lg/tK6spfDkiaZHZaPcs9yix2+mNAC8qGRLxI7lILh7YDKlKo+flinFXV72a06Lro7/AIGTnNPXT1R98eH9a8FT+ArTwkfEC6lcxaL4SR4rO6u1i05LWGK2nt7i+ndoZtUuLm6klknFybppCkS28kS+RF1S1opSm4P3NFC8moPmTv63Jppqamk7336b63+XmeOeILbw5rcMy6rDrWrxacnhz/hDdHW7hf8A4qHVPDOj2lymlSNdpbMb1dGtzo1wTaT39veBl8+RLryOCvOm4yVSrU5IrninG/NUva3Jf3rrrpb5HXFe/JxilOUUm0tbX/DU6vxley6p4b0JJ4bPwpFpCQC7tEaWaVpru4tY54reS3hWwuTawRma6aa48q9trO5kVJzamKXycZi4Shh4cqgqTlLkcKrb+H3IqnF2k97PV68vU3pQ5ZSm5Xba3a0tftpqe/6M3gPXtD8E6J4l1JIn0uw01bRLkWemGaeys4bEv9oleGa6mtrMMZpy80X+kNGLlsu6+nh69CpToqrKcVBK3JBz+H+Z9N/+3tbfCcNSnWjKq6UU3K6fO7X59Xbvt8tj174jap8PvGHiXw34jvtXnh8TfDnTfiR4h0P7HP52mWWmReHLufWbvUwkfnPCdJ0q+m097Uo6PptyrXSs9vaz+xisVhcXJKFWSqYd15wSja/s405cspdG0m13Sl2PPw1Gth4zhyXpVeWlJyvGUXLmUHBNe83qmltZdzf1j47/AAv17wWLfVfGGnafJrOg3pX7S6C9QNcajouoeVvVB9oiuYbhI4nkG6Fo5Yg58wpcc0wVTA0061pVaPM27c0HJtOPLe8pLe2jS30M1gMXCq+Sm5RVRcraa0WzvazV/LY+OPF2lfs7WGi6f4Y1D4leKrTwpZeJrjxFpslpa3t6LrXrC4m0zUI7iNdHkgitYonikjl8uB5rZnMMszFIz4U4YVQeGp42ap1J+1lJUfdvyu93feSbVvPY9WKxU2q06EfaQXJHmdnZSUr67r3fTXc+l7n9qb4Qvb3Zh8U7pre6hhe0n0rULKbZc2mp3cUhtZ7eJkEg02WO4ktl8yzubqxF2LffG59h5rhZUpR55Ql8Lbp8sJOSb5oxb0srp62TdjzoZbWTuo35Vfkbs7JrS+l2rJba67XOY+HvjL4T/Cf4cGysvGwv9PvftN5ZXF3Cbi9hg1ZrKZRdwQQx3Fy8epajHaSxW9mLqJklE8gMc23HC1sNhqMqcK/PKtN1VJR5knKCg46PdJRvtZp3szetRr1qsJuko+zUVJObT0s7K60va62vrZnnXhHxp8NfhJ4bv7jwj4j/AOEp0a3vobq4uYnDl7mx0XSNHkiEgtYfMkFvY2U8SRQCPJcmRN4SPkpxVOpHknzvn2cNOp2TpyqpOS5Ho9Xt5X6nP3/j/R/HOsC5ImgiNtDMiDy8fYbidFja3mACLNNLI7XQLfu02RASfO8fLWi3eStGUZSld6K17STT6W27PUulD2astU+u6+R5JpF3ZeHdduLi7vx5F/YaPp9vaRI9sy/8I9ocmnXDWbSy3FpJBdTR4lmWfykWCO2by/s7GNxXNBcy33T9dPv3Ojoeg67oeteIbSHU9O/fSSOlxYxC4hw1wDbSWUtr9o+z2ruPssqq7mWKO4aWGWQrDeQrHs487V0uZdXZaISlaVk1dfer9zyvXvEA0zwnb4dryOCaOLVdJeZ1Kyx6foovbVY5ke6xBPIwMJE3lBVtpSzDa+EaL96MrcnSy3u7uz66vsPmd+bqcFYeP9+sahZwXV3H4f0uwuFtdHVIriKGJrg2VtcmeUybLnzCHQH7S86BI4yY/s6yctalzxqSklHl5YWSfO4yuuaKvry+hXO20m1v2/U5Hxze6R478Nf2FHcJp+o2Mv8AbNpeyoJ7WS/26k0VlOvleYtsbC0WFtykJJLHFHEoiCPdCjTVSVnJxTSi5XXSP36t6/5E1vejZdFdeu6v80j5IutPvhAwvH+13qzrFO0M8U811JcTNCJkSBY5Jbb7QgQyyQtLGHVpIcjzDtWThUU4JuKim1G/LdN3tuk2rfecUItQcW+aXvJa3d2tt9Xdn0TaN8OfBPgeOyvNL0vU/Fd5BYa3pxggnOqPBfGxvY9OfU5IAbe9sPNurKTbdJ9ohtJGiFwvnrWXtW+Samvfm4WW1OKSblNX01uk3bVWOj2cadPSLbtzv+a66K2tna1lfU6vwf440zUNIbRr97azttQuI9QOkWs98up6FqVt/oSSalE8Rgl0u4mZ7iawXzWs728tmEEce7KdBTk5SmmtLa+Wuq0ZdObaT5XFyXwtWkrfj1vsev8Aj7xC03iC3TR9Sk8qKPQbG+VmilWTydJ0+zke2mty6MtxNZqZGw1sYY3IlWYwulScKnMrNdZa9O+m1jaCavfy/UydN8U/YLgpcbp5tQluLREu4bfEwdSAU3XCtM223KpLGkkCrLJcyCSG3eSud0VyT15dvi67lN8tvdcr9k9Lem3/AA59Ofs93Wn3viXxHLZxNYm60WKa5jeLZPtF3beUkrtGjPI32iW481pZZhDNbzT7kvITH9LwfGSxeNk2m/qSgra2XtY9m9Tyc5lL2FFaaTbWmunK318j6RvIrhJXML7wg3yJhQRlthkDKTtCjcxVSN69CrHZX6Js36tHgRerbZTubSRmPmCSRoY0TdneGkdgjMI97YCLuY5I2ZyRtbkLuu6+85rUIEEqgGQOgLEopYZVlwQquQdoDCTcdwbA5HFAzmriN5N4AdfLckbQUXYDuBy6nDM3Yhtu4bcENtGdkNl/hX5IYY3XKxh8CNi6kMXPfqSCW6EhlU7iOnJAVza9LGPKtw84OUBZd4U7VIEed33CGYvuw5G5eAoQE5ZFFJ40Ai81HADbR5YklSCVSfvORlVc4G75cEAMS+MAFD7NLMkymLaGk2sgd8KhYEE722Zk+Q7+wPAKYoA17LQwrRQrCUEs0YLuByFZdrsWcBgq7huYFMr8zAZNFr6Etqz16PZ/1qfpD41+EOn+JvCugW1r9liks9Lt7fT57q2WS2nhWJWj8wokhjXzUyrKm4I5xIo8rPTOnorJ/AtdWrngU8S6VRp81pe9Nq97uWqS72S066WPhfX/AIJePtIvdWkvvAmmala306pOx12/mspILW3FtG+lwT211YWKTRojz28TWay3Dvczx+czFsXCS8/RHqwxWGkko1JqT0tNfae2uyWx8u/Fr4q/Az4LLEnxJ+GWq2dxcyJHZWtv4bTX7O8vf9Ysduzq8P2osrToZFSJdjM4RDitsPhcRiJSVHljaLu5y5Vs76ej39exnicRCjTUqla1JyUf3dOpVk5Nr3fcUo6rT3nbXVJWv8va/wDtf/FD4oRW+jfs6fsy/ErxDpBmlsbfU7HwXqE2kQTRTIlyGm0q2/syzMZlUyG7voo4Y23Suo5HfDKaceV4vF0ILfkU1Jy13+LS3oeVUzqUW6WDwGKxM7r95UozpQXT4uVK1tb/AKGXbfse/tpfGFRcfEm78H/BXQI7hXY6nqFv4m8Tz28zJJNLbaRoF4+lII181Vj1LxHpsqBOLfbIuzdVcswfvUY18RV9aVKH31LX305dra9DKpLNMclGq8NhaS35ZVK03fa6p3ta3Xe+mzO58P8A/BPv4C/Di9tr/Vxq3xY8UsFnkuPFxt7rS4LteDJY+HLO0S1t495O2PUpNVRQqr57AMa5cTnGLrx9nC2GjrpR+LW3/Lz7VrdtDtweQYGg3WrQni6kndvFSpzit9I0qb9xO+qk9bK2zPcn8FLYQKIYtO8O6fb272621paW8IiWONgqJBAI7W2iAJGI0kYszKsKjO7y5TcnzTbbfVu+3qe7Fe6oxSUY7JJJK9uy62PE/G2saLYXcWneH7Q694wudOktINNsA15rV1vCRbvMd40s7fG1ru7uXt7S0iHmTyRwKWG1KlKWrfs4WvKo3ZJLVpdJN6pLv5k1ZwhHT36u0KcdXKT06apJ6tnyV4v+EUuh6XP4y+JM2majfF5pNP8ABGmmWTSo71l862fXr4CFdWME0cpk062t004O6FbnURGs6erRxfNOFDC80Y2inVlpJpaNJPa7ad/K3U8Svl7jGWLxrg5NSdPDQXNCMtWnVqbK/wDI7b+R+WHxNtdS8RX+p6lqJFi8qLJbQwGS2soraFpPKjgjXcgjXZu2oBCRIrgkfLX2GBqOjCC/iO6u370nJqzf3/ifneZ05YipUqyj7FOMXaHu04xW0YvbTZPql5n9Mn/BPfUdG1X9kH4SReGfEcHiO30vSb/R9dlhklt5NH1y21G8vL3RLyC7SOaKbS1vLUAriK7tnt722Vor23Y/D5xGUcxxSnD2blUc4K1lOm5T5Z36tpr7z9ByerCrlGA9nV9soUY05TtblqRhBTp3V7qDTS8lsfWd5ZzSTbWWVUiZYwqyLKpdQS4IwSxYsShBC87Ml1avMsexGcYQ3vfdLfUp3lnLOwYp5iptyRsQuRwpxvwBgjG0HhsDGGFIuEoaJOy7Nq/kZB07eRtjQvCoUufLLL8pderl1AAB8w4+ZweC3zBroWhEZfm8rzGAVQQQXwBjkMPvZyPl3Ddu2j5SQWE36GklpKsMZVWVmdEKEB+cDEZDBWbauArAMCUyCAM07IhzWqbXzaudzBLIsEeI/KMiKGLIX+VCNgUu5kUBTldnykBTwihZA4+r9WdNp0skVhdC2lVbp7O4Nq0p3xi5eArDMwO4RxhxG7ErgbSxVhweXG2WExV1zJYavePVr2U9PmtAWtWn/igv/Jj4W8S2ln4el1PV/EbaLrMd1FdXd7d3t7Hb2N7Z2E09yLmWP7ZaWx1Ox/s+Y288l20ivBpdzPaR6tFZCP8AAKM/aunCDlTSVt7P3oqLi2/sW+z5vXU/XoRTu+qnJfj1+886ZLy8/sjNgJLuK4hXdd3Edvczym5hsppTDcWzPpkwDNFZx3MunJAgMUsKQI/metlqVPMcIudf7zh72eifto6Pz20Msd/uWMv/ANAuJ/8ATMz8Y7m6k1K41lHt7aWGcXbNaCOLfEh1CN7h9OSO6EkXmQ2sJnm055GubP7Hb+RaweWbT+ilTVLE1VCc0pTqTlKTjyzkrKMaqt7qTUlG7V3z6to/EKyjXwlNShCm6uFoxaXNFuL5KzeGSkqfvS/iOnTu4qHO7qLPd/AugpPp2k3bWlzJcRLGTdWUFtdyzWNpbxiPTo5zfpdzWbnSLG/hsvt8VjJLO7JaT3ljb3F9+e51jWsRWi6sablFK1RuMV5pRpzafe7W2h9ZlWAjKhh5KnzuCleUW5ScI2lL3Vdzl2UbW13vp6DHBa6pp1jaW8n2efTrmQCNLtLfzLtNSyLrzpkiuVij8uJooJprglLXMqCI2l03zKeIpYmaTi1WSUJt8qhCUVzS5paWbs02ldatHuzjhq1KLabVOStFRcpTadlzxXvaN+9tZJrR6nqHh2y1aax1WS2itTrNm8l3LJpq2cESeZZJcSNaSWN6J3Fjb2yfZokCQW995JVnu7i8c8uMwapSw7q1aDpcyXOq8HzVJKTvJqSV2072S1dkrtF0MU7Ymk6cnO7ldQlyWjJRiqSs5csYt3UpTatvY3ft0N9Zx6ld6sl5E8VjqWo3moazFZSPDa2LG8gijs7eEtaC4uTbNAyWyLZx3Mdo9wty0E3FUoRlOblRjFRShB01K0ptaqXM53as7pWdzWNSKjaFRPaVnJNpa6vla9G7LU5R7p9c1xl0gzXNlE4xdXaQRCHdcwXcnmqI9OimWWW1uolmkcFWKrt8kSRQdOHoKnFyqU4p2slTi2ntrJ6qM9Ph0d2/lzYiupSgoyfTmbfK3pb3U9ZQuviWj93V3ue+eCPAOua1remahp8Lx2nhjWdOm1Itvke2h0q9s75rtDCLNlKokt4v2iSXz7hfPCiTzZDVCjiK1bnoU6l8POMm01dRUleUo8jaha99tFe4p1qVOnKMpw9+LtC1uZtWSi+az12sndlvR/2bPEXhrxd4T8Q6Gl1P4ftPFUEM8MWnQ6dDb29+1xa2txNd3WoyTXct07eXL9itwwa8a5j82JZHHqUMsxixarOlVnReJkliJwlC0faNRcU4L2ia5WlFrnTvH4kzjxGLoKjOnGpCM1Sfu8ybb5LuMoJqTaV3ZWaau09UefQ/Bjxb4PtobfxFoF4kmq2P2mCysp7TUdVuLiadYE2Q6X9sKvHJbPC9tIA8ghkiaEywvLXzuMw1fB1IQxMFTqVU5QiqkZPki+W9SCSlTlJr4Jaxb5H70bnZh69Guqk6M3NJ+++RxitrWk9HfR6PqVPCPwvPxCvNM0hbq6sJtVvb+dJ7We1vLjThpF7bxXPmWLxww2dxDcTXm83F6kk8j2cX9nkSWUt7yQdSdeFGCUlPo725uazTd7KyTeuqa7IqpyKMpSqKGl73XTbTrdpLTqfSK/seLY+MtI0i31LXtZstbkkgtXk1bQdRmntHuvDVrZlkjgtfszTafeeJb2V47e9hjj0aQybvNeOvUrZXWliaODgv3ledOEPZypyT9o0oxb9pzX11tB/M4IYqnCFStP2jhGm3KUotJcq97lT181qdN8RPgj4X8GWEukW9rrE91HdaHdP9qksrqC3mimupFeW5hgt7qOKS0juopYXkn+0C3SNpEmlguk5c2way9ypOnUnKKUG7xk03dJ80YJRV9E2rXT9DbC1libThKDhdqOjjJuKTa1k7tJpu3ddzirL4N6l/wjOh61pWjaxqel6l4g8O6V9rF3Ba2D311qdnp0ZtIbu0iuCTOdtvIt39mtmMfmi6klHlcMMpxdeisdCjUVOpUo0VUhNNVqlacacKHNySj70pKLavbnex0SxFGM5U5VYqpGEpuNubSKcpLRp3SV2t0rNqzJvAfwt8U+KvijrXgTSdEla4sddW4vrDVLm3htYrfUPDd34o0az+1ywax5D3ttNrWrajZ28AvZY4xp2qpa3Yins+zCZVjsbiVgKMI/WHJQlTdWFOUYqE6sYtzi7ykqdaXwpOnTm4pckpLnxGNwtGlDEzqt0JKyqRg5pyU4wcUovW06lON03784RtdpObxF4RufCl3YXd7omhy39t4/8AFHh678NaZNFqd6NQ0uwvZ57b+yoI5TeRRQyv5EKacgW8jL20Ml5eTVlisvxOGdJucISeKlhpwpVI1qikk780IWk6d1q7Jd2aU8XQrqqoX5FSjUjOa5Xra6ipWtPtv7tzx7UUtfBtt8MdfttCl8SweKvD2vaj4r8CatZW9j4g8NXWheH9F1y5k1e3vzaT6lcWlrqFxZ2t3dW0m+1vEvltri5bzbreplNCDp1sRivZc8ZqTlScJ0Jx5eVfvG1NV+Z+z0Tapys2mZLF6zVOlzWlFa1Iv3deZ6JfBpzPZXV7XKl94f8ADth4l8JaQFv7vwg194p0bxOsmn6fHq03haeZtK8O61peprZfaU8SaZoetXT28FwZbK2vYzIba0Rrixn58FDATniJKUp0+fmhKdoVEru/sqclCF56fHWhrFW5teXSvCrBwjFpycfeSTtzy2vK7UYws+bm11VmiDx98CvhrBpE914Y8UfEqR4Ld9QsNO1bwtpFzbPFd3qXCrcGz1jTbhbiJBCCfsmot5NvHdpYwuFgn9Z18C6qpw+tKesVOUMPyp6c21Z1OWeiXs6VVuzu1pfk9hXkn7adNwTvyxk229bNKUKesXqrc3nY+KLm68d+Hte8W2+k6JqGoxPNZKuq/wBkwSxXsVtJcadHf6fbahpWpfYL2bR9QvYpo7S7keOGdGDmJpIW9+hTwNelTXt4wcVKHs6mklJJyU27xvB/CvdXqeXiZYqlVly0JzcpRcZxd1ro+RqNrpett2rHejQ/EOneC9f8ZWOr+LNAj0i50Nv7E8SaYtzq+p3Go2viBmvdP1fTvCmj6VYjTdR0u1McsutWOrSWutwtpWkahFb69e6NiqVKo+ShOnKca0KEpUnOPvSpym7yqwlS5UoS5oxk5XV0+VSbqVSrBJ16dfldOdRqu6bjpJJShGm4z1UtG1y6tPWxztvqr6noUWr6LGNGF14evr22t9X1vUr86Vp89xpULeIdHtLXS/3PiPVoG0+wvTZtHa2UExSTTrK3K3VpUo0qVSphJuXtqFV05ycLLnbftI+0tyqfOm09PdT919NFJyp06yly+2pOUIp3tBSi4tPW1laLTu1ez6o7z9n3xZfz+LUhuLyE6po8dzO3h69WezW9s7bQ/FFxctoVlcWEOow3Ok6v4X0mO7X7TcaWyeJ7i3udP064061+3dVLCU4eym7RnKvKMnOpSnZWly+9Co7NtJ2lTTeu1uV5/WHONaMWpctNyaXtE01KKcVGUEnZ6c0ZyXZNO66DRpNG8U+FNH8S2Fy0eo6joyW9lHbadfR2c2pItjFqlsl7qYSdjZXdvd6LcxsLxLaZFlh1C5ivZIbLgxKqUq0qT51GLu9Le6/h5fd+96prtud2H9nWjGrCPxR1krtxlbVPVpNdU1dHsui+DPijfzyWeifD/WdTgu0nZpmsP7MtpJks3uDGl7eS21rISqtLAZZoS00qcT/umiUU5KboznKyve6lyLZt2Vkt1r6bm8qlOmtZRveyjzR5m+yXXu12PL/Fmqy6ReXFjeNcaT519pGt3lvFLcG+iREedba6W0u/s9xJOmyF7C4TzrcOsUxG1ni4nrbmak1zO+mtm+3bra1rO+we0Vru0X/LJ2e/a99VqvKx5xr97rmunVJbNvtVvZeHZvFM0V5DMl4NMt7+C3N3/akj3FrFE+oz6bpSyPceQlxe2VpNHNLf2qV0U9Vz2XK5KnPsvccoyTvpF2Su9HKyW5lUnJxqRsr2i4pJ3fvLVK7ul5I5F9B1rRrCCwlubC41U6xpcA0/TLW4up5Zr5pVe5AtX+2Je6Xe2N9/bttcWdtMFFr5sM6C8VqajGacPcThNuVeSs3fRqEYKcmrWio3e1jm9pVhH/l3L95FaXb5Zbu3N9nZt6Lqj9r/AIT/APBPe+1/Qf7V1T4g39tfKkBhtLfwzqUckxlim1QnUDrunaZfafcJcuY7yztLi5tZreymdruCeaZLf6LBcPVsTRWKeIjCUoxlCH1eutLt2l7RQknpduySTTZxYrOKWHrexjT9prKMqiqR5OZJW5eybfVv8D5q+Pv7Hdl8PvEvw88PeEb6bXbr4m+J38PaXdS3+h3J1W8uNG07V7W7gu4UsBa+fHqaReXcxTW0Vne2ksVw0KSRTcWMyfEYWpTiqkJrE1nRw8qc4yjOpyQkua1+RS9pD3npGL5ndGlHH0cRF1JKcPZU+fELlfNCN5JcsXq2uVvqpXSVmfX9r+x1B4X8PRTT+K4Pt19bzRT2154gklsNPtrLTg8NnFqUvhRL25uxqCvarYLdQIbFrkQFlsysHZWyetQw0JSxFD2ko/C6jmovW8U4Qkm1vZ1E9buyszOlmdOc5xp06jgm7OUJKT0VnbovK3/A+T/HXwt8ceEfHGr6Rpdvo3infe6ytvB/bCW9tpI0MeHI4b6C0gsLOW3+xQ62kVlbpb2ck2VtLcwrPeGb5zH0KkKkqfuNwrzpx5ZqfPGFnF2j8LbdnfR9D1sNWhUiqt+X3U7SaScXe0l/dbuk7tXR9AeFP2efFcPhKDxl4nv4NYi8V3W6z05NRU/2Na63ewaJpOi6ZBqWnaffNqkkVxGN13FAqX7BZpLebKxxPI8XVw1LHzUFRclK0akefmk+WCULNtSknFW1bVlqZRzTDqvLD+9zRu7qLkuWN3Nu2yitZPZLfZ20k+A+raXrEEn761tdJjhjT7feyaq1kNWv9Qimj22+nxj559KvZWgWFlZfMZLsxCOaO3k2MpzdOUVTpQqQj7T2iqWjPm92XIopVI8vvKySv8KKWYUZ8rV5TnG9lFxvGNveim22tfO3XcufDS68P3fji80nV9c0a2TUfDPjfw+b/ULRNMjW41zwnqFglraeaoMrQwXxuJIIUV5Ptezy5Msp4cDCVTFulVrQpc9OpTVaU4xpc3JODvzO0pWqNvlmmmo6O5tjX7OhGcIOXLVpTtFOTdubldl0eu2/Rnbaf/wTz1DVpbOGbxJqZ0c2dxe2Uuk3tnFe6kl9bWrTNcPqem3lnE1zNBHdI3LWUsMnl20ZnY2f1FPgvHSqe9VpqnJKdPkkv3ielqad+SPVSlzJ69Ty6vEeHhCTjBuUZqMk9eV9U0rNNLV9uvRHcW//AAT+8O6rDcWMtzqN9e6Vejy207xFp0Nul/eyzSXqXTroupzxXf7l7K7MBdYpElV7eJQHranwZVX1iPtnOtTdK0Y1aXKlLm9pCXuNupTfs1JJpx5vejqjnlxNTShOUPZwnGTTnCbu1JRTj70fdffvZdTmX/4J56d/aupyW+tRDTIbPzYbSPWI5b+VGEkclvIXRWuJIopPLts+V5kgUr9mSaRTT4NxylVftcP7KCVk6sJVd4qTcYtc3K24tKKalZPsP/WXDJxtTquUna7pTUG3Fy0k3ZJtaNt6eqZna7+x74/Wz1bSPhL4msm1bSn8SeAtVfXrjSyNU8KeOfDdhd39lM9vZX720622qwWL3ltbrdpZyKIrr7UZYpsVw9mUJYmODdOp7Jul8cU5RqxpVk2rXS1d0rOOib6tvO8G1TqYyDgqkI1IpRlNqrTnVpNpJq8bJ2butdb3Vs+T9g/xTo/hmyt9a8baVZujWpnsre9EGnrc3ENvJdF7u9tZZ7mJNUutTgszgCTT0t5ZoBdGS2S1wxmGH5as8Tg4SjZyVWq+Vfzawbcmulkr+WgR4gwtabhTpV5pN2lGL95LZ2SbTe9te1z5o+JnhGw+Euo2kV1rFrqcaQTWd5dW19cO0AtpLmXYYoZbGe3DSLEkUrQx/a2n3rIVjjlrwsdTjRqTpOrTnaKTqU2+STlJc3K5JOyT0ur6a6HsYet7amp8rgrXUZJxkkv5k/R30Wh8/wB3qK60I9UfzGuJbvUVS0vLqWzu4Y5bQxJfW1ywjSaB5kn37i97HI7yw28UASKAgqco/GvdWtpR0092/a+m+99Nzp2Pa9B1vWtUuvCug6c8z+X4bv445bHUDHbXDHVdYu/PVZJkUCC3lk8xLlllaMxFdpl2T5TnB8kdOb3rO/q/y6EKNpVJtxs+W2tuiXXz/rQ1B8Ho/Et34xfXNUni03Q54knmkvLeS4urS+sbXUftE7XVxuSGSwuBe3Bknf7QZmWL7TNbSyQ4qm6in+8hHk3i5JStpaybV29Hs9NROolKEUnLndk46pd+Zq9vw7GXp37O/giTwL4k8RLdWMUml+IfEdotzJrhQwWeh65c6fYmaW81C1tik1rpsYW5O4+TcI6Eo8MsVwwU5U1WjiE1GfLOi6lON2/h1km2nqpJb9Ggdbkm6cqTs0n7Tldle+8vhSXXtufFPxE1fwrocHg7wvoTQ6l4n8VeGRf+LLmHVXmTQLi8mjubRLl41EK/aNJlmmJivWWFLqxmkkgmW8iux04KLqc6aim7RstYq9lr7z8477LUiVZe0hTi0+ZSbe6j0TbTso33v0vqrHz40FlHrI+0XmrWOiSane2Mestp0cTxSx3OS0cMc90bpoIrhGeWa93fZLqWTyFH2Uy5T50otctmudJ3u2tXHR9lqt0YJQlUu5uLU9lJJPVO6utV0TR3tuV0fUPEJllttVtdNMmnRalbLNKl08MsTSywSu8cUlu96XFrO8BjkgRGjjT7Qqvg6cVTT21s7be823+enlY6YycVOUneCk0v5non5K3y369ut0/xHoWr6DqiRaSLXVF8PXWqmfULZXeO70/UpbttTs7iFZTcW95FPNDLBdCNlYRKbiWC2Ekuco6xjFv3VqlZuz2bVr+miD2nNGd7wai3Fu0XJ9lfdd0tT0Twj4g/tfwzf3+uwWo8Q6TqFnJYS22nLbTalN4nt0Xz4ltZo2jihez1FkiuxOlzbypdWyJF5okfuRlU3akuXRq1r3vsdFGcqkU5WTsnZX2d7PVt2dtO/Q9VsvCejxaG/iDVfEOmwSWj6peDTr37QDdaZptjbXLwxq6pYtc+dqdulvDczxySSXEMqW7RmMR3NQlSTUtZQTcbrmUuqa3VtLJo1Pdv2Uore61nXY7XUIcw6BvltYmvIo72WW9023W/uYZyXnuI7a0tkt7q6kluRHIdojguP3n0HBv+941dPqd/mqkbL59up5OdRiqNJ33m102fKnb0X3H2xclIWQGZZNuxnaJWYfK4BXCfMwGOjZYnJBIIx+gPd+rPnNirNLAxb5ztKMXPzBg5kDOvlhAvAJwoLEt8hCjmkBiTWFqZAzXCO3zkEADorHfhMMjfxYIOeQxOQAzWLezWluxjXMdukkLebaTwRBlkgeLD+azIVZ3d/miUK5aH7O7NuBDoUIcK1/ml9/8AwDIuIYUklPn4kKnBiUkBC6oShX5VTHykZb+E7jv3Ky+d2S00tr107kH9kxIGmDRSM8RCs4ZVCOVBdiyyAYUFQeMMchwCKRoqzbtJK3Wyd/zfXyM2XToxGSUBZfmbJYRlSVKMFby5GYsS7EKx+Qg4HJDWM07JNddOv9fIoLYQho5ix3/uhKsYcKY8ogPQJhQVLclih3qNzcg3NJ2uvm/+Cb8SFVgViwhJwX8pmJwfk2SqyvHhgVVQdg/dkgAmnaVrpN/JtfgZNrllaUdb7tWV+/kfo/8AD/XotX8CeHlvwyeZpyQAXCqrzR22+ASQs5VlD+WsiruIwFYowwK6eeXKlZfCls+1u+54FePLXmk1JKW617btdSS9miDyNbzTbVd1WB2H71gG8t0AZoygUkHcoG0n5SCNyFp12+/8Fq/Ras8P/wCEv07XvG+o+A/Evh37P4g8MWUGu2VzfadpuoaXcxzERQXOlXZilMN1AZ1RhNbLOQZTbySosoApJPom9L3adu2+3+fU6vZqNONanUfspvl5X7sr7O6eqb6NWdrapq5tazDqMsIhtrmwtE2uyv8AZ5bpssduY0tnswm5RjC8gBizDINN69Pz/W4oyjF3fO30vKc1/wCTOTXyaueZ6x8PNa1BJZ9Q1u5uYo94SP7MbJTGV3Kvlw3GcANKB5juzLvDFwSRlNPTrv3Z0Qrxjflp3va94t97HhuvaOmmTPa6TbyajebjugtEWWVmPP70qBHbAs2PMuJIlJG3e7MqNid1Oq3ze05Y7Wv7t977vppttc8H8Q+Cde1l7q58V6ymi6aUeFtG0QpJqVzEWkCtd6vIyLarIpwI9Os7eWEkGPUJQd7NO3RP1VzaMozvZvT11vt+Rz+g+ENLsILi08KeHZoLQOs01zHHK892wLRE6jqNzNNeXsihVUXF3dXEqqYoyy7QFJOUm9Wk94r4fud/zKj7OC0hTT/n15vvcrfgfEv7eXjHwZ8LfAD22s6rbf8ACW6uUOh6Dam3uL1odyfaLicrNFNb2SqQskxlRpHVcSSvEUT1cmwlfFYun7KD9irurU5XyxjG10pL3XPmt7urtf1PHz/MsNgsBN1qkVUqL9xTXvTqvVNqCfNyJJpzS5VLlTetj+f7xb421HxBu2sLe0lEcgW1jlMSqE2GNt08sm1yBuzn5ivCRgCv0TDYSNK8m3LdJOyvfW/K1fp+h+Q43MJ1/cVlFu7tfbX3W7vXvt5HsX7LP7ZPxO/ZM8U3N/4Kvl1rwhq93ayeL/AesAvo+u29uyxSTWsihptK1uG3Mn2DWbTd5bFIr6z1KyWWxkyzTKqGawj7R+yrUo/u6sEuZpK0ac7p3haz0s/dXvd9cnz7E5RUkoKWIw05RdXCzlyxVnaU8POyVOpbW8/aRauuW7TX9Sf7M37WnwQ/at8MNqnw01I2fiSxt4X8R+A9XK2/ivw8WGd0loJFg1SwaQlYNV02a5snO1Z1huFNrH+d5hluJy2pGGIj7s3L2VWPwVFHdrdJ21cXJtdT9Sy7NcFmtOVXB1eZQUfaUpJRrUpNa88b8yj0i+WKbTPoW4JR3XyyhwoXI2MBgnP/AC0+dlDErn5QBtAJYDzz1oxh7rcrPR7rv16mKUUPINoJkdF371yAB94EYAGzKhivyhuTnikbr3td13W2mn9enYUsJGKRou5BlMM28MiuVXGVBKthtwKggAh+ApYnZddO70NuNFEShokyApaUeWDIny7AwJzsLMW+XccHk4yaP63OeavJtarTVarbubEeJoPscrrbksZVkt1UmJOZFG52lZpCuQcnbiR1VS3zKEG098ItMvngw6rp95IgSYpKRFayYzJGWeMEoE847WRguOcZ58Wr4bErvh6q++nJXCGlej5VKf8A6WfDXiC+s9WtBPaQ6bZRTaFfWj3en2xOviGW3muNaii1W6bT5k3W8UVtqFtYtc6rpji0uTJNDZWelp/P8KbgrShKpG8ZJ8ycOZqKV4Jc+8V7ymk9ktGz9bhPlbTaTlOTs3Zq82tFe9ml99zd0awm0LTWmu7d5Lmw11bXY8bedc2TarBqcNzHpfm3D2+rJYyXyprlkhe3McUNvey6TFp6SdeX+/mWDU5OMVicPbWyjL20bQWj30dm3LUxx87YPFpWs8LX/wDTU9v69dz8G9L02C71zUme5lewtdWup5nlliFhDp+n6pcRT2s1zdzW0WkWm1Et7t7f7JGbS0t/PnE12sh/oPG4+eHdeEacZVFKdF+09om6tWTnFxUIzbs3Ll7L+bW347hcvpVqVGbqSVKEIVU6bpzUKdNRhy1HOcVCPwqXnJK8dL+2aFJeT2en6U8htb/fONRv7ZbCSyS3t4L6VrBvsjC3s2l828+zwTC3g08zgW5ks7b7PJ8LmToRrVcS17WDcFh6XJL2jUm1zw5t495NOOmh9VhFVdGOHblSrRTliaqnD2cWtfZTSScXJXtC8Zv7rel6NoFzNBY3d7qdlp+nFyttLDNKDKqSPbzRyTfbLW+R54FupoYTdxqjkXVyZ5Ge5fxqtahCv7PkcqiSU9XJxlLWKSWijG65tNO6R6UKdWpDnU1GmtOVWi9Fuk9dfNt2+Y7XfiDp2nPfeGdIRre5uLZ4pNRsLi90/wDsuAWWn2m+2MavJLPILa7nikLeZZT3MnmJas8+zvhFRw8Ks6dNxp17rnjePNJTdpNu3JJ3lS2bik1KS1fm4qTnVdCM3GpOlKFoSs5U1KL5l1b5Uo1JJ2U3ZJXscjonhC8uNPNxLq0jWNvama3WO41OSWzge3u48GBoTcPFJFDZvJNcLYtGjW9skcJtDKOXHZnScZU6cIc0VapJQXI6jteMX/MlK8ldyV09FvngMtqUG5upNRnJ8ilP3o0H78VNNdLQTb677nsHg7SvE2k29ldo1rePqMt6xJPnxysZTaXdxZXNsbWVLeznggEMN4bdbaCRka0mm2i28mNajUqKk5VYJXty7NfZbvGVk+km7eZ6MoThT9pH2ben8XbpdQs4tpapK7a0ufXXgq71+x0zVIb7XLLTrHVItTjXyD+61K7ewt4ZbY29xBbNb3E9ml1ApW9uLqDfcXH2dYoCH6cFicRhJTfNGnRrqVKTm1yyaT5bTbS51o7LR6XjqzPFKhWhDl1qLlcYwafMk1zPS7aSvqmrW6anpPhn4ieNNb8cWOhXWp2x0638TaC1j4eitCZNA02yutCayaTVXlN1q0+oWt1JfSyzgvZXDtYJDLF5V2dMTnuOnmFGhKtzQi6EIxatCKUIS53y8qvZK7bt2sZ08uwkKM3Tp2nNTbfNzSbblprd+VktjaljvFuJtRj8TpqOrTNYtO9pHbZez1FzMdY8241WfbGt7dPmC6VVFxJIm+3V4mXycVJzxFWo8VTnUhW99KUZN0qklKDi25Lk9+DTWj23ZvSTgqVPk5IuKklZx95LlcV0d1eTWrvd6W081+GMl2PFXjrVl1q60wX99fRJ4h1M6fDPb28er3WtW+m6YpgaaXW72W8lvrxEnmGJUsROzWVraVwUq8VOrH6x7OdSU2pxcNYxk01s3zXVvdtZXbu9ToqQ0gnFt9YtX3k7XW+1mtlqmdHH8UbPw/4kuNe1C5uI73QNSv5ru7gurmC0tLGPSIC98s0VrJNFHHcXV/qSWkfm3Ec0vkj5d5rmoYxUsVTqNzlUjVUoSVRv4JK0oyvaLXr7r3S2KlQU6M4RjBRlFxaavaUltZ6a9nvqYvxT+NPg651ewsfA+p6vqWuahaW93qAv7qa50cWeoaLNrLQKZrTTpZLqwXS45pY4JIbeGW0k03V/sUkZuE9bMnQdOOIwv1udWonUq0sXOE48lvekuSnTlGzT5eZtR1bTRy4X26lOlUhShFNRhKEXGaa21cmrPTm91aLSx6PpPxS1X4f+G/AvhN7C7nsLvxRpfiuw0+OS4sbawubDxU/i7TNIn1a9kstJVdXm8O3cbBk0h7aK7e+gl1iSM28/oYPNXluAwGH5Z1ubFYTH0sKo+yqqeGxMatOnOrNKC+sTpeyjyxi6V1Uk+Vq/Ji8CsRia9RNRtSrUXOTaX7yk4znpa6ipXTXVO6drHknxG/aH1PxB498Wa/4AS30DTPijH4al8R6xHpF3batHdeGvCOseH/Eut6TfXWp3kmkHSYtU8baXIdKQwXFjo1tbXUt3p8etWd4sx4hdXMMdVwUXhqWY+zliGuaMl9WwuIpO3tZTqqMZYuqqk6clGcowcXFcym8Nl0aeBwtDEtV3hqlTkfMpRkp18PWjdRSuozoQ5U/evKd2048vztrOsa1oen6d8QJfFnhybS9F1Swtop7MX+l3kUFnrF7YwPYaasuj28MFre6PdyzafNLpscDXVzawXd4VktovD5Z1pQVp+1b5sPK8rObs3UcdZW9Xr3O58sVJvl9nGCjUVkuWC6Qta0r73T8rdMHWvipq3i/UP7f8Ta14kvtZ0q7itHurnUb25QvrWkaL4UnS5vrWaGwsLW8j8PadarZafPJp6jTmuGWJ72azbbFfX8XVg8TVUoVoO9RpJKFO9pU1FLmm7Ts/eS5J6aO003h6MWowUfZtzVK9nJS+NSlK/uq0d3892epeGr3QNE1hrPX9Ys49Vht/tc+m6hfxPa2xtoLqe4jfWo92n/aZI9P1G6Cm52SR6dJcMyHDCIYCSpu1N1UpyhCdNSaqONuZqMbuyurXeuvmU6tPmblUSbhCfvySsp81lrZpqzuntpsWtQ+OdtpV60N54f1NDLcXFlpFpbm8vNX1wfb7y20A6JA2oafaWlhdxf2drM13LbPPPb6jFPbqwuYbOH06OF9mnJrmtb3nZz66JpJfg/XvlOo9GraXv2W2+pwvib4gfD7xhqRmt9Q13TvFNjPpn9iWd3Ej+HNOsRDc6V4o0/xBoItdQv8AWW14yzf2ZqtlPbXulNbWu2yR7lIH9GnBQo1WqdSVWfLGnJtKELPmm5Jx5pPlvZRad1d6HFWqwnUhGNSnFQfNJSTbkmrWi4tKL63kmuhxurvNpy3kt74h1zxBb2622o6X4fGq2LQSLZeGbzXbvVZLaRoo9W1HQptUh1Pw6iT6mbyw1TSibbQ01R7VpjTSU4c7hGom3o3Kc3FwUla3K+WUuWbTVrLW6vDlzOV71HumpQ5YwX2U2muqvq9fJHD+KLy2sjJp+tWkPiDUIPDmseGzZ6dNc6nfabBqWg+JNQs/EbXOnWk9i8KNL4ZnFtbp9jnW9tE1Ii3S4iue2lFQblU5ZSnzTjGU1eTck+bnbaco6x5L86u+bZsmpU9pGPJD+GuWWiutlN3ilFKUrO6XLdq2jRb+A37O3jnxz8SfFnifwN4U8TjRdN8NeNrDRNQvLKxso4tf1jQ9e0LTPDeoanFbaPpceqabe+JdLh1G1FtbyyXE1hcS6dbWYS5svSwlariKuGpunJx9rKM4JJQ0o1XS5pNO7m4qzuufXl3R59dUcPHESdXlk6Um7tNxvUg/hSTWq0b6abu5+/Hgb9mjwh8NvhDa+GdP12TRbyO0kv8AWfFdvF4TvtWbWLyCKfxFqV9qmrPfzWcNzcXMt5dLp88dpDGUaDMoV2+onlWFpYJxlOpRq1Y8zqxdOpJSfvSi3KnNcsdtlyrd7HmRzGt7eFSEYVKUGoqn70IyW14LnXM5erb6F3UPiN4N8Mvo/g9bm213UfF+lap4N+2JpeniGHV7PV9Q07To51N5YGTT59SsNdMd3JaRtc6rYRRQG7TU9DW68iWYYPD01ShCFZ1qcqMpOEf4lOrTtzciXLzwc2k0nKSTSaujthh61Ve1nOVOEJyqpKS91zukpSd1ZNpW0a23PkX9qD4e+EPHPhbT/FXh1bnV7VbKx8R2OgW93aaDp1tpd4EnntLVrVl03SYWtLW4vptQvp3urKbT72e1vprSW4t6+dzDDU3OE8PTlLmg6sqUn7vJspxUVGXs3Lrf3tUndo9HDzck/aySafLCSdueSV+VOTfNJR1stbdND4k0PVbu+sdU1K70DxH4J8RfD34TeIPDkVvrmu6BNpHiaKz8Z+DLvR9e0GW5vxqNnND4xCre31rHJHq9tosHh20kj1mwntY0qFKGDhyU06lSc6k3GdoqNNUny04ybknFTlzKTl7kXJJLUHVk8RKc/d5UoLpHWyV7315mlutdNyT4K/CvwH4q/wCE7vr/AMaaQ3iO5i8OatJ4XvodMhk0jwT4l+IngzUNV1gy/bIV1DWfDVyfEHh1bFIhJ4i1IQahDp2niSykuenDUqGIp1a0KkX7OKjSlJw5HdWqKKa9+rGTtBRvfazb1KkqlGUIcsZzlK8oa3s9dk9Ol29F1Pp7Ufj18BfCXh2zs7PxTqHxu8aeLvCF/pCT6T4g8Z6Fcayt4F8K22n+IdI0afWtNXXn0fVrqZ7NrHVnNtorX1r9nu7mxSTrp4ingoJRnPMIuk/e9pVoTVNScZVJUXTbXJJuLTlDVJPldmc1Sj7eSjyxoapaJTblfe2rTvpf003PizT9Xn8R/DjwJ4K8OWXiK51XwRr3iGG517Tbxri+1MeKtD0/S/Blta22r6Hay2F3ekraw6fDbXetX+nRImgytdW0IsvPbjGjGkoS53OpP2k63PyRqUKdGDpcrTaXs7zUbybb5XHS3WuWUl71o3ipqNGVpOlaU3LRttQaaV7X3R+nWu/tf3Wt2Fz4K1z4K+JvCE/hPS/ht4rvTfXtnJq0X2/WfC0On3Ygh1c2lnFr+l6/Bf2T6nLbSW1z5g1C2u5JbNLr3szzSKwsMDXy6ph6mHhSrVakuZ+yUVF81OWifPHkkpS54XmoNXTR5+BwUozdf67CcavtI04S5dW3KyaSTur2eqsku1z8/rT42fH3w54u1rxnqrQm0tdcgubXUv7LZrWeLxjq+n3EWt2ks15qv2LT38NC1jjWzu5YYbBIriZppLK4uq+Rnj6s8S6sKkea9eu6louEbqPLBt+6m7uybcr7bHq06Eo0lRm06cYRptN6y5XdNPS++ttOyvqfZFz+058RtR8IQeGtV8PN4gTQfE/iS6t7m4Kz22veGtOl1bxZ4Ivnl1CbbqdpHK2myX2r6NHqM0NpokLxwQ6pqmjvP0rPsZVweHoNXpUKtOMbOF5RpVHVjKelmubRuKSttZu5n/Z+GpVKtZO0qkJ05OMo8sVUhKLte9naTcdd1s1oeb6r+158ZPE114PWKLwX4T0LQNSs7y50ayuNE1nT9ZtdUgvtJvbvx5rNpLfSxrJ4h0vUrfSrXRmt40k1I/2pp1j/AMSF7jXFZ7iq0MNhqSw0HSqONoQp0pVJO3N7bVOc1yq23Ld6K4Qy3CQlVqy5k6i5XKc+VJdoaJK3z8z0b4CfFH4daXrmoePviZeavp+j+CdNv9c1ize0a90/SrLxmukeF72b+ydIg06+urWy8U2yabZWls5iisINWvLye1sLOK8lMkjhKGI9rj6cvZUXUeJjKUHTUa0Jxj7vJz+0VdUOVc3wOqnGTcZRrMOaVCNLDSgpVJQSSbcpKm3ZxlzcsXHnfNe97qy0Z9Wp/wAFKvhvo9ol9FZav4mbTfEMWk6tpOmW2iG20Tw1E/nXurW+qm+tDdyWmmi9ms4IoL2PUrq0hSPUYLSW11a9+nhxfhqPLz0q05QnGKUMNQpxVFa3jy1Yyle/uttq91a58/UyCck5UpU4xqQbcpTV3WekeZt2tfdaPzTPkr4c+Nvino3iP9pj9oDwX4w0efwl4v8AFHj+z8LX93rGpX1lol/471vR/GN1N/ZM32dpm8L6BDYRLeJZWOr3slzc2OgxStLp7W/iU8zxssRmOa4L2lOlKdZ0ZVJOceepKGloyS5oqCtFN2knvoelPBYaVHB4HFqnUrUFByUI8qatrdtu/vOys7OOur1Lvw8/aL1T4f6pqPxEWw8S+N/HfxE8L3nh/UvE2qal4h1DwnYeIobrTbiK7tPBlzp1jcWY0HSr3TbaFf7e1COawmOsW01pCuoabc8mBz6tQdfGv2mKx2Kw7p1amIxU3hfaSnSq0q1OnDmjHkw8KiahZe83olZ9GKy2NeMcPzUsNhKdWFZRpw/e1FCnOE6blLntFOfPeyShDVvc9b8P/wDBQLxFpVzr2s2Ph/w5qkUWsaRrvia9s9B1Rrm7stM0/TLbxBpunW16LO00RtQ8K6LIP7Q1CWdrHWtKnhi0UJfpNad+G4sxeHnOcsPh5OdSFStJRnVUoU6apaQqQjGDlyxk5ScrO6SSlZctfh6hXjTj7arFUYzhBR5Uk5VJVG25QlzwTk0uW11Zp7t6nxf/AG//ABbbWxg0v4WaXa6fezXEFrJeaGNc1u1/tJ/7S0hr23jeaPTJrG0ibURJarrbTLEZYrFrGbSbu8rGcYYuvWcaeEwlPX2iVTD05WpybdK6ja8mrXezavZIjD8PYWirPE4icre+oVqtNX+1aOnLG/TptdHyj8Y/2jdR+MifC3xJrHhKyPiTThfaydIvdAsF0u3kk8R2HlaebX/R/wC29Nu9P0iKwurDxJb6jb2rNLBYSTJqQUeTmGZyzOeGniKdGNWhCTap4elRheNSKjG8YqTU4Ntpzu0rppXR6eDwEcLGrGEpOlV+FupKpOzWvvTcnfzd9D4/8YeOdQj1Kw1Kzt7ewvW80XFjFH/Y6hlE4tptO0pPsjwpqmm6hbSz3Ai+zXreRJGbS2ms3j89Tp3qPms7qTjGLs02tFJ3TsnaKeuiWrPRS5YpXbsrK+7UV8r+Z5P4W+K2p/8ACQLDqTyyafZXM1rbXDLJFb280dxFDLDdWiKftdxYnyZZjJLa28NgciacKJzdSMIq8YySmrtppVGrrlu5JpNaXtFaJrRmNKtKc3GSjbXo9dPXW3l2Pch8SYdFivr691u4/su+t421DTpGmuiYc2zmeKNYImuobGLL2d2rxiQpZo7yQR75OWEZS927lL3n7nutq75U+bm0vZN7Ppa50OUYWnKNl5J3fe2rvbW+9lc8L8T/AB7v/Fek6p8NbDXls/Bd9cSW0lpFJcJLcmfVNO1ye7ikl3I5g1LS4IImUKZNPuLyEM0Ny0I6PquJw8I1qtGbmk5uKk2l1TnBa+7utvxOKWLo1qk4qXKldRlJpKS/ut2Te+3XofPUV6f7VeW5lVJHlgZGsRHaOkUirCixKu+FIjGhiyLdi85WVhKRhd0v9njyc/JzPnTSau7cyb5bpWequrI5FKPtIpySu1HRpNpyt1+Z0VxMqrvkjDoiGbLtH5Vw7KDsGIkklkykqq0oVg6nAi2hq4Wrzs5O11ZXXuxT1a00TV1J6qx2csVFuPvNarrqtUtPP5nV6TeKbDUbWeJlu72RXtUcoSHAI8pA00cjKuY18uMZw4Tc+2uerZVYKMm43tNJppJa3dlo9evkdNKXNQkp8qk+Z2ejT5bLd3S/q5c1J9R0Xwxo1rHcXGm350/xWk/mPOpOkarFpcltCsNwpVGuFv7uPyIUcyOcrskMLtdGVCpXcnFyXNGm2m7KMU9dNE+7ldXMMT7SnShJzcHbW1uWz73T+Tvb1PadPvU8Iar4X/thrS/0PxR4L0eP7TbTs5sb+0smgRN9u8gg1e11O3jitQrXXmW91mUTNeSwtEpc7fuOMYSmrKLUpQVrSV73XdpWV1sb05xpqn7y5ZU6cW5NWur6J6JPV3Wr8jUj+xXk0pbxImtPqFra3EFqPNjgmSLZDd/bWSOTygDBcXkMeVF1c2IikEchL2/JNzvaScGulnF697nUpKSTi1JPZxd0+9mtz7D/AGPfEFkNS8TJLHaqJNHkjs7myjllkMFlrFrJBJdMIoYwZItZgeVZGmk/dxuszq0jN9hwcmsXjVJNJ4NyTaavapHls3o09vyPLzlN4ahzJpqb7p68qe59uyalGDJNvupEUB1jVAkblyf3jKQ5bkZPIwcBSMAH797v1Z884Tu/clv/ACv/ACIYb9J5Hjj8iINuQgtC0hdTGWiGGxnBG58E5Zfn4WkOUHFJtSV3bVW6ehjSahLZXrQXDZaNWj+ztLGygEhcjHKncxDbjkMx+63AZooystHsuj7GXcOQ5eS2iSJmLp++hJYByS0m4q4zhiAoIwFJGFLkCz7P7mOhunkkJjs4ZcrtyuXV4x94RqxYrIfmG9SoyPudcs0cPdvrfTT/AIFrl27IMcEUwYqQJI0MiKDHIVIQpH5gCptwpKDGCScFQBJt2Su+y1Zl1t17dfu3MXVr3TtOsH1LUJrLTLKxhae5ub65t7aCGBQXd5Jp2hCxKilnkLbRgFlxhiWk7WTbk7RSV+Z3tZd+3kXFNyaWjinKTf2YqLk2+yUU3d9D83vjR/wU7+BHw3kvdA8DGX4o6/aTNHcSaTeQ23hOymBKiOfxOySpeOzhEP2C1u0CmRzKmIifcwvD+PrqE6tP6rTkrp1Hdta9Ek1e11dPRo8HF8Q5fh21Cp9cqXs/ZNwpxdvtVXGpHyuk05Ll3en52eIv+CpH7SHi3WZovDVv4L8F6VcmS3tobLSzqEtiXbCmXWNUuZommjjwUY2cakncsDFzXrx4fy6FO1WpOpNfFacLS8uRQ53bsnc8H/WrMZ1XGjRo0qV0opqc5K//AE9bpxvLWydP7z+qT9hf403nx6/Zb+F/jjXdIuLTWLfR4fDWvhbyzuhda54bVNO1HVVNu7LDHqrRrqfkrEk9u92YJUV4fm+cxND2FepTheVOMv3b5Wvc6LXs77HvwqOtTpV5JRliIKrJXT1k3Hpt8O25754tYGwuZm1i40uysYpLu8nszaw3d5FCoIsY5pxLHGs2RG0ibZkBb7PLC53pztW309dPzOminzXUVJv3UpJuN3s7Jp3u+/Y5vTvE9tq9hb39npkavPF5LS38SJcQCIMPLu5FMplRQjECF5lZtzBz8xAmraJPzf8AwGP2co2g22k72Wyd9emj/wCAWf7W1WdYnt5rQyOwiL2luXCHgkIzNswSpAkB8sLzjJxSuzRwiuv4oh1FGW3uG1q7aOOSIDZM4hjKqr7idojV/lymMlR64zTZMW1eyv33Z51Bpzarcm00DSjJAzIGuZ4vslrEzPtLI0ih5WcElQkZRuvmBW8yslCL2f43NOeUf4jcr7cv4997r8TPv/hRp9qgvfEFzBNLCjh0cpHCRkSEKgJdsIiqhk3LnJOEOaHTS+JrXazRtGu3fk07+Z+Zn7a/xu+JXhHw5qXhf4C+H7HSDDZ3V14m+KniJ7Wy0DwvZQKBJHp9nLG63moyxsBHPJGIbaQLNKjEFK7MBSwVSvTWKlOV5Whh4LmlXk/s+7FuKW7bsvPqZ495jRw0p4X2MZ+xlOrWxNR06eGpJPnqKPK25ct+S7spK7Uk7L+Uzx9rup+LfEOp6xqfifWvF+p3V3LLf+J9Tu7m+uNRvf3YY77lhM9pHuIgJIZ1D7IfKVTH+mYSlClTioU4UUo2VGKTcVpq5Ldq3K09dbs/HMwqzxNadX29bFqck5YiUlLnkk0lFKMUoWu04wimkm9WcTNb3yQswBmwiMrMEG+Jgh37VdCpX5AOT15VejdPPHbVNdW1b5afqcTpVOVNWb06NvbqtNe/n0MT+zLiZXlHlpIpkZ8ybXBYSSlvLZt23YG3lV+UqgPLITopUrLSpt0tb5abdjPkl3in/X946/4f/EHx98H/ABjonjr4ea3qnhbxZoly0tpq+nTsgkcODcW9zEwFve2E8O23vbOZZrS6tyI54mSQrWdehh8ZSlh8RSVSk03FOKcoye0k7XT79PI1w+JxOBrwxGGnKlVTim1fkqRT2qRv70PRr/Ej+n/9iX/gof4O/acgtPBPjt9J8E/GiONIo9Ma4ki0Lx5Okahrvwzc3jqkGpMpXzvDdxdS329idOe9t/MWD85zbIa2XOdWmufCLqnzTottfxGlZxu7J2ja61Z+q5LxJh82jGlVth8d8LpS92Neyf7yhzN7pW9ledTRzvyux+jd7o17FG8zEogXBRlZJDnOCnU7GdcA7wSei4IJ8Bp2UrOz0Tto9L6PZu2p9TTrRX7pu0oq8r6cqbum9dFd2V1q9ChBZzJKpC+XkFyUJ3NklSRtDDCAHBIPqGAGQDnUhJNXTk7aK1ns9Hr0Ls8c3mIu6QOWCjAOMM3lpjDYATAUckbQx5I4DLnajy6WfqaywXRkSGIgh22sQrNK428bGBYgf3uP4CAQW2gIuu6XzR0KaaY9K1Jmykp028JQzPbJHtt5mK+cjiWLIZcyxFJIdrSKVbJPPi7/AFbEW3+r1rW3v7OVrL16WY6dpV6Kvo6lNNq2zmk9e+p8b+Dd0sN/fSaQZ7qKxb7BMbrT59M0/UppGupb3V/tsl1PFaaBbs0N9p9nf6lfabbW9/dWfh+7jhiuJPwDEyqpU+Sd18M56Obh7OL5G17nKm3b3VLmb956H6ynJ82rXvzTVl/M97pvVW6r5bmtquk6fdTvqN3capJdS3NjHoscs9/FaXVpJ9gW5hslSCy1iO1GsXNpZW0VvN5pjlae+E0VzcWFbZbWnHMcvUbRTxeHU52u7e2hu3eK7Xsc+Ov9SxjSv/suI2V/+XM+3+Z+CY1Br65ubZptNurm9utW065ttJe3s71rSJri7soLWaW1gtIWn1KdyVs7vTyi2mpST20txNp0j/0Di6NOFStJRnSj7adS1Sm60eeM5QTg1Om48nLFayldzXw9fySjiKk6VGm/Y1JSw9OlVVKoqLcWqdZOd41IzlUcWk4RjaMJXTeq+jfh1rWjRQzL4mlmm1L7fLLciWxPmAtZWUOlrdxvFNE4trOW4W+tpRbIsSTTWD+fEs0v5lxBDE1avNhJ8tJKKhf4o8ruktkk2+3U+3yqVKNLlrJKcp3qXTlKbtb33H3b2tsl+J2c2ryaxb6i1vaWLadZR3cELpCgtra0lkMN5ZPZsk+2eVJikU4uUdFxuGLea5HiQiqNSEJc0Zz5eaV25TnJpycnK7tq7WtbQ76lRzhU5OVxSfIopcujtutb8t7K+/R6I+dIZtev9elbTPOgjgE6WaF5Li5lk1KSd7me3imMixJcNICGZzLGLaFBulikkj+slLCxwb1nKVNRhXlzaaK6slpdKLjezaV+h8t/tc8deWlOcpOhHls1G/K7trmTd72vZtXsnt9N6HOmlTxQtDdrZ6RNpf8AaX2csNTv7XSY5rhb63gW4nlilmLQWli7uLFrq8tBLb3NlbXFunys6sZVU5TvRrYqNSMOSzUKkoQaUmkpKNNXvr72u2h9CoQhTtBfvY0lTbd3dx5VK+u91rtr5aH0N4I8SeEdIl1K4vLXVbdkYnToAq2lrDc6lbWd4NRDyRyFRDHcXMuqeXZ2ks+oaqtrEhjtLxLXX2uChWxNaCxLjy+ypclWMLyV07uMVK2nupP1TMOXEThSpudKDjabShJuzSutW776NIs6b4utGv1ikF7N4et21XUNPtrW4S88u5uZBLZWMrJDHHFLc3NzGonUyyW8aTRyxTzsZk8mGIVSpavUr8n76rCPNz/vIUpzgpScZNuU4qL1vK9otOzN5Qgr2UHNbSta3ey0autB37RV94r0vx5DH4Aii0u5sYF0nxBdSS20YGo6DpeganALlCDAxtYzbLA8zi81B3j0+KKSAwwz9eMnQp4+c1Kb5IYWUUnFuo50eWSi+WyUJRUZX680d2jnipKKWjlzSutbJatPf5ep5V4q8f8AxU0LQR4e1t9L0SXwfBp1v9tttRsrQr4d0m20cJJNDbtdQ317cW2si1sFvbcm+GnRaLarNNZpp8MQh7Wth6dTnVPDU5Rq04wSrSlzSlTU58tmleDd0rfCmmtCUlTjOor++4aT8mo+7tbZu61016j/AIieO7jxVapo+l660kF54nmt/DmhaHqXiDSrW70a1NvpmoXcmq39oB4g02zSzvND1A6ZYQo/iK1vNeZGgjn026tYbmrV2qc4QjGzi8O5QpKdpKUqqldczd23Gy5mvMUqicf4seeS93mkrvXyavbb8GeuQ+MbeSO4WS78GxahdKovm8ReHdUntP7Ih0K/N9pCawNR1nTtV1e91kT2m+zgmvtes7bzXstNm82yvOapTowlGWGVP2024ucot07U6TnPkjv700opp+90d7BGUlH95K8FzRkob8z+F/a0jfV9N9BnxAsPDuoXVpe63qV7oWoaFpdlqWkaJq1tCGsrvwtp+g+DdBuoYo1Xwve+Fta1yPVvDugQ6uIyPDelaclnBas1zFqNSlOo60pSlKFKioNXgnJOjGrzQ0SdNTnOEo2cvds3cpJJJKyUpau8ndOyd9eaMnr711FaaHjPm6dqpttX0611Lw3o1hrWgQanFp9/a3mr2Vlret3FzZxJLdalpt3Neadqnh947ZHs7V1S5uZppNPS5WWfnlTmqd7e4ry5nKTqQlJWglq1HlaTaSVrt9QVZRk1Jq/wxWluXXdbvVu77GYmu3Gg+Hde1bRb7xRqWp2090NR0eHTngXT/AniCwutX113tdKv/D2p3GleL7LWfPtry/tbLSrfS2e3v31a0+xzN34fDwnXmqM6sKLpzpU7TtzzrU6fPOSa5ZpTja6XK1dNN7ROvOVG8krqTumrKMNraNa2V1r1utDjPE2o2eni18LeLLsw+GNEXxVFMLSSOTVdb0SDXZY55ri51JpZbOOTTU0xtFvLCwlVjpKRJZ3AmuriXRUZrEU1Qg5z5lQnUukoVfs8uyTaTXa/QUqkI0ueo17K11Huv7yerV/+HVzkvCSfCTwpr/jqz1zVtd8bPLI5ij0aO8s7XTtN1XX/AAzrVpe6ZqrS3YuNW03TrvXr+f8AtOwWx0G4itmm0vxRPdXltafSPB1cZSwFSUY0Ixw9ajFyjdc9H61G7jG0m5ua9Wlbex4vt6OGniqac6804tqEtVTrU4zik5JpcsudL012Zn61q48Y6Lb6zp1hZXEUtzF4fv72+hsIdRsbs6Xa6dbNqUNtM0ZWfWr2WDQvEN8umm6lLxXl7PcfYqMPgHhoRpVHUnKMVXi6NP2qdOrUpxqVJLmi1GitXC/PPmXK/dd4r4yNWSnTV1L2dJwbSnHk5uaT6NNtWaulre+h3+gapqeg+G/DPhy61DWdM8OT65bawfENrdQyjRPE/jCC/l0hrOCSHba3+mW2p6Cp1SLUTLJBeanLo99puqLALiZUeeq6sI8kKXtHzO6iuTl5movSaldcu+0rHRCvyU+WUnNSiry3mpt6J22S66aeRyvgTS9Q8T6LqEet2V7N4e8J2V6/m6rZalJd6lq+m6vf6he6Na3twxl0fV7vw1eLanSoZtRtrzwzMl5b24ZLq+0jorRhhaktva1Ze7y+/FxlBN7Xhp/ds1s7owpz9tFq75IvdJRu9nunPy1dux13xB+HmreEbnT5dG8S6jqNvc3Gl+LfDWt6tJfeFLPVdFsLPTNLc2ekSR+HNB8Qf8Ixe6fq+i65LoGsXr3l1qOgWmlXVvrFrr0E006Ek4zqx/d1KTTkpR9+Nk+WEfi5+ZRbkvdSUuthycbXptqcJxST1Sb3lNpJKPLdpPd8r1Nn/hG/EPgz4ZWfjqB/EjapdfFW80W008arbWmh6hHaWKa9c2dra/bDdi0fxB/bcO2PXGn1y/8ACuj6NYTvd3cF7DXsXVo8zg6cFS9jHkTuuWNGcakObmbulVVSTuk1bRpmzqSjNx53NKreUXGPLK97J8qV0+aMkuvutaHu/wAHvif+1JrHw61DQPgZbeMdX8O+D/EtjB4Y0nQ77wx/Z2naLd/8LDvdT1TWJtNlnuNO13RNda0u720m1e4t9eubrQ/tNpJdWHg9q7cJiM1jQjh8NiK/Lh6rxFKjTd5RU7xfO0nNP3lyxk+WFmoxS0ObELDSqurWUIe1SoznPm0jrJKK5krNwupNPS6vqereL/Bn7X39rJp2uWHxR8b+H4NWtbCx8QfEfxNaG2tbK50y0svENjrNjY6sLOPRNZh0lZdd1CaO6s1sJ5bSK21O8uLrUBpi6ec1pqVepiEuXSVSpFNX3TlZRbk9G3e/kxUJ4Cmk6UqKknzuEYOSlKKbvZtuy393T5He/Bf9kX4ka98PvGtpdXV18OPi/YXeg2/gfxNew3Njb2fia7GseKdX0jVdVihuJpjq1jrejXxme7tte8M6peQ295dNpt7q/h/UYwuUOv8AWlXhOlXoTpPCVZTSpOq6dSpVjUVkpL2cJJWs1KTbbSMKuYRpVaM4SVWMr1K1OMG37KUuSMldcq5ZyTXMn0SXM0ejfs+/D7xnd6/4hs/HXh7w38S/h5qHh7VPhPcmzW0vtSudBn1jxLo+ri617V7G91SfWtO1b4Z3ULacfElyvh3V72x1FpJri8+1VWV4bHwmpVKEquGqRWFlzOLl7Kk7VeWWlpRcZVYJKzstJK6d42rQkpKOIjCUXTrRUFaztBpNWau4/u5Wt7za0Pnbw9+xifBPxF1TwT4v1fw7ZeCNa8J/FXwzLe2x1Dxilsvw48VfDm58LeL9M8OX5v7G7T/hOvGOg69rHhe/06y0G317Q/EGg6jYPo+mwzX+sMuWHxlCOIqydKOJx1J+wck240cNThyKN52WIn7Kq07NRklZXZjLEOeHqyUE5ezw9RqaTiuepJybcvd0hDnp36tb6DP2cv2O/jJofxAh1X4heL/CHg/xH4N1ey01LTV4ZJV8U6PpWuf6eq6laanc29zpMkOg6Dc2c2q6drWmzTOWmit5rcPSw2BqVcTVhUxmHwSo4mnJLFtzVVQlqqdmnytpxTlftudNTExVKnVVF11Km4c1CKhy3i3zTSVua2r5UrrXbU9S8b/8E4vFlz4y+JjeCfiX8NrDwb4g1rxR8R/BPgbQWksdY1Oa8Q3mp6NffadGWDSrHRdATUNO8MlL2/0eyuLXQtVtLHRre3u7Uehi8kqzxE1HFYafPCdWlSoJe1qUKdT6zUp01zJXqOMopSt7t7tWuebQxyhh05wr02pQhKdRxVN1Ks+SEpTcZNQu0puLultZnvM37B/w7sB8MviPoNh4gi0W88V239qeCPjA3hi31mG2v/CNvBpNlp19JbXOha9HYTeG7jxLPZQXGuXHie81DWZtf1i8Q+IvDuv61MioQhg69CVf6vXrQjOOMjS9pFShN8sIqPLJOVN2upRlFtWe5nDNXKpWw1RUvbQhLl+rylUhdJt88rJxck4xla2lrNM+PI4fFniD9of9qDwR4qu9Z161i0aPRLjxHeC1sopfBvg7U/hN4y8P6aNB8N6b4JtZmX4UeHdbF7b6K/hiC4vhq9lbymW2tNaj4MbFTxtajWqRqVKuCqRuo04ONGjUpydSShFQdSMISsuVtxgvdaO/CtRpU6kKfs4UsRTUr83K5VlNJRTvLWUYLmvb3u51n7GPwU8MeMZm+IXiXxP4m1LUbXxfotnf+APE0cEmheKND1W+j1/VBr66pDeQaroX2PU/HMFxplhOmi6vqiWct6LaMPpsHmZRhMHLEe1xNWlUdCvGKwygowq0pSadSo5rlcIK3Nqknvo0jqx1fE+xdOlTajVp61otr2dS7tGGt1Npeej0Vz7x8a+PPhZ8PfiefBXh/wAFeDtJv9V8O634x0uX4eeGvB/hjVpdd+HV3ouoQ6Ppl5p1pY3eras6PeWV3oAvAkukNObqSPT7o3DfQY7G0KOZUsFgsNQw7qU5qlicNhsPRqLE+ydWNGnWUN5NK8FebVup5eFw054RV69etP2c4KpCtXrVH7N1IwqSjHnumk7t3ttfRHnyaZ4Z+L/xd8O+MNZ+F9m15pWg/wDCV32safa6boPiH7LJ/wAJzYWGrapevfWeo3ED2el+EI7PTrhp5bXULvXFhsooIrhn86jUWcYrD162DmpUqDxU5YVww8WnUnTcpqK5ZRfs4cj0SbklvZddSLwNKrTo4m0J1adGKnzVLT5FLlTnd3UpyUldtWinqrvqvjb4M+EXwn+HvjjxTZ/Dw6XeaxdeC73+w7a9uNC0nVBb/EWG81WK2bRLnSJdK1G/FzqEusap9pzqX2PSLW/nnFlDGvTmuAyzDYXFcmEnTqVvquKalOT5qNPEL2kUr3UraWvrZ6XWmOCr4qtWw98QqkFGvSnJQVqdWVJzhK8lZJyglFu7s+ujPhPXfA0mkf2toGrX48TXWh/D34oeKdH8QXXhjRNR0zxDDpdjY+HLCPQp3txbf2Lb2htZv7OFhO91r1/rv2zV2tZtGtZPmXRpxpqbipThTzG0d+eOHrRp4dp95Qk5N7SdnBJaP2o1HUly6KKrYWDUeinTc6jtfRqStqrK9me96B4i+y/D/wCH/wCzvo2m3upeP9c0WPU0GgvpujG1W08KzRX0drJdf2H4bvodesLXxgYru81nRUju7WG0ZpH1OGSLuw03VwOCyilBrE18TCtNy5Y+z5KjbalaK5fZN8ylzK7vorHHWg6WJq5hWkvY0o2iknJO8UveS15lO3Kk1s01c5jRfHvwR+GHjPwr8N2s7+w8YeCvGnh3xJq/ha6077RZ63YSaPcr4ws7a80dr7w/pXm3WqWniBbTQtR1DRbDVtND6C11py2902FOGBwtS0oqo8PicEnTdpe1jG0K8fcS0dOtR+G0Uva76cst1MTT5qdSovbYeuqcvhcakYOUW1JN2aUouO92loeIz62I77xXoGn69qngnTdA+M/irwLqeo3Ei6x/b3h3TfFmk2uua7rWqHSrPT9AsrbUtVsvEenaejTpY6lY28Om3UctnYS3Hj4ulGNavThOUKTdRJy96p7OM7O/Kkr35bPl5X80evhqjnRg6jipcsE2rpN8qvpJ3Wt9/TcIfG6eNY9b0qPxlqNtZP4i066uJmW+8RW9lp13bwapouhf2XZy6l4RbSPt1vDZx2Gq6k0Md3YFrqKz1CzgS/56cq1RSnGvONGnZOVbnqOcKekI04r3I6fAnG6Wmhq4x5rWV5JvmjbZ+ffy69jxDxXqt3OniAG5tHk+1XzPM9zfXWqXMeoy6tOt1qWt6hHcSaheqJrmHUJnu/tN6JpTcC8gs4rS2puc/eSs5+9K6tzdm+2yfu2V+g48sIpX0WnS+p8j+Lb+Y3FjrOmyuGtYZpr0XGlw3FvcR7rZDJGglJghjhup9zTWhZ0sfNlkWaCELtS5fgnTfNPaaa5L2uuZb9Et0YVW5PnhJ8tPWa/uu1+XTV2bPPoPFtjaa4ZmtlhguV0RrmdYllRhahLR7q2aSOL7FcX+mxvFPdQLHdOVkkmhuJ5gkXZLB1alCEqXvtScZLeWl78qW6Ulp2iu+q5PrVKNe+0Fsno9YWV+l2/LqdjLr+m+ML+ez1K6vbjT77w3fvdMdLaKCy1y03R2VpppgktLjUfs1ncRutjeTvII5by4FpdQvaWaxClLDKnWm4xqRcoximveTb1lF3dlJWurfeae1hXnKDlL2U6ba3aTVlo0tNV01ucVJqUcVvqPgq/0+zGm6cqX/h3U5tI0W18UPNdRQrJLd6vBaRanNYrbRi2OlX15PY2sVv8AbIoor67nd9asG4Uq9KbqTnKTxDamoU5q3uQTeyW1+ZN7b2MKfInKlUik4Q/dzdlJrXlbtpp6XWl3qZf9mWkLwYLzOy+ZIok8zy95Vz5kTeZt3NIRnbtKDBBVABjOpNxlFuyUZS2Su7bdE1oul/MtU4c0W+6107+h2Yhjme0/cSCGF4iYYSVEkDTLtjMxcYBlYSKVdJyxVWPloEXgtKUuZSgvd5XFptvfZ30unZee53U4RUbc3V9V2R1Floz3EQzbPFdhlSFJDKkj7TELdpLhXiniESs8ism2TeVUyl5GIxceSfNa6bvZ/wA3Z215bWv131LcE04q97Xbe3Ls7ab79dNND0TVW8PeJV0z+1p7izgtNM0bRWe5e5ljItrC10+8u5ThdQlWG+ht59kACkC7k3xrFuOFNShWlJWpylVteGqipb2Urq3ZtOw5+yklGTlNWStJr7K30W7/AKscxf3N9rw0Pwm1ttttL1OzT+17KIy20ttb3l4L83m9pJYriOG7gulWIRQyGO8Z4pJFRofRpWipzqShFqPLG6ck1K/Nt1XKrd7+RzVIuUadKKf8SLc2m4wgr83NbW7ulH0d0z2Pw7o9/olray3l1qLaNr1wNHtNFtmglErWtjb3sf2We6VzbXC3TQfaRfq053T24llhkvbevOrThOKad3HdvRu9vvtZ7HZQi6Mkp35X8MUmkrfFrr5eWh9pfsj2V/Z+P/H81zp1tBZ2egWdpbx3cP2yL7fqc+km5a2+0xrLcJAdDjh+2LJc6c32ZbLT7iSKzmZPquDqkpYrEwaV1l3MuW791VY8qd3pLe/W1tjzc75/YUvelbnb+7l8v6/A+8DZ3E8s0r3jRT4Xn+z9OFupLEgLAml2+Y9ihVDXE7Bc+ZLwSf0NLmbvddT59pdvxl/mE0TQxeU9vp97cMGaJzptlAziMlkInWD7QJxKPnYSQhlxt2AGEQ/yH9/o23+ZgiG4a6croejecSzyzXlmlx5lw8nzssjR7coS2N+4hAAHMiGhGjl7seacraWSa009HoXEsDEN/wDZHhyVijxyRTQSCCNmLNkeQIJGeMsI1VpTGCxZYUXYgP6/ryIT1d5T5elmr76fZfTyPO/HfxW+HHwl0ybWPiZ4l+H/AIesjbO3/EwvLWzvJPLRpillHPPNNdM6qq7be2Lk8qQ5VW0p0a1ZqNGlKo27e6m153a0VkRUqU6S5q1f2FO3MpVGlp3s0r38tz8kvjZ/wWH8AeHru4sPg78L18a3aySxR+IvFd5daZoCQIR9nmttOs7e31m6iXaBIs0mn+YqkrM0TROPocHw5ian7zEVI0EmuWC1qST311Se71W23l87juJcJQSjg1UxlSz5qqXJTTv2laVktG76tO3Q/Jn46ftp/Hf9oZ2j8cXunWfhu4w8Xg/w4L/Q/DLKGVY/tNu9y9zqeQEeP+0r3UXUhnijjCAQ/R4XJsFg5OdNOdRpfvJ2k07WfLGUeVWWnw677nzOMz/McbBU6joqhdfu4RklJcyfLK825Xlum/JW0t8uQahYPM1xJ4W8OLC4WGXzLW5ntiQr8LDC0LTzguWExmDEhFYuvB9HkkkuWvVi481nGSjLW99Uk1o7abLQ8tTpKT5sFhVGb29h91rvWzSve/Xqfoj+xR+yR4h/ax+JemeCNG0LRvDPhvR7CLWPGXimPSrlYvD/AIelc28VwIH1FjfazqjkQaXYySI11IJ7i5ure2tLpo/Ax2OlhYyf1itOpLm5FKo5xbs9JLqu/wCJ9Jl+BWJScsLh6UFZz5KEYO3RqTXMp6aWate+p/ZF+zX8FfA/7Mvww074UfDqwin8OWN5eardXmuTXF3r+q6zqccH9oarqEv2lrYC5FvbRJb2VpbwW8MEEdvFGxeQ/K1MTVqzc6jUpPra2ny82fTqEIKKhFQjBJKKbaVterb9fvPVdattGv4ntr/wzpmo2Vwn7+3Z7yK1uI2Q5juYS0rljku0ZRoVIVTEVLbcXLmd3btboWpS+w9elv5un42PFLTTNA8Q3l9e6JYX2mQ2F7PFHDa3Vpaabe3FpNJbyRS213p19JeacxWTKwS6dcGRV2SAKoVadEl5L/g3OjmkopTsnJa73u9Or3/pHYQRarGkYtbbQbVGbKMbSWV8sAPMcCZXwV4OScAZC8kl2fS/3EXjHSTb/r0L40uPa8t3baZq9yrB2N+mrC2jPyAFLa21W3ijwd5k8vYf9Xg7PkKafZ/cNuK3bX+GxLdT38cQfT9N8N2KxrhnsrXVElYqBmRRdaldRK0agCMLGoGSWXogG10SXpf9WxKcFfVvbdr/ACPMNY0m/vLS7u9SOhraLbzXF1qmo3F5a2tvbQxPcTXd3PPqdpa20EMYaSZ2dIo4oszbQrF1KDlZWd76JdX93/Dm0alOD5m3s92krJ6vZWS/rQ/kQ/4KPftmW/xY8d638J/hlJpuvfCjw9ci1utesdQ1rT9P8ZataGMT31mlle20mo+G7Rwy6bcODHqe6W+CvatZEfZ5Hkyw0Vi8UpxrS1pU7RfJDpKV4P3nfuumh8VxJxDPEWy/CWqYWmuWvKTmlVqXulGUZxbhHe13FvSSZ+XkWrWwYQL4YsrXCRGTytQ1y4gkMCzGZzDdag8jySecpKhhHHtKxYEm9PqHFy1dSTvra0V+SR8csR7yth4U76Sab5X3aXM7X3XRD31OB0a1bR9Lu9jGPC3usO4VWy6bra8XChMI7u8ifIjJsA2tKp8rbVSSv/htr6pr+vMr2kZScVQpyd3Zvn113dp2s93bq9Cr/aWLh1m0nS7eNFAgjiuNTlHmI7qHH2i4d3jQOjMpfDMEYu210p8ievM33emt/RWM/aVItqVOkrXVkpd+jcndefUqXuoRzBDHoVogRx5jpcaiz3bNgsX33+IwHBdvJRS7DBkEQVVappbSkv69AlUcrfuVKyslFWf4toz7XWbuzv457DT3tJLV2uLd7a5khuIZ0hzE6OqsyNE4MkbRtHKT8wkDpupyhGcHCVpRkrSUkmmuqaaafb8uhnGpOFRTpxnGcXeKg+WcWtmmtrb9rb6M/Z79kb/grV4/8ER6H8N/2hrH/hMfBscsFjb/ABHv7e7vvGegW7JGlsuvgTwS+K9Otgylr+4kXX47dpmku9VCw2y/KZpw3CopVcA1Gs1zvDt+7OMfdfJ0hKMYt+cVs27n22UcVThKFDNac1huXlWLVuelJydnW3c6abUmkubXRrp/Qn4a8cweP9D0zxF4OvvB3ifQtQsLPU9N1bSo7i4trjT7ze9vPEWvh8r+W6Im6GSGVJEkJeOSNfh5QqU5yp1IuFSLacJbqz0fo9HfzP0SCw04wqU63tITipwnGzjODStOOl+WV7pN3js9Uyf7Vqcb4FpprDKGGR4JnaNWbeSsiXUTBQ7bkRnKhumSd1I0apJX5pP+vT+vI6ewvbqMG4S30ZmjZFbz7a7bYd4OxXkupR8pO0qkciEDaWUEmkYSjF3ab269ztIr+4TTL6SSz0pwllcPujsy0oZYXZnKStdWzFgoKrPZzdNrwzrhK5sZ/umK0v8A7PX07/updtfIKP8AGo/9faf/AKWj4zPiC60mFFk1N11OLTLmO4aXTYLyxniuop4rW11PUtY0aDTdZNnfJepfadYXtlHdxz21zHp1o984tv559nHlhOytzR0U3zuVo6JN2s9Fqt7rofri+Kp/18k/x8/6/E5mVNb1KeyuYdQs3ntHgsRcaXb3GnPco6Sxz2cF7a3F9cW8MttYxapNo8CXV3LJrkumXwS3gs9PsfUyyVKOMwicJJvF4e3O1f8AiwV1ZLT9bmGNk1gsYtP92xHf/n1L+up/Pbb3qza5cXthBdwJHf6rNeSpbTbrm4vAFtJGjWKVoI4oLhpbZYFt3unvLjUBLJPJC7f0DjYOPtKNScajlW5bJu1HD08TKcopO7lKVknJ6tJX+FX/AA3DVo1FCtT9tTVKjzNqi6jrYirhoU4uTp25Ix1cYpWT5uVas+jfB6WGpXtrYatC32+WVBFpxtpItQW41JRf2lzHGwka6tdVspIbxb66ubBYIRFaWMIN5Iyfm2e+3ourOjb2ceWSlZSpuk3rJt6px6pJ/I+9yVxnGmsRzQdmqlOTaqwrRWjklo4z0V07qze57hf3NnYeHL5jZxmaO3hktI4U+zwzuXV57eaQGKeNZY4z5cjeaHzPDJctNDBbn5iharOVTmb5XaLcnK7evMm+lto20ufRSnypw5Y3stUuXSy0st/Xd79Qh0DTbC2shKkIivtPmjnnmfyLhjLLJclrqznvJLu2vBeJLbKRbwQyS3I+ytINPAdzrVFKalUlfnp8sI6QkuR6ySe73e+rMlThZNxTklJczWqU5KWnZpq1ylHolvZ28l3FdyrZ39xPPFNKhnke3uLSeCCVQsyOv9ny3c88txbQqBKLW0muYFjkVB14JKNWClVTThHaMfdaly27t3SMJ0ffXLUlBWc31cvJt973b3uevW3j3w0vgxtTms9JMniY6la6RM+syWlrHqdtPNBrdlcwakb61vZBpmrvJpnnXNvcQjULO609yLmeF8vZVIUHUdF1udpUnS05J0rxnGae7d/elumut7kacyaq8mj9yot+7g91Dol95T8P+KH0Tw5Fr8UWkvq9rrOn6Vq2pPbxW9jcRazotzq2n2txLcaspm13U7TQtdurK2tkIivNJe2ul0ye5KnCGBrzhUqU4yhSpyX7zSybe6TavaWn+QpSpRlCLqxdSdrRj/W1tbn1t4M8T+D7fwrf6LqenWusajqcN3q2gXMv2LUvLnmsLXTPFME7S6mAlxaX1/PYvbyyFIPsVo8DSJbpaXPVGWGlhsTSqKNSpGHtKEpU1J+2klSlePNHmja7UOZKM/3i1Vng1VdaEk1GCjONVNvl5YuUovbdqz062XYwNY8beD7w6rDLpmkTPZDxDp8i3CwWgm0TQrOy1XV9FgvLK1tLPXootS0ttRj09tRAv3S0awjgv47aG54/a8z/AHcpRdRudZJcjik3UlFe9J2Uk5L3tdtmbJKWs3FqHw2XNG01o1fq1LXs2z5E1rwR8PoNWuPDWr6bpWonw7Dp3jPw/wCJL7VLmHS9Zs31XUb+fwzFeTahZTWobVfEbafe6hbWurXHibUNL1KaDSQj2P8AZ/p0cfiKPtJ4epeGKoujJTgpPpFVJN7tJWSfS2uiMKuFoy5ZVYq8Jc14rl0vflSW13Zvv16ntHxL0+HwzpU/jO+0Dw1c+FY/CfhXR/F803ifRrDS9c8QWwsLLwjpmh6Lc/2PrV/De6LeT3M8mg6HHrML6MLc6Lpg0jWXn0p5deFJzjOaw0n7SUbRUlOm6sWtfdbty2V7LXyM5YiKk1GVNTqKpyRleKSgrPVX26N6shv/ABl4aXwhDfanrlm9lZDUdN+GGnXyX82rQXUKz67baPrMuoyNq9hPqdvJF4njh1GG3tNEuNbR9FnuGg063sef6nKrBVIS9pRoVqcZqEVHkvK/713TcLP37X93a41WimotqE5x5Yqd0pvXmVO176Nct929dDCbxB8P9e0X7ZPpuhRy6bpsGgRRaXNa3tzb+IIW1STTLLxPPeRyC9s57iO+sbMW93da3fW9olwYrO3vtOktebEUMRFxbhUjJSXIqUnz1Hf3aiTXLZu0U3d3i76JGsKlL3neLdnGXOtna7V90tfVb9zgdJ8S6HYRXlt4Zub7TZrqx1fTJJ3l0jU31a98ceBr6zsrOwtL6PTpktfCPhl7zwdrZuPFlzbfZ7nwtqtz4X0TWtB03S5/RpTcfY1KVGttOnKpVmpulzQtZQ5Yxjao5Pyvd72MHFu6lUU41GrKOqcoS55J+kOVd2rehxzeF38YXfg5WtIdNF5Pq/h3Tom08apotvH4h102senqrjUIpiNJvG1CR5459Zs7fR7OUia6S4tD6mBg6NaN+Vxq1KVSd4p8jpNydSLe7k3y2030OTEyjUU7S92mm7dHG6XK+66t6/kcnf8AhDU7pNLuZbvVdO0/xRqEWhiHTNLv21OHxNpPh/w7cz2GoW0c101n4gu9P1S0utKXUbe0fWbuaO3hlGmNrcun+3gqEvZuNRU26CqOmqznLn5qkpwVOzjarPmlZS0ahq09H42KqJzTjNTVTkpv2MY/uYxUv3tWV/epxvrpdN6J3Zr+CvDvgifWZdMu28U+MbyXSb+XTvD/AIThOlSXOq299MsWntcalCuqeKLGwsLxNY1u2B0JrvRIrqSS+sbnTSNYuvKcOeMI8rjFxqpuzpxlb2cZS3jblko2Tvr2V1GlTnOLU5cuvK7fFtfr2tbufYPgb4C6L8cvCOo+ObnxToUXhHwfZaHovjjxNb/EXU5/Fuhf2X4YbxBZazZaI3hS1Sx8PzaFpd/4MGnS6pfx22oeG7W7068tbHR59BaFQr1IPFc1HD06NanhcRGtUhCdOUoVZwfsZWhLmcJLSWi3eyNPbUI1vYtVKs63tK1F0rqM4Q5ee77q8dP6f64fsy/s0/BDwT4W8JeJfBeha/4e8Q/Eb4aeAPEviq4t9WbxPZLqWq6DZw3Gm6V4i8SWOph7G2l1TU55pLW4jkubNAI0SGwijT7DCZVla+q1KUcYnUwtGsrwcItVLufK6l07tWXKk7O54mIxeKdOftPZRiq1anDnTd/ZtJfC4u7X5b31Lv7YN/rKeCvG/wAOD4f07xvbfFL4eeIPCHwbhvNKil1O81jUvCvizXfHWn6fqRTxFc/2x4V8IeE7zxPpupXOneHrF/tQtCNRu9MvmtenMvrmElOCpLEYOWGn9Sj9WhWnC7gp+9TiqkJxXNBySa1fVozy+OGrJTdX2OI9sniLTqKMoKMuX3XKUXF+7LvdJX1Z8i/AOXwHeDQ7D4rfCDwroEXxg0DT28O6xqek2Mek/E3xd4Y8H6sYfjl4c8P6oE0xUm8P+KPBkmsJFbW8Vprd3da7BfX13pOoT3HzOFqUIVYrH5fSpQq4Z0MPGpCa9riI0a0MNUj76aV6ro4lNK9Wam/eVj16sJShy4PF+2lTxPPVkvip06laj7SnVX80504VKDV+SlGcLWP0I0n4Z6l4za0l+GmsaH8F9N0SKaOfSNG+HSSQ+J38S/D7RdY0rXInh1PSrW5sbbxFrs1xPPDa3ltf3Hh46PI6Cz1Mn6mhl1TG1I/Uq2HwNPD0aSnCFBynUli6NHESbcLylTveNNNtQSsnqeHVxkcJG9fmxXtpzcearGEaSo1atF0+aenMuVfjp1OF/ag+Hvijwt8M720Pj+xvfFHijxFfRaRd2vh3UdNgtPD+keFfEfim90W5Nzr+vpf6udM8P3SwaxILeyu7xYs+Hmik+yV5+e5RUwuFiquMVaviKyp0IqLjCEIUvrDi4yd1Nxg0m1dO3U7MpzGOJr1LYeFKhSoSnPVTqS5pOjzQktOSKfO7Xv6XPhH9gfx58Qv2mvDvxw8N/ED4h6quoX/j3w7q+maratp2jRRaQLSxnNx4a1fSdLtSNeszo/hmDW7G4Kz3ljFou63iub/ztT8fAxeYqthoYr6vKv7HGRp1X7/seRxqShL7Mmq1KKjfWMndnbWksJGjiVRdWFOP1eFSmvcs5UqkfaJ72cE+qTatsr9N8P8A4rQeGNR+NWsaZfto/wANvC/hHw1rnhu2v9XsdK0+8+IOtjxJc+NptGT7VJLp51ye9s/GllctbPYxWusRXU7RC7iim4adZ4ZZlKOIqU1Rp82Gw1R+97Z+1wUpRs2vedOVfVXtPyu+l0vayoydL2l6kZ1q0NIKHIsRGElvo7U9OqvYt33xo8EfDX42/s3fF3U/EVnpXg7xr4c1XXNXtLaJdQHgex+NA+DU6ad4lvUt1l0O6u/Gev694k8Q3k8Vrb2zavb6jq8dpZaib2vXXJgs4y3FVK8JSg54iad5Qoe1pYWNWnVi9Pa1J1J14JXXLLmburHPJqvl2Mo06couMY0Iz+zOVGpUrUW77fumoNa2tpvY+fP23fj54Q0fxNoHxB8Lazb/ABDsPEX2zSLXWvDfjDSLHTvC2vale+LfFlndazcy6T4iiul1TTNT0+a1tUks7gabp0k0EkkEkJfyMa8Pjq854aTxDjh3VapRbklLF1HdJa+aUbs9DCylgcNCFeKXLX9m9brTDRv5dbdrnpXwk+LvwU+E/wAbfBvja8+MkXiC3j8B/EVviP8AbHtLmz1nV9K0a30XQ/APhS7RI45PE2s3niuK6vrGDVNau72XTdLg+xWca6guk6ZNGjgsZhcS8TNxhhMc8VKtGd4uph504UWpq8ZV+aUKTV1zp6rUyzKMsVha9GEYQbrYWNG2itGtCrt3TS9bvscppn7emkfE/wDZg0n4deIvFMer/EKzHi3ULqx1iB9JvT4e0/UfiHoc93NNarcPFdw+C9X0RIUH9npdXVrrkbXdnYWU0M3RmeY4nD5fQwM1K9GGGh7RaJ1pU5u0Z7xlGliKcouKdna1jky/AYfE43EYykuZudT90pNT9lTnTgny2s1Oph5r5tdFfwHRf2pfhNH4ZvbbwN4SbUtb0H4Q+JfAmvanq+mYvY59YsLDwsmsm5l0zxLaw/anvdX1U+Hl1KPQtS0/XpbIz3EklhZR+XiMROjHDp4dQq4ihWjDEVqlNbwmp25nzzvF2TVrvRanoU1Cbqw+sJRhXhJ0nHVOE4tU97e6/eT87dze/Zh+OWj+DvF+iancW3iTxl4euNC1XQ9S8B39nYXrz372kOi3MlvDaQ2mj/Zor+EQ6dpCahey3H2zSWmnXUtSFifNwNeOCx0Z1KU8XTpQqRq00klONa2sXd6J2XRvW52VqP1rBuFOtGnOVWE039h0ZSba115k7N9Olz6t+I37T+uaX4z0rVLTQdKsoda8M6Hq9jofjDw/9vl8J+ImTxvf6tLJPpEg1fTdR8O2U+k+H7iGwa780Xkl+IU0e11bU7X062cY2nVpVKUaUaM6EalSFahCVWNZ1a1qtOT/AIVRQUYc0NbRXc5KOXYf2Xs6s6krc69pTqStUhNpyXorL79jyG0/bfXxDr2ry6VZabHf2PwnSyu9atWtvClvqcHh6PW/GVvp+mJq1tZWUmjajpmrR2FvpaWFzrw1S709RD9nuIbZ8XjMVOKqUqlOnOrQhRqVKUVClGjRxVWapuC+FT20vt30NIYbC05KF6lSEKs6yjUk5t1KjXvOT1VuX5/JGj4n+P8Ab/FLWfhl/wAJfpc2seEtJtvEmm6mLWLStV8R+MPCfifW1t7GDULeXV7SxbQbbWYxYaxN/Z+paZFqFlpi2esjULZLnUFWxtbFwwc8XKpWqUKVanzw91VFVmqjlUinZ8t7R366q46WEjSlXdFKMKrg/Z7KHJBQ07ppXe1tNzzLxd8QtY1q18WW3izQm0TxFqmlz+CvDMUVzqWkpoek614u0bVIbi3863gv7+w0jw5okttdS6nYWjT3Gsavf2VxbWtr52q805KEJU68LScJ04csmvZwnyvS1+a3L36tM3UHdezsndSlr8covR/p/wAE4Cy+Onii0+Il2bLVNVstR/4VX/whemeJrzwrNpljbvHpOs2t1q+jaxFqsMq3+hy6s15o15FGNLaS+n0e3insND07Wbi6VV4arh8VDEUKjVOrT5Z83tIRmmlK1mvdva6d3p3MqjlV9phpRnCMmqkpKzptqafLe97/AC2v6Hhtn4y0LW/iXp/iPU9V8T2t5pXhP+xdQu7DS7eWG71Gay07Sor6y1KfU4YdN1TS7t5L4Q6qs2m3Een3G+81RL5dFliU70muaHNKdufkSnOHJCHNHtGfs4yT31StbeqVniUlJ2pqc1C2l3KPXo1zWXlqeyaJ44/sLwlrHiGPXbSxudRl8P65rUfiK0gl8VXesa3Z+FrjXdV8OaRpemQ67aeGbu+stS/tCZdXsfLuda0O1bTLLT9YgvNa5XBRla8XFqEXq5TlzxcndtaW5bNLq1qbwjC8qabum27r+W6f5ljwv4q8S+Nxq9lH4L8KXXinU/7PuU1F7rQ9Ftra11RdQvdOh0Kaa+t9U8SXNwLK8ufDVvFp93H5P9iDTE1KXWi15jKNSLnCMF7sm1a8UoXfJey95tbvobxnCNld6LlenbTv5HjOk+F73xd4qu9LZL3RvJi01oYb7UtWmZD4h0q9vtHaCz1COO8uwmoRxnUlttNljtYGkMBiga3E0ShUtGTlDTTku29Xbt0vf8B88JOybbe2hgeMvDs/gbXtWm0/xPpU3ifw7448N2N94Rht7zTNZbw3q+i295ZeKrCLULPTHurG2+2myv8ATo4xqErXtus8Wm+T+86YUo2UaslScoycJS+20m0l5XSi+2vY5ZzkqjUXorOqv+nckoqS81JqyejsfOHjbwZKfFvivSrKCK61K18T65p91olnHrNuF020vXhsJrOTVYLbUZoNTtmjntIbu2ivkW5skMMt9eyG29WjVeFjTVROEXTcqda96dRuTjOMevutyj6xeljzatD2tSfs5xcua7g/isrOL9ZRSb7X6nu3w0n0L4b/AA+8S2HjDwnqfhn4g+JvCOp654U8T3Oq6BqWkXnhfV/EF3oWbbwlqkMupeHNUtdQ03V9LOpR3n2+OOMi90uwtYRqF/y4+mpTo1KSlVVfWEo25fcaUoJvXWSbd1vp3OjCylCFSM7U3COrvolzaO617feecW3w90zWNK1PxDp1/fTDS767srK1vTa3Muo6PqCafqGmfa7mB5IbeaytrucXuxGS4lurURuCkoTGWInFTp+y5YScZSjJ2cJLdpW1v52NIYdVWpwq+0ceZNJaWfZt3bXodL4J8D211rGvadqby3Msfh7V7jRINOkGoXk+s6ddxpBuit7mMTWtxB5n2eBTJdfZ7kOqiS0lA56k4Si781ktbK7fNpFLW1200dEY8k+Wo1ZwTine2jbnJ2/lirq3bvY63xf8O/EXh/UrjT4vC3iSGxs76208zvpd7b2keqKtm2pWyyCBI5lhvPtKWjwCP7VFGk8EzLKss3LyW1bXNHWSXR78r87WfzOiLi2uRNK630v5ry8/JmFc6pew3sxGlTRJDcSEtKJfNhktUTzIArW8ZgeNbYgM/wC9RQAYmYh4M5bOfeW3rYbqS97ZKN162/4ewyXWLS1uGT7izQqImuz50yGUWtxaxsXKCWWCG5eIOkZkkQDa4Down2LanOOuquvvMfbxXxaempu6DcnQtUi8QTJH9ngnt3vrZpI0LwtDu8qdRHKp+0QTCdWkQpLHNOSsYUs2FSVSceSn8Un30drdfmjqpz9nzNr3dOZ323tb119PmekaJrV/fahbFr4RxX13JbIs0FxLHDJYXBntZFvDChhEVsrPLNgoZJEcJcNjbyVI8vM38MLcz9b9PkzanJy5bu/Nf5WS277/AIH6M/sno8niHxbHeylpv7KV7mWEv9m32+pw2+CJNsnnzSb5BEGb5Nl8mwXrNL9ZwRf+0cbFyvbAys3pvUgednn8ChHtUlb/AMkPuQJEm5cHBVcCZAu5WJBVNyl238DKscYHzEnA/Tnu/U+be7HmLTESW4vsWcMaF/MupUgijC4YtvYKuxccbdxIJyQVBMuPNpt1F732Vd9vI+Jvib+31+yV8LtX1DQdY+IEeta5pytHe6b4XtLvXpILpZCr27zaZFcwJNCzYmjmuI2h480KxRD008sxlaHtKdGTh0m9FZ6pvya6nPVxuEoNRrYmnCpb+FGM6lS/+GC2vpfo2l1Pyu/aJ/4Kw+Ndbm1Lw18GfBo8C2Ru5rI+JfEh+2eIRsZPtHk6XGRbabeA5hRLg3sqndMWDDYPYwnD8HyTxdTm0jL2VNte80nrLdxSbTVuqPFxfECpz5MLTk3qvaVE426fC1dPZ2dmrNM/I7xV4j8XfEzxFfa/4q1rUvFGrHzpbrUvEV/NeTRxBDNO6farkJFaxRklLdFSFIw21iqsD9HTpUsNBxpRjTi7fDFXvstd+up85iKtbG15OpOdaUb3U5tQgkk7RhblS7dt77nnVzaQyTxeUsxjlVIAqIgWS4LJHmFBKqtHIzJ+782Rc7RxJsA6I1JqCT0l3v56b+RwThFySW0r6W25f+Cv1HR6PYo4klS4jtkZiBGqRwllYoVHzr5ju4KqmJGOecLGVDdSTja+v8y33v8A8ASpQi05P3YtO1uzTS++x6f4J8N2epan/berWUDWUc/nRW4jgnmvL2SUbFeOBT5hkYyGXaj7pg6kusTEcOJxEqcJKNR8yV5/3UtdO7cemm56uCoxqVfa1qa9mpPkSbfvzvyrvbW9/NXP7Tf+Cd/7MR/Z7+A9hca3YQ23jzx/LZ+K/GgWGGJ9OW4s400Xw0SyLKy6FYboblXDxrqtzqjQlUlXHxmKxDr1nJP3Emor1+0/Py2PrIRVFQpxSVl76XWT2X/buy77n3BbyrFdqjW2+KRwdygeWGZtwADNCmVyjFQVJYYznheU0ez9H+RcvLaK4jkWGO3L3AbM3yB03q2Dg+Y2QCMfKA2Cu5TyAmDaTa3TuvVWPH7jRJrzUtPeO2k0x9GjlsYGtZcW+pwNgG8ktoV2ltyqQZcSRHflwoamdalKMd4u6b1Sv2snfy/E6tdN8uOKN3dmHzAsoxw2GbzG5YYwFIKjDcEHObjPl6GLlc6hNAV4TMQVUrGRcrHvQibB3FzgSJFghtjAcMAQOr9q+y/EiU7W0MTVL3SLdlW0K/JEztMzFVVgW3u/nIFMaANIxR32jnPyk1kaRjJ/Fps138z+Un/gqj/wU8vPiRfeIf2dv2f9YFv8NNLkudL+I/jrSLwMPH0sLGO88P6Jc2sx8zwTC4eK/uFO3xPPFLFGj6DGG1f7PJcqT9njMVG0171Gi9bJ3tOa73SsrdH3PkeIM7a5sDhnfeNetFvV6e5Tla9mr8z80fz7W8322aUKXXbuk4QrCgVgwdNmGDAB+AoK5wFL8j6s+I5+fZuVvnYknmuGQRkPumdYQxBil+UKQxwhGW27WIzuH+sXnaQCurzJKnluE+RimyQFjsG3c5VWADKSw3FGI+bA4Viye6v+A02tU7dCC6umd4/OhWIqvlebEpkaUFTvdmlZ13Eybh/qwcjy8BcsRioppbN3Xl5CnNyabWqSj626+rKDzTNKI0ZjJIfOKOViYFfmPL7gA/GMELuGfQUzO8v5rf16/iSwXLrMTO7o/l/ekLfeMgDYKMZGxzHu79hwSAqMpK2uvcjlu5jtBkfyQThjFHIQpwNyMsoZizfMNxQDb/EQQC0d7e81vfo1Z/g7Ck5tu8r30d1e6as191/Tfofdv7GP7fXxR/ZM1sWDXU/i/wCEV9eQz+J/h7qNySbdJ5ooZ9W8Hz3EhGj64I9ssiKE0/VDb7NStm2w3Vt5GZ5Jh8yhHkjGjiY35KqWs202oT2upbJ9G0e/kfEWJyupKjVc6+AXLzUbKVSm+VJTpzesYRTvKmvdesvi0P6p/g38c/hp+0h4HsfH/wAMPEdnr+j33lw3WmNcRQa7oGoSoryaT4i0xXa60zUrYkHyWL21zG0d3ZXd1aSwXEn5visLXwdeeHxEOSrTlaS3XdNPzTTP1TC4yhjaNPEYacatKorxkundNdJRacX0uj2JbSWFTEGV9jIY/lJZSUJYM27K7mUkqQ6kcgIOa5/zOp6L8TVktWGk6mLkyGB9JvInhWZYSYVtZvMhSWQeWheP5VeZjGrYYk85wxL/ANmxD/6cVf8A03IVJ81ak9v3lNf+To+X9N0/TbwkN566ZPp5urWzku4xHb2K7JbeKGXT20+Jbk3t5FCftJYzLNDdyCeW4Ny385e1nS9yKjaPVrXXrfpvp5n6423KemqnJLXfXTT1f3F4aWwvIobCaS8a5thqLTLKiLeahLA7/Zbh4pJle3+wxaqRMbF3XUXae5BuVn1mXty+rzY/BObd/reGskr6e2h19Tmxt/qWM5kk/q2I0Wt/3Uv+CfzZ+HdVgtLrWore6W8lutYbyxFb28Exe3nuhcWV2PMS5njlOy4CmVrW3k05HEJt8wj+jc3w06uKVScEuV14qzbvzqldp+XLts776a/huT1qNLCuFGs6nP7GpNRjeUJJ1P4kb2TknaLv9l2WyPr6XWLHSbTwZqGneH/EFoutafpV9rR1xZr6a71O3hsbGC7T/X30kU7xxRw3Ss8kbQPfGbOpzaifzXOqEMwlUdGVOliKa9l7CL/dK20qKVryk3aasrJJttvT9By6o8FSp+1pVnQk4cuJqRTrOU20o1vebsre6+Z6t6I7W08RQypqEaXN7DbWLZ1GxeXe6xxXlkqRTwW93FZxo8Lrp32W5TzDmJXWJ1jYfL/Va1CK5lzJNx5vhvLlkmra7X7+R7iq0qspR57Tsna1/dTWt7ry9Pzvx+N9Gddd8PJ9vkgsNGa8xqEGr3qG2u/tiFIsyTu73MpWFA7pFbNmGSKOBbo3fRQwNWdKjVnCTg6lSnGaeidKMElOPWDU31VnFb3uuWvi6NOpVhdOaXNKN7aTXNFLe7a6aadTg7TxjPBq2iWktw4/s7w+t3qqalbLHGkV1D9o+yahZILiK9NpLFeLFFLZ3FpIl1HYXEfkKkVvvicE6dOEqaUasqnxQ1p8qlZ22tzdI6pK+rsmc9PEwq+79lx0bVpU5pX1XVpJp6+Z4vo1hea35R1PUktNPvJo7jNqLS5u724tFS3nkg01ruCaFZXbb51xy6NAolv0EBXsrTo0FJRpSnUtySkvdhRUto3s+Zu21ktDkpxliHd1Ukpc3K/ilZ7qN17r73duzPvq+8X/AA+0OTwfLrUULzz3NhbpYvBd3Goz+E7zQruwWe80zTSNNh+2XFvqU95BBGJIdQu0017G7juEntfHhTspzkpNJ3S5+WDu9OaNnzNdG3pvbQ9CXIpwS+Ozvzava/ufyra61vqepySeAPDniZdbij0iA6q1o/hs3psRpL6JJBDp93PoOn22nXFlDc6dd2QjMMkMkumXkF7d6dcQ2t7HbxYq3N7ZU4RXTntJO6cHyxsua3e65XrrbVS5JXg5ST0+B8slazVmr2Vt+6ujjL6HSF0S2i8Sa9bWmr6GLm31G/kOlaNNreh2VzqtjaQatpVpoNnvm0V7OO+tdEnEUOuanBcwazaXGnFpml+yknTnHnck/ZKLjBu9+dS5moveVryVtLXsk6lzR5Zc9otrTlvpHTfm1vbey3PJ/HvgLxPqOu3+q/D/AFx0j0bR/Gvg290y18QeJNSuNHfwLFZanqi6A3nXyXuleL1ktytmf7PsrnxZqWt2cUeleFxbWdr24KvCNPkrKNCrTlFpynFKUY+7SjUlBzjZU+VJ3l0Vk7o461PVygnKFSTbdubld7vkjdWu73d9dX3NnxB4W8MPpHh2yhtbW1h1LxH4Z8KXdpetfa1b+GtR0jwLDp91HcWNrawahZ29pqepXN1fXljqvirRTrElhPFZ3Cz3UELxFD2tVV6VShR5pck5KqpxUan/AC853Ttpu04O/UpVOWUYyhNpxk4Ky5nOPRR6t9Pe6CeJPhzZeI7zxJ4f0LU/CH2fSx8SdNk0/WvDdtd68tz4a8V6ygl0jXH1LSPFWnWuoRaj4a1TQbixvrDTXmh8XL4wA0+wkvfE3Rhn9V9tQeK9rUVRc8XCi6F4KLp+0mqSlyzldQikvaPmipQ3WFVLEKnOUHBNJKbl70G5tSjay1atZ3000epwifBbTJbp7XTvFcd/4fNx4O0e9D2d9d6uniDXLXw/bXFvdaXqGn6fJPaaddXusC8ufMXxFd2kUt2dLsbFINTO2Kq88nKjNqpKmpOEpfDLVXpLrDROEfdvK6ur3CjScU/aKKtO1OV+Xm0jbm06y+1q7dNDci0HT/C+leONUm1O18RXRsLSPV7u10TRtLm8PjWJ7LwXcWeh6bp2qS2to+np4wv2sNd1DR9l3NDZmXT7CaTxDoNxyUIqrUi6UJTw8VOdecqK+GlySxNL49FU5qclPXk9l8M+fTStLlptvlc2+SlGLulKWnMpWWsr2tbSyd3seqaT4P8AAfibVbHQdas7XWPE2t2um6q6a348udO06DzrPwlNqWnxeJ9MsNdli13Xv7bawks9Ju306AiS1TXtVkv5rfTfcoRcXRVKlBRc4z99c8Y01PnjLlsk29lqrb67Hm1rWvOo3bR6Wkmn7yU73smraLXsitJ8OvBepwaWh+FvxC0qXV9emuPhdqdrZ+KtP8PeHwsQksrlND1rw4I7Y6brVxpieI7M6dPaSaZqtpJbadFZQeD9NuejDxrLmlU9qovnpVJe1bjWu1yxjLlTWzbdny9LnLVdLSKcYv3Kiagl7yTtdJ68t3bVb9DkdWbwnZ3WuXMXhvU77TvClpZeFNMtLzVdL8SaLa3Hh5tS0KK90bVda/4SjUfC3h2bVfD+pf26IPFMumahfzyNNr9pcC0vwYx4lyUHOblXlKUlFuHtJOFGbb+LT95Zff1sij9WmpVOW/s4wjSl/d966+X66bHb+GvEHinwxqfiDXrrw5PpXgLxJrA8HfF3wroEGkqLr4df2JokvidbofD3RJdATUfAkt3p+pWfiXUrvTPFltda5ZeHru/1+a58U6vZYp3o16VScqcuSlCrKP8Ay8mqjqQbWlublcUru2ruzWXxKpFKzdXlg3bl51C9pWd/g7I6HTPjV8V9O8Rad8PLDT9S0PwrfeONUtdI0fWNNuPBuh6NZa34V8X+CNIutQNhZ3EPhe78D6B4huNKsNN0LR54b2LSr7UZPMfwxayXnVQxOIqzpRWIrRpwlVTjUi5U6dSrh69CCk+dcyTrKeyvy8tlzXWdWhCEZp06Uqjg0pQdm4v4rrleii/5tfJ6r0S8+NPjzWf2nPhH+1PL8W7HU/C/gKfWofBnwT8S634o1vUfC3iTxpYReC/jDoVsdPjkub2xHiTxDfnw61pdardxW48N+FvBvhzxM3h618MXn0s+IG8RapTxH1mhUjKm52avZqfJK3u0ZtvklrZON46njxyhKEqkJ0pUMTGanGELTsvdp3958ziktNG2uh5l8T/ih4g1/V/Cml+I/iz4H0az+CWhfEmz8D6Hb6DfahoWneHPF+h6R4Fg8I3fiWLwppourCw8LWF/psi61oUnimHxPbWdmII4721ubXzKeNxsoTwdWUJKFShVwzq06c1D2VWnOcfZuFGrVpWTpxld0uZwqc8nGEZ9tTC0IzVenGcHKnONaEnf2rnBx5np7ji2nb3trX6nsPwc/wCCkXj/AMA/B3RrKC98C/E3xDoehQ2dvBrVt4q0PxnovhO21nxR4nsrHXryyePRL+DQvAGmPbaLNp0utW2jatK8YuPEFncCwi7IZ/jcBSpYXD0Vip0o1KEKlaD9qqdOUYxhGpRlTvTpqCVFVITnCOjqSu28P7Kw+JcqlacKcJ8tRwjLl5p1k5zlKy+KTu2+997knxG/b5+LXxc01/hZ4k+IXgj4bXmh6xo9n4g1TTdH0KzfxhfappepjVNAur74l+LpNA0HTpdLkvtAjgtvENn4hn19V1BdUi0FrlrLOtnuZ5nQo4epToSpc1au+al++tSXsNKkm5xt8bvzX+G/2h0ssy/CYipVoyqKThRgv3jnBa9I2Wj6PS2m589+Edc8KeFJbrwJ4J+IXjbwve6L/bUthqfhTxDDfm8Q+D/Bej3/AIltYfhtJYaHJbaAdN0u30Ox1Oaa7vr3w3481uw1eLW/EN74WXwKzhTjFxc7c0nCqp2mqrvGSvZ6cjcX3joezGKmnBtSas5U2lbke0m77p6pWvdLU85106B4S8NyacV8aano2q+LfDMXhC/i0vQdetbHVPF+iabqGpX0Md9o7+Kk17U9HubWaO8sIbGW51NtJ1ewOnalqgn8OZUaFevUnVUP3tOn7VNvl9pTt7Jyej53Faa2ta/Sw5yw9GNOCcnTqPlbvzSpz5r8t2vcT0ls7xfL1ueQalrGmfE7VraDWdC1bSNb+JGiW13rms38et+IodT03S9Z0vxtL4vmTwp4U0W58QapCmh+LrLXdaW0vBq93aw6pPrMdxNLf2GzhVpVJVqE7yp1K9KpNRt71SnHC8tuZ/Yje/nbo2558PVhCnUSjKcadVRX8qUasZLbVNJdLu8tHodr4qPwe03UvEfhzxn8NNe8OQJaSXlt4Ying021aS20/VdL0I6z9pm8Lajca62raj4M/tzQdFutMm8QXegS2VzrVj4pvfE8F314fC14Q9vKcISjS9hShGahU5+Xmk6knCajGFBqorwmpJ8uluY5a9Wk5cjhanKSqTa95txfve7pfma76eZU8ZeHL3Sr/wAIXen/AAs0bxRcmw1m+m0HSbT4cXj3On/D7w54jtNfuJo28Fy6Qmv6RpOoXVvqN5qOjtcapdf8ITrXhvS9V1ey0m6tscFze/P63OEUoxq1ZKN5qUmpUVUh7O8VF3Xua8z7lYqEOaKjQjKfNKpBOaqJcii4zUeWNql09L6Wjqddc6x8Mn1f4q+NfCvg/WvAMWh6rrdrqHhk+CdO06TWLm68Q+HtE1a/ubkQzad4eufDj28E3iHwtdJa6DeeIL+0stL0vSrTW7w6aZjh68k8PVqOUo06SpP2lWacfaTleKU6cIzipcybjPpe6skYWpRp3qQpJqftOecaSpv3YJyvLmk+Vp2t8zudC+KvjDw54ckt7e18TeJfDGtaFe2158Qte8N6lrGr6PNrVn4Xnl8cW10PE3j7S/DOunwz4c1DR9L0PTdceG3fwo9+dC0fxBpMEsGFbmc684wVSHI6FGVR8/s3WqwnLlTS1Tuk9Fd36WN6KipUaV/Zy56lScYq8nBx1TkndxcVqrJbvqad18avHFv4Wjv7Dxb4ghu9IvNY0e4s5lv9fFwPGF4t3Y6T4d8Jtq+sQ2dtZySQy2mt29hM9tqGoW82q3ep32n6NJHx0IupRgnOXPSqTlq+SnprZu7102s3Y66soKr7RJqnJKL6tNK1tUk9Pz7HIa/q934e+FlxaapqPhDWINd8ReItHsPFH2nVbdPDkng6x0S4t9Kg0rXNP0KTTrfXbHxDdSeLU1Kwv7HV76x8KS6vLqd/4V1fQz3VPfjQnyU5urK05Rd+V6WcHb3Ot0r3tq1bXljNQdVKc4xhHmipQ5dtLL3nvfe2nmcfH8S7Txbe+EdUsv7E8SQXt1H8PNGisdKWyXQrLUNV0/StFubU+MPC8fhfw1opFpq+reHLm/W/u9Fn0/T3s9P8F6vbaN4k0lvDVFUxUK0+SdKPs4UeW6VScIVJQ5uZW+JK6i72vbWxm8RSnCnUhFcspKM6l+/wvlt0tLS/Xc7nX/HLfDTxz4g0zVReaPolrpNhpPiG60gatDrLajoInn1nwvJqXgHWPCGn6vqtl4jt7S7ur+9uJLpprabX4LTVNB1OMXfGqM/bJU1Kbi2m3K0Yx05Ixjb3be9ffmutEkdHtIJLmlypxUo3XNJ9HeXu3tZW00v01L/xS+Jvw+v/AAb4w1/w/qnhrStc1K4mjg8O+Gp9Y8NWMet6dqPhTStKil0iDxfqc2pWcvhuTxTO3iLULm40q5vLjWJI7HT7jWLi61/ohhqdeSlJTi1OUZUqfvSlZKzv7qeuytv1MatZwg+XlSjJcs5S5bubs7R5Xbl0fxddjjPCuqaB4g+Cut+IvElx4Z/trSvGD6l4i8QXPhy7mTGmaNe69ZaZHrGkSaZ4k01NR0/wNdJhBq/g3S7bxGk66MNZj0XUNG3qUY+1qUY09KipqhGMF7WKbjCV9ffknq1dJ73RhCvL2SqOpzOl7V4h2spON5x5pN+7GyS5tfQ8h+JipoGg+BfEPhzXp724u/GaeF5tNt7yTTdA1Wz0rRdIvbP7Bq+nwaZriWSvqs0dxNqVzeRaruX+zJ3sNEWKMyyjDEUsXHFYZx9nhmniHSkpUnz0+WLpQU71U/cdTmitW3q1FrGVKtGrh6mHnzxqVHaC3mvf1jV1tFr3lHkellra5zXxI8TXCXvgnxNBb6dpUTrFDYQad/ptprdzrR1e9v8AUWeOZNR/t2HxPbpe3MU0UOl6NqtwbXTVm0gWEdp2YTBUqlDFUKnPNuEqvVVcNOjF+/Nys1TmnKNNNRclJTag48r5cViKtOpQqRUIPmcW5O6qQnepy8mn7y8I2lfZPRXPP/DXxW8fJqqy27W1lHeahpk0mltFA2jaidMml0qK4n024WDSJre0ht7yxjg+ymQ2z6nb3csjXT3FwY7LMLhYKVBus6dKDlK96avRhUkmm31lZK/2W9L6PDZnWnKbkvZc9RpRau1GT6fDytJru1t3PrfxH4/1zS9c+NOq6TrWlaTpV/4f+HH2TTrCKLRYNEWw+JPhDV57XTvssctyZbHxJquvQyS2Myxy3lw2s2q2gRFtvGnGnWhTjGnK8qWLk/ZtqLcZRknGnZpWaT0k9VzX1seo5rmqyTjGMVh4801eTVS89Z36crhs9Hrtr5B+0t8Sbj4gfF/xD4ttL+8TSEi8POLazuYbkWlheAyMkcIvBf3HnO1xeXkV20/2f7Ve2TJHbRtGerDUHPD0lKDdap7aCqV5OTcI04w5Z6bRVS8ddoJdbrnr1r4lxi2oQjh0vZvmb55Sk+V+7tKDv/ie1tfNvG/hbxd/ws3xBqmu+GfG3hmXW/EUvimGHXPDc2m3kNn/AMTS73COaJ7c6Q91BN9guHhuNK/s2CSMSfZIAz9dScI4ONOf1OM1gJUXT57yc6y5oztyK1ozUUv+379Dl5Zuv7RSxHLGuq6bbin7F83K97czhy82u+z2O0tPCb+NPhmPGA0+Sy1S2vrvTIbmymd7rULF5Iro6dcWstykwVn1rcfEKQXzxzWyW+oXMst9AJfMm3hcXUw6/ewVWndSvUSnGMU5Qi7ar3la+u17HdGksThY1X7lS0nemuVySlJcknre+nvNfJnbfD3w1Zaf8FE8YM+uXWuX3xH0PwhZafLeTT6H58uj+M5ru90+zj07TguoStpWl2xMTtNI9u8rgRAQRRmK53VqR3o1KTjaHs1KnVvzupHmlzt8v7uTa5NdGaYK9OFN2fNUc4yjN8/JZpe67R11unZeh1Dm2Txx4n0DQopdbl0i18U6XqGqrpk0MFxpMUJ1XVNSv42uERHs7SC9+3SwK3kXMUjQxSxXsIh857W3clolvbaTa6Ritb311VtDtco+0qRcbune0r72Ta0s7fez2b4SeAfip4jbxv4U8C+NdJsU0W/0W51mC8uoo4tTPidLN9F/svz9LuYRrcjs0AL6hYmfyLaP7RajZK10KE6spU4uKfK2nN8vM9UoJWd5OysvNEzrKDldzjGEuWVoqUWrJuTd1bR7WeiTvrp454n+FfxD0O61vQNc025sfEn/ABJDfaX9oM00b+I7W8v7G2nWEsgvUFsYmso3ivd0aRRDadkeNSnKg06sZwtJKUJrkqR12lH3lFyVnFpyvGSlbWwr/WI2pv3ub3b9VpaV9Pu/E8W1nw1b39hLqpnH9q2WtRWc8YuLlbtZGjee3dLKWYROxgjuIW8sFt1rb2zQuzW8LbYXFzw85RUYTpSjPmjJe9GMne7nrzWem0fU5p4dVKTkp8lWMnGT5b630e8fnqd/aw3emXqwazayX1lqujKmm2Ukyuk01zbypHqZOnSyyIIFjmmt3BXybqEW0hS6jynFJQ5b03adKp7WWl+WL363dvl8jq9+m7TvOnVpJRvpzSnqo9bWte+vTRWPoDwZ4cksvsF9qNra2CzXtwt3p9uqm90MWk32O6GrWVrKbu3iuZJLbYkqsrWYjnjjaNYFHnVG76ynP+/J6y9Fb3bervdbWO3D0+SMXy8tr6Xve9utla3p1P0A/ZjvpbjxbqWi2+j63G03hO/1iPWWso28P3Vrb+IbKxs7ePWBeo76k/mNd/YG015ktgl1JNZwPb28/wBXwHTX13MavPBtYX2fsk/3n8SGvL6va+ttzz8+lalSjyyVpvWS5b35dOuqPsyW6TT7We81CSGxt9PjlmuZ7ueKOCKFF3tK7yMPK+RC3zNg4OAB0/T3u/Vnzx/Nt/wUW/4KB6l8U/EV/wDBf4Pa5f6f8O9Lnk03xR4k0i/Nu/izVbWUi40+0vrVxIuhWMZAf7PM0eqv8gYWRWS++lynLNI4vFRi3JJ4alNXfs3aXtGr6x0StZfEteh8tnGbckpYHBznHmfLisTCfLUbV70aE0nZJ+5Vl9lp07NPmX48LHEkkxEksVm/mSpI0BztwySxxyBHaII4ZZAJAMYMjR7lNfSuV4qPKo2t8KtFWVrRj0Wuiu7LQ+Ujyqc7vliubldr81pJNb6WenW5DJqjXMjQiY+XAvl+TJJsLSom+II28bkcTzGMrDujJZUDfMy37KLSa0drt2779geI52l0irJeml9v67s0Ir8PCZBFbuXaQyRsVRwq4McMBjYqQpw53P5vLZ+UkSZSVnbs/wAiue0ea17q1r99NzPWKWNlEkaPEWEkTMzKtqDPtMnkpE0pBAfLSNHhi/mRqB89tXjz37afhv1+4ypxd1Jq615Xf4d0/W7v23ub2k6Y2t3sdlaxyJbme3Se7hZQxRwdoUvHADNIwVVE0nKyYbdHuIyqSVOKfNack+VW31aet+yb2OqjSlWqcijeKa5n8rpW83Zb+fkfrJ/wTi+BZ+L37VHw60h9Pubzwr8Npn+IXiySVGbTYLbSRG/hzT51bfZs+oeIjYgwE/vYLa/li8+NS1fO5jXccPOXNadSShF79bt9OkWreZ9Tg6TjUUrSUaULtc/u87XLGPLbT4ue+uqta2p/Y1FHJECoKPHgK0bqjMxUFgOV+QAknKkNnbh8EgfNL8W22/Nnb5vd6t931ZzWtO0PnzylIoYYmmmlTenyKzEk8OjSbWCLglyQMyL2aNYK6t3f+SPN28V6nd6jptp4fiS80i4t3mvyZj9ss7rzERYhb7l3s4Z2LO0aKFPLMSKDb2cUm5u0ldpW8tPxudpI0u4GSAM7YLfu2LiNMYUkucorAP5isxY/xYJV2ZmppdhLdyRygJGgZgRK6xj5edzb5YyucfvMbtp3NsxyqJlK2lty94h1E2KGzt2Dgbyz5YiN1xgwhGyu3+A52uzABQqihDpRvfpt59/u2P5QP+Cpn/BT++8T6l4m/Zm/Z78U/ZfDUU13oXxQ+IWiSeZL4k/d+RqHgvw1f7A9toCP59p4i1uymT+3z52lWU40QXUms/X5Jkl/Z47GU1Z+9h6Ute/vzV7fy2Vn1sz5fiDPPZ82Bwc7VLuOIrR05LWXs6bt717vml7tmlo+n8/KXupTQnRRNdTWLO88dgswFs8xRITOkUbvaiZ0SKG5lVFlkEUSu74Qr9RKnGM1US9/+b07elz4+nOc17KzdP8Alv8AD+HX7xt/ZPpKrAJ7dZd6vcbIpUlj+UZHnPEJV8p2ZXgJVQUUfwqRdOcaqvKO21pfjsKpF0EoKXvX1XLay6dXuYNxJKkrH7SJwplCh7dopNrP+6lDSBpEkaPBVD5hwMDKHNacsF8MWn630+5HPeTesrrtbr943dIISbjcxBHkSmdDtcgMSQy+cq4PyhXQNlieMKzJbkk246LZ33/DtruYyThkwZEM6kqFKsxZG/dsuT8qsAysCwVv+eYRwGoITuk9rpP0vqUJJXSQ7H4TC/fYuA2Qx3sR1ZlwgI245O5RnVU7pO+/l/wSHUs2rbef/AHyi6EQlX97btL5KykEoZBhyvzIAHAkBwDvyDyQcsRUVNLn95X923l69tQk24XcbReilfeSesbW6LW5WM0/l7Hl8sKCDDHjbtLZZtuCQPmYkIVJzjJ5rXljfmt73f5W/Iz5pW5b+72t89799dh5jmaDfFtjjXAkAaRwS3KBvMdyHILkhAFYjhVIO6ef3+S3zv5X2sHLK3NbTv8Ah+Z7b8Cvj38VP2b/ABjpnxD+FXix9H1ZGWPVNLKyXOj67p0M2f7K8R6XOEstS06fLPCoeWeykc3VlNYXyxSrx43BYfMISo16Kk4r3ZxfLUTkt4ys2nG+/ZW66ejl2ZYzKqscRhKrXO17Sl8UJxi37tSOyUrb2lrZ2ex/Vd+xd/wUX+E37VdjZeGdT/s/4d/GNo0iu/Aurag/2TxBcQKFuLzwXqt2UTVYZ8GeTQ2P9tWSCaPytQt4G1F/zfNcixeWtzt7fBpuMK9JOXKteVVFf3f7z5nZa2Z+q5Vn+DzeKs/q+K5bvCVH7ztbndB2j7SEN5PlhyprRn6OXtv5ejakZHVEGmXyTqT+7SH7NKZWBG9nKgHCoPm5BUsa+bxd/quJS3+r1vv9nL8z3qOlWk/+nkNP+3kfKGlavBLdxaRb/wDCSXv2/T8W0llNZxtBbzNZyGFH1ORprO3l0R5bN73zbKOHUftq2loIJJhD/O0+aK5rJP3U4v3lJKMeW+2ild2a97bQ/XmrSnre85P8f+ASaqljpCTNrUt7a3EH9j2cd4j23nTtpmo6eZdQE2orfhvPjtJwRZLEY4riOT7XDcRyajcdOWNzzDBJRf8AveHbd9F++hpFW0Vumvmzlxv+5Yv/ALBcR/6amfy92+p6l/bt/Daqk8ttrVyTOzxzwiac3Jz51kLeSIxq0FyLeSaAySSeUksl1LGX/qTMqFL2lSpOVud1YRVr2bUOSPxLq3rpp0P52wGIqqNKnGPO6So1eam+f3nH2kqjVly2Ukkm3ez1VrP7yto7LxJ4R0JpdU1O51LSbPWNSt/tM0Pn30enLDdva26XF7Iq2wllW+juDGROljdRvNJM927fmeJoRlWxFJUZUZ0MHUqQpLWlOKcUnCVlyuTk7rllblW9z9Nw9X2tHCyVeeIjUxEabnP3JRnaUmnTvJ6Jb8yvdaKxf0ay0sXdnqwR7qNBPLeyz38ax/ZtLvbC7tbBPJKebrDyXEkaWy/bPslnb+bPDGln9pHzM6NZ0WmqdOipNR5vdlz66NO+lr69d0j3FOn7XT2k6jhacot1IQ2ahsle1n3srW6lLU9Bklt9RtpLbU2jkeAT3LJD9gNrZWx8qxk1G7TzLWzMs96kMjzCYyqLSOXebhZ4w/NBxdKpDmpU7Xg5SheU6fNdQhOSqRi5XbVn717XsRXjBxcainyuXvKUeX3dbSvd68/J7tuu+ham8G61qGlaxqXhrVfCvijw/oVnb6Nrl5fXFvout3k1vb6v4m1rU9Oj1FNKvJLSaeyvtO02aYS6rqFlfyWcEN5dTLJH69eEJUPbp02oydGL53TbdSXPTl7OUbtyhBvmbTV7Na6eZCM41fZpzcG1Unem23yQlCpGDurpSlZK3Z6WPn2aG0aNL/R3nt40mtGtLTUbaWG5udPnn1eXz2kjEVvBcWiRWFlNEYIjc3EqSRQhnkgWY89q1OrazU7Narnvpba99db6nMkk4zgm4p8yjJcslHW3MtbNK3Mu9+x9EXfhm7+KcMvjnTbyGyutF8IaTFZ2d/PbW51NvCNtb2uoy2902p2s/nDTJJbu2jtLS+lubm3XTYimEmHjOpKHPg6nvK0pOe1lO6XuWa93R35tfI9G0asVioR952hy3/l3fN+lunmWda+KT6z4Q8KeF/EQ1GA+GjqttozxRPdf2Suvsl82otdC6gaTUVkkVRHJPbC2Gn2Vs7XYs5WbBUKkk/Zyp1aFKEnCm5ezc1yydWL+Pl+30fR2LdWMacpNck2ore9tYx30veK26X3OQ8SfFS1v/CF62seHIp9Z0qy8NLpuu6dH/Za6TqlpqGo3M2ravbS3Fze65J4k0JL+e71Dzl/5B9lJd2jW9nZSaf7GGy329eOE5acITaw8XunCc1NxUrx1U238uXrc8/EYtUoupGU5SUlOXK9I2jyr3NebS0nqu+p3vhj4uaDPpPh62kt/Dx8Qx6Pd6pcX2rWGqW+lavqOlW+o6R4U0nxLo9lJeWXiAXGu2lqIdRutJ0zTis19L4guNal1SeG34o5dVwtKpKpSp04wxkaCqpe2/cyi5e8vc5Uo2Sd3pZ9bHSsZSqRg6bcpVKSqcr92TlopJrXd3kn26dS/pFv4y1++8QeG/EMk2k+GLbU9YvYNS1RdI0IXvivQNJgj0C88Vxzy2kekHxzfx6TdR6jrE6rLDLPqU194nbQiYdcXRweGlTnGrBqrB0aUviadVWhJRuuanB3dXVezW7d9Mqbr1U7U7RjJy3vdXu1sjD+J2v8Aj34daMJfE0g0GLULHwz478KeNvDthr8+paKuq2/2VNGvdaguNE0a8eJNH02xmiU31mt5YmbT57G21/UV1XswGX/WMVhZYPB0sS5T9nXaq0qS5adGjGcqbm7qtKK5l7r5Xy2cmrEYnEOjRq/WKs6XLGE6c1T51dOVov342s0nfWye2iOc1DxF4attH1Xxh4S1/TvFjSaj4d17SrS48H6xb6l4nL2/irTZ9P1rw9pWp2Gg+DtR0fQNGtdWnsv7T8T6ZNeu8/hzxHIb1Q3o4jBYWnj3hHVrwlRiqPJNUsNSoUXUhGcvbRWLlVm6mKhTvFU5e9FximlzcNOrWlh1XUacue9WM4fv6lWpHe9P3OR8kYe7zTvffXSCS28QeJp/ilq9peF9V0G10XUxH4kTRr3WTHrGhanZ65pjaMhbwjb6Nf8AjLxTpOiNbXyS+I9K1DWtLutM06y1JNQtU68D9VwzoUqNOLjO8q9WEJSjGk6s6UpurONL2lRqL2hFW5feOfEVa9f285tc9PllTjJ2qSlyxfIqW8IxtzX5pXcpK2l366ml/EOw8LJ8VLzUp/C/hTTfEWmaj4ktY9G8X2+gWXiPxLafCnWvC9tpK61o2m20U+k6tZLqvhuxlW/trA2cVxaTa5ZwxNb3JRdKpHB4WUqkI/V6VSCqUqjSlJptwn73OnzWautru5lzcvL7etKEZRjKspe8o36x+HlXS2ve62GXvxG1a48I6Lq2ka7q/wAMdPSbWPiB4AtINHuLvwf4o1Dwqvh3wpqGqS+INHtZNOt7rSdR8Pate+LNf8RQ2NxareeFZb281tZdOutPnDYPn5lWo1rSnRhNRjCNVVa0+RN+0qR5ObWVkpX5LXW7vFV5NR9k4tRjUlFydualDlWlRp+09ndXfKvi22tf+D/gXS10/wACat4q1rXfCOuNpXjbRNHvje3Wq6No2r2/jfSPD3hvxfYaP4W8S6Np8OsaX4v+IHhO4Wx1DVrPRNXsZtRku7e0t7ez1nxBWLq04VatSFKjiIU69KrWqQ0aioKao0p2fLTo+0airP4r6XsTRpz5FCb9jVdPkpxac48y2m4+5zcvNpG63fvHBQ6J4j8B/EOx+CHxHOtfD3RdfTU/GCeOb0X8dvc/Drxv4Q0HSrLVPE+h5s5r2S0l0OMaWLzXbGXRvFzaxFaW0OvalHI/VVwylgaeOoxjKpT+rwxUFTwlaTqzlP2kIunF2tGK1kve6LQ5qVS2KqYOvJwU1iJ06vtZ04twjTcZzUHHq9E5PXZ6nzt/b9rd+NfiNq3xB1+8sdP2Pf6QvhrQBdaTrmkaRr9xcwajoKa/qV5faLoiPpED2WpJp+v3V1bQNYaurwtrMkvq1qSqYfArBYanXdVyafJTj7KUrwqQc4U4uo4x15Wo22stzhhWaxOJWLrezjGKs/3lT20Ye9B+/VajeStom+t+h1x+P0fxK+MHhDy49a1zwHrurfC+LxXofiHR9j67qDeHPDKePJX0zw7bpDc2mq+MPD+o64JtGk+2an4q0608XXUd7qGkxC2yq5dUwVGrOt7L21KhVmpKrTt7Oj7tDDuMZzlCUIVK1RuUdL8jimk3rTzCOMqRjTc1TlOEZRnCpG75HOc4ucIwklUj7NKLd1NTTtGz6rRLj4f/AAw+L/h+L4u/DvxBoUl9Hf6xqnh3xD4b1SePUfDPiSx09/CV9cPd3Ftdappni2x1xmuZLXRfB9mdW8QzNfvNYWcrRT7DG+xp16bp1aFONKEJTfs3Vm6Td6afP8LV4yTlzJN2V9NPa4dV5Qm3SqynWnJL3lRftOVc/wAPPCUW7v3LO271LXhnx/8ABLwHqWvarpFnp3iGa68DXF5Z2GmeGLy41AeLNZ+IsWn3twkH2fW9Cn8Pf2DJb+GbT+05PCml6fLaS6jo3hWLWtZtYZuJ4bG46NCWLpO1KVSFSpiayw9P2kebkipKjSrTl7FwqprnpSjOXvvljKXXCvhMHKvGlOE41IU5Rhhoc79/WSk+b3eZ2fWzSWt7npfjr4bNq/wT1C98MaX4cinXxj4AmuvET+I9a099e8Y/FHQJLya31jwxqWky6rY6h4ej121/tFrXy9Ba41kyCPUdI0yeSHHCUoyxEqtevCrHDUv3vsr1JuNO/LGjFzcq3L0fMuZdh4iXLhvZ0aU6cqlRcsqvurnqNWTetn2Wt9CS5+CVj8I/D/hLxB8TfFC6PB8WvA0zW4vtYOg68+s+E/ifZXEviExwWWp6L4h0qUr4YvYrCXxvosuqo6a7H4l0gS6Zd65hUlUr0ozp0K08PKpWVD2MPaOHPCUHKS91pvmalD7DuuZ2K5Y0pqNWvQjW9lT9tKc1BTUJqUYx3vypRu79NIqx5zc6raan4x8X+DPFnizw1o3ie/8AGfifxHqHiiSaXxP4d8V6Vr/h+11fRdXbWr3W0XU1udc8N6B4j8O2Gq6cmnW3hu9vpG+0rbzWa9OLio0KOJVLEVqf+z4SNWDlCdKqpOlOPJFuU8PJ1ZRaVSH+0Jq7u0ZUakliKmHqVMNTklVxPs3y1YVKbhCdOXNJKKxF6UXdwly4eW3u3fiFv8UvGPhbxdqHhuXU9U8ZxWfiG/HhnwTDpFteaRr3hrx5NZL4gs7HUIbK50K2vNVg0630ZtF1zwtf6fC1rd6eY7bVNNtrQ+3SoUKuCwONouGCo+xrVKmIxEnCtSxmDXPO+FnKU5U6dF05+1eI99zSUIpq3m1sRVhisTh6yni6qrUY04UoqVB4avKUZT+swSgqlGa5/YKjeUYtOpFrmfJL4903WbjwXoWoi7mbRPGmnWtv4wS01LULuTwlY3lxbwaHo3hi+uLLTphq2veFZ/EkelXVvaalfaxq0MTvcXTPHc61sBWw9HGxtzU54ad8JCpTnTjjX9Sji37f2PPD2dLGTjNpPm9l9j2loc1DMKNeph4yj7Jxr019acainOjT+uzp0VTVSMJ8lbBuV9L+15eW8OaeponxI1Hwz4+1iLVdfl8UaFpWjfEjSrXxhrGhtFrfi3wz430i70+ex1aP+2dR1LQNVuzq66Zr1rYavdTWEmoXGmS3WoRN9qfLG4CnLLY1sBF0JVK2GnPDwqWWHqQVOnUqQUYxlKlNQi1GpJ0k4zvTmnJPow+OrRx8oYucKns6WJVGo4tOrSnzT9nC0rxqQ52kk23Jp3TemT8PfHH2DxVq0mta5fXVteah4r1VtFutaew0FNWvNPuYP7Y1eHUZ7aztZyk0N/NAJoI7mC2ksYpEt57EWrzXL5VMJR9jhk50fq8J13QjCvZTc1Tjy2UlKU24ztfnk9Gkrzl+LpuvVlVqe7NVZKi6k3DnkvZyqyc3NwnCEYXjrdRW257v8M/2n/GGj/C/4pJNrTf2rb2lhoeiCTQdGs9Xt7+y1+ysrG+0PXYt40jULS9fT9cvms7dP7UkttVuJg2u6surx+Vicmo0s2wdKnNxp4nC0sTUnJ3cfcdVwlqlHkkm229lzW6HfhcfUnluNq1Jc3JJ0aT5W1JzcYqSSfvJqSikmk2t97d14K+NmteBfBP2vU7qym1qzj8HX3hO3v8Ad/bh02C3vNX1q10LxJaaX9p0C/sYL9dQS0u9QTStatX1a1a2F7cwWkHirLqEsxxHsfauFNy9pVUPaR9oleHKlKOktFueh9cqrC0pyjDmqcvJTj7misnzaOzSu9U3tvuvGfGvxEf4gDUX1e/1DT7HwzD4k8VWthd6sus29nqXiJ7O4mtLCWdLlprHU9SOmS6i9vZo5MQj+z3Fta3ct524bCVcHWUoOWIpYyvTp80YcknGk6dX2koc0+X33UpKN38DnzfYWFerSrwqc3uzwtOrUcL3vGcHTjrpy8yk5J2fw8vW5ufC2S0v/hzr11at47HiOz1HwXJ4Ws9D8NGbw/qF5deJ57HxBBcyB7a53zaa2ntaWdt5jRXd3eLIjRzMqaYzDxjja31j2UmvbwpyhNVJOnToQrRc3aO/Nyx03u79BUJTeFh7NTS5sPKakuWKqVJ8k1GPS10272bSVlc6r4/apqeoePvFWo6vYmxm1nULfWNRhXTJk0a6nn06/H9otp96sjwXdvZ6vbW5hhEaWiGWCzzAnlReZhabnyxnX5VUqTnFU3blvXjXadP7OiUU+Z3u5WXK4voxUlDmtHXmTk07xdoVadlK2v8AEu+1l3uuG0z4gaNrnhnxB4KuNM1zUN9rD/YVzaWlteWHh+6eztY5NTZp7uzlS0WS3gmuVitPPh+zy3NukssGyX0aOAlha1PEVcVhOeDlU5JTrRnJRjJJNewly35vi97VbHJLFxr0quGp0K7VSChzUoQqRh70XzXnOkpXtayta92ex+F9P8feAPBeu+HbrwHDeX+uandMtvL4i0G4uZ7aIWrWCvb6cNSge31KKHWvCD28t28SDxFAt28kMfk3PLiVhnUw6eOhCMOVe0hGcvZNtT9nywTck7N3fJtqk3Y6KKrRhUccFUlzKSalLk5oyvfXkmk18Vlfa3Nb3jyLwpDcz+GtOj8cWhsdC8P6ra+J55dMGj+JpDpctlqdrHq1lZ3Opw282m6Xok9mm6O2uAt1p1zFHGr2V9Fba1ZqFfELC1J11jKNNQqKnVg5Ti6c6z5JxtUhOUZT5udP4bJrVFOKnh6SxFNQhh5uz5qdR8ijKFKVoy56XLGSjzSi/i1UW7FqTw/qM+jwSa2F1fQtN1qyHhqHxB40s9Ps1tJNQlQPoY0rw7YLIPEouRcpFr994YkMWlapujkmmiji6FOk4VnBRhUlTqQqOlhnVc6zTjJVo1K04U6dOTanKMLuXKlyp2Od05vlUlJwjL937TGSglRakuai4Qi5VHeLjG6XLzXva5zOq/B2TwtYw654lm8RLcavYaVr2gm5vLaD7fp2q65sfxFqNrfWFp4isSPE15rmlPpMul3Mmpz6PcPY+faSXGq227zTEYn9yo4SyoOdRfVoWTio4eVGMG3CbvTc1XSgktFRV7mUMrp0+ao54r35wlDmrOb5Y3arSlJc0bp60ZczXNZ1Xa79b8DaLDNLpUPiz4faXr8F1az2dpqkWqTi/W1tns9U1+3vdVuLnOl6jodrr1rd6Ze6wtx9nu7DTPt9g2k6nIlh4eIxUlLmp4ifK5OdSm6UadNqUeSTgoyUWnbk0irO7fY9elh4rljLDUpSSvSqKXPKM1dtzjyrldves5djsbDV00660Xw/pWn6Vd6jdabeaPPeSaBY6Lf3wj1BNWQN5emz381xqcmnXUMy6hbzRT3up3c1pq1oNRuo4uGvU9qruzStZPVc11FP5QSh6pS8jqp81Ka/dw5mndqPK+Wzk1e7t71537O3941rvxT4mun8HeINMWeTSYNSPgmSXUr+C31JL2LxE/l2Oo67a2Mx0KOW2mvm0qz1G1vpFuY9b1FbBJdUnjTOOGjPmVZyTjZ3tzyV7S2vG+j0Wlo97BVrzXLVp04+/am5faf71R+LpyvS1tUvM0vGnjfwb8K/CD2fgbxJrWoXGp6/YtqdvdeEbay8O6U994evh5ejST3MviXbq+mtZWLy6iuipPc2N5PcaJPeaZdPF10cP9Z/dULyq+xqSk5/ueWMZci5fj5vd97S21vMivWWHa9pFRSqQWrunZKpe1urTVr6b67G94evtLj/AGW/CetapeRWti37RPh+8vLwWss2y3u7b4ki8WSG2jnmRBH537kRAvFbyINokbOGIo+0WKXs9ZYiEW7cto0aHNz215ubkaveO99dmqMuWGGesk/aVNXbSVRzstHZXfKt9r+RwiEeEviDrOteCdAm03SLaXxFoNufEdubzR/EGowaRdeH/F+o2DvBFp01rJeTand2GnxT3Z06CSzQzPLCVj4qinTVCotfcd+loNyi4X1vazlfT4rW0u9+ZOdRKPKozcd73dou+ytva2u1762XReAPFmvR2mveCtIv1m1D4jeIfAl4vjKb7XA9vfaDNc6vFZS3SQyXcRa+ngCmZJ4mm05ZYjIjPt5pXak4tqc3GKUHacLNNVFo7JX+K2lm9di6cVKVm9Ertd0unz+Zu+N7jx9r+ia1461mV/8AiqPiFpUM2vapK8Vxp/iW1me7Nm+pSvG1nbaat1eRATNF9nis3wHlhniXLmrzlUqVFKpN3jKUn70koJJt97af1Y6GlGEYw92PtFyr4uXZt9L669O3mXfEifC7xV4o1eDUtV1rwrd3EVhdeKvEMBsNV0241yytry5nTSNOX7PcSJcTxSyEGWzlisowsLST7EZU4yahKqrqMWoRS95d7K+q77P1HNU5Xj8Uk1zS2+9Xdn13POPinbeGLDRfAOteDdZivrhpdW0C4SN2W+urfRijQ61DYzWijSIJbK9Wye0nuL5Zbmykniu90m6vSy6jCrUqU5rm5qaavrFclSE3eP2r2SXvLl1epy5hW9nClUpvmiqi1jpUl/g3tbrvrY0fCPirWL+7v5jePA+r3qNqkK2v786fLc2rNbIXuJbiRofs62yCF5JppJ4bh0v3tmspYx2X0aUKbtzU6VNQc7WT5ftcuvLe+qu/W7Jw2KqylKUfd9rO8utou949N9NdNtmfpX8Afjt4O8FaX4h1PxT4j0zSPC3hfwFe6xqGr3V2kLLJb6xpcRtbi3WGJBLDbXMSQ3IeRrmeS6ii+0G3lnk9PgbD1P7QxslT/e1sM+WhSp2jH95Bb8z1+SuLPFfD0U2lGEpynUqStaC5bynK2y6afmfjv+2V/wAFFvGH7Qcuv+B/htc3nhr4WwSXNlNJa3Pka14rihlZQ92+1JbexnwW+xRlJJY5B9rVQTE37lgcojhpUauKgpVpNyVJxtGGukkuZ+90b0vd6dvzbH5xGvTq0MFKcaULwnXelWrK/wAUdPcivs6yTVnpqj8ndMy4ulG6a7mVm+eNXnYQGW5mlCpE7iMQwEtPC8ciornBQtj6WduSNlZXVkuis9F6bHysbuU1rKUlJXbvKTum23bV2Tb0Llzfi2hhs5JYiJ0ldREBEhNt5hxJLHCJZXkeRxIZQZm3xRySqsaiPOEedPW1nbb/AIYc6yjD2XPzR0ab0to0tLvo++6OQgeOCZr+eOVSv7+0LCdWYwOpiediqgxALsicCVGJRUyjeYvRJPk5Ur6Jfha5yx5YN1JO6iuZdNbq2up1FjPDfzyx7bYxsPNeaQj/AFrFf3cRSa3jQSk5fzPMwcuybVK1zyhyQu3e1lbY6o2q1G5e9zK93q1p9l9F3RNfxzznyI42giZjbxSiW0dCyvFKVjgbMsTD+Ly1MUybRHI24vUxnFWlfVX9371v6a7Fzg9YKNoae906PbffTc9q8AaFqRay0zSbX7bqeq3cWnaR9kgWd72/kcwTXFshgVysTtHaQkIVDySPg4Cxediq69+o1ZU4uU9b8to2vsr9O2/ke1hKLXJGEVKrNpU7rSTbtqv7qu1ruj+zT9gT9lbSv2avgzpsE9tAfHfjSK28R+NdQDeY7Xk0BFnpCSbRKbHS7d5Ps8LBAs887mMTPIx+PxGIniJOU2n/AM+32ptJped/ivpa9rdX9LNQpRVCmmox1qNu7nWfvTdvs8snKKWrstX0X3oMB8ZDrsGI4QOm7ahkYKvJAYBhgvtUmQDBHOZHnXxNv7eDTEsbc+X9p8uSVjKcvsIBDBmw+CYwzKCuASOafRnRh43le/8AS1KXgnR7Gx0uO5kjCF4zJLkt8xIPJ3KNrAhcBgR24G7AXUlzS2tbTe/n+p10SbZ423+a67y5kOWVAH2BRGHA2Daw4QsCSCrEABm9n6M0rm+FlaZD/vmVnSQYiBfbyNz4KtuI3NuwcsuQ1CMoxvrfqfze/wDBXH/gpfL4Rt9e/Zc+AOt+f401S3m034v+OdGujMvhDSpl23PgrSb6EfJ4i1KA+T4ouoLhm8OafK2iITrl/eNoX0uSZV7X/a8XTtRu40Iy1jUqK6u722XrueJneb/VYSwmElJ4iSTq1Yrllh6fVxnryVG7clSztaS5X0/ljvLlPNlS3ZMiQRlWVcvIrKHRkYTYAcABpAqspZlIOVr7eCtHmv8AE3pbt/nfsfA1pRlUdne1jodEjiiiW6mx59vbFYBHE+Fx5kspmKqjN+5LMrhirou1GzHxhWlzNUmvdldS87bfd+p1UIxhCNRytKOsdO++t/JdzD1W7vrkia5VFinCPAxR43mhDOEYOqEODtZFY7vmHy71QBdoQjCNor/hv68zmqynN3mkl01TMW3tpLm6cuB5TER7S53KW/ebk8xQ244XuH3F844A0vo32V/UwUJSkk4XTemuuul9Yv5699SLUoLm0mkghjMiRrJ5kfnA7WBCbGlD7G2noQ4AUg5OCoVNxknKT5Enbvvr5dmFROnLkhG6Wrje2q0b28306nNRxXUkjF/MTaXIPnZIcbSC4beSAPuBJMlgD8+AK6XLljFrVaJdLq2/X1OZRk5Pmi4rV33V77dPvL8EQgMct2stz5rK7QLIUlliyN2yd4JY4zxgFonYHaShAIqVOUnaPuvvv8rafmNJQfvrmT05L2549762+5jsefMVih8oFGlWBJDKqR7C5bzCQG2Kjbizh22nPIOM5XUnd3fe1rmqfMr2t2W9ktEr6dPIqTRh5GVELysjD93t2qWU85J2gA7htLAnI7rgbQ+BfP8ANmM7uTsrvTReiKSPcjgtiPIJQlirFRkHcoZG2+5+UEAjGSbJvPZtpfy/195L5kzuxZkJCqA3ng7AWCoIg/bauxcZChQpOwZpNXTW1xp2afY3dN1C7srqDUrW9ubG6sZobm0urS4ktrq3nik8yG4tpo5Y5Yp4ZcPDLCFaJ2EgYFS9c04LWEkpRas01o07pp67NXR0U5tOM4txlGScXF2knGzTi7aNPVOz1P6Cv2FP+CsuryvonwN/aOt73xK+rNZ+GPB/xJs4l1DUmu7/AGaZpOl+OrPG/U7WS4litm8Q2sc9+iyhtVttQDTX8fwnEfD8KeBx2LwCUYLC4mVWjOW0IUpzcoT6uOrjT5Fd6cyvp+i5BxRHEYjCYLMlacq1GlTxFJXnKUpwhD20dLxUvilzq6vppc/S7WdX1Wy1qKE22ny2t5ZX1zZXVumkadpoiSC5d7a3gaSGGzsdPgvJJtS+1yzW7R281s1pFfWd5Av8iwpwq01JytOTjTUbJtScINXd11kuiP6YhtNf35/i9/mmn+HmQ2N3PrhtNUbTJFthqly0V7aQ/bB597rOq28yi4ujNHY2sBMVhFaTw3MGjW5aRYYLD/T4PRwilDMMGlOOuKwvNFvlaaqwjbrfRb6K7t5nLjvdwOMju3hcRrta9Ka+f3n85UtjdT6pqA0xrrVp7vXpJNQjtFeOBFN8baRb27MSrKU/fIbfc2pJmW4W2W1gtprn+lMwxlKj9Yp15ezjCU3SW8pU0o25VZN2b1fQ/AcPgKlT6tPDQdeVenRdZR/hxqSj7PkrO7SmuRtwveKkrvU+/vh7b28tx4S8OTf2Zd+YNbg1p2vb2O0jW10XUoPLjSd5baRxpHkPBcXS6j9ruYLZ1mjtbyeS5/O8Xief2NSil7Szw0Y3/hQlCTbb+1flatZep+g4TCyoudOvpCU/ayglaM6j0Tirvl5baq7vtpYtaROrGaw0+S2sbnUrJr15xNcOllJp8enX1zrOnEyyS6fdLLZCzu9Sj8qR7SS8SG0lkvWhi+TqTrylNyhGpCo4qN07Rfw/l96PbioKCXw31i9+aNnfTS2um5zvibR7RtC1EC7h1OxvbMalFbafcy3l2bvVYfB2uRWzmKISG90WfWJLCYp9qt7680u/tJEeIQPp3ZhJulWjGChCdOUoyqSi6aUYqS5Em2mnJQtJNfDdKxhiacJKDqJzSvyRp+85OTum7fC1FPmi72el7o871KGPRLM/2TqrSW2r6ZHc3UECtcj7VHYa7pGpaO15PcvqENv/AGLqMkcqy3MLNb6hPcSWkzR2bL0Uq9aSUpQcFesm3dUoy50/at7PXa1r8zfkefWo0IO6mpL3JKK1nacW0nHdNLT1v8/dvgx8SvB/wct9R8c6n8NPBvxVu7WzmtpfDfia1vJZPDjSagl2mtR6fcwahC6GSyK6pJHZym3sJbS0hu7T7ZfWp6MurLDY+VWvhMJj6laDpQhi37TDuat7OV48vwpS5Y39XoY4qlCvhpeyrV8PKNpy5PdqS5d6U4yv+7d/fl0cUtDkLL4ua/4m0WGztNA8C+FdKi8O3/gq1l8G6Jo2j31ra6gLfTLnUdc+2rJ/bV1cxRoNWeKFdS1O1Opag5WUtOnNj40Z4q7oKNWNPnreyThCtGlRqP2TUPcqy+zTqVFNwtHRtIKM6kcPP3oWm3GK505U5OKUnF2tyyWkla+r1vqfN2veI2+26bp2rwXLXV3YabdwarbXa3M9lcrJcyo/kJJamW3uYJEVraS4k3EjzjczK7DtwmWxpxxVajW92lifZRo1+eHtYShUjJVLU52dKUJuDTd+WF0tjmxWNcp0sNKlFJxg1UhdypvmUW6a7SiuWeu0peR6lrzfBR/Bl14gjj1DRr6/ku9W0nwy97qFzc6LbHRdTs7KyNq/2jSbwXmr63Z6hDqF41ld6aNP1p7YX1gYLK90wzx0swWDiqE6DxFJVsRaXNUlSrwjThCpLlvyxhCm3yqyi49OYit9U+rczUuadP3KNvdgqi5ZVHFaytKTla697XY3vCOp+FvDPw91zx14Q8ZJ4l8a6V4u8JwS6f4j8JQJFbaJrVlqNlrtjqFlez+IdK1jQ5L9tJGoRz6ZdafcW2ky6VLHs1a30986mEm68qdTD08JQhhZ1W05Tp1pYepWrO/Kua8r2Sjd+0XnY0jiadOlKpCq8RUnXlZT/d+yjUpQpuKbbtZwun1Wlr6uHx18X/idffZ/HVhpVhp6eCtU0zS/EfiPwxZaJokWs+KF1XxBq8epaxYeHNR0zUovC1/d62bfTdabTLHTtSYixuZku3hsbTrwuVYPEuCq11Wq1qVWtBRk4zp0XFOPJGSUlWhreDV7276clTMMVTcnGNqNK1OUv55u65Jp7U5bJu+l2cX8S/GmkyfALwZoU6SWb6t4x1GC9tGtNXtDH/wj8V5cWsOnXbzXWma8mna74rvrfVL3ULKbVU0rUNG0qa4ntrbS5tN2yDCV45pj50uerGhTdXntCUJxqp0ozrL2ikp0/YuULJ8sm5e9eyWa4ml/Z+EhUShKpNqrTS5byjyyjq9/j32eq3TPfvh9qHw08K6H8GvD+iy/2mv9o32s+O4p/BOiWeorfQ6pp0+kadcS+Ln1Sx8TaH5VrrUF3bW9zp9jCLix1qTS47rUtM0m/wCKu8ViubF1b1amHqL2bteteEY0pKNtqMYwU0rN3ctTWh9XpOlh04x9rD7Xw+8rXaurx2TV9k2eX2Hxj8d/DF9PstGk1XWdQ8FfEg6bdeL7NL/SbTxR4ajuovD/AIQ8Pa7rugXt8NEWHTtE8STaBpcN/fJe2MusRxaheReF9KtpPYllGHqQrzhTeGw9OgqjjSpueJ9u6fPKfJdOUbuMrpJSty9DzP7RnT+rxnJVKjxE0vetQlTUuVcrt7snZpJttaXvdGR8X/BnxB8WJr2o6Zq8V/YeG/jR8ary4h1zVZdOvVsYbDwxqnhzV10rV5NJlktXsNJ1CD+1LKBLLTL6UQy/2Ymq2zX3q4HGZdCnLncpQrUMFByoxc5tVOaLUqi0U1KPNKDjdX5b3VzhxWEx9WbtyJqeMc41JcsHGlyzi1quZyi7KStZ972F1TVfh+fhB4G0Cfxp4hsfBl1qEWpa/wCCW1KbU9UtvGljpMOl+M9U8Ptc6Pb3i6TfaUng9vDHh7WtWa1j8Tx+KbqHXv7I1EaPNw0frEsbVlQwUVjKcHaTcZUKsalSpUwsaspSp+xdpVVUfv8AsmkpL3426JxpRwNKFTEVJYScIr2atzxqR/iW/nu3G9krWWmulD4ieLofhv4u+KfgnwZ4k1fxD8M9U065t/Cuq69a2g8XjS/E7+GfGWm3F87WV1Hpeu2F54e0176KKS1EraLdX2nNC5sb2uiOCw2IrYWthlGca9aU5KquWksNQVehBxi3rz1KsYt30c4721wni6lGFenWfL7ONoxj+8vVrU4Tle1uW/upb3cW/I8O8c6v44+Mmq6l40tobHWb208OeHIdUSwWwtNavbPRvCl0t35NjZWdtNd/2ZpfgzVLy9migkmgWNUjlx5FjZ+xltLB5eng8R7SMnjcVSoy5GocirPk969tXKS8jzcfXrYtyxVJ88I4fD1akNqik6FP2nuav3VGOvnbRm/Y6d4M1H4RfELxXeSaDoPifRdK8JwWmj3/AIh8TaZqDXaar4e0mHU/A+m6xrusTeNYb3SdP1mw8R20png8IHxDZXtjZWuhOq6FVOOJeYwoUqVOeFTnQpxnGFdWqxlGSqxkv3c425+W/NKPVIVV4X+zpV3OXtowVZtOpSklTkpfuZRl+9jJu3OrRi+lz0n9mP4leIvFfidrXxDa2ms+E9J8deHde+2eI4/BeuL4dstV8Xw6OniHW9G1vSP7P19JZPEw0TxFqFpc2WqQRaxZ6pbQ3Fnov2W28/OctwuHeGjhWqOIeEm5ezpOMa1qbnUpwlzcsObl9oopPlULbK67snzLE1o1nWpxrUoYymoSlO7pwclCFSV1eUlGSUrtO8t7ngl/4x8e+JNf8Habr3ipxceFvEfifwr4StNPurvULLw6us+IrrV49O0zw3qGoWi2elHW7l2uDbXGmSQwXdk8V1ezWZjPq16eHxGDxEPZTr0I4ShjalPEJxh7epFqpPD1rWlUXsqUeblahaUXF8ya8+nXnSxeHcqqVeVethE6a5uWmnT9lzU735XTavHm0aSvqeK6LqN/o/iJPEOmajfRR6Vqb6nZJdWdq2mWjG+muoLKXTpjfWs1g88zJ9kltZIJTcSRtbSJPtb3KlKnPA0aNTDU6k3QpUZRleTrKFK0ZXVrStFtuzTfY8GnipwxVStCtVhBVZ1ovl5YUnUqXlFXvfWVlta3ofaWt+N/7C+E/g/RLjXl1bTbzxN4T8aWfgPVpdLluUa2XxNplzqGmX1vptnfwSalCJLXW5JDqdvcCPS2G29020vLf4jD4GpWxNSNOnGnRjDHYeviKUIyfsv9krQoVFPmj7On9aUIx3XJe75kl9fi8XyUaTnOVR8+FxMaE5zhd+z5JzjKHK3/ADJrS3fr61+0Z8WLfxV4J/ZV8ZXGuw3viTxLpvxuvvFegatd3/ivQvDWj+IfiT4gsbWPTvDerXWuWWlp/Y6/YtPeLSoL7TbTwt4dv9MurR9D0ma0rBZdJSzPDxpVU406XK6NsN7RxcJwmnFxj7toykouKfK4vVsrF5gpLAYidWk1J1ITVS+ItFqUWqikpt3TtDmTtdPpp8k/EDxZZ3Xj7/hIfC1j4di0mx8N6LpI8HxWd/M9pPN4H1Cya3EUwt9TuYrCTR59OvWa9eaKe8tZojcPPNcw+hgME5ZQ8Pi1UjVnjo1aVSpWptqdHF0JxnKc6rb5ZNSSb2jyJrRrgxWN/wCFT29B03TWEdNxhSqqL56FaMLQhSSVpQs7byd/Xc8LWV1qPiPW/Efha88a39nrHwf0fTrHw7p73un6DqXiDUJ/BXhnVdHnW8szaSaXoOtnWfGd7qsrRw2Os6LZXk9xHcxq19pXVGlhsNg6lPDReCzJYinimvrWIjRpYmpiFWSpziklD2GE3lpWjU05OR1hXVWLrYylLEShWy6eGeFbdHDupUw6w0aClODk5S/fYu/KrSozglaSkuU+Kfhn4geM/Elx4r0Twm9jea7rd5q1z4c02eC88U6L/ak934x0iSSyXTdM1uK2sLHVZLC81DTLVtCT7Ba332tbfULC8uOjKMRluEpzoVsT7fkpU5RrVaMqUJSnRjheRwcpOMZyp86blomo6/E+DMsPmGJkpU6Ps5Sm3OlGoqlRRWJq1007R/hxqKD015ebTZbuj/Dq4tRZeJ/iH4l1dtCv4BeXlzo+oW/n2F1rVyt/plz4k8Q3Ebw2r6pqlu17eW11bavqs9ro3inVdO0yX7EuoW3P/aarKVDBYLC1G60KdSMrrlhTVStXlGNtXKmklJOyetnax0f2fKmqcsXi69KCpTkuRXU5VpU6NH2jW0Y1JNzha7Ssmr8x21r8P9E0rx7PaJ4rg1C3vNL8aaW6a1aNo93rWhW8t3dE2uqi5uvCd4l4+nX3hqee21SG10/UC1/iG0gZrDza2Y4mtgEqOEVOVOvhqsZO1WEakHOlZx5qc1CHu1ZNJ3jdLXVd1LB0KWMkp4t1VUoTpum3Km6lNyVVqMlCcXKfK4RV1rq2lvp6D4H8EaF4ok0mO8nvdF1W/wDD0rX9z46kXTpNVWG18QX9u7SaRpMNwk41XSYrbSJNNuNUh12C1Fvq1xHa6xt4cZjsZjIRrOOGhVpwnL2sMPHnlSnB0vdnPmlCMJqctG7Wuknq+zDUMPhm6EKledOVTSn7acYqtFRqJezjaM5NOEbveyunsfSR8JeAb/TdOuPBuiWt3d+XKt/o3iH+05NQjutKk8TWN/oGtabqjaUpvtQsTfaRp76F4ou7uzXz45tTgk0XTZ73watbEU60ozqYiLqON3Qmm4NRTVVz5WuWcUo8lk+t+h6tKlRqU6c6apzdJylJVVZXcuVxUOa7lH+ZPW1kjkvDHhbwNZeK9U+zWNj4b0q0+HmtPrUustcaTDdeLE1O80/S9Tgttdu9Y0K60S08Uunh2Fb9ZfLVo55tMj1P7ZBaHtMVOhQp4mVfEJYp1KTjyVHTg7+5KPNT5X8Ot2pWdrW1uVOhGvUnQ5aajQalGS9nzS0vLVvR6vbS563pOnXng3xN4i0Xw1fSaFqNwjnTLG01PTrDRtNvPEujh7e48S+HLmSSCKI6N4h1eC6i1Gy8Pp4Ekiie0utZu4hbLhN+35Z2lCXuU25Rbcr3s+fRTtZ6KKtffXTXmnSk+bllJfBKLWne9r76f1vw3inXNA+KOqS+G/FHxGt117UYfDt3p/izX4NUuNH0W0B1Ke98D6xqVp/wlnijz2XV2vrue2ivtL07XbS28P2dlHoFtJqekdMYOEoVZ0+aMYzhKfK5ezqrl/etK1lK/wAO9o72MKs41FKnCryzlKFaK5lBSvf3ZSasnHlTT13skWrT4Haj8OB8PviLb3UHjXQtRuEnh086M9/pWulb670kwwTT/wDCRWF7aX2sWRtreKaz0+6hWXTLvULfQzfxSW0yxMcTTkqlKhFS/huErwkv5lDeN+t5NjVCpQlCVKrU5Yu8ocyv8tNXurWRrXpg0ifw3bpeW0mhTQWd6+gXPifUNE0pvEjWVvG/hzU/EsNraazoupadf+H9bvrnRGi0F5PFWlW9nq3iPUpLjU7S254U041HUgpSp09arh7SVCneMY1FFSUnCMnGL5FKUU2+V2ZtOTTjyymoOV9HZzm73hJ63T1bXdHjbmKx+NGs+L9I0GXwv4S8SayL6x0zT9PtfCl74Z0uGbVPD+mpfRWdnptppesmQ2tze6HpFxqmlajc3DLc32rw+aY/QqzpVcDg+WrGtWwUGoV4+9F1JTi4pNqLVJ01KUXJXso3inouWlGrTxla8XTp4malyJ3i0oSUqm2/M7P/ABPrYVPFHh/wX4Hi0rxD4Uu9U8SaVKL7wis9/ptzZ/8ACDXGgRX9/Jc2VvpelSR+J9B1r+07rwzBqEf2V/8AhM9dtLvSnkmMcO04UcXyzjNx5p3xLScabqRi4Rm0378ZUoU48yaUuXm2kks6bq4dyhUhTainKkpVE5U4uUbpStaL1Xu2bWurs2dZ4tsp9RufDumvruq+JdS03wyF/tRNLux4UtbeW2l1m11HQ/E+kxLNqNlea62oSaZPrtzqNja6hp02s3FxBaOptPMp3o0qkoxjSpyrTTpqahKThK05SptN8jfwSTtNbWO+rZzhD3qkuSD55Q51FyXw+0TSVrPda22KFj4tudO8PR2ukXeo6dPpBsYb6dpbd5BrHh7UYNLWWXdp0FsdJ0aOWHWdGl0ZY7yM2WstdWyzSW+o6JnisPNTjJwcbpOMYwcmlJaXV1yt721vfzKoYlRhPlqpqLtJ3+Kz3e3PbvGyVvJmpDqWt6hPqXjTRL+68QC30PU20+Wxi0gzWsb6lOkkUmhrdXn9mJbwRatqV1dRrfSf2S0alNOTVpmXiqwdKcIVouKk7yurOMLXUmu0muVa/aUtdjoUnUUq1F+0VrXSt73wOO71UXe/lsjiNE03x0mk+HWg8O63d+E9S1RLW+urWKQ6fqmqQ6qbm3hkmjbaZ447a2O13ciZI5kiZbk3LdFR4duTjWlz2j7Ole8ZwjCMb+kUmn3afTflp+2XJz01yylJzb1T5ZuUVpbqlZ36I9JgsdM8ea38U77UIEs9A0+fT/ifc+C7e716/tJv+EX0vVJLjQ7TVtVl1TVdEs5JfFd9Al1/aF0yLBbicX/EtuLEOnHDSptUpSp1YONONkv37d1vq7Xe9238tPZQryrupeShUjNJvXWmmlfsr2228z1w6XNafspeDLrQIbnWLRfj/od3o0OsxyR3yfatC+LFyljqMoliiv7pkliiW8VILe6WFLyFbITRTQuvVc1i5+zVNc1Km5xdnOTvdzbT7q6Vr33QRXKsPFa3lUml2T05fl3PLta1nUW8E2miSfaJNH1Dxxq194WtLjU7ye40q7s941mKexujNa2kmqpquizT3dnIJb+WB0v5pzBAYPMblZ8rbjbWy+/8LHROUlyR5dZSlZX10Ufz9Cv4bguYbfUboK507QtZs2miS8nt44J7SY+atqUmZY41l+xQ3MsEjLcukalmzA0eOqbknrytL13T+/8A4c6aNrWT+1r5OyVvM9U8d3sMPw48RaSlzdXmp678SbKCOO5v7a61SKy07Tbu4aefyI1tEupheae0949nGbmWO9a5mDQuE2pw5oxlez5m3pe9427mdaX2bbSt+P8AwNjxi90kab4h1uw0q9XWtNk1+zhtL4xyviz8iR5b7U7dfmt7Q2s9xCyECM3RCIzRQRuHVp3tJzjGNKnNtyaV7taJOxzptTaUb81RR323fbU1odEm8Q2KSC4srCLQ9W1tUaWfb5cdxdJLJHFNKkrywhyJG8xVyuyZFESipp436pOXuTqRrUKceSO7lHmum7P4Oa23vc2m1ip4T63TceaMeSpV1k/5nHby01+R13gzwteSanZrpusafqELJdb7PT7l/tVnFNfNDB/aG6W3jzdS3EUFpDA2DuCRiOCCSCpx+Z1MRT5fYzpRqX5ZSe9rXt7qvZNX9fM3wOApUpRtVjUlHWSha8e13d2620WzPMv29NE1Lwz8AdAtokvdO1DW/iVoketmaaARXekReHPFz6PZG8tnil1eBZNOju/9MWJ7OWzt5JI55buO9f7Twoj7TPcwctZf2dHke3K6mMw1B7b/AMZS6fBbrdeD4hupTy3BRpVJU41MalU5ftKNN8v3Xf3/AH/lFaeZY6XfPNbuzSQlYygTeJXZxuXzJHmWNWVVJaF0AdnXzDGQP3Nv2s4yta9vPdfLufksOanRnGUX70bXb72/4cp2mkXDWVrLborRCA3LMWBc7y0rK8rPJIscrjDKGRThS4UFSbdRKVnp73Lfz9CY05Sp80dbLZdttzAvLWWRnluLpkLtskNuB5EUjHMSNcxCDhXbAkG7cWiKKNyuN1JW018/1Mmrat212ffsWH053git3n3+Y5kMcZkCxwNGVDyJv2lZDJIkJ35DAs6JHtdlzNO60+YnG9tU1e781/VjRgS3jaKCMrDGAw+yyFjE8Sqm0yNKZMny02rI7AMzkqoBCGJSteT1L0WkVaPRX2Xrp+RuabJPAdt1KnlScW8yzAtEpjmxdzM0U7ALDN5bSP5hZgu6MqFQc0/fvZau2npa500bJXlZ/wAjbUVDo7vrfX0vY/Xz/gkH8Bo/jD+0I/jXXVW/8L/DK3gvlt2kQ2Mmqzb0sIpXWWRJhZwtMXVlUNNNtkAVVr53PKrhSpYfaU37SUerinZf+TJf1qfT5FTfLi8ZNJqny0KDTulKpFc+uz92c9Lb3P6/k0yC2+WJ3dd7v9nmbgFt7FVDsW2RAARRrHsQDC8Zz8yes5txs9XZJv0t/kadkoiMgaKSOMqN8YVPkD9epKbsd1bKliTz1E7NPsSnZp9jw/xdbyXXiCC1VGaMOkcPzl9uGVmOVbDMdzDJHvkDIS5Pmd9tLHZDRJ+dz0u1sI7DTYcTAyPbxqELYJkBDKd/mZADAHox4444MGN7uT/vP9BIbaS2SJ2aPMkpfzN4CpGE4ZgzgyxgYLbQXLEFgCFwA3ZN9lf7j8Mf+Csf/BS+H4DaRqXwH+B2tQ6j8bddtZbTW/EdjJbXifDDSr2J1dYGidzD48vY3DabFJEv/CO2ZXVrpRezaZGPoMnyuWKn7evFxw1L3/fXJ7RtacrvqvNXXQ8TOM0eAp+ypNPGVFaEYPmdK+vNNW0bW0dH1ufyJX51K6ur64n1C8u9W1G5ubnUbq6uXnkkmuHMlyZbmWQTXUplLvLIzGSQl2LbkYj7iLjBKMYKEVGMUo6fDfV799Ox8BUlUi+Z1ZSqVJSqVebX3pWbfzf5DdK0aXU7jKwedJFEzSGJSJsyDccbIYugCqGkzgHcOcGqqVPZ2tLl5r/O1v8AP8QoYedSa9xu3Z9/+GLuohI0bTLSPzfLijTa0bkq205XBSfeRJId8jbWwFjIMYAaISS5ZvTXa3p107/1sbVorldOlHtyq+vpexzqwSoZRbEuT8sm5XVgkmVnDHbu67g6gbWVjsVBtWtziUZPZXa3Lk4uUiEUDwmMDZ5QlYhmKgtsgDvFjMKyNlfIMoJCsCAJUrtq21/8ipQcYpt720+VzGbcBI1xGUCw/wCti3ruxuK5iUhs7gSC7l8DgcgVRnrrdWSV0776pdvmTafbed5d3cxzmCJkx5aCOZ1I3fN8spcKHz5j5AXlmAwiknZpRnra7022uvvaNKUeZKpKPuw95K+rdrL8/P79se8R2kcWxZSEKiQHdL8w2bWOVQjgkqiqCBuPPyi4S5Xd6vr5nLOCk01pa/mYQh8hXImOAWVkdlyAFI+Tax3KhBIY7dhwDnJZdObn921r9d9tf0J5eT3r3t0230FMnmyNJkBcBcMRJwFBjD+YxZhjGCzFl4EZwMHSK5Ul2/VkSd233IXGyRm2ySRbiS4VgASSEwWkIU5z8xWPlUGMHLMRdtSkRMQhUK8fOVjY46DE4+782WOCG428qaynC95X+VjSEtoltZYluFWNJHlfA5MYjwr53nEeI0AUAb3IOdzEDOIUbxcr7X09C3K0krXvbr3Z6z8HIpv+FtfDDy4X84fEPwWc4W6MrDxLpYwscrLbyQPujURNiN3yN5BKjy82aWVZm3oll+Mb+WGqfoenld3mOXpqzeOwi3v/AMv6et7I/rP+IjfbdL8N6fDfTvqWrb7mwtNDjhk1J9SEFuJGt3uLmUTF7qOdbg6fELPUdKluLDVdPv4LpoLv+IsFaEpOUIOKjKNSpNOUYUp1J+/yqzurytrpY/sqWtls4zleSvdpVJe6/wC6+q83c2/Amg2djp5tpB9omW7j1BpNRebV7qZbq/e8vLGyWUrDZ2FnqSmGG/j8y802xk08XaW4NtHD10avNmmCcaUUp4zDQ9260jUp2k9NeZa+S6uxx498uBxknpH6tXV/P2U9LW/U/Dbw/wCFoNAurlr3WYYYtQ1mbXZ3aVjYxQ2d/A2oSBoJ2tb6axsJrcFN6vGbmaw3WkjxpH+yZ9mNTF168oYbmdH2tGK9rOdSKvyxkoyUVFScJP3m27LW6PgMiyungsJSU8SoRxMKeI5/ZRppTlHmkpWbcpRUoXfKlqmr3dvbNAtlsPO1Rr6B9K/tK40qXWLiB/spfU/DskX+i2/nXEE0dyQlvcSMPtFhO8kGqWcZjOPmPZe0gpVKjw6VaNKpZN1KfNCb59E0ow5VF6p3nGyetvbnrU5af72k4e0jJuKi4rdyctbP7Nr7PyGeHLxr7V7C00uO2guLlL2wto7t7M29xcahY3FlIt3c3s4t5raS2mby57vyAt6yy+T+7ty3n0Yc04wjJSjOfsoN35oXbblLopprV3stUnsE5yjB2haaheENLa2tbytqvQh8Mx2dxe3+ma3JBp9zcaLPp0GnWqJpd1HeXlvO72tstrDC11PBaxu8NrJLK141taacI4MzW8GM5RcqdRRdaCqRmpatcqu1KTje6tvutfQuHvU0pv2cqlOzcdGpyhrbs0779EV/CXh25XT7/QNXvIG1PSIdVTw/rt1bxTSRtHO+oJFLNFBcXX2XUbaG/ltbu3ZzdNc3UKyOsAhrsx2OpVZr2UYqjVgo1aUHJJt2k9HblfMle3Q5sLgHRjN1Kk51ISajUmo8zjF2j99k77/icDqey88SwRJaRX9k2m/Z765MTO+oS3OnzQmXzlnCz3DR3VpHcxhYoBFYlJIlUXDuqF6WAnUu41I13Kj7JcyjarGUYS59eVQTg5brTW1zPEKFStFe9b2b9s3vP2kJLTy5mpO9vLoY1jBLZ3NvoiaHNqd7rIsIvD/lW13JNLNJf2sKXFlDDLbxXP2hIbm3JTzXXz5BGVukjVu2pzVV9cVX2Xsp8lamlFpqUJVYLXeXTTS7tte3DJKDVB0eb2kVGMo7q0UuZ3svsu9le1+p5/4hvNDKrDLoscV/pjDw0dTie982C+stSS+e7ntHkWxvJJZ7XV9LhKSRobeBGmsrbUfMup/Zy+jmUYtxrOrCpF4n2U2uSpGpTxFFw/mjUi6qre9ZPk0eyfm4yphnySknTcP3MZxv7SM41KNTna6xbpSp6Xa5rvqbXiDRNGvPA5vvCNzb3T6dFaxa1dT6fa22u2yatqVxcWMttaW+pTXd0sVm1jbXM6KyD7TFpjws2HXPAVMZDMozxUJqlUaVGmp3pQdKN5NJx5Ly9nKV5Tu6km73aRGKp0JYTlpThOSblUqyhasvaXcVGXPz2UpRWkNILsrnL+GtO8axeHvEGm2UEdwfEVxp2jPdyxsILfTlvor6K8W7vbq2/sG2hvdNhmutW1aez09Inli1Ka2WO5aD1cRictrZthPfcIQo1oypziv4rnTkoyg3GMozhVSsn1btscNHD4qnl+IXxVJ1IWnH3v3Uad21db8yt5ardDtN8eeLNc8AeIPCnhS2sdKhbR9HTxZbaVqN0J/Etl4Uj8Ta5qeva7DqepXMN/qMNrd6t/asVrZ6fpEOh2kbR6RHKNRv7zuxOX4XD5phatf4Hz+wVKm4xhVnbloe62+W9kpNuT6nNRxWIrZdWhh1FVITpuvzta06d+aUebeSV9NOxD4/8QeIdZ8JeF7XVZ7DW9O0yxnvrDUhcardy211dLZabLLfRW9xLa2UljpelaV4dhgY2lpFbeH7QJbpdyvJLw5PTw1PHYylGFfB1+dU60JWUq9NyvTcHJ/DKcpxs7NNOyNsfKrPDUKlT2eIpTvUo1L39lUhFXb5V9m0X276Fiw8V6z4x0+2+HNj4Qi1fWNe8R6W+kXej2dw+tXOrXLa1BPb24u7p9OF14iuNc037fJBFCTH4f8ADyQIqWbSN6LyynhYPG+3ny01UclWjGKtJy5acp07upSbWtKUUpXlea5rrijjpV6qoPDxlKryQhKm3zXTtKTvs0rXUdLWPUPCWpeMvhnbXmh3ujXVt8OvixqmpeHfH3h3V9Q8KeMvtOt/CnxBZNf3Wt+D7GxgvvDN3pmqahpb6Pp+peSsI1J77Tru+tgIrTDGVYVcPXq4bMKFPF06UKShTjiKM6sasarjSUKeLpUpw0kpVJ0pyfM43koqMdcJTlTr06eIwz+r1KnPGU3FqLvZyVm7S93Rd7N6M5Dx3qXjHxD4T0f4keJb+2m8P6P4v1H4faB4jm1myGr3WpeF7U6pNFrWgR63eXsnm6HqGgWiarPo1qdTsbLR7NTqE+iRrH1YXAKhJYXDUac1Ww1StiqCpRlb6zCElNTlKHs5QqJtW73WtzmrYuVVKrXq1FUpVHQoVVVdNP2fNHl5VFxlzRacm+q1Wh6Fe+Gvh2+ifAeTV7xNO0LxR8MtS1/Wbuw1vRdJ1K58RR+IPH+i6HcXt1Lo+tNpui2viS3s7LUJns5L3VdFlltRqcuoeG5bTReJV69Grj3VpSqOpjVhYQlRlKNLDr6rOvbli3NuEeZvW0acr6vXtnRoTp4VKqoU1hZYrmc4udSdSFWlBSjdqF6sVFbJynG97afUWpaJ+zVafsm6z4g8OTXI+JnjmLQPEWsNrNx4k1OK4Twvep4Xurvw9s0rw1pdpY694hvdV8K3OpxaFe6Va+IL3+yb7X4p5Ip9K45wxEHQpVcM6E6NV0sOo0Z0adDDzlVrzekpSqKShTXvJcsoJq921so4f2WIq0MVTrQqUlUm+anKpOvGcYQjtZOLqu1ntfsfGuqfEK8+G2vW1n8Jpo7TxR4d0/S7TVvFHh2fws2o6tr+jxa/bLquiajYeGNJ8UaBajR/EV34e8TWtpqGda1DT7m+utSucWJtvYw2GqY6Cq4+rKGHqutUp0oqqnh1VrxqqnG6UnGMYtKUvevJnmYitDBzdLBxp1a9FxjKso0oLEOFOrFzqRU5XlLninFLkSgfMt3qer+NLu6i1iCK9vrm78V6rfSWdtb2bf2jqsYuzbtY291pdjY2X2+GGWe2t4IIraOWdrW2H2eCBvo08Jg5Orh61OFO2HiuaTa9xONScnZydSSdru9k7NngL2+KVOniKblOLrufJZuLqSTpwUU1GNNWu0tNtD6d+H/wa8eeEvAMuvz+KU8CeGfGHhzyX1K88K+LrvTLvSrvVJ7GdNTnttEvv9GtPEXh420WpeHDr8Vpq2mxS3i2MCT31l4eYZthK+MpweFdflrJ0lKpCCnGlVfM6N5rmlKEXBQ0vGTvpc9nCZfiMPhK3LXjSVSEb2hUlLndSnUd1GDeln6NLU881XwafEXiCXxJqHia5vdT0iDVtQvLvRNFmsbyOXRNYuo9M16aODStP01NGt9Cs7O6udW+1WdvbsxLTXMpY1qsylToQwNLDQj9YjQcKWKfNTpxlDnrU5ezc5Q5Z2i49HdPXUwlgIVq0sVOu+ahOtGfsYOFX2qqKNOSU1FaxTbemqVjjr7w34H0Nb+G41HW9Wj+3T2dhcXWkxWr6PCZNBn1m51q10/XLl7fW7HVdLutEk0Yrqek3C2d3e2GqXcLpqEvbLEZjiasPq9LDU3TlTlUpRxFSanThTnTw8IwlBKFOdObqJp83uRTb1Zyxo4GhCaxU8TWV6sU6kIxhz86lVlLkd3KlOKg1Zpczt0PZfD0Xg3xV4ei1K58N2/iOS4tNOtYdMlsrMWmgaxpuox2Fkq6voniDwvqnh3RZ7fUZW1COzs7myeeVpksbi8NnNF85OpmGXY7EYOOKrU1TqxnOreNOeKwuLpqtKlGbi6c6kK8Y0qaXvvlipOKse9CGDxmGp4r2XtKkqKioSvy0sRTtTo3tdxpvDfvHFLzaHwXA0PUtAvrjwj4DXQdJSC41W1sNf19dJ8W3NmtpqED+Hz4ij8Sz6FrF1py2llYJ4YuN2vWNpOmjaZeWx1vTn6butSqSnLMnO8ox9ph4qvRppc9TnrOaUlOnzwi3G9pJK2jWTcKNWEVTwiagpVIfWJyp1py92KjT9m3GUZcsn7yV43fVHYPrnij/hMtIvr7UbTQ9Z1iTTJp9O8O+HNa0q3TR9Qv9W1rUf7A1a30lnF5fG1j01xbWQvINOMks1yNW/tHw5acM6WEqRkoU6laNKdWlFzaTr15Sp0o0pwcvchBwdVSaTdSMZfw3c7I1MS5QdWdOjKdOhiJpXtQoxhUqJxmotVOaE43iru7lH4rIdq+radPLba1cW2qeL9Us9aTW7G+0DxL4Us7Hxhp2n2vjO28LXFz4XhgstWs7+fxT4l1rwwsmm6RaxW9vNFc6VHJqFnPZ+IdIU5cqw/NCO9OtSqwnCVBv2E6sFVjHlajh6NSsve5ZWi02c9WvGMpYiSlUlzwnh6tOUZwxCUa/spuCbcf31WnQs4qSlzRfW/kkPjXwhbeJfDxudLt5fCfw+uLu6guPDV41tq2tS6pbabHZafNqV/NbOLzTL+1niu9S0w2tpPZQ6ndQwrPcfbbz1qdCt9Vlep7TGY+HvQrU4RhSjRqOUeVJfDNJU6TtdzWtk7nmzrUq2LjLl9nhcFVly1aVSTnUVSlFe+7u/LVcua72R7n8ctMutEtG0PWNJ8T6vf/ABT07wl4vv8AxJZ6jZ6jp866/wCJ/EF7p3iqEW1vDLq4XTNMGpA63daLJYa94jS51PSrW2u7C+uvIy5Oli6WKWKw9FYSeMlKnUjD2zUcJVlKFpNT9pPl5aUOVvmtpZnq41xdN4epha1Z1lhpOpCMpUuX28aacaifLyQc1ObWiV9W1Yyhca/4p1SGddE0vS73X/EFjDe6Bf6xYW811feNdeTWr+6/4qzXInbTY73So71XvdYuLXSj4w0J9R8vTZrPUdYir9XhVm5TU6ahdVZcy/d0KKopJR62qQk7q7mpvW6uUVX9nTlGko1OaHPBXk+arONSbinrvRq8qv8ADKC7pYlpqWmax4p0q30vUdAtr7Vr20tLvxDqmqro/hq0j/s9tVvfEN3fW1r4dbSfF3hLWHuvEl3cXt/qemefoXh/RrOTXRaRW+ruftKWHlCo1KUKNT4OWclOcqU4UlyaSo1KKk4a35/bJ2sVTVKtVg4RlC9VxnduMHF2SmpPX26qOV0nbljBJ3ueoaP4kvNI07RbOxuZbqe8kvtVjs9Y0q8sbqHxBqOoX97ceGNM1S+XxBHf63FqB1S5HiC+YXFppuqKTYWfiPQ45dB8+dF13Jvkk5QkpypyVoOChJSml70YrmUHpdNNrTU7IThStZy92UnHmUkpxW8It6Slu9NH3vtyuq/Ei+0QeCtfshrmseG7HWLTSNZufEfhnT9Ushpt/wCIdP1HTtH1C5v4dYu9N1GSz8H2t5p+m2trbXctjDL4istYFzNqcTb0MBHELExcaca0YWSpSvU56d0pxb91xld31vsYVcXyPDzTvh5VZKbnGVnGWvJN2clKLSt037Fz4g/FCSbxXp/hiHXP7ATWdJ0EeKnvv7Qni0bS/EEeq64LSLVtUsLLxDrBl0rUrAjWLi6vIPENvb2eoaOLLQdWTR4Ko5fJ4Spio4WdSWHjN0FTXNOVVW5ZTpyatFeW99hYjGU1iaVL27UansVUvG8IRtLm5XFc3NO6+JfZVnuzzDxLq+k3bNe6PolrFo88raZosc80RvIbGMtbNqF1JKrzfaL6IfbAXSOCCNrgNbr9ikuTx4fBz9rKg68faRhGtWfOmqlZwjOEF9l2u00tLvW+hdfEU1BNUZOnOS9ipQacadJ7/wA3v89td+U+ydD1zWl8HfCHWr7wjOyfD7wz4i03xVZ3dpq9gx1HRPiT8Sb7wxY3FlpekiOW91DfJb6lc3E9vDBpMlwl+9pcXeharpvNVp0cPQVJckptU2uTlelVRaXVppz16X2O3DVKlZe0alGMIym+bmVlFXau9LtLT/I891Jx8X9TtPG/hLStV8KeBJYtO0+fw1dJqHiF4E07RLTTvEGv22n3sreGtQttX8QRate2d+bmXXb7W45tNv2AkXUrcxXLlvPgsQl7f2U5c9Jc8IKpHktzaTVRxk3a1kvkGHX1+P1qnOp7FT5PZzXLJyjd88EuikrN6Xv1vpau/Ad1reiQQ+I9Y0HTvEe17a+u9K0q3SS4hlkYSTxzQtoMRlMMlwiXOp21/dWmvTTi0eG1gEA89Y+GHm5YalOVFuU4wlNwlKaTlRc3FSvBTUedWu43t2fpVMFUxFJc1SMKjUbT5HPlW7Si3Gzvbq+vyk03wd44hn8I+MvAHgzVfi94n+HWv+GvEF94VOk/2qIk8K6jc34a5isLeK7aK61K4kneGG4uZruDTdP02JYU0po7jowNZVKkadapRwdKo2vaTUqsadOclU5JuVvh5YpTttFrTmafNi8PKnBSp0qmMlSSUoKEVKVouLqcqenvW0u0lLyH6F8fvir8Rfjr461T4r2l7p1/8SWvbDxp4MksbjRmgg0PR7DR4fDGn6PeXa3Wm2dhbaHbRRaUz208kUMbv5zI8DehnmGpSw1HGUqyq+zupzoQXsZKpVlUjNqKuklZJbR22ODKq9X63PC1qcqXP7qpTklJVKbty3cmt+bS99HobnxDuPB3hX4e6/e6Z4X0ZzBbXWl6TPIdOaW2k1e6mjjQRJNKVEK6tPPdxoLeO4ea4Yx7Li4eHysNOticRh4TnaTnTSk20nFNNyeuqUVfXtoj2sZToYbDV56XjTlHlgk2pS91Wtpo3dteu55/+yZe6f4Y/wCEm1E2ttL4ns9HsG0H7ReqnNzqNkuqwfZZbu1s2N1pMa2MySM25GYSRNb3cokM8m6mPk0lOCdSEUrPk1bWsdGpdNdFZaWRzZLT5aLU+ZSUfaWldXUpuOze6T6rzTZ9H634+1TXZbWW/wDAeoa3Jp6rbyS2nhfQWkitI4J7xIpdbhW8kgkBLrboRMixXDrD5bNIr+PyyilLTmTUVfdc0uX5LXU9myTT5JSfy5NdNvn95y2h+IdcsYPHeqN4DH2nxb4JuvBmlWup3kOkSWa3F9FNdXs0lw9zcSxQxKoESRC0mgLJFdD7OI596cXGT52nra6TdvRW076dTGomnKfs2k91a32VH8z3q18Laxpf7K/hrSzqWk2aWHxI0zVjPNcrLcXeoTaX8StPtbVbeOB7eaG3hmmN5Clyd8VldxzyqBJG/T706ErJK2Mpu7acbewqO7tfqru+qfmY8kuaCtZwoSlb/FNU1bzvK/3nmnh3w14cPhq1ttfvPEd7caf4j165s7C00LTLO2ENzYaaIr9L/Vnt5IpLa/8ADthYXlmlqgnsBeyx3S3Vy1pXVhMJQr0faTs4ubbipRjJu0bpJvr07mUpVYSiktd03Z2d/vtpd2Os8NeHtC+y6tI2gx3DNrF/qMmp3d/9shvTJFYlNP8AKSCCMRC9QOd4t5YZTGAT5bg51cBRhGols5OUJXT91pJJtPpJO++xrTqTvyXXvO7dursnbr08izKrabf6o0cWgafcailjpmoDUJtHi+zwt9nkiV7XVZxfxC2gSOVLu0SVTa3Cq05jnbZy1XSoUXGDXPUXInpZOOt3bXb/AIY6VRb1bTSeu9/67Hn+o2VjBe3+lwXWkXN/qFvqzXl9ot3d3skkLWzAPb3+nWQttlsjvtW3maMPJFiVDbpLF5yUZLVRqN/E5N2+StsaKEF8K63d9/I5TSvBGoatBcJbxandPZRy/aLOO10+xt47UNaOkFxcXFxc7xIkdvMwdTI8KbUWNDOYYqe5By0T+zLpHvf1027dBqlGW+lu2m//AAxqfBXRtX1O+1PWdQibSprXUtJt4oLtZ0tHtbq4n0u0W+SzaKC5tLCSOJmglt7go9q0kP2TypLlKzetR9lg6OGnGpGNCrOUt1zNU726q9tPTUzyqlWhWr1a0OVylGVmviXv6L0fTpfRvY4H/goZbkfAfwTcTCCWG5+JPh6a2uUa72G1uPDHxDOmgrPOZYPPt4pDB5cL2M6Wchs/sgR1vvtfCVNZ/mfNpJYClFw3s1mmXO91o736O/fU+b8Q5Xy/L7f9B3/uNn5GSxQyQ+YkNwy+UolEayxrKkJLMh3YHmEBSETC71KqAQWP7fH4Y+i1+R+XTjT9mm+Z2SbV/L1RLdXdrb6SY7YGG6lWdpZEijEiRxGJmiiEjqWEcikedmNTIxymBG1SoSdRNqyeiv18/uLnKlDDWhfmfK35JrX7m1fzPLrqQtJtkUQwssksy4VtwVmbLlBN5bAlCADGAArHKswr0fLTQ8mTc2ktLSu79Urrp6o0bVysrBZSZZlVU/dShk8lW5iVgI1ZV2bmRcAMNzIUqWrGmvS1/PsdJpllc6jJD9oOFmyskhgnIRI9zGdpY4wiiNVfcpYyMQAQRtzz1akFFq93dKy9TpoUpVWk4u17Nq9vX06jdS1QWVtexoZbn7THHZWrqnlRx2VqUWAsGzIzu8EbAkrgK/ytu2UU6ftJQ1tGDUna93LXW63Sjpb7yKlWNONWME5OXNFXSa5YrW138XMn30tZn9ef/BE74PL4E/Zj/wCE6v7f7PqXxG1SfUh9qjXzJ7CBzDHKMbXRbmSPftXKBUjOQxK18PnFd1sfXbalCFqcLeXK38k7q3c+6wFH6tlmFpcslKcJ4iotLKVSUIwv/wBuR/Fa6s/aOS52AK8q5VRIPK3K4YtjZnYOJAQFO0hhkDccV5Z0KLavoNOpMEEI3+aGOFYMxbdgFmB+bAxjGR8ylME8gG4NJu6PLbdXvPFlxcYLxQyOXYqrLtDkAIF2k9WDfN/Djhvnp9PkdD0pr+8uVfNW/U7ubUBNIwMMaqq5dgCseMttDMv8XzKxVWyW4wp4oVursur7LvYxS5U7vu2fix/wU4/4KneG/wBnPSdZ+CHwV1Gz8Q/H7UraOx1PUovs1zpXwotr6I7rq/ErLb3fjWW3Ky6TobB00mKaLWdeTyxp+m6t7eVZTLG8levC2FTn8V4ucuVWSWl4v/htTycyzSnglKnCTni5RilTjaUKMZtr2tRq3vWvywu3om1Z6/yHeKNU1HVr2fXdTvp9b8Ta9dy3uua3eXtxqF9qeo30zz3NxdXV1JLcTXcs7M91cu83myO5kYq2+vt6cVGCppL2UVGMIWVoJLVJdVfU+Lr1LydRvmrz5nOpd+9d6Xva1lpojlrdJdyIgQTuZYNkgO8q6uA68E7kIjT9wwUglBCx3gazkuVytpHdfj+n4nFCDTs7SlLZbt2339Ud7ZXUukaVdSlhLM6xSKwEY2TRwHbE4UKWRY0KNGSAzho1DtzXNUSqVYN3t71lfpoehCbpUpK6TfLr/hvez36/O5xpu3kngu1UhwknmvErb5y0jSBv3zMPmyoCsqIoiQiPCM53dmrW9P1OVzlzRlHS1733e1rP5M3ri20+KxF4zQiWZN7hgwKs4cbQZxsjkDJLn+BiVxvXG/NOd0nrfbl6eps4wpxUk170ebzs29+hxc9zIQG8wbCylMDC28pO3O05UIcRMxCjeqqoYKeemMXHftr6+p59Sq56WSSd1+KX5lRLKS82wRxyTzM4WQxDziTggZUFTI4fO7JUohGAAMmpSUE2yIwdRqCTld9Onm9dunzWh13iuODw/pOnaJbTPJc7XN3FveJbW5l8sXGR8zSyM0caNhx5CRRo6Ennmw851alSq17ikow84xul9+j+R3YuFPD0KNGEuafKnUS05ZtJyj6xs4tdHoedWdpDcWt6zyILmJUaCHZPJJdb5kRxEVjaNJUDNKzzvEnlI4ExnMcT9k9JJtcsZK6fSzPMpUm4z1TldyjDXmlr9np95Q/syeZXkMS+WjPyQQG2jkFSAdytkKDxtB/g5OkatOKSbV9exk6c5czs7JrR/wBf1qRmykgljV7eJm+Tcm5kB3N8qjYwVSNqkEumcL8pAAJKopJpX12YKDT1t6f0i1HZB4SsaoWALSNtDGNDtJaQAkoVZlRWKgkkHoARnd92acq0tZ99NvX1/UjMDQzPDAUeOQgLIUG6UByWcYxnLBlUE7TkDdgilfzFaXMkuXl/HYvwWiSHcgh3IcBXLI25hld5ZgQOS2NxGflYE7gC/TUvl1T0PbvgtYMnxY+GYMksFwvxC8Fvb+YhNrtm8SaYCiwrMXdFZseXCsu5chUQtx5Oc8zyzMoq1pZdjE020tcPVWtltZ6nrZOoyzDA3V5RxuFad/8Ap/Tt57n9Zng/+y7G9tG1C+v1axuJrOSJrNllS58OXF7aLLdW1rM4ntLFbKylke2v4NO1OX7CIbuIXflXn8QTk5pQilSjUtKXK3rGs3WirbXjCqk09Lp201P7F5L8z0XvTX/k8hdFTSnnDyy+HxfS6jdi+txBORq7XcU76hpdzBdahqjJPeNdalc33lSzxJZ21us8bF5L247sHKSzDBfHNfWsLyt8qcUqlNdPTc5cdB/UsZs19VxHn/y5n0/rY/GLUJdN1u4vU0uC0kt49Yv47We0kkuLaO8t2tYdVktYRHCqXbboTcta21vdWVxZQXWmyxzJLKf1Wv7fDYnEVKsqkKqk5zVSMHUqU6lSq6LktVOK99Qab1crpXPkaX1fF4WnTpRpzpxjGjGcJy9nGpCjS9qoSavF3kozTtaUGk2ld9z8NvB//FNppeua3ZzyDxNc3cMmrLb3GbS5sItQgto7ea5toIZZITNps1rJYubiW5iaeF2FrJH4+Y4513ONHDqk5QftIwrOjFVaFKHtFUn7Oo6k5ytKL1i3q5810tsFgpYem41K8sVarUSdWMY8tKpNulTjFXSjGLs4/Cto3Ra1PQsalBPdXYvRPbsr2ghguVuDHqcO9Ws2itysNydPilS2YQwO0EVzCj/6BbR+JQxU3Qmoxkpxk+ZppuTkrtqSfvatpyaV23pqddWjapdPWyWt9NtF2S2W3yM23iXSvEcF1cSaprWnjV5rq+1YTQiBri7urTVI5rMvHFc2MdrNFeTXlxHMZ5/KEBt1E027sw9WKwyhT5KU406aVBLkbjB1IvSC5OWUZwcYtptQV4x5EjknTftItqpKN7OS1jTe/Nq9GmlG8VzWk1Z6kt34nab7f9msDpxvLeaw1HTxGH02O0uLG/t44bJCYBbu97JZXKBHt/KZmngtZ5YpbV4pYdRquU+TlneVFPVtyfPeppquW/LbmadtEttXX5oNK7bvCq1suXZU7tNSb1d1HrfVHhHiuVrW0udVubSYNDMlvE7WFxD9otoZ5rfFxbGJFvsERiKQBUjVQZJHaYRr9BlNGliJvBQkpwrU6jnzu8oSq8rjyt81uSzTta2yueJjqlSlTniZRcPZqmpRSs5RirSsr2d3blu1fW9tjo/E/iS9srX4deNdHlOk3x06S2lOmWtzp0dwn9tyXtzNcz6XLGlrJb3ct19sW3urETBYJJlWY+fOsJhIOpj8trxjJRfPCpzy54P4YtppJpr3U/is3ZdDLE4j93hsXS5otx95PSL005Um1zr7V9LfaZl+Lre18b2ja5Nr+nXWt6VoM3iXXNTgWN9Q1bxFrc9/qb6TeQ2puLa8vkvtViWbVRPbxRw3qNc2EsttcWkW2X4uWCxcYx+syoYqdLDL6w5OFOlSlGNbEJqVSUVFwqU1BxUXBKVruxjiaEcRTlK1FVKVPmtDli3OfvQi7JKTblGUtXpdttppfLPizUBL4jvrSSK5trm2dopYltZmjht5IZEWMvAEn2B3xM+MKkbyLEscRSb7zK8FCWX0pSdGtGpHmh7fk9ouardqamnyzWqbTd5K6bufJ47EtYyol7SFRO9oJrl5qakopwdrRi+VpOyV1sWZfiHqz+BNS0641i8S8WGLTdNtYpJIjNZ/b7a4urW4cJLE62qzXl1bT3McC2cxu54I1urx5JEshwUs6oTlhqcsPGlVxGIdZxrQVVQo06M6VWahUoWcEnTi61OatKybtHKebV6WV1YwqTjiZThRoRim7w9pUlWdotq7U0tbXa12RiX0Oq6Ba6Lc6kDpkOtWslvdMLl3S4sru2R2+1pHZXR3ywjzo08uaNgkjRgC2iZO/DVsDmdfHUcPL6zVwtVTUbRhKlUhtKlNSvyJpcz917OzRzV6eKwVLBTrRVCOJptX1qe0hPf2sJLlVSV3y35u17naaBoNxqtjrFr4W1/U/EUemzvNbaboek3s/wBp0q+0u6fX7yeK7tYUxpGo22mQG3ntIJru0vZb4xW0CmKvMxmIjHGUp4zL6OHxFRQpOriKsIVPa060KlH2c6VSpOXtPejGdNyak3GXKrs7MNTcsLWVDGTq0qUn7OFCF4+xr0p0taVT2av7TXknFJ2v2ZnaR4m0zwZrGl/EHwxe62tq5vraGxu5ZIbm1u3tZLe+0a91fTzbyXFjqmmyzny4lt3uNPu5baaSSaGV5e+tQxeOw9bKMQsHTxUVSlOcXTlGtQl70JxoyUFKpTlKdOrBKN3TdpSbuedSxFDC16GYUZV54WUqvJSm+SpRqQvBpVLybjPlVWMry92pFOOnKv0N+FX7T1v4U+F/jr4g6Pocuua9faz4bsNXsL69uLHwzY+K9T8K/EPwdb3mo2Xhq/0TW9ek8c+B73xVP4p8W22t6V4jbxTd3F5qMBgTTYdY+Yjl2MweY0cBKcZ06dOtVlVSnGT5VaCmpSneEXUSgm+VLnSjH7XvrH0MVl8sVySpyqVYRUFNSgpTulNNKnyykoe81FvW93rbwzWNZs9a/Zt0j4c2l5oct14f8d3XjTTdFvbGJbmw0Wws/EEeuXtrrH2Ka4mvNamhifUY5riyRo7TR7V21KOC2h0/uwVWrTzivWrVsTRo4ilToKcZXpt4zDUKmGjyynGMVTVRXjFOMWpOHNu+DGulVyilGjRoTqwxDxHLJWqqFB89b3oxcpSlF2vJ66ptR1fzydQudb8QW95ZaTZaTpOtz6VoDx6NottrVrpuqPYW0VzO+mWunXFyPMU6jrdvaxwvHcMt3/Z0E0iSFvfhTp4SlLD4vGc9bDzrYudWrW+qudCUVBv26lGPtXBqFVOai42jzyV0vJlVniajxFGhBYes6FGnCCvGnObpqEYr7MI14yqwXR3qRjzORP8AEez1j4W+MvFnw2uLibW7Lwj4ruPsWsw2HiXw1L4isLeS6SHXbGz1WZLzTrPXLGWLVrFVhuLZ47gTh7+2eKdujD4XBYj2WOw9Vf7ThfZO8YTjHlnT5JOm7w9rGDrRctWvaNJtSkctatjcMquDxClUjh8Q2ldwlytqTalH3rScINd3FXV0ebWl+8oNzcafctKbV5pCblID5EpKRySyS2lwFZ/mhViwaV1jhO6TZGeirTgrKWJjfm9moxjHfT3bWStG6e/2tNzGnOpza4eSquDqTk5ya5VtJS1+JqWq7a6WMvWPC+uSWI8Vw6dqa+Hru7GmjUTFcX1kNRaNbifT31GWzt7N74JcQTtYxObiK2nhluAYp43bdY2l7+ElNSnGMnyVJSUWoJNuKipdH1SSKnhKsr4mcJOldNyjGEnd6K/tHFXeyd2/RH7L+BPi3b+L/gb8M4dA8NS6wnhf4c6T4DvtC1XxheazqMHiGwfxHqsfiTw54Q8GfFXSviHHb61qt7JpN5NYeF7i1ms/EjaFc+HtW07w2klx8Dj8HUWLxCqww7VKtipRlGvOEJxqzpuNGMqtBqz5ZydNxjF/FzNpn2OExEVhabw/1hSnRo06kXTc3BU1P2tRwo1o8qc3TinFyeiXKtLfD5s5/EV54l1T4q3viO30jWfE0to2saR4e8OaOdTsrK7sopXt49X0qDSPDmtSXMUVpb+IbWee407TLzVrue3RbjUYta2nVpYaOXxo4bDSdOjGVbDKpFz56sE6cI1cMoc1JU3KToeyfvwgpzVlzclKjOrLF1KlWry1KkqdOV5RUlTqWm5qpJTpzjOMUpSu1Fy5ZSTd8Txf8NfidLptj4i1+1sdM8O3E+vaL4T1W/ufDeq6PJqH2y11rVxfa4rW7a1fwx+JNLW31zVLa91a40VfD+no0lloUR0bowub4CnWp06NOc8Q3T+tOPto4hUoRcIyjTppxg6cZOUqUZKnTgpxpt2ipLF5Vj5QbnUpQw8pVFRfNSlSlKpNTqPmna/M0pOo7zlvJXvb2nwLoPjb4PTeHZPEHw88My6R4n8G6trvkavq+h2aatLO91ol/e22qaPFG1xqnhpZrVLjw1P9odbxdastM0BrW6u4JvPx+Nw+Ocq1PEYmKhVpwp+9UpKMLOM525Z8vNP94/cu7uUuWR3YOhisBajOnRcKkKs6jio1pSk3+75bShzNUv3afOkoe6m4nQ2aaXJ8EPinoo8P+Drj7V4h8MalYRavp2gyeMoFMWq6tNreg6hNo+q634d1W/1/RYdD1U+HdUtvClxofiRbkaW93qTazd8dCvVjmOFVLEKnCUHKt7ROdKq1NUbf8uvaRlGpC/Ooe85O0rJy6atOlPAVo+wU3CpFU1GSouMZKVX3VL2ihPnhPmScr3VpXk+XnE0HU9G8NaZ4h8M3cN7qFja+ENFN/pyeJ/E95pYKaXetZ6aou73T7mQaaNMtUtpPD0l5p81zqHh/X7rdrOjxaoU508TOrHFTpQpV6larJqlR5Kt4yhSnVXPUt7OqoK/NO3JfS1lhU5qVKnUw6m5QpUqUYqtWnKlblm4U5RhBJOF1aKiuZ2s1eT8l8QeOvD2g6xogTT9dude1Hw1b+HNUs9QME8HhnXdNvbK6nstLgh1W5fX5IvEOi6FqdxqF/rFlZapa+IdUsJfDcLaZpWpXPv4bB4irh60PaYFUI1qtZ87VO8HV5aKlOMuSNF4OfslFwXM6U6PK42lLw6+NpUMUpqliYyqfu0k1yR5oKpzcrim6v1tKd1UbT9/m5lynG6r4U0y68M6drXh7xdLd+KdXvHfUfBTvYMtjuglt9Z1DxHeaheaDPA+s2F9aw6Xo+mR60qXcviaHUL3SFlsk1Lf+04wr3xtOMKShyRxUvaL93TftMNLDunTqwUYVW3Kc1BezSa5n7pi8um6VsHVqOrKV6mFUaXKnOTVV1oVKtJyTp+/BRc5e1lJ+7fmf0BoPjPRPibD4Z8E2Wv2+geNPh9pOoaRqV9r/AIP8N6j4ZsbC0SK1t59IPhnQdV1++0ey8qXSrbQUuF0HQNZXQtf8Nx20mqa5faZ5GJpPL1Sx2NjGngsyxVSp7ZVq9eo6ipyqU6l/YU+WviPZU4JvSWHm4zqWk4L1aWIjj5fUcJObxWX4eNOFOVGnTpxak+aEEq9T9zGMp1LKUf30acuWLXtFj/tA+LNE+EureDbf4Z+KfEWoWyaNYwX6a14bbwmdNt/DWnr4R0TTPC91H4z8b+II9LtdMuL2CXzb/wAO2ks13cxNoSx3eoJL1ZVg8Fncca4+1cafs6dCqnQpuNSfPOUZUfapVI8sINztKc21Bx5Yq2eaY/EZRVwi56KlVdStUjetzKMFCnBxb9o+dTlK0FNU0nJp3nK/Xfs+2uo/F7wXqOheLLlZ9EsfE8WvPew3Dw6rdahahp20iO7tbS28VWVmUm06eaNdT/s9v7I0m60/y7u1k+0eTn/LlGZKlgkoSlQpt0J8zhDk9snK/LyyjZzab1i6k4pKOr9Lh9PNcFzYtXhCtOSnSlFXvJOOrcZKd3q91dWNn4/rpnh7WvB2laXNZX0eo6V4pt7CHVdQuteisZND0CCx8HwQ6d4pvdU07TBZPc272rQSXxguLG2W/vWksobpeTI6UqtHMcQ4VE6dXBwquGirUMbWnCvF2ac3aMVBSsrdVsdWb1FQq4HDRVOMZ08XOHNJVFGrShF4eavzckeZydVrV2T5ZdPnrUvH3i7xBpeu6Lr13pWt+F/DNzLcPYWlv4NtJbp49edI3uNbisTrk0zJqV5ZW+qXz3l5AV0OwtZ107TbC1h+oWBwtGeBdFewrV6cqUvju3ONW3JHl5ZSTlDe1uXTZX8CeJxVSljXUanhqc41eeHIvZqEqXM2la7koVEmk9JPmaUpH1/8KpLT4ieFV8fePtKtPE/iXWxPcalqa6B4Wm81rRr3R7aQRW2nXwgtdO03S18q0tLDR5bBbZzbSvCrJb/J53iK2GzLE0aU5xjRlanD2tSUY+0jGc7uTvqnC/dp32Tf0OU0KGKwGGxNWlTqTqxb9pKjSjN8k5QXMkmk00+WzaSd1a7S3hoVjdarofijUvFvifWJPCc+mz2uia/rOsa9pElvpkpnsNLu7DV4nOs6fJ9kNtJZX13b6ddaakulmzlYSRz+Z/aEoe0jCnR5pRd6saKpzVRpJSi1OpyqKSSacWl0dkl6SwVFThNzry5U041KvtE10SXLBWWu99+mt11q+8R3Oga34Z8KeD9JvYNSt5bL7DDb6hplrp8t5btBK1tJYXTamVu12reZ8uO3kYLDG0l1MsuVOtQhKlWrKVOmqlO7gnVnLktyR5Z2g4x7OSsrW2Na0Ks6U6dGEZc0Jxs5uEY8yt0W3fTbobHhXw7e3vhPS9PsPh5H4RvPDOkW2jXc9t4q0/VdAW7F5mSKe2Om6PrVpM+qwjVL+y8Ta/4n8SWusTW9jbyx2TaRZ2muZ4vD4ivKrQlUqc3x1ZRUHJ9YuKdn01123Msuw2Ip4ZU6sYU3CTiqafMklfWMrXtfo7b3sc5/wj2lyQx2F5440C2uVgM8UVjHrmowJbTwc3+oQLq11Fizf7TbzuiNEfJxaCWOdFTzVOF1fmsndqNrrWyT1W97pX2XyPQ5J7Ka7WUpXXyseufBf4k3Hwq8U3Y8F+L9ZaTX9GvrZdOk8DPNoXijV9Lcwx2upQ3V9po06zaO4igjv9Nuf7SsLy4t0S0m0y6vJW6m61JzlRqSjFp0moNq6um4SWj5Xy6tcy0Vt7mDjTqylRmozdnL3k7Jppc2qtJq+2zve55fcfDR9f8AiBN8SNdt7/VPF2razJqFzHo32PQNJGqWOnwLIdNXRLlo5Li5u4ZU1nUtP1awigZp7nSNOntkTT4uqWZYipRlg6bjQoST5+WKnKonbmhzSV/d2te0Xtfc54ZXRVaNeo3UqRndNN0+VK/K4qP2nf3np6s6Pw18GNP1HS7o674T1Bvs15cSzv8Aab+TT7XyY5Lq3MAbWDZ38apDPDb6hFLaJa6lLAY9PmXygvHVbvGUNORWspOD25dHHVd2dccOnCUanvNvZtzju3vLV/NbnZ6V4AvSbeHR9dXwqkM8081oupWUBW2M0czBzbz/ANpSajbXrT28002qTT2Uk0slnGyyz315jeTbtdvVzXM5OOmlnLXXS+2/Y1VNRXu25kkua2tk72vvZbJXsd3pPw41BprZB4t1PUdlkqZtNL8R6ptheO1Lsyg2WlwTFlnnhFvPdItxHcXNrdLPLKJJ5pS2g2/76Vvd7q77aab223NebW2sVpq2lFaf4r6vy3+87E/CPxLpt5b2unWGoajpU1vdQxC88PaTFpk9xLILi0W0nu31qPT4Ld7VppHRxdiGd3ugTHbeWKU37zvFp6crabd9b2t0v19SZVI6xc016tp9TqV8Ox6p8LLzwJYav4fg1bSPFdrPrllq8/2pYEk0C/1GK2t7iCJ7W+Rk8QzIwiiYxxL5E9tDLDbxV0Rkvq9SMZcspYqNVQ1TlD2Lpy2Vr3ldpu1ru99DBy/e86vKPsVTuu/toT6205Y273tpbUwfD3gPw7p9k+gar8RNM0zUrZI7q5t9B03SXvVvbOzt9MtLSF9Zj0C/RWjUhoEkijMCxzSvBKJC2SqTotSUnCC+xyReqd72bS10W/c19yab5VK2nvJfnq0tfkdjZ6J8No7wPqulfEnxXK7XKxSavcRabo99LHA9hCRdwafqVqkOIoAHGpBQqxw+cu6ArlTqtaynXmkn7ntFCndtu3s+WV1Zq75o31VlZSc+zlzJxjTglvb3peqvHtsr2v6nmvjr4g+APCev+GtEtvAvwy0fU9Wv7fyf+Et1rUNektbaB444bxftfiPWLOBZo3ihPm6UzzS+b5WZhLE7UXOm5vDymqTvJ3lK15Pa6s2k1u12KvFSUJ4hxk1dR5YR5lfa176tP9NjsrPVtU/s7VYIfFHh7S7bUCITF4L8HnS2u4w8QbyrmHRPDLi2jhnu1dHe6RHiSK3aIEqsRlGM7xjHle8eW7XTZRa/E0VNPaU+m8kvwcl+Rweh/DSLW5NOlsp/EN9DeXljpenObTS0sbi/uohawJcW2ye2aRmlgk8gXNq0Ji85UWGNo6wxDjUgoxWrlblaS5rrTysrO92t9L6220SlJtRjGLlJvsrdFdt69Ea3h7w/pWhGSPXdU0DTLi7nsWgk1HVNtxavZW9nGplis9SuTG4uYvM+z21ncM9xc+UIoliWO28WcbTcY+9FJJcqaiou/uq6jp5Jbbo7ISTv7y6dfU+Vv+CleoeFtS+CHg2PQ9UtLl9P+Jek39xZ2WnwRqklx4N8aQrKb+KUQpJ9ogEk8Vus0Mnms8ZjJb7V+m+FE+TOcfKUZK+Cpdrvlx2FrzvZ9YUWtXrJxTsrtfC+IEXLLcBJWssdfX/r3Lt6H4pWzyXlmZXuEfzOWHyb3VWt9plieWJHBJEgVZJGbzGkGSjY/cbcr5OqS9P0PyuL5oJ9HpZ+Rjag4SyhmuLlgXf7KyeYnl7bg5O8RucrtG/yl8oJgBSGUSDaknJu7uoxvrd9UtPPUwnzJatpOVlG7vbVp22tp67aGRHp8rzywLA1vCVLyXn7gjasYQK28wK3mA53iNSzADC43VupJ9b6bX1Xr+RnGk5XtHZcztZP5N2vuWdNtJ559pDSqrLCsgaPZsSV0VtyuHkMu6OEhHVXRUBAj2tUVJ2i3rrp+FyqUVOVndJOz772tv8Ajc9hjt7TRdKRHDo10yhJpSkiqRJIriKFZGMhRAJJIDNES+0PuQYHlpzqz0taL1u3dv7nf5vse2lTw9Nuzu9rJa366taJdjS+DXwG1H45/E3wt4T0S4uG/tnXbbTN4iilhtbG4lcbZ3hBm3bmiVPMjkWRTIwf5dovF476lh5zSXPy+4kleUpPlW7W1/uOfAZW8wxlJJyjRjUcqnLHlgoxTqSU3G795J9Hdys2k2f3zfBj4a6T8LPhz4O8AaQha18N+H9N0eFYooxvNnbojytvL/PPIrTNsVY3d2Xy12IifBSbqTlJ/FNuTv0k/ekvk7o+2nJNuKTSSjCOlvcp2jD/AMlin6np7q8cx+XzXJ+YIVEo3qMq4ZQSVO8Bh5aFmClBuyIaadmZarqVtQuILS3lmELGWNXZy6pvyFCqI8MCXJ5JG8A/dPTAi4xlK2ul9m2cb4ctS9vd388YY3bkJh9nlgEMdqktgK7bW3SO5YFSH2OHHojaptGKvpZ26fI/EH/gpj/wVFtPg2mvfAL9nDVotd+MkkFxpXi3xlpph1G3+GiOWhudJ0lhutrjxwsPmrJdOLi18JPHiSGTxABHpHvZVlcq01WxUeSg7cifxSkrNO1uVwd0r3vpLS2/g5pmscMpUMK1Vxcop8vLeFOHNJXm38LbTSsm++lj+VXV/ENxPf3l7d3F1e6trMs1/qeoXV19vvru4u5Zbu5+03d+097cyyTslxd3V3Jc3VxdoZJriRh832VKnGMI0opKEGlBNLl01TSWiV3o0rnyFataVSbvKVb95Vbs5Slaz5pS1duVKLe0UuxytxdSS7BHAjDd+8iiZTIxfzMssuCV2bf+WcKHuMsM1vyuO9tf66o4/auesVHTTXR/K1zUsozcGKdYIx9lV8EhlW0Rd4xM8EIaLzk81A7bYzsRCrl0NRLt0fQ1pxTfNZXW0raq+9nv0117EGraiL2cW7LCtsuFW3G/a25huWVSFO/Lb5JGK4O5dirnc4U+qd/8Tvb03tcivWTm01p2SVteltP66sp2MbTXjRp5cUMPzySBQkQELATsjKJGRELfKwVxIzqcja2dZpK2nf8AQxw95Td5JJRcm5N20+/XsQ6prcd7IgiMMMcexFOZFjRFwigCT5XYgsCHVlZg+75CpTOlDkWvtb7prV/e2rfIdWtGbSjycqVrNaadktLf8Oc3JJeSMFaJZDMpUKSg3kygKFCyKrDBztckhj8uACtdGnV285frvqcqc5Nrk0Wzjr19L2O38KWrw6gqXFtt8qFZnkVigtMuvBYGMu+1ZUaR5AxY7Y5Vfa689dqcHFb336aX/rY78IuSV2td1bdK60vp9xz3ivUjf61KUC25WZyDFKTLA0bMIXebKsZAerl5TGOTu25rTD0+Sknfe2l3a9nrb5O3k79THG1FUrO3Lb3r2spN315rbvu7vV+ZzujCQXiMkkgAYmSVWVXKAgkn+LLl9pPAI5ZvmwNpNyVpNtLRJ6peiZywbUlJXTXVOzXo1qa1zefZ5JMHbD5rOqMgYTM2FYlXKSqrSN/yz+crgCRnVTUcsf5V9yNXOzbjdJ9Fprbeydt9fxMSGN71whLRncVwwYNG2P8AWGTCnyiSNxkdnXnK5AJrRbKy8loc65puSu3JNXbbbtdS31ekdPlbY2NyQZttyxGG3leSZVYfamASRRiJWG1iCsbOsSGPh3IZ3AatxUmk1dpX5U7PRdbWdv0KFxcsIysQtnAd3UGNo7gsYwB87o6vEuPlCFnVZWKkDYIlZXvzSv2+z+f6EycknyqHk3v+CuUba4n82KRRGQCV2qqBnC/MgeLBlwdrIr/Lxkq2B5Zdvl5rdenmRGVXmjfktdX3769Ox7l8FNUmf4s/DaSWKzc2/wAQvBvnl3W2QZ8S6az42qk0inYVLs/lgEsqru+fzM3gllmYNSm74HFxVo807/V6nwxTd99EtW9D2cpqP+0sAoxpp/XMM29I6e3p7t6L5tLu0f1a+HbnW7e/mivfDOnafYalaaxYQwXWrzarfStZak8Nle6WfDjarYadpmoW2oW32C/h1HVb9LSKTQbnw5pEySX9r/E7pYSNGFsTUr1+XCyh7Oi6VGmnh6HOsRKtGnUqtK/JClGEaUrVHUxCcqEf68hVxM60VKj7GlGpXjJuVOc5tValOyVGdWCg3HSU5Rmr3cY6X29G064tXsbuOKBd+qXWm3TRWpuriZ4kvb23jjuJ9PFtNDIstxdX11DdNpv9pkxxRxXO2O11wTh9ewl3J8uJw0vdtbWvBJatXd/lbqPHytgsYurwuI6d6Uz8C/D2tT6Td6laTTXVnol7qutzi2t9GjuZLq61GK+kZ7nUJJLVbSMNFc3Tuy3jagyJa2lvAQZpv3rO8Cq9WU6apzxdJOPtp16lKMKUZzm1GnCE4zbjOKhGVlFxlblUrn5Vk2O+rYenTlUlHBVpSn9Xo4am3KrUjBOdScpQ5XKpGcpyjzSnzXknI+yrbW9PvPCXg2eBElv4PEMGpzalDbWs/wBut7nT53tZL+yWGFgIkFq11dIpmiMioZWkitbR/wAvxGFrUlj6VZSSi40VRqVZ82Hl7zdKElzK+qfLF+z7Sbul92q9CUMI6bU4VYc6qRj7tWN7Rqe9yyabulzxUlr7qWrTxJquh6tPe3sUDSvp12tzK9nY29mFuo7SUsSqSKkQ8+GTEDzbI/LEkxM0AauDDUqtCcU+SMZRlBKbk1blb0XLK0kldXSs1e6eo8S4zTabVuXWO+j12et/XU5u58Q6bLA0K2lrvZ4mls7hZPs1yskoku5oZSYmtjtuLV9kDrgzqGuLmOFxNtQoShKNWVT3FzNNr3pci5I80km5XTv7z1W+uhlKUZRUIRbuuZK0fLV3lvqvO5R1Czs7fSILqbUbawWSV1DyAE3QJV5BcyCfzJlMsjBHk4V0lHlyO0MkvbCnUrVIKK9pywhblk+WCklblvbRJ25HZW9LHLN+ySk/dcpSbsleU43c3J6Wk3d8+svvPmjV/EsPxAg1/QILOZbzTrSW6083FzJKZ7CC7MLi5Vp7gPPbyT2fm7rm6Z1vt62ttKrm/wDraOW/2FPB4+pUi4YmpCFZQpq8ZukqvJG6ilpK107XTtdWb+Yr5gs0ji8LCLpzhCbpupNybgqzpNy1nonFNPdRask7pdkvhbVNS8A2EKXcS3ui2+pJM81xFbaTYrewQ2jvJe3oSzhdbE+TLIyWkcSxCeZgvmSz+K8yowzerP6vOWHr4inHlcYutOKqRcYp82q5nonKy7I7p4WcsDCEakVUoU5ycou9Jfu/ebuk72vduNz5t0y18R63oep6quqzWNhpcmmX17PY21xPqUDSTXVhZypG62oRFu1ht3jOpW4YzpMkdwyzLF+g4qWWYTG0qX1anWq1KdSmlVnFYeklCdSrKs4885OKc9FSk3JKNranyNJY/E4R1fbezowmqkpRhebhK0YKF7KLvyp+8vdvZu9nHceItStoG8IaXNf2mja5caXrws7m/muP7R1/RZPEXh/StVWC33NaXMUGparokVpDM6zRzSkySxzxNH2U6EHhniKrhVWGrzjVjCnCFFUqtGnXpxalyRqOMP8AaYVppThdU4rn91edKu/bexpqVP29NOlWqTl7WVSlKq617cyhGcVyvlk3OK95WZ6v8Ivhhb+NYdQt21e0GpXnivQLW+t20DUNQ1jTdcvtVdI9WhuNPs9V1W90exh1ATammm2bM+77HeWV5HIJJPnc3zassXhYQpqjSqUqiw9aWIqVMLWwkqNNxc6MWoTrqupShUd5U4y5VJO8V7WWZdReGre+qslKlUmoQXtKFX2s5TUaj5ZOjVhJOSurtpOFkm7Hxi8N+KPD32efx34L1dvC/hXXrbwxY39xLZaN/bFzokmqwoNJt9a0ubUEt57WKSTVRd+HZJ9Msjbtq+n2VxNChXDtGDxdWng8yw7xmIw1Z1lGlj+WF1aSnOE4p1f5EqkWv547k5vOXsVPF4Gr7GlVjClz+ytU5bez5I3nD2fWfMl1fKz5m8NeNvEPhrUtf1PTr660qa9sLjSNeltILJYLmG9jutPZtQsHgFpNd23nrJHerHIY9TEF28q6lItxH97jcqp4mnhKEoe09hP2tCMq1ROk4qLdKlV5ZVfZ1ZRtOMm3JStJySR8nhcfUw08RVcpU5TXJVqRVNqrzOUfbTowVOlzU4NKK96ScL8y2DxVeeGtQ0ZdI8P2HiC2aG5j1TSLzUtesprO20uGHxHJf2WpWMWiwXF/q86f2Ja6VqFvfabbxtb6oJdOvRqNo+mGXqrh6tXFYyVGpVqVvZVlTj7PllNxUZxlyxsry/e2fvWlP3pSaMcdOlVjTwuGjX9lTpOtSc6rqSjCKd48nO1Je7JRd/h5aaSjBW7nT/DGpy/Dnw+3gLVr3xJcLpHijx5410e1t2mfw6NB1bxF4ftpdUsoP7SkW4Xw1bP4l0+81BNLls7PVZJbSOeGTTtVvsKuIw8M4xP16EaEqsqOEw3Pyy9uqq51yVJNRUZNNSc3CN4rV2dtIUsRLKqFTBVJ16VONXEYlQ5lKl7KXK06cb80o8ycFHmkuZ7bu54fuL691Dw9o0ctxYtd6ZqemxzK/wBluSNetNQmE6y3SQzyhpprlLfypWh88ThnZtzt5WYwoww2Pr8kKio4jCVKdOFSlOlCWHagoQUJypqSoxjGNtlFQTUUrd2EcpVMLhoVJwlVoYiDlKlUVZOvT+KTqQjNJS0b1du+xX8HJ4g0y0n8OYnbR/EcvhOTxHcPHNZNZ6Y2uaBcWV6lwIA2liK4ubRBfwwJMIL6MCSeO4UQ+hmKw85QzCFVQq4anmOGo0+WE1Wm4JSp1aTfLOm5UFOEZXTtflTRyYOVehF4TkkqMq2EnVnFSjUpqjWVp06nuyjNe0dnB7Xu46X9l/aU8CT/APCwUn006rdaJrfgr4eavocLXV1qYsdO1zwlo+o/YVuruSd7m207U77UtOi8yVmitLeGGOXZbhR5eT5jhsPgadC+GpSoVMRSaqSpU3zwrTUuVNq6sopPdJJNKyPRzLBV6+JnXaq1I4mFGd03KUY+xptfE1Ztyk2k7Nvc8CvtI1/RZ7PTv7N16ORLVbUpPZXSyXIud32mB4JWYSwyG4imSSOCNPMkuMo7T29xF69LEYHEU6lWpXwceap7ROFWlzwlZcvK01bmt7z5rtJas8108VQlTpKjiHGFNQiuWU4SSd2pKHN7qurcyS956XufWXwY/Z1+L37Ufgm+8A/CrwZrWryeELTXvFl9Y2+tR2mnnV7JYktkWTxXrOmaANWvZrm0s44tMP8AahDNO9lJbh5q8SE69LPqjp4j606lHmVGVOhTlHDSaWIqc0IQlzU4Lmi7t2u7pnsLkr5SqFTDulG8lKdOVWTnUTbhFe1qOKbei0hba6VkO0LSLjT9J8HaV4c8AR3/AIr8Hwm2e9vbwaVdyazM1prmpXOpPoFl4K8Q2+r+B/EkF5dw2+ra7q0GopHBpzXL2fh/QbSx8/G5zhYYnETqYmOHhJVKsuVOupqM04+zp1aUoezrQvGEpKEoynFtRV7dGGy+vOhh3Tw86koRcWpVJUm3KLlLmnSqwm50muZptwlGEo3baT5DU5NXs/DOm2fjz4p+DYbKeyuLoTDXrzVJ9Zl0eKPw3o3h7U/D3hK0vJL/AFFDBfR2uoa3otrFFpllpED+IIo5Gju+lOeKlH6jhMVG0qcnTdOT+pOpWlOeJjiJNcsp4eNOMHh6kqMnVxC+rxi4SUOLoQksXisM1OE7TVRWxMowdNU/YRc5pwnJNqvGLg4WTb3+lv2cviboHjOT4c/DHXbe8srSbS/izoAs/D0Nho7nw14w+GHjfT/FltaX09lf28Dy/wBl2E8bXqS6fbanbNrl5faWl487+PicBicNi8Xj1ecMHODq1KledTn9pTa55vki0p06zhJU4KzqSioKFz1MPjsLiMPRwelJ1lOMeSEYunDSXLGMXytLkjrdaxT6afIvw+8Vta+P9f0l9e1zxTpb6f4jtdGuVuLbTZtkcGm6vM1lBqMlvZ2F/wDuZFlsFuok1e+tIrCzF5NfWkc/u5lhY0spw9elh8Pgal6dSvCrTgoKlOiouMvZwlzqMveSenW19DxcFipSzKdGrWxGKpv2lOlOlOSkpKreD1nH2fuLlfK3b4dtT3rwX4h0C30rx1pt/pVtNZ+KW0p7+11f+yL65mi0y8WSaG9ZC9pHaTaoto0cBf7Ik8EVw6xZg8r4rGYitSq4SvQxS9rCNaKrYROlGEJSpuHs5L2c224ST5lC19OZH1eFp0HCvRr0JOm6tKcaddQlUvCNRPmblPTmmpxs5dG+WR1914n0Oz0Gz0XS59OstR/tKW8lu7zWLm+0y5gaxjt79rrS9Pimme8uZoIkW5NyhjS1MklreC4N5Hw+0nVn+/U24xaVSUnzTWtTllFtxcXLRxu01eVr6HVanTsqCVOF7uKdrO28bdW+rs1t6/Nnj64/tn4i/C60uls0D6lqNz5VhYahFHd3kU+m3MtoYl+yRMxjtEjjjsXhiTfPGI3cG0P1eS1a1HJOIq0ItVXQowvZP2NOrfDwgk9Yx55TnGMLqPPzpc0pJfMZvS9rm+SU5S5KTqVWlFte0nSl7ebaWkrp8rb1fvJ6Wb911EW5YPHcRyTMFxbS6bpdoIIXmiiLt9uuL65ju5IXEc0boUto2iKQzQTStJ8jBzUFCNOrGLpS5ZU51GmuXlfNTheT1u3GMZqz6o+kmqdN2k6fMn78JUk4u8rvlbi27qyvZO9kfOHwf0DxdL8VPE+safoSSw2keuywQvo4ls7+Jru1NvYSbdJu/tDvaNJeW84gkkf7LJDIQdjx/e59mGFnw/l+Fp1/a1qjwTdsVSlVpTpQjSv7P23MlHlacGoy5HyuCTaPjskwmIWd4/ESo+ypRlXV3RShV55SlFRdk3eDjF6K20bpI2vjf4M8WeLNW0a9i0AFIfDttb7Y9IuxDcTy31lPHb3Wo2dvZ2lpcGO6W4Uq62nlqUVjLIgrPhTH4fLcLjIVnKCrYmnKo/rGGi+VYeu3UjSqc023ycjUbqTlTgrtya6OIcBXxuJw8qVOPuYecU5UK84KXtYz1qUmow0i1K6vFNNtp6eh/Az4efEvSPDl35XgXR7+DUvEMDmC/wBQgaWN7OSa1KtHc6kbuAS3Npui864hims0FyHms5Y5j53EuYZdjsepUcZOqqOFdOU73jzOftElKEYXSg5J+6/iaUmm0uvh7CY7CYJRq4SCU6s6nIotc0fdSdpyne/LpdpW+zd3ex44+GPiDX/EXhu617wpo2haXZpqccS6bctdvrf2iGO0Mdy2l6prOoNatNFaw3F0EW68mcC0t7iWVTXJgM2o5fg8TRp1ZSqYueGtZOSpxoSlUU3zOKVpP3LP4uy1OvFZbXx2Lw06lH2cKEpy5U1HmU1yyi+XRwa336aM6f4bfs1+FbK98WDxFLc2mkeI9B1q2ewgki1DRo7f+05bN7uz8QatBpsMT2T2KnQ7g2upsurQ6bYSibVryzs5t8bxPiMR9RnTbjicDWp1YV5LkVT2cXG0qcJSjaV05K7TaV72Iw2QUKKxUZaUMZGrRqUqa9o4RbT5oSmoOMk9rWvq73R9pfD3wt8O9I8M2Gi2HgVruGzk1SJ9VS4luNNRWubi5nvIPIC2Mov7q/3QaZprzzO8trDpyJHcRmX57GYmeMr1alSX72Sp80pNtykk03zayeiirvWyXY+gw1KhhaFOhThaEE+VKEUkm27JJ2Su235tvqdLq/hbX7CIT6D4N0yMzPJLey3vhe5trmPUEglEFt5viBrLSJLuSdW0m8e1jN1aW1y97ZR/aBZXMvLKTjNaJ2vzX69vXrudMuSNrxWvZL/gHB+Kvhtq12JtQ8Ua4q6dFdxXCnQr14pNPlFtLDewXlh4Vh1fT4Yby2trC+d9RimksruxiitraxtZ3SbdShySi43vZx0Vk1130+RycjernK62s3Zv+9qvloyx4Y+HekeLPDXhe5efXIrDw4zaNPp1rpcl0102meINdmlJFve6Ndy3ot52+0XcWkvc3D3cEd7dJFeRRx5y9/V/Fs+3L3XXmvb/ADNIe7T00fPrbTv27v8ApHaWHwU+2jT7H+zYWcR6i+nC9Vrea4m1JQ0+ntEtrc36PG0wuFWS/leCOWVE3ZtnWFThF3vJ6ptO1pW25tdbemnQ1U4q2jvbV2V331vfzGzfC2wu7WCS21jwkNVliF94X1qx1qUXF6gjfUJbYaXLLsQy2aGaTUbRhbND9mN00K27FulVZSc5ScYKMW7qKk7cyXKk7Jbrr0M3J3bTf627ehP4J+HUV9rh8QyeJL2YT4ktLdzeLbXLl4ZktYZkaCO3urK582wDwGdrieNxYCaeG7gjiq3CSi+V3fuyjGzblr0Ss5del92VGbTu3Jq23/Ds+jF0TQ/E2m3ttb6V4i1OYXNzFJaXhuAp3oIJk1Cwnssrayt5uGKBbuOISSJM1zDKt8s1G0oyTtu7W121uyZzabacrev/AAbH6jf8EsvgH8Gdd8RfF+bxN8Hvh/roi0fwNe6avirQPDvjFtKubm78SpeLYprcuv3OiTyCzs/tUMIs1m8i2KiRIEWD9L8LssweKxGcLMcHg8avZ4V0VisPSxPLd1lLkVanPkuo2k1a/Klrofm/iFmWOwlLKXgcbjMG5zxntnhsTWw7qJKjyKfsZx51HmfLzXtd2P2rj+BfwRt8mD4OfCuHcuxvJ+HvhGPcrHlTt0hcqSclTwfSv2L/AFe4fim/7Cyeyu3bLMDovtP+B0V2+rV7JvQ/MXnueN3/ALYzVydlf+0MXftu62yW+uy07H5hfGv/AIKEf8Ebf2fPid4p+Dnxw1b4TfD/AOJ3gDUYdP8AEXhPxD+yx8QHvtKuZra31LT7m2urP4NXunX+nalp95Z6toutaPe3uk6xpl5Z6ppV9d2N1b3En0OB8MHmWHpYzAcHZVicJXu6WJp4LJlTnZyUvjcKkXGUZJqcItOL6anmV+NMTh6s6NfiLMadWDtOMsfjrp6Wvao97q3qjxy7/wCCqP8AwQAnmae+8Y/s9zXElw94011+yR4/kme6aGK3kumkm+BZdrhoIYYHnJMhiiiiZtiIo7V4RY66a4Iy1q2k4YXI6iXNoo/uqk5pz2UeW8iP9fKyfs1xNmSbv7n1/MI/4tHNLTra5+tehfAP9lXxt4e8PeKtH+A3wO1fQfEGj6T4g8P383wg8FILnSdVsLa/0m8it77w3FdWomsZraSOKeCC4gUrHJFE6FF+TqcNZApzp1cgybnpTnTnGWWYGXLOEnGS/gtaNPY9aPEOeSV4Z3mzi7NNZjjEpJpO6/fbdNUnpscN488N/sYeDPiV8HPhD4v+EHwQHxA+PWpeMtL+G/h2b4W+Arq81xfh54P1Hx34uvjDLo/mppWhaRp8IvLxY5YodR1XRrVwj38TrrS4PySth8XiqXDeTyoYGOHliqkcpwPLS+tV44ehd+w3nUbsv5YTfRJxPibOadSlSlnubKpWc/Zx/tLGXfJHmk/4+1u19Tjv2hPhJ/wTr+AHw88R/Hf48/s2/s66N4F8Dx2N54k8aSfsxeGPHN14ftbrUILC21G5s/Cnw68S+I4rGC+vIftOow2DWmmpKbu9ntrZZJ11wHC2WY3E0suy/IcpqYjFycaWFp4LLqLrz5W+VKpGlBylGLtzPXlavdJGWJz/ADOlD61ic4zG1Ky9rPHYucqavdPm9o5RipO6ts3c+Pfh7/wU+/4IY+KtctvC/hD4sfsx6De3xJjl8S/BXUvhb4eDKr83fifx38MvCfheyO1nCG+1e337mWPcWIPt1vCjF4WnUrT4EwcYRi51XSy7J6jUI/HUlGlKUpRgneXKpSUbvlaOJcc1aklFcT4+UntfMcdou7bnZL1e5+mVp+zH+ynqtjBd2X7PX7Pmo6ZqCxanbXNr8Jvhxd2F8l3GJYtQt5odAkt7lbmKQSR3cbOJo5A6SMrAn5efC/DqvCfDuSJp+9CWUYFOMo/zReH0krtd1qequIc9lZ/21m7XLeM/7SxbTjLdRarvsubo9NzyD4tfC/8AYH+Btl4DufiD+z1+zjoq/E34qfD34LeCLQfBT4YfavEPxC+JOuwaD4Y0Owtn8Pwm4k3Pc6pe+V5j2WiaVqmomN4rJ1O2H4MyLGOvHD8MZLW+q4TE46ty5RgH7PDYWCnWqP8A2fRK8YrvOcVpe6irxPnVD2ftM+zaHtakKUF/aeMXNObskv36+fXyPUtf/Y6/ZC8T2YsPFH7K/wCzf4i09JkuhZa98D/hjq9mtxDE8EdwLfUfDFxAs0UMskKTbA6RSPGrBGYGcNkeR4CUqmDyfKsHOUeWU8Ll+EoTmt1Byo0YSldrSOquhYjOc4xcY08TmuZYqEXzwp18dia0YtKznGNWs4xaTtzaOzsfzM/toftxf8Erfgn+2l8E/wBnP4f/AAE/4J9W3wV0TxDcXX7XHxq0z9kXwn8Ur/wKPD893NL8K/C1l4N+H13pVzrHiGeysvDHiPxFpMXjGXwfPrd1a3Njo+t6LctD+n5N4d18xyTMMzr5TXnjaijTybBR+qYZYn2yvDE1ZTvWcEoylTpwjCdS11LlufJ43iWrRxdLDU8dNUINrGV41KrdKotVTtF8iutXJN9b67/vz8Mv2Tf+CYXxx8C+Gfid8Lf2Vv2H/iT4B8UWC3/hjxj4Y+APwN1/RNVtbeaWxmay1C18ITxibT761utMv7R2ju9L1KyvNMvoLa+s7i3i+Fr5e8HiKuFxWAWFxVL3a9Grh4U505PXlktd91yynG1nzapv3aWOniYRq08XUrQai4zjVm001dW1006dNrHobf8ABPv9gpwwf9iP9kRg2dwb9mz4NMGyADuB8FkHIABz1AHoKy+rYdbUKK/7hQ/+RNHicQ1Z4is12dWpb/0oSL/gn3+wVAcwfsRfshwkEkGL9mz4MxnJOScp4LByTyT3PNDw+HejoUWvOlD/AORBYjER+GvWXpVmvykfztf8HJX7On7OfwR/Zb+BviD4Q/An4KfCXXtT+OE+hXOsfDn4X+CPAmpX+l3Hw/8AF1zLpl7qHhXRdJvbrT1lhW+Wykkmt/ttvb3Hk+bGki+PmdCjThS9jRpU5OpK/s6cYOSVtG4pNr1PZyjFV6tausRXrVoxw7jBVas6ihNzUlKKnJqPu+7da9Fofkb/AMEN/hKfGfxO8VePtUlkm03wZa262qumbe71W9F3DZtvkdB59lapPKYlLk/akMpjEcQr4TiCsvaUaSSTUFLVWe9+l9b69LLXyP0LhxOlgcZXvJupUVGOr5Wlyty+68fS62P6zoQIGXbwEyu4LtXeGyMkbgCenUE/UnHze2vXv67npXb1e/l9y7dLF2WdLlzKyQxAYP8Ao+EVgUXByQzBy4JZ/mJZiM9gb76geceK9WFpqFtp9v8A6Q0ke64TiNUjnBTeJFBcH94SuW+7GW+XO4tebSXdt2XrZNm9JNJyurdPVH4X/wDBT7/gpTafs5eHLj9mH4EeIhN8ZdXsJE8beLkvXu7z4ZaNqsTTC3sLsyus3jnU7SZGhkLeZ4X06eO5XytYudOfTPeyfKfrtsRWjN4em9k3FVG7WTvb3P5nq0n7qk9Dx84zb6najTcPrtWEm4qV1QVmo1FFe6lFpyS0bas0lY/k/vdXurWS+uZ7ie4ur67d59QeeM3Nw8m53MqeZM2x38x2LlpBI25yrEmvtI0IyUKaVo04pRjduMYxu7a9fu9T4aeIqQ5pOcpym9Z8z5pvf39ej2s3bRoxJ3+3R+ewuDNKRujgVTDuRZnlmmYjdvCrlIwGjYi4EjKUj39EYuCsuVrzV2vJXvbys1qckqindyc07WtF6Pzd+/XyLFnKIt0eUCypgyTxxyvayZ2J5JYRbcJukyrbGH3hIOKmok2rtrTpt+a/IKVRQTTje77I2Le5hs4J/MvFD3KEecJUXkbcEB5kMkhI2+WkYVArFyyshXNq51wkoXvre3w67X32MKYwy3c4gKyxy5lyZEklHKhxlSgbAyoYDneTlW+YXZwilfvt8vQ5JfvZOUdFZfFo+va5DrRGnW9qsLsTdgbgVj3+WNqkEBmZC5VG8tpBvYrwACauHvXvra2+v3BWUaahyN2qRbdm9Yu1k/x01RhJZGUxuv74SSYXIDSZjIUK0aM5IYsm0FcONyqRjFaczSbu7LzZgoxai4qL5naySuvX/gXNmaFNPtipmR50w0yrID9kV0mCbI12xmZXZcqFAj3+UMsjkZKbqT1jaKjpdLdNK9lfz1Z0Sj7KFud8+9lJ6Ltunvpt5djo/CglthI12n+lfZZlSO5XCShrfaoZFAYrCgdmyRsHOCgO3HEWfuxvC3L8OnVLo1vc6MA3ZTm1K8Xbnd03y/auno9+p5lfyPLeTSygASPI+UAbEh3BAjZ24A+YklcDlgx2iu2MPsrZfppf1PMqS9+U5Jczk7uPm22k3b3b7behc09Uht5r5julI8mHdyFGFViGxIHCoyfKrDCKNpyOFUaUoxta0Ve1rN23/pGlJJQ9otbyaSlqvPTp5W/yK1zIzytIpM6ybVZlVQFIxt8oPnbtKnaq7ckAAlS2EROTu3bdr3Y+dtlovM0rfURpkUikBriaVkmyqmRQQ4IUeXlUyeQZGZtw2MDxSabcWnZK9/PR29fmXFqmpWi+eVm3b3o7fC731jo9t2jXtwjWiQ7DDmSZslWQouN4UoV2YkAOwb96O/zjy1wYlzRbkmrLo9Vtba1jWDjKKg003for7t7pvcyNUsmtrh7fEyoCkiy+Vhk3DdyUeRdjg7QNy5baM7VIFxkmrtxT7LR/clYzqLlk4pSa01drar1/Qy7FZPtaqro7s7SEMGy4UuAAvOG+XIKq3zHKsBkh3ISu7aaa/crnuHwYDN8V/hcIolP2nx94PBQp5iHzPEVhD5LqsX7x51xLGobP71EQ+bjHnZs0sqzNu9ll+Mem6thqjuuz7Pv1PRyp2zTLn/1HYS/mvrFO680+x/WRcW+tWNgZbOGa4uIfD92rRGWFp7vUbewnv1FlcNEjHbPJLb2U062KrdQWkv2qOQ4m/hqNSnJxptTS9rDkUUuXlShBXV7XvF7J2jy630X9l80VKUre9KVS7SSbvOV7u99Xdu++vc6Lw/G722myzrBayWloLXTxbi8nmn3LJqEkouBazRXF7boFhUwR3GxZZoRczXqzPc9eCSWY4RRbaeLw17/9f4addO3+Zx49p4PFv/qFxH/pqZ/Ol4a8b6PJql/pesWmnabrH9rXkOk3y3j2rlDcasb5721Lrb6i5eRprbHkXcsMT2cswtEggs/6Kz7LMSqs6uH9pWpXqTq2o88kpKFoqcOflikm5bJ+aTPyDIc5ws6VKhjFTo4jlhToylXUKb1nz1OSpyL2ivHlcU3e+sXa/wBPWWprb+A9LvJdf0e68zWit0YLkxm4N5C0NrZCKKS0uYY5YbDTklsJ4pbO1imjgVC8X2mf4HGUJVqtWlDA4mm3GLjSapOpRhTu48/MqilUTbarcym9paJH2lGvThShKri6FSKlySqK8Y1ZO37zVXjfb2STUbXu3JnI63r+j2k+onTrm2kj1GABrSCabyJLaKeO9VMpdQX6Q2sNuhtFCTSxyGNxdCVUjXHD4WvOknXoyg4T92dRXmn8PvJaS0eq2+8uricMqk4066m+Ru0HdWWt+mu69TMM+trr2mpLdRT2+p2lrq9vK00kkvlQrJJb2mph1hvItRM0crNa+Uomub2W58m93WsUe88HS9jUU5OM4JU5Rh+7i5e1qSlKDj8La5U2krW5dkcEcXN1YKDvCSjJOUedpRptOLTdoptqSS3tfc6vw14mPidrzw7q8EWoiHThZ3DPHaWFot9cXioz3NpaR3Uc0ct1d3On/awJ7kWUkF4bW1jN/G3LicK8J7HkqOjTrVIXa/ezlBJyX7x8rTXKot9L2vqVTxH1lunKHtOW7SlLkipNN81lzXWusbdfLX5q0PwrrGl+Jtb1MX1jBp0DanBrFtFfLdDV7nUbmaVYt7Q2kcFvczSWt+kjLAwl8hVhfB1EfW5lmmFxOVYXDSo1HiP3NXD4i0pfV9IWlKnHndSXsk4Sg7J7OSsk/msJgq9HF4ivCpTp0pKrGpTUbOo5VedqLSVo8zk+Xa7uldntttp95pngzxHo/iHTtZs9M1iymsYGhVZhJfMiXFu8cjXziK2kmlij+3wXMR2TPs85ZLyyl+UjXj/aNPFQeHqqlNVlGdJQT9nVjGUfej7sndaW62voe3OElha1KftaarQnCNm29Y6T3V467u3ZaHknhf42weGfhx458J6zdtr2qSaS3hnSGmtdPhIthf6YINPuQIYLg6ejWE2rS2l1NeW63kEUWmRW8F7q0sv2OJ4bnjs5wOKoU54bDYj2detW9tXm4S5K1au6a5lTjKo5KCko+82m3zLmPmMPm9PDZfiqNeUK9eg/ZRpxSguVONOn7SK0lyLknFWdrJrVHiF/rml3MEWrva3M3iaeHXri4ubaUadCl1Ekzac9mtpbBfMVlXUNVlu7m/uL+4SS2intHuZJl+ow+CxWHqyoKs45fSq4JJV5PE16kEpVMTVnObvJTqRnTjSk+X4J814pLw5V6FaFOq6M3i6lOvFum/Y0UlOjGMacVopxi/ayq2UmueG0m32Pgb4hax8J9Z0/VLG7S8Jn0K7tZoPtFzLZX+mXKLqMSXscdpJLttll0mbTZ7a9spLK/tJGaS5tUauHG5PSz2E6ns54evhY4jDQcnGlCcZOcqU3SvyXk+Soq7fNFOy7m2GzKeV1acXWVSnVdKclHmcoxjKHtE56c8naSae97PQ/RP41+J/hP8WPhne6D4m8fQaV4t1H4c658U9Dvbjw1ql/eRahd+H7n4g+FdN1vxINPXybyLw14em8BfYNGfXGbSvEN3d3F5I4ntLP5fJMvx2XZpTxai3TjWlSnarTdKUIKNCadJTtWnOq+ZTlFumvfSctD3c1xmCxmXVcPOTjVlRU6d6cuampuVe/OouMIuiuW6lp8LSWp+REvhHVE0Oe+S2V9OGnWt/IsF1b3DxFJb+3R5opJvtCBIoLv7RFHGn2YOguXt5Hda/SlmmE+uVKDqSjOjiJYeMqlOo6c6ns6UoxjOKlG0pTUVzOKunfTV/BSy/FRwSrU6anGrRjXl7GcFKMVOopylCUoS92MFJ2TdrWu9D2nwp4K8J2+geEvEen/Eaa6+Juo634q0Hxb8M4PDN1pi+DNJtLAvo+r2fi3+1Lm319td/4mMFxaWGgFdHmhRLu5uZLu0a74c5xK+oVlGjU+rwrUK9Oo3zyrwnKh8LevM5VFDk0SSvfWx05TRX1unN1Yzqv2tKrSjGzoWhUvzR2atTlJS3ldKy3Pb/gHH4U8ffGf4PeGfghaeIvCN3b+HNJk8XJd2sQtLr4kaXFq8uta9YzXGseI7qXR9V0nStImmXUoksG1a98RW+n+GvDHh/UrLTbDyuIMJVjgHPGujiMRUm6UalL2lFxoxlKpQUacWqaeHVR8l01zpvZnpZDiKdTGU6eB9vh6EIe1cKns6372UUsQ3VnFz/fci5kmvd5Y62V+V8anxj4X8Wap4qtPDOnNrmuPFqun25utRX+yNF1phfWVnBGtzpdvI1tbPHZQx3umSyrc2u6ForiFY28zCzweLw1PL8ViMRhMLRipczoUpKpVtrzVIUW48zV22tXqd2Jp4vBYqeNw+HhicW5OydecLU29uRVKanZd+a2y0BviV4n1C30y01PSGmOnaVBoen2Gp32l2uj2dhbSteW0cOlWunxafZxnUhPq0UcFsd8kUU94JNQkhuqWIwFB87hmXw1VWTwyk685e/zt1G4OpUlzvWUr+9PW0neVjKs4808JNacso1pv2KTalyxp2lGCbim0ou7jG+0WfR3hb4haP4p8GeGfC3iWDw94fuW+JcfhU+MNIsngTS7bVfCltcaHaya1HfnQI7K31fRmt7i11nQ7tbS1v7mSymtDb3efAxOUfv6/sPb1ZRwLzClTrupCdSpPFUsPVU04y5241J1YtOTfs3KVnY9uhmEXSw0q8IUovGrCTqUXTlRpx+p1atLmcJLlglFRkpRVp+yjFPePnnxO8KWF5LLpenWXheSb4d33iXwX4q8QeDU0y4h1bxXp+oGTWrmHUvPsrTXbe1Nw8ml67plrM2p2szTJJc21pCYfTpt5JiK+GxNWrOOIqUq2FXPWk5UI01GcbKLSXPd8r0fNdbytxVKMsdhqFajGnD2dGVOrJKmlGq7Wd5OL5tNZK8rJX6H0L+wX+0h4S/Zv+Ka6Xr/AIq0e18EHWPEEupeJ79LHRdb1KxutGvrPSRaw3N1OlhCs0llNdaV9ovYru/hs/OugLFHN4yniauaYPM6OCxMqVSlKNaNCnKUoQacWlOm21e6dmkr/cRhcRQhhMTllbFYajd89OdfVSnFxlFRvF9U9Vezf3/DviP4mXWpfFGbxFFrHm61rniLxp4y1e9sbW8g0O51XV9P1bVb82kd35F+LS0u7qaGOOOdo7mCSXzJrqIWUj9v9kNZVia1Wg6dSpQoYWn7So3iLSq0KclNyi5RdRX55XcpJvmWrOWeZU3mVOnRq8zhOdeVo/uXTjRqylyx0jO0nG0Gkk0n9k86+IumeHbfw/p3ibUtSNx4s8R+J2u30JbUWlsmlefqtzNrUtzbvOYbi6gn0yNNMGZEaUSyX8q2q2ie3kNbE1a9bA4en7PBZbgo0o1FSdZSruhg74e1ve9lPn99qycX/MeXm9GFGnTxlSdStjMfi6tarSu040YVJqNZJc3LGpzRfL/fR9H/AAptYNOu/Cmp6V4an1NtTtvEFtp121nA4t7fUvDPjnRN8C3ctjdLb293rumSLOjRaa17plvNcaiNgij+Vxk3BZrSr14Koq2HqzjKcqfO6DpUqyjG14zclUsuVPlbTau0fQYK/t8BVp0ZWkqsIONJT5HUoyULtuPKoy5ffXvKysrnTeAP2aPE9rfy+LbuO10iHUNUQ2Gl3TaULeWK5tFk1KXztPuDDphjl+yrZWq2l5Bb2u4zXgubexhuc834gpY7AwwFBc1lKMpz96binHkXtHeU0kmtbW7dDXL8jqYfEyxVSUIylOElFe7FL2fLVvFJKMpT96yvd+83c9XtPh1bWFs1rrniDQIhatdyyNpmpWl7LYi1toYb6WaRodJUgwtGs+y4E8k+y4llkdd6fKzk2pRXO4qaUb3aSlNcq32jdLbS2mx73sFHlUuW8m7WSas5Pq7aLr8zO1bwn4Z07w+HGq3AhhQzPrenWk/2H7NNfXloZriKyh1Q29xfKbSWR76zIuswSSqqx5R01WqzUbqfK5Jc03Ftxg5vlbV9LW6Xa5dncJU8PTjzT5r6ppRi4rXlT3tZ6O67rY4O18PaP/bVteWlhPqd3Y3FxpPh/UNft7PVHs5pjbT6bqK6fYWHh6/0q5i1WzsLv+0YNQh1ixRZ9LO+wublb70vreIp0p4V1FGliOSrWhTvCcnCSpwUqkXfkhe7o6wcr1b8zaOVYWhKvTxShz1aHNToynFSpwVSPPJqk7pza932+k1Fey1ij1uGTxxqGmw3SaNdNb3OvRT3E2iaX9ju7uG/8q4uS9nP4f1w2ElvdtdWwv7a71Rg5nkaDVbhRJf8k3RhKcfefJG0mpXcY6NqnNu6l3WnU7ZqtJRk4Xcm1Gcaa5br/n5HT3fW/p1NWxh8T6/JYC61KKw8Q2rQajPbxC60aWSe0uIimnTvqt+LEaaZklsL6Jbf7drFrcRg6s1slvpEnNz4eEpxhT53L2kacqqU1GE4KMnGbbacd4JWSld6PUXJiKslzVYtXUnyNxlzRaaTS0tL7bb1j0ZcvPAviDQc+J7lNO1S8W3kt7uHSJ7SfQtHkmUi7e7mgkfTIJjePdzpLHPa2ssL/YobaG1neKTOpOnOMadOnBNx5nJwSk5KWik0vhvGMvua1H7OdOTc5SbleMYptwSkrXs9E9XfS9kvQ7/4I6NqGrXGoQpoty9vNaGxu77SYZlklh1O1gtbiZZbCK8h8Nv5doIbO80uye5tLtL6aZNReO6S5zdWSUbRTlKHLZr3UuaUX31vf7l6LWFK8W3Jqze3kkz0H4k+AL6B7PVzra+H7575dVgj1TW4dJhllDG7lijS58O+HIBf6dd6r1k0aNVkkZG1Cea6d7jScm4JXjGKSUoKCbavu9tuj6WTBxjvzzbS3/S9znvAHwy1jVX1KVdUn1G50aLU5PN8NalpuuT6ZNmd0ja1isw1hGLuWPUJriw8S6lBbj7HPLIjwRibFSp9JOfrrb731KpxnZ2lbX+Z7vqfTfgnwlcTeF7PRIPEOuW2tNdlP7KXWJPAl7cW1vNObCBoNU0fxRqkawWkUMkdvbWVxp8rwgDUbu2aeaj2lNySXvt9Ur29evXTcJRcbX6l/XY/ivovhuw0zwd8IrDWtQaXUl1uTXPEuga3cai1zar5cVwlvofh7TJdPJlN3eS3d8l9eWcd7bQRxF7KUtvnkkk03fVrfbrqN3Su5Xt0vd/Jfmdn4Q8NeKrgWmpX9n4R8IWovbhdU8O6ra+GXUWj296jWWm6z4W1HVozcxRTwuw1LSlu7k5njlTZcQPrpZtySsuu78lZav7jNtq1oTnfpFXt63aOI8K+EH0631a6HibULeKLxR45t9OtdkcuhLbWnxE8SzC7tbYSeHLU31pNmWzub3UtWmF5LZERadbYjjd05SlGMnG8eW0VytqNnF3a63drfiNNctut23t+Pmju5vBc14LTTf7O1u/ZLFbiK/0bWLXwXpmn3dnctFctdNFc+KrjMse1tOS0j1GK0uPNVrsmaO7gu8JL4PednJJ8ii4qyUWr6O95LS7s9bEWne6klr1V1b0a0/pGzriaHo2n2D6xr+k6CbObR9Rnm1e78Q3itYQiaG8heWLVtIivZLoiJTILG/shbkm90m6tEWK2zjFvni/5nZN3927sm3vbT7r7lq9lfV21fn6Hi/hH4sfCTwp4l8cxz+ItCsAt1BqOl+JNA0fT4pm0nV5YZDpen3Ph/RYXbT7G9meeISCSBBPJFGXkTJUubRKU000rxbvZdN1pbpttoK6XX8dhLv8Aab+GEGo6vPFpupaxZx2lrcrq1nELafUZEaWW5tru41q7tb+aQzJHHBdyQ3kIaSL7OfItvKktVHdpymor+duz09XfX8dQlZppST+enc/ZL/gir8W0+JusfHuODRJtGtdM07wTd2ouNSivZLmHUtX8bfvkhj0jT/s0MsltJMiC7voVLtHAYIo0hT9d8Jpc+Kzlxb5fq+Bi1teUauNcnbzUqavu+VLZI/MPEtJYfJGnFtzx12t3/B8k3bbXsfvsRng1+2n5Na+/k/ud19z1P4Jf+Dm7StNsv+Cm/wCzveWdhaWt1rH7N/wnvNWuLe3ihm1O7t/jd8YtOgu7941Vru6h0+ys7BLm4Mk62VnaWgk+z2tvHH+8+Gi9pwrmsKnvx+vZnFRn70VH+zcBVhFJ3soyhiZpWsp1ZNa1Js+D4kjFZnQsopyo4eUmkk5S+tSjzSaV3LlSjd62SWyR7d/wdqKo+I/7E+AB/wAUP8bP/T58N/8AE1xeEH+6Z++v1nBq/rDFP80n6pPoacVtqpgWnZuGIu1o2uWOjtuj+wH9m47f2dvgQT0X4MfC8/gPA2hHvX43jUli8Z0/2vF7b/7xV106n1+Ff+z0m9bUaL1/68U5P72235ts/il/4KF/8FEPGVv/AMFnf2ZP2nlvfEGi/sv/ALOvxhb4QfDzxVpoNzp/jLwd4J8ZweCv2ufEPhyAFoNT/tmfxD4q8DSXlm5g1vQtA8P+RdDapj/auH+H6K4JzfLFyyzXH4FZjiqM4r2tCriKSxWT0W2nJRlQpwrJb0vrTSXNKSXxmYZhP+28LineOHwtaVKnJbVKUaqpYmcUnZte0lHf3oxSb3R/ZZ+2bp9lq/7H37VWn6lawXllf/s3fHGzvbWeNZILm1ufhj4ohngljbcGilikdHVsgqxHevx3J3y5zlM46TjmWDaktJRlDERSd1qnG8ra6cz7s+zxfLLCYyLV17CqpJ6ptU5SWj0dr3Wm5/nNfsd6z8LtJ/4Jsf8ABWK1+I+n6XqOp6+n7FOh/Cy3vfs0eoRfEy4+JXxRu9N1DQb24KPYXuk+HLLxPqmqTQT25ufC1n4g0u5key1G6trj+js8p4urxLwgsLJpKWdyxKWzoPC4WnyzSlHmjOdRQjB8ycnfldrP84wbprLs0U1HnqRwtKhdK/tZ1rWi7e63G93pdXVz+7z/AIIy+EtT8Af8E1v2W/A+vfFLwj8XNe8PeDdXGqeJvBHj/Sfid4e0g654z8TeKNM+H1p4x0LV9d0XUZPhhoWuaV8P7iDRtVvNE06Xw4dP0KaTRbbT3b8D4uxMMVxLm1aGEq4JVK0Zwo1qMqE5U+X2ca3I4pWr1KVWondyakpTUZSsfd5LDky3Cw9sq7VK8pqfP70pzly3etoRcIpPa3Kttf5vP+Djn9sj4qar+0l8HvD/AMILnWNP+Gn7FXxM8J6nqfjzSpyulD9rbVtKsviVoukRzKHt7jWvhv4C0vRrq1ljMsulal4o8T6deRRTo0b/AKR4bZLho5ZjpYt/7Zn2Dr+zpVIpzjk9NzwTxFPm1jHEY1z93RSeFVTXlTfzfEeMqyxdCNJNU8DWhUU07RlifZ+25G11hCKs905NaXuftJ/wWT/b6vvhj/wSYtfj38DdT1vRNR/a40n4X+Cvhf4stimma14a8N/HDwdffEC+1ohvNn07WpvhdoviPStPurGaDVNA8QarYazp15BeaVFKPiuDshWM4sWCx0Yunk/1vF4qi486qV8BVpUYUmmknTdSq3LmVmopOLue3nWP9nlXtsPrLFqhGlJ6WhiYSnq09HyRd0r6216niX/BLP8A4Jlfs/8AxC/4JjeAZvGvhnTdYvP2k/2RPEvgTxHePZ2hvrS4+JXxQ8WfEi+8VQTTwT2w8TaVdWnwiTwzqz2r3Xh+4+E3hm8tW+0W+89fFvEuOwvE+KjRlKFPKc3oSpKM5RTWW4DD4eEGlryNLHSkk7SlVvb95K2OV5bRnllOUowc8RgnTd4J61eaUJXa3TjdvdNKx+X3/Brb+07428F/tAfG39i3xNcSL4K8ZeEdY+LHh3RtQuWjm8M/FHwLqnh7w34pstKsmQZl8WeFNRWfXvMlZoD8OtJNvApmv5W+u8Vcrw9bBYLPoR5cRRxccFKUGlGthMVHmoSqW+KVOrTjGN78sKjs7XR5fDGKnRxFbL5NypuFSpFttuNSjypxV3ZKUOeTateSWmtz+4+vxBO6Tta6Tt2utj7gKYH8uH/B1Zbm4/ZC/Z4jBIZv2ifLXaSHBm+HPjGEMoAJYjeRtAzkhugNeZmTUIUpWTtUk3dXVuXV6np5Ym6lZJNt00klu25JK3n2PFv+CP8A8DZfhL+y3oWsX9iYNa8fald+KrmcbFc2Qhj03To2QKCP9GtPPwVbdJcvKm0OMfkuZ4hYnGVai1S/dwe+ildtb2d7x9FbbQ/XcLQeDwGFwuitetPpJyqJtJ6K9ouLs9nezdrv9anhnlQuGxCkwYsTuD45KrjPBZcYVsEc7VbbjzzW65bW17/Mmd2gsJDJH5VrEhkZkbJEMaAs2cZAbAVdpHCtj5irB8ra5un9IIxcmkup+JP/AAUl/wCCgFn+zF4av/C3w7urHUvjx48tSPD0LCC4TwJo195lknie/tJ4poG1J/3kPhzTrmKSE3Sf2pqFnPplobe+9XKcvljK/NUjP6tD45L+bSyi7rT+Z3v5M5sxx8cDR5YShLEzsqVK1rX3nL+az2T07n8f3ii+1PWNY1fxBreo3Gr+Idavbu81vVb+R5ru51HUp/tF/cX1xIjzXstxdySTS3xkM0k7yzzeZIxY/eUoQpwjCMbQp2STfNpF3T/XtfW+p+e4pVJValWo+arXcpNpWd5rlbbTbtZWbvtp0ODcEs7SIYcM4VmkQhm2kFmJWVo2AAPBwPmGV2gnsSSs0rXV/lsea77dE9ul+420eaGGSNotzQmchnYZZgzrwHhlyzsTGTKipgEHYy5UKUnH7MZdfeSb9PQefOeUStJsdFSVokjUxOGYghIshVIyxxtwNuAqmhpPdITtut3utkn5IsSXk7qscMqCGQSq3KozFnUzurtGd4GyPcuQCwQFshVZcsey+4Oacfh6738jbgtYrO3W4eXzm3um+SaR1STbgBnjQiWQAZcqUAYlf3nFYc0pyk5Ky0t+N9OnQ7VTjCGjV18TbXy/U5K+DTuIJZUaMyK/mLGu9ELF3wuzLYXnDxABmKZ3KM9CsttDhd3o9rWv9pJbKPbfa6LWmQJaebiS1N0ybV8x23xpIGDOMqYBKR0B4VRmMKMms5Sb0Sl/n20TNcOlTVl7NvTW9rfO25XvJWiMgD7pZJMS75g6qzlWVFy7/KqluXkJw6hsjg6LZehnOXvtN6u776X2/wAlY6DRyItI1GeVdqLFMLYEtGyyOxjyCuTgM8rPGC4HIL8bDhVs5xS7K/Z2Sfz1sdFF8tKblzKybh5S7dLL0POdQuHcOxjTaLhyXjLhQkhOINyyB1QABRIFdlHyowXIHbT+J+n6o86pqrvdu/l1LhvLhLYWkOEt9xf7NG8rxLIxBkZXmeSRd6xqJG8xmYoq5CYIXu+0bkk91tfy6mkG1FLW1r2W131ttdlnS7WRs3VxFcfIpW3UnCySh8eZ9wgogMYKlwHJJdtqtiJ2vpbXoui8102HGMm5Slol8G/vLRO+tna/y+ZvCDzXkuHjt4g+5nXYjsikhZYpFdAdoDBCSGG8vtc+WWqOZX5f62uauMmue/bW75t7f8D0NzS4P7Sns7a0EeyI25vF8tI2j2OUcRyMhYmUMCvlhECKglkMj7hjUk4ufM7J2a10Xw/ddp+rfmddKMarhyqzTfM7JN+67d7+ZH40SKxljtAVEhRSzQy+aYhM8m1GG7dHIcANgDaqlASQzFUPfvLom999NAxqhSajGSbdvh84rftq/P7zmrOa3tyGmkPmxs8TEbhIylgAA/mncMcE/PwS0gcbFHQ9U0uxwwaTu++vp1Xnp0PbPg5FBcfFn4aNGiecPiJ4L88LMFiZf+Eh0oRLAI7ZFiKptVppZLlTJ87RYBifys3vHK8y5ndf2fjG1e919Xq333uezlii8zwMVGN443CXdlb+PTeh/Y94X18vp1wmrC/tbWa3tTdafeWw061jSS2srmC+iY3+ZLcRC5gEE8mnD7bbm5tmtLyw/tCX+F50qkZcye3NZpvVwnKEmn/jhKz6+R/XdSMnJ8sla89m9/aTf6/1uefWd/dQT63p9oIdQtbbVDoklzcwTw3SW8lrpV2bdbyWGK7/ANIsVuLox+VdS3Eps55PJs1t2m9HARvjcvcnKMvrOGv5v28N3u30/wCGMsXZYDFJ7/VMRfS+vsZ9z+Zvx3faTfeKsqdKgvdG1C+kkhmtLg3dxfxz3Pk21urQWcj/AGIiG7m/0uJpr4oskfkxfN/UFGjiKVDGqca3sMRWm1KnVko+yaSs7S2fROzSV9Gz8NxdbCYirgVB4dV8NFylCtSi5qp7lSnFycbNOMlrFvdJt9e+0/xLq/ijRLY3F5bWs2m66nlvb2Wm6fYfbMQ2E1wYtPttPS2Fq8UO+6lijnu5IC7ubqCeUeFPC0MDSrqjDSVO8uapVrVpRTSsp1FprNLR3d+h208dXzGrQVWtD3KkvZyUaFGlzWcm3Ti7ySUN5K3a7JyYb/VFtCFje4sEiE8NpiNc27D7XLb3MaRQQQ2ilZEudrAGK5jQTvaiLyq7aoupCLcYSgmnf3mpJckZPRyv+CbPTote1cJzSlUhNxkmmo3V1UklryO/49zofDXiI6Zrvhaa2k+2peWtqkSPGIoTdWOrzx/aspsaMSLpiXayZe4ZInM0LypAIuHFUPaYevOUZ0uSbm0k3JOcm+R23s5rmfSSSOrDVoYepQjKopynFU4yekHyxXvx6K8Yvl7xd1exoeEdWt08S+JZdOms4be8u7bFusom+yzQtfQfuZIZYj5MkqGWKVF+z29vM8T/ACeZGfNzWNSOCwEKtOc5KnU95NRi3UlCcU23ZyjGLV10vpsdWFklicRKE4xgqkUm9bxUZp2S1ab5bPqtjk9ctr2z0bxxqVu9mJtN0u7ubHyZIri2UNGk8twn2i6dpJZI1aVEu0inUETKqiOOFurAVKVXG5Ph6jnyVcTShXS5uaMJQkvZ3Vk7bO11ocOM9pTwmYV01GdGjKVJx2cote/b+X17mn8Bfil4o8fjxbZ+Kr/StWmvvD+mWrz6tLcWllp9vpCy6NZqQ8D6fb3Edo3nR3VrbtGGvFkkneS6lW39HjTJMLlH9nvBQqRp/WK1P3pc7nGrB4qTbWtoSgormbdn16cXDmaV8zWL+szpyrRpU/gTjy/8ulBc2j54y9q2lZSik2nv8Y+NIdU0XxFrVhKGafT9W1C2lvHeARzw+YsibrVnmMrlpQk7OjAJED8yBVT9LyWpTxmAoV/afu50KKpUuSfuul7WlV16XnFS1aT6HwmcRrYfESpxp35KtVyq3V2punKF2nrZOcE+m3Yu6Jc2epR2Flcy3VqLa7aeGC38uKZ45IgsqWkzNKZhNJEkTQSZuQNkcM8m9zFGOoVqLxFalBTeIpKk5VOdwTjpGUuS8oxhG8lNJKLT5tLl4StTrQo06rmvZ1VNxh7rlztJxU3peTUVJX1S2PS7WytNWg1T7LbXMiWZ1gWVpJIkU2lX0Et/O0IVBAsrWUkUM9sk203EAUlH82QR/MRxtXD1ME51aMVVnhPrNW8qlCpSnKlGPuyV+SdOSlKTVk27NI9xUKVaFb2UJJwp11RjNKU4Sjz3SdtUpp2e3Lrdps2PGd3Bqeo+LLrw9qdmvh7Rx4Z8OWaXt7FZ6raaXJ4fiha3sNHFy+uXWjWd7a3p1mSwtrmzt4ZSt9GLnVIYJ+zBUfZ0cvqVLvEVqWMryUKcLVeXF1pxnzNckZpRpumm4uVk1dHJiqinLHQpSiqVKtRpR9/3Yc2HhBrlvqrufMrNK7vucDqclv4Z1LQbH+yIr6H+x47m7hvZXvFvjeXt0TiWSKy2LEsS2qgxzwiPzsxM0JI68J7XNaGPrTxNTDt42mqbhCEJ0FQoYeU7qHNGXvuTba55bfCo34sVOnl2IwGG+rxqR+ruVZ1HzRre1lOCirO8VLlcFayjq9NW9XwD8U9d+GvxOs/id4N0jRodd8D+JdL8V6NaanaPqmiW17peq2zWUV7ElzZHUbKa5iWK4hWcQ39tNIrhLYuX7oYSDweWYariqlSmo0oOteK9vJQjWSqXVmn7NXirN8qS1aONYudHGZjVpUIRlfnacW5Qal7OXJbXmUqjtJ/zXaaO8/Z2+JS+ENU1ey0LTW0D4h6z4hvLjwf410SOVtV0uzu9E1/QL7wrAb+9nt9ItJrLWJbrS9WtoLjWIr+BYd80c0VxY+RxVh8R9X/tGM/a0sNh4Orh5zlCnGcdKlaLpRlUnOUpp8rXs3bVpXZ6HDuKo+3lgYU4061SvWqUMRreUJW5cO19lQjG6crX5rbn6e/H/wCDKaxrXw3uFv8AQLybS/BPhTSvF01n5Vxe2FhaWj2cM+nm9itmNys0MV21tNd2EqaYnnTRRQSq9x+cQzSp7OulUlz1I3w1OLelZf8APyK+Kny300alrsffVsuVSrh5TjFwc4qtKXLpC1203u+ZW931tY+RfGvhrwb4K1qdZJbWS1CS29m0mpyiDUR5cUlpdW8EFvdQwWlz9rtzBLG32NrONFjJaa5uounCVMdj1RhSjVlHnjNTUHGULptxc3GKklZctt9dNUcuJpYTCzlOcqad/gnUjLm/7djJ7X6rXoeSf2x4Y8ReB/EXgeW8i0geM/GOpa+lla2NrJe29j4b0q2PhrU0R5tOhuLi98nWYZ7eG7S9nhl+05CXlnLN9LyYrLcxwWNjOWJnlOAwlDEQq1E03irvERkqjalGi8R7rV1J0o2bPnVOjjMvxGEio0Y5ljq1Wl7OPv8ALh3H2E04xtepKDotK3JGTcklK59M/C2x02DwDeeD5rm11m+0+98Q+J7WZrNjqPiRNa1iLTt89+s8unz30Flp/wBvv3utS062tnsNS0SKSa50z+0775zPcXLMcdGbk6UYUMPClT5nCUZzgpV6NNRalKNCq3TUtU42kpNO7+gyjCywmB+rygq1R1KlSU5KNSKuo2bnrBOVrJb6aX1PA/Gfwh8KN4zj07xD450Dw9d2ytfyad4ntf7Dgkt7m102+W9hvNMu9VS7tNQa6e3tZtJGZ4YWuF+zxpOi+5l+a47AYNrD4KrKm04SqQrVqji2rJzg7St6X7vTU8fF5bgMTiorE46jGpTelK3Ld7pRl8G++rIYvhX4T/tFNUt9Uu7ybT4LmKZbDUdIjs7s3do8lzaTala2kFvay3lr/o/2e6eK6e6uzbpHPeCOZeP/AFhx/sqlGrSo8lSpGUp1oyk1UhLmjJK/NeLjdN6ad2dn9iYL2sKsZ1XKEHFKnUilyzVpe9az5k2mr9b9LnS3Hg7w3oNvD4mtIPEkfyWyOkQvr6x0qwP2a2+yx32p6pp9/Bai9WGdzBf6iXW5i0+3W+mcX8XNLMq+OvhZ1MMqfNKUJqEZc1fl1qShJPllyxceaaTSfLfV36Hl9CjL6wqFaq3aM4Vbcqppr3VKSs7tRlaL1sn5L2PTPEmiXumw6Lp+mNfRx2u5Yru5vU1O5uLm4F9q87XCLqF7Gs+oXF88EckqSuk0wFxZpqWqCf56o3GtKpVk5TuouNOEHCMU/cioTagk1/L8KjZLVW9mPLyKlTpQUU7pSlOHL05uaCbctdlpufRfhjwFfajYRalbvHJomVjt0u7DUrnTlmuLtt98Y7y5sbLUrhXgi2zzQmQTrbS3twhiEE2cqqqSapvk1uo8sY28tLpffbzOr2ScIx0vpeSu/wAZJSfzSZ0mo/CDT9bsbWzvdV1PUrbTl3KVvLG082XT5rPSnt3vdHjvZPLu7aGyFm2qX3lm1inu9PtkunDw7U6lakpXlTpy01aTk+qcZ6xXnfpdbkSw1OSSn7SorW5YzUIJX1Uk7N31as1rYz5PhHb6FqFvZaf4d0i+sTIvnG4Os6zqQto3mvLkweHrH7FPeSWtnPPdyQ3Ae++zXduIIJZJLqaPh5cVVkpqdRrm5k4rTm2bTj87/PsaqnhoR5I0+XRL3pqS011XM7+X37Ir+MPBF8+qaBfy+FbfT7a8vH022m0/QJrCY3GLW2hOqabc22l3dpHIlxDc2QuNWe+hErST2k0Agiue2NNQtzub1u1rduTuved1u0/vREvj05V2ei6fd8z0SazhsU8MrdHx3rKaldWH2DxP4efQp7SKPUb8Np1lqGnabqn/AAkumRLbKOdTDRT3aQ2pskadimdV8knGFOST1Tbv8W7uu/4GkGlZuSv/AIl/nbY9h0H9mrTJNfu/GGirqOmatqf2l9QuLjRdcsU1C6kaGdbl9J8SSx22pXlxa3yNHd2pntYoUvpEnItZZbaFzOCg07QUnBW2utbPq3bbfQlexhJyikpPdq+vr0Os1X4H+IQ9rY213BoYtLK9jzqPhvw1c6bNbQIlraW8l9psE9uW1Mq12UstMvEtktjbh7XeZp1KnUVpu8XL7V1t5RWqlbZ7bEzmpfC7rt0bXn9x03w7+B9tB9pj1iOx85fssd7Fpzai9tfv5V5ajUJYdV1Ga3+yfZppoIYLjS7p0lEU0JRUglg0oQUk3Ulywi3FRVlJ9ebmdlb3n56a7kOpaPLblbe0Ve6dl6Xev9M9B1rwHpIi0jSjY2s994bktbTT7bTpbFPsNlPZtC0fnpYx3UFtdw2tpbzx2ps5njgJSQx2uyZ1nSp29lGVSdvh9pC9m9XbqluCi5JtLRb30/BmJN4C8E+GdcvNYMEctzcNJNcwXMl/eSajG9oiGPT28Sa1JbWkZX7OFuNNl0y1mgMAvredrWF4+KUr7P8AQ3pxaV9Ffu7fg9jopPH3ww8LXr2EnxK0C1XRhA0mgaWmiXl1awwWom+wyaN4e0y5v1uJoZlmjsoYLiaaAI9msX7x21j7OCjebjLXWUotv0stLdb7mfNUnvTTt3dt/wDhtfkeW+K/2r/hXDaX0enReLfEWPPjubax8K/ZdPkcyyRRRuNSit4mE7eREV+zx+W7I0KAMYpKqTg3DljO6vqpx0266L7zNU5wd2tejWvrt8j508S/tuyWmjx3Oj/DbT7FdMtd6y37andR2d5LMZbi2TSNM8MW11FazkL9kiinLmSGIBFVY4S4e0lUUIu029OZpL73oKcowTk72XZNv7lqz56m/aJ+INn4Y8N6fo3iSPRNGGmazrE1lLDLBq39o69448Sahe2xk1F7nUrS0jupVWw0rzrW706N0iTT7a5+xyS9NVzhLWUZSSSbpyjKKfVcqvrday23XVEU+Vxc/nro7PVaPX5GKvxU8YeJdKuk1TxZ4unt71rlJI5NT1KC1kg2bXiuI42gsPs7XDgtEBHBIysn2lpgY2jmi2rP3rpyWza66ddbaIrmunLXl7tWR5Rc6votlLJNLcaVfXUUj2+9FgvZlZMTxKktxcSy2WBFM3IuIZVFsjmVGlDEozjPnVOrGCXM2/hknJL3Va+rasu1/MydWCu+dNO9ktXd7aLaxyuma/Hqd/Y3psdO+xzRf2bqU8sF5PZ24VntIomj/sm5stRt7e5jhnS5N6kzqCsVpCCAuzp+zcpzlyyTvCCs+ZPa9r20728zD23PNRhHmT0lJq1n8+nnsXrPVdJt4NXsrzQbe2up3WJ4Ut9LhFnLbOluksX2k28QnlaJrZJJFmUlkjnfc1vJXPLmi4yVR1NG5XS9166Jdd+z8zSnNWceTlb0T121vrtZ7fif0lf8G69vBa+Mf2p7eFV+Twx8H38zekjyCbUfiJN9/eZGjDOUUNHDHG8bxxwqyyvL+ueEs5Txmdzu3GWGy/5y9pj03bppCC+S6vX818SYxVDJVFW5amObWul/Y/8AyX4n9SdfuB+VH8Gv/Bzx/wApLv2Zv+zZ/hb/AOr7+NVfvXhh/wAkxmv/AGH5h/6qKR8JxN/yM8N/2D4f/wBS5nr/APwdqf8AJR/2J/8AsR/jb/6ffhtXD4Qf7pn/AP2E4P8A9N4sriv+Jgf8OI/9JifvP+13+1Lr37K//BL74aax8OfOu/jz8Yfhn8Ef2e/2ctEsiy6nrHxq+LvgzSfD3heTTH/1SXnhqy/tfxnB9qeG1uZfDkenPMkt9AG/PMkyqObcSVqdZuOAwVfHZjmlTlco08BhK1epUu9o+1aVJN7N8zXLFnv4rFPC5ZBwt7etSw1DDp/aq1aFOCS0fwuUZdD+aL/gsH/wSz/aR/ZR/YU/Zv8AE/jb9o/w58efhr+zj4mufhvoPg/wx+z/AKV8MLj4a6Z8aTc+I/FHinWvHVn448Q6x46tdW+Ifh7RdNmuvEWm299NrfipNTils31C+tJf0/g3ivLM34gzCOFyypgMVmlN4uWJqZjUxUa8sH/Doxw06caNJOFV8sYO0IUEoJxij5rN8qxOGwWGdbEQrU6E6kbQpuMorE2qVHOXXmqS1fW3c/pH/Zg/aOb9qv8A4Ihr8Xr6+1PUvE037FvxZ8C+PL/W7yC91rU/iB8LPh54u+G3jLX9UlgZgJvFmu+FrzxdbLLtuW03XrGW4RZZGFfm2ZZW8n43+opWpRzvD1sOkrRWGxNajXoqPlGE0n2kmtLH0uCxH1rI1XbvOWCqKq3u6sKcoVG31bcb32tY/mM/4IWad8J9U/ZE/wCCzVv8cLW1u/hbF+zT4Bv/ABYLi3guZ7e10zQP2g9Qs7/R0mjl2+JtP1O3sr3wpPbob638SwaVPp2L+O2I/UOPpY6Ob8Ff2a2sb/a81h0r3nUliMtShZbx3c73io/F7tz5fI1SeFzdVlF0/q0OZStbmc37O3Xm59nHW9j1n/g34/aH1v8AY5/ZC/4Ka/tTeOY9bPwN+G2jfCy88KWV/JqUXhbxV8cVtvGemWvhDw84EtjD4l8Q3fiL4X+HvFF3ZxfabOw17wXd61Iunwae8fL4iZdDOM44Xyig1/aOJrYiFZxcZVqGBkqFT21dfF7KKVSdLmfLb2qirs1yDETwWFzPF1OZYenCHLvyzxCdT93BvTnW00tVeN7H2V+3D+wT4wh/4IF6h4p8f6bqWv8A7TVt8QtM/wCCgvxrvtuzWbz4ofFXWpk+Kv8AbCZKhPAfws8e3WmapbxyNbJH8PoriB5vs0G/wchz+hPxBhTw1RQyt0p8OYJXvD6tg6NOnhqkbWS9vWwt7tL3sRNyXNNt9+YYGX9hTnK8sW6scwqytrKrUg4uNt0owXK+iTTPzl+IXxD8U/taf8G13w5sbRNW1vXf2EP2tPD/AIc+I93qOo295eL8PYdG8b6N4A1awtkc3cfhzQdF+PvgTwDYW8sQa2h8JalMg/s3Tnli+jw+Hp5P4mYqU5RhT4iyqtWoXXLCVeq6TxEL7c88Rh5ye3M3Fr4lfzJzliuHKdm3LAY2NOolq/Yw9rGjpb4Y05wjpt9p6Nn9KP8AwQF+NOjfE7/glX8CSb6JtS+DjfEH4VeMF80Mul3XhLxZq2taNDMd26Mn4f6/4R1FlcKUW82rlArN+aeIGAlhuLszjKnPkx0qWOoxad5rGU406qStf93Jzp2Wurvrt9JkOIVTK8Ndr9zBwqf3VTU2k/JRenc/m7/4NvPButfGb/gp78U/j1Z6Lqdt4U8C/Dn4o+MdT1CKDOlaZr/xX8TWeh+GPDOo3anyIr3VNK1HxdqOmWwYvdR+E9SliBjs5mX9L8R6sMJwngMuqVP39evgqUYyadSccDT561ZXTclCrClCc1b35pXd2n87w9TlVzWtVjfkp08S3K3ut1PcjG+2vPfTSy7H9+46V+CK9lfR2V12dtT78KYH8xP/AAdCraP+zb+yiL2Zra3/AOGptOWS5UD9wsngHxbG7sS6FVWN2O5SWGPuSD5G8jOm44W8VdpVGv8AwDf5Hs5E4fXoRnLlTqUE5fyp1Ya/c/60PpH4E2Wm6T8J/h9Z6OqjS4fCeirYrbpH5RjOnwspDYGY2UABhhSSRvfAFfjO/M2rNzndefPI/ZcYk69V78s3GL/ux92P/kqR65FdACWPLOCzEjy9+8nAHy842luAoHylcgYpHLZ2v0PEf2kPixpnwW+FPijxpqrCRdMsZFsrDzEt5tV1AwSTW2mROyt+8uZIVQkoxihSaZkdY23aRU5Wik7NpeVm9X8ld/LQ3w0FObu7KMXNtdOXW3/b23o7n8Fv7UPxal+JXxM1Xxjqd9faz4t1zVtfvdc1C4u4byxCXV8y6ZZaco0+2urC207TILawaKW4uli8iKO0lhtNsA+/ynCypUHFcqg+Rxsmpuy96UruzTbulufCZ/jKc8SpR5nOLqQet4KLd4wjZXjZbvptufM8NxDLPJ9klzcyQ+VH9rt0njRn2xS4EgmO5UDFZkjedZJEaNlK7z6yi1urJead11bPA5468k25zVrzu1re0Y9mnazeive/bLltpERzLNA0j5aUTFCp/eEAbWOdxiZkBQB/lXnArZNNabLT06/qYShKMrS3eu6e7tuQKrQM0GySFJIyyh03qCQRLgjGG64MmcEAjd1AJpxdmSwxW+QLuCUgRzeV+7YGS4YBEk25tlQI21yU87aefIkBZWmfNb3d/wCu5VNwTfPtZ/f8iVba3WOKaAMFUl3jnUubl3OGEckS+Wm0YJIBkBCoQ5X5bD93HWPO7fZm7pryttbrqLO2I5MS7IAzOsQHziRlCkuSsZUksMZXB3HO1SKmyfRE3dmr6O2nR2/yM6WTlNoV5XjIiXYCsSZLIyl3JSZ2LHZj7gBUs+QGK+qXV3t8rX/Msz2sQhW4XyhNGnl3C4mYoRIFRAq7lbcdwDbX28ZdMkCuZ/0l/kKySb7f8H/g7GbfxAXk7WzKyQKs8H2iW1lPlylB96JRFLIodd0axDaA4KRkMgmLvF335rfLW/6dOxM7OpGykmoqSk3eOttuz1Wj2OjGoGDR4Y38sP5gBUSwK0gYBipXZACzF8quMhe7LyI5L1LtJq2nr7vz7nZ7WXsVGSTba1vumnq+19DhrkXckpkjQGJXbcmyJWCbQjArjcysi7fMKuCfMYA7CK3hJRlr1Vl67/kjgqJu9ls72vstf8ypbQ3F7KFSNy4lI8uIjCAgbSeH44whdVJBUIAVONZKKTbWr/NmcHKTSTuotX9OqO/hkg1H7LFaQqttDshhAKIxmYxmRrnfHGZMrHIzyEvHGrDCqvJ4vgU29HKzj16r7tF5Hp2daUIQj7sGlbbmvvderY/V0kD29jZwpctuUuISXEqkIqIBHG3mSsDkbdzuoGctuAcLWlOWt1o+t9ia/uuMYrS9uXZb2e76O77aHQ6LF/Y0M2qeWlw8REENts8pvNLwNE7IC0hiUKPMaOVGXy1DDkiuWovayjT113+XvLXY6qSjQjKre6g43T+03Z8vo03do4+987VL2+1FbeFS1y935SCR4VFwQfLQOXkCRhX2iSR5G5HmSvlz2RioKy+b/T9DgqyVSpOooJczuoJuyXRb7JbXIINOJkKxHG0GXzJWitSpX955aySSgByivtCud2BtVi6gtvr2v+AoQ5nyp77t6W729D6H+A9pFafFz4bNqIjmnbx74QktHldJdpHiKwVri5kdTA+xImkRd3llW8xy8eyOTxs8k5ZXmXI/+ZfjE+n/ADDVb7+p72UUeXMMHze9KeLwzT3vetBK7W1rfI/rE1HT3m0ya/iku5J4orSaQrd2Fnp2rTgx2sEM1vdm4v5tTuotOitdJiWKXT1nurWK8fWleSCv4gp1UuVVW5RjCLhG2q9pFVrt2+GU6jk1vdyP62a5XJP+Zv79fzvcztC0m98K3FmmsNqcWqavNDfW2n3c+l31zO1zpOmWzTXE9nE0WnWFtHem4u4raXU7UG31F55J/slvI3fg6qrY/A2XLGOJw2q3/jw93u/ld6nNjv8AcsZ/2C4j/wBNTP5dPFuoWcOvavDbNp0LT3rrdS2k15d/aBBdahIkkUs4jcyyxTNFqMRUWpMUMVn9jaOWOb+sYqq5SlN1fZQddr2ihCMbcmijTUU6a+w6qlO/M5N6W/nWvVoJqNGWG9pWjhnKVN1as2vZ8t4+0cpQqNxmqiXLTVqfsor3j1Pw3JDF4d1WW6treC9tGhezH2Zo2l8zUI0guJI1MZlCJPMSHglSe7kkupYHFwk1x8vilL2zpxqKUWk5TtG0YXTnBaWlblTuk5dm+v0FJR5IVJU1T5U6aVk23ZxhJxV5K6lJe8ku+xhQTLppicIUlFq8MlmtqJFMKW01pFGJ1XyJYY7b91Ijo0SskNti8EjKvHWTxHNSjGPI5Rlzpxgk4yvzJNx1e2ivrt26KUY4dRnP2knyuNo+82uV2i3r7uiVm/wLVilrFe6RfSiUNaPp8q2VwQrxpaGW5+z2ryOfKIvJUZtjssrM0byRSuXiyq+0lTxFPlhyzhUi6l1USvUjUb9xyfM5RWj1V2rI0w9ODr0cRaXtJKN6cppOjGMeVJQnLkatb3oRb7Ss7HeaR/ZS61Nsll84RtM6QQQxXEknmNlo5J5gojnJDRMGfYUEUouWmiWvn8csW8FByUOX3oKpZyV222rXapuEU0pNQfRPv7NOND63Kzk1Je9C/K7acurtG60Xuvr2uM8YNrUekeJDDb6jqU0/h1rOGwL6cqx6VeQ/6YZ4twErWrWsc0iWdml2QywSR7PLLTk0cFPHZdzV6VH2eK5lUX1io51KT5FT151Hmu7SklB21bVmc+ZyrQwuOpwpVK0nhVD2SdFKNOolefMrOVnFXtJys9jzH9m2Gax8YSteWNtfxSQz2M63txd2WkX0tvdW1wthcXNpNZanFDqjJa2kE9veRXdkki35cLbzeT9rx5Uw1bAUeacY1aWIhXhSlJ8zhKk6bl7jTcYyfNyq/Mns0fK8JUq0MRUTg3ConRlOMlyxnTqKUI3bsnKF4Xlpqm/esYHjvQtDPijxHAlpfWv2TVHiiN35rt5MEksED3rgzwCWS2hiErW1xdwnrG91CqTnbJsbjMPl+FcZ4evCdOdlS9nFTceeUYJNpxbsoydld3e9wzLC0K+KxHPTrUmpK7nU5o2uouTVOTja9+Xl12vrc4vUreytNRhtrGJfsENwymSCbat7KYALKaMKZWhaWVln8lYSsCnJiiJ8yP26FTE1sNVrVpy9tKMZqE4OEaVGNdOpFxioxmo04yWvNKotVz8yv49aFCjWw8adP9zGp77Upu84wbhLWTlrJRlyr3VezStY928P6fJ4iN1eRTmOJ4bGayn+yskxuBbwxXMwPyxtLPGoeNZkXMbRwl3gRJIvgMfiKeWxpUqtqlSFSrTxMISpzgqcoRlR5b3SUHLkSpu6tflso2+rwtOpiXOpFONOpBJSdoL3koztzcr1fMu7bbXQ8bvtMbT9Z1CzOryvBdapIlzLHZSq43yC6urWOOcnM8N1HHbSbyEOHCO6ZZvvMNi3XwOGrrDxpuOGbpwqzUU5Qj+7+BuSjLqoRb7xbevy1bD+yx2IovEfualZOc1Tk5X0Ts4w5W0lo9de9z0H4laBaqnw+1Hw7f8A9uW1l4furfXreJJkurI6T4gnvZry4KxJFtmt/E1pablLxwCx8yTCLBKPF4fxleVPNqeOp08FVr4yVXCxftnTquvh50oxjKcItv2lCL5Ybq1tZNHbnmCjPE5XLCy+sUaWFjSrzhOnOVJUa/tW58svdXsqtRuUtFZ3krRtU1zRND0/xdrVxbarC8ep6VqCJe2t8l1DPPfQ7oJ5Z7Oy1C2jlnmdVvbIhHCFxHHY3LwzjLBYzE1sowVKrQrKrh8TRlWw8aahW5KSnCfIq1ajV00cFytT5lZzV0tMThMNDMcXOnVi41cPUtWlJuPtZqjO/LTo1KacpJrlco8vLflgpRnKfwV4R1tviFp2v2ax+M5LDVor69jtLgTXd/qUst3ctLa/2utiL9IZVSXVZL/iN76zjuRNLfwrddWd5nQeWVMDVqvAVcZSnThPGUX+7owdOUpunB1ZVHKVorl96XK1TjeMmcmVZbWhmlLFK2Jp0JqfJQlGFSVSpzKKXO4pR/d3cn+7i9JuKav+tB8GftFfFfQJ7TW/BNhpOlvavdNefEDUvDltcP5k6X32i/8AD3hPSde1DxHZW7vZTaTEt5apHL9vgijTPlr+X/V8FhpqVTMZYiSlzKWBw0qM21/LUxy5IJ9YvC1G9+eLP0KVbGYqDh9Sjh13xOKpt/dhnUbfo4rp5nk97+xx8QoLr4YeGb/x58KNN8VfFJ/EX/CCeH4fAnjeW68Ty+BoZ7rxGl5qF9Pp1hpxs9LNoGFzIiFXEtrAbn7Ql57NHFYWrDEV6GX5tXp0FT9vP+1XTjh1VlyQnyqhLm5pXVorp8LSuvFrUK9KdDD1cdl9KpU9qqMVlkJuryRUqt5LEQ5uSNnecpb6Wb18d1j4U+I/C/ja+8ES3lpceJfDGp3Z1XSNH0uxMVtquk7NWa8Wz8QXmuW8lgqESSSC1kX7DNJ58bQ28Cpz1MwjFTqVcFWjGpTSlKvjK/PySUPc9nCjClVt7GnrOrTlC3ut+0mdlLA1KbTo16c2ndcuGox5XzTmuVXqXu5Tb5VHpe65UvpH4CfBTQ/GaXXxE+INzbx23hMTy6hH4s8QXXhbQINH0NZ5PP1fTrHUvD8KWgKNJeTRaJf6dE0F2Z727eKXT7bBY2vDmw2CWAp0qjjSvChh51JSqXUIwqVJ4mu5StLl9nKMn5u1tI4bDTj7fGSqudNuUnHETo004K751Sjh6MVrdXupa2Wjv6j8Y/gp8NtL0f4Wv4I03w/p3hjXxYrDqb62Z9F8QWOoWr/2BNpHiLxFa29rrFnfyyW40wxnTGtIoo71pH+0vaw8bliaWJmufEzr1YuXsoyrx1StKToxcYxSW/NBJb7q52ezw7pU/wB3hY0U0lUkqNRtS1SjVqc05O+vuyb9EcDZ+DNKsTcaPf3fhiw8YxwLZL4XnuoBd2xluppP7UvbHTZLfxM1xc2oRbqOa406zthDbWkiXBgF1NjNWiqkpynfeXNJpNbx0drp7O15LWLadzspxjG0PcUbe5FKN5JaKfNG8uW3TmtdrS9jlPFfgfX7m/03TPC/gi11WdZ4bm3utPht7fUI44Vjube2RtX0i4cWu2HztOuZL+51KZNSuYHmeNLVIIpSppSa5HLmbTvJLfrytT5+93yb3V3EzxEK8vdpw91Nc15Ra5VfW02+tnpZ9Fpc9Y+Ffwd8bahBPbaz4T1bS9cuPsKxweKGgexv5GmvXuHhur1riOS1DmG7e0Gn6dJbSubeMJZLIsOXNOcpc817yunZW5lpGCSV20nK1027ats0p8rjeUHzqycXKKi+8001Z3tpfZ7b2+t/CPwP1OGwEEdtoej6vFb3drY2ulLf6PdWssRMI+13Ghm6cwTx4vZIxcabc3LyW2oW39kXlhGjzTpVOdp3lK/w2s7de34r5DlV5VpCKtprLT72/uPbtO+B2n6ZL4YeMapAkLXM8kN9Nqskk935ryrcajfa5q+66mhBna2N3Zl/N/s8RLZx2b2c3a6TnKPtH7sFom4Ra01vz6PXX3r6bdDL6y19mNvJt9bdGdmfDOgWd5fXGq6td6lpyy6ZbwxvNeSyQOJ7i2dru60SGKK6RlcyXDXMiSHbKuoPcr5Hld1DFezioXpyhHb3Iudr3ld048l7c1ravS15GM5SnNytvbR6bJLqedax8KvCV/LbarY6TLFc6VPLqC6z/wAI9oqS3lir6hCyXut+INLu7lbD7FPMk/2SKya3SWdkvoMh0wq1lVlLlv7OTTVkouyaa96aVtur8t9BJytytr0un59NfM6DWfFHgzwbbXMeo6toumRLG3k2dx4q024uGj8xI7ZI7C1kkuRbTiSKV2nVR9nmhd7rMsUrTWxMYw5IOKlFfalTlKXly3ffovma06fO1d6N2/r/AIB51qP7T/gCS7tm0SHVfFxtxBuOj2mo2liscdvYwXMZttRltoLyWyhMqSRSWUtr9otpbSHTZXuHvbHkni1aMfcV7NfCmprZW3l7R6bNaaWZqsPL3o3vu7d0/PZXtbdPqeZeIv2mpbq6VNO8CM9guoiKzfXPENrEGEiKLe5ksIrQK4vluoriKSK9tJZRBNKk0lusZvuZ46VefLzpKNPmi3C0bpysm3FaXSv5Djh5p25bJvX3k/Xr2LOr/GjxrrNgsx1jwd4QsDqNxaXNxpjNJeW8BW9gGn27EzG9ljuCim2SxiaS8KLZx2WsW8KXec606kuSFSk7Q972alzc13e6ty8trXkl1dnppuqMYK8vebdrPRLz5tE/8N7+XfwTxX4r8YW01tJb+O9YjtnYyaVb6Tq2o+GpIoJ7r7Y8VzBpF5c2UksILwTw3EUE8NlC2mwPbysb9Y5ZtNczi1u1bXT7L+JLybNeWC6L77HmAjlvNXutTvfDl1qFzP8AaGXxBcaw4glsnBe+jup9R1iRS84u5Lm2h064tXje1g+zWgljhNvEOd35qv38i+7RXMJqLd1R1e95ten2rdzUubTVZNK8u3j1a+hjHlyx2upTKbC0Etw9uLG30C6u5JvKt7aFPM8v7SZUtIppbmGeZhrRnOblGMbtR918qfNJ/Do1paz6JO+vQ1m4qKldcuuv9anIXlrbQaZb3sXidv7Ommk+zajq8TJNFewxXVzFa3T66bZp/P3woy6fFM/myWyXf2COSS7rtpYau7t0p+zdubTXrayXv99jmlXiovknFSt1sv8A0pWPPr2xsmvI5Nd8TadFFd3CzrcW8VrNI8tw9xNdi1ubGOa5mRrmZwIop9NXqLBmikkjm3dGVVKThJzjq2k46PrpZb9jBypuzc4O79334u766J36rfQh01vghpV34fl8XXHi3Xkvp1/4SiWa+t9PWSKdpBv8PTBoru2kW2CTxZF+t61nPZNFbafBLczaQUows4vm5rqMYwc3vvzJu2qu+/zvFVU09akXKVlZSVrNX0atHorO53NvN8HbiPUpNI8GaPo+DehW8Q/EbxH4gb98LhdOvLXUILK7trgPFPcajcDTxAkQltVgnljidoeetVk6kZyjy+zjdRcYwtyyjTcZSUYq8XJXu9Wr63uKFGkotbtv/n7Jpp9lz27WUdbbdTwDxNdabLNaP4d8PLaLfXMNncSWdt9nt7S9vHnltFU6fbWdzbw3H2fEySzLHHJHPune6kYntoRrYiNeqqjf1aEpz5fZy5qcZxg5QjK8W5SlG3LGWjulZM5qzpU3Tior3pqkl7yfNaW70asou7k0r7u9hLfUoWnv9LuPLsobrzxFIGEVkzT5Z3tmubi7vJxbzTJJBJN9puETeHvmnIMfLUhXnGNVc058zlKnyS5+Ru6Uml7O+13C1ns7F05xj7Sn7kE9HJSU0ot6STvK+iW13r0R0mpavHcaXZXumQ22qXGsxrazPa291dMuuW4NjLLHHZrcyTfaPtWShtLh5vtQETLdG3lgy9jP2zhU5qclZyTai5KSW3tLR0vb5d9TWpUi6aqQTqXTT5E2ouOyaWiuknquump/Q1/wbeT3Fz46/a5kuro3M0fhv4MwPsw1qvlX3xFT9w4VQFYKmxRuBjVZAI1cRR/sfhQqaxObKjZQjQwXM25c8nGrj0203ZcspxS5Uk4tPXc/K/EN1HTyr2jt+8xdoWjonHDtapdbp2bbW2mqP6tq/bD8xPwK/wCCov8AwRM1T/go5+058Mv2iLT9o6z+EUPw5+GPhT4dnwlcfCiXxy+sN4b8feNvG7asuuR/EbwiLBbtfGA00WJ0m7MDaebv7XMLr7Nb/ecM8bvhvK8Xlqyx4x4qvXr+3WJjS9n9YwkcI4Km6clLkUPa3cknzcvSx4GaZI8xxNLErE+y9nCMHT9lfmUKntF7/Pp71/sX1ad9Guy/4K5/8EdtR/4KjeJfgjr9p+0BZ/BJPg9oPjfRpLW5+GM3xDbxAfGV94avBOk8Xj/wV/ZQ07/hHzGYzFqBujdBxJb+Rslx4Q4y/wBU6ePprLvr8cbVw9S/1n2EqfsfaX0dKaanGo4u0rrdK+o82yaWZyw8vbRoqipppxcnLnUU9n5aW7nrr/8ABNvxp4w/aA/YF+LXxi+Pen+PvAv7BXwh03wz4V+Fdn8LbLQrXx18cE8HWfhTV/jnrOvv4r1SXTPNm0nw3rvh3wVDpl+nhTU/DNhPpviN21DXP7S4IcRQw+XZ9g8HgXh6+e4tTq4p4lzdDL3XeIlgKdNU4JxbnKE6sqjlOOkoSjvu8tnPE4CvVrQnSwNJxVFRl79blUIVm27e5GMLK3xRvZ3PrT9uP9lPw7+2z+yt8Yv2YvEuqnw7ZfFLw5bWOneJ1sX1RvCvijQtY07xT4O8TnS49Q0mTVYdB8V6Jo2pXekJqum/2xZW9zpUl9bQ3ksq+TkmZ1cjzbA5pQp+0+qVoynR5lFVqTpzpVKfM1JQTpycVKMW05KaUpRsdmNwqxmGr4dy5PawUYytzckotuMuW6Ts2tLq9rXR+ff/AAT7/wCCTnxG/Ye/Zd/ag/ZR1P8Aaa0j4r+Af2gNM8VzeG7yL4PTeDL/AOHHi/xv8P5vh54n1uQP8TPE58UaZqOlWPhO5j0QTaELO68P3Tw3zPrdxJb/AEPEHFdHPc4y3N45W8JXwMsP7ZPFe1hiaWGqe0pwi1RjKnVXwucoyi4NOzkmefl2U1sDhK+DeKjOjUjUVP8Ac8s4SqRtK15zUl196S1bWlkz4p/Zu/4NlfA3ww0Lxp4I+Mv7ZPxe+JXwr+IWv/D7xB47+FPwu8KaV8EPDHxEf4Z6hrGpeFdF+I+p3HiP4l+I/EPhu0utf1e5XStE1HwhJDqU1hrlvexa/oOgarpnuZn4nYzF1cPXweTYHC4nCKv9VxderUx1bDOuqaqSo0pQw9GNR+yp/vXzTik4wcVKfNxYfhmjThVp1sViKlKq4c9OEadFTVOTlHmkpTnZSs/dnDfW6P0i/aG/4JVeBfi54V/Y4+Afw413wv8ABH9jj9lv4p+Hfip4o/Z38O/Dy31mP406h4Pnil8O6Rr/AIx1DxJb39lZ3BuvE83jfUdYsfFutfEHVPFupeIfEt/ceJbSx1lPmsu4pxODqZ1j69OWNzjNcHWwlHH1a3L9SWI0qyp0YwUZPktGnGM6MaKVqas7L0cRlNOrDBUKLhRwmFrqtUw6Un7flXuxc23Jtu7nObcpNptto/ST4tfDLwz8ZPhX8RvhD4xsze+D/ih4E8WfDzxRZRyNC9x4f8Z6He+HtYiinRlkgmNhqFx5M8TpLDLslidJERx81hq9XBYrC4zDvlq4XEUcRTsotOVGvDEWalo+dwcH5Tbe116ValGtTqU5W5alKdN+k7a6drf5H4df8E2f+CHusfsHS/tCeDvHH7RPhr9ov4C/tPfDeHwB8V/hHqfwUufBSao+m/2vaaPqsPiIfFTxTNbxQ6J4q8Y6Nf6dbabbyXq63bX8eo2l5otkzfccT8bLP3l+IoZbLLcwyuq6uFxcMXGu0nONSVOVKdCnGac4ppymrap3jovEyzJJYFYmnVxCr4fFwcatP2Xs3eSacoyVSTvZ942tpvdeJ+DP+CIX7YP7LEH7SHwc/Yh/bT8IeD/2Wf2r9EvvC/jrwx8XvAOta/8AEf4YaXqVrJpFxrvw51vwzq1hp+r+OI/DN9rHhj/hIJpvBEN9ot/aNqWn3fiHw94Y8SaL34jjjKM3WVYvP8gr4jNcpqRnRr4LHQo4fEJ1PbSjiqdWlKfs/aJT5IOfK/dg/ZuUXz08jxeElWpZfiqdPCYlNVY4mMp1o3VnKnKC5b8vurm0tq1fU/XX/gnN/wAE6vgr/wAE3vgdH8J/hb9o8SeKvENzba98Wvi1rdlb2nin4m+LYbY28V1c28E11FoPhTQYZLiw8F+C7K7ubDw5YXF7dXF5rfirXfFfinxF8jxFxDjuJswePxsY0owjOnhcNCTcMNSnKMpQSVoSnNxjKrUSvOa0tBRivXy3LqOW0FRpc0m7yq1JtOVSelmrN8sUk0krXVnK8rs/QKvCPRCgD+Wv/g6oZx+yt+y+E+Un9pofvOAY9vwy8atvDYZlKkA4VWLgFNpzx5mZ+9QSet5VI28nF6f1qd+V/wC9NfZtByt/dknfTXRpbflc9X/Yg8QXvif9mX4O6nqMqT3J8KWEKTsU3MsDzQK27hX3Rog3BRFKf3gwWQ1+MVLqpUT3VSfbZTfLtptY/bMRKLlBxd+ejSqPz5oQ117yvdfhY+snt5LcyT7kUb8hX27SrqflBKsI1Q8nLNggfKmwVNny81tP+DbbfczTjypPq0uu7lZbebR/MN/wVQ/bGvvHnjnX/CPg++VPh58EftGnrqtncfaV1L4lXi+V4gv0WDy7a4i0G3NpoGlytPK1rNLr13BIY9RhjPt5fhVKVGM9ZVLtRvZxSk7PTvbq9L+WnPicVLA0MTVjaCgmpSbTvNwUUkpXvZPaKa3k9bs/my05/wDhJ/EsVzqVrJJFdTTX10YokRbmBstNvkQxNCkzjy4XAYQ+YFHmDC19w2sNRXLL3lHlaS+Hp1Vm/S5+cUVLG4nmnTmo1FKo7JrnV/fabtGGuyXLfdXRv+Opvh1bWnhVPCNh4r07W9PttSsviFa67d2N9pN5qcWrXjaRqnha+s0s9Rs7e60C4s9N1bQ9St777LqulT6pYa1dWuuR6V4fWGWJbn7arSqxkoypqEHCUY/aUm0k7LW6V9dNdnjFg4Kk8PRrU5xjKNaNSopJzV7Ti4tv0SdtNVqcDb39k8NzBc2NnNPPtEU8/wBtS50/E0RFzbfZry3t/NkAMMiXkd3brbzTMYklFvLD0uEl8DSTv2abSu1zO6Tato2n82ccZU5Nw5U5aJv2l3C+z0lZ8z0aSbja7sY8MaQXDlw20HLD54vMjMkhJQo5LMz7lErF/MV2G4KrE30Xe2vr/XYyjpKXPdpN2Wvba68yW4uTMY2ljP7uNUVnkQtCiFgNoWMFnUsQ25vuqvyqgBpDbT2jy/O5OlxmdJMSSKqPF9ny0rSDaituWHYcDls5ZV2sCSFZqHfldvi0t/T0HGyknLWK3j3v1utrepQuJh9pI3SfKqq/mqyhWITKggpwoUZRX+Z8EIQAxdnZS6O9n3t/w6Juk2nut/vsWYli+1WrBkQy4ZmkK4Z921Qy+Y6Zk2uHR2AERYgB+ifwu3xXVvTW/l2GkuaLfT1627ehd1e5snh2QpJbOgRnVY42iy/mnbG+RkBH4do2YEA53Llpjzdf0/T+vMuq6dnGMZRl5tNP7pNLfr0MOPfGgLbXjAZY23thC4ZkYtGwDKo3ER70xkswk2iOq0bvre1r2aVvy/Uwi2ktObRaXWmm+62Gz30cgMUtvtjiYShVJVWGxUDRwBWIWVsOWGSEDEAnbtaTWvMmn0ta3zsJvm05XH/t5/pL+rGYZZIy/lzgGZH3iMMPLVi5MTZRAzSugI2rIrLKDndujW4RUparbVeu35MicnFWTs389PV/LzKunPJDOuZM7flcBpCvOHKhBkN90gq6bRuy681rNNxdvV+iIp6S00v+Z6roCw6bpt3qVxcwreAoLK2kWMiSSR8lliWONpPIALsYy21seXGJDGR59STlOEVG61V79tdU3/l0PZwvLRpzrSaU4pOK31bSjpZp2bvqu5lo2oanJNLJtkl+0pcXE0ZaEJAM5RWhbZtkboTG8zybIw5BZX0fLGHLteO2+v6a97fcct6lefPJXl7RuXwpKFt+i3+Ys2oQXFwLAGQxI0MME0KQWoiklMMZMkzBjMEVZdwk2ymUmSVjtdJCNNq0m1f+W2tntqtNrPf11Kq1VJuC1V0003a9tXa3qtdOvYzpGuY4WeRkity5WNhCxklIwrFoy20P0DBw5+6RgOKtatpbrVmDVkpPZ7ddnbZa7+RqiIlVkaNEckSLC4jcEBdiSCIM6tJyzCNlVc4ZUIQA5ybvbo1rp0e/mdEablDltdr3o62tf4dU7b9G/VH0x+z/AKNJcfFH4cWjNG8k3jrwftnc+crKfEFg+SsssaF4/LVivmxSNLvQMpkLDwc7quGV5k4NXWCxiSte7WGnpqrb3R9NkdNvG4K8dXiaFtVtGpTb2ff7z+sDRPCV5HbXc2hw6td20esmSwjs9M0+1nsI7eKF7jU2u7y4it7lZJ4Jpo7c/wBmXN1NaKZ7u1haZJf4j9rzyg2lFxjSTduZWhCCUWrNNWSV2mnfV7n9UN3d93rzet2ttOltvzOMszL4f1q9it4bdd16lpFGst1I93pU0+i3U0VjNfTyXNtfWk9lGZ7wzywazDFGjNbgXC6j6mBlGpjsv5eVcuKwzcoxUbS9tDTlUUndW1s/IwxiTwONf/ULiEun/LmfT9T+XTxJHo58SS2MNxbXNzc6pq9yHe4Nu9nBbT37xQxB2gDTKZJLzbb3LXTyw2/kM8cMKT/1fJ4lLEVZRnCmoyhGEtVUn9p8rvbondJLfufznOOEk8JQg1VrTkn7TnmvYQinOMFKUlCU5RVRxjHmnNw5UpNK3YaJq+LS5sLdhNGLfymiDuw/0Ga2ZzbloWkeG4aPzFV2hiSFtvlJbiGabwsRh3eM6i5JOneTT097+7C8U7dknsevSxCVRUaa/dxbi+Z3c5xScZXqe/a7ta/KrbG1YXXkQSzTQQSs2VdmZ0axkEMrWohiPmNI6yIl2wjJBPzROXbB8WvRlNuEHUXJZq9kqivq007qydrNrva57FGu4UvaVlTblfmtdumkpWTjtK7S+FSa2vbQltdKsNZv7We3vJjqCqlyyGW5jDwr51qmx5pGXyEZ0mEyMkRQJbWwRo1hjyni62EpYhRpU/Z25ErOUk5v3JNJSlJtJ3k1KN3726NKOEo4udGtGpzTt7Vu7V4x0nG2iVnJe7ZWtotDsPEek+HNP1tn8P3V7rdjJNbNpt3tvllmhezR5EuLVvtBhubaSR0nQpMVuYyloJDsFefCviq1CVGtOiowc3Uhy04816sdLOK5nHbmjrL+Zpu/oVqdFThKCd58t5J1Fe0G02r+6tOqXZ6nnc+lsLp5bpbvemmpJNLLfFbdX1DzZIfPaOWCOWJ7TfOHl2mW6uCJ1kdXMXsUsQ5UpQpU6EYrFPlpRourJUqUFFyVqc+Ruq3pFxnHXRI8mtC81Vre21p8qnGrOEfeS/vxpyXZarrFWuYWi6jbaBcJ9j1XZFNdSXrxR311Kn2kztZyzMtgZ2R2hgPKqksxEccbhxbyjuzGhXzGi/bYZRlCKpe0qwpUUqSs4OM8R7ONk2r+9zS+F3OHDPC4KSVKrJRlKU5Qg6tTmk9+bkU0peStrtseoTanf+ItTeey8CXTajqKQI039nXNjE8RXZJNB/wkE1r5sN+IGnllkN4wtpDdteRzIlzD8tHCrLqfscTmtOjShKU+VN1mm3Ka/wBzpvlabXLFYiKdtU9YP03VWKdSdDBVpzcYx5ppUItK17fWVba937Nvs1dSXGar4avjqAW88NWugzRXivummvG8i7DcyCeBZLe3it8vceU1zKyrG7spka2u093B5lTcJqjmGJxn7p09IU4XhUVpJQq3m7Rb1lecbXvG1l5dfBXnBVsLSoXk5u9Wc05KPu3lBqG1k+WMV0s3q/qD4O/DLx98S/Drx6LNC+nWs+m6U9voWhW+tazZXTP9jS5WDU9XgZEAXb/aL2bLLLNNbRlVSQV8fmMsHQxzm8NjMU5t1JutiYKFS8Pe/dYak5x5JNx5VXi24p94n0WDhia+F1r4fCwh7kXTo8zVpu15YiT5r2vf2bWumiTPFviT8OP+EW+IEvhXXX1i6ls9XTTNUjntdH0e9hku7aKaBZpLaAxSPBHNbSXdsl+8lhO6tMIHSSUfS5bmdaOBq+xoRwso03LDqtOtiG0k3y2q16jp6r7VJNHhY/AUvrdOFStPExlL944Ro0o8zaX/AC7oRu12jUSfkdJ8XPgboXwtn8I/ZjYGDxHo9vqE1zpN7qmt21sDI0c9nqU9zJBL9tls7eHUNVzDBZQ3s0tvBZ2jItlHWBzzMcbHEzq4iFZQp+1hQahRjRvzUfac0KfLZc1rTjCcbubqxXLKEYvJMLgKmGjChGm5SdKdWNSVSc3y+0SftKk18LleK/du1ndvlfsMvwH0/UPFy2V/4ek0bQZfDFjrd2bm01O1vbK4n0+C7fVX0qXz9N0zSI55Wutlrfy2VtpzOsGo3VxZSJB83PPMTGmlHE4v6y6sr8yg4QpqXwylUi6tRTfMrTc/dt9lq/vUssw0q0Y+xpU6Ps4xdnUcnJ35ptSk4LRpX6WVtLF74O6J4N8BfHvSND1nTdLOia3ayWnleKJ3ESaF9t0nW5bizt7FxLfO1hFYw3ECWV616soNmnkwT6ghXxdXHZXLFVpT9jhsVTlWspayUbQ9oqaVSjGV5rlkoRnZXUvcMqNGhhMwdGlyv2lGtyP93GSj7vtZRa0mny00m3Kzvy2bnf6i+Kv7bum/Av8AaB+HXhTRLTVL/wCG/gjwrqlh4y8MCG203SNSi8TRafL4Tm0awvNFj1PTovDmmW1hqjmZSl7Jqhs1t7aK6lmn9PKchq5jk1bHQhRliK2JthFOT9nCnhp81eje6beIg4wjN3Ube7OMrs4cyziGDzWOClKqqVHDyliVyQ5pVKsE6LTcdVF3vyO2vvKx45/wUn+M/jiz/aD+C1/4B8Zax4XXw78KrLxXoNnp2qS6feaF4q8U+JfFeieI7i31OMWN55moab4a0bTZ4LmVt9vHJGLOBru+Wf3uEcLg8TlWY1K+HajXxKw9Tm9nUSjh2pezcLy5ZwquXN7qn0l7rR4fEuLxOEzLB0sPVblRwqqwScoS5sRzqU1Jct+alGHuzk1HeMVLmZ+gHg/4YeKtW8UaH428d+D4r7xVe+BPDzeJfC2qTRXVzYeNh4fhufGNrbzasn2FF/tWTdp8UB1IvBZvbpqCSbNSH51iPZwxuIhhIqeGhVquEarcXOCnLlTV1flhy2Uve10XNzH3uGU3haM8Q6dOt7OmqypwVlU9nH2lnBX/AInN8L5f5fdseD/E/XtG8Gfsxfta3fhA6B4jt5/F2uW/iiwh8N200fhLXb2LTfB3/CN+INA1DRTpw1Xw7eahBNrOp32oagsOoJZzaHGkFhbs/uZRDFyzXKcFVoVKNKdfDTU6sqtKrUw6p1qsJUnGUYyezVWD9pB6Kabafl4+vhll2Y4qnUhWcadenOlFqUIV4tU5e1jrZwm0lFqzTbtZNn5G+PPil46+In7N/wAJtH8aHUbzw54A8car4V8Mz6XpllbWV5atp0d3caTc3Wn2sa2t34Xsm0q08O2s8caT6ZruoiyS5TSLo2/6VhsHQwebZksK6catTC0qqdR1JVKUZ0m7OdW8nCpVSdROTk43UVqfn+IxdbF5bljxSxHLTr1KHNRcaUJyp1Y9IuEGo020uVa97o/an9lnQ9B1H4BfD3UlXxNqWqvHqiT2GrWMmv8Aie1T/hJNd/srSJS1lOpt4fDhtl0yRrV7240s29zDavbSOE/Js5qVP7Rxq9lCrWnVgq1LCqTwsqsKajOph3D+HTTqJzVXlfNJJK10v03K1TjgsK4qo4qFZqdf+IkqsVGK15pRs9N72TTZ7n4mju9Gj0bxBr7r4c8M6Yt9Z6laahrfgjwrZX0U5sY7efxFF481TQtW0UaRNbzxNY2EEU16uqmO1sZzHbJXDRo1ZUKi+r0ubnj+89rBVYOMZKacfaKLjKXvNuLaaS0vZ9bxNOM05VZpOM4uHsrwlzTi4Suoe0jKKXK1pHVtptJrL1H41aR4EjguLq90y8trjUNBOn6hpWseGdbtYIppYbNjeeWbnV0MWmme8Kw6VqTXASKOBD5yQ2/LByhJckpW+OXNCnO8k1zSScZTh7z0sop62NlGk+b3eflbVryXvLTe6T7btdddDfu/2i/A3202Gir4y8Razfutv9u8PvFBpsv2e7sllt21HU9HXUZDqJSa3t5W8Pf2hapDabIpEaKOXVVqMeecniKs7pv3o0V7z+y3Bzkv+3X5tGEqdVyjHlpxi03aTb22v8V/y/Tk/wDhrO2ukOj22l2PhtPMtpRqHiDUrzxWbS2ntpYw8WnQXnhO7iW2O26vb6+VraV5YGWO7tImbRF9cpx19gpLtOtOUnfTWV4Qb1uvdW1ld7v6s3ZKTUrp6KPJo72V1zbeS1JtM+NngV9Lm1T/AIT7xTol5ZzyTQW2neH9G1iyMVtd3ca319f3Ta5Z2EctrMFRtPRMGzmcW08kF9Lc1TxMIym03RTjG1OMIS5pcylzSc6kppJaJRpJNatW981nRcuW8KcrK/NKVSLhpy8sVTaUub4ryTsnZNNJLx3xH440jxXrWoTaZ4m8W+KtSu59RtNei8SXd5aWsmiPC4g0S00eF7WKCG7u7qG8nt54/wCz4bry7OJoJVu1rlrVXFSnOU7N33te70uqfurfay9Ll0oRvycsLxWtl0eqtKXvP731Wi0PO11DRL+RrVvDHmutxOYhbTWZsYLGV0iW7Et3Z/a7iN9OiWTUIxJD9puYD5D6Tsmt05+ZNKcVZv4b6u+3X9djaLhdxj03Vn11J5PE3hLw6TcQQaDprXwmnspRqMgdp49NR57aWFJLaWLT7O4uJU1BzPLDZRLa3FzaxwbtuM1WqTSspJcr19nHr0k7W+T0NHOnSjzTduZ8t7NvbbRN/P8AEdqNzqjapc6SLMXl7cXN2swsrXS720sL1ZGjth9hmBmgvjCsrwl7u/ngWX7RGFuEW5EWrzsqVGpKEEo8sKbno5NWbjGT1d07vbV6A50YpNzilLbmbX5vRetjWtfhP491u4s1bwP8T9a0/ULjTbp71fhzrWt2VgbC5sidQgvLiG20+SeNmvIrO2vrq1t5bn7Mbi3ttNhubi19PD4avUSnLCV4pRceanTUZJrW0uZRvHVc3k9b2OaviMPBxtXor4W06sH7t3dpSb1smrpc19tThfFnw18V22p61b63a3elXvhcwr4is/Ed94V0m90rVtZeJNFXUdPsdWu9QiurmJprq1Bs5Jp4ppbt8pPGskVIV6cpqcHFReikknZq6v0frG687g5Uq1pQlGaWl4yvbXyf5nnT6PaRNcafJf2UU8FughdblJ5r24hV7r7W0tpcWsgjgllixb3UFtFOjXN1bXlpb299bnn5nvFp33i4xcY9uVyXNrre7fQ1jHfmXpr/AJMks7C5tLWO2v7yPwdp8cd1qOm6veR3WzU3VYrpLWxuodI1ITzOY/tTxyQ3dlFvjS51OzhMS3vu5Z7JKNXmTqytypxfu2v0a5Xe6tdPbTqeZWcoqNLlceW93zc3Ne3m7Ws+17+R5vdR2epyCaWKfWHt7kyTXmoi8ktLSOK4ijM9pNbMyC6jeGOT7FbuGZrl1mOlyCyRPUUpb0+apUWvuuSjOzb5VFv3ebq5JdLPc5Eo3aau1Z+8r8t7+7eV07NO7Td+rMHxB4b1Lw9qGjaVqnhzUdHbxNaNqtrqKeGPEcq3kED/AC3MifYLm7mhkF6bzTL2NriCe2jkvE+Z1hhUo4icJN+xoeydqsK+IpUKs97Si3UhCXa0ZaWu99YToQlFclSSkrwlRpTrKLvq24wmlfT4vuPW4vhTdXVtp118R/EWlfD7wjcSTSaXeeKbfUIda1rQku4n1m107QE022164lsrU2d3MtpZ6fCYNTWFNRvpWjua8+V5V1NVIRUGlze05oq791c1OTU9Ot2mtX1OvlXJJSi0mm43pwjN6dVNKSVunfocXrfh74HeGtOS58K+Nvix8QtRuNKhjsrrRPCXh7w34YfUEgW6eRZPGCxeILFLaOaS0uJPIa5XyFnaFYBZ56K06VVOjJYZyhKSlXlKq1pJuVP2cHed5K6lyST5fis9eOEYq819Yd4WjBRpx1dmpp1LJaXSSd1fZWZxGj6vp1g0d5H4WsHltzFPLf8AinV9Q8Q6tFfy3AtLqRZDPouiw/bXmSART6PazRzwPCmozzyw+bhVrSnTdOlzKStdRhGhTjFaPllanOcVolCbk2rOUXKN1dJWm51KSbSbi5TlKXPp7043dNys5c1k43201NCbxVr9yIrS98N+E7BraxeaJbPwloGks08seohYFudAs7ZLjh5JPIu7lmjhlsI2AltYJocJUqU6Kn7arNSqSpSgl7sFF/G1UtJt625U1uXCrPnnFUaPJy+7zRtLmb9+3LFRtovien2epkaXrN1Z3+pWU1paSz3NudXiKG+SCC7tJZo7/d5WqwMyppSxzXaDfbq0W8R7jayR7zjGpTpVYu6hUdCceVScYWSpuTSfJeo0tGnqua0boypycJ1acoW5k6qcJSiuZK8kkmua0Y3V1Z6pXeh+3n/BEr9lz4O/tR69+0DZfEIeIpIPB+meAbrS18P+I7myFvca9qXjR9StpXu01KWWKCWzSOCOSZpoT5oldtyMf1vwslVePzt1FBKWEy5K0KaelXGQduRJrSjBX6qN7vmbl+aeIHL9XypR5k/b46TUnOT5ZQwko+9Nu/vSnononayUYpf0C/8ADpr9k/8A55fEf/wso/8A5UV+0n5kIf8Agk1+yd3j+JHH/U5J/wDKihu2uvyTb+5XbBu2rE/4dN/sm5/1fxI9f+RyX/5UVLnFK7dl1lJOMV5OTSSfk2n5B0utV3Wq9LrS/luL/wAOmf2Tuvl/Ef8A8LNP/lRT5opXurWvv0D+t0Kv/BJr9k4HPk/EcjuD4yXB/wDKQPzp3Vr30Ak/4dO/smf8+3xF/wDC0H/yqpXVm77dtfyA8i+IP7DH/BOj4VeJvAHgn4gePdc8M+Nvir4gtPC/w28FX3xFjk8Y+OdZu720sWh8L+FrTSLnXtYtNNlvrWfxBqtlp8uk+GtNdtX8Q32maVDNeR9NDCYrE0sRXoYetVoYSLnia0acvY0Ir/n5VaUIt7Rjzc0npFNmNXE0KMqUKtWEJ1p8lKDd51Jb+7BXk0usrcq2bR67/wAOnf2TP+fX4i/+FmP/AJVVzmwf8Onf2TP+fb4i/wDhaD/5VUrptLW72vGS/FpIbTQ0/wDBJz9k4/8ALv8AEUfTxkP66UaYjyD4wfsJ/wDBOv4AaBYeJfjJ8QfEHw+0vWNWtvD/AIdHiD4hxQ6n4s8S3wZtP8K+DdCg0a41zxl4s1PYy6X4W8L6bq/iDU5FMVhptzJ8tb4XC4nHTnTwmHrYiVKm6tX2dKco0qai5OpVnbkpwSTblOUUurTMa+IoYaCqV6sKUXJQi5SV5Sk7KMIq8ptvpFN9dj1wf8Em/wBk5gG8r4kcrkf8Vkg689Do4I/EA/SsE7q62epsH/Dpv9k7p5fxH/8ACyj/APlP/n1pX8pf+Ay/yHZ/00A/4JN/sncfu/iP/wCFlH/P+xzSc0t+ZXdvglv9wWZ5v8U/+CI37Enxf8NxeFfGFt8VpNKh1a01mMad49jsrkXtlDdQwHz/AOw5R5YS8m3p5fzkryNuDFWhTrx5Kl7XbTV7ptWvvr6M0o1p0J+0ptKVrO8eZNLWzTcfvTTPrr4XfsQfA74QeA/DPw48H23ihPDvhTS7bSNLGp68b+/NtaxiNHubxrOMzXLgF5JQiAuxZEj6D52XCWUSblJYhyk22411FNt3+Fxk19/ntoe9Li3OW17+F92MaUf9n2jBaK3tL7Ld79zr9e/ZZ+G+v6PqWjy3fizTo9Ssrqxa+0rW0ttSs1u4Wge5sLh7KZLa9jRi1vc+TI0MoWVRvVSBcJ5QlZRxWm3+0Lvf/n2EeLM6i0+fDaf9Q6/+WdHqfmZ4p/4N8f8Agnx4ts7ew1Sy+MsdrbzTT7LP4lJE0r3EvnyLPLL4fnllhMpLrbs5gQkJHEsccSp2U8hy+hJVIRrc6tFSlWT66Ll5Ix3tta7tdt3vjiuJc0xcFTq/V3CMpStGlZycr353KbjZXdlZpaWSauuK0/8A4Nsv+Ca+lndYWXx1hwrxxj/hbDyCCJ0dGhg87w9IYoSJHYwpiN5NsjqzxxsnQ8vw1eKlL2soy1XvKP4Ll6o4aWaY2j/DcIaWv8Vl2tLmVvKxg3P/AAbJf8Eyron7VafHuYGRpSH+LKkBmYMcAeGMBMjhPu4OCCOK1hgqUGlHnVlo5XbttZS+Bvsm+bysZzxuJqO8lBtvdJ7t7uy0V+trI6/U/wDg2/8A+CYeq+BtF8DN4D+Ilmuh65q2tQeLdO8dLZ+ObxNYgtILjRdX8RLobPqug2rWcVzpVhe20r6VcyXTWE8EV7dxTZxy6hGq6qeIvJKLjOpJUvdvL2nIovXW3MnGMrKN7op5jiKlCFF0qMIwblGcaCVSSfuvmq3g2rL4Zc8o6vqjjj/wbGf8ExvKWH7F8ejGpQgN8WlJ+Tfgbj4ZLFfnJKZ2khcj5Vxs8LS6P7nr+L3/AAIWMrpcq5WrW1ir/gvz18xp/wCDYn/gmEVVDpnx3wMZI+LRDPzk72Phssxc438gHGMAFgV9Tp96v3wJ+tVu1P8A8mJf+IYn/gmGvlldO+PCmJdqlfivGpI3M537fC48xiztl33NggZwqgU8JRbSi97/AGn/AJ/1uH1mr2p/+TFZv+DYD/gl67yO2nfH12dQpLfF0nbyOUx4aGGIBDE5yGOecEN4WklFJ2Sv1a3t3ZKxFZttqN9Pit57cn438rEif8Gwv/BMFMBdP+PmAoC5+LSgpjO1lZfDIYMOuc9QCcmlLCUdLNf+Bf8ABCOJrO/w9Pit+HL+N/K3Ugf/AINfv+CXbl92n/H0l/v/APF2056j/oWMd/T9ear6pR/py/zI9vWu3Z3/AO3Py2Fi/wCDX3/gl7CQYtP+PqY2jn4towG0gjAfwwQDxzj1J6nNN4ek0k3dLort/wDkuv3ijXqptxTu9/gf5nkfxG/4N7f+CLfwp1/wB4Y+I3jn4peD/FXxT8Tad4P+GnhPU/jjZxeKfHniPU9SsdLh07wn4bh8Lza5rv2W61Kyk1i70+xuLDw9YStq2uXOm6VBPeRdOHymeKhWnQwtSrTw1N1cRVXPGlRpxi5OVSpKUacG0nyxclKUrQjFyai5njlTlGNStCE6jUYwfJzSk9bKKTb2d2lZdWetS/8ABr9/wS+maNpbP9oJjEnlqG+LwYBAAAp3+GHztAwOyjhQAABzxw1KLulv0vL17lurUk9emido/kv8iGH/AINdv+CW0EiyJpvx9G0g7W+Lu5HIIPzj/hGcnOMNgjK8USw8GtHJX3UbXt2vK6/UFVnFpqzt0a0/CzPzg/4LBf8ABDn9iT9jr9hrx98e/gbY/FKH4heFPEnw30TR08UeP11vw6lj4p8daPoesSXeljRLNp5hYajcNBL9pXyp9khR1TYeHEYalhqNSqnJW5dXeTvKUYrRXS1a+FW79TtoVq2IrU6cuWzvtdWUYt+S2XW/lrY/j5vtPMFjPaW13AiOkTTKGTcoiMi7cIrrywQJ80g2yJiQOjhPLU05Rc48zvJptyV97aJpfD3X4nrzpqFOUVOydlp728l1V3v59+hx40y7ild1k2viMSFtgCgxlVnMjfLvJwwwCGGSSGy9dLrR5f4fvertv69jk+rtS+LT1XVdt933/wAjdi06EWsstxOXWJWSJoZIGhed2Em2RWePO6Meb5bKvnbfMwI1WsZVPe91crdk1Ztfe7rbszeNFKKc5SaV+RWhy3vqtLy/8C+Wljd0TSoysToryNK4DSiKOVkVX2FQQfJBcAq0KiR24CA7SyxObjq35Lzt08jejST+FavRu72+b/BH2l+z54ZJ8cfDvVfO+0vYeMfDklu0xUyqkOu2jtO0ZaJXjCq/mswm2ksoLDg/L55XX1DHQatzYXFR7/FRmt16/wBdPsclwtsThZt3cMRSkntpz03a239fM/pD1zW9bLuLK51ZLWS3t4LmK0uza3ci2ySm5mm8t3DSwSQvBLFpckd3Og08BTOtpEn8dU6cVFqUfela3n7kY7p2XvJrptfY/pWEU1LT7Uvz8rHn51qefUY5Ws83kPiqCyW2t5ZrEJZTadp5CLNbPZ3UsluTNJcpdRzXl3HcWtubayikso4vUwFNQx+BjB+zi8Rh5Tdue8vbR015mrpLbQ58dF/UsWo/9AuI6/8ATqa6/I/lLg1eQ+INYLRvEo1TUiJBIrPG1pM7mSTyo7idot8/m/Y5LWWTfb2y25jZpLmP+xMbRtflmrqabT96yl8TtK61svPsj+Sctxb56fPSUkoynHmbhadOMoxl7lnzRVWfK370XJuL3Z6V4aeeaLUHu7cvJa2H7pQyQJPMqSPDceQ8JR8QW5jYSgrJBtNwqS+TGPmcekqkVBqKnKXPu09Fbe6il5NI+pwspOnKpyynOnQfs38MpS5o2qpe6pe7z3T7axudBpkM13NIiRpmWd4R5sclquZnIMyxQgyYupDEkMkVwm3cXYrMkLJ5WL5YUE78tk3eCi3z+d1e3Ld2262Z7OFftq9pSaU3GME72UbKTlbb3muX3tU3snY9V06KazaKztG0aC2jC3EDWtjcXco1MSLC8lwb9FLtLPKl49tHcNYNMPs0DxzIf7P+cqODvWlTr1Zyjyy/eQUHTjFtPkoxg4P3Yvmk9E7OTbPpaF6M/q9FUqSTlOLsnPmlJKXv1E7pqUrxu43tZe6rejx+HtDhEuo6xq1zPZrLEZvP1KHT7KzUo5urlbTTXszcRRRSXEbwxT3Mhle2liWRreeOPwHjsbXnSw+EwtKMpSaioYedfEVE5KFOEp1nVim+aMpTjy+/Fe8lJp+t9WwlFTr4irz8inJpzdOEYpNtrllHmSS0jreOtny3O3t/B3w+urRRpNp4buLi80W31ARX0jahqc0uoxia1l06d2W4W4+yRltlvC42NJJJCESwWDkqY/Ooz5Z4jFQ9jXcJRw6ShGdOTjOVRRilebV+V+7F6JRRawOXOCcaFG1WKnDmfxRkrpxc5a3Tvpfoch4e+G73+rTWZsI7drnzFt7aGzkWG6dGSRllMESyyMiSZuJIZEIlaOSJgkUUi743NK1ShT5qlWrNOUJ1KrvK1tlH4Xu1qrpapnHRy+kq04KlTgr86UYRi0k7xd1520bd+x96+CvBthp1poq65oWnNqcUsmmxvDqQ0y3iEN1eWNsmo3FvJqTyy3yNAbI3EkVoJbmSK2FhdXGyXxub2kYqFovVyTXNztNtXTunay02sket7Npe97zXV/crdtNNEvM+bv2jvAen2tzrV/ZanoUclpFaXo0aCBPMFtNMkUYZ7W5tvPvIPMia5MVtbNepC6xtFIqrL6eVT9liKcpN2lKVnS5KclK0rK8ouNpS913i1ytpWWp5eZ0FPDzmop8kfeSjdyjJpNrRu8VJvo1bSzPkLxR8RPin8NtA8M+FrG7+w6LHqkPj3wzff8I+kGrW9/JZt4f1F7bXtRE2oG3WO3hTbp2orb79Ms9QkWDV03r+gZPlmVZw8RWrUv3kOejXpzxFOVJVHPmjWiqcYybhaMpU4tKTT9yUN/h82x+Y5Z9UpU6nJTtGvRlCjUlVqU0uV0pVG3Ti5OThGUkpJdVLVeufC7VfGnxT1LTp/EMlp4o1rStW0+2utRvBFrkur3E0EOt2gnvbOKefUNZv0nstIuYtRnjWPUYzb3djNeR6oLj5jP8AB4bK8RN4L2lCni6ft/YR5vaU4OosPOfJNtRg6qvHk960r2SWnv5TiZ5hTprGKNWtQkk6zbUZO6lBqUeW84qSg4yvFOPm2db+32/iXw5b/Bu9Nt5GhazZX17p11/Z3hazt7GfRrfTQNNtZvClpb22o+Raaxbvf6pf2onv38izjeWPS7on1+CMDhMTXzWpOfPL6vSw8aEopRdCtUXtKkkvdafL7FuV5p1U1smvN4wxNbDRwKpJKLrSquo221Uoxut7811Jq2sX9pNI968M+P1/4ZzvPjta+NtEW80LwxY3ep+FpFurSbWtZg1S98zRZrN30S0iW/8AErajIzaRDqKPcanJdXkGpSqqyfOyyeTz6eRyrOzxtSnGtbnqQoyftqdS8ryny0JJx9o5K0LPse0sxjHJo5tGkp2w6nKEpWjUkqjoSi19le0jyyslbm00Py9l8W+IfFEfw7WLxHJY6n4a1C5sfDmsNqEOiXOg2+pX0Itre51xvscunWem30REFxc6j/Z2hWEp8i6hhXyx+lUsBQwM81j9WouliqeH9vQp01UpzqYalGNKpyVE1JzspWa5faSaaskz8/q4utXhlsoVpqrRli1TxE37OShWnOp7OfJypwjP3ErO0I82jlK+vrmsaj4r+Maa14pmufEUs194Q8P+NdPFy17rOvXem6RoGgeI4rO7kRrlLjUbvSb+2iMSGXdeRMlxJuZjpCNHD5N7HC0pUaXscZiMFWcJwjRjHGYl0pSt7raw6pK1S8pKza57lOpXxOc1KlVwq1ISw+HxNNclZ1LRUeWDak480rNShbXZn1Z+3B4c13xp+0l4UvVs9F8L6Rr1roHgvw4bvxVomvXOn2eiSadFe6jreleErvxRNo+k2V14pWygtLaO+1C5h0y6u4bG7uVmiHh8MY/CYXh/Hc8KtSrhqmJxuJjSoThSqVK01rGcpSc5ScZczvFt2vfddvEGDxOIz7ByhGnTpYiGHw1NVK8JzhGlF80pqMYuKtKNuZttt221/Ua4+JOsw+Brq50D4l6Hd3+laNNLDJYaN4hmu7rX9M0yB5LeTV9c8TQaM2iLqEUMkGof2VDEsWYbuygmuL+1X8wi6VbGQcpVOWriqTUFyNqNbFckYPkd1elZJvV3ve6dv0OcrYaok1zU8PUbldNOpCjVlzroryjF2dlo1ZptP8tviD4v+IPiH4KfFDQda1HRNTXV4PFWr6tqPm6fpd5qlzpnxA8M31h4xMwu7UX8vjrQkjvAx8wa++kQzmS7vZdFevq8pp4WnxLlmIVbFOmq+WwoUK6lGpQo1ssrVKuH5Zv3FhakqdNxavfVX5pN/OZjWr1shxtF06LnOljJ1qlPSNSpSxtOnKupRSlKWKlF1G3dpcq91JJfK+sw+O0+Gngj4eeKdNuNJk8M+OtQ1yyku79Va6sPEWj6Ba2Ub2FtbvBNb6Q2h3F3aXo1ZboRa/fRtaG2YXUf2+HxGTxzPMcfg6lLFVK2CdOq6aTh7XBS9lKEpW517WUuaySgraWPkKuHzN4LLsLiMPLD0aWM9pT504zdPGL2kZRjZRfseXlvL3pX3ktT9gfAPxit9G+Dvgz4STeKV0zw9pfhKDw/f+NtL8JaXaa/eQW9xqOn26X8l6usXUVrJHfXd5vttQhvVnulFktvepILv8fzHGzr4vE81ONFSxM6qoqEXaVW7lzSUW525UvebtY/UcLSp08Ph4OXPKFLllKTetuVKUU3aHMle0LJXeh8/wDiGbwi6PPa+IL28uLO5m0WG+vxHql3Db2VpDfXL2rag1ybW+ja+trNNQks4ntR5mIiqtcJzRdaDjKVPljPVRS9n7VczVve5Eo3i3eDT92y0ZrFUZTfLJzlBuLvyuKkoqTV18UlGSercmtXqjX8O+LvHXjFraxtn8XfET7M0F3pthpdzqt6bfVpZvssWoSWun3euyLZ28141tGtvfQqsSrb3NrJZzC4qnRk5zm21Kat7kpd78qSe2m+l93rvcK0LcsY3SV7rd20u27PXd9e/c9insvFl1NKl5qXirwxrVsunzXOnX2oN4Nl06ytAJbuSd9UtbPS9NtIrW+mhsr4wteyBTp5vJraRzHz2qUnGlUu5TnUs5JSlGLXuq7u0vLdamqcKkVOO6Xd6X3XZvT/ACOy8OeHtL8ZW93pl14z+HGj6/Dp8Op2lzrHjfVbrX5EhlvLWFZpbLTZdG1J7+eW9vbm1W4uXu7m7t9Z1GWe1guXvbp4ZtWVSjKGrbqucbOLbtFRWr5lZc2z8jN1lCTioyc1p7tr6q91e0dFq/LzscFefDfxqfEaaZBP4b1FPtC2Usf9o/ZZFsgmo+Zr8Nhe+HhZ3iaVZbYl12ztYIoX/suL7VcXN5FJqbhFc8+bllOKtzO1/hSWr1emiXawSqyUVGzbteUpJLTm0ulp2Wnz1OdtvDd/pOowm3vFt7q2kmS3ayha4i1BY7QDWJmurf7G8Mv2KJWnWCO6vrtQYPLs9TtzYafjUulJb3a036qz67aPT5nRDktGdrpJ7Nq7acX2vq+vyOf0zUUl1GWw1GNJPEFxcxpdR27CNZJpNTYXsE1tdx29xLHDfzeRNZyta75LNbmUW8btdXek+enTj8M1G8ndKKs9bNpJq3ld+bIjKF20uWctEm22+3lsemS+HNN0TT7HXrrW/DfiKzu3+2w+E9MulGq28en24tjJHLDq6W+nRQWtpqUs/nX9xes6xpY3sdzHdwS8tVznFNONLWKtd8t5O0W5Nc2r6La22paSbXPByd1qu2myvyp+q9TjoNY1+Fr608C3+u+GdJ8QvfW+r6H4f8U+I1s9ZRZ7y9NxqszXVrPfWluJy9qJLi7bSBJDdveJdvBDTeKrUdKNWrCTUeapCbpxck21FKNk1otZLW/vOxLoQm3z0Vo3JJ3k3FbNpt+a5F7vldmhe3OpahoB0zxbeXOs+IrnVLKK/wBR8S3Wp654htrmOJbTTYbe8u3WAjS4NJiltn1CNNW+ypp++4TT7pI9QuU5SU51qk5319+vJtx5E2led1G/MtLLdruEaVJJ8tOMVd35YctnZXeiWtranofg7QNR1m+g0TQ7Wz13UJVGn6RKbS0iN7AkOm6pGLqO4S90jToZCmoG7ae8spXeFY7aR7OJJo80qtSSoUmpVptbSgrprRtyaiklZczaTa1bdxylTjHnk7Rjoua6emtkvif3Mk8Z/CLxP4StpIvHPir4Z+DptQa2Nv4b8X+OvDGm6npAkubpLXUIdN0qz8RauJNWS3u4Ehm1280e/dbeEWC3m6zr0Fl9elGKrVKNOTWvLJ1Kia7qClT67pnOsVF1NFXlB7r2cYqPa3MlNre/Nr95leCPhDoniPVp7fxB8UPh74U0WKxluLnXLrWtF1qG4u5o3gsrjQ9LF9a3/ib7PDZyTSThtJjtDbrLKIpTHp9t1YaPP+7q18PCKt7Wo5SpyT15eSD5b397mtF20vukc1S8WnTo1a05X91q+1vtRbjG9/tON7aXs7c3q+tfCn9nz4t6fq/hu41H426BoBj1KKJdI0yw8IXOq3djBJYahp9nDZeLrvVZNB1SS2mEq3Fg8Ws2enXSXHl2TK3XUkqOIj9WxDr1bzUqtRuj76t7kYLlp+zjf3JTjzy5pXvZGVNc9GUq8ZU4u14wUZKO97T1qPR23+XU4b4j/GP4dfELxbqfim9+CdjFY+Ir2PW9amtviB47ute1DVikkSahp+q3lzp/hjSLCHSzaQjStP8ACzW8kwuZvNSK7tTa1iMbUqS5fZUoVKfuzcpObfZNvmvbe9366E+xopzTTnCWsUuaCT6tW5bXVtFZaHgFjFZnUNMXVvFV9DpSX8Jku77w/fXl9bSAo6W0kOjlIJJbGOc3Ek062zSWto8BtIohJDrGMpQnTqKFCMK14uVOPK4OyfNUXM7czi3ZLa7dk1pMlaSTlKVPRQ5nJzTVmo6X91LRX6JHo+meGEudauLKL4g+GdVNnbx6vN59veTm8t4brybyUW2raFp2qWlno0tpDql5b2JluNK0i6s4xbxW8WtHSuRJuMqkKUpwpuELxg3yuSvHWKbk0laUteV6TkpM6UoSlGPPCE5pytOSS80oyfLFu94x0bjdxTijzjVtS8P+FvHEnhjV4mvdOjidL3X/AAzpbMTAztEs6aPqVlZ6vc6Pd3SLfNqKwaxBJYrJAjqbe1aL06eV1a+FjXWIjCpObhSpV6ijSqyjf93h6qbU8TBJqtQqy54S5lye67edXxlGhXlSqRn8KnzxVra25kpW9pTmm5c9NTStFXXMk+ji1Pwh9sju/D2v6L430hLeG8W08XeHtR8IQXt7c3Mst7pl5b+G57i9uJpo7aJrP7J4t8M25tIlj1aK8ilNnLEqUKMnHEUatKbdkpc0HNK6vGE2otN/aS7a9S4Vo1E50asJR35bPZ9Ph57/ANMwvFXiz4carFNqNh4cm8L6/wCHWn/s2ysNSXxB4ejiRWzpA1bTrQzW009pJLau+o6fcC3gEQm1fzPOIqGExVP2jws4xo4tJVIT5eZSWsZpu8HeSSupbba2LeIw8489WlKNSi1yyhdwa+0pxvzvmi7JuLt1stV/ST/wblRS23iL9qG33WtzZP4a+DuoafqECW5nu7W8k8brAb+eC2UtdLaW9p5yPeXBM/n3BjgkuJfM/VPCn2ksbnEqkJRlDC4CnK+ylCtmC6PlblGcZadJ972/OPEiKVDJ5Jq0qmMkrNa8yoOzW+l7arof1NV+2/19+h+VH81X/BYP/grN8dvhD+0H8LP+CeP7BMuiJ+1H8UdX8B6Z4p+IGqaRo/iRPhzf/EXV9NtvAng/RdG12y1jQV8Sa9Z3Ntr/AIp1jxToGsaV4b8D6vp11p2n3Oq6t/anhb9H4P4Vy/GZfi+I8+55ZRhIVJUsNByi8U6Snz1JyjKE1ShOPIlGUXKSTScbqXzGc5riKNengMDJxxNWdOMqlov2SnayipRacmne72TeqseW/wDBTv4J/wDBWL9lX9hvxJ42+H//AAUC+J/x50vSE8D33xfmtPCFj8LfjD4DvZdaht/EPjb4QfET4Ry6H4nm8AXWo6pb6f4i8DeL31keFvCSS+I7DX4F0m5Nttwzj+Ds4z2FLGcO4XK4uWJlheStLEYXE2ot0YY2hjHViqvPy+zqUXGTlJRurJGeZYbNsLg6jp5hiMSueE6zahCtTlBXboygouVN399SbateCMn/AILL/tK/8FCP+CY/wF/YNm+Cf7WGt/abr4YWfwU+NF34i8DfC74kT+Ovif8ADfwf4Ulk+LB8S/FLwN4w8c3Ot+O5bnxHJ4l/tLxDc2kv9m6HeR2dvq13rl7qmnA2XcP8S43PIY/KITtXljsLKGIxeH9jhp15YaOGjSw1ejR9nG9OtGThzJRlG9vdFnGJx+W0cveHxXKlB0aqlCnUc6ig6sZOVWE5Xactb68ur7/a3in/AIKM/F74d/8ABI/9mP40Q3T/ABR/bi/a4+Hvw7+HXwN0Ow0PQLPUvHP7QXxRsDaW/iSHwxpWhw+FodN8Hxy3Hi++099H07wxe3Gm6d4Zu5tNHiC2mHiU8gwdbi7NcJJfVshybE4rE5lLmqT+r5fhZRkqUZym6kqmJX+zwbnKo5SThzSTO55hXhlOErXVXG42jRhQjaMXUxFWEW5csUo8sXNSlZKMYq+iPq4/GL4o/wDBO/8A4J/eKPj9+338dLr9ob4o+BPCqeK/HWp6L4T+H3gTRbjxt4hbTtG8NfB/4Yab4J8F+EIbjRW8T3umeHLHxV4q0++13Vb+/wBU8Xakvh/QHtfCfhvyXhaHEHEVPAZBgI4DC4qv7PDUZ1a9Zxw1BSlWxVadepVkqko2lKCm4RVowTd2+j29XLsvnVx9X6xVpw5pSSjD2lSbtGjBQjFKMdE5W5tW7vQ/mdPhz/gqp+3DrNx/wV18K/E3wj8Mfih8E/2WfFfxo/Z78D+Gfhf4f1y20L4f3vxA+MXw/f4S6KviDTPEUvijxH4w8CeDPi74ytdX8R6T4uvb+913wt4bVfD9j4rs5/Cn6bUxPCnD8XwdXwdTGYPFZo8vzTE1atSDrYhYalVeNnGNRezpUa8qVKnTpOmuWEpyjKV1L5pQzXHTebQr+wq0cNKvQpRhCSVPmcYUotxs3OKk7vmbtZvU/b//AIJDf8FOvEv/AAVE/Zm+KPhDxLr1n8I/2r/hjpQ8OeKPFHgjQtNvLJbbxZp2qw+AvjP4U8M+LrDXPDhvLfUdOv4Ne8I6nHr+iW+vaHHd3NtZ6D4r0nQrP4jjHhdcK5lh61P/AG3KcXUdTDUqrlTqP2SjLEYKrOnNTSSnH2dVTjOUeb943G693KczlmWHnCU/ZYqnSftJcsXaT+GrTjyOElo3KLTWysrn4afsGft/f8Fp/wBuD9pn4o/sz+Gv24fCHhTx18Mvh78SfG2nSeJf2dPgNqXhLxh4g+HHijw94Zi8Hare6L8NtJ1nw5o3iO/1xVufFNhFq97o9pC8tvod/NIoi+4z7IuCcgynD5tVyGrPD4uthKdSNDH4ynUw1Gvh3VqV0p15xq1KPLKUKcnyyvK/MlFLw8Bj85xuJrYaGPSnThXcG8Ph3Gq6UlFXbo3jeV0rdne+h+tH/BKz/gu1D+1b4C/aLs/2t/DfhT4U/Ez9l34Z6z8ZvGGseC4dXtfDPiv4XeFp5LDxfq9p4Z1q91nU9C8S+EdSl0HTNT0n/hINSj8Q6j4o00aFa2DpcaZb/KcW8DvJ8Zlv9k1a2Kw2bYmGDo0MQouvh8XNJqnOrTUYVaTjzShUUI8qjP2j+E9fK87+tUazxaVKrh6TrTdNXhKC0dr7NOyt15l2Z+Zc03/BQb/guV8VvhJ+0/8ADXxp4N/Z78CfBjxt+0V41/ZA8M3ng7SNek8FeKfgPbfBbVvDvijxl4nvrW+m8Q698RviB41+HXhe+kuLXVPDvhlfBvinxDongW9g0q407xH9J7Th/gOhXynEYWpmWMxlLK6WcVfaTpxrU8ydVTw9GCnGEaOEw/PKU4+zqVZSUXLZrymsfnlWnXhV+qQoyrSwiioy5HQV3LmablKU2o+/e2rVlc/Tb/gh5/wV6+Iv7b83xD/Ze/anjstH/ah+GGi3eu6f4l07w7F4Vn+IfhbTL+08OeKJdd8MQ6fH4e8PfEPwR4gvdPXWLDTLPSNK1ix1mKTTfCdh/wAI1r0k/wAzxtwfh8ip4PNsnnz5Ni3Qh7GV39WnUTnShTnzSqTw9ejGVpybcJcivG+vqZJm1fGN4XGaYunz802oxVSK0ckoxt7SMmrqyTSbtsfmD4T/AG7v+CuHjz/gqx4h/wCCbOm/t+J4Vsbf4z/Fn4c6L8Ur/wDZg/Zs8VXcOg+A9A8YeLdB1XUvDFt8PPC0N7qWr6J4csbXUbe21rT4LK/v55oWnitVt5vqK2QcIUOD6fE8uHYV6v1DC4qphlmGPpXq1aqo1I88sRPRzmmuui1XvX8uOPzWpmn9nxzGSi8RUpRqrD4baznC8XSsrQ5U9N5L5aPi7/gox/wVK/Zy/wCCvfwp/YB+I/7adr8bPA8H7TP7KPw88b67F+zf8AvhyvjTwj8Z7j4S+IPEWlJp2k+DNY1nw4RofxAu/DhvtL8WnUt1s2rWF5ptxNFBaYU+H+F8fwdieIcNkccvxX1DO6lKEMbjq0aVXA08Y6U+apiGp8sqVN8sock+V80Wm73LMczw2b0svqYz20FWpRqP2NCPPGrDnSdqaadrO8Wtz+2gthcmvxtu0W9dHLbW/K3o79LLfT7z7VtRu3ol+rSX4s/DD9kH/gpfZ/tJ/wDBXn9t39lrRru9vfhz8LvhN4R0L4b3EV/d/wDCPy+K/gP421vQfjfq40i8xFH4h8S+MfjJb+HI9X0lFs9a8I/CDw/eSS3KGzkH3Gb8LvLOEsjzedPlxWMxdeWK51JTjQxNCnUy9RjsoqnSnUu0py+stSbUIxj4OEzOGKznG4WE+alRoxjT092VanPkr2drtxalB9Pdurp3P3Rr4k94/KX/AILO/tpT/sQfsG/FT4g+G9Wl0n4p/EERfBj4O3Fq93Bf2Xjvx3p+oibxLp95ZMk2nX/gfwhp/inxtpN/IwtBrugaTYT7zfxxSfTcGZJ/b/EOGwlWHtMBhf8Ab8xVn72Fw9Sh/s6at72Jq1IUU1JTj7XnjKPJzR8nOcf9QwNarFfvW1Sorq6k0nFpPR2fk430fU+zPgB+0J4X+L37Knwo/advtQtNB8KeOfgl4U+L+uX2ozw29p4asNS8G2XifxGuqXAxb26+HGbULfU5RiGF7C4YERoDXkY/L6uBzPF5X/ErYXHVsEmlb2k4V5U6cko2VqqcZpK1lK2jTOvD14VMHSxPNywnRjVclr9lOT10+JNdux/Nz+y5+3F+3V/wWk/bJ+MGi/s+/HDxL+xn+w/8CtN0u+uNS8AeE/hzr/xT8U3Gqavq1l8N/wDhINa8baTrOo6f4n+IJ0jxN4k1PTNHt5PAvhrwx4UHhHUdP1vxBPF4r1/9GzbJci4JyXBSzLLqOecQY2ceaniZ4iGCw8YygsQqccPXpuaoqdNU5XVSdSpNcyjFJfOYbF47O8bU9jiKmCwFCDT9kqcqlSUnNQbc4uSvZ+7eya1Tuj2T4c/Df/gpppf/AAWo+C3ww/aL/ae+IHxM+BPgv4AeNPi9aa78Pr7xD8Ifhr8ZtE8PJeeBrW/+Jnwd8LeIG+Hdv8Q9B+Ifj7wdFr+jabYP4f1DS9K8Na9badCur6lAvnYrEcMS4LxuOy/KsPg8wrZhhcLKhX5a88DUqJ4hwweIqKpiXg5UMLW5XVqVK0atWsvaWjStvRp5pHOsNSxOJnVowoVZJxk406sY3SnUpxtH2ilOMWuW1lF2ep8p+Cf+Ch//AAUi+H3/AAW70P8AYB+Jv7UR+JPwZsv2gx4SuLK6+EXwG0bU/EHw48ReFH8ceDbTWNe8KfCrw1qtvrsHhvV9Ah1680SfSUk1q2vms0is3jjr363DvDlfgL/WHDZV9Vx0ssdXn+t42ajiaGJwmFrTjTqYmpTtKo69ouPKlL3VaMWuOGZZlDPVgKuKVSj9ZjCUPY0I+5KnOoo80aSlpaOqlfTfc/sWuI3lgnijnltpJIZI0uYBC01u7oyrPCtxDcW7SxMRJGJ4J4S6gSwyJuRvxzbWyduj2fk/Jn2b27efY/jw/ZB/4KQ/8FGL7/gtla/sD/G79pNvid8HvDnxp/aH+Hmq2F18JvgX4c1DxV4d+H3w8+KmveCNR1DW/BHwy8M6vp+pSyeHfDWs6lHo17p0DXsdxp7xvp8k9tL+xZtw5w7/AKjyz7B5UsJjKuW4HFU2sXja0KVStmOAwlWKhXxNSErxliHacZJKsmvehHk+NwWY5l/bcsBXxPtaKxNWm4+yoxfLFKUVzRpqfwyTupXd3d9v1o8f/tCftW/tYf8ABRZ/2Xv2O/i1N8GP2b/2UdKt5/2zfjfovgj4aeOtR8T/ABK8Ti3v9H+BXgC6+IvhTxzoNn4n0TSLQJrOpWmnRP4Zv7/xZH4ms7q98O+HNF1743D5fluVcOPM84wqxuZ5u5LIsFKrXoQpYSlKUJZlXlQq0puNSUoqnCScKns26alFya9erXxeKzH6thKrpUMFyvG1VCEvaTnGM40Ic8ZJScbuXLZwuk2nZH5Qf8F3/wDgot/wUV/YD/a18K+EvgD+0xceH/hJ8UPhLoXj/RfC2p/Cf4CeJZPCuv2mu6/4S8SaRYat4g+FmpeIbvSbo6DpniOGbW9W1O8TUdf1Wzt7iLTLKwtLb6/gDh/h3iLJq9XMMqjUxmDxdShPEQxeOprEUp4WWKoTlSp4mFKFSKlGElThGLUE2m3Jy8rO8xzHBY6nTo4rlo1qTqRp+yotwalyNOUqbk9U95M/oD/4KBft7eB/2Av2Q9Z/aB8amy1zxje6Pp+hfC3wPPOtrcfEH4oa5phn0fSvLg8qSHRLFo7nxB4rvrYI2m+G9M1F7NJtSfTrG6/P8hyGvn+cUsuw79nTlVbr1pJuFDDwlec5OzfNyrkpr7UpK+mq9/McfHAYGWJl71RxSpw09+pJdlrZb6I/E7/gqz+3P/wUI/Zt/Yo/4J5ftgfAn9o7/hDYfjj8J/hjoPxt8NXPwx+CniSy1b4neMvhLpnxO0vxt4fi8U/DHXNS0g6utt44sfEmmWusxeHLVLDwmug6Dpkz61c6j9nwhkfDua53xHk2YZWsSsDiKtXA15YjFUpUsNQx+Kwk6E40cRCM5tPDyc5qc04NKdpSv4ubY7McPgcvxtDEqkq9OEa1JUqUnKrUpuqp3nTlyqKjKPKmr817aHR/DXxvbeOPFv7E3/BV39s3xXb6j4f/AGW/+CZmo/Fvx540k0XRNLfX/jR8WvHni3wP4N07SPDei2GjeHH17W9ITxpb+G9I0qysh/wlZ8NpZW0M00dzBhiqM8NHPeEcip8lbN+JqODoYZyk6UMDg6Ht2qtSTlVVKNWdB1Zzk06cpO8pxih03Gf1DN8a1P6rls6s5OEbTr1KyVP4Y8qfImkoq63stWfs1/wTB/am8W/trfsWfDT9p7xtpVhoOt/FTxX8br6Dw/prCS18PeG/D3x1+JPg/wAGaB9qEcH9o3Oi+EPD2h6Zf6u0Fu+sX9rc6o9tbteGCP5TijKaWR5zWyujKVSGFw+C5qsr3q1amDo1KtRpt8vtak5zUE+WCfKtEj2MqxcsbhIYidlKpOs1DT3IKo4xhdLXks48z96Vrtvc+/a+fPSPwq/4OPbg23/BKD42yjdk+NfgtFlV3lRN8UvDMZbb/Eq7ssOMqCMjOa5sWlLDzT1V4P7pxZ0YWUoV4SirtKf4wkn9ydz/ADTLfW7i3+1JbKWjuYwl15kaSBlYkRKRcJIisrtvR1KMsgWTcsgQr5LinbTbbpb7tzvhXlGUuW6Unq37yv8A9vOVtdNC1DK8bw3VzMGcxpcxxbiyZA2q8kTHMuwxnIcuGYYBx8zq148qsl3t5333KcnGSla8nsu99PuS/I6BPPE4ZrxLkXkUMkqBZdn70gSA7wjQyQytJA0rRtFLJE7QTtCQWlpcr922nq/vNkpuStO8ZJXlpZaa6Paz00X3nsfgLw1bXN5AjTx+dKYo9s9u0sSNJIfK85YW3hGG8F0UgPtJHytt8jE13FNPXWXbbtp1/HzPfwGHhJp8yu5JLfR3VvudvLyZ98/BLw+i+MfBb3SxeVH4g0CFfss6tIkkeq2qTXC28gS3fzHjb5ZWwASJC5JiHyWb1G8DjG/d/cYjTe69lLXrZfqj7jK6C9tRcd41aasvtSUotv1d0l6H7Ja9EIdat4Ft3mtIrvUdecpcC0haO5u5ZrXJ8nULy8b+z7jUYbyxkFpDPLJdrItxaJJYXv8ALOG1px9pZPlo3bS92TUXUbt6tuy9D96V1GolpJSnbvfp/TOE8KS38V7oN00VtpryR6HFNp9lNaQxW11Fb28MdjaQpdsscJhRpo7WNryNYR9quNqmUp6OFj/tmDdmrYvDpS195e1p2f8AX/DZY3TA4vv9UxDfX/l1P5f1938xuseZZ6nLEmnSXM763fv5hVoPMQ3ojm8uGItM8KGJWjlQoXZZ1aFI95n/AK8qWqVa8pTUYaxXM0veSXIrvdyvp1aWh/JUP3VLDRhTnOrD33J07OUXbmbd/eiklr9nvqeo+Eo9R1VrSBYla4uZXs4gsbS3QEcDxyCZgwcyiefbLsgCzwl4rd3lhTyvl80mqPtHJ3VNJys/dlzWSj1XT8z6zAyq4qGHhGDiql4wafNKKi7vWy5b3101tbpc9Q0/SreP7PaM0JliumurtoZUG21R4l+eRFliMKzzwyCaJ2dpo5VCqIkkPyeIxbcK1Tkk4Sp8sIuTjGMrpp9trq3z6H1mDwnI4RUoOfNz1G7Nwsrezi7+/f43NW5bONmdB8QZJ9B8X6F4U02yiv49Iks783b3EtxNeXGoabZ3jowtI4bmOIwXLxQSzP5M1xEYNivEfMrLcEp4HHYqeKlGdenGm6XL7tKC5OZxk/iftIxXKkrqTtsVjcTP65gsPDDQcYSk/bKo7zcm5JTj9mPIneb2lZJ6ooazrLadaeJ7mW3hWXU7m0A065uvtUdrFdRXTwRxy+cx/tIKtuQS0SNDctk/a2tYSYTB06mJy6Ck4LCRnWdSMXTqVp0pwi1KMbOVJOT5leynyJu9jtxFZ0YYqo48rxCjTUVy1aVKnUpz+FyTUZK0Vdb6+Y288dajq2m6Bp13Z2N3daDNHqdveGzsxE9vaJaWCWcUdsoS9gjliG/zjHbrJFFaSyqSyppDKKVOrjZxq1Y0cZTdL2XxPmk7uqpPXndm7Xu7vVnNLMatSOGjVhCpPCNVY1G9GmrKEkrJWvrpaL00Pp/4U+Knncatpv8AY9jcqj2erNJNcQwxRmVv39pd2u2NTcC6wsI3ykbLdp+bVB8Dm2C+pYmWHcpyg17elJpx916NNd1Zt/efS4KtHE0nVUFGokozSlz2d7qz0vv59j2y3ubTxFFPo+t+J5LlLS7umkihhvAUiikNsLaa9ulub68lvSwiuYPtBkSF45JY/KmW4j86MlS5ZyT5Vr5u+nbu9fI6J03NOD91u3Wz6S691b7zzrX9BttN1mS/0y6bUZ7u+haVbu9jTTy7xtbynU7i/eGR9PDIjzz3EbGwWOeaTdCZZbLrdelVptxbpSs721bS/lXdpet22cc6NSjNST505QUU37q5nFe+9VbX0tZH58fGTVIpvGmuadD9jkFvqL7bsXq6oAkYaNrLT74ulvbWFpMJ0W3t7be09u7yTyL5Mh/YOGMPKjlmDqqc4qdBznRVFUqUr1KnJWqtxbqVbLl5+dfaXQ/Lc/qxq5liqEbqarRakqkqrUlCMJKmk7Qpp3VlG3nc+rP2PNNuJoNZtdR1Wz0nwtBebbwaxqNtY2uoakkbyOojla7utPD2EkBfVPsF3aLIsJGm6o8MKxfHcbVKLxmGcnKWJqU3KM4u3LQUkktNJ01PWENuY+n4UhL6riIxV4UZqnOFTVVa3LzNwb2bWsrbb2Re/bAsvhzd/D/StQ8MeNk1S907W1Q6BdXC32p6ZN5l1YXFk8+mSXOlXChvKNrcRBo3NtcG11qa2dLaGuCXXoZnVo+zXLiMNN1akXZSjRaqwmuiaklfdNK25nxZGlWy+NZS/eUa0VTpzfvQ9o1GpDlfxJJKS2aucp4U17xBcfst+I/hl4utfDsXhsaXqeq6Ay2z2/iwjTtXh8W2MH9vLHcQy2cmtWcitAluzSafOFiuoYngni6MdjMNDi3DV8InOq8Xh8PiKskvZu9OdCq4S2cY0pU1/ju+umGDw1Z8MYiji5QhGGHrVaMYT96SU3iYqUel6qd/7uh88+A/h9r3j258KeGPCVob3xJeatNBZW81/aaRboqWF3f3c093qNzZWUEMdvYIyeZOksixMqZuHWOX67HYylg6+YVcT7T6vLANydOLk+anUjG0bbNtyi2tW7LRqx83hsLLEUMup0XH28MavclZJxnCd+dtf3VZPbV/ase3eI4r/Qfirod1LPbXGreDf7A0jUdTgis9QsdYPhxFgnxqUlnpt/daJeW22xW7ubpXl0pFWeUjbHD8fhKyq5NjlNe2p4urjqlGnWqVYul7SKVOPs+e8Yq3ux0V22tz6StQVPNMJWjCMauFp4dVZJQcarpJtK8YxU5cztOT1eitdHZ+NNBk8b69ovim+0bTIreytmltT9jttOkgsYryQ2s8dy0UFzc3ME8skto99JLO106id1G9W8DLsyngsHjsI69WKqqyh8VOaTlutNPe2vr67+ji8NHGYmhiPYU7xpvmm/clGTUbXfdWfoffHiL9mWK7+B3jK78NNcWWrXXgHVr2xe81ddJuVOpaJd4sZ3uIrfSLqyvpWn06dJVsAEhOrWT6gDZwxebk9ao80y3E1oSxK+tYdTjyRlKMIT51OahFNxi0uaTWi7X178ypL+zcdSpPkqOhUSqR0TlySg4r0jN3Su1dPax51qvgzTvFHwD8dWnw6gi/4QfS9a8M2Xh23e/1HV/EGp6bqvwV+El5PZ/I8tzaadpd7HqTNfS+XZprd5q9pLiSa0S17c1x1WlmeExFRp16E/aYmra1R4ieJxcG6kV8U1Q9lo+W0HTfVGGX4WhVwGIo0lLkrqVOhTm24ypRw2Cm5Xst66qXkr80ufqmeO+Dfgdc/EFPED+Obz4hzeJPD1nd634Ym0rRvEPjfTLq68NaZOG0zxSINRiGirfr5dvDqJsZjAv2u41CYW9zENQ2oZrUlCusFKFOM6VXnpqEaU5TnUXtPZcqvOUXaUopvlWr7mVXL6TlSeK9q5KpSjCSqTqxjGFN+zc+ZuMIyV1GSteWi2PoHwb8FrTX/hPpvxD1nwncaJZ6P4mNha6i19p11pGuaDc6VHq0Gsa3erajUNL0++s5n8OmCITmxutHvbT7PeTQi5XwMVS9lQjXjXnUUoU1UqqPvUasp1HVjNdX7sVFO260aaPXopTqOlOPs5KVTlhJXjOko0/ZzhLRP3pOLtfVvsfEnwn8b6h4b+KPxc0eHRfD93cXniHxLa2lncadp/iGHTlstZvYZYfD99eWTTJHEjw251LT4bG8nsLdYrOaA3MSr9dxBhKMMlyTEK6hUyvB0qlSrC84c1GNWnNt8vs6kvevJtuzcddWfPZRiLZhmeHk25xx2JqRpxdl7tR0muS7vyqKjbpr3PatB8VQmNku769iDtcahY6Y8sEV9qNo8UltqbpqlswkSbUtQtbfTp0s4PKYzrYXbWUkksg+OmqlKUXTqOUeRS5o7xdlpN9HO/Ml/dfZn09J0pxd+WN7cqTt7rSa9fI9Bs72FbHUrFV/s21udP0y5uLDUIR4nt4YrVCtxbv9o1C7nl1qORtOjjttb0m5nitbVbm5ukWe3M+XtZuXPJRnZ35ua8r+at16o1jSSvFXUX1vrptqen6B4jv9Ku7jWRrtzZEXmpR3Fq2gxQatYS2FuthNp+nXPh24vXl0pZnuImgm+xRwzWlsNKkS7l1axXjqV6l+SEYxarSqc052XLKny8r7e9ql3KVJRfNrJLotZPS3S70322v0Nzxf4r1Dxp4YsoY9O1LUtdvtWjfQdTgtHl8U3NhcPLbXfg+eKMXR1KxuLq9n/sya2kjt9Kkgit8pb609uvRSqcyVGpTpuqpOopfztxcFFyvrZapd0iXBKUK3PKMLNShJ6JXaV0/71n8/vk0PwN4lFjFFZaDrNrrdgyXW3QrXUr28kuXtF0uWUWttpStLFA2pxJHLaSXNw7ajYtaxRzNObylDEKf8CUVGSjKKg3FXfxJ9I8rtd6KXY156PJ/Eh6cy79tzD0P4I+LrzxHdWGq+H9Zg1PU4oLzQF17StU0uwuJIbSO41N7DW7+0sdKsNTS3iN/HEbsiMW0QjndLWQ06lOq/cUL80mvek0+W+mnbz6rUwVSHNK3LJJLlatdvyfy7jNb+DfxHhEENj4OuLzVI76eG9iurrwhaz6sZoUhiTStTu9Zezu4rBYWCWMGsRWt811HZXNrHJbzwVn7Cc0ueVOMUn7O7cqam9FN21k4u2i1VtNWU60rRlGLvzapq+i1voejaX4E8GaJ/ZE/ijxpb6VfXa3Wka/4Lurq1uPEmmNbCbTrOytb/AEiTWdMubkwqtjcW4W0W0VxdW+o306CzESpUeVRqVFKUZy5+SM4waUU4w9+0lKTuvRq2tzWNSvKXMqdly25no09dUuu6PYbvxH8EdP8AD1rqPgr4aprmo2cF2ttqvjCfWLrSbSawmnnl1CK1tru1QX0l1ctYwpNaaNPcQ2VyLe9mgtIoH6KmIwFKEY0MHTqV3C0/rErws3JXS082l1ZjChiZVG6uImk2nywjZON9nK1k9/wdncz/AAz8TfHC6TNp/hiDT/Cy6yZd+reGtK0+91AXxZ7mCVzd3F0mpS2oInttNW31Vo0byjEHE1wvNHGYujBxpRhRg5OM/Z04SUrP+HKUlJ8sX9m6s9epc8PhqjSnN1HHpKpdr9ThPG2pfEHXF0w+NPEkPjBrKLUtD0q5v9G8OXEOm6lratYCK12wrFYXdpHJBfWcs01u1rfx2LrPG90ZbbZ5hjqzpqvOpKOqp2jGGr3XuxXNe3W+zt1NKeHw1LmcIRg3ZzlzSbly7OTlKWiv0t5nxrr/AIL1u9huNNudK0i5SL+zHQy6nbaXYJCI7i4jlsbS3iFsXKXq3F5FI02oTMUujMym6SIo4qcakZupNuDaco01UnJ6X5m4vVdra3ZlPDU3F3SjH7VpOCfryyje2u+13tc1bP8AZ+8UxRzXWnWNrFpenQXN3qB+0R6k8D3Q26Tb2N1dR7LpEu5rE2Elg2oRI0F15tubCxn8vRYqWLbc4QlKKipcz5HK97c1lq9N9LCjhYUVaTbTaVpNNX6Lpq+nUz7j4Ma38ME1jVvGt7fajc6bpEviG6tfD1hd6pb6fFHLOLmz8Q6ribSNEub0QXlxoMV5eafHqF/IbawkuARp83bGlWxk4wwtKlScpRoxlVq2fNN35pN25+VRkpLo5wOSbhhVJ16s6rSvaNNWstXa3Zb76HMa1rPhjxlJqsnga60jUbT7LYTSXjzLHrk8EuoNrF/fXGl3V7BeFLe/tBaRDSHhufssUG0pa6q8eq6TwmOwM5e3wlS0p8zVSE/Z8qfuqNW1m7WvG+13sjONXD4uDeHr0vh5uVTgqyfVOF20tbNtb6dbHi3irQ/G3g++i1HWxe6pfyfZZbzxNp4v7vWNIjijS209Nb0q6SzDW1jZiFrDWoLPTNRJieUXWyH957OEr4XHwWHhGjhq0XKLwNecqOHxCleU50MTFpU6s5qMlTn+7lrG90jzcVRxGFaxEnOdN2bxFFRqVaLj7sVWw7TdVQi3DnppTS1StzHIaxf3mrfYtRu5rfxFaPBPeQtDLf3lgXlkWS9m1AT3UV54W1O4vJo55NZsre1s7zUHM9/aRTO963Xh2oOrhnUxGDq80OZVJ06eJjTSl7JRUGqebYanFckMLP21ajDlVJKnGpfkrrm/e+0+sUnFSjKmpVIqTt7RtSTlh25vRycYzT5uSLSSzdLTcYpLCObS9WtFybDUb2BnSH9zbgvqm5VvoZlb7TbfaGv4mYxQgNkGSqtRRio1oLE4ardLF0KFqMq0U/aQhT5bUfY6+0pR9msP8MqcUrLKlTvKMqNT2VSyk6btzS5tfivaV+/UzvEurTvc3dzcQWunyWL+Tc3CzzWuogzw3YK21xYs9rEytEEhTU7S0E1xLHttZg+2TXD4KMIwjB1q9OcoOCjC9Gm7qcZVOeznFu1pUbwT1bsmOpiOecpc0ItKSm7qEpLlalZ97aba7H9Rn/BsxJZSeIv2trdLhJNQ0rSPhVpd1EIbdWFqmt/Eu6sZTc24jF5H/pNzbQyNbQbEtvLCh0mB/TPD2hWo4/NZVKfs418FgKtk7pzg6lOouX7D5lzcurSktbM/P+OKlOphMo5anPKnWxsZJx5WlKFCUNb+8krwvbeMuqP60G6fl/Ov1V7S6e69e2j1+R+cva63Wq82tl83ZW67H8Dfwo1zW/EP/B0jqd98VjLJf2/7V/xn0PSzqYORoXhj4W+OfDnwdEfnAfuo/DWk+B/7JK8GNLFoiSYyf3WvCFPwmoRw1kpZVgpVeRq7VSuniZO2z1bm+jb9F8LB83FE1U1j9YnZS2TjCSgl6K1vvP70tW0jSte0vUNG1qwtNV0jVbSew1LTb+3iu7K/srqNori0u7WdHhuLeeJmjmhlRkkRirKQcV+Fx92SlFtTg7xmnaVN8sbcr+zZJNeep904p810mpL3otXi9Oz02P5P/wDg7JAX9n/9kYDoPjB48A9seC7ED8gK/VvCRJZpm0VsstoR36LFU1q/TdnyfFbToYJ6W+sS27LD1l59j85f+CU//BQBdU/4KJ/8E+vhx8e/BP8AY3gD4cfsyaD+yz+zufFVrqUU/gr4hfEfw1o15b/GDQrQQPHdap8a9ahj+GenaqsAtP8AhBfE/h6VruBNOvri4+i4s4cdLh/iTFZfiHKvic2ebZq6at7fCYevGmsDOSu5RwLnTrzpbxr06k5dl5uU5gp5hltKvTkoU8JSw2HU00qVWVNN1Y3056yqRpt9YpJdz9gf+DqbV9Xsv2BPhFptisqaTrf7Vngy31q4iZhE62Xws+Meoafp84UbXjubuAXyhyQJtKiZRuGa+R8LI0p57jKr5ZTo5TOpS2bSqYzB0qtRdfdw8qr5k7RScnoj2OKZNYLDLVRli1GenTkbSv58t16X6H6cf8EfrvQ/EX/BMH9jO402G3a0f4CeG/D980axnzbzQpNU0LWopHUHO3WLTVN8bE+XNJNkB3kz8xxjTqU+Ks/jVcueOa15RW3JzRpSi49pNW131PTyhRlleCuou+FhCXnyuXuv0T69z+RD/g2Dv9Q0j/gpV4w0fS7h7vStT/Zs+KWm6tLbuy2s+nWHjX4Z39lqDRAtG6tqNhYJbltxjF4fLfDPv/WvE5U58J4WvLldSGOy9UJO12qlHExfLf4ueElJtfF7rfQ+S4bbWcVoapSpYiLj/wBO4V5xi/uilfzbPDP+CZfxl+PXwS/4KI/tSeIP2ZfgH4n/AGivjd4l8A/tD+BvAPgzw+1tBpmg674g+KfhWSx8eeOr27uLOCz8C+F7qwgl1pnvtOF7c3WnaU+q6PHqD6vY+jxTgsDj+GMspZlmFDLsDCvllbEVKynKValDCVI1MPQjFPnr1ITlyR+LS8VKzRz5XWr0cfWlh6EsRVlTxcIQWyk687VJtXtCFve9VqfZ3jr/AIJVfFn/AIJyf8EgP23PjZ8cn0qX9ob48Q/An4f6vo2gaiuvr8JvhVN8fPh9rniDSdR8U2Tvp2seIfHfie10C38V/wBmz6loNrb6VocGmaxqM93qEg8XC8VYPiXjLJcJgYVVgcvjmFehOvFQqYrHQy+v7Op7LX3IyjFU4rVuT6nbXy2rl2TYytWlatiPY05xjp7Gi6ivFyt8Tlypv0W5+7H/AAba6jo2p/8ABLf4aQWKQNf+HfiX8aNG1eRVjMyX9z42n14I7YMil9I1XRGKscmNLckbViI+F8SaTjxXjHKTlCrhcuqUk9V7OOHlCnNdJX95qa3d+x7vDqTyyjom1UxV31XNUTSfVcy1XRqx/OP+xbe33h3/AIOY/FsGhTSwxTftzftvaJcQ2zPFFPo13L8ebS8tp0QKkttDbAziJ1aJZbWGVP3kMTj9DzaMKnhdTlVd/ZZLgKlOc/eaqU6mXcjv/Nze2hfspLozwMK5Q4k5I6ReOxSaX8ji5RXTRycvXltrY9Z+CH/K05rOP+jnf2gf/VJ/EmsMZ/yafXf+ysBf/wAL6AUbLiey2WPq29PYRscR+3d/ys++C/8As87/AIJ2/wDqK/sx1OTf8mvrf9i7in/03jxY7/kp1/2EYL/1Fgf10/8ABVr9sm2/Yd/Yl+LPxgsNStrD4i6tYxfDf4NRziOaSf4p+OYrrTfD+oQ2MgZtSi8HWSat8QNTsIo5ZrrRfCWpRQwyyskT/lXC2UrOs6wmEnzfVYVJYjHShy3jhcPJzqR95xj+9lGNBXkveqaaqx9fmuLWCwdardqpKLhSS1bnP3U+X7Sjfma8j+Iz9lT4wfs8/smf8FnP2avGP7NfxIk+JP7Pt1qXwZ+FGreN4tJ8f+Bj4l1D4mfB3w38Gvi94v8AFWhfFDStC8QW0TfFzV/EvxTvLOeG80qKOOyk0e5Btre3sv2rMaOY51wRmtHMsNDD5hD61Wo4eFWGIlQjgsVLFYGhTdLmj+6wUHgk4pSnGk01dSPiMNVwuDznBTw1TnoctCNWcvcd6tNUa0pJ2v8AvJznJvafM73if6RwPy5P+HfFfzpf3eZNPRyXpa9vu0P0eOqV97a+ttV6309T+SL/AIK3eAtc/wCCkUP/AAUO8aeFYZ9Z+FP/AATC+Dlt4C+GFxCIJNE8Q/tNT+LfAvxh/az8SaTrul3ga81L4S/AzwLpvwo1fwbrdnemw8QeI9TvbJLK9njeX9Z4QxceGZcO061lieKsTUxGKivjo5ZSpV8DltJJxu/ruYYtYmM7pVI4eMY39mz5HOISzNY2cL+xyylSpwiveUsTKsp1p6afuqS5Wt1vpc8z/YK/aP1f4lf8G3v7Z/w1sb2efxd+zn4C+OfwzvIpLhpb7/hXfjqzk8b2t+XBMi6cmjeM/GXhyxjcqsVt4Vlt0RbWKFK6OIMtp4XxKyirJKWGzTEYXGJzilCValiFQrLXR3qQStdvmv1uRgMVz8OYqnFvmw1KpSjr7zjJtwa7qzeumh7p/wAGoH/CFD9l/wDafFgtn/wsQfH3Rf8AhKXQR/2g3gs/DvQv+ECW6IHm/Y011fiObEOBH58mo+X8xkrk8WpVHnGUp83snl9dx/kdT65U9tbo5R/dJ9UuVPoa8KW+rYv+b6xBSXVR5OaPoufTzbfc/qjm0bSp9Xs/EE2n2kmt6bpupaRYaq9vE1/Z6XrN1pV7q2n290UM0NnqV3oOi3F7bo6xXM2lWEkqs9rCU/KKs7UalNv3ZLn5W9OeEZRjNLvH2jSfTm8z6vlXMp2XMk4p9Um4ya++KP4GP2nrL4oaj/wcya9ZfBbXvCPhj4p3Hxt+GCeCNf8AHuhal4m8HaZrY/Z28EvFP4h0LR9T0bU9S09oVmikhstTtJ1eRJVdvLMb/wBBYCeHh4WUp4ylVrYWGW432tGhONOvVjPOWmqVSacYyjJU23JOKT97R6/n2JU/9Z6nspRjVeKp8jmm4RlHDprmS1aaclZa6abH7tfs4/8ABX349+Ef+CgN1/wTU/4KDfC74W+Gfi5qOqWmi+AfjH8B7zxJH8OfFWoa74ft/E/gmG+8MeLr3Wtas7bxrpFzFb2GsQaxFPp/iea38Par4U08Peajpv59mXCWBq8Ox4o4exWKrYKMXLFYPMFQWJoxhJU6rhPDycZ+zm/hai5Q/eL3Wj6DD5xiI5g8rx1KkqstKdeh7Tkk2uZXhUSs2tNHbrofzJ/Hn9oDxt+yz/wXQ/au+P3w38Haj478dfDX4p/tcax4X0LTdPm1X7Nq158GPilokHizVtPgilkuvC3gAao/jvxlH+5T/hE/DetPLd2USveQfqmAy+hm3AeUZdiK6w9LFYHK4VK0mklSjmlKrKmrtWqV6lOlQou/8apCKTc0n8xiMU8HnmMxEYSnOlicVNKK5vgwlOSbXZSSb8rn9Ov/AAbZ/tA+DPjN+w14n8NxQW0Xxp+H/wAZ/Hep/HfVp7hrrxL8SPEvxQ1i/wDG+i/FvxPe3N1d6jqeoeJdNuLjwjJqWozedPd/D2/gtooNPtbOJfy3xJy+rgM+pzc3LA4jAYZZbG7UMNhsLGWHeDhHanGhOnKpyLVKtzS1Z9Pw3iKdXASVrVadao8RKXx1atScpOrN7tzd0m9OWKS0ifjF/wAHYGP+Grf2Zc/9G9aieBnOPiR4l9Afp+PJA5r7DwibWTZt/wBh1K3nN5dRhFerU5WXV+h43FDSx+FvZf7PV3/6/wAz5F/4LY/GD46ftVWP7N/7WHjGDVvBv7NPxEuPin8Pf2P/AIaa1b3Vjq998NvhVbfDmDXvj1renzmMWd78bdf8TfaNJt57SG9g8KeFNAhE2oaUmk6xqvt8DYLA5RUzTKaThXzbDewxGcYuDTjTr4t13DL4NXssLGlKNVX/AI3PHRxaXFnNWtiVhsXJyhh5+2o4Om01J0qDVN4ma2Uq8rypL/n2lJXWp+n/APwW/wD+UHn/AAS5+n7LH/rIvi6vluA2lxxxX0X/AAp/+ryZ62e/8iPK93rh9Xu/9mqavzPy8/am+MPxt/aM/wCCTn7PUHg+G98Ifshfsg2Hwb+DfifUry2urS6+Pf7T3iPSNb1bWbewjk8hp/BvwN8NXMumJc3ERtp/Fnie+urD+1re6tL3Qfq8qweCy3jDMHWlGvnGdSx2Ow/I4zWX5VQpUlSlUevs6+NxEWlB2kqGFjK9qjR5OJq4nFZRQVNOng8HGjSldv8A2jEylVTil9qME2mu8o7tq39af/Bvd/yiK/ZS/wCu/wAeP/Wk/jBX5T4if8ldmWlv3WXadv8AhPoaH1PDn/Itof8Acx/6k1D9oK+IPfPwn/4OQTt/4JP/ABrO4qD46+CCswIBCt8VvC6sckjHB5bsMntXPiv4E/8At3/0uJvh/wCNH0l/6Sz/ADUbXQZr2QSW8MlyhtyysEHlDy5BA107fda3afZH5xcJuZl3nFeO5xW+rXQ9FYepNXiny3v001v16XNK0tLr95Fcm0xKP3uRAsuFZQfIk2q4dgzYt1UDKCRU2qHqXUTWkWn5/ib06cmpKXK9la2rtbZ+VtX6o6HSNAMt60yAyW8R2ud8kcu5VZFVmVJ0heVC6xrITghmy68VlUrKKinZN3V/v+43o4e87u/KtbX8tb/M+pPh/wCHUjMN1Fsdh5sahnZ7kSRBJE85MRlommQwqxZicq7AlkQ+Di6ib5bXbdrrzf3H1WAw6Ti4u3wybk9npfX+tj9A/gL4Y8zX/Dd3GHkWLV9Jvv8AR4T50EqXdvJLC+IzE3lyRlIgrjAEkv7pmZ1+Tzqqo4TFxn/0D17dNHSn+Pr9x9xlOHtUpSTulVg3bXW8dPuP0v8AETXv2TSrsLqTG0tVnvbm006IeXAFmuJFe2tbWxuYI4JS90NQhs0ma9iexRpJryBm/mWjKEm4KyTSS5n9pxSWvZ6Lr1P2qGrk+rqT9NJNfojzPQtV0O18SWatqF9IlwNHhhtbaDUraa70tC8CMlutu0sFrb3RtbeCW+sYS8zh3T7K9xbWns4OnXeIwiUaWmKwzcuZWUfawX39vkc+Oa+pYxXX+64jr/05lb+v8j8EtU8NWUbX2s6prlg+ox6rfW9lpy2SS2Vyv2rUIbW41GZLwzx3AaGWGXTbW2vL9jJBKmo6THNaLX9J4jH1qmKnRo4aoqTdXnrSbSi4cqnywspS5XpTqpuEnzpJuLR/PMMtw8MFDEV8XSdZOEaFClb97GcU6TnV5pRhzXftKTSlFcu1036b4DsLBrzytOv9NkutXtbUNbbzeiwmfSNNeSZJ5dHht7GRL281HSr7Tba3guRq/hqSayurrw3qWkazrfx2aVJ06dsSpNYeUIU7qT+tQvpKaTXK+T2dRtvlTqyw7XtcNVlL6bK4UqtWp7GLi63O5Knyxp0FypXhJxklep7Sl7F3qKNGOJcnSxdGMej8OadOmtaVqvkwXMttLGYIpIrSeKX7NP5Vu72LQPZtAkSCy5WNLOEq8RSZLdYfJx9eM8POhC9Ln5OZ1HZ021eKvpy3urJq7j33PbwOGUKsKrip6ySdO75903P4rprV2taVvQ2/j9NPpnjzRtQ0W1imt7jSIpp9lpayRC5VdUgEZjltLiaWOZIoLt1QqumOpkhFuwaRvVymFNZfVoYuooSXs503NvkaTh7/ADXitb2SfVpO7scGa1KtDFU6mFoyq356dWNONnT1ajTUbS5+ZLnlKPL7PlcZangV4l/qFr5N3aQ28jgk3KvLbpdLbR/Z0ncRvHHC1vCzm8u5TElw5WW5mKwKW9yDo06qqU605RSnCUXBNx9s1OUbRSag3HTrotXuefJ1alOUatCMXJRcX7RqT9n7qnHmeu+rs1r0ZY0bXJLm6v7K7slWN9PvvPu9MsEiile+YLH9kWG0ijbyp7d0Vo3t4EbZunWeNY4axGGUaVGtSrRa9uuWnKrCLXLdRjKLbacuZKMdG2rK5nSr806tKrTnF+xbdX2cpKTsnPlaspOFnztL3d2lc9N8D6hfSWHlWcayJDG8URnjHkywpKFuWW3uFjSaPG1Y5Z2ZHAja4kvjcSu/zWb0qMas6soRVWon7tODqSTjrJOV3GLWvMuVe7tZ7e5l1VzopRnKUKfKv337uKWnK4x9xyWqd7/geyapHCJfM1UaZMqXC38lpZwWMsUtrLHBIkl7LCIZZmXy5JLeS7vJYRMbkQMBDBJafH4eD/eKh7Vyal+8qqN4ydRrlUvZqChy+604t8l0mnqvXrcsoxlUfNGMrclOXuNct056t3U/h96KvZa21uand6vHYXWr2V7evLHDLd2LJZWVwtu0icW7ahcRrdxwoLZna1EkkMyKHKwuVF1NGhRnXpUa2Hw8IuolUvUtKfvX/drn1cpWtaL32sZ1KtVU6lWjKalGEnG1nZKLi38L0STd+i16HzxFcLoWpaXraadoWs6noHiWXWr+z17QoNRtNcu0v44pI9UaDydYu7HVJEhubu3Goo21mlsTA8VlJJ+iexVSdSlUlVo4aWFp4aMqdepH2ShLngvZOTpqrrytcmsdeW+p8W6ihTp1aapVK8a0qklVoU5OanzSbdblVTlvLmvz72je2h7Z4Fj1rxZq3iPWrrT7K0u/Et9f6re2NtYJaaKReM7Xdvo+l6f5dpBBHbuYIAiQRx2YBSaSdLdq+W4ieHpxwtKDUlh4wo06qklU0qe0ftZzco/EveajFW6dT3MohVn7aaXJKbnWlCPvL36fJeEYpXsm3FK7v32N34gfC/Sta8LS38ElxBcx39o1pDfQbjJb3U8stw9ujiaV557f/SZru3kkimaWJLu6iu7Y+Rw5LnuIy3Fe/wC/Rq0qynHmUnJ+zXsW5xsowpzcp6WteTk2rJdGZZVRxmHac5pqdO6typ2m2/ccXJySavZ7JWs99jwn4X8HXfwtvdK8RWl9DrOjWOq2WjavHq8cFreW6LG1hNPbSWkIjuYLqdfO3tdWlxHDHaq1pEq/bYr4+X9rVsZR9hJSnTxLw9WnG8OWSsoN++7uD51CSbi/d5JPmHDBL+zY4KrzQnGhUoQrUnFuTak1zpxla6moxvpdap2PALPRbB9Ng0i38OXgsrO/S/N+tvCdTub1LeGwMszqhnmt4pCVtoRcRRQTS3bSC1N5IT9ZKtJV8VXqY+lKWIp1KLpKcZ0Y0ZVPbJQXNKUXdtXbm7bJ6W+ejh0qdOlTwta1PEe353FxnKtBSp80/cV4tPaKjfSzXX2e48IWWo6xo2oLoWq6XeTaZpLeW1nBFaBoNNs42mMBnjjvDdXam4lkRJ/P82VlEpke4l+K/tGth6deh9ew1XDqtVm1CdSV7t2hBxpW5o7cqvbqfQ/VYVp06qwcoz5Ka96nNRTildu9mrvXdabHrHxY8RaX4M0vwxr174V1W51/UYxZadFfazp1tpFxeyXH9pC40wtDaz6JoySrDI2lz/2jFc6hcuXP2C9lSuXIcFXzXFVoPFfV6FKhLEV5OlKrGUabSjGNOLjJyfNK1pd7p6W3zLErA0YVZQU6k6ipUbSjBRlLdybvG2i3V+ztc+LNb8eeI/iXq0UPiLWnutL0OOLT7DRjp9pY+G4C4kuJ7iXTdPgDQ3ccsgaXU7tNRvb4wzC41CCztEW1/RqWVYTJMFKOCwqUqvtKlTExa+uc0eXkjCcUppLnnZUVCTv77laNvivrWKzPEqeIrVXFWpxwsoyWDcan8SUrWlFrkh706rTvorXPun9jH4b+EPiHf/EvSvFfxC0XwR4g0LwhYS/Ci08ReKIPDFrdeIPEDeILdpvDQGqWFtcXfhzxBJpD239nlopotZ1IX2i6oNQumg8bFYWpj+Sv7XCyUKtV4pVrKVX2c7QUpKcIxm4e9ZxV+a8Uo6HtUaywsppQq800lQkr8tN1Lr91FRvOHurms5cv4GN+zl478ZeGPjPbap43+KWo+DbaSw0nwtfeIHm8O6fKNO0nU7PUdI1Z5dS1Wy0rxQtjqFxcf2nPFb3QbSVhuJYdXW7vLA4Qjl9PC0amDw8vaRr1cVVlThKrSpTlzTq03Kmv3UI06cp2qybUVKTfLFtEXjZYmtDE1Y8lSnSoxhUmqV0rUqMqcJ+9UnKpOMLR3nKMUrtJ/T37I9/LbfBzxp4R17xfaeK7v4ffGRvClvLqc1+ugazplg+t2do0U0zB7e5vGgvbqws5bixuLPSEsC0Ytbh4B43EFOl9bxVehF0YYyGXYqCnCUMM19Vq/WOWTaUvf5JPllpKV9monrZR7V4WhTnUVaVGWMoze84KNWl7Ju13G8efkvvFabM+f/BnwZ+EuoftP+O7TWtM+yaLf6HrF9CNL8ReIBb+G/GWpX0N5capo19p0FlJpq2T2c1tp2hzat4nGQbg3dvFcWkem71eI8RiMhy/CVFTbpVnBStQqRnh6NHkpU50pzrTd+bSoo0/4dvdu4vmoZFTp5vjMVSck60HNyTUpKpKcZSmpKKjFyvJyjJSld67a+oa3+zMujSqdA8fWs06Q6bDY2/i28gn0rVrOAKmlpHrOk6bY3Ol3JtzNcXEl7Z6+xuUVdQ0yBttvb+DKtSlSfNhlzTqOXPCpDltPmetKKTio/ZgrcqvHsexGlOFmqnOoe7y1I2d1pzRa5VLZ2srNO6SKHgrwtqWs65f6TDaS3+rxWUkUWmrDYQzW9zpbrNcO/iLRnv9KLMkAijlSZrOW1Wy/wBZNFezJwzdSP7qEUoP3lK7vaOvw3bS73bt3N+dO0mrX+yt030tq9Pme+eCPgRALjSX8RXWqaFbqIfP0bS9VGpyWsGmJe2VtdXdzq802naTdzWebBI7eXXb6RxbSTaZNLd60smdOnGpNKo5csutOPO5PsrJqLurap/kEpyhFzjG7Wylpvo29ujuu+lj3Pxcfgx8P4fCXh3UNFsrHVPD8q6lpniWK2TVbzUYzqmoXb2mr6lpUMNjdGwvrWZrq2uLC3g0O5jMq3tlftcXUno15UqNOnSUKcKsairqvGXNOrtanUmpKEXTuk1yprls7O5hT9o5Skp1H7TenpGCsrPlUoya25ndyu9Va6S2p/2o57aytnfw3omq2n2nU9Og1FPEkes6pdqE+bVLXSLKwk0eCximWzigtrjUYZHW3dLqIG+s536FnNWFJxnTp1Jzuryr1He87RdopULRVr2eijq+dNmEsujKfPCfKpSi+X2MYyVrKVpyg5a6t3lZp2SUXyny/efH743395Be6DL4QuJbua4a0sLnQbvR9SEmluhmt0gsr6SO8gUNZ3BSG0stPuiFS/ufLgltYPPlial3J1ZJJpc1PWm5fy2fM4rdJuVn00Z2Kjuo01OMW48s/cbS0vzu0ZX3XKl6nlnjC88T6vrN/fa74a+I6ahKLfVLq8urW7uIpbKZMm0vdSWxu4nsbJLm3TTtNtLv+z9H0y7s4Ge6sT9nuMqvtZKUvdlKSbXPUUXCNtJQjpZJ+9GT5le99gXsknCEXdtr3adRpSelnK7V1322E0Xw5ebrWwgiu7pk0wRyC4ka7uVa0kii+zAX3mRXJt7jMkgvLae3N3Jc6laSi4Yy1xe0nVcueLg1PZTsp2UVzKTvpLa/l8jrS5YxWu12uvofTGiaTZ+C9OsheeJNLilto4GX+y/C0upxasLWYS2umedd6fHp2nN5NzHIl7pjaoLKWSSWNlAljXp9jRhGdWeIfMoR5Iwhze/d2i5puOl7uyVtG9GY80580eRxi24c0nytJ6OSTWqSd09m9N0em3/xB8OT6Euo2dno/hmFBJex6ffeH7ZNOiubf/SZtbs7y3jtJLC5ubnUhcNbDRbuDTp5rsrEbiSWc+n/AGhzttwcJO8nGdGTpNy1bVrWvvrJ99jj+ray1m/evzRqRi+/WEr/ANLsOvbzS/EGgWOmReF5vEOsa1A/9pT6b4i1nRrfw7apPFNam0Fho96ur3U0Phy98+41LUm+0i3u7cCBvsYjzdSlWo1Kaw862IcU1Km7UqMd76JtS01blZdr2FGLVeM/aqFOMrKnUu51JdU0nH3JbpJXdrps5zQvhz4p8RaDcSQ/D/Q9Et7y406W31G5m1K602S104G0luNR/tC5uLKKT7LdJdXdvJe6Xe3bWgtHupWne5Xo+p47EQqwpZfVvany1abjGk01L3nOo4p81t4ya0u0tL6Kth6dVKpiObdOny+9dW0te911TW9tDzr4I3kurnxrr+skaPqfhXUfHfgnVJLe40S90i1to9JVbabRIvDKWmk3N5Fb3k6s9tqGpwWIl1JF1GO0kkdO3B5VOnUrzxDirYem8RVdSElepSU17KmkpTcHKS0bcU481203hVxTrU6TjGSlKquWKUlfldpc8n8KT01tqpLdO35y/Hz9oi61/wAe6VqHgbXtU0aPw5bu+meJdOWDSPHGpS6yiavfnxdruj21lqWoLoOozLpGm6WLTTtFtHsdRutLhD6lc3mpfQ5JgKLwk4SoUZxq1Zy5pRlztU6jjB06sZRnDmXvOVKUXLRqVrJeTj6tWFZezrTg4RjGfLyvmnOmnNNOL92D0it07qTZ4HZeM7fUrm3m8TeAvDficxyy/YddtIbjw74it0aJri4zf6TNY22r3U0VrNIZdX0/UJ/PeSWVtQaO2kn78Rl84xnTwea4vCwa5nga0pYjDNu17urzVIrtL2nNZ2u+nLTrwlZ18Dh6s1viaThQrqO17Je+9r3jq9bHpeq6/e6qsGsLrGsSWGjQ3b6FpXi2XVdcTToXkUziG7sb0RW0Mt60nlg6Np8UL6fZHTkBWG5tvm54ZRkqFSCk5T5alXDVY0o8zUnzU44iC55bpxp15u7uouKbXqxqLkU6LbaiuWOKg5PlUbqN6MpOy/mnRjHRtuLai8jwn4hl1jUJrdLAW3jDWl0610DUfDqt9gj8galaTxaparLcabqCapfy6TLdXurwPNZPbyRwSeXPHNbbYzBVsPhY8k6mJwFPkdenjnTVVc1WnGLoTqwdeLpU5Ts6FaNOKV1HlVjGhUo16snVUIYiylTlhOf2NSEtZQqwpONGqruLaq03Vbj77fvXzvFqS3s0du3hrR11abQPtLNp9tZ6dp0d7cXFxNaahplnataWmi3LxHyLvQ9ASPw/dieEy6XNdvLfw9WWvlU8ZLGVIUFXdNqUWq1enDmpuliW9cVSSl+4q1E3BK8JLmd+TG8k5exjRVWtKkrzsqUdPhqUlCMYqaerglazsoxSPE7jwPq/iDUVknv4beLT0tp4xBGSz3qXM00c12FkJ+zQ3lzGVeS7kjt7ZVdVKCe2X61Y2hg4QhSoP9/7sW7QjCEYJ2puS1corVpte89tjyHg5VY/vKi/d2+C7k2n9qN224ve1ttdLn9UP/BtJpWo6R8Qv2wILpYmtp/CPwRuIZ4ooYXkuTq3xRgvFvPKCfadQVreNrm6aGN23xq4x5ePu+A6lOpUzHli4yjClzKUlJxUpNpJq2kneXXW/Y+F45pShHLpOXMpTrNPlt8MIwaa2VtOz1i+qR/WvX6P/wAD8D8/Wh/Gh/wXl/Yq+O/wB/bF+Hn/AAVo/Zn8M614tsfDus/DTxh8XoNMtrvVpPA3jz4NjRbPw74s1rTtMjivE+Gfinwd4b0Lw/4muEW4sdMvtI1V/EN9bWninT4V/YOA86wGPyfE8I5nUhRk6FejgJ1HGEcRRxPtHKDq1Jcn1ihWqOVGlGMZSpxjyx93mfxue4Gvh8ZTzXDRlVTlGdeEb/u5Q5YqV0naE4r3r3u3o9bH6GfF3/guJ4B+Of7MHgnS/wDgnbHqXxW/bk/aDvPD/gvwD8Bbfw/eal4o+EmtX8tjJ488S/Etbo6Ro2leG/A2lNqNvY+MrjUW8KXWrz6Xr9xJN4Q0zxReaV81hOCMZgcyxa4hccHk2Wxq1q2YuUHDGRgnHDUcPB1IzqVq81F1aNPnq06V3y8ziejWzujXwsfqP7/GV3CmsOk3KlKdouU7NuMYvXmaSW72Z8m/8HY7Z/Z//ZGyNrf8Lf8AHZ2ngj/iirDt14ORn1Br2fCXlp5nm15JR/s+ilKXupt4qM7Wls7J+622lF9tOLilP6vhLq3LiHzW1ir4aon72zXNK19uZ23PzK/4KIfsZ+JLr/gmN/wS9/4KAfCPSdaHiT4afs9/DT4cfF7VvC9vqDanouhWsVx4o+F/xFuLnTnQaPB4R8Qvr2g6j4hZVu1n8SeDbeS8httKtBH9Lw5n2HXEvFvD+NqxdDF5ji8dhFOalGUqidHGYWnBv31iqDouEI3b9nKUbu7PNzHB1I5ZlWPoxcZ0MLRhV5U1JWp3jUdtU4ydpSeyilo07/vZ8RLLQ/8AgvV/wRm0+88E6noR+PkOk+HvEjaRHcW2l2XhP9qn4V2DW3irwtqOmprGqP4e0Lx1b6h4isPCcmv3zzWngb4heGfF97B5qxxL8Fh6kuAeNakMRGdTAUa1SjKrFOTrZZi3K1WKSSqyopRb5fccoyjZa2+gqpZ7k0FTcfa8tOSV7uNeipJxkm205Rls9dY62Z+bP/BLf/gq94P/AGAv2Ef2kf2UP2rINW+Gn7SH7Jz/ABJ1X4OfCXx7pOu6Lq3xAk8X/bte0f4eWPl6bdS2Wr2nxT1a9k1SS4VIk8JeLtP8T6UL7RdG1270/wCn4r4VxGf59gc3yXkxuX5s8NDGYuhOnKjhpQpxTxNWfOowpzp8qk5ztTqQlTnPmZ5WVZrHLsFXweMvSxGDU5U6dS6nWu37qba95PaKjdra9nb6H/4Npf8Agm/8Q/gP4d+IP7Z/xx8Jax4J8YfFzwzB8Pfg/wCFfElhe6P4jsfhZLqdh4j8S+MdU0i6lSWzg8e67pHhqHwzBqul2OrRaH4Wn1u1a40PxjYXE/meJfEWEx88LkWX1vbUcuqe2xeJpvmpyryw8cPHD0+RyU/qsVUcpRk71ZxdkoOMunhnLZ0Y1MbXUlUrxcKcZrlkqcp1JylKMkpXk5x5JaRtHaW5+dH/AAbykf8AD4z9ozkc/C39o/HI5/4vN8PulfR+IVSnLgzLFGcJNYvK5NKUXaKwddOTs/hT0b2T0ep53D8ZLN6t01ajjHqmtHXk1v3Wq7rU/sx/bW/Zo0L9sT9lX44fs1+ILs6bbfFbwNfaJpmr4lePQ/Fdjc2mv+CPEE8EBEl3baB4y0fQdZurJSpvraxmsyyrOzD8dyfMamU5rl+Y01d4TEwqyWt5U0nGpBNWac4ScU++utrH2OPwqxuExGGbt7Wm4p6aSvGUXrfaUV8rn8on/BGP9svS/wDgkx4h/as/YZ/4KHSal8A59F1i8+M/gK/8R6Xql5omt63p+hx6B4w0zw3qOm2d4NctvHGheFvDWs/Di+0oTaN4pn0rWdPsLo+INR03TtR/VuNMmnxZTynP+G1/aUJU6WDxVKi4utSpVKjlSqVKXM5QlhVzUq8JPmgmqjUaei+VybG/2S8VgcwaoSUp16bm7Rm0vgjzOPLGX2d7t2O1/wCCC/7GfxP/AGgP2zfjT/wVp+Nfw9u/h94S8YeMfi543+Bmi6taajat4h8dfHTXdc1LxX4x8MS3klpc6h4L8HeEvEuveE9M1i80qbTPFOpeKnvdHvhe+EdQAw48znC5fkeXcH4OvDEYqjQwVPH1aDjKnQjgFK2HqOnKcHUxFVQqVPeVoRcOVuamr4fwk8TjsTm9WM4wqVKlShGcZRvKpK91zL3oQhKUVyve15d/lj4IED/g6c1kZHH7T37QS8kdR8FPiSMfX+teni5wfhQoKac3lWBXI5LnvHHUJSTjvzRj70la6WrsjmowkuJ17srfXqrTaesfYxjzeaurX2vdHnX/AAUC1TT9F/4OavDms6reW9hpek/tg/8ABPjUtSvrqVIbaysLDwd+zPdXt3czSMqRQWttFLPNI7BY442diACavIuWr4ZV6UJRdT+zeJ2oKSc250sc4LlXvXnFqUdPeWquiMf7vEyk01FVsFJya05VhYK99rX0ve19D+iKPxZb/wDBQT/gshZeGtGnh179nL/glb4Y1HXdauIl+3+HPFP7YXxMjm0DTbecCRbS4uvhdomn602j3bx3F54a8ceDPEKW2yLWhMv5/Gmsg4QqVG+TMuLMR7O0Zcs6WS4Re01a95fW6zhNJON6Vm7o+hl/t+ccq97DZdBTb3hUr1Fy8qlrF+z3cV70ep+bv/B19+zwsvh39lf9rDQ9IsLe70TXPFHwF8d+IY53j1u8ttatH+IXwo09YACraZoV3ofxduftaGN7W+8RwxOZftcIh+n8KMyjTrZvlNepB0sRSp42lCtK656d8PXUeaS/eTp14csFe9KnUk4uzkvL4qwjksNiacEp88qLajZpcrqRmuW3X3eZ3te29j9G9b/4LX/CDwL/AMEmvhp+2Fq/izSNR+OXxC+F174H8IeB4rLVdRbWv2p/CugQ6V4q8P6tb2kUj6LoGieKMeLtVn1280sXfge5sLjTLy9vNc0SPUPmqPBuMxfFuLyOlSbwOFxKr4rE89BRp5VWqydOrTcqkY1J1KUZ0qUkuR14TtGUadSK9SpnFKllccW5JVKlKdOFOz5niIpqW0k4xXx8r95xcbP3kz5U/wCCfP8AwUe/4JHfAP8AYH8J/s/fGX9q3R/E/wAQPix4W8W+L/2qLnWfhV8dL7V/HPxT+OaXurfFW28Xa/p/w51E+KtS0yDWh8PW8Uf2pdzazo3hjTLpbkIYlj9TiLh/ijH8Q4nMMHlap4fDVaVLLIQx+XQjRwmXtLCunB4typyqRpqtKko39pNxUebU5MDmGXU8FCjUry9pVpzlXboVryq11Kc+d+z5XySnyRbqXUIq7urH4mf8ENPj98GPhX+1H+0X+xl8XPEk3in9nb9tzwbrP7O1pf6PonivULTxx4uuPEF94Q+G9xBpWn6I3iLTLXxv4X8ZeMNLtL+60fTZ9GvNf0m51r+yLe0vJrP7fjvL8Xj8oy7OMHSpwzPJa1HHVqcq9FKGGlThLEL2kZ1IXw9em6jp87lJNyTV7vxclr08PisRgq3O6GLjOhT5YubnNvlg1GO109Lp9N0j6n/YH8ZeO/8Ag38/4KCfFL4Cfth2Wo6V+zH+0PY2OjaV8d7TwxqU/hfXR4G1PWLz4W/FHT57C21a7bT7Ow8VeI/DnxE8GaZPe6r4V1LxXZanqLXdhoFnPq3mcQ08N4iZDgsyySpTea5c516uXOcadVRrU3HFYeSnNNqMoRq4eUlH2s7Qjqpp9GBq1OHsdWw+MjbC12oKvKMuR8rcqdSM7qC+Nxkt/dVnof0g/s5ft9eIv2x/27/Ffhf9nDSZ/HP7DPwh+BusaT4y+P1nZSWngvxj+0j4i8W+C9T0TQ/BWt30Ct4rs/B/giw13T7z+w9ttFqOvate6rJ9hi8JXGtfmmb8PwyfIKdbMn9Wz7GYylOjlzlCVellsKGJhOWIpxbnRnWxM4+zhUUZclPm5WpXX0mGx0sbjpRw9NzwVKkubF2fs6lfng/Z0pK8JJU5qUnd/Lld/wCWj9q74xeAf2f/APg5X8UfGb4o6vPoXw/+Hnxo+GWv+J9WtNI1fXrq1sYv2d/BVqq2uj6DZajq2o3U95cW9rBbWNnPK00y7gkYeRP1nLqFXMPDGhl2ElQli6+AxlKnTq16dFKU83dT95Kc4qK5IKSvZ8nNLVWa+UxM1R4mqV6kZ+xhiqUpziua6+rSjaKS6SavJtxV0t9/0v8A2I/2Pvj7/wAFCP8AgqL4n/4K0ftC/C/xN8DPgV4Z8TWesfs7fDvx5pdz4e8d+NY/Bvh2LwX8MNU1Dw9NM+o6Ro+iadYWnj3XNYuJV0/xB40mt7Hwuus+FJ7+6svlM7zjL+H+EqfB2V4qGMx06c45li6DjLD0FXkqlaFOopSjUnCadOK19xOUlex6mEwmIzHM5ZvVpSoUab/2em7qpU5VyKUoyjdRa1srN7p20Pz++Bek6T4g/wCDovxtoeu6bp+s6Hrf7RH7WWk6xpGq2dtqOlatpWpfAX4x2d/p2o2F5FNaX1hfWs0ttdWlzFLb3MErwzRvG7KfpsdWjDwupONSMakMnyyUWp2nGpTzvA1lazTUlCMqjW6hFz0SbOChTUuKKynDmi8ViLqSvF06mHp023/dfvWe3NF66NFv9jrV9W/4Ih/8FpPGvwE+KN5qfhj9mb406lqHw+03xf4nc23h+9+G/izURr3wL+JN1rVxDp+j3cng/WZrDwb468QRvBpnhr+0fiCbhYjYPAMs89nxvwTSzHCuM8zy+EcXUw8GqlRVoRp4bHUpJXnF4qzxUKekpKKnFOLd1gpSybOqmHq3WHrOaU5XVNRm06c5Tdoe7rdvRX2R+xv/AAUs/wCCa+rf8FHP+CpH7K2meIrWeH9nD4Sfs/2/jD49a/Dc6hZ/2rpFz8T/ABa/h34ZaHqOltFdQeIPiNc6feWj3lvf6XNovhHT/FPiCy1JdZ07RdO1X4vhbiaPDfCmcqk75njsZDD4GntKlJYLDe1xktVaGHUXBK1515win7soy9jM8tqZjmeGi7xw1Kk6leXRuNepKFPZ3502+VNSas1vc+DP+DrvQdE8K+DP+CeXhjw3pOm+H/Dvh2P9oXQtB0HR7K203SdF0XSdL+AVhpWk6Xp1pHDa2OnadY28FpY2dtFHBbW0McMMaRoqj6Dwmrc2I4jqVqt6laWDnKdWfv1J/WMzlKTcneTSnFvspRb3V+TiqkoxwMaVO0I+2glCLtFRcVBWW11rbruj6t/a+/ZP8bf8FFf+CX//AAR3+BfwVvre4tfFF9+zRd+MfH1rZy69oPw38D+F/wBlbxhp/jvxbr6WM0UKv4bu430CDSL7UNJOp+ObrR/BUuoabqurRNH5OTZvhuHeJeNMfi03KnTzF4WipRi8ZXq5zKdCjCT2jNSjOdRJqnRvVacVc6sbg6mY5bk+Ho2XNKj7Sb2p04UKiqSevRtQWvxyS12b/wDgvf8AAX4Z/swf8EZvh38Bvg/oMPhz4e/DX4x/B3w/oNgiQC6uTHp/je51PXNYnggtl1DxH4k1ae+8QeJdWeFLjV9e1LUdTuQZ7qQ1XAWPrZlxtiMzxlVyr4zB4+cuZuMIqUKao0KcZtyhToxXs6NNycoxbjJyeqrO8NTwuTUsNQi+SlXwyV178uWV5TnZJczScpvlXV2SPsf/AIN1/Euha7/wSZ/Z70vSNTtr7UPBXiX44eGfFFrBIry6Lrl38bPHvjK3029QEmG6l8M+LfDusJG+GNlqtpMBtlUnyvEXXi3MZLWE6OXyhJaxklgqMW4vZpSi07Xs01ujbhxf8JlHvGVaLXZOrKaut03zO3dfeft7XxB75+EH/BySzp/wSZ+NzxlA6+Ovght3hSuT8V/C45VgQ3XO3Bz0AziufFfwJ/8Abv8A6XE1oX9pHlte0rX22fY/zaNOa6YpCrCaJyWCbvkJQb2XIjXYdsToFK7Y92ML9+vGlFavrbf8v8j1qUqnwq+rXNyp6JO/nbTf5ndQWcM37tmn+YJJciPe2xg5yZI3UJuXht/llSMBVKr8vM523snrZPT9T0lBfF1t0tbtrppf82et+G/DFqq21x5iTLMVV1EcBdMsXRSzZYgptbfKz7lXBCOAi+biK8m2nGzWzSaW3d/oz2cNhocikrNvdOzffpb8tj6u8DeHY44EeEP57tGYFAC7XRQzOwRWQxvGOQzEblVmcsq7vEq1X73M0opt32d99Hdr8ND6jBYaHLs726pb29F91/8AM/R74C+EZrK70m/uoYYS1/p0mWEKrF+/Rt+0RsIESMEMSGHzShSiDYvyebVFPD4lRfMnQrK7d2rwnfbpbuuuvY+uy+i4Onpq6kNlpvH53/4B9b+L/EqXRmbTL6CDTRp2mW9xqQvktfs8M8M0lzp1u1o39oKtnaR2sktyse1lkju38poLm2H854Wnz8sneNRVIWi4ScfeajT5n9lTlpr12vsv1WKvGcX8MpVPmpSfbXVbP5rc8a0WC6h1bRNO0u6le3toLee01KEveQAXF7dJewQRXzRztNJbxXEbX7TLpunBV85by2hvIZvbwbpPFYSSjG8cbh24XlGcv3sI81Ryk42unZKKvbd3OLHQccFi4x5n/suIactYxXsp+6mrW6tJt7n4L3KWM9xqUmqPavbf2isxtZr1XM/kXTW14kP2Rn1GL7XaPGqyRuq232bfvt5i8if0Ziak4137CFVSlKvB1qdKpzJyqS5HPnU6fKlrpFaO7ummvxLDYLEVMLS9vhpTpwjhqvsav/PynSjz04Qio1Uqt48tRylGHK+a90eu+E9f8Oadeaff2T2QnGjm2e5u3jt0N6LuO3t7idZb8faUT9+s7QrHAbaKV4Emig+1S/H5ng8wxEKsZRxEoe3U4xVOWkNOZU3yXfldyV++x9Zg5UKDhUpYRwlOjKMpyhOMpTfw+1g7ctursvvK9hr8RuUCa0IrWO8by18+0RCHje5u2jW4ZnlIdUjt3dpnuJAI2eYJFWE8HVUE44OcpShebnSqud1aKdltNLy6bWQQnV5mr1ElUVla0Era8nu35bv+Z7bu5tfGrxTps174YudI1bT714/CdrHMbS5tilrKNT1qW4tzcwXEga4hi8tMgpOEktXT7RJOktd+UYStUg1iKGIhGMmoxqxcZSjFpRcoSgnyuyd7KzS264YxyjLnpQnObh73uuUeaSTk1yq/Pduzv33R4VpN0FjnnvWt/MVt1q6zgmSR5bpLkFprm5nuGSO4SHaFd5DJLNbFYlKTe3i8POpKhGkqyUlKnVcqbkklayvTjGytG0JSb0teTbPMwlKtH2sq2Gk7OM6bVOqnqnpyzcnKTbvNxtDR+6rq3aGaK4hhe6ubOSe4gvYj5L2D3VvDdJI13brKt5JLHbyPLP8AuY5FuJljtlgVdotk4I0XTnNU6VeMF9XcYuM7KVOcbzipJtVLXclsmm+VWO2dGpOEXVpqU3CspOMJJ/vFyuCSekWpNreWi10afunh268B6Jp8cGoaloELILWzk+xXFk0rW9iqykb5JmdQhhMrfZCkc0jR6fJPco+xvjswpZxicViHSw2NlF1KtRVatKau5SkrRtTgnFx2ild9L3Pdw1PCYejSjaCUYQiqcVK65Ukudty2er1XkenXHifwLFZTS3epaW13cIA1sdW09ItztJCXhNncSr5jWqq4iultjiWIG333bTReC8tzj2lo4TGwXWpHCYrXS7vFp9fd213O32mHcbP2d30uuVa+u9vPczbrXPCl94a8Q41zS7Vn0HUZLaGPXtLlWaeeF2SO5jV7Zrm6G8eUkMkVzK0cJtTCyn7N1YXLszWNwrq4LFypuvR9rU+q4iPJH2kbyXND3VFK8nJNWu9EY150lh8Ryez5vZTUIxavLmg00le7ersl9z6/PNpDpSWt7Zf2rpLXMUcypPcXelTbYDNJAbi2uwxil+0pcLdCJUWckMOYEM0n6BOVZ1IzlQr8snrGNKaS1+KV4uz00bsradmfHQwcvq3IqdVTaUpOcWmmlyqEfdWltWmrp9baHvfwy1qHSYbaSOfw5NeadA8qy3mveGII2MquqW1iJtdiyDsW4jtVWbyroIZovIwa+SzfL8VicS/Z0cXOjUnLmf1XFvk81GNBxd9786T8j6DL1OhRppQgpRppyc5xi2v5bScXzLsaeteJrK5tLuwvtb0i3P8Aasc0lrca7oN1PamRLW3nkF2mo29lcvOY/PiNhNO0DCIRPDG9vDP5tPKsXCo5PB46pyRkqbWDxEYyk00oSjKm5WejdRNRV/JnbVmmoqPLeU4ynFzi7RurtSTt0+DWXyaPUPC/ib4f6d8PtQ1A+KPDX9qteahYakq6xbWGrzWebJrK6t7RZbSW8RNzwz3kHn2k8I+SOKT7VE3FjMszb617Sjl+PSai/dw9adrO/KpKly27XvZ6t2aLpVISoNTdNSbk7Sdne1kn7yfLp0s97PY4WCXwT9n+06d4q8JjN+fMsp9WsjqFwtvstpDb3E18slpJcIYVhvJd0N7FZ3Nz51lbyHzNZRzuU7VctzNScEqc4YataLV9ZJUXe26Ss29Opz/U6EYL2dSim224urC93vq3ddEm9Fb1Pbbbx18NY7PSL+98TaFq91aWNpYPoi3kJi0r7KDumt7jT2dLmSdlEciCUTmC3mih/tDzGuV82pk2bNuP9n4yMpvnlUWFxChO70bXJ7stdVffodiq0Y6ud42UeVNe0TjpvtJN7NK1it4uv/h/8UNIsV1ZfBJTQ476KK9fxl4O00CTUb20jK6bBeeLbG7e3h+zyzkXEN5cWxUNdw+XJGE78Nhs+wkl7PD4+ipaSccDiHzxV7xnan8Ouq0b6NWZjiIYTFRjGtThVUW5RU6kY8rfVapPb5HzVrHwy8G2OvTvoPizwPpiW+rSxWc8HxD0O5RrK3uoUmuFa2ju51RoppJ4pVSc3SRmCGOdlZW+gjmGbypcmMwOMxUZUrvmyrEVaqq20WrpKEb35lGN3pdxsr+NLKMNGt7Wgo03G9uXE0uXXqlJNdPM6Cw8KeDblPtFzqPg2PTLO2OpOLrxf4TbUYZdMFzFALCKLWLWK6mzFbXO+5tL+9e9umhN3pv2e8afgi899rVisPjueTlR54YLERoulWsqrm5wkm5qMffUk426XOhYPD+9J04KMV7SC9opVFKO0Y8r0X91xu+jPPNV8VeEvFfiez8TX1toME1pZaLb6bYvqekwQy3MPji51ObUolgkRrFrWytTZS2k8TC009ftFssllc20C+/DC5hgsBHBQo16lO+Lr4mdOjJznD+zcbThRhFQcpOdWrCCilKU27JuTR5c6f1nFLG1KFVVKX1eNGlKE+SHssTRr+02V5fuYr4tE3pezX138Lr34b3HhfU4h8bfC2gPqXiO21vXrS5v7NNYe4vfDU1gv2uRfEGmLf3b2qvd6je+RdyR6zqOpWMU3ltcvXymbYLNpSjCrgcXVhRvSp1qVCtKM4q/uQgoydOlBLlXPeU0lJSaufQ4OOHoqahJpy3jNcso8uicqlo06sqi99umkoaxaOl8KzfC2y8YR3p8UeD/ABbYXaRPdt/wlvhzwjNJ52y5ltJW1bU4YTpcRZftCQ6pYanMyMq/ZYYFevOhlOYTVJf2bmD974ZYTEeyhCKaUlaCkpu8XdyafvNJdOlygvaSVSledvhmubTRde2/ntY7z4ffED4WfELRfEWsanoXwE8Kf2dr13pHh64vvFXhy4vNWtIJ4ri3ubt/GQ1rWtOt7hXint2WwnxPZNEs8NsxiHfiMqzOk4ww2FxnL7OE5zhg8XFxqTjd0U0lzRi78017vNGOqujlozpyi5VYy5uecVGdROMoxlaNRKKi48yV1zN6S2PorwF8TPhFY2l/p9/4g+C+g26G7jW4tvHXg2Rbm/dZ4rLVY3t7+3tVhtpby5KrFpkM8nkTjyj9qjkbnjlmbOM/bZbjG1e0nhsRz378zjaXok7lznRTjyS5ev8ANFf3dNVfu9nqzl/FmsfDC9mmnt/2i/DtmwtbaxsLjRfiFpVlps8MIvWsrHWbBNduY5PsOoSxBNQlt90jfYnXyobdobWf7JzNSXJgcfPWLU3g8Qr7Sd/3aWjvHbWxoqsJJc1k2tU5Jx022t0t13OWitvhXpEOmz6J8ZvBUi22lW5TUYfFvhO31KFITYRPF9igv0R/OW2vNmjRW+UMqSzDShPNBE6uR5k2pfU8fLmu5xWGqu71tp7J2s3pa2i6q5cK1K7i+SLW0r2WuvxNtPrt6eRieIfjd4Vk0ePwZpvjfwM+k22r3VzDLP4i0EGze0t9Vk1DT2v7O30UywXri31O1vrS/Nu+rW7Tbr9nTyeSrlmbxpxgsux8l7yjFYLENr32/ftSvrutVuvQqLoObm5wUls/aLslte3lojyNde+GFxrejpbeLPD9vPKL65juH1/QJLa0kkWxtYrh0uNSea8S4kgaRgZLy6tFs41TyUIuEwWV5xKLissx6cpJ2lg8Uo3W17UZNLvoypVKSv8AvIO3acb/AJnf678ZPBOj31r4Y1bxZ8PfENukktxbX2m6pot5pkGlavaXX22wt77SdWsbp760kEE9tBLrdvBaXM01xbX9x9nlspNnlWbRUYV8Bip2WsVh8TKPX4G6VOW2yaavfV6olzoz1UoQtpbnirvpJ3Z29jqfwK1+z0648L/FPw94X1/SyI4p7nxH4VtLC6tv3N8sc8V5q11DMLHU7mNluZby31G3hupHfTdRms5RHrSyPGVYScMBj6ck2lF4PEcraSa19m9W3bdaW075usqbV5QnB2+F80k767N6Wt073Z22lePPBOk+K/CnhfWviv8ADnU9M1mx1XVvGmrW3xC8GfYvCjQ6munaLfzTu17catcX128Eb2/hi3h1SGFr29YLaW8F0np4fIsXCdONXD5goS5ZVeXC1JQgpPlc1+4m5ShbmlSjzTcErK8lfmrYjmTnTp80o3UVK/M7aqy56cdW3bmlFX0ckk2vePBXif8AZP0u1lur34keBvFGotdahdDVNU8aeGtMsjKiQiezP9uanF4jt7W5eIXFi3/CPtFE9xcyJ9kgcQR+1QyPC0m08JmWMm53c62Glg4PslUca03FeeGp6dtzgnicxnZx5MOrbRUqs5b+81F8kJW0UeeotPi6HcXHx6+FtmRDoXxN+CXhmGGQW5m0Txh4P1e8tmC69c3Mq6xrd/fxi1DQ28MCWfh+18u48hh/o0oSlXWaU+aGEyWOFcJyUakMPiMZUnHonUrwnTs1v7KK5ur0QqdDns62JxVb2ibnGo3h4watZr2NRSctXZzlp2ep5d4u+J/wT8UW1y+q/GDwfrN9/Y4S1XWfiL4VmsEvbRbST7Ssb3c/2Waafy/LW0gJS3WUtDFH9oifycRTzuVZVJYPMK7lyQk3gsXOPJHm1anCcYvu4KK/mv7tvQpU6UIuNN04K7leTTknLpFyb0+97anwr8F/Fvw98CfAP4o2beLfDEur6rqXxBtIbP8A4Tnw/bXlrDrOl6TpFtc22ntq1tLdafJd3EM9oukWMmoLdy3FxNO4TzLW50c1q06kngsfSk8NhqcYLL8ZKdR+xUal2qdoSi0k+Zat2srM0SownTjFRlB4iq5TdSCVOFSak9Hq43b5bfClq3c+D/EcXgi51nW7mK90C8TUrrTVWe01/Tc2wnLCOHT4VRrS5imjsoJdYTzr2dLu4EX2JEE62nsYH+06OEpweFxcJwhLkTwmJbclKCSmlFNXUpNW5b202Z51bDKeJnL3Zwk+aTU4rf8AkbuvXcqaTF4Ttba5uzr+hPIYpoIVubjSYzEpjtJ/JS5tZzGi3EMs9p9pSea6tLizlaGS6mmjZdKtTMZ1HBYLG2i3K8MPXjTlZ2+KUJXve9lLztoL6nTS54uOra5ZSi5Lztpppv1OzW/8PwWGyHxJ4du/scUVobv+0tItb3VVs5ZJZoWj1DWIby1htpUjxMZrWd7hZIlR4h5cvFPB4ys5KeCxqbk5RTw9ZqMm/jU1BJJXatvZ3uzohH2KjKLhe1uVNS0cbNNdv1S80VrrWvBUSaK9jqmkhzd3N1f2tlfaZYQ3CWcnmWNzKlpqkNrGl75l1bvIhOok26m9ZV8yKbWhhczUcTQlTxllCkqU54erKLldOUUpQ96MbNcy02Tu2jKpQpv2dWMYqonK8E9HbRSfLaza15W+ui0Mq1XwxefZ9Og8RRyxWEF9qRt9HOmXsluq/Y3+z+Tb3aRLskdI5LiGOaG3dr4HY8yKd6lLE0/aVvqjXtKig3iY1cPScpXbq+9Bq8mrtRSv0skYwoT5rSk7K/s1GPPZfZg+VOV7ab9O5u+EPAlrJrJihazt7u7njewTUX0vSoJvtcHkwRarfXl1BBYw3FxeqLm++1Wlj9rjW2eYkW6SzWxjn7OLnC0OWMm5e7B31lCUuWy6NyVuW+nUmjhWubki5tt3vF3vd3921189Wf0j/wDBHHx78DP2TvA3xg8YfGb4l+Cvh9/wkkPhOSeTVdaa9lsbOxuNSSV9ZvbKO6tlIv8AWrRDMrLbwyahbRzSfa7wxp954d5jg8Fi86xGNzLCQVeGEpUYfWFKnam6nM2owly1L2T/AHjvde7G9j4Tj/KMfisLlKwWXV6zw9bGVK1SnTu1GpClGCkvaJtXUkvcjaz3td/sH/w9V/4J2Z/5O9+C5/7mXBHbkG3BBz2IBI5HHNfrDz/KYtKWOw3NL4ffqLm0v7q9lrprpfufmCyPOW2ll2Jk1vFQjf8A9OO1vPsNf/gqj/wTpkVkk/a6+CzowwVbxEXBVhggj7KVIIPI5yOCKbzzK3vjMPbR2vVv3TX7ro7NOwf2FnL3y3ErydOEvv8Aft+Bxvhr/goV/wAEqfBl5qOo+D/2gf2ZvCmoau4k1a+8NJoehXeqOGEgfUbnS9ItZ71vMAfdcvId4DZ3DNaT4jwVVKNbNHXhFpxjXxGJrQg4vRwjUpyjDl0typW6ER4fzeEnKGU102rNxpUY/wDt17+dztD/AMFUv+CdZ5P7XfwYJA/6GQZx1x/x7Z/DvWTzvKpb42gr2vaVVX5W2k2qN7Jt2V7avuU8hzl75TiJaW96NJ/hKdiOT/gqX/wTmnjkhm/a3+CksMisssUniKN4pEdSro6NbMjqysVZGBDKSCCCcjzzKv8AoMoJ3vzRlXjK9lG/NCinflSV77JdkJ5DnLsv7KxPKk048tLlku0k5PRdLWKOl/8ABTn/AIJqaHamy0X9qb4DaRZl3kNppmrWmn23mSAB5PItLGGLe4A3ts3NgZJxVSz/AC6d3PH06jatzVKleo7drzpSdvJhHIc5jflyrEpXvZQpRS+UZL9fU5zWv+ChP/BKnxJrem+JfEP7QH7M2u+ItG2f2Pr+sx6Fqet6VscyJ/Zuq3ukT39iUcl0NrPFtcllwxJq48R4KnTlTp5p7KE1aUKVatTi15xjRUfwF/q/msneeU1W31nRpTf3qV18ztV/4Ko/8E7BwP2vPgxz/wBTKAO572wAz/nms1nmVxv/ALZhrN3tHnSv1btRbbem99tOpSyLOoq39nYqf/bkItLt8aVl0S217gv/AAVP/wCCdQ24/a6+Cw64/wCKlQEeucW/y5/DPvSlnuVv/mOopq2qlW6baexcXbpdMX9g5yndZXiU2rNqNBNrs2pJ2+47XwT/AMFEP2JfiTqs+h+Av2lPhf4s1a1sZNTudP0XXPtlzBp8Vza2cl5JGkG5YEur20gZ+gkuIl6sKHxBlMfix2HXa8qqvb1oo0jkGdzvbK8Vp5U+t/8Ap4uxN4/+Pv7Emt2FnrXxN8XfBrXbDRJ3msL7xjpGk65HpVyCpeayfVtKvHs5tyKTJbiNyyLySq1VLibLaF44fNqVFzTT9jXq0+ZPdNQpJPvtuP8A1Zzqo9cmr1HvrQpTf/pbf6IXXf2+P2L/AAT4XsvFXiH9ob4Z+HPClzHaLYarqGqmx0+SK5VBZrb7rZDiRDH5UaxjCFcKFxRDO8tnLkjjqEqktfenVlKbSu5SbpXb5VLZ79CZ8P53RhOc8txUYQcU06dNRhfSMUlUile99W7paHnviL/gqv8A8E5PCd9Jp3iL9sH4I6VqEQSSa0uPE6NcQiRQytNHBbytFkH/AJabXzlSMgiuqnj8JiIc1PEKUNlKKrJNPWyThCMk9JXTkno1fc5K2W47DztVw04VFdX5aV9N/ei5tarZpPvLvzj/APBYP/gmApIk/bV+Bak8lW8Ry8/d5ObDn7yjJPBYdyK0dahKKi6ul3qoTV+a/NdL3Wp3fMrWd3ZI51hat7qjzN2VrQbdttXHm06a9epMP+Cvf/BMdYJLoftofA8QwNHHLN/wkMwSMzRvLEjN9h4LxozqOhUFhwCalYnDRkovEQuruMZR1WlnyqyaSWllbRWZf1XEayWHtGLs3Gys9rSff11Ef/gr9/wTFVI5n/bU+Bm2QB4nHiZ3BV8AMClk+0MGAyccnacHIqvrOHu37WLurNLmjdLWz95LTfUn6piG+f2LSel721va6ff7Oj1WltTyHxn+29/wR6+LXj7wD8dPH37Sf7Pvj3Wvg5p3ibSfhzeeJNUt9b0HwVfeNJtAl8SeIdG0m+0ma2j8VX8HhzQtOg8QvHPqGkabDc2WjzadHrWsf2lvRzyWFpYjA4fHfVaeMlRniYUq1WFaqqEZ+yhJxXM6UZVZy5I1VFuTcr3cWpZRiKzhiZYSpOOH51GUlCUFKo4xlK0m5udkofBpG+lrSX0D4U/4Klf8E7fGD3lp4Q/a1+DetNpNot3fQ6ZrruthZbXKTT4s0SCEiN1jJwCV2LyQDw18xweGtKviKUFNvlnOdZSk/id0oSSe7u2217z1Z1YbKcyxkpxwmBr1vZJOpGgo2pqy1klUjZNtfZim31vryPxg/ba/4JcS+Lfhnqnxp+Of7P0njL4e65H8Rvhdd+Lbq3l1nw5rj6RrXh+LxHoMktk9zBP/AGZqurwRFSUWQpepELyys7i31wefUlTrrBZjFUMRD2OI9nXrShOndXhKDp8iTaXWLffV3nFZFj6FSi8Vl1aFRP2lL2kYe00+2v3jm0u8U/Q5/wAU/wDBV7/gkj4z0uTRPGv7Wn7NHivRXlWWXSPFF5Za7pTTwq4SR7DVtHu7NpY1d/LdoiyqzbDgnO1PGexkp0sRWpu1oypVJ0XyvVWcZRlo9VK+9ne6Vuaph5y9yrRhL+5U9m9dtpK9y9o//BXX/glB4b0yz0jQf2x/2dNA0eyhEOn6VpGsQ6Xp1nb5LCKzsLLS4La2h3EtshhRMktjJJKlioTm5TqzlKbTnOU+aTd1dylJybbSSk27tLe6GqE6cWlTUUk3ZKNkrdeVLt6+exr2/wDwWE/4JgXaztbftr/AuZIE864ZPEkpWNCpbzHP9nhcFQWyScqM8ipniMNG0XUirpqMXKbb3uotTSXXRbXvsEMPXlHmVOUlHWUo3XneSSs+12rNJJ7EC/8ABZH/AIJbgFU/bd+A/PGF8TS8nkHpYY+v0pwrUEnrFeT5VfTZ9X82xulWurQ/8lf/ALboi2P+CxH/AAS8Kkj9tn4EkAfN/wAVJKoA5PObH2JPtk9ATU+2oO/vpLl5XGzlBx7cmsUl6K9+o1hasm3GhdveSik1/wBvWvr69DH1P/grn/wSf1drZta/bH/Zz1RrKX7RZnVNWhvWtJuB51r9r0uRoJflUeZFtk+VRngVrTxVOLko1pwbVpKNScOa+/NFSUXe3b5Clhpu7qUtm/ijCXL3jflVrdnr5mp/w+M/4JcqX/4zc+A6lDskH/CSyqylCQVcfYQwKkkEN905HBPMuvQjtJatttO+umtr2TfklfqN0qi2pt93pFv79/lsRv8A8FlP+CWyKHb9uH4DgMdoY+JpuSCBjIsucFh+LDvxQq1GV7yiut3Llu9ujS2RLpTtrGb89W/m49DSh/4K9f8ABMibSLrX4v20vgW2jWF/Y6bd6l/wkrrbQahqcN/c2FqztZA+ddQ6ZqEsaqCSttIWI+XdM8Th1UdKdWPPyxm4WnJtKyTclKzSvFJarVFQwtd0pVoUb0acnTc07WqSblypPW7Sk3e+qeligf8Agsh/wS3ABb9uD4D9yM+JZTnBKkgfYuec8r7npmn9Zp9J/NaX+T2uSqM5JXi3onqk+nW6380l+hq2H/BXP/gmhqVncX+n/tm/BC5sraZYri6i8RTeTFM4XbHI5sgBIVZDtyWwycYK5iWLwtKSjOulKUeZRblJ8ult5S2vbSy122NKeExVSMqlHDudOEuSUoKyjLX3ZJJ2ej1vbRmbL/wWN/4JdwHE37b3wIjbn5W8UPngZPyiyz2PHU9s1pHE0HZ+0TT291r8XoRKjXjo6fK/N3/Ban43/wDBeD/gpP8AsI/tD/8ABN74tfCn4H/tSfCT4l/EjV/F3wk1DSvB/hvXJL7WL210X4j+H9T1O5htmtEV4rGwtbi7nO75YYXYA4xWeIqU5UZqM4tvlslJX+JPa9/wNKEZxqRcotb68rS2ff7j+E3w+js3+k+Tj5W3/vXEC5U7vLXYpVwzBhMSgUlgPlJPkVJWSSa95O/ybt+Xmezhk+Ztp9Omn9WseyeG9PlEklvCRcxzMkkOTFhUOQTjcm0mRMoCQAqgyZI3jy8RK/K5NRfrbq+/lb1v2PYw9JSm9U42V1dN9G/uflsr9D6C8L6KvmWsiL5cBSWCW1QW8scf7ocN5UcciSgqsgGW3MAoUqjMfIq15J2fLpflbvrdd7/dY+jw2GjJx5Wld6q606fK6XzPvv4N+CT9ljEoij3bFTcjO44UxqyiBDGoLbw5OTI5Q8AivnsZidWm9W3ZLZ+uv669NT7PLcIlBN2kr36Pt2R+gXgfQDa20TRJKZUVMGKDzJlMMeA8EUW1pZXAAjjJWSRyiJtbmvBxTvh8RdpXo1bt6Jfu5Xe9rL8D3KLUa1GKsl7Sn/6Wv8i9cafFqUWlW86SR6ZZ23n6k2pWwtLiH+07WVEtpEkiSztpNtrFHe2rXUlwwjjlszLdwwwy/wA+wn7OUm3rKMYxcdYJQSlzSeuqd3F3Sulo9T9IhpDTdJfeopW+T073LtvYxabq+7ZJK7XkUMEyQauxt4bC+kmtADbhJFvri3ltVlfcbHUtT/4SOx+zTKh39mXy/wBswKvdLF0Lt7zvWg/ea0avqrJHNjbvA4y6t/suIt0/5cy/q5/MzqAzqF//ANft1/6Pk96/qiVuepp/y8l+h8BDl5Ie6vgp/wDpmkVdo44HHt+f51LSe6T9QDA9B+Qo+Uf/AAFAIVB7DPrimrLovkrArdUn6htX0H1wKAFwPQflStH+VetgDA9B+Qp7bKP/AICgDAHYDp2H4f8A1qLv+7/4CvUPzenq3sgwPQfkOn+c/rSumrvkcfRW+9Byu9rO+9ra6q6081r6ahx2xRZbqMe6dr/MX66r0ezQbR6L+Qp6/wB3/wABQwAA6AD6AUXf93/wFAGB6D8h/nuaNf7v/gKAMD0H5Cpau7+7f/BH/IA2j0H5Chq+/L/4BH9UwDA9B+Qoava/Lp/cj19UAny8/d9+B+GaXJ35f/AIbdegW300Wr30Xn2E+T/Y9+Fp2UXb3VLazjFO/pZO4W0vbS179Laa37arXzQ7A9B+X+fU/nTtH+WP3AG0HqB+VD5rWUnDzhaL9G+362AMAemB7Dikou99JPq3GLb827XbfV9QtfS12ICh4BQ5OeMckjP5lRn6D0p33+HTf3Vorta/O69boSs721tvbolJx19JJx/xJrdCjHUY+oAoab0fL/4Cv1QwwPQfkKForWj/AOAR/wAgF/L8qPlH/wABQCFQeoH5Ck4pu/u/+AR/yDQMAdh+Q7UuWzv7v/gEf8gEwvt/L0/+t+lN819Kk4X+zBqKfnZLfz8gulbXfa/X0FGD0wevTB57/wD16avbWTn2c7Sfon28u9w3/wCB5q6/Bp+lgwPQfkO/X88Cnr/d/wDAUAvvgenTt6Ua/wB3/wABQCYHoPyHv/ifzNL5R/8AAEAYA7D8hT1/u/8AgKAMD0H5Cj5R/wDAUAYHXAz9BRr/AHf/AAFAGB6D8hRr/d/8BQBgeg/IUfKP/gKAMDjgcdOBx9KNf7v/AICgPoX9mPT4dR+KMNvNBBcx/wBiagxtpX1BTcF7ixh2QRafLELq4USGWODUS2lqI2uL1NsCOnyfGVaeHyhypRfO8RRXNFxjJXU3dOSatpqrXa0RvhqcatZRkrpJyWttV6a9T9BbHwzrel+ILHSLC3eFrefUII5LuC8llBg+xLaXEsep3VxJqNrb26pqCPPC00NtpNreJL9me5nf8orYz21H2tSyc6kYS5LqHKqUpuSs+koJN3tdtbtHqU6FOkmoK2vq1dt2/TU6iXRLxbw+dbTX95c2etac9rcaJptt9nfUTqunaZZjVb61ktrO1NqpmhttQjW009zEkCTzWjtp+eErypVqU6V4xpNvlXtGpQmmpylGMry5VOUou9otRlsh1acJU+V6819XZuNnfS6tra2q66a2Z4fffB7RfFOmayL/AEbSItUhd7mxn0y3uYdZtEkCW2otqF9pEUllqyWk5tZbGW9ivbd41vZrWa5TzFu/pY55jMDWp1KWLqxocs41qU5OVFqpeeGlCNS7i3yyVS0rXcGuVS18ipl2FxKcatC/L8Lp/u5Pz5kraN3s73SsrHivin9m7WrBb6fwxrFpqg09m+16Tqgk07UYSXWJLe2vJoLeyvp0mJhn8+LSQHw8KSwETN7eD4xw8nTpZhh6lGdTmcK9CSr0p8sml7SCtKg2raudTmd2oxTsvMr8P1YpywlRVUlf2U/dnFJ2au+VPray7XbPAdb8O6/4auEttf0fUNIlmjE1ub22eGG7hYkLPZXPzW17bsQwW4tJpoHKsFkJVsfV4XGYbGQ58NXp11rdQupRta6lBvmur6u1meJWw9bDtxrU5U2u6dvVO1tbGNkeorp7rqtGuz3s+2jT+Zl59O4tABQAUAFABQB+oX/BJ2yN9+0D45iVSxT4N65KQACQq+NfAQLfMQvDMvUgc+2RzYiPMo76c36G1F25vl+p93ftm/F7w9oHgbUPh5bO17r+qfaVDzpLLaxQxidHd5opZE+1QsPmRZfN3vGGiMe4rnhKTnVTsnGHvO/a9tHpqd7vh6c5u6coWhbo33+W2q+4/Fv9oP4qfEb4p+FfDPhvUdS2eGvCFnY6fBpulfaI1kutM06G0Rr2EMBe3M0SxyYMBih8yQoXZAa+jy+lQw1aVa372bm05WklCbUtLq0dkujtc+bzWriMXh4UL80KahzKCtKU4RceaVnfS+lrLXW7sz5J0H4B/Eb4lPexaHo+14YJ73+09VL2cMlraxmcmCeVkNxcnYsWxF3ySkbwip5w9ipmeDwfKnUT53bkgtIOV3q9la1vm3Y+dpZFmOPdR06VmlJ+0qOXvNSSau3s07pbq2vUPAv7LHjzxd4vPh54Z0toHQapdlWtooPMdfnju5I1slkmjL7DLMIdyoZfIQFneKzqhSw/PFxcrRcIvXmbtbRNO1nfoZYThTE4jFunJNUacoObd7vmnFWg0kuZQcnqmk1do8y8aX8FlA/w8i0lNHh8O6/qI84W4W81yWK7json1dmuJIPtFrbLeRx3UZVXWXywqBpnk7MPFzn9Zcub2kI+7dOMNE3yrdN3967ZxYyapKWBVKNKnQr1bNx/eVFzOMXUm9JWtdOKSudN8NfCWheJtH8VPrltOFGp6Rp+j3Fm+LuwmnaYmaJnYWzxlTCBDLuaVY2ZIoUjFxHz46vUo16PJ5ycXe0rJvVLdaWdjpyvBYfE0MXKceZtwp0pRlZxqSlBNq942UW3t3uzd+MPk+C9H8N+CdDuhNYWkE0LTPBFYy31xtg+3tqdn++ihkkKxgEyyytFIrxTm3mt3kzy/nxNStialk10W0Vzdm21orav4fvOjOeTB0cPhKL91Wcnyq9SduZ8zsn8V2rW1S3TsetfsE+JtD8E+OPib468V6jqFt4V8M/DDWL290ryYbs67cWt3o72ujMJIZgqqBcy/udptnezuZlFp9oBw4ihKvQwtCEY81SvGN9buLTu9+sVJLo7PfU6OEq31XE4/GVHajSws/aRSum4yjO8k01zRbjddIWuup8tfFT4weJPiV4h1DxPr2oX13q+p6neC0+2XEU0Wj6XIpi03TrLLrCi2NvcTowQ28IzvMSSO231MFgKeFpwo04xjCEEpLVuctG5Sb3lfa1uqsj5/Ms1q4+rPETqc03Oo6ellToyfuRiulo20d/PseLxKl1I+6EhokZ2OJ3Vxt5chlLK6kFEZ8xkKYz8hZ69J+6oq7fvW16LstjyY2qSlzb8rlzdb6u7/pfmUZbKSW4kAKzKFfK87SISqltmY/lD7iDGGwwCxqRjD5orRqXqtkYWlLmvblTs+7Vk318+x3urQxeHvDthaM9vJda7bC51JVy1xapuljtI3yCskYhhiMYwTEmQMqAjc1O1ar7R3tScoxX2Xpv5vXo1sejiIxwmHo0tqldJ1bbxjukrapSVr810uyOD2xsZHhbLLgu3lBly2HXEbhgygFt6yRnkE5ZDiuo4E4v4b+d/+GRotLcRxRlWIDom8sELHcBt+WOMhkGHLLI4ZQ3CgBaQ7tbNr0ZSur1vJi0oSztDHczzJEzEIlzOI4p1WB1UiQ+XD5uPLZ1hiVlOxChbVvq7XXp/w4nNSpqnFWipSlrq7ztfW1+nW7RWfHkFvMAXzvLKGVA8jrhm/dpm4VVLkiaXhiPLVg4Co0KXT5lKRiFQsGMW9hs8xWJTPzSJgYQ5UPvMYRip/iANMm6W7S9Sc3Hk7AHV41hdzEQjxvtMe8naxGSM4JXIj3gYwDRZbqOr36vz1d38r2Byd17zSS1hdKMn0k49XbS6to33YulQPrGpLaxXVrau7vIj3zTLAGhjkljRzFFczAzMq28G2IhpZY1kMcZLh1OWnT9o7tLdLfZt9OlhUr1qvsoyhFuVldNpXei30v0ufY7eGpvBngDR/CsFuW1O4kGt6+FeYyNeahaI9tE4/dxbbaM2tqQ0nnI6krFE5eMfOuusRip4jmbpNqlS2ulB2+fNZPztdWPtFhfqeAhhYRi6rXtq8u7nG77Wtdqz1jezuz5N1hJBq11FKy3E0blGaMgqpicr5ZZfKDBhwHdWk5w3zZNe/T1pc2ulkr6ff52Pkq6/fS8m9vS3p0Fj0+Npg6xsJJmjYxfumWUbCBs8xI5VXbIVYq5XBOecNTuZ8t9Nfkd74dt3k8wrE2A/k+XLKGk+QCNwjxCMmMBCFdD5eORkgMeTETUbNOPTd+vmelhoSa0+JvZ9kuX8vxPffBmhwyTRtKpwG3mRiZTC0shZ3O1pCD5a7IzsfY3llslRIvkYqfNvazu9PJevy9T6LB0LWXKnN99n1/rXy9fs34ceD7y/uUga0kcSKokkMI25aExF2IUsrIjxbcYkO3cMAsp8HF14qGt1JX26a6P+n16H1+AwjnL3oraNklb1/wAkfpb8OPA8dnaRLbxsXGyWQpM7M3lkks3y5QGTGYzuQlfvfMa+bqz9pJvWyd03vp+h9TRpqlC3W219O9/66H1t4I8Py2kcIzJtLBx5e0SfO+7bG7PHtB2goJGUKx++FC44sb/ueL/7Bq//AKamXCf72m3ZPnha7/vL9Tldd0GETPe6XeagNUtp9ptfMXUbqaLU7+a51rVGN9DLc60Rb3krpbJMt3cPHcyC5nvL+9e9/nqnKTcY8qa5Vuna6SvFtO1rbrdJn6TFytNWtedTXW+snt96t5/hnXmu2FxrVlNolhokOnRwpNpc9mlxNNqNzei8vLrT2gngGladHLPHcbLy0s7W52t5bTS3Iur2buy2MljMFKVryxlCU4raMfbRilBdHdXs76O9jHFprA4y7b/2bEavf+DM/mCv/wDkIX//AF+3X/o+Sv6sl8dT/r5L9D4CPwQ/wU//AEzSKlIYUAFABQAUAFAHsP7PFlYal+0B8C9O1WwstV0u/wDjH8MLLUtL1K1gvdO1KwuvG+hwXlhf2V0kttd2V5bySW93a3EckFxBJJFKjxuynShZ1qN1de1p3T2klNNxfk1dPyZx5hKUcDjJQk4TWGrOM4tqUJezlyyi1ZqUXaUWndNJn77ftyfFbxNrn7d3xi/4Jo/AT9j39gjSrL4geKdB+CfgXxkP2Z/D+i/EHwqnxN8FeHLmfxdD448NTwy6HqPhQ+I7/Wo/Emn+HbiXRbXTRqCabdy2myX6DHVZyzCtluHwmEjzVY0IThhFOtCMox5p3i02oR5pTaWlNS7XPgMhwVClkWB4jx+bZ45YaDxVWh9fnUwtSWFxM6dOk8PKNnGtKlCDTqcqlPmfuqx82fGv/gkP4Q+H3ww/aC8Z+Cvjd8WNT1P9kzxJ4U0n413PxN/Zj8UfDHwH4o0DVvFB8JeL/GXwK8U3PijVn+IOm+BNShvLu4tGsrMeINItDqWl6kltfaHJrXLUymEaVeUK1eUsHONOu5YOrGnJaJzotN8y+0r7xXc9XBcWVsRicDTrYPCRp5rTxE8GsJmNHFVqVWFL21HD46lBL6pOqvsv3acWl0ly8l8Xf+Ccf7HPw4/ZO079rLQP+CiOseM/CnjpviP4d+DOky/sfeOPDUvxH+JfgDTNUnTwRd3Nz8TtRv8AwVbaxrOnxaP/AMJVruhNpVgl2NSaO7t4WjdVsuwVLCRxf9otxqcypp4WrDmnFfA22+XXrJJJF4biPOMRmksreQ0Y1qEaFTEuGc4SsqdGrWVNziowSlKMXzey5ue6szxj9sb/AIJm/Fr9mjQvhN8Qvh5pfxV+PPwX+IP7OHw6+PniP4zaJ8E/Eui+A/ANz4+n12R/B2v65pWqeNNBsJ9C0ex0LVbvUNV17TZHh8SWDS6dZxS2sl1zY7LquFVOdJVcRTnhqeIc4UZOMeaHPKLlFuK5Y667JqT0Z25RxLhczli6NWWFwWKoZjicDRw1XFwlVrww8ox9rGKjG7qScowir3lBq+tl0fxN/wCCYWt+Cv2Hfgv+134U+KU3xB8VfE6b4T3fif4I2Pw8l02/8AeFvjVqvxF8NfD/AMSt4vj8X6s3iOHXfF/gJPDFnZQ+E9Knm1DWoQHUWoF3pVyycMDSxcKkZ1Kvsf3Fveiq7qxg209bzp8v39VYyocU0qmd43Kq2HWHoYT62ljateEI1JYKlRr148koqzjSq8yalJPRd7d1+1f/AMEyPgr+x/8AE79nfRviJ+1/qetfB74z3Hx70nxJ8UvDv7PetS6r4P8AFPwE1xvBeteF9C8C2/xC1S98ZXGr/EDyvC0OrNqnh/TrCCQ+IF/tPTVjWbTF5XSweIw1Orim6WIWI9+nQqVZRlQcUoe6+Xmk5NNX00lqpIwyrifFZvhMwq4fLKcMVhJ4dU8NXxtKjTnTr8zdapiakVTglTSqRpxUpOLWuqOp8a/8ElPBRu/2M/E3wq/aH8Zax8Jf2t/jtZfs/PrXxM/Z+174ZfEP4e+LtRdjp+qt4A13xZAPFeg39vBeTR3lvrejWyCG3azvtVjvGe0uWURl9SnSry9jjK7oKVahOlNSSbuoN3kmlpsZ0uK66WdUsXgKNPG5Pgvr0qWHxtPFUcRT5lH2cK1OLUKqb95NOyTvY851r/gk18SvB3gn/goT8QviHqHxI+Hvhb9i7V0sPhvqvi/4IeINB0j9pXTLnx/4s8F2viHwvr+ta9pen6RpqWmhaFr8z6GvjyB7XxbpyLeRQrbXmpYyyqpBZhKo6lKGCjzQqVaMqcMR7zX7tyetrLmte3Mt0zo/1rozrcPUaMMNWqZzFvEUqeMpurgGo0Zcs1y2bl7WXLdx/hu66GJ/wSf8S/ArxH8Y/Gf7Jv7RXg7wRqfgf9sPwfefB/wn8SNc8IeHda8Y/Bv4v6raX+nfDbxX4H8R6po+par4duNU1jVD4flTS57K1uNdvvC2p6xKdP0OZWeV1qEq08LiYR9njKboRquKbpVpfwmm9Y815bNbGvFVHGU8JQzbAVqsa+S1VjKtCE5Rp4nBe0oxxUKsF7tTlSpyXNey50vibX3zF/wTs8J2PhL9hf8A4JbfEL/hEfhd+1p+0h8Vv2iP2gvjT8Wx4C0fx547+HHgb4ZeGfiL4b+E/hDQNSjvfDGoan8M/i1p/wAPdQ8SQacfF1uul+INMk1u50T/AEwRS+h/Z6VPB5ZJ06WJxNWvVqVZR5qip03P2ajJpP3/AGT5rvRPTU+efEDlXznijDe0xGW4Gjl+XYKhLEujRrV8V7KriKjpy5lz0ZSgrKLTXLd7n5zad/wTp/sb4ffs4+KPjJ8VdU+EHjH9p/8Aap0z4F/Dn4Za18MpbrxMvwhk1rRfDuu/tHapDqXjTw1qFv4f0vWtWFhpnhhtGQeJN2nXll4pgsNRNzaeY8ucKNCrVqqjLEYhUaVOa95wbs6m/fZW+aPpJ8RueJzCjhMNTxMMtyr6/i8RHF040oYt0va/UE1F3qKL5pSTdop2i5Kx9Y6v/wAEdfhLq3xN/aP/AGXfhB+2DqXxB/bG+AHhHxF8QIvhLrPwE1nwV4R8daDoS6Xep4d0H4gXHjXV4D4xudG8QeHZ2iGmS6b/AGxq406xm1HQ9N1fxbYdbyejKpicLQxnPjMPGU3SnQnThKMVe0ajupScdUlvq9k2eVT4vxkcNgM0xmURoZRjKlCjLEUsdRxGIpVK0qsIzlh4xjJUVUp8rlJqzlFPWUUeL/sUf8E8f2af2z7Hwd4F8O/tW/E7Rv2gfF2ialc3vhux/ZU8YeIPhN4F8R29nquoWXhvxX8VYPFVrZxJdWWnJu12XTtN0xry5FjYNf3Qt4r3LAYDD4v2cIYivGvUpzkk8JUdGLSUlTdROzk4p3a0912vpfuzrP8AM8lnXrzyvCVcvoVHDn/tbDwxlaHJH36OGs58zc1JU/jUE+azUrfV/hjwf8dfHP7NHwx8R678VPhF4dv/AIz/ABz+FP8AwRE8b+FrL9mTwVrc/wAOfAPh7U/E9+PiPoPjWfxRBea54ujW6e51Gax0zwrJrj3lnetq9jrXhrw1rmndMViHhqTnVwsfb1oZNyrDxTUFKM/aXfvOsudxd0ndXbu3bxfb4DD5liqcKGKl9QwmJ4vo1JZrKKr4irHDxjh50nF2w86VWDWHk24zjKbXNOafy9qn/BID4leGta/b6HjHVPif4N8CfsbeA/iJ428A/ETxL8B/EOjeE/2iIfAtzqVvFbeHte1TxFY6JoserxWdtqMNxo2oeOsWF1JNDFNFbCafjnlNSnLMVP2sKeAg5U51KU1HEKLsuWpfltJWs+tz2FxZh508gdGFCtXznEUaNfDU8XCdXL/a01VcqsYwvJauMNI7apX0898f/sH/AAI/Z3+C/hLXf2p/2ptU+HX7R/xW+Bb/AB3+F3wA8HfBjX/HNpH4d13S9Yn+GOn/ABB+Ia63pemeHNW8eazo82i3dlbaZeHwdIHu9YlmtQJDnWwVDC0YSxeInSxFWhKvCiqEpQjFQcoKpWvyrnasrLS6Vrm1DPsbmOMrQyrLYYjL8Ji1hMRja+Lp0XKpGaVd0KTTbVKN/is5OLsrWOZ/aR/4Jp/Gf4MfCz9n34zfDnw78WPjl8NPjB+zH8P/ANorxp488NfBXxPb+DfhHN43sJ9WuvBPiPxJo1/4u0bzPDemrbXV/rmp3+hCW2uob2XSdPt5od84rLquGhh6kY1a8K2HjWlKnRk6dPmjdJ1L8trtK9r3dtzTK+JsFjsRj8NiKuFwdfC5jXwGHoTxMZ18VGlz2rxgor3W48kkm7TvZtI9M+GX/BJ/xn8XvCH7AXjHwP4/v77Q/wBsSD4zeIPih4iu/h9LaeEf2Y/AfwS8V6RoPirxh4q8Tf8ACVy6VrVlJp8+s3+lDW7n4f2+q6zZaX4Xtbtb3WY7q32p5VKosBJVYqGMWInObT5aFPDpc0pvq3L3Eu9tTlxPFlLB1uIKNfDqM8mq0aGGh7ePtcwxFfmVOlTpcvMm5KKbXNaN57WRx/wu/YS+C2qfDT40ftQfGH9pbVvBP7IPw9+OWofAL4X/ABD8N/CS61/4k/HzxfGs2q6ddeGfhxd+LLGz8K6TceD0Hiq9udX8U6l9kSK+0dBPd6ffTW808BQ9nXxNfEulhKeI+r0qkYOdSvK9rwpp697X2N8Rn2NWKwWV4PLY183xOEhi8Thq2KjhqOAg4pyp1atSF6tW792NKOqavrofpJ+zr+wb8QfhL8ZZ/wBmz4e/tC/D3Vv2cf2rPgX8OP24/hJ8eNV/Zz0vx1q3xA079nPxj4f+JHhjwFd+FPFni3RX8FXiyavb6v42sX1XxDZapoDaNpN9p1mfEfiDS9J7qWBqUqqw1OrCeFxVKOOpV54e1SX1Vuap2m3KL0XOrcs0+XufO47PMJi8F/auJwGLhmOV4+pkWMwdLHONGnLHwq05VoypJ89lB+yk0pRlzS6RZ/P9478Z/EX9qX46634wvtH0zU/ij8bvH0Lx+H/BegWmhabqHizxZqNtp2m6P4f0DTlWC3+131xa2VrCGlubq4k8+8ubq+uLi5l8KcqmKrupaLr4qVOXLThaPtJwhGMYU43stIrlWrk295H31Ghh8pwMKEako4XBUH+8rTlVqRpUYuU51p6SnKKUpSS2jaK2R+iv7Yn/AAS+8J/syfANfiz4C/aag/aC8YaH+1VpP7HvxD8BeGPhPqHh3TPC3xkHwy1jx/4t0HQvFs/jXXbjxrL4bv7TS/C6fY/DGl/btSvb2Gb+z9T0q60hfSxeVxw9CVWliHiJwxUMHKjGjKFT20uZuMYyd5Oygo20lKTS2Pmsq4qqY/HRw+Ky76hhqmW1c2pYieKp1JywUajjTqzoRinCU6cZVHScnNLktdTiz6E1z/gh9PpH/CefCSL4vfEa9/ak+HnwYn+Les6YP2ePFFr+zJqWs2fhyz8WXvwm8P8A7Q1xryWmoeLYtFvYRBrL+GoNEuNSLaZJFa3ttqMGn7vJVepR9tX+sUqMa0n9Uq/V7NXcFUvzc8fhellI5YcZuboYr6rhllmIx0cGpLMKM8ypwlUdNYurl8VzwoOS0ble12+l+C8P/wDBLj9mDS/DP7Fur/GT9uPX/AGr/ty+APB2s/C7SdL/AGcdQ8RafoHjfxO+j2Oo6F4s8RQ/EuLTrXw9oHiHxJoHhyHXWFrPq1xd3erarY+ENFsXu5M6eV4d/UlWxjhLHU4ypQhQlUak3JSjNxdklZcrdubXaxrLifMqlTOY4LKKGIp5JiJU8TOeZUaTqU0m4exi4XnVqKMpcqTUUt5Nq/iGr/8ABLfx3osn7bPw+l8dtqv7SX7F+ueFtS1D4E+HPBNxrGofFf4L+JLjR3n+MHgHV08SQazPZ6F4e1vTfF2seHH8GXFzY6BqmjNd6nbahqIsYcZZXVX1ynzx+sYPlm6e6rUHUUJVKbvrKCacotfajvc7afE9Kf8AYdd0FTwGdUavLjKtaNOGFxtPn5cDWUo29pNxspKVtJaWVzu/2lf+CTZ/Zcl/bU1v4jfHHUbD4b/suj4SeF/hf40v/hE2jTftOfF74t+CdE8YW3w78B6VqPxGSxs4fBEWryP8QNa0jxB411Hw/oFlN4jPhi4jS60+zvFZX9VeMlOsvZYZ0oU5ONniKtSmpuMFfRQbipN9JJpHPlvFf9p/2NSw+DhLFZnPGTxNKOLpuOX4TB1akJVq0+S/NUjC9OLjFOUZxbXut3f2ev8Agml+z/8AtWfC3xLe/Av9qn4i698avCXwcv8A4maxoGv/ALL3i/w78Gm8TaB4etNZ8S/Di2+ME/ieayS+0+/nm0ay1q90u2k1VLdtYsfD81t5ltA6GXYfFU6ioYmu69KlKpJSwdVUm4q7jGd7v1t2sTjuJcwyvEU/r2VYaGDq4uGGToZrhq2MSqy5YVfq0VecYvWootOKe9zqPgx/wSU+F/xN+Hn7HXiLXf2mvihoPjL9tHRNfvvA2g+Ev2TdY+JPhPwVqnhnWP7C1e28e+M9C+LVtPpOh29+yzS+J7rw3Y6dYaRFqGuawumaRpeoXkDo5VTqQwXNiakamNpTqQSwlZxhyOz5ne6jfq0n5GWN4txOFr5xCnl+Fq0cnqU4VJ1czo4XEYlVEnGWFwlaHtKtm1Fwi3K7WyaPmiP/AIJza/rv7OXiH4wfDX4j2fxg8faf+3nffsMeF/h58N/Di634Z+IesWvhaTxPYfEnwV8Rj4hhOq+GPEUHkSaMlz4S06D+yXOs3eqw2wZExllslQnUjVjUnHH1cCoRi0nOmr87vrFO0rpq60v1PTXEdOGYLDYqh9VwyyJZ3WxFSrF1KEPdlLD1KMYu1WKlyP3tKvuNHnn7f37FV5+wh8WfAXwi1P4i6Z8TNX8U/BHwH8WNY1rRNIXS9C03VPGN74js7vw7oVyuta1/wkej6XJoO7T/ABSTpZ122uY7v+xNMUiCscfgpYCtGjOcZzlShUly/Ycl70H5xeia3tc6sgzhZ5g62Njh5YeEMbXwtOE3eU4UVB88tEoyfOrxV0ujZyP7FeiXHiD4w3+nwWE2oD/hBdemuIrdmS4jt0v9Gjae3aNZJFnR5Y1iZIpgjyK80MtusyH848QaqpZFCbnyOeNowj7vMnJKpaLv0lZ3e6t1PqstssUrq/uS0fnyn652nw402xhQuBbxr4QvI9UtdN07SbzVv7cuFS8tLmKW8tLm5uJLCRbW+0L7QwW32iRb1FvL+5f8SjiZzUoRjz/vU1eVoqLsppRta1ua3c+ilRi9VFX7bLz69jhvF+gPpl4r21tFfBJZnupILLRL2WzTUzAIreCMWthHbS6cGtLvF4d+gyPa308iQafDqS9WFxUnfmtTTjUpwak0uVTlzJtarS8F3Vu5jOlHlacVfTzW/wDkZUPhW60q51rVNFgvX1LQ5rG6uLa70/wvFaL/AGxBdQXJk1PTw6zstgjymxeQqbu73w3FpPdNNXbLExnRpwxE6cYVPbRpy5pSlJ0OSUIu60vJ8ifRJWv0540XKpaHwrfXa606dfPUx9etNKtLuGc6lpavPqE8FtPbajazR35S4e8v1eKJryJntNMit4EYQD5DYFvOi82S7MNUjU9pGVKo/ZqneN7Qpt8t3GS1s277X19Qq0qtNpxspN7tXvG2sbdU9zR/s/w3qXhT7V4qls5RZ6NKNSj1Sx0e+ika7fT10i2ubO+MNpcCNgYI9PiuTKZnDWBWRbOO72pVq1DFzhh4tOrVpuLhOaq04qX7yTmpWcbbXTtZ6M569H21Ne3hTk03bmgrPayi979Ox4J4m/ZQ8F+J7u0vPDF7e+FhqgvZo4LaxvtSgiuIYnnk057GZIUe7sWwk8VhdW0TQxtMqxqJjB9VheLsZh1KOIisZGm4ptuNF3bs3Ko7q8UleUvdW8nZHjVsio1VKVOLoz11u5Rv091qy33Wy22Pl/xt+zd8T/BrI8em2/ii0kS0YS+GZm1C7imvGKJZT6SUi1M3sL7I7mO0truCGSWFPtLGVM/WYDifKca4wlXeErSsuTEQlFOTsl7OauqkG3yxqR91tSX2WeLiMkzChGVRU1WppP3qbd1bdyTWkUtXbU8FIdGZJFMbrwyOCrKfRlbBB9iAa+hTi0pQkpxkrqUdmr20vqeVKLi+WWkluhKBC0AFAH6Wf8Eu9SudK+MnxRu7OOeS5HwM8QRweQcMksnjj4fKkjHOdiHk4yc4IBIxWGJly035p/odGGip1VGWsXuu59SeLvhLrnxP8QG3s5p9R1KVpXksnj4tg00Xn3TO/wAiCIuZCcMxP8HAJ5qdeVNWS313t0Pcr06bg+f4bJLysj1uz/Zm+H3wuXytE0ka1rE9mkeoajqES3M5uOGmFobiORYonkKkrEFxGqbRgFQqmIq1N5ySWlk2ttFqrM5sNSowTcKULtvWSTk9nfXVX3trY4qX9mTVNbvPtsdxLpNrMjyCKyle3EYI3qF8tEPmFt0G7eu3ZGqDGwM44ioklvZW97Xote99N/XubVI0nbVws1dQ91NWd00nrd9f1H654I0b4E/DD4g+NruPda+HdA1HX2DKS+oatbW32TR7Ji7r5kmsa5NZWC/M7PNcqdrIgRapRqYvEUaTfvVKkYQ6KOt7LySX3GVetRwmFr14XgqdKU7rva177u99erP5qfHVlf8Aihrjxa0C7HuobGWRUkAa/ltvOliKMpbESRpPdGN1Mcl0mI2LkV+iYSUaNqDd56NrT4Erc2++mx+TZjB4l/WUlyXavvzSk2+V325b30vqd/pXgrUtF8M6Pp8GnNI2t3dhrOpbfNTyRFcR+XbrIInWMMASXLlyEKgLv3Nyzr0q9eU3qqd6cV53aevm29D0KWEqYXDUqS0VeUKk7aNe8mkreSV9r99SxdaFa/EWSXR9VF1GtjE8miahHFJJqUR2zFYQAkgcsi25cTDzZkMihkKxrFMassI+eK+NrnhfRp2ilffbXYVXDwzKUqVTm/cxfspJvmjKMmpXf2tU99tlofqT/wAE9/2GU+OvwU8T6x4W8caDZ6jbTfFf4X+O9F1zRL29+13Hi7wwbLRNVSUzqri307VrS6tIo0RbDVNPW/8ANlubGKJfJzPG1Y4t8y0bw88PFNtxhTi3K11Z61JR6aK57WVYTB08vdGL5ZTo42hinLW9TESlGlNvW7VOMGrrd22R+Of7RX7MfxB/Zp+LmtfCH4nvoP8Awk2lfYL3PhvWbfX7GSw1e1+2aXJ9qtDBLayy2csE82maha2OoWkcsElzaxxXELzfV4PH0cXQVWmpLlT51Japx+L1128tWfB4zKquDrujWcfekuTl1Tg0lH5tLXzZ4t4i05dJ/wBECxNNFBBcXM7bt8jOE3IrvgIAiB49g4yrEKxwOqjVVZOVtIycUvNJNS9ddjmxVJ0JQglZumpNrdxk5Jxav5a+pD4O0R9Z1lIz5bWtqj319Ku0RQxxAMGZ8tBFHJJti3yFCofexwQQsRWVGF7XlJ2S9ScJQ9vWUX/DipTqeiV4x7Wk00/LYp+Kbz7ZqU+EglZXSJzDJvjmWNgiqshUxygTbCiqxi2RhweVFVQjy0o+d2/m9icVJ1Krv9lpJ+Stb7lp8jFggM9yxliV2H72V2JTA5Zm2ptT5dxyHIwuD5YLE1pJ8sb+djKEeeSjtfqS33lRSGNzMPKLSoxYPG0exVhd2bZyjCRvMUMDu2lOeGtYqXe+npYmTjBtN9/w/pES2czzO4jtSFAidpnjUo5fcJMrjLb1KhyGAVssd3KjlGPxX8reQRpyl8Kvbf57GY8Yj8wEsUEyhpPlZWBdAzsG6qWDbT/G3H3jxRmW40nWLJt1likLbWjXgE7B914ydpyDvI2/MWR8owCK5XH4o3vt/TRQvbVHlgFv5hxCRMJI8RCZhMpiVuC3lxMN2QHeQ/KOlaU3GMXOTtq4277u+l/5X5GVWF6kOXeS5UunRn2x8L/gSfDWg6B8QPFVpFbWMUaanP8AapId93eGKK90rTY4yGZVt4zBeXk0p8qSSQ2jKzRqH+bxuZ+1r18LQk1LmdOPZ8t1Vk/NNNW2ae59tlfD7oYehj8VCPLye0fecpcrowX/AG62/LlPWdLtj4iknXU7eOG6uXuJZJohCtxDCGeWRUKKxU5SPdEuY1MpjDK2Q/nyfs/ZqDtGKi7d7KyfkezCH1hVOaFpyu3d6q71Xydl9/Q+YPiR8J7nSNRufKt50tPNMz3PltGwGWyrrIIgWRs9YkRt2UCtuVPcwmPhOHK5XlZXXS6tf7j5fMcqnTrNwVk23LTdX3drGFpng9I2QyvcTw21pLJAY1REb9w3ltJITmOIFJPMkQM5I2oVxvW62LjyySuneOq9V3OajgPfjLmdrS3XWzSVv8Vj2HwL4M3PZ3V3byJZs0iyxeU8sboMJKVMmcr8rZUGSUB1CkHzMediq6kpJPVJWenW0n/ke3gMFa0qkVu+ZfN8v36M+yvh/wDC6yvWjMVluRkKGTaXkgYYaNXZkQJk7U2j5UDIXfO5R4NfGuKWuqvdX03aX+a0Pr8Hl8JWlGK9fRWf9f8ADn3j4B+GsWjzwtLGkmFKvENjO0gKoX2cIsmwqdruz7UDABVUt8/VxEqt9dL6366/1sfTUMNGik+v9I+1fBnhuFYFliSUAKq4kjCBUADlQHYblKZXBUEntnArnNamj+R9G6Ho9vBYySSyKWNpcT4SNduFRihKMEaQxsOFBxn5d3QjnxemFxWl/wDZ62m137KWj9TiVVyr09LWqQXyU7/rt+J8az3VxrOq2dnYut0bLTJ9S1S6jeNLe78ma5co8cF5bqthG08msXlla3sk8MV/Z/ZUnitRZV+B0oKNHnmuWMpJRtraTjDma2+JWi/Q/WnOMZuLvdydrecmvzLmmRau93psuoWkS2z3ETRzaf5baZbTrd+fazJNM6zy2d1N5wtLdkjjtXdLeztRDc7W2wEoyx+EjDWSxeH0fb20PXXcxx3+44xf9QuI9f4Mz+ZnUP8AkIX/AP1+3X/o+Sv6ql8dT/HL9D88h/Dh/gp/+maRUpFBQAUAFABQAUAd/wDCfxhZfD34p/DPx9qVnc6jp3gf4g+C/F+oafZtEl5f2PhrxJputXdlavMywpc3VvZSQQPKyxrLIrOQoNaUZqnVpzeqhOMmlu7O9vnsc+KoyxGGxFCDUZ1aNSnByTaUpQajdRTdr2Wif3H3P8bP+CgVz4k/4KV6l/wUH+Dvha98OzQfEjwL4/8AD3g3xnPb3M0sXhfwj4Z8L6z4f1+50S42Gx8RW+karZXE2m3SXMWm6pvglivEDJ318wlPNJZhQg4N1Y1FColzW5IwqRfnKPMoy84ytfQ8LA8Pxhw0uH8dVUubC4mhOth4zajOrVrVqNSEZU3P91UnTlL3NHCVmlaa9/8A21f27f2Vv2mvBnxM8VeCfFf/AAUr8KfF74qXUWsX/wAEfF/x88MeJ/2QfC2r6pqWn33iaw07T7y51PxzrnhQuuqX+h+Hv7O8MabpeqT2UGk2Wh+GNOsvDltti8VhMQq3JHMqdSs5S5auKjPDxlLWV6TkpOOr5Y8u9ntty5Pk2bZZUw1LE/6u1cJhYSp/W6eAlHNKlN05whL27pQiqyvBVJOV5R5k25NyfyR8Sf2tPCHjT/gn3+zp+x9ZeE/Edn4y+C3xd+JfxF1jxfdXOmnw3rOneO59Ze307TLWGV9ThvbKO9sRcSXUKQO8Vx5bkGNm5K1enPAYbBWnGdCrUqSm0uSSqU3SSi77pe9bXtpuephsqrUc+x+bzq03RxmEw9CNGEK061N0nF881Gm4uM+XRqV0rO2jv+n1j/wWV+A3g+X4I/FHwh8NP2l9U+MfwS/Y78Kfsm6d8NfEHxO8J6J+yt4zh8P+Gtb0g+NviL4I0rTNY8SeMZotT16e/j0We+0+0v7fSdAhM2l6jp0Wqx+s84wydGrGli5VqWEjhPZyq04YVqEHFVZ0ZS5pptvmtHWCUU7o+W/1MzGUMXg6mIyp4PFZs80liqWFxFXNaPPVg40aVR04OlFqFnFSa5239rTy34U/8Fdfh38NNY+FguPg74r8TeDvhv8AsE/AP4AL4Tv9U0eCxv8A9pz9m/4uT/Gn4Y/GYpBcBD4T0PxlPPLb2ThNeSK7u/3e2WWCXKjm0aMoyVGpUhTwdCjyWVOP1jDVKlWnV+1y0rzjrra0t7HRi+EMTi6ddPHUIVq+e4zMJVuTESl9Sx+Go4TE4OUvZLnrTowlFwdotOKb992X4Ef8FavhT8PtJ/YK0v4jfCX4heMdV/Za8CftZeDPGnxDstb0Cfxzba3+0t4l8Pa1Z/Fj4T3OuS3EB+IHhG00rVbRpPFkttHfPr9/Kt9FJIZlijmtCEMAqtCtOWFpYmhUlZRl++UWq9Jt2jOLTUW9L63Vi8XwnjKn9trD4zD0qeZYvLcRh6Xs8S6LpYCM/bYTF2pwcaWJc6aUo31oqPL7ycdXxT/wVb+BkWm/sk+GfDWlfte/EzTv2YP209H/AGlLnx1+0r8TPB/xD+KHj7wjp9jN52h3GsadDYW+kat/aE4h0vR5Zta03TbOOWVvEl2159ltKWaYdRwMYwxk1hsZLEyqV6kK05xknfWM5ctm+rd301Ihwvj285rVHlGGea5O8qhRy/D4rD4XD1W4ctWpTcKlotQ9+aceaT1itzyXW/8AgrBrfjfwH/wUr+H3xN1P47fEHw3+2FrUV38ANB8WfEW98UeH/gLosPxJ8YeM49DTR9e1u7sdGsP7I1jwvojWfgu1htBF4bggETWlpYIuMs1dWnmcav1iosVC1GnJu0LVVNQ5HzKnpHlum+bsuWz6lwqqVXhuvh6eX0auVwSzCdHDzjWx03GipKnUpxm6lRunO0aiV+Zvm0sfCn7KXiX9kXwZ4q1nxf8AtW+FPjt47j8LpoPiD4Y+Cvg34h8I+FNH8WeKdJ1X7bd+Hvil4k16CbxFoXg7VLeG1tZtW8BAeKbJHvHsdtw1tcW/DhJYOFX2mLhiZ+y/eUY4d2vVjeym+l7+69bWeh7mbUM3xFKNDK62Cw6qqrSxdfFUaladOlUhyKVCEVKk7KU3UVWLvaHK1aV/q/4X/wDBTnXx/wAFQ9A/4KK/Hvw/rPi1NO1nxtc/8ID4Tv7SN9B8Mat8L/F3w48G+DvDM+rNaWMem+GLbX9Oe6uZ47efWJbbVdbvVl1vV7ya466WZP8AtT+0q6lK03JUYatQdOVOMKaf8vNdvS+1tbnkYrhhf6sS4fwFWnC7wznVqwqfvakaiq4qtPkVVr201zKDb5OblTmk2dt4V/bms/2n/DP7L/wY+N2keOviD+0j8OP21vAfiL4OftCeINWtPEHiRPg54r8d6JJqHwj8deItau7vxhrUFnruo32taHc/bL6Owew8P6RZrYadZzie1j1i6eFw9WFaeKp4ui6OI5OZKl7RSdOUm07cvrb0RnUySeUVcwxmDqYbD5biMkq08fg4pwhLF0sNKmq9GkvdjOS32um73b0/RX9vT9s39mr9ib9u79t/4jfCbwP8e9Z/bt8c+ET8Hpdf8Wax8OIP2fPhzYeMPhx8OJrb4k+AoNL01/iFe+MtO0rSNCaLRtejGmNfz60j6vJY3SRV347F4PB5hmFanTxFTGScqN4pKjRvSp2l1vKUZ7pRsr781zwcjybMs6yLIMNisRl9PJaE6GL9nSp1446qqFfEy9nVnUl7LkdVrm5bvmUJJe60/nb9nn/grp+zp8H/AAN+xY9z4R/a98L+K/2VfDEPgjX/AIN/Bz4oeBfCH7L/AMV/OTWV134seOvDVxpkuseLviD4gvdcvdfv9JvrDSIDrBSQ+LpZEnu7znw+a4WhDAy5MR7XBwjGrSpVoU8PVk1GXtJOfLF1JOLbVm/eetlc7cy4UzDFTzyFOtldSGbVI1KWJxlDFVMywlNOFsLh63vRpQpezjHngrOEOSMFCTPmPw9/wUf+F3h34UfDr4bQfDrx5cS+Cv8Agq3pH/BQO71OfUNBVdQ8B6UL62XwHFGt07L4vmsZbTdeSMujees5+0YCs3PHMaSo0aPLPmo5l9flazi6bcZRpprTnkorZuNm7N8vvem+G8XVxeNxEa9FrE8Of2LDljiH/tMo4fmrP9z/AAo+xk+a13zLRXuux1X/AIK76/4p8T/8FGB431b4++M/hl+118Nvil4G+CPw18S/Em+13wx8FZ/HepXVzpNz/wAI5q+uXfh/S7LRdPnTSvK8I2ULpZGS2tlW2by6v+1k3md3iqlPGc/sqTn7RYdyd7uDUVG2i5U/dt8T64rhJQpcO+whl1PEZTjKNbH4mnD2dTFRpU1TbU+VTlKTTkpz6vWPV8r8Zv20/wBij9sn4R/DfWP2s/hf+0rof7WXwR+B1p8FfCnjT4CeKfh2Phl8W7Dwpb3k3gHUfinp/wARLfUNX8Jyabq19f3GtP4G0q9vtTGta3K19LbL4Z0jwzNfHYHF0acsXh8V9YoUfYxqUa8PZ1FG6hGorqcbysrezk77u2pvgslzvJcVioZVjcA8rxmMeNqUsbh6tXEUpzqXrKi4wkqk5Qvye/BSvGPuyu39L/Dv/gsL8BPhnafsl/EfS/h9+1Pqfxm/ZU/ZZ8Kfs52nw8s/ix4T8G/s0fEqbRfBWo+GL7xB4/0Kz0XxB4r1m3j1PWJtd0q1X7KWudC8MNcxwz6b57dVPN6FD6pNUcW6mFwlPDRpqrThSqNxUbzipOd9dF7N+8lK9keVW4Qx9eOZ4R4jKIYbNMxlj54iWFqzzXD89VVVSw05xpRpOSSTp+0ScpO0m5a+G/DX/grxqnwp8AfsA/Drwt4c8Ww+Cf2drz476X+1D8M31K0X4TftDfD745+O01nUPDDeAYtQTQNV/wCEc8Jar4t0/wAMR+NNPutP0LXtRtbuyt3svtsM+VPN3Sp4GEKdXkw/t4YqlUV6VeNdqEoqN9fZ2b1v72tlbXsxPB8cVWz6tVq0vbY/6tLLcRH208Xl9bDQ5IzrTjRdpTaXtnCpfl509TD8B/tufsVeI/hB8bf2Nvjz8I/j1ov7I3iH9pXWv2lf2fNU+Cmr+Bp/jJ8GNSv7W40iz8AXdh48u5fCniXw/beHLy90VNavdXuNVhivtTmltr65vrC58P5rGYGdCvgq9Ku8I8T7fDewVqlBL7LinZxlrZ3Vk/hbOipkmdUsfgM5wWJwFTN6eXwwGYrG08S8HjZU5J+3pzjSjJuahG6STbjfnSdj1nwb/wAFffhr4V/ag+FnjO1+EXj6x/Zj/Zx/ZR8T/sqfAn4bwa/4d1Dx7/Z2uaVpmiXXxG8c6xJBpejSeKvFFnplpN4istK8zT7R9N0uGye9uV1HVr/SObUaeJoShRq/V8PhamGowi+ea9ompSm7R5bJq697bucVXhHF1cqr0ZYyhUzPG5xQzTG1JQdOhF03VvQowajJqHteZVJe83vfRR+dP+CPGnfCrQv2ifij+0d8WdM1/X9M/Yu/Zv8AiL+1b4Y8LaFe6XYjxL428A654M8N+HdM1GXVNOvx5UV341Op6Q9rLp8tr4o0/QL+4ubnTbW/0vUOTJ1RhiK9eq/aRwWFliKag0pSnT5Kas3pTqbSV3JRdrvqejxjPFVcDhsswlSnD+2syo5dWqyjKXJTnTqVJuMoNT5N41VFc1Sm7LlaSf1f4P8Aj5+yh8b/ANiL9qv4T+DNM/ap8G6/8AvHGt/8FLNA+JnxF+Jvwn8V+JPEf7Ql6/hD4EeHNK1yXQfhHoFjP4WvfFPxD0XxHqdjBpNprV3qEV2IfE1rFcR2y+hTxGGxOCxkaMMVTnhpPMITrVIVYe1UqUEm4SafRuPMnZPZSTPGq4HNcDnuT4rGVcvq0sfTjw3PD4HB4mnTjlns69erFQqKrzVFRpxg5fDJqM5R3Tz/ANoL/gqV+zb+1X4f1T4l/EXWf+Cjfwd/aD1XwFa+H9a+GH7PH7QHh/Sv2T/Evi3SdCOj2viWfTPFl1qPinwvpWumKzHiLw54d8PGN7KF997qfiK71bxRq2WIzHCYlupNZlHESpqNSNHFRpUJSjDl54wlJNxb3Si7rS9zqy7hrNcrUMLQlw7i8DSqyqQxGYZbKeYU6M6nPyOfsYtyjdqnzSfJpZ2SUfpn4v8Aj/8AZA+D37IX/BGP4oftS+Ef2gfGXiz4bfB3xF8RPgx4Z+Emo/Da18D+KNe8MeLvhx4j/wCEb+MSeOLKbWYfCmqXVr4cia98JTT3yaXLrVrJpk7z2s0W1WeFpYXJKmJpVqrhheaCpSpw2n7yk6k47+600pWV/I8rBYfN8ZmfGGFyuvl1CnicXChiqmNp151Kaq4etCFSh7FpNQvL2kJuPM+SzVmfnVf/APBVXUrm3/bT+L+j+F/E3gz9sv8Aa7+I3hu2sPjh4Z1iytbr4K/s8+HU0WKL4a/DfxDALHxTpXiG90jRrLwhqviGwi0x9S0PStE1Jp7fW9Lsprbj/tb3cbWVOtDGYyUZ86XLHDYaMFC0Zatc1k3ZK9kntr9BHhhxlkeDq1aVXJ8owdRywU4VZrG5jPmvWxVCKnH2d5tqjOUr2lFTSbZ6z+1B/wAFc/h/+1bdftx+DPil8NPiT4q+Cvx70P4b+Jf2ZPDviLxBoepeIf2Yvjh8NvAWjeG08ReFpryTUdP8P+E/HfiCyvb/AMfWfhJrK/1PRb3VdOghW48V+Jrm76K+b0cU8bCtTqzp4iEJYWDSjUw1SlSUHbV/xWou6cfhs77nDlvCGJyt5JXwuKw0cXgqteOZTowxMKWZYCrVVR0W/Yt1cRB2cZSTjJpXUbRa9+0r/gtB+zLpWu+HPHem+B/2yPD0z/s6XvwD1L9m3w98UfAFn+yJ8MLdPBMXhXTta+Fvw+Wwj1HWr15rSC4l1HWpvCl/psdzcGH+0Y4bexOks6w/P7X2OKpWw88L9X9vh4UKMpRsuWCq2m299KZyT4MzWpRlh5YnKKsXmsce8wq4fFPNsVaq6nJOvNVZRpxTs4JyUtW9dF498D/+CsvwX+GPwI/Yw8Eaiv7beg+NP2PotQvm8K/BH40eFfhl8FPjrqNz4+i8dxaD8YtNn07xDqviDwdK1pH4fvbT+y1uW0LVvElpHG/9pK0WFHNMPToYWE4Yp1MHGUJRpYuhToVHKXNy1Fzuya+z72uutjsxfCuYYjHZ5Upf2DUp5xOLhWxeExNbE4G1B05TwSUKThKN3NLnS54wl9k8S/4ey6p4e/Zm/ai+E/wp+GNv8MviZ+0l+2L8Vf2iNP8AGej3GnTaf8F/APxX8FWPg/W/Cfw0uY7Sw1DS/HJ0Ndb8Er4ys9O0wWPgvxLrr6JDpet3VlPpY81bw2Lo0IulWxWJrYiNS0Z06EK1P2coQmrKU4rRNcqabaOuHCMZ5pleJxWLli8Ll2U4bAzpzdf2mNrYWo60a2IVVJfVJ1LVOWVSq1VjSlLmSZ8t/t7ftXeFf2ufH/wX8W+EfCuv+ErL4YfsyfCP4E6hZ+IbnTrm41LWPhumuwXmt2TabJLFFpmoxapbNaQzsLqMxSrKoGwnhx+Lji6tOUac6ap0adJqo7tunFRupWXOnZvmsummunq8P5XXyjCYuhXq0q0sTmOJxynS9o1FV2v3c3OnGPtI2u+WUk7u2iu839gpGb45XTrbXVxs8D6181tDBKLUS6toMH2i4aU7oLb995Es0STOTOkTQvBJOp/NvEKmq2Q0abcEpY+N3NXS5YVpaarX3bJ9L312PrcrdsV/3Dl/7afuvH4X8RPqLf2fpmladqmkTXtjpusW6w6TBbs9hptjcW9rrd9fXtraXv27VDq01nHBbavJOqQ/2lBBcPLpX4FzUqbUeab5uSfxTqRVlzWUYQbl2ukrbtaM+mVnutO39L9DlPEMt7NrS32pamXmu4r54LrR59B8Q6c0F/dM1vczW6aAbnw1BNdyafLGp1YWTa20tnHpZ0uCCORKMHCq1GF+aMlUlGrCbXOm3GMpqMuVXWtNXSdujKioyklay10+X9M8wmWw8MpcJeJbvBAf7QvFit7WGHUpr0Tabd/6RCmoQw6haz/aLG70+5sJE09LmS6kFw8S3Vt3qpUn7rvUm4/u5Jaq8dJcvX3bO3NtsZzoxVRuK5Xpzdb+6l0ttp0ex4h4ottAvrjWFslN9J9sjbRdWQ2UVpplhOqRlYrW2/0SGaCTTGguCkjEx3kaxxLJHDNb+ph5yw7S5E+aEY1KdRNKrU5UlOSjJNXeqSel1r3idOMocsr+78LTs029107/AH/fPa+HotRiOp3l9HrNtPYSRRNq8VjGXN7aWBtSm+ygtf8AQbiO3vkmjFn5D/aW33csojsZniqkKnKuTDzuvcp89oN/Gk5Sk7y097S3YzjRgo3d5NO/vavva/b8tT2yx0/U7EafDp9rJcCefUftEl22i3E1vcavZ3WmXVgDq+jbWcGwtpL6K9kFytuR5tnJDdwzWPC6u8XKMYwvDkUdXHdtyvvK7V/mPkg5K0Utl3679DkNS0rVrebRn1lriz09Zo9Eumt7Sz1JrFBqd1efbJpQlmkt1ZiOW2tmt4POmsbfTyZraBraF3TlTneNN2bva9RxvK2i5YpSd3ZXU4t7Xi0mbqNk13+XT5nE+Ifh94E8dQzReMfAmk6rq0kVjNDexotjqkVlsaFjJqPh2S11eJI7iBpzJcS3OnRym5soI/7Pe3js/UwWc5plc1UwmPrxp2/hTl7bDSns70a3tJK6Si+SrFNRVuV3b48RluDxcHGrhaUrvWrGPJUSttzK78727XPn/wARfsLjV/tMvwx8WJHeR3ttbnQvF4KWq2k821tUPiOztYWs4BE4lh0ufRr668u3uVOqXM4gjm+vwPiHGDhDNcJBXXvYjByjG7Wj/wBmrVLu/TlrWWt7s+YxfCklz1MFXbi3pSr35Y+Sqcz9fg1Pjfx38IfiT8Ni7+MPCOq6Zp63dzYxa4kJvfD11c2l3c2MkVtrll9o0ySRri0nEcBuEuHjTzRCEINfdZfneV5rFPAYunXnyOpKjJ+wrQjGyu4V/Z33ekXK1tbXV/mcVgMZgpOOJw9SmlvO16en97R9unU84r1TkP02/wCCVqiT45/EODbKz3HwW1uGJopWhaN28c/D8796jIwobGWUZOc5Arkxb92K/m5v0/zN8PpJvtb9f8j+in4c/DTS9D0yfU7m02a3qqyG7uS1tM4tRKQixukYdUKgF1ZpGLnluEKZ0aV481/K1v1v+BtiMU6k7U37itbr73Ut6j4Y08yTnyViaEH5ygGZdql2aNlXGFGRhRhG2nDbjUunq9er6f8ABM41ZrW6enb/AIJ5vrGjiHe8YWOOFmKosb7SgjMZUiMoDklWVEKljhhkCsXo2uzaN4y673X56n5l/wDBRG6uJ/hL4T+HmlMbJvHfi6e81Myyzw/afD/hCwivZUuPICIbWTU9U0idhKcZsZJseZDui9LKpRhXlWlvSXueUpWtL5JNWt13Rz5hTnXw8acHFKq3z8zsuSN043s/idntpZ+p8M+C/wBkybxp8NvBNreSvoOiWHiHUfEus3ASSb7db39vbzqsO+KDbdfZ7K1ihMpuI5IpYzGDIojk66mZulXxFSKc5SgqUdeVQSer2le99tLdxRyWFXBYWlO0fZ1XiK1o86qRmrKO8bXtbmd+9rnMfEvwdaab4/03w9Z2TJ4esIZ9TMzIJ7azs7KKOJLmC4Je+SOW9S2RRFcJbxz3SzPZieRVZ4Ou5UJVHL95zuO3d82/+HT5XDGYeKxVClGk/YRipbe5HlTtG99btLWy1drdT6V/Yd/ZR+HXx08f+OfB3jZLt7Sz8G6ld2NxpEv2DUtI1db3w9BY65ZagYHhup7Yq6i01GK6tLgrOl7ptxa3DqCviq1P2Uk1Z35otXUviXfdbrez2MJYWhCNSSjZynb3XytX97R66a2a6q+x+qP7I37NF/8AsUan8aoPFnjfwxq3gbV7fRPENjeWem3Wm60+n6ONYN14k8VWsbTWWlSWsOoXtrcGxkvbW9itRqUs1nFbLZRceKxKxPLa6nGDjNOXM0nLmu3ZdHorWW1+o6VNexdKMKak5zinCCjKTlTlyqbu72cuvbofkBrv/BM/9qj9pv41+OP2kPGVj4Q8FeHvHHiHWfG10/jTxYl5dQW8N3cCw0nRrLw3Z+JpZtK02ztbTT9Nlu5dLW80yCCdVmWSGEe5RzejQwdPDYeMlU5OSTSXLeWl27XXmrX8+p4NbKqlXMp4jFTiofG09ZQlTikqdtpcyStL3bbcp+A/jHWLPU/El7erAkKTtmGCAzRoY0dkgVvNR3WVkjjDgDaxUFiJmdl+swkOWhTblflSbaVr6KTe+m9uux8Xja1OeJq6W5pNKHldxte1ulj1xdBn8DfCx9X1C2EWueO2t7q0je2aS5ttIh3T2k0rzRCSE3iyRXAdP3U9k8KkttZDxOt9bzD2dN/u8N7snfepdt6aWai49WerHDvL8pnVnD2dbGtTprmvelG17u3VqfRW+Z83xwvPFIkjQBGdZAskcRlEo3bDHNKpmjjODG8SmNCSWZOufZ2SXRK33dT5dczsnK7bau9FrJvz2vr951L6XPb6ZJeNPAsl2nlxiFxEYSFC7n8woHYD5XMbyE5UpgBlHPKrGU+Va2W//AsdsaLpwu5RblraLvbpq9PyOWDjzpYjLOZoo2WOYOSJkZHWRSwC4hZWkcxncgyUaNeWXoWsVLvfT0t/mcP2pR7W173v/kSGBLT7PdSxs8M8LyKJgWaHaQjYKgF9/wA7IyMeA25g2/MKUnKSi+Xltrve9/u289zVKKjGUo83Ne2vLy231s73v5Wt5mcoN3NNOT5bNhmJkYN5CO2AcKfNCnIcSuzklSm8ruGl/djH+W+ve9v63Mr3lKXd3/M2k04taq0boxlbi3kdk3SgBUXO1VUzNk4c4+TDSK5UDPnSlZ6RW8t7fL/gm8aLlFOLvKT0jb9b/oYc1rKLvy7iFI5YTteNWZWA3EhUXLbHxzlACpwx2k86xkrStqpRaT8pLR/drY5pxlGfLKNt03fZvpa343/4H6javLqnjD4f+BBC93FY3mg6bc27tNJbrL5sKx6kx3Qqf3Nyk0Lsih2wjRYG1T8UoU8Pi8YpP3/bNPS2jlJxfX4kuby2u9z9TlKrjcDgORWjUo03a99FGPNHZaRk+Xzvey2fReE/C1zbS2iRQfZHilXFvhY7RJ4JcCUy52ztHI6SRz7iyoDMctGQcq84qM5N2Tbs997tfkdGGwsuazjblnov5Wm1p3stPM9nvPhbc+JoXu7uezvJZrfe9tERM1yu7zLhkkJjUOs8ikIBIzsrNhdokbzIYxUrqLs+a/N89Va3Xbf8T16uXuuve5JSa1V/evazdraPurv1OWvP2dk0q4j0yK6sg01okkghDOXk82T/AEZ2mtCjOJF2Hy0njJ2SvMQcQ9Ucxc1KT3VvO/5WOL+w4xnCK5G5X5oXd3ZN7PTRWfXY7TRPgjLDDEJIjKWACrHbvEsWC7q25I41IZkAZmlbdgFVTdsXnq4/4ui0Xmr2/r/gnXSyqNP3eWKf3tdfnf5fM+rfhn4KS2to7YWipJHBbQXEqjakqqs+5eY03ugbfvlDybZwozk15FerKbWt4tv56dfM9mhTjRilyq6/4P5o+wfCvgqExwlkdHXYBgZwCfvNu3hCQRtxtOxtzj5yBgaTkknJ6Jb9f6/q59E+HvCscBhbdtBYKsRVygA29d43Y3BmcLgOSCeu5n3OSrVjOLS1Vnrfr6W/U9fGl40i+eMxmYafexRxLbrc+ZKbZ0jRoirRSReYQZI5E8srkOyrvIxxK/2TEyuklQrN32sqcm2/l5HPSdqtL/r5B/8AkyPzxk0zWdOk1K+1Cwln1SXWNInnvrjTRbBooPsgkl0y2mv2+z2dtGbxo7O7t7tpJ59Osbm01a1smhvP55UqcqcVTUfZxoty5Zcyim521sruUt9rXW5+xKer03m+vd+nT+mYU513+0obO61m7a5sbqzInTTmRGa7VrAOxaLUrOWOFJBJG0VnYPbpCbl5Yo9QvjqPrZbCnPF4Sola+Kw3omp0189NenbsYY92wWMb0j9VxGvn7KXz7devkfzb6h/yEL//AK/br/0fJX9Qy+Op/jl+h+ew/hw/wU//AEzSKlIoKACgDufhl8NvGnxi+Ingj4U/DnRJvEfjv4ieKNG8H+E9Ehmt7U6hrmvXsVhYQy3l5LBY2FoJplkvdRv7i2sNOs0nvr65t7S3mmTSjSqV6tOhSjzVas1CEW7Jt3ers7JJN3t0OfFYmhg8PWxWJqKlQoUqlarUltGFKEqk2/Pli7LrK0etzr/2h/hb4b+CPxl8b/CXwx8TdF+L9r4BvrTw3rPjzw1pOoaT4Z1Hxnp2mWUPj3TPDP8Aajm81nw74Z8aDXvDOieLDFaW3jLTdItvFNhY2Vhq9tbR3iKMaNWdONRVVC0XOKtF1NVUjHV3UGrKWnNvaOxll2Kq43BUcVXwzwc67lOGGlUVWpHDu0qFWq1Cn7OpVhJSlR5W6TvFzk1c8XrA7Tufhh4A1T4rfEr4ffC/Q9R0LSNa+I3jbwt4F0nVvFGpDR/Demal4s1yx0Gx1DX9VMVwdO0azub+O41O8W3uJLezjmljt55FWJ7pwdWpTpxaTqThBOTslzSSu35Xv57aHPisTDB4aviqkas6eHo1K04UYe0qyjTi5NU6aa5pNLRXR1P7QXwX1z9nX40/Ef4IeJfEXg/xZr/w08SXXhjV/EHgLV5dd8J6jfWkcMk7aTqVxZ6fcyC3ab7JfW93Y2d5p+pW95p15bw3VrKgvEUZYetUoSlCcqcuVypy5oPRPR/OzXSV1d2uZ5fjYZjg8PjadOtRp4mn7SFPEQ9nWjFtpe0hd8rdrpXejTvqeO1idgUAFABQAUAFABQAUAFAFvT9Q1DSdQsNW0m/vNL1TS7y21HTNT065nstQ07ULKeO5sr6xvLaSK4tLy0uYo7i2uYJI5oJo0lidXVWAm004ylGSd1KLtKL7p9GJqMoyjOMZxnGUJQkrxlGStJSXVNGj4l8UeJ/GmuX/ifxl4j17xd4l1VoX1TxD4n1fUNe13UntraGyt3v9W1W5u7+8aCztre0ha4uJDFbW8EEZWKJEVylOcuecnOTXvTn71SVtI3n2S0tbV2d1axFOjSoQhSoUoUaVOLjCnTjywV3du3dvVmHSNAoAKACmld22DRbuy77jxHK0ghSKVpiSohWNzKWAJYeWFL5UAkjbwAScAUOLvyrV/d0v5kylGKcnOMYq3vTfJHV21etrvRd20uozkZBBBBIIIIIIOCCDg5B4x1zRZ3s9H9/+RWm7dl3/L7z6j/Zy/ZH+JX7Stt8RPEHh/xB8M/hr8OfhFbeHZ/ih8W/jV42tfh/8OPA83jHUbrR/CGm6vq0tpqeqXGr+J9WsrvT9H0vR9F1S8nuLd1kihUozdOHwdbE+1cHSjSocqqVatT2cYuaulqndvpqeXmGb4XLqmGozhicTiMbKpHC4XCUlWxNf2MYzryhTc4R5KNOSlKbmlf3dNz3Hwt/wTt8YJ+1HB+yP8Yfid4D+EXxG+IHw+0/xT+zt4wlu08ZfB344+IPFs2nTfCzS9I+IOhXSw6X4V+KNidasvDPjBNO1WceLLTTPCs3ht9V1QQW+8MuksUsLXqwozqUnUw8lapCtJ3VOF+aHKpyXLze9y3vZ7HBU4ioyyt5vgcNWxuGoYh0swpJTo4vAU6U2sTOth5Up81WhTXtXRjNQmmkq61kvhnxR4e8bfDDxZ4y8AeKLHWfB3i7wzq2t+BvHHhy5eawv7HU9F1RrHXPDusQxSKJVtNU04xXNrIZbdri1R8PsRq4Je0pyqUpXhKnOUJxafxJK9npdNNWdj3KdTD4ulSr0nTr0J8tbD1XHmjKEkpUq0NfdlKDjLd8krxu+W75eK6uoI7qG3urm3hvoEtr6GCeWKK9t47iG7S3u40ZVuIUura3uVimDos8EMwUSRoypSkk0nZPdW3/ABRq4xk4ScYOVNuUG43cXJcrad+2i7XfcgPII9aRX9f1e51Gu+N/GvinS/Deh+J/GPinxJovgyxl0zwfo+veINW1fS/Cmmzi3WfT/DWn6heXNpoVjMtnaCW00uK1gkFrbh4yIIttyqVJqKnOclC6hGTvGCdrqCt7qdlffZGNLD0KMqk6VGjSnWadWdOlTpzquN+V1ZQjH2jjzSs2tLvuzmKg2CgAoAKACgAoA+6/+Cd9zFafH69uJrqG1ji+HniPcLi5S0hufM1PQIFtGmlDwnzHlV9k8U8WY1Z7ecKY2+C8Reb/AFfjyr3p42jFf3XFVFzee+2nqejlavi1/wBe5P8AGJ+1v/CV+HYbfTrmSa68QR6ZY6xpumaHZ6Emk2N0sF4I76+ukFy1lqk8V5FBpF3c/wBk6hNb2tjbOdEtI9Mmd/wyVOTqqPLy80oxlOXvNR92yhtyrm1au73asfUxUpOVoP3tV8rfLp5HLvqMNvp1tdXT30M2o6Xpj21roqaVpepprmqajNY6mYcaRb6bbWV7p0sWrvqt3NFbR30sF1a/aHnhldTX7yVO0W+Z0256R9mqXMpPf/l7trul89oKcUlKDS737t9Pn3PLNS0VbINN4csrjUobjU7yCCKSGLTYE8RxT3EkNneaRqI0rVLoGK602C61CBlsICdYtg0Wo32k3dr00a8Jw5ak4xlGNruXMnBLkUua0dnaCVuyuHI+ZyUrP0vbSz6mb4Z8Az26raz6ZFZeZf3929rNeEhbaeSyl/s+3tbuS0NhAL+9h0zTNUupb0Ne2l/DeXQa4t7cb1sVz+y/eXUYqMG17P4Y8t5u8rxdtFppZmTpqEW072u7Wtq3fu+53Fvo2lefZW1s9lYPf6elkG1exdZpRc2MkiXf9nSxJKjW9zb6dcXsUjLFbrNem4V4Le9SDg9tJ+9zRkozv7runa3u3720697GkY+5buvub/yO1ubOeZL7S5dPivDDMb6+jv5NiyXMkesx3KIll59lA88NxJLc211jUtQdr1Vt5/PAjw9o1NVE+VqSlFr3nGSaak1paKdnzX6MXsv71/l/wTK1Pw/PdTadYaosxubK2vUnMJMt75ZmitIopL7TjFbzvAiS6QJ1BIi0+Ei0GLqQX7fkvOLTjJ8rW6u/ib773tpppfqXCEUuVbN6/Oy8uhymjeHLz7XPbX1xdtPKrJc6rDphEM0KzvNBPJb+W8tnfxSyWNlNhNCWWZrmUQ+Qq21vtiK8HGLpwtGXK1Fzuk9ItL3VaLfvWtpdq73FCnKlHllP2krt83Ly6N6K15bKyvfU9B06xttMu9Nn1aG6A1GWOCG8vL1PK1BLZNIhe8gh0cM2mY1C5uRcR31o1tbxSzyXN26i7hn45ylPmVPlV3eahGyi+ieur89LbGqje+th7TzatqWr2dxJfT2lv4l06GaykktX8OzRavLrwtIr1rmXVII9VeRGhNy+kadp1heObifT1byom0hz0qdOr8MlCpODjKoqkZQ5EnDknC++t720878/souM4yUZc0XFOUb8t+q18tuuh8WfFb9mT4SeKAZtHt9P8D67LcXDD+zWnsheXMtxlrI2UpOh/Z7PdctNqIt9I2wWrBjNculsPs8o4wzvA8tHEVauOw+l44n97KNr3tXt9Zjfr+/1stVY8nHcN5ZiuaUaX1apP7WG/dx8rwu721t7ytd7nrH/AATa+AHiL4e/HX4harq0yXekRfDXXPDZ32lxa39vrp8X+Cbr7JNCTJp86xwWV4Xn0/VbvbsQyJb/AGiHd+kZXxFh86c6cKM6FelTdZ05VIVYyp80YqUakLX3bacVay3vp8TmWTV8pUKjnGvQrS5Y1EvZyTja/NDmqKPxae+7n776C4n0iKKAs8tnGYpdxclSkgHG4FghB4Jzu2sB1Un3U+Rvr07dfmeHU+Lm+RjX9hqFzI0jmPIZysiMEZl+YFcoASrAngF8EZIUkmpbu799SlsjhNY0Z5obkb4wJm3FCrMSDgAEZiyp+XkgZCkqSBxEo3W/U2hK+ltl/kfnT+0d4FXxt8TYNNuoJJLDSbHTPBdj5TNFBbRTyP4q8carHgj949oINKuLhCsofT7eAOGEpqI1Z02lF+6p81u7s1f8X3PSo0IezlKXvSnFJPblUvet1vbbp30M2DS7qLQ9UgmsZILKW6l1CBI0eGGysnj822tkDP5Mci2sMbyQqCzSSljGm7aud2229W3dnUnytWWytY+Z/wDhGdP1jUvH2qztaTXt/b6X4c0+RXFy0dnFbPf6hsYn9yl2zaexiiDkvaRyLIiq610e0kqdGP2YylO3dvmVvK1r31v26keyhUqTqNWk4KD63indLp11Nr4K/ELxh+zn4s1vxF4O0nR9V1nxHoFxpl5/bVpe3em2cctxa6gLyD+y7ixMl4DbpAwu5Y4p1KQtIwVgdPaKry3XJvre/T5f0zlnhIX9n8SlJztt7yg9ev2Vb8fI/TX9mHxP8U/2i/APxX1r4j3lla2PiK4fwloaDQtPtJYLYW1+NasJrSaC5t300W+p2katfWV211uv5JjKphjMu6doyd7pKUdHra9u29vvOKrGGHnR5aau+ZyTfMnaTSVrL1Tv958rfBb/AIKa/C/RvCniL4C/H7TIPhD4v8EaV4r8F6Z4iV7vUvCOsXXhxNU05dHvHit2vtB12zktZNNjNzHNpWrT26SR3unXF1bWLeg8trJU50earGTg31lHVNuX91dzyauNourW9o4Yf3ppN6Qbs1o3a77qyP4+tS5u1nmEl5NHdCW6lkcyEiGSWSTe5WaUcPu8xnQrLvXaVQE/odJ8tJQWvupRff3YpO2vXpd+p+ZVvZyqOpK82qrjK65Le+3ZO7urNO9le9raXfoXxj+JMvxEn0qRprj7LYafBaafaebFD9gsLELBbWHl2drDCrW9ui/v4o1V4VjR2UAJXJluCWEjNX3nNtctrt2fNu7bqNv7t762XbnOYvH/AFe05clKEYqClpFpNcr0962jb0unbS1zyDRNObUNSFnC4m3SB/MZ8yqpeMSOAsSYwCzM3JRF53KC1ejUnGEG29XdW+R5FGm6tRQXRc0r7KK3v8r/ACNzWZERTbtNaC3tzJEqo4cAh3IzKX+csv7zBCscxhScBRnTXNFS220+R0V58q9k1FpLRxldJXvtZf112MfTbC0ub4LCuFhUSCQSMHbywrHKnzY1DscNvDoiFFkG5+NKspRpys9Huu9k7X8jnoRpSmuVXsm9bfLb7zS1m50eKWJoLYMgjZI2Zix3LA4Zl37lCCQQv5TQkTxbvLnhBBeKSmub952+z6+ZrXnRUlFq9r9bdjnI3m1C4jlZLaFSpysFrDbI6RnhfKtVSHzGMoOZAGkWNW+dlUtslbrJ/wCJ3+7TTzMHzVKsXGEVvdRXL23et9vl8zeuprZkEKRlAOSytJC8booAX73ljaxky21ZGV/v4LLWcN2a1nGySknrr5GfFbpcKscsu2WTzCjokjynDoNp4bKq7MmNu/LKpb5oxVylbzMoR55KN7X67n7b/AbwMviL4A/Cm7ZBcTQ6VqlizyJG+y3g1vULUNK4juihSEbST+5WGVgEG0A/nWZV/ZZnjrPlTqQb13k4y8vX7j9nyXCxnkeWS+KUaEoX20Vesv0Wh7x4d+GcFrDCzaWrXUM1sIS/2iSK2zIiswdnAnXLkThZPLUBZHDAEHzKuJnJ8179Fr06Pb5ns0cLTVk1dp868pdEu9r/AD8j3TSPAg+zBYoLcSllWWaK1jjL5Y7gCCXRHKHaEkRxwUyud3LOpKd03pe9js5F317/APAPQ9N+Glo3kTmxiaclAk0waWWOLyiZFjYN9wBATmU/MCMOWYjO8tr6drE+7F7arre3Tt/w51Fr8ObQxtGkTK3mMwne3YFyzAscZbpgY2uFB2knbtyBze9e3y+X9fI7jR/AS2jj9ypQ7CSQgO4Nltz5C/xMeisigrjcQAClLdvRb/pe57j4Y0QRmJig8reuAQXUkqwUAdVZeMcZIIyetByVqialFappa39Hse2aJo8Nw8cUkbjhgpGVYFgCQBjJAGd2GLYIGCpNXCN9b9e3/BOJuy+TZ3DaNb22j6vMwlEEGmX7tIdyeSqW8hcgKk7O6AH7sMnOSqPwpnGL/Y8Wr/8AMNiPudKRNJ81ejZaupTVvPnX6v8AzPzrvFTVdXu0g1A62dMktodX02y1OwluPs90ZrmO8utryzTWkjTRS2K28cLNLE1vp9tKyzwwfzbFOEIVZRlT53G0pxtzJWVo907O0u7atpd/ssakYucW/eU5K1urf/BsYQ0CPTNQsLWaRItWtJx9kuVWOJruNpp2uLZbqCEyW0gY3TxJ5UltFJ5tkImc+TD6WAqOWNwbv+5+t4dNL3pc7rQs+W6021v3MMdP/YsXpvhcR1/6cz8j+XfUP+Qhf/8AX7df+j5K/quXx1P8cv0PgIfw4f4Kf/pmkVKRQUAFAH6xf8EY5p9G/bF1jx3o4E3jX4Yfs0/tPeP/AIc2IjSeTUvHGl/BzxNp2l2MNuys1xK9nq+pTCGMF3WFwQY/MU+rk2mMc1rOnhsXOmu81h6kf/SZSPlOMk55RCje1KvmWW0sR39gsVCrK3b36cNeh6N/wS3+DfwM+Ln7LH/BTQ/HG98B+A9P8NfDj4CXGj/HPxh8LJfiprHwW/tXxn41tNX17wtp2kaXf+MLS61SKKz02/XwnLYXd0BaTXs32TT90GuVUaFbCZoqvJC+Hw9sS6fPKlF9UlJPl1/mRxcTYnFYbMeF6mCp1cROtisS/wCz44h4eljZKlSqwo1ZxslG09XJNNx2XNp+kvw3+Afwb8P/APBUb9nD9n2L9n/4Hat+zTpn7BF/e/C/4laz8Kfhr470z9pC0b4a3Xil/wBp7xXBL4Z1CDX/ABfqXifSDaQWOs/2jqGj2Glq+nC2sPFMq33pQpU4ZjQoexpPDLBSlTlOMKyxDVFy9vKLXK3fWK3XLozw62PxdXhfMse8wzB5jUzyjDFUPruJoSwUvrMMPHLqUYz5o0XRlOca8nyTUeRwTtNeR6t8PPgv8Ufhv/wTU+K/hLQ/2XP2hNJX/gpT8Pfgh8Yvjb8Pv2XNH/ZePiS08Za94Z1aD4JeNvgbH4A8MeEPif4cu/DaS3d742OmLY6fGtn4astEN7qPjHWtVzqUqVWGW1Ixoy/4UVSrTjh1hlOm52jS9ipSV4tqXMmk7XcW7s3hWxmCr8SYKdfNcvk8hq47CYKvmTzLlnD26li6OOp1ZfV5805SVJRhJtc0pSUuR+ifsi6v8K73/grD+1D+xTrX7I/7HPij4Q2vxi/ao8Y6VqHir9nPwN4i8beHovCmmTHw14T8P6zqdrPpWheA9Hfw/atp3hjTNAtLW1k1LVGilV73dGsLODzXGYWWGwsqcHjqqc8PTlOMoKlGHLOSb6K973WisrHPmscTT4VyXN6eZ5xTxU6GU0aqpZnioUqixHtJ1akqalb27dRxlNNJq75btnif7Cdr8I/2hvgv/wAFA/24vF/gD9n34a/Gr4e6f8GfCHhHRPhd+yPofxZ8Afs/+FJv7PtfEPxd8Kfsu3WpXHhbWdf8XRaNePc+Jr+GceErzw54q8UMf+EfufEei6hngvZVqWPxlSOHjXpVKVOkqWEjVVCl7KKnOOGUoxbnO8pX6tytrdd/EMMXgMbw/kNKvmGKwOIhjMTUlXzSVHEYyo5yp+wq5jKDlBQcU4UWruPs1zWUUey/s4z/ALBf7UX7WEN54R8AeAvEVmP+Ccfxttfjn49179kzw14D+Hmp/FTwRrPguW1/aD8A/BRBrmi6R42j0+bUZNYk8FT6dctcb9O06W1l1K4D9OH+pVsZHlpO7y+u61WWE9inOCt7SnST5VLW+7fmcGZRzzKsonCtVq05Rz/A/UKSzT6xiKWGqwlGeExONp2qTpv3fYwqPkte0Eec/C/9nj9j3QP2Qv2OdR+Eviv4a/taW2rf8FpP2ffhn4s+LniH9mSL4YeItR8HeIPBljqXiL4GeJbLx5FrviXxf4ImFzZ69eW+oahceF9SPiJdNGlmbRZZDzU6GEhgcv8Aq84YqCzqjTlUlS5XJTptSpSjKUlKm09U3Z8zTtrftxWYZvUzbN/rlOvlU1wfmdenQo5nVxUVUjXxLp47ngqahieZcluW8VRpyu0z5h/bn/YG+Euu+JP+Cjfx9/Z2+K9vaxfsn/HRLD4n/AG++Blt8J/CngzRfHnj7U/C2kaZ8K/GWi+OvEXhjxLY6Ff2strZ6S3hjwNdXenWNxPb6RZTzaRp2pZY/L6DnmWKw00p4evL21J0I0IRjUqyjaE0+Wbve3u80tFdaHVw/n2Mp0+HcuzDC0LZlgp/VsbSx31vE1J4ek6sni6bpqdHmVlrO172V7n5+/s6/BP9kT4k+DdX1z9oD9t//hmnxfaeJ7vS9L8D/wDDNXxO+Mn9reGodL0i7tPFX/CTeCtXsNMsPtup3mraT/YdxC1/b/2L9vkkNvqVqiebh6OBqQbxOKdCfM0oLDSrXhaLUuZTja7cly26Xvrp9LmOMzjD1owy7JaeZUXSUpVp46nhnCq5TTpeznRqNpRjCXPez57W92789/aM+G/wB+GviPQtM/Z9/aUP7TPh7UNEe+1zxOfg540+DP8Awj2sC+uLdNCGi+Nr/UL7Vt9lHBqH9qWkiWq/afshj82B3bPEU8LTcVha7rxafNJ0HR5XfRWlKXNpr2Wx05fiMwr05zzHLoZdUjJclKGKhieeNruTlCnT5GnpZpvqfsT+3b8fPBv7L3wc/ZF+B/gD9jj9hrWLX49f8EyfgH498YfFDxj+zjoGofGjTfHXxO8LeLvCXiHxn4b8faLqXh+W08U266HZeI9K13VdO1rUIPFLXGrXc98XWGP2MfXjhqODowwmBlGvl9Kc51MJRlU5ptxupWS3hd6a3WzTv8jkOW1Mfjc3xuJzXOr4DibHYalhqOZ4ilhalPAYinNU61NXcqVRT5XFSTiknGVz9CfFg+H+nf8ABUr9mL9kHw1+xZ+yX4i/Z/8Ajz+zt4E8U/E3w5Zfsy/C+08RrH4p8KeJr7XPiGPG9l4aXXdAfwc3hq1uLeLTbvTtFaD7agsh4o1K212D0HZZlhcJDAYR4XEYSl7W2DpNNTgpVJOVlypKSSTunrsfMw9rPhvMM1q53mkcywOYVqWCjPNa9WMZQxOGqQp/VajcZc/tH7072cNFZ2PkT9m/9mH9nr9sj4b/ABR/ZM+Gvg74XTeKP2Mv+CjPhXXIPixY+HfBVl8QvjB+wp4t+LXirwPraan8SdIhh8R+Ov8AhC7LUdW8Ya7rGsGbQrTwxZeANP01jILFIeahQoYyjXwkFS5svzBTVW6vLBSqzqfFpzci5k2ttNLux7mZZlmGT4ujmuIniPZZ5w7XhPC1p1atHDZ5SwNSVJQhUcnTqzdKHs3o05NtS5Hf54+Ht78C/iH+0T/wUL/4KJQfAj4WT/s2/s0aDqFh8A/gp/wqzw3D8JPF3xI+IUsnwb/Z5sfEXwy0uwtfDuqaY9pZX/xO8f2NnCZotcRdZnuY5pEvG5YVKNXF47MVQj7DCpww9Nwkqc5y92CtGM3J395qyv06M7cQsVQy/h/hupmOJhj8xlBZnjZY2SxFDAwlLEYqUK85wdB+7GnT5Wm3aO3un6GaF+yz+zT8df8Agpl+xMnjn4RfCDwdoWv/APBLj4YftO/8Kc8GfDnwr4J+G/xc+PVxf+MNTl0bUvAHh+Lw9pviZIYr678X6j4aaRm1rQ/AFvofiB7vwpHqtrJ3LDUa+Z4CVejGNP8AsmhiJU403GE8SlVlyqHxOV5SahpJqLvseDLNsfg+Gs3qYfGY+rVjxNUwaxWJxk6uMo4OtKFPn9sqkpxfwUp4lRTj7Vyum2n85R+O/wBjz4u/ED9kf4QeItG8KfFz9orQv+Ci3wH8Pa7r9r+wX4R/ZT8MR/BTxZ4v0nwp4t+A/wAU/B+mT3+g+K7LTrsNJpFl4o0kazFa20umzb1GuTatjOphq88JGpH2ldY7DJv6gsJFUnVXtKUpXnKd58rtKV3Zt3auehHC5thKGbYqlPFYbK6uQYqapT4iq5rL65QpzxNDG4at7lSDm/3k0oqnJ3aUbwUfZZ/2Zf2IdA8Sf8FtJvh/43+GHxh8deFfgz+074gsfgpqH7Jb+D7T9lfWfCureMbG0Pwx8feJE1Lw7FJ4Tu78+H7K8+HWn+HFuxpum69pxgttNtVg0lhsDH+3nRqRq1YUMR+5lSaWGcFKKjCfPaUVdxj7qdl5HLTzHOZ0+DY4mjXw+HeKy9/XFmlStPOIPC4SMXi6SjF02lapyubcHLkbbuzyr49f8E+vgZ+1n4+/YV+Ffwv8b+G/2dv2h/ib/wAEyfg38XNK+Hnh39nLS7L4UfErxRD4f8ceKtc8U+O/ij4L8WaJc+GfFPiSWw1HT9V1XV/hjr4hstC06Z9f1XU9R03w2Jr4ChiquEhTl7HEzwFKUIxwsFSqONFSftMRFqUOaz9539G9Hrgc+zDJ6edVsRD+0MvocR4jDVK9fMpPG0VKc6MY0cJOM3WhazdpLTS63PyK/wCCYvjHR/CH7eH7Lv8AbXwx+G/xQh8Y/G74VfDmCx+Jul6vr2keFX8e/EXwv4ZvPHOg6PpuvaNpV9418P6TqGot4QufFdr4m8O6Lq91B4iXw3c+INI0DUtK8jK6kY5jh5OnGqqtWhT5aqbVOTnFScNtpX5W9JfErXVvreKKLrZBmEqWJxOHjRwOJxFqTjB1oLDzn7GqnFtQqxfJVirPkbhe17/tP4b8Tar4e+LH/BZqf9mHxr8OPAX/AAUFl/a88TL8OdZ8c698OfDPinUPgbB8VPEZ8e6N8KNd+Ks1r4UsdXuHjnufF6i7s7m40u10F/P+3QaJJb+vSvGWdPC1aNLMFirwnVkoS9hSnNyjTctruT5nrdXh1uvjq8aTw3B8s0oVa+QRyn/aKdGNeUKeZLDUng514YaE6yppTmqLSSVRJSaipM7Px9p/hbwZ/wAFTv8AglX8TPGnwt+B3jj40ftSfs//ALP+ufHKF7LSvEPhWx+M3iXXJbDXP2ivCMPw81rT/h/rfjbVWtdTh8M+JXtfFPgm2n0yLxh4atLnxFp2g+KdO2nGEM2yirOjSlWxNGjKq/iUaqnCPtKclprFS76u6ZjQjUxPDPFOEo4jGYfAZXmGP/s/35Kq8LHDQqLCVnUTn7FSaly+7LmiuayvA8lt77SPgnb/APBbH9pX4reBpv2h/gN4v/bs8cfs/eOP2Whff8I3o2va1H8b/EvivRvir4s+IFjpGr+KPAQ8CQa1NpvgPWPCkdjeT+MNZjM97BdafpFxb8qSp082r1KLxdGrilh54WT5ouarVJqtJJNqdNPlpvZLXZHbP/bJ8GZdhsS8txtPKY46hnLk26UfYQhHC06U5KjUjVlFTqOXS8eV7nwz/wAFcdC1nwD+03+zt8a/A3jrxpBpnxa/Zl/Z++N3wO8D65FpejeM/wBmrwiltPbeAPg/pNj4es9OtbDTPh7PoKyeGb+KxtdWur+XUW1+fX/FVnrfi/xFyZvFwxGGrRlPkrYXDzoUpayw8YzhQjR0t7kZNzUrK15K11d+twrVhVyrNcFUo0k8FjsbhcViaLnKjjq1ZValfFc05SXPUd+aMH7OzioxjZ33P+CxX7PXxD8Qft6ftx/Fv4Y/C7xFq3wk+Gut/B6++K3jXw7o1xP4T8JeL/HPwg+Guoa7/a1/Ehhjv7/xZqt/e6zHGZZdPu9QNxqYtIbiGR1m9GpPMMdVp05yhTlT9tOKvGE3Rp6N97Wv95fCOYYWnkWSYOviqNLFYililg8POUvaVqFDF4iMHC0ZR92nBQV3G8otWiXP+CUj+C/C/wCz1/wUr+MniL4G/Ar43+JPgn8HPhb438Cab8evhX4f+KXhnSdXHiXxfZX6x6frEUd9YQarYSf8TH+x9V0qa7/s2xe4mlSxiVayvljQzOs6OGrTw9ChOn9YoU6yjKdWUb3kuayUfhTtv11I4t9rVxnDWCji8ZhKWLzDE0azweIqUJTUsPDkvy+6+WUdbxbala6SPrL9jq4+D/7RP7P37cv7d3iL4Xfs2/BX4z+Abj4U/Drw/o/we/ZA0f4x/Dj4B+BkXTL3Vvi74Y/Zi1rXtU0m88U+MbhdQtNU8c61LqNv4dt/C2raxDBb6LH4ps7zuwns6tDG5hKGHp4mDhCn7PAUq31f3EniKVFcsud3cXJysopLoeRnVPE4DHZPklHEZhjMHiPr2MqPF5tPB1sbiLr2GGrZnGmpKnQa5oUYxXPz7ptM7n4HWv7Av7VP7QPxs17wt4U8Hw6HpX/BI74z3/xh+JGrfsoaB4P8DWHxk8E+LfAmjXv7Tfw0+BtodTtdM8X2+g6vqOp3cHgW/wBOvHvbCTTdHu7XUdRv7i42w6wGIxkpwpxjfL60sRUng1h17ShGLVZRg/eveV4t3jdWlq7446We5TlWDhVqYmEVxZl9TAUVmLq4j6moYtPLcVjY61aUZzUqcqkVKzaS3bxfBH7Hn7EHi79kn9grwZ4X8f8Agv44eC/iJ/wU70X4Y+O/2h4PgZdfAT4ieJvDd/8AD/xnrdx8HNT1jXZLrx/daTf6m+naTY3Z8QtZG41TTxpUEF9otq8GFPDYKeEy+nGr7alVzFKpiZU3TnPlhOcoSg5SenLZPm0vtpZ6V82zqOb5/ia1CrgsThuHI1sPl0MVLG0qdWGIw98TR0goyhT56qSWnLJSvo489+3p4y/Y88JaR+3R+zb4+0Xw3H4/0WeQ/sy+A/hv/wAE/fCvwE1n9nLU/BnieS802O0+M+lX8useOvh/8RtJh0628VeLNdtbrTvFFndP4j8Kz6Pp2p21hFWNqYNQx2DnSXMov6rGjl31anh3CcJ/xlNqSlywu2k7rRWvdZFhs3r18mzChiL0sTNwzOeKz/69LH06tKpJSeCqU1OhiKE6SnCKqTcG2p811b7I8f2Hw1tf+Ct3wY/Yx8MfsWfsmat+zb8cPgX4d8TfEHw7p/7M/wAOLLxJa2fiHwT4lv8AUPiFD4603QIPEHhi78MXPhvT7a0bR77StAgje6MWnDxpqNv4jj6pNf2tRwkMDhnhcTRpyqyWFjSlF1ac5Sn7SOl4qCUk0736Hk0Z1J8L4rOKmc5nHNcvx1aOFdTNsRUcrYiFqMcLOTjUhV52pqV/httofG37HXwg0D4KeKPhhN441D9k21/ZS+Nn7bfxB+CPwCtPiB+yl4V/aR+NP7T3h7R/jJafDTU7W8+IepeHpYvh54EW3gg0XSPEU3jCyitNVGp61B4K1q2Ytq/Fg4fV/ef1RYWrjauHof7DTxM8RTjJJ3mnD2cNWuaSlrFXvdHs5tXWYxqQjHNHm+FynB4vHyoZwspy7BVI4edWLp0ea2JrNuM3GFKDT5oKd1c5G6/Zn+FP7NX7Tn/BTb9snxz8HvAc37OP7Nfin4s/D79nX4Z/ELwZour/AAz8f/tG/Em6uNE8DeC9C8C6xZHQfEXhD4brrGo61qOkWunzReF9Mj0O+05YX0Ce606J0KGExWZ4x0KKw+Ddalg6U6UJU5VnTWkYSXLGKjVmuWK92MbbSsdEMzxma5Zwtk1LGYp5pmscNXx+Ip16lLFYfLqEva1K1fEpylTrYvnlS5pufM4ylLmdRJfI/wDwWk8JeBvCn7S3wal8A/Dj4efC3TfF/wCx/wDAjx3rHhn4Y+CvD/gHws/ifxXH4o1HW9Th8P8AhnT9N02O5up2SGS4MDXD29rawyTOlvGF5c7jFYqny0qdK+HouUaUOSLk4JtqK0ilqklstOh6/BVWrVyjF+2rV68qWcYyiqletUqycKcaUYL321dJavu7KyPjb9i3U5NG+NlvqsV5LYvY+Hb64S4gtoLqeN49U0YpJAk8E+2W3Yrdq0Qjkc2/2czwxTSuPzHj2PPkns3HmVTE0INbaONR+fZdD9CyWnGpjUpq6VKckvNONj9i7nXF0WG4X7LJcNZacbfVbwaLpmtxX11fPPe3eoRx3sckJu7mX7DPeSRm8NvqVpbTG9lkdrq5/EOWNSynKMbSUYpS9+Ki+XlatqnbXrZ9z7GUd3/XbubOn6FpT6xHPqNvD4piXTLFY9Wto7m3/c6rZQPdW09rbCCI3dmtpbyG0s75dOs7TS4xpcc2oW0F5cZVKkeWSilQ19+EVpKUZ8vNLveEVbs2ndpEHZ6Bp66RfabYNpkd7q7PqVzqT2l/pt3e2kepaPqFnc+GYI7zxfFrOjyGd9GlF1a2OokX+mM0FzdSMGixrKnUpSvOFvd9nT97nupLm+xy6vml8e3noRJSa5bNXe/921+b05/ct879DsrS30V9P1K28PaNa3t1rnhk3kdosaaadFurF7mOzvbU3t7Jcarb3lxaRrp+hXd1ePpKSkWH2LSItPgj5XZzpyqP3YtbW1UbWT/l2WtnfsQqdpXbsl8N/tNrVeVvmcW2l2V9aT2DxadBp2m6PBcx20ur2QgTWNZ0+2m0y0W1a5dJbdltZWmu7aV7extlF5c2UE8NwtttOrF3nHmlKcrOMYt/ulZS95ae5Fu+hsdBZaNpVrq0Woauomn1zw+bt4Xvdc1B/DWtXWnfYNRe70W28YaOv+i2Ecek29pp+pXMMd7dXrW9r9quJd8e0TvTUZOFGpywi/dfKlGXL13cpe8++2gmrpdLSv62NuHUvDdjqF1JcambXRtEutLNraPgapBOlgmn3Utq+oazqVrMs07+fc2qaxqd15tzaW86xTXOnxJhOM5KL9m/ax0c7qzV20uW2m/djOZvE0TztQmsLbV7vTLO1msJ3V3lgvNSj1WOXULuBvIkjvLrUb0pc3K/2tPd301rZRRos0NxFNUG1pL+Je8U9IyXbmu9W7pK3YpSsmu5meJp9LZTd3lzepqiaba215DaD+0rS5tjdxTaVfnRI7rR7LWtKvPJFmst3e2yW0MlzYxawtle3+snWlGTcIOlGpBVHUd73b1vBdrPRvX0QRjfqcHBd+Dl1M6XY6bqGrXup6fNdTXcPh6PwhHrENzDp2m6ha+I7zwoNNSS5kgmtrrT2v4kn0+xhiE93Ot3qS3vZJVpU3VdSmqVK0YqpJYhwi/hjCnX53T2alyyXPaN9Yolx5ZJbzne7ekfdtu3fl3+Zs6pdaIujaxfaP4LFve6K+hJa/2jcabcR+JhCb/+0b1hNfzX01vplxMi/abjUtJjnm1CchYUWT7PMVUqOlGeObjU5/aKCk/Z8k3BX54wT5+VtW6L5ifN9lOXfW3pv3Pe/wBjEm8+J/iOFZ/FY3/DnUZrzSPE17dX2labdWPiXwraJB4TxZrpdtpks0uov/Z8F3LLpvmwwWsMGmtaPN+gcC00sRmDk6FS2HUFOhSp0ea1WPxez33sk27K/c+Q4wdsPgFa98U9fSlL/M/VHwz4bEKz30i2wN0GhjUDBXblvMZQGwxYBPlOMnJAIO39P5eaTW1m/Pqfnjn7sdOi6+RJf6ZHtCCMqzMcqNqhiAFxnBUosb8KZFIGSCOBUdWiVK7taxxOrafa2pWW5CrHAslxciQR5xCvnOoyjbQgVgpAHBL5Y4zpzc0eW1uVX9bK36m6ntG3ZfgfCHi5UfXdY8QSJ/oOjeHb57t9iMsmv+I7iWSYRB42WSWRg3mBSUCTOkbRqGU8bd238/vZ69F+5Qg1Zym0vSCa5vnvb8TxTxbeahB4Ns4Yt0l1eQtd3LzA+cstwQhGyNUWSNEG6Py3AReGDFlyjqguac3too/+Ave/n+HmfGzQ3sNp4jhU/Zry91m+vYJ1txDCijTtMjMbMsFvNPDIZJmaYbbgzeYs8zq6sdIzV4Jq6jdPW17uT/Dm/AuzTkk9Wt+1lfueE6v4p8aeHriJmnOpRSGzgiedbkRy2UCCOSdp0jQFpEW4aQxzJIQkhT940bN3wo0p3T7bX17r7tH+CPOrVsRRfu+8rrZNaXu+r6tn1r8H/wDgphefB3RdJ8BXPw00W/8ADOjtcyLe2t1faJq1/Jqk0mo3Mk90xv7JHW6ubiK2eTTZrh45IzMzOk2bjgXy3jUvukuV9W1/N0X+Wh5uJr0Ks5ufPBvka99OLcFG65eVfy233V9tD8a/2wfHWg/GD4wfEH4i+D9EtvDmkeKvEVzrw8P6reR6xd6bcahFby6jIuoxWtkJmvdWa71B3tLRhaNcCAt5UZNx9LltN0adOErNxS8r6321t6anyWbqNebdJ6XTfW3fXr9x8dz6ZYLZzLb28srG4ZJAsiw5nnAZGcPHK6QJK23dI7hUDmQrwz+u6lRtNyTSskrfZ7b/AI+Z4cqNOnG0Ytubtva8mrXtbrp/mea3elpDdyja7z2sjRsNsEkDE8bFLo0D87CNzuGVwqhgpz3RqTUVytxVtvX7jzJUYqbTi1d7dlsdN4Wl0zw215O9n50l5DLEtxMgeSNJVEfkwRRoyoWDvFM8bQTmEsQDGrRnKsp1XFSqzUVZ8q2bT6976JrrY68K6WGdR+zhKdSKgpSupRV76b9dtNzlNdRpbuSZojHG0rOUUAbtzAovzpkoCChYQhdv7oJuI2b0lyxt26/8D/gnDinepzfzXdvnsWEs57O2DxQyW7XYfbxuDrMDGQnyq67cN8pdlIOAEO4GZTUpNLXl3+f/AAxUYcsU+Xl5unp/wGc6bK/e8S3kSTzQzBhIku9IwflRg2UVWK5YGMkYGCuQBteHJz8/yt5d72Obknz8nLaXVdu3Trr9x3On6DdxWs988WHVVCiCVEUuHKvKyBY22K5jMmPlwrhnR3G7mlWg5qF/md9LDThCU5xettLbWv8A5rpoQr4ekujPjEamYRxwzibzzkvvlWSO28l4VKASOssUjMwaODYHAcsTCPZ/P/gGdPCObd9ba2t/9sdjp/hOVg8c9u53RLG0zxyxRwgNuQLs+ZzIyoyhsEeSflkxIy89TERtdSSd/wDM9Glg57Om7ONk/mv07n76/sWeGbq7/Z/8HWDxwyrps2u2twzMqMrTa3qN2TvBVyBHOgLNnLYB2uc1+d5xPmzHES/m5PT3YuN9uu67beZ+sZAvZZPg4PVxhKHzjUk//b7fK/kfX8HgaG3BO1TEH2OdzON4DbEVRjdIh8xVJJVcxqVYV5lz2Ofy/E7HRPDFvBgBVAaVWfzM7yjBggcq7BQqEpIrAqDuDF1L5DOT3dj1vSvDqyNEAgKRjYHWP5ECb22o0ZOFT5lXAUAgZIyNwYTrON0ltbrp06WOxtfCO7ZJJE0bAEgRhd7J8oUkM3KnYpC4POAUOWwGDxM2rWivxOli8JQpCjKuEZ40dH+8AzKisAqZTd8pPAAJOQVVsVb3eb+t7GbqNvVXb+V+2h0ek6C1nGB5DBXlKrKIsqACdwdnIOVzh1VTw2UHJpxjtIzk7v17s9U0TT5lK4lBk8sbCDn7m0KpysbYBXd/rP4eARhBtFXa9UjKcrX06fodhfW5svDevSBYi6aRqzMHjV8stncPtYs8f8QLHMqHYWJK5OOfMI8uDxa3/wBlrv8A8pT/AMjOj72Jw62vVpLp1qI/Muz8LXpuLjX7icIt3Z6hbzLJ9suNPitPt94lnPdMt9BYXUE264mjFtDYTML23luz5kNuIP5q9raKpezjNOUZxb0kpOMUrPyaTWm5+zudpuNvttJ/9vPpZ+XXyOct7HT21bSX82KexNzCbbVpzcC3W2t72a/srVTAbQRmztpbvZbGVLqFJLiBpHlvN578vf8At2B7/W8Nddn7aGnn/VyMZK2Bxit/zC4j/wBMy/r7z+WXUP8AkIX/AP1+3X/o+Sv6xl8dT/HL9D4CHwQ/wU//AEzSKlIoKACgD6W/Y+/aZ8Tfse/tI/Cv9onwtplvr158PdcuJtV8N3c0dtbeKfCevaVqHhrxl4Ze7ltL+Owl13wvrGrabZ6qbG9bR7+4tdWitLmaxjhfpwWJlhMTSxEVf2cne9rcsouMrp7+63prfsebm2W082y/EZfUm6TrxTpVo/FSxFKSrUJq+lva04xnf/l3KdtbHSfFz4veGfht44+P/gf9i74lfEbSf2XfjzaeG5tU8I+JNOXQ9YuvDk1kvii0+GHjK3m1LxC2tSfCvXdf1nwlF4hg1aaPxDPpMmu2t1d2l/b3UzrV4wni6OCxFRYXERhzLkS92V5eyvJa8mkW07aaGGEwNTE4fLq+c4Oj/aOXzmqUo1JVYqUVGDxNOa5XT+scvPKlyuMbpRaSMbwr+2v+1h4Iv/hVqnhX47eOtG1H4H+FNc8DfCa+tr20kuvAng/xLFZQ634c0Ka5sp3h0m/h0+ygazlM0UMMCw2whiLIVTxuKpulKNeSdGDp0nZN04NW5Y33TWmvdmlTJMqqrFKpgqE442pGrjIOErYirB80JzkqialBpNcqV7WZP8Rf24f2u/i14j+H3iv4j/tCfErxbrPwp8UaZ43+HD6prz/2b4N8Y6NfW+paX4o0LQreKDQrPXrO9tbeePVV003reWsUkzw5jLqY7F1ZQnUxE5unNThdJKEl9qKWl31dk7X6jwuSZPhIYmlh8vwtKni6To4mMaLk8RSas6dSpKpzqL/uvz3OP8N/tQ/tCeEPjH4h/aD8M/FjxXo3xp8WSeIJvEnxGsrqBPEery+K1KeI5Lu5a2aJn1hWZbxlgVpAz8jc2YhisTTq1K9Oq41qjlzVbJy5JazVndNyd0/7vmkaVMqy6rg6WX1MHRq4LDypToYeXPThTdLlcEuSTfLTa93XWybs2zO+BP7Rfx0/Zk8XyePPgH8UPFfwt8VXFi2l32peF9Q+zx6tpjSx3B03W9NuI7nStb05biKK6Sx1axvbWO6hhuUiFxDFIio4ivhqkqmGrSozm7zcUnzuy1mpXT8l6GmYZdgM0oqhj8JSxVJTVSMKl1ySSt7ko+8l6NX6nsPiv/goT+2p43+I1x8WvE/7Q/jrU/iHc/DzV/hNL4lDaPY3A+G+v30epa34Phs9N0mz0y30fVL+KO6vYbeyikuJUUyysFArb+0Mc6vtniZur7OdK/LFL2c1aSSVrPzW+xxU+HskpYaWEp5bh1h5YiliXRanNPEUr+zr+1c/aKpTu+RWcb6s8b8JftDfG7wH4N8N/D3wd8SfEnh7wV4Q+MOj/tAeGvDmnXEEWm6P8Z/D1ha6ZonxEtImt3YeI9M0+xs7O2upHdEt7aKMxMFrCliK1KEKUanJSpVVXpwirpYiLTVdt/b0jpt7q7s7a2X4GvWq4irhaMqtbBywFScoOTlg58/PhvjilTk6k22lzXnJ32R6R8aP25v2vv2h/C//AAhHxo/aF+JPj7wdJqNvq134X1XWzb6DqWp2bCSzv9Y0rS4LCy1m6spQJbObVIbtrOYCa2MUoDjavj8XiIuNbETqQdm4SjFRbTvzPl3a6XvZpHNg8iyfL6yr4PL8Lh60YOEasKTlOMZKzjFzqS5E1peKurt2ufKdch6omKNw8/x3/wCHPR/iL8Xfib8XX8FSfEzxnrPjN/hz8P8Aw58K/AzazNHMfDPw78JG9bw34R0zy4ohDpGjtqV81nC29kN1LlzuAGtStVrKmqk3NUqcacLpe7COy03ObDYLCYP231ShTofWa9TE1+SLj7avVd51p3lL36j1layT2ufsf/wUK/4K0fErx34y0Pwj+xz+0f8AEjQfgNd/s8/DbwB4t0jTdNvPBt0fFmlafqml+MLXTr/VdItPFel219ZLpUd5PoGpWFnqSj5mmZZWPqY7Na05Qhg8XVhS+q4enUUYJK8afJUUG7Su+RNdF8z5HIOE8LQp1K2c4DC1cwjmNfE0pOaxEfYyVL2M5RjNU05OMvdknJcuqXX5O/ZM/aZ+B/7Jv7PP7SPiXw7e/EzXf2v/AI+/Cjxz+zToOhppGkWHwi+H3wq8eXvhW78U+Or/AMQf2qniHV/G13aaU8HhKysLAWWh6pppn1WK7t7+CSDDCYqhhaGLnCdR4yvh5YeVNpeypxqSi5OH8zai1onZ22T19PNstxucZjl1OrTwkcnwGJpZhVqxrKeLxOKw8aihTlCzUYpyejspqcld206TwH/wUn+JPwM/YV+Fn7OP7O3xG+Jvwn+J+h/HX4nfET4g+JfC01vomm6v4R8RaF4csfCujWes29/NqN5LHqVrrN5qtjPptlbwNFpssVzduzrARzKdHA0sNhqtWhWjXrVavI+ROnUacI83LJS5WtrabpmWI4dw+PzzE5lj8PhMZhamBw2HoxnKVR061J/vJKEXDk5k7Xu29mQftB/8FI/ip8avgR+xRYT/ABc+Md5+0z+zh43/AGgPFviz4rahq76fqDS+Odb8Dy/DG48M+KNN1b+2by+0DQdE1/S783dhpq2NveR2MEmo2t5cbHWzOpWoYWLrVZ4vD1K1SVeSXNFz5fZrm05nFc3a979WgwPDWDwuY51OOEwUMsx+HwFCnhYfvYuVCE5YiVSlUalDnqShJTjKVnFxf2Txz4nf8FJf26PjIPh+vxJ/aS8eeJx8LPHXhz4m+AfOTw/p3/CO/EHwj9pPhrxfAdG0TTjd65opvLs2F7qJvJIWuZmGWcmsamY42soKtiZ1HTmqsG4wXLVimlU03a5paO+990juwnDeRYJYj6tluFovE0Z4aty05SU8NUcZTovmq3UZOMW3Gz923VnjFj+0/wDtBaZrnxr8S6f8VvFNpr37RukeJNA+OOqQ3Fst18S9G8YPeSeJ9P8AEzm1IubfW5b+8lv1hWAzSXEj7gxBGEcTiIvEtVXzY2PLiZ2XNU1u3a1k5PV6qzfkdv8AZeXcuAh9To8uWyjPBXUpLCuEVGDpQ5kpOEUoQ9pJ+5vdnqs//BRD9uCb4b2vwjX9pr4p2fw7sfB9h8PrTw1pWvDR4LbwPpumxaPZ+FIb7Srez1ZNCTSYItOk04X/ANnuLJTb3CSxvIG3lmOOdJUfrdVU1FQSUYfAlZRvva2luxxx4dySNf6zHLcJ9Y9t7d1JUpT5qrk5OcoSquDk5O97aPY+VPB3izxL8P8AxX4X8deDNYu/DvjDwV4h0bxZ4V1/TnVL/Q/Efh3UrbV9D1ixkdJFjvdM1Kztb21kZHCTwRsVOMVyU5ypTjUpycZwkpRktWmndP8ArbpserWoUcTRq4fEU4VqFaE6dWlKFoVITT5oOCkrRd7O0r21Wuh9D/CTxz8A/G/xi8X/ABR/bn1H49+P4te1K88aalbfCNPBY8TfEjxvqmsHUtYt/GXiXxZq2lL4b0fWWmuZtS1rQdN1jW2klkhsrK0lmTUbXqw8sPUrTqY2VaalL2nLT5OavNu7Um2uWMV568u2p5+Oo5hRwdLC5DDB0uWHsU8RzwWEoRp8sHh4Q53N05fDzN3fxbs7T9o79uv4qfHH9pvw/wDtJ+D4bf4J3vwu0bwj4L/Z/wDCvgm5WW2+C3w8+HttcWvgnwxoOqT2UEl/PpZvNR1O71O5s4VuNX1XUJLKx0zTBYaVYvFY2tWxca8X7B0EoYdU1f2dONuXSStzNJc3S7lbSxlluR4PB5ZUy6vFYz63KdbMK1VO+LxFWTqVJzjeLSU3yxs1eMI3vdnCfDL9tb9q/wCDXxA+IfxR+GXx18d+E/HHxb1fUtf+J2r2V/bXNv491zVtTv8AWb7V/Feh6jZ3vh/W9RfVNV1S9gu77Spp7KbUb/7E9ut5crLnTxuKozqVKNedKdabnWaSkqjb3cXon+XQ6MTkuU4ujhsPiMDhq1HCQVPDRlS5XQgla0JwqKVtPhbs+p6d8C/2i/DPiv8Aast/2qP25fH3xJ+L2o/DWC0+KGk+HpVHiLX/AI1/ETwTq2iP8OfhLfa5qvnaN4E8CSahKuteJtRn0y802z8E+Gdb8N6Fokmua7o0a64fEJ4qOIxterUUItqPLd1pRfNTou2kafN8TutH6M5cbl9Whlf9l5DhqGHjXvQq1LKnHCUK0ZQr4qK5r1a8IScoWbk5KL6M73WP+Cjnj7WP2e/2xfh9eTa9dfE79uf482XxI+L+pPNDB8PvCngnRrj/AISFdE+Hmk/b7vULfxF4y8Q3x0LxRdXsUFpp/wAP/BnhXRLSfWbjULiXQtvr9SWGxsbydbG1uetN25KdOCguSklu6kI8lRyStFLl8uenw5h6eZZRWhCMcJkWWzw+D+L29WvPlp82IsuTlp0vaVIcrcnXquUrq7PiXwJ8bvi18MPCnxL8DfD/AMd674V8I/GTQ7Hw38UdA0uaGOw8baFpp1I2Oma3HJBK01ranV9SMSxvEytdytu3bCvnwrVacKtOFRxhWUY1IpK0lF3V/v8AlutT26+CwmKqYatiKFOrWwdSdbC1ZQvOhUlFRcqb5lrJJRd0+Vax1bRt/Aj9pL48/sw+Lbjxx8APin4t+Fvia+sP7L1O+8M6gIrfWNNEouF0/XNIu4rvRtbso7hVuIbbVtPvIYLhVuIUjmRZBVDEV8NL2mHqyo1NueOt49mno/mZY7LcBmdKNHMMNRxVKMuaMKtPmtK1m4zUozhdaPl3W56d4w/b4/bH8fePfEnxP8W/H/xxq/jrxf8ACXVPgR4k18vpNlLqvwf1vU31nV/h7NZ6dpdnpsXhzUdVlmv7y0trOFp7mV3eQ542nj8ZOcqksTNznTlSc+WCcac7c8YxStaVle/brqctLh7JKGGWEpZfhlQjiI4qEHSbcMTBSVOupe1vKdNTmoKbcfebep4s3xu+LjfCnRPgf/wn/iFPhP4b8dn4n6B4Hhulh0bSfiCdPu9L/wCEusRFGl1BrS6ffXdql2lxuSOZtgVlRl5vbV/ZRo+3mqUairKkklFVVdNqS96zv6/I7o4HBRxc8d9Xi8ZVofVquJbfPOjayi4u8dNdNnfsfQvxI/4KPftzfF34T3/wQ+Jn7SvxG8bfDDVrPT7DWfDeu3OlXc+u2ml31nqdjBrviE6WnibWhFf6fZXUjaprV21zLbo1002ZN3VVzHHVqLoVcVUqUpK0oyjFOSfea97/AIc8/D8O5JhMTHF4bLMNQxEZyqRqUvaQ9nOSs+SHO4Wa01SaWi6W/Qj/AIKTf8Fa/iJ8SfidceF/2NP2kviTpH7OmtfBbwP4L1/R7HS73wXcy69Yaff6V4ssrO61fSLTxbpNjqdkumrfLoupWOnalvmMizSG4Ld+YZvUq1LYPET+qPD0aTXIotypxcZ2k/fV/wAVa6Pn+HOEsNh8P7TPMvwlXHwxletSl7T6x+6lJToylCEo0rxkndu7vslZH5ofCP8Abr/bB+A3w6m+Evwf/aD+IngD4eyapc61B4b0DVYoYdK1S9IN9d+H76a1n1Tw098xeS/Tw/faZFfSzXEt3HNJc3DSeZRxuMw9JUaGInSpqTkoKMZJN6tpyV1d6u1u+59HisiybHYr63jMtwuIruPJKpUU/eglZRcIyjG0b+7e7VkjgPi1+0x8f/jtZpp3xd+LHjDx3pieKdZ8brpWs6mf7JPjHxDb2lnrXiiTS7SO1sJdd1G0sba1n1OW3e7FujwxypHNMskVcTiK1lWqyqxc/aSjJJKU7P3nbRtu17rVHRhMqy7L5c2CwdCi/ZQw6cabUvq9N1HTpc/PKXJF1Z6deWn/AC6c18VPjN8U/jhrmjeJfi3431vx5rvh7wpovgfRNT12aOa503wl4d+0/wBh6BamKGFU0/TBeXItItpZBM4LtkYVXEVsQ1KvUdScUoxdklGC2irbpaJN62RthMHhMDSlRweGp4anOtUrzjTcpKdWq7zqSctVJvotP19Z/ZA89vi3cRWs9lb3M3g3X44X1AxfZzMJtNkhTZJZag80jSRjYtvavNFhrsvBDbzTJ8Hx8l/YsXKE5wjjMO5qDSlyKNW7TbW1+57uTtrFvlajN0aig3tzXjb9T9Xl8Sa7baWPJaaG/bVROlrqGnXuk3VtHY2VvbReVewRjSb2femlWkckDXqRteicLb6hH9pl/FZ4am60LtxpzpxUalKSfuym+b2ibvGcIPW3a6Pr7zcOZJ8yt7r11vZu19uq9e52eg+Krq4ttL1nUtMsTfu+uazqSMbixgnvbqKC7iht9ZguRcSPNeWdzaPeWklpBd/bVeSGC4toNMfGpRi01GrNw5lGLtG7Smop/fq9S43lTV9JPf7/API7rSdVhutbea8sdNs1Tct5H/YSXU1lIkbzWk979qP9oSx2NpA+ob5XuUsblI9PjgR2Ibmqw5YxjGo5xXMr92pO+m2jTXyG1aNv63PVPEero0VvZaPBLqNxFDFrlppstpaQxxX2nRXam6lZRf3CzC3jSJVnG6+uzGvmWNyWCefTjyubk7c14Xb0lG+qXW91v20M/wBNr/oebaxBf3ttrfh+7tbuILYtJeQ/aLgyLbaZo8l7FcW2os0NvbrFb30s0Ytnn1e8gtLqWLT5Hsru3PXSSi4zpzjaD0vLb+aLV7tz0UfmilJJNW7/ANbm4fDMsOhwSWVxpF1bW01jPY2lzqM+n3Ol28Mc63y37zW92WtZpJrm8WN18mAxRxyXaajcWlw0KtTnVk6yqc0/ilS1lKd7Je8+VRsl2ad+hF5dGrdbrV662fTQ2NHspNPvPDlnaafaW66pcTXl9daRqLS2LCV9RlvJLq4MehXdvOL64tRNBbN597d2unaT5NqEQxTJ3VXWVopOMam7jJ8qXuN9d7a6+gzi9YsrmLU9MjbUNOsQIrvT7mxF/c3mqRX6y6jNDINVim1u1muZ9L0S709UuNYms9PbUXhurq/eTT5LrppcjpJShN1XJcnNb2MI6Wbs3PSV27rb7hNyWzSS3TV38vkaDWvhu6099Wt7PTnQwx2s4vvDGoyw2en6TNuGnPFI8sWlR2k32jQ9cuPsCiwv9PK3bw215YNBMnUpz9m3OO8o+zq8ieusnZSupPWN7aaWGndJ91/WxJNPdILe306K4hurMJqOnQz2VrHpUNnYXM94xivNevoftcct3BNc31rNFHp01zZqbm0Wx+yveKMeROpLXni4VZ9ZJ23Wyas+Vruy3B915XPNPFenafPpc0l5Po0VtqIuNSmkF/FZXXiVryW3vhqd3HdaTNDd28sJ1LSIU8P3djp8S6RfeXLDO1uE6qc5ucXCE3JO0OSLmqUelrv4pat827WnUmMW720tY+pP2A21TUvjn8SotQ1K911W8G3l1a6nJeTJpaWc/jSxh0rTdDtH1GSLUbOO2invZNRNrJLY31zf2jaoTP8AYrT9D4GVJzrulCMObAJytdTqONVXqVYvapO9ny+7Zep8Zxj/ALvg4tNNYp69/wB3La3pr+Z+1K6a1rpyQrboghVeF2tkPxIfMVmDrxksGXHLHGST+n/Kx+crZeiOTvbJfkA8sco28NMXy21RHlcoRu3rkbhhSAfmBMSjzKystbgebeObQDRNRZo2d5bdoFMYIkdpGUbVVgokcp+5ZlYEoeeSCcdm16pm1F3nFdv0PjLXdJ/tm01DRVs2g/tTVrBPJmKbPs9qkjD5EGCzTsxyzLyUBXOd3O/ifq/zPVp1PZT57X5U7Lt00vojQ1/4eac2mx2lxYeY0dqkeEQkRu6gghMHewILAbihDMXC/KFfLpf8CYV53T5rJvz6t9P8vkeD6r8ItMXS1VbBQ9xLfSSSRooaOQuYhhUVXkQRxeYC6hMN9zvUnX9YvUs7ctl73T4b/wDAPBPF3wQ0i6dY7jTRIJBiBpBEhiKmOTBhWRSyyOnys6NG21BhTtqoylCXMm7q/Xyt+ptGUJ3V07dND5O8dfs+6bqc9wLiJ7cpbIEjtYIo0WaRmLtLtQ43hMo6D7QY2K5ZCrV2UcdUp6Nq19301v8A1+JhWy+hiNZKys7aa3tboutv8z4S8b/s238F881kkomhd5MNCd1wvlu0chSAuqImxg6urosiPhwwYH2qOauKtJr3klpb8j5rFZE3OTpxaUdUt7+i8/6R83az8GPEFl9qJs2/d+czrlmvpJ4hIZEmKxfKiiID7sbBJVPlk8n1qeYU5KL9pHpv6nh1corKUm6cla7dna1rvr6dOx5lcfDu5snuJZbOQToxe4a4R4ZIWkQS5SCUxI4wFbeDJ8rljtBTPUsbe1pp6202R5U8vlFScoy+JrXdaLW+39aGBHoMKXg8y2neRoMPKFnlAV4iZWjDhoVZ0UsuySORnKgMvzGtfbylFLnjfm3s/J2OdYeMKnLKMm3BtWV+6tdLye/e5onwQhlsNQ+zSXHz+dLbBZ1jCMZGQOsn3ZfKVj9+RAQMsx+Wj62+WUeZXvvra1vv/p9TX6j79Go6fNGL5pR7pfZ/rpqtTovFPhS21mCzXSNIu7Fnlkb7PKQEtVeJWUQNP8zQP5bkM+5QrAhlZcjHD4lwk25JrTbXv/WvmdOLwtOtCn7Ck4fG3GzUU7xslezd/v08zR8EfBvUNd16301tLuWd40JYmR8xlV++ixTeasYOTGFUKhCq4ZRicTmKp0m1ONlurflZ/wBehWDyepXrRg6cnJ7N7fPY9H8TfDY2kFvpllYSlxNPBMq7kR/K7qXX92DJHJGw2KAo+diVIHJQxfMnLmWtteqtfv8Aoejisu5FyRhJ3ve2qVrdNPPvcteE/g1fXl5E8mnyTxgxLJJiV5JUY+czH77qI5G8nepQyNG2VYUq2OSg3f8AL/P+vvLwmTXnGSpySurrq/0Poqy+DkMxmV9M22zlIgy27O6HcsiMj4t2aQLIFGC6EIy5BRlTypY9pfFo3prb89L/ANanuQyqHM/cf+Xyt8j9Sv2SfCh0P4eTaDJbyCez1y7DRYdVYzQ2skP39wRwCD+6ZkLjd97cB4uMn7StKa+1yv7lr8m3c+gwtJYbDQo6JJuXLrf3tVr2tv6o+vTpmbeUNC2S0Wd7A7GTJZ3LMgXoZGZTnkEgduSxamnNrolJfO61Lmk6OjTqSY3USA7TKkIA3bgruCMqfnCkYAJGSCQxLEzqq0o2d9V0PS9AsEBmYp5XmSB+CTtLADIcNgArhdoHO3JO45oOOcrqMf5d/O+v/A/pHpmmWcIA8xnYlCPLaP74LBMs5CKmQF2kgDkHOa2grpfP82ZN2V+iOpg0aGKNVIIjdiHGxJNzDBO9hg7ATH2ZgQQCc8Xy+hHtF2Z01lo9uBG0YEjEh2SLIyoBbBXaCCc4ZiRtww5ByGlYzlLrqdNY2Cwyb448b32qFKgu2ATh9gbG7OVIwcEDJyCf1/X9fMyc7p77F/XoUTwj4nkniUxnQNcZ4VbJZV02ck5XY+XUEBsggMfmJ2Vz4vXDYhPW9Csn6OnK48PK2Jw671qWv/cSJ+CmvfFG8On3IbVLq1lt4IlsrWDVhAJrOaa+mmtZ7eynuZbRYrLSkS1t7qymklu72zWy33ca3dz/AD9h8BpFL3nKNpvpFfFTd9rubtZO/RH7pZe87LSUnsjirD4h6s/iKzj0y6s5LSbV4Wt9Nj82RpZp7m1tAszLp1ottNcxC2Mhku50tNVhntG1CdJZZZvXwmCoRxWDU4SVT61h2p/Zt7WLs+t79TjxylLCYtpxVP6piLtX53L2U9Nfd5dt9d+h+Bmof8hC/wD+v26/9HyV/Skvjqf9fJfofAx+CH+Cn/6ZpFSkMKACgApNJ7pO2qv37isnvqFO999bbeQwoAKACgAoAKACgAoAKACgAoATAHQYoG5N7tvVvVt6u13r1dld7uyuGB6D8qO3lt5enYT95uUvek3dyerb7tvW/mLR5dOw3KT0bbXm2xMCj9dX6pWT+7T0Btu123bRXbdl2QtAgoAKACgBMD0FG2q0b6isr3srrRO2qW9r+otA7331CgAoTa2bV9HZ7g9bJ62d1fo+68wouwu7Wu7dugUAFABQAUAFACYHpQNyk0ouTcY/DFt2Xotl8haBBQAUAfWP7GaQP8YLj7QIDGng/WJv3wtvNJgvtImEdj57xSm9uNhtljsJFv7iCa4trdl852Hw/H7ccjunK/1qhblbSd41NKlmr0/5lr00Z6+RpPHK6TXsaj1V9bx/LufpXeeL9U8Pap9iaD7PaQ2t1YJPqFgI5dPsrQnT7i4ha+0m8TSpkWa405r5ba+jsbX7Fg2GlaNN5X5BSwtOtBSg2ppp1IxaipO95W1SkrXvzWdtEn1+tnUjSd5O0bNu223Veb28zpb/AFmwglks5dOOlWqSWcC6ja2X2m/uILu2tbLUMXM1wIpptTu1uypuU1HVrXU5ru6ika9to/7S5adCUuWSekryjD7NnF1FG23MoWbW109XuVOcVG6d01Fpr+9Z9bPS+um97XOt0+8SyEkqaro1xp41a2luLrxJeQxXtnr9vJbNY2iXUVg2nwxfZLFbW6t725hubmC4upLY3WmW1xY3+M4xm1FKcZwjNxpxhDknFyfNzttOMlJuS5U7rdq7QWaXM3ddt9/XzPZdF1HT2sILi7OkTXC74b6Nddn08XUk6ppiQ79KiXTbqztjJplxbXaQ6gy3svlGa2uZo4JPNqQmrKUJJNuzspKOurer5b/K+/mLSUtNL/Locvfa7aTQ6tpdpcz2lnLDrUSLZwv4l1Tw9Baotq1vHNqHnajZW1raKn9oagbZby9EkT3F3O899f1r9Wi/Zu0JS0k226bbi7xjyxVrv7L77tJByNdjmrm1ttI1Z5NLuZtWm1LStPnTSjqGtyX+mxT3M1ndW2oQXOsR+HvD01hG2om00/TootdtLC8ls5bKfRdLs7VeiCcqcYyjGCi2rqjBc81ZqPOlzy57qMZNWbunJJExS5uZtttKNvs73vb+bVq/oNl1HWpIrLTm+1yaFNqRub159NsLuKFbiGHTppktI7izhtbGGx0/7fNa+SlheXIWO8hvJ9SkWU9nTfPU5ITnCLUU5yhLnjeUVaK0d2rSWqb02Rq0rPRbMoa5axXNvp9vcLcSWOpzarcrrlhqd+JPDmmo1x4kXUb3T9G26dBpuo28lxb3kMmot5Elxd6c2oz3NtdXc+kIpxlKEeaUYr9zyqVOq5PltGq17SdS+jTS0tvexny3TelvP0JIvEF5eQ2trDcaneaIms645eFFsbHU9Q1i90m1naSO61W6TUE+16ib3zUhu7l737HLo4+03lxHqw8OoyvNUoSnZVI88pypRS1TXK3SaeiT5fIOaMI3krpNWSS0v6vRfmWY1NtqYiOgzyxy2cSJ4jGr6Ja65Y31tqWgQ6bp/wBl1DWv7Q1GD7MdTX7Y1/dyWUtiTNBq1rfg6DCVN0pOpUjCSnB+xVNunVpxhVnVd+S0XBQjbSN3PfqQ6lSMrKMXCUJt1JSleFRcipJRSfMp3nfquVWTuzObW10jRI9O1jVbKWxuZYVu7lr/AEx5bS2JnsVt510bxTPqFjdTizt4zdmaOO2nOnRz3EzwbZU6LqVVOEYtxfuRa01a0ejitlu0tNNjeLi72VvkvM+1f+CbeoWmt/FjxpdWVzqctnc+AdTnvBqd5dXEMd/beKPCdvBZ6ZbXsE1za2el2RWBWtblYbyeadrqGd7exuZf0fgmnJZjmEGoRawVvc1g17RNONSyco9k0rdk2fFcZqUcJgXJ83+1qPNdptunL7NrK3k22ftdc4aFo42eMKGMpRDI7L5KALl4o0lEm4BMKxKqApDHFfp8lb7z82Wy9DnZbRXVpZAFByXeSJY9oWXYscQY588YCxfLsB+6O6yM8w8Z6f51tCUGVNziTevQR+YoIUlwp2xgoM5DEngHDYSi03J2s2/x1LpPlk2+z/NHlcvhS3v763ne0Eb28U0nn4UASsylM7JFc4AIAIIAOTtIIqLR7L7kdHtfOX3/APBF1DSfs8BidN2FGJDtViOoJJbGwqPlVyeDt3EjNFk9LDjNNpNNrs/+HPNNW0ONWji+Xy5IyWChTjylyxI3BRGQTksCchR8vCmZQ0dkr/15G6mm7a/18zyzxF4aa6+0M6pOIJ/s5CGF1iliIEvmlnDRqiEiQb1IYB34BWsWrOzNqc3CSkr21uu+jR4J4o8EptN59nEiSwFGiaOQIj/vZEIj3hVdyuQT87IvAO0ZX5HfSrKot7NdP8vkeE6j8O4GLNLZ26SSlFMv2SPzI4kXJZp1IOVY7FjCfckf5kZ23O72uzoUlbW7f3/meUeIvhdod8JkuNNgYu64lNvCr+QrFiYjEBt84plogdrBYzu3+bv2hWnC2raTv8uxMqVOoneC1TTVkr33vbXW++589+Mfgdot9B5Wn23kODdvGsx8wCec+Zm3+YLAkjK6ODFMzLKu1wkSheuljpwkruVrrRXtfu1f8dfQ4a+WYepCSjThDR6LVN231V7vY+a/EHwPurW6VDCkiwSYKRhzbpJkiULEZJlSW4KcmIETQNFFO7pDsHpU8e3FtPr3fZHj1cmUZLlivh+y2k9Xo9Nb9SCx+DlzFcRSy2rKZ1j85Wj3Ryu4CvudhI2xFxAw3QNIxcvu3SbSWPvFpOzb3uvzvcmnlkotc0Pd2t/wLJf8E9Aj+CUMau15aXMMkdt9oEUFnDOhkKvGUV5S0KhQpBkjRgI22jAPPM8wndckoro99e3R/P5HWsrjtJN22V7pd99P69DuPhr4FTwfqwuLvQXvbZ4oI5iNiXUKNKxe6tHEBUXMBVVWPy2EsO7hSsbrhia6rw5U4x38k723tfa34nVhMK8NNz5Vd2s425la/V2te/fU05vhTda3q7XUlpAUl85oZlimAQzFxBMjRsArBQFcER4Me4QyMJFZPFKnFKLlq3fl6LS27XdmrwUZVHKekeij13vdWSdtLb9dj1vTvg/BYvFDBbtdWgCRqLqPe8c4WMSNGzyREKxxI5YDIcxAmMtnmliJS0bkten66nZDDQhskv8ADuepaZ8MoV2KLXbsLiVdiyQN8ylT5YhYeYvIEgkZTjJUBHD8/PJ/albs2/8AMpKKburpeSv+P5n1d8GvDYgj1KxWOSJXeKYMVAZpFUqSXcHAOxQY2kwV5VtzHCvfVtvbe5himkou38qW38rt8tF+h71caCFg8uRRsBjVVVcs8ZGcMBtAYjcpPG9iduzoxc4/aLpdemn6mXaaHcLcktFFsI2hnypViqhSApQEqisyqSBliNoYjCuPnXn/AF53v/Wp3Ftp00e1hvdtnzIuGQkcOyq2TnAGPlIJIJByFppXdjKTu2ztNOtbnylcqyIE3eYMoWQqUG3dtjYLg4LFmXdwRnFbRVkl6/5ku1rvyueiabbTGNUljQMVXC7WztLRg7GjLBWICrk/I5yrZABWznk1q+mmmn/DbnY2tq8RINoWKNndKVxIzKC3KyD5SDnoqkYwAArUXMpO70bs+huW+myeeo2byfKKqzK6JvK84DAbE+YKNzuOnzAhiiHpr5B4znFr4K8WFo2kS28LeIprkW+5mSGLSbtz5axbpOAMKqAyk7dilsIcMRFzoV4xdnKjUinpo3BpP3rR0b6u3d2HQkvrOHlZ2Vak2krt2qJ6JXu+y6s/mPk08XUJvZr+Cy/tvRL22tru6ujBqdtp10r/AGixttOiS1uvtktq1rp8L3Gp6e0DSvLehILWDTk/F6U5QptQpObpezcpRSnQclyuM51NaUYxdnO792K5rNNX/c3KUm7XjBt83NGUZJNtNq6XTZ7X80ztvh1pmnaZqFpLY2YnkuGv/KutRtHs7uU3V7Lf+XZx6xfW8E0tiw02PTlt9O8hFt7iMCO/fVIWmlUdTGYSPO3H69hn7r5tfbU7xUocy5b7JvbpY5sZL/YcZezbwuIvyax0oySte3TV+Z/FVN+3L+0vPNNPL4w8IGWeWSaUr8FfgbGpklcu5WOP4brGgLMSEjVUUfKqhQAP7a/sXLH/AMwkNdfjq/8AyZ/Hq4u4jSss1r2VklyUHZJJLel0SS9El0I/+G4P2k/+hv8ACP8A4Zf4Ify/4Vzij+xcr/6BIf8AgdX/AOWD/wBb+JP+hrW/8F4f/wCUh/w3B+0n/wBDf4R/8Mv8EP8A53NH9i5X/wBAkP8AwOr/APLB/wCuHEj/AOZrW/8ABWGX5UQ/4bg/aT/6G/wj/wCGX+CH/wA7mj+xcr/6BIf+B1f/AJYJcX8SL/ma1vnTw7/OiH/DcH7Sn/Q3+Ef/AAy/wQ/+dzR/YuV/9AkP/A6v/wAsH/rhxJ/0Nav/AIJwv/ygP+G4f2lP+hv8If8Ahlvgf/8AO4o/sXK/+gSH/gdX/wCWB/rhxJ/0Nav/AIJwv/ygX/huH9pT/ob/AAh/4Zb4H/8AzuKP7Fyv/oEh/wCB1f8A5YH+uHEn/Q1q/wDgnC//ACgT/huH9pT/AKG/wh/4Zb4H/wDzuKP7Fyv/AKBIf+B1f/lgf64cSf8AQ1q/+CcL/wDKA/4bh/aU/wChv8If+GW+B/8A87nj8KP7Fyv/AKBIf+B1f/lgf64cSf8AQ1q/+CcL/wDKA/4bh/aU/wChv8If+GW+B5/n8OKP7Fyv/oEh/wCB1f8A5YH+uHEn/Q1q/wDgnC//ACgX/huH9pT/AKG/wh/4Zb4H/wDzuKP7Fyv/AKBIf+B1f/lgf64cSf8AQ1q/+CcL/wDKA/4bh/aU/wChv8If+GW+B/8A87ij+xcr/wCgSH/gdX/5YH+uHEn/AENav/gnC/8AygP+G4f2lP8Aob/CH/hlvgf/APO4o/sXK/8AoEh/4HV/+WB/rhxJ/wBDWr/4Jwv/AMoD/huH9pT/AKG/wh/4Zb4H/wDzuKP7Fyv/AKBIf+B1f/lgf64cSf8AQ1q/+CcL/wDKA/4bh/aU/wChv8If+GW+B/8A87ij+xcr/wCgSH/gdX/5YH+uHEn/AENav/gnDf8AygT/AIbg/aT/AOhv8I/+GX+CH/zuaP7Fyv8A6BIf+B1f/lgv9b+JP+hrX/8ABeH/APlIv/DcX7Sn/Q3+EP8AwyvwO/8AncUf2Llf/QJD/wADq/8Aywf+uHEn/Q1q/wDgrDf/ACgP+G4f2lP+hv8ACH/hlvgf/wDO4o/sXK/+gSH/AIHV/wDlgf64cSf9DWr/AOCcL/8AKA/4bh/aU/6G/wAIf+GW+B//AM7ij+xcr/6BIf8AgdX/AOWB/rhxJ/0Nav8A4Jwv/wAoE/4bh/aU/wChv8If+GW+B/8A87ij+xcr/wCgSH/gdX/5YH+uHEn/AENav/gnDf8AygX/AIbh/aU/6G/wh/4Zb4H/APzuKP7Fyv8A6BIf+B1f/lgf64cSf9DWr/4Jwv8A8oD/AIbh/aU/6G/wh/4Zb4H/APzuKP7Fyv8A6BIf+B1f/lgf64cSf9DWr/4Jwv8A8oD/AIbh/aU/6G/wh/4Zb4Hf/O4o/sXK/wDoEh/4HV/+WB/rhxJ/0Nav/gnDf/KA/wCG4f2lP+hv8If+GW+B/wD87ij+xcr/AOgSH/gdX/5YH+uHEn/Q1q/+CcL/APKA/wCG4f2lP+hv8If+GW+B/wD87ij+xcr/AOgSH/gdX/5YH+uHEn/Q1q/+CcL/APKA/wCG4v2lP+hv8If+GV+B3/zuKP7Fyv8A6BIf+B1f/lgf64cSf9DWr/4Kw3/ygP8AhuH9pT/ob/CH/hlvgf8A/O4o/sXK/wDoEh/4HV/+WB/rhxJ/0Nav/gnC/wDygP8AhuH9pT/ob/CH/hlvgf8A/O4o/sXK/wDoEh/4HV/+WB/rhxJ/0Nav/gnC/wDygP8AhuH9pT/ob/CH/hlvgf8A/O4o/sXK/wDoEh/4HV/+WB/rhxJ/0Nav/gnC/wDygP8AhuH9pT/ob/CH/hlvgf8A/O4o/sXK/wDoEh/4HV/+WB/rhxJ/0Nav/gnC/wDygP8AhuH9pT/ob/CH/hlvgf8A/O4o/sXK/wDoEh/4HV/+WB/rhxJ/0Nav/gnC/wDygP8AhuH9pT/ob/CH/hlfgd/87ij+xcr/AOgSH/gdX/5YH+uHEn/Q1q/+CsN/8oD/AIbh/aU/6G/wh/4Zb4H/APzuKP7Fyv8A6BIf+B1f/lgf64cSf9DWr/4Jwv8A8oD/AIbh/aU/6G/wh/4Zb4H/APzuKP7Fyv8A6BIf+B1f/lgf64cSf9DWr/4Jw3/ygP8AhuH9pT/ob/CH/hlvgd/87ij+xcr/AOgSH/gdX/5YH+uHEn/Q1q/+CcN/8oD/AIbh/aU/6G/wh/4Zb4H/APzuKP7Fyv8A6BIf+B1f/lgf64cSf9DWr/4Jwv8A8oD/AIbi/aU/6G7wf/4ZX4Hf/O4o/sXK/wDoEh/4HV/+WB/rhxJ/0Nav/grDf/KA/wCG4v2lP+hu8H+v/JFfgd/87j9OlH9i5X/0CQ/8Dq//ACwP9cOJP+hrV/8ABOG/+UHS+E/+CiX7XPgbVv7d8J/ETwto2r/ZprMX1v8ABH4DSyrbztG0qILr4ZTxoWMaYkRFlXBCOoZgeTG8L5BmNH6vjctpYijzRnyTqV0uaKai7xqxlom9L212NKfGvFFGXPSzjEU52a5oU8NF2e6uqN7M9NuP+Cu3/BQe7eOS4+Omky+UHVI2+B/7PfkBHtHsjEbYfCkW7QC3chIHiaGOUJcRotxHHKvmR8PeDIQlCOQYNRla/vYhv3XdOMnWcou+7i02tHdaGsuPOL5NOWfYxtJpaUbWemq9laW/VMgf/grZ+35JNDcN8afD32i3tjZwTr8BP2cklitTMtyYUkT4SK6p9oXzxg5EzSSgh5ZWdx8P+DoqMY5DhEo/CufE6e7yafv/AOT3f8Pu7aDfH3GD3z7GP1VB7bf8uellbsSN/wAFcv8AgoC9nLpx+NmgfYJ1jjms1+Av7OSW0kUW7ZA8KfCRYzbjewNvt8hwdrxsvFSvD3gxS51kGDUtuZSxCdnuv44/9f8AjH/of437qH/ykuH/AILBf8FDjDbwf8L20byrRt1qB8Cf2dFa2PH+okHwkEkQGFwsbqo2JgDYm2X4dcFScm+H8J79ue1TFJSttzJYhJ/NB/r9xj/0PsZ91D/5STzf8Fi/+CjE/mGT4/6cGlgmt5Hi+B/7PEEjw3HmGdGkg+E8bt5xlYysW3SERlmJii2JeHHBC/5p3AvVO0pYiSbW11Ku07dLh/r/AMY/9D/G/dQ/+UlGL/grv/wUEhRY4fjX4bhVF2fuv2f/ANmyMupjuoXWVk+ECtMJYr+/Sfzi/wBoW/vvO8z7Zc+bUvDvguW+QYXRJK1XFpJRd4pJYhJKLba7dA/1+4w/6H2M+6h/8pLQ/wCCw3/BRFIooI/jxo0UMKeVDFD8CP2c4Uii3s/lxrF8JECRkuwKLhWRjGQYztqV4c8Exd1w9gr35r82Jbvprd12+iD/AF/4x/6H+N+6h/8AKSD/AIe+/wDBQzzEl/4XvpQmiQxQTD4Hfs8rNbwmaa4EFtMPhOJLaBZLiby4IGjhjjkaGNFhxGKfh3wU4qD4ewTgnzKF6/JzPd8ntuW76u12H+v3GO39v437qC/9xFWX/grf/wAFALi8m1C5+N2iXV9cSGWe7u/gX+zxdTzM0EtqVkkuPhPIzRfZZ5LUQE+SttsgWMRRRIlrw/4NjFQjkGCjBXShF14xSbTa5Y1ktWk3pqyf9feMNv7exln0aov86TKsX/BWL9vaCUTw/GfQI5lkWZZV+BX7PAkWVAypKr/8Ko3CRQ77XBDAu5ByzEn/ABD/AIOaaeQ4RppprmxFmmmmmvbWaabTWzTsV/r/AMYpp/29jLp3TtQumtmv3OjXR9DRk/4K8/8ABQiaa1uJvjno8stlE8Nm0vwL/Z3kFrFJw6QI/wAJ2SIOMhiignc/PzvuS8PuDIppZBg0na6UsQk7bXSra2vpfYP9fuMemfYxeiof/KTrPh3/AMFsv+Cmfwn1m+8Q/D39ovS/DWtalYz6bf6jbfAP9mq7nu7K5vLe/mt5v7S+D16jK13aW8qnZvi8vZEyRu6N2YTg3hjAOTweT4bDuUPZt05V17l78ivVdo31cVZN2vsjlxfGPE+OjCOLzjFV405c8Iz9laM2rcySppcyWie6TdrXd/ZR/wAHGv8AwWWHT9sSMfe/5t2/ZTz8wwef+FG56cew4GK7f9X8ne+Bp/8Agdb/AOWHD/b+cf8AQdV/8Bp//IELf8HFn/BZBlZG/bAiZWGGVv2d/wBlUgj8fgdx+GKP9X8n/wCgGn/4HW/+WB/b+cf9B9X7qf8A8gUZ/wDg4a/4LA3IAn/a3tpAr+YAf2d/2VgN/wDeIX4HjJ5I5zwSOhND4eyZ74Cm/wDt+t/8sGuIM5W2Pq/+A0n+cCuP+Dg//gryAAP2srQADAA/Z3/ZXAxz2/4UhjPJ5680v9Xcl/6AKX/gdX/5YH+sGc/9B9b7qf8A8h+BXk/4OBv+CuUocSftXWjh/vA/s8/stYP4f8KSwB7DA9qP9Xcl/wCgCl/4FV/+WDXEWdLbH1f/AAGl/wDKytN/wX5/4K0TndN+1PYSHDDJ/Z3/AGWujAhgcfBIZBBIIPrR/q7kv/QBS/8AAqv/AMsH/rHna1WYVv8AwGl/8rKDf8F5f+CrDKyn9p3S9ru8jqP2d/2W1V5JWZ5JGC/BMBnd2ZnZsszMxJOTlf6t5I/+ZfR/8Cq//LCv9Zs9/wChjW/8Ao//ACsybn/guV/wVEu932n9pPS5g+3cH/Z9/Zj2ts3bMqPgyB8oZgoxwGIHU0v9Wsj/AOhfS/8AA63/AMsGuKM+i7rMqqfdQoJ/f7IyJv8AgtX/AMFLLggzftCaK+N3X9n79mcD5jlsgfBwA5PPIpf6tZH/ANC+l/4HW/8Alpp/rZxF/wBDSv8A+AUP/lRmyf8ABZX/AIKNzf6z49aE3t/woD9moDBBBGB8HgMEEgjGOelP/VrI/wDoX0v/AAOt/wDLQ/1t4j/6Gtf/AMBo/wDyoz5f+CwH/BQuYhpfjh4fdlOVY/AH9m4MDtK5BHwhBB2kjjsaP9Wsj/6F9L/wOt/8tH/rdxH/ANDWv/4BQ/8AlRly/wDBWX9vWdmeb4xeF3Z9u5j+z/8As3ZbYCFzj4RD7uSR/tEt97mqXDuSxVlgKaT6c9b/AOWCfFnET3zSv/4BQ/8AlQv/AA9m/b22sp+MfhhlfAdX/Z//AGbpA21t4yH+ETDh/mHo3zDnmk+HMlf/ADAUv/A6y/KoH+tnEL3zSt/4BQ/+VFsf8Fdf+CgQYMPjV4bBGMf8WA/Zu6A5Ax/wqHGASSARgHkVP+rWR/8AQvpf+B1v/lof628Rf9DSt/4Lw7/9wkx/4K+/8FCCST8bvDvO0Ef8KA/ZtwQvTK/8KhwffI5GQc5NP/VrI/8AoXUv/A63/wAsD/WziL/oaV//AACh/wDKixbf8FiP+CiFmytbfHLw7EUO5cfs/fs1EA8/wt8H2Ug5OQQQcnjmj/VrI/8AoXUv/A63/wAsD/W3iN75rXfrGi//AHEWT/wWT/4KMl/MPx40DfjGR+z9+zSoxkEgAfB4KAcDgD26Uf6tZH/0L6X/AIHW/wDlo/8AW3iP/oa4j/wGj/8AKi3D/wAFov8AgpJAoSH4/wChxqDnav7P37NAGTj/AKo5z0HXsMdKP9Wsj/6F9L/wOt/8tF/rZxF/0NK//gFD/wCVG1Yf8Fw/+Cn2luZLD9o/SbZ2+8U/Z8/Zjbdg7uQ/wZYE55yRmj/VrI/+hdS/8Drf/LCZcU8QS+LM68vWNF/nSNRv+C7v/BVJsbv2m9NOOn/GPf7L/wBM/wDJFuo7E8jtR/q3kf8A0LqP/gVZf+5Cf9Z8+/6GNX/wXQ/+VCf8P3P+CqP/AEc1pf8A4jz+y965z/yRXrkk568nmj/VvI/+hdR/8Cq//LA/1nz7/oY1f/BdD/5UTJ/wXl/4KsRnKftP6evBXj9nv9l/oevX4Ld/XrwPQYf+reR/9C6j/wCBVf8A5YH+s+e/9DGr/wCC6H/yotx/8F8v+CsUQCx/tSaeqhQgX/hnj9loqFGeArfBMgDk9Bz3p/6u5L/0L6X/AIFV/wDlgv8AWXPH/wAzGt/4DR/+Vl5P+DgT/grhEu2P9qyxRcYwv7O/7LA4/wDDI/l6cnvR/q7kv/QBS/8AAqv/AMsJ/wBY87e+YVv/AAGl/wDKyzH/AMHCH/BXqIYj/aztQB0z+zx+yw2MjBxv+CDYz3x3560f6u5L/wBAFL/wKr/8sJ/1hzn/AKD63yjTX5QJh/wcMf8ABYAHI/a2tgfl5H7PH7K4I24xgj4IdRjr1xkdCRR/q7kv/QBS/wDA6v8A8sF/rBnP/QfW+6n/APIFTUf+Dgr/AIK66rp+oaXf/tYWlxYarY3Om6hbn9nj9lmMXNleW72tzA0kPwRjlUS28jxF43SVVPyOpAIX+rmSf9C+l/4FV/8AlgLiDOE01j6t1qvdp/8AyB8zWn/BUT9uGxn+1Wnxf0WC4yMzR/Bb4ChyFRYwpJ+GBygRIx5Zyn7uI7cxoV4p8FcKVEozyLASikkounLlSTcklFS5VZttabs9OHHHFsIuMc+xyTd2nOD1ej1cG+m2xOv/AAVN/bpW5W8/4XJo73SzQ3H2ib4LfASeZpref7TFI8k3wvkaRxcfv2MhbzJQHk3sAQR4K4Vi4SjkeBTpyjKHuTfK4tOLSc7KzV10uEuOOLJwlTlnuNcJxcJx5qaUoyTTTtTW6bR//9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6" descr="data:image/jpeg;base64,/9j/4AAQSkZJRgABAQAAAQABAAD/2wCEAAEBAQEBAQEBAQEBAQEBAQEBAQEBAQEBAQEBAQEBAQEBAQEBAQEBAQEBAQEBAQEBAQEBAQEBAQEBAQEBAQEBAQEBAQEBAQEBAQEBAQEBAQEBAQEBAQEBAQEBAQEBAQEBAQEBAQEBAQEBAQEBAQEBAQEBAQEBAQEBAQEBAQEBAQEBAf/AABEIAaICgAMBEQACEQEDEQH/xAGiAAABBQEBAQEBAQAAAAAAAAAAAQIDBAUGBwgJCgsQAAIBAwMCBAMFBQQEAAABfQECAwAEEQUSITFBBhNRYQcicRQygZGhCCNCscEVUtHwJDNicoIJChYXGBkaJSYnKCkqNDU2Nzg5OkNERUZHSElKU1RVVldYWVpjZGVmZ2hpanN0dXZ3eHl6g4SFhoeIiYqSk5SVlpeYmZqio6Slpqeoqaqys7S1tre4ubrCw8TFxsfIycrS09TV1tfY2drh4uPk5ebn6Onq8fLz9PX29/j5+gEAAwEBAQEBAQEBAQAAAAAAAAECAwQFBgcICQoLEQACAQIEBAMEBwUEBAABAncAAQIDEQQFITEGEkFRB2FxEyIygQgUQpGhscEJIzNS8BVictEKFiQ04SXxFxgZGiYnKCkqNTY3ODk6Q0RFRkdISUpTVFVWV1hZWmNkZWZnaGlqc3R1dnd4eXqCg4SFhoeIiYqSk5SVlpeYmZqio6Slpqeoqaqys7S1tre4ubrCw8TFxsfIycrS09TV1tfY2dri4+Tl5ufo6ery8/T19vf4+fr/2gAMAwEAAhEDEQA/AP51L7xL4l1C98QW8ni/xNJcpqN64jk1bWIo7jde3qxsji4adRCgMl2+6SCRY1dJRFHbmT5SdSVOrTlH3acpKL7wu1Z30v1093bft9PTwsa1GpTf7yqqaq9rr3+Z7u3LZd73vpY5Xwv8WdSsLiWVPFXixNVs5ZHBfVdSuLaWBzIshX9+4fZ9oXZA1tJseMmC4jDR3ERi6dTERaduSppze0nSlp/K4ve3dO3kY5ZisNhqk6sISWMw81y81H21Oav7ztP927KzcZQknpsegWfjD4g6/eXOpW/iHxP9nuZpEllm1C/htrebbMGWLyb15EieDE2+MJbJMjBEaNpJIOCpKOGhCEqs+anH3eSp7ScorefLZN2fu2u7vW/Q9qhSxGZVqmJjSpwhVlepz0KdGFJ7ONKMIxVKFSPvPWUU7NK1j0a31/W7XTZbweIvFBtcyJJLfatq0F3BNA7Wrr5Rlne4he3G83sSvplyfPW0VF231v5TxlWrWVKNSpFyanBJJc0YtXnVlf3LNqM6dnaUvj93X6OGBoUMJVqyw6qU1JwlWnCPtVWUZRhCk4xTrU3TU5RrOS9pGCfJeScfLW8W67Pewi28XeJC7Kos3fXdZggkMbWt0ILu4S8gdNREUklrcrDbSzQzRRQwQz3M0skfsupWjSlOp7Syqc01T/evkal71KC5XP3nFKPMrQblze7Z/Mxw2HrVoRg4JuFqfNF0Y894+7Xm5TVP3ebmnZr2ijDlvO69g8EeLbuz8TS6j4q8ReLpdItLWGRHTXL+SWOW206eZpPs11cRLdaTMs0dzbKzW8k4tpLeOaW4Er14ebVcfPAShgakfrMqivFOWrnOK9kpxlBxqU7vo+Zxei6fTZJTy+GaQqZhQjLC0op06k+VqSw9KUZOUZQkqtCpo3Fcr+GXNp73q/hXxjd6FqOpQ6fd6mEg1tvs97/aer6lFc226ZI4ZRfXLWMv2cm8imOmXNpayQxXUkdxIdOhlvvnMyq42tSoRxGIqzbhapR9rNSi4z5XKcotVIuUo6R5nZ2blLY+tyuhgMPLEvCYWjCM6qnGtOhGo5KUXUUKftVKChFSs/ZxpxlH3XFbntHgn4u+Jbnw5oNxrfiC+uEs3trPU3i1fV5Z2Q211qC3ul2k9rczTafapfW9hf295qiXdxHJY69ZRSaXK9vZ/K5lgqlLGYj6pLE05TcqtKnGvUnG6rOnO8niVOFrSqK9F3fupJP2h9Tl2MpVMLhnXp4arCMlCvP6thKEZc2GvD2UHh6s6lpOEKlqq95Tla14nT+K/i9HpWqWPw6t77W7VfEcWo32k30XiiNorX+zLm6sL6x1CygmtLu3uJp9KkaDTbqWynuIIrhbW7v7nfbtyYChj6uHxOcVcZUbwSp0q9JuvGdSdajCtDkqfWWnCFKpGDqey1qRcLKTutcZjMBQxuFyWOBi/rrxFSjWhSw7jTjQmqb53Tw0KqnOo3JU414v2fvc0oPlOS0nxJ8QkhtrzVdT1fVIdYXWEhax1i+umj18LJa6Xbyz6bGkaXi2tytzb6eEiiMlwsc8Z8Q2lxA3dXx1KVSdKlisRTnTp0HJTrVoScI1K05N/vHy3ndKVn7rT2djKjS9nCFWeCoThUlVhPkowq1FJRioNSnCUp/u6iTT2UbXstOnTVNXWSx0maTXdIvU1RYrC6hub+U3UkWoaPNeyX0F5rKW1gFiMcmmywrZw38LRWlkIZNSWduF4/EqniK/16pVp1KVT3Hiakp05cslGnCSl8NW/wC8Ti0730OiOCwTlSovBUU1Uh7zw9Jv4k76QiovstbNLc9Sb4jLdyXNibxrfSNN0jWNUsI5NZv7a4tbGPxJH+91K5+0tb3/ANsbw5qb3FnbygW0V4bC1vlt7+xvq8ap/aFHlq1MXXq4mVelSrT+tV5wm5YFShGjUjVh8NKVGHtrOTqQc7XSivRhHB1HKMcJQoUvYVZRpugoVk1mDjzVad/Zp3X8OdOSas5OUZcq67wGb+y1G9l1XVPEdnaWhgg0mXU5YbiONzBBZXV7thK2dpYymzka/fdLpVrL5ML2kFwbKJuLNMxxcqcaUMRiHUnzKtGGKxcebnqTajb6w7zhz251bm0SUTowmDwlNzl9XpJJuVP/AGfBe5Gy5t8I3Lms+qS3s3v12r+Mr261zR9O03WtaTWbkXlxd6TqNu+pSWelWGm2qxy2caAPdosiQazPM8ET/wBjypf2nkR3UFtD51KWOhhq9aVfELDrljGpDFYxWnpz88XiZPns+V+8tLM3nTwjqJRo4WUuVO08NSTsm/8AnyqMe+jg3/etZIvPFmqabpmpzXO66vbBbZooZtVkjS+eWXZAmlvAkMV5NpUdt5t5aWF9epPc2sjrFbPd3M0y9rjalWlbHYmFOule9fEz5IRSTk+au+a+zWnXct0MJyuU8HhG00k1Qhp1+2qj0eqs19+pkf8ACR37x39zqMniKeBLfUNQj1c6rdf6bZTRpomvxLfwtd2lsdOudOTVrS1bU7W71HVIt07XOnp9sO9OvXSjCnjqilKslWourVUqbhUjKjUioww3tOdRqxlGz5e9vix+r4So3Krh6F1GcaU1Si7qpCUZXVb2uibhJKMo3s730cedi1LXtSguLlpddtjBrGlw29/PrWpTW0kqWwWaa9tzse20+7N1p1u0thp0FhcGeWR721WR7kdDxteMoQWL570K8KsZTxELSfs3ZN4mXNyat6LfoJYXCNOUsHBcsoSXLQoTb1el/Yrl9dT0GG6nQaFp+o6prlgLa21e4eM35gN9FaLZraxSJf36XS31xLK95F532qS/XTkuIJXtpHhHnrM8YlXqwr4lzm6UYxVSjp8fV4eV/RJaHb7DC8sYqnh1y3/5h4a3ttqrWt53+4zYNQgtDa6jaeJb4QI8kcgkvnS3lFsbiwM8kx1WS3ittUn02+W4MQH2hbeW6VNNt4VSdzxuPnzUqlavOpNLlarSu9by0qe1j7q7KL9FoZeywycXClQbT1/2fDx08vZ0qb/8Ccl89Tnrr4g6tDrEinUNbfTLOIXEYS+1K6uLa2sp5b0tqMZPkQEwTTXRsFk+3zrElot28sdmLnZRqKFpV63O0rqVeUE1bWV0rXv9lRSSej01L0W3fDUba/DQjJ/ckrLzv5W1Oo0fVtX1m/ium1jW7WMS7wy3E7SN9mnMk0cATm6NwIHiZ2uNOdrmSK4tIlneLZhVxWIopQ+sVKl425XWxLhFW6zp4iF5LRWsk027KytaoYWeiw1GLtdt0MM/Vcs8PK2rvq3JbOT1O836zNdzTf8ACRazk3cP2+S6u7jR2ksZYre8WeSe11NG866naQpDpcVjtuALWTTrOeeHyeN4zEap1a8ZSuoqOIry03TtiKleCX/bjlrbntdSp08NBL93h9NLPD009O9uWOnaMYx7RS0Mu+8bJZ27RW97qt2ZViYRQXp+13tu5a9murRb/Uo9Wsg8C3IR7yyktY7iFg93vWWexFPGytCWKxEdrOVedovppzKGm1lCPkkP2dBxuqWHbtt7CP5p/iv+AYUvj6/1K9nsXuNaY3UFzfabLLdf2VfSqYpNUltLX7cYYR9sOjacuqW1nALu40mW6u3trSOQXNp2weKpRmo4yap8sFUhOriZR9mmmp81PE0mmpt2UVHpBvl35ZUcJNe0lhKKrbU2qOHfM76q06E99VrzWevYsW/jiaIyRJqHiiYyW08N0Lq6+wvaiSQ3V7LLdMVaKXSYootUuf3MhhtoYjHIlrK7WkP65U1hiJcl1JXxOOptxi1L4HjJOPMlZe87p82t7GyjgmkpYeF7ar6rg+VNbrnjhYy0a3VrtWejZqRX2o6rcT6vrfibxJZi20eK5s9Ot5Li+M8n2vwlOk9wunwxRaXe6fBbAXcN1pVvcyWtx5OsyyadbXltS+t4ilSUadTGRtUqKb+t1koxcKkkteatZzfNd1+uiUbRM3QwntFOFGgrRcVF0l3u7qMo0/S1LS9/i1Me+8QW8M8kOqa3qhSYXSJbrcW896bXyrdrryI7DxLbSvuuY4Jo7mMXtq8Z1KJbqd9SaaXWniMbKleni8YmowT5sU3SkpR2k5QdeKS0fLiU3pyuK0B0sN9vC4Vpbv2K5tuik5UtOnNSku6e5QtPF2vancz/ANnazrkkjomoKLn7Db2+5bmzgt7q1aw1SWG9+2JFLpen21rYKEtpo9Rl19I7cA6VJVYRp+0r1lvFKnjZy5YTspXjXjWlbd8znypr+He7ZGOHXvKhSlGOv+60WklrZ+yjRi16xvbd9uBm1q9NtqMl3rniLSWmmnFzcxXl1DPBdWlzbxTLbWC3V1c2000XnXhlltdPsIb6O60+SXToYJVtO6njMZCrQnGrUkqdOfJTdeU1PlTkudQVOmuZrllOdOokl70ZRXKc88Pg63Mnh6cue8W/YUk4qStaMZQnLTdWktdFZlK31+4nuH0Y+K9Rkvta8rQtO0u3vtZ02Q6MttY6NFd6VbST61cTXuk6rZz6gplni1W81ee6vdKt5Td6Tu0njMXH2Uo18ZGEEpybxkakvac7lUjeNChS1hywjGdNqK5edzWhzLBYFy5Z4XCr3kkvqlOmoKKXs3CKbkuSXvtqalKXNZwuY/jttcs/EmuXky6+k+n2506+u9M1q41TRkjOjWTQ3t7OmrXdpdQR3Olanaajc3L6dNIszW0GltdyiGTtwGZ1pYSnh1mFZxdWc4wlWnCpBJuTiqnsKFJttaRhGpF3/ibxMsRgcLKt9Ylg6FWaj7P4FyTsnyztNVJKSTS0nbTo9Te0fxNPLHdQX/imTSLvw7Yn7U9nf3GrpYXum+JNHMDtp95cHUrqSGN76KDfcpaaXPK6X0c8kttc2XHiK+NhVlKgsZVlOS9l9Zr8nPGrdvl+pVaWkLJS9pz35lyuNpKXZGjg5U481OhGNOl+8th6U/fg0rXxEa7XXWPKrvVSaVs3wj8QVfxBp72d34hvtRW4FvLDa3t5PLJPPrN5OnkaUNZSTyJ9O1XSrTVo9SMlh9ls5pszW9he3i9ld5lKhNfXMQ6cZJwqvFRbUfZwglUnWpVdbwclKKjduV72TOa2AjODWDpyrPm54PD22tb2UaM6D6+9zOdny2trzRX3irUNc8Q3VvFqes7tFmtlIi1PW2is9O0q/kt/LNygmtptKudXEulwSRyXGp3t4JoIIZroWP27H2uOo4WnJ4jGR9tGpOSq16ftJSnypuNLD8luW2qnJ3uuXlad9PZYOdeUHh8LUnS5amtHSPLd2lKpKqo89tGl9l3UtLekv4mu9Ha3u/7W1uWJdR8S3b6ZHrd9/ZSWEWotbC6tp77VZIm0aC1v20gNEILm4uLe7lskQWktxpvBOpjaynThWxFlTpUp1fatpVees/dlRjQvKbqa8zlsn1udEYYSHK69Gg7NuE1Ri+eOmtqrrKOv8tr7aqyWNffFFWazlm8SXVpeW1nZ+Io5rfxRbQ3K+fFqdjaSR2pmF5qU5tY7r+y9FMVrb3s6zDUxb6hHA9gRoZjGnVh7TETUlWw02pVKjioRhL2j9pUmoPmtqo3TtaVmRL6hKpGKo0KdnzK6p0+ftFKnTpyk9b8rlbTbqujHinTIJdL1Q6xqkEV2upR2c8GsPc/8TODTNRkhj1LT7qKzj0ewkvLa6ZYmk03UYo4Lt1ithqtksGH1rMJKph1icW/a8nuSr148lOdanC9OVOdPmnHniopRhGUbtRjojonQwclGUsLh5Ri04t4bCtRna3KubDSnorq86km7XlKT1NuD4h/2jbXCte+I47yeyvYdXni1SSLT7OXTP7LuIYpJb13Xy97ySw23nRC4sl1K8lvZNL0tLl8JYfHKrGMq1WMYVI+yg6k1Xlzwm/fblKck7LmlJv3rXu3ctTwuyoUdLLXDU4xt5NWj6JRimtkrJHCeLfis9iZNLutX8Y3s1sj6pYmzfUdNkaC+e61y5trzS5ZTLp+s21zp13YvPqDR/ZbT7dd3Vjo0dzp5PZgqeOk4VIVqtJe2jRqRr1faQtTUoyb5Pq83Fv8A5dupfa85NHNUlh6c5NUaM2o83LDDYdJ86vq40VVk1/M6jvu02c9pfxJuL+O5sYl12fUryDTobTVZL6+Euiz6c8Catb3mhzwtePcatFZpbsL23vI7m9YvLpkP2jV7SHtr4fG0VCo8fVj7CV1RjOvy1XKXut1PrXuqKldWjKySi7rUzp1cNUvF4Siozvzv2GFvC1+jwzqScraXq3u0neOhT0jxT4l1i2i1KxvNbstIv9Ihv7PUrafXWCq9va20nmhdV1YWd4s93rGrNpwja7upY7W2+338OraNcROtXqxTpVK06mJpylQryjisRFL2lWvKnJfvGqtqcaacVy8jbV37O7mFKj73ssNSp05fwnUouMvdspXhCdOCXMpctopONpatu/c6r4i1C4s1tF8a62L+6Gg66bLTLqdBLcyardGSGO3nnR4tIt9P15V+yy3cjw+R5WqzalqVstw3JRqYiftK8JVN50JTqYiuowjOnTpRcJKcakv3kFN2mvely7R96506CUI1KdG+tlTo06nMrvmdSFVVNIq7Sk3eya5fdtzEVzbWsWkSx6vrl1rS3ZkCXV1rekzW4+0xwtpLaY7aW8+sq09op8zSjcm7e2iks2huQV6Z47M5/WY/WMTTpuKfs/bV60HOVSVKMvbOtGWvJzWto5cl3y3YsPgoOk/q2C1nUUKjoujOaVONS/sqVSFOLam1pG7SUndyO0sfFX9k6tKLLXtV083Wo6PY2FjfW8+rWmoXWVhntBqumy66be9vPEiDRFskC30GoTfabG21AyXOkP5rq46pTjTqVsQ+WM/ayjjMVCUIxV21TVX3pJO6XNG7Vr9ToiqEbunQoObVowVGi05dFzVaVSrrtpUVvs8r1NbxB8RdRulv7ODXLuRbmJrqJLqB7iRtR8zSLuxbTbqKfSLV4ZtBmuxYX17qGnXd5puo+HmgmaXUo7W4nDU8RFxdOviajpJRqqOMxaahOTTUlUxFWmpxj73vwnF3inBq93U+ryk41cPhZK01H/Z6N3yQ5k/ehNq7fLbZWvrexx2n+ONQgW1ju9f16G6iiiX/AEf7XeX9/ctq93Y2tnFa3MyXF1PqVtHJcXH9hQLqds9hBpZg097C0jvu2o8V/wAuq1ecarVrValONKDo06jdOlTkqd4Ob+OFTmkm53jJU48qp4NPmWFwsJQ5ZJSw1Dld5WVpqlGd9PhjKL00kpO5rXfjuNU06KTW7qHWpJIIdVjYajaXVksaWmpHVLrV47oaVJZaLpnlHU5pLS0K3E9rcX/2P9xbSciWYp1oc+LUYU/3CniJShUk7rk9nTjQje/vczu3fl2SOtRwnuP2OGhe0pcuHoyTezbdaFaonZWtGpFW2UZXk+a8S/E3xBb6jaSw6lLbabdW91Na3P8Aatnf2moaJBcm9sotQ0JriTVlgvL2ez0a8ghhl1DSLSfUtQ1OxOnWV3MOrC05vDyk8VjPbwdF+5KvRp06s5qG6rys49OsrdLHLVlCNeKnhcI4TbhFRw1KUuR6p8s4y5k12cbdbklh4g1jSNH05bfVfFOo2l0fOsLy+Fwl3eLDYTajA0STXqC0bV7WG7W0uUXUtKvdNe4jeW8ksLaS4dXEYnEVXKtWrXi3TqTqYzEpU+arShKXLSq0nNwbTSct/hcbtipYXBJKVLC4VQlJSbWHo3fLdaXpvlupe9o01bexPpuo291dyrqV5rl40d1Fb6Lp9h4ivRcyWKxpNZ2cT6bqM15d6iq6oq21017Y3McELT3uoaZbot/fk8RmkHy0sV7O8Jqu6zqSUazqThKUZ1KrVO/s+ZxUXe6V3y3D2eAUIyWHpz5pUo0uXD0JOcIcyi2/ZXTfNp8XrofpH/wRj1Gd/wBpn4saYmv+I7w3vwak1K90S91HxF/wjsOoS+NvBurTajoun3N2dCS3Enieaws7rS7KBUt4Zo4bq88+8uZvu8gx+MxXPKdSq6UFOFGpKeFnUmkleM54alTvyXVuZaXdlufDcTYHBYeNL6vTdOpOso1YSi5U1JxclOnCu63I5crUlF66Xeh/S8mEZi5LRs43KTIpXaASGJ6A8bsHk4x96vo1Opb+JPp/y8q/pUt9x8dy02r+zhrZ/wAOj/8AKhrWcEgklF3NDuTzI1znPBJRyjE4VQdxZvYoeoadRv8AiVP/AAZW/wDloONNf8u4b/8APuj2/wCvRkzpfRIoSbJ25kZCVXcG5+Y84CrkdX5AB+6Kak4t3c3/ANxq617/AMQajDT3Id/4dH/5UURNORKzXL5BG1Ckm10wSTuLsVKYLgORuKtkHLGtOf8Ax/8Ag6v/APLBctP+SH/guj/8qKs91LIm1jIpRVYMu4BwMZ4VvkU4ydxIweGHGJ5pczfNPlf2fa1vz9rfQOWn/wA+4f8Aguj/APKjm7vULiFWVrgSuMZPmYUbkOApGGLHcOACuc47Gn7Sd7KU0un72t/8sNY0ackpcsNf+nVF9f8Ar3/XU599fnVfIEzIGXywxeV9ucZBMe4qwPO44TG4jq2B1qq05527e0n+fNzf+TfhoP6vT/lh/wCCqP8A8rMyfUWRGRbu984Mp2NJIqKCqlMAMCp/i29CxJLdKxnUqay559NPaVfJb+0LVKmlbkg/+4VHvf8A59lQ67OQ5a6mC7ncATScugO4OwI2qc4X/VsVAyBxnP29T+af/g2t/wDLA9nT/wCfcP8AwXR/+VmZLreopIBC84EkoLoZZHIVH80MQwfA2FlIQbVy37wnBB7ep/NP/wAG1l/7kKjSptX5Idv4dL/5WUbnxLdiYlJ5oyLlI5fMldE2oUJYkM25GQbSwAIJJbJwXPbVP5p/+Da3/wAsH7Cn/LD/AMFUv/kBZNbAuIy9xcJj7zlphCpVecevzkYBJGQzFvlxR7ap/NP/AMG1f/lg/YU/5Yf+CqX/AMgZM2qPuJS9uMru/efaGGQ+csR5y7Q2OSU+Un+8cGXVqN/HNaf8/Kv/AMsF7Cn/ACw/8FUv/kC//bbxRoZLidgoQKTcNtDPhS2I2cjcCCVHXdlST1XtKn/Pyp/4Mrf/ACz8R+xp/wAsP/BVL/5AWTW5gY0+0oVcAuJZZVlOT1RQ38Jx1GSG4Hpft6n80/8AwbW/+TD2NP8Alh/4Kpf/ACBSXXJkbyzdyow8yNi8rOnJbaxZW5w3IHylUxnlhUe0qf8APyf/AIMq/wDywPYU/wCWH/gqj/8AK/UJdblbCR3TZSMq0xmO0YZshdz8gZTLElvm244OF7Sp/wA/Kn/gyr/8sBUKf8sP/BVH/wCVlddbnhwBJJJ5aFn8u4mI3FQ5BAYjduJ4IwACMeZjD9pU/nqf+DKv/wAsD2FO3ww/8FUf/lf9aG9DrdyVWVpnjjAQqzyMAsgIUlTkrJtZjvDEAY2ngMKtVqi0559v4tXt/j+Yewp/yU//AAVS+74PkacGr3U6xpHO2ZAXRhI7NJ5oBDBWKnyy4AAjYJzhuBsZe3qfzT/8G1f/AJYZunTV1yQ/8F0f/lZv22uTIrRTSS70dVKqM42kuxABbgfKpzgZBABGC3RGtNpe9Pb/AJ+1v/lhLoU39mH/AIJo/wDyse/iG6uJYxLJI/BX5TsI3YUZeMoQCMjADsucghskEqlRr45r/uLVf/uQFQppr3YP/uFR/wDlZpQ69dx7VWGQBVOSZi3zDA2EMRnaxB52s23IPIUqNSrFpqpO6/v1H0ts5tde33Mp0qb05If+CqP/AMrJ5dVu5/Lm3MiAPGpBB3kgHbtbkqrqVxuXO0KfvEBupVk3erUs+nM+3eLjL8V92gKlTStyQ7/w6P8A8r/r1JYNUniCN+98tVLOV3EEFiUyTtRDluh25TITcVXNqrWjGyqz0296X/tzk/x/AylTpufLyQ6L+FRf/uP+vI2Y9T8td00qgKN6AM5BLNhNrEKG69GUsHxkECmq1V6uc79/aT/JSUfvT8xOlTUlHkhrb/l1R66X/hHnnxbuobj4T/FG3uJneG4+G/jNWQghZIpPDmpCRXiYNlWRgMkEYPTuc6tasoT/AHk7+znZ+1nC3uu1+WSXzab73sdFHD0fbUW4QaVWneKo0Xdc0brSnrfy1fc/h5v/ABNeWMUH2XWtSZLC4EssurNq8LBLvVYLfRozBqhvtPSy2pLaXQui0VrrUM8epy3jCe11T46lPHVPaTq18XTjUw8ZKVHFOSjTpUozxFTWpCTnCinKyg9ErNu6X6DVpZZT9lGGGwlXkrtTjWwyg3KtWlChTuqU4KMqto3cktXdJK72dA8U6sL7TrRtf1HUdYs/Etk17FFc6y9tp+s3V1eX9xp6q+p2V5qYjmNpokDxeesM1xZ6hfPNNcGzffCzxTxuHnLE16FOVahFKpiMSqlflnGyvGEo2a1vLfWL/meGLjhlgcVRjg8NWquhiJVJUsLGUcO5Qmt44qglZWjyunJ6c13fkX5kWmhCbXNUtrcSXTyarqSG0MSSXEk891d7kto9l1AoeCRoo/NZFkgS6iiimiSSGT9Ux+NatOo3GFOcW5JcyjFaxi7dd9ep+QZVllPkUaaUp1oNxi2oScpN8/uu9lotNb/Mg07wlY29yl4BHGksrw3E8RtYr+WRbWABI5IY2uXtxAsNumS2b5bgzPETcWsnHXzafs50tXONNRXInOLd39pWT7Wav1dz0qGRUY1nNRgoKtLmlyU6M1ovsRSc9e+i6bl3xlahLaeLS5b7+0FhMctqrxJ9pa2t/KMkdmFgS4ggljivrIAW5kmggm8mZWimj5sBik6kPrMKEaN7Qq1OaPs29Wk1GV5t37Lc6c1wbdKpPC1K7xHIlOnDkftIJW2co2jyed7o8+i8W6hDpEOkSoiLFqVzexSTyo9w8pS0+22z+aZIkJAljmmhhRbgNMssqCOGaL23hKVSu8Q5XjOi6XLH4ZRlKEue71cnyrXTduy2PnKeYYiGGhglTb+r4inXpSxFWTUHSlrBQbcI6t2UX7qTSbVzk7rUZtX1CWbUrl7qcPEpWDTrUM8yXMKi3tnVJo47hzcvIWcxTKttHK91LLOWbtpQhh6cIU4+5K0ZOUuVQXI3zPe9nFK275r3sjzatWWLxFStipxlUs7+zwygpzU4qNKNSNpPlXM+Zt83Jdq7TPStGvvs5F1Ibi7idYkW4uUk82FFlv0vxFJGJrfb5PmRMzwyNJHBHNLFCYYxL4+Ki5qUeVJtudqdVR2vyTldO7knfS259LgZKjFVXN1FJypuVSi7uWnPGCunyqSsnrol3Ovh8SH7fdabaS37qsdvdCPzbiSxeTVbPUbRnFurBnmt5Ib+GOG/cf2jHLBunsbl4vM810IcixEqcPackoTlz3nJUppLbTW/Z2WnmvXo4ur9YWDjUn7JVKVWnDkcYL28HJq13sotebZ9h+FW0vVtCj0vVLVhd6THDYWdnqjSw2WoPHqupavHd3V7PbXWu2LvG0VpZFGtVie0S5Fnc3Om3E1r+eY6dWhi6NTDTqUvbzVWpKlKpKpD2lKKjGMOb2bT5lGT5fgcpb6n3uFcK2EnGt7Kp7OnKMaVWFNU5uNWU3J1Le0un78VzazUY7Ox1ra1pWs3EUoF/qNj/wAJJe6lZ6K1sl9Fd2dnojHfbxSmGzN3JBHB9gSN/wCzYG1CPT7yP7M6C98xUMRRk0nJN0FTqVoVHTnUtXjZyt7yS+FqLvZa6XR21MVSrKE2kr1XKnCVNVIUbwekOb3XfXVrdu2trWrzxVCkr2Wl68bm11e/in1nTrq2V9MuYr/Q9NskXTOJJIfMttHkNoNNFxHFI66ZK2oxNNNZKNCdVuvicNaWHjOnhpqv+8jVoTdeNRympOUZyqWlF2bgpJNXTjVTEuEpU6M6T5/YzqxnTXJCMlKmuSEOVRkuTmUtnJ3aet/QoFjs9Ds7+LWVtrua/iSPV2muElktY4LqVE8Qx3bSXd1PdQ20UN0kr6XLeQb4NQuzqGqk3nnOtz1+X6u+SNOpCFGzjSpyrat0272jzuUk3dWfkdFSo6dNKFZpuUW6s1zTaj1la3NN91Y4ee+1C9utAn06eyEdtpviy/hliWa81K6+x3wCRT3lxYG4vGmiutNvZIrv/QY9Tso7CPTtPMry3PbFU6ccR7WE4+0rYWPwvlipT5XK9tUr76bMxqV3N0J+0TiqdeUpR3V4KL3+GStezu1pe529n4qOnCw03zrG3VLS406C8kQyiae8gEk9sou5Ene3kht/so0y3mtbS2SEj7T5tuWbypYWdVuvyTqTU06kUmlyc3LGXPe15Wty2vs76nXTxMVGKTVna7S+K+7bfXvbsdk+uW0dji08/TZmjmlh06QR+VcSWka3tpdW+m3xtriazluLhpUs7a7sHlzYxPqVotsLS651TvUkp017jjeShLnjFyUfZuafKktXqtLmjxKjZJq2+39aGKmv3M0seoqLS8WDUtFk03Tp9Qa0trttfku01B723uharc3Mtvo0TeSslzdNBDBpLS2zmNpNfq1NWjNy5ZRrSqzpxcqip01zRSSe2ybszN4yWqhyu0OZ80lBbpWTaevUvReJI3sbfTbJn0qOWHTEvbWE31rb6qsFlcfb4tXGoajf3eqy3txdC5nuL7UY7m5sbWK7huo5ri3SfF0JKbrVFSqcvwyXO1T5t73UPisrf4eml9I4mOtnbvc0dM8caRPGmnQTTS6ppNumlxXhvYLxDeW80MXlW9wyy39tciSz3eVJYq4uooL1pjPDDNJFXBV6UnUnCcY4lutDmi1zXtzSV+j006ddxRxVOoklUhP2aVN8sk7Sjun96M3UPFNno0NxCfNCJHqdlif+yo7iR9ch+0ajdG9tI5oraGcHTrE2yG1SeysNJiN0iWFjFb3Tw9TnlJ2fPKm5q26g5NJdviZpLEU5W1ta/Z/gc3f+Pp302HS5rmaCG/t4Zb2C6SHU9psRHd29sqXEsW6108wAKltPJI0Vtapd3m61ubh+v6lCUpVVRi7cvJyq0pNys+WTvblWt9bowWJUZK0puLbTlJ3jFfZ063dl5Gl4O1qJ7O+a/lWZdScG1tCYlhWxk3x3dvDAz73tCbW2VGC2n2ueCYxxszXTy8+NofvafLGXuRacviUrvROWnvd10szohiXBNOS3ben4b9D2C08X7YEit5NPt7eJIGuvME0dsFto4BFewO6oxmWJ5dtyUScJLFFPcSzOstefVwzd3Lms5NpRi223fT89QWJim5J6u/br8xp+IcNpNFYaDcxzeVYfYXvPsE8lrClk9xIbOwMcpguLdhd3V6ipBJfLFJFJaSmGziV5jl8/clJVKd2mraSaab6rt01K+truvw/zPOJfiPbacbi6GhnUXm+0Jb6ZaXlrNKbiRGuZ447iWG0+2tMitbyXNy8MaSeeTHLF5W30IZfUrOMPbRoKLknVqtq3MrXuk+aXaOik+qMK+Yezi3yzqO3uxpRjKUn0VnJaPq27Ja2Zjza7rMviK71ewv7WM3q6PZtFaNM9iumywalotvZ2cN3KkxjittQZDdT29tHNqFnpzQaTb2l5e2TdDw9CnRdOVKTUNIzlG1Vvnu5NRlJNTeq1fuSV9SVi5Jtuc1zKMnTklaPup8rSb28m9dTf/wCEstrSGMpY6XcanLqGs3sr288l4bm/1zSYdSVbOIXFlaTy+VJq9pIdVbUoZYd0bQRrF9pk53hZVOe1SooTpJuysoclVWunfdxX33v0VfXOZN8yXJLls/t3SleK62vZ+jfQ6uy8V6dZ73tNNaGZkkurCy0m41Seymjgs4Y9q6XOypaQaZDcvpx+y3On262FsqmK2jtRptnzzo1KkbSqN01Ujzfu6bbl7O0IOpbnu9GtdrR2KjiI3U7669vTucIPErTaa0cMVk9tBcytE7X88EU5urZYbC6DR78Rz297a6fCJrWbCf6LP5c3mzjZYZxbSvJNR91q/JJb8qX2r/j0HUxMWua6vHX+uxK2tQaTpqQxy2tw0kcNtqVyslyiz6VcW1zazJLf6Vp08lrLaQWz30ktxPGm6GK4u44rm1uVBGiqkqnuS1nGV2mvgadredt/nYn6xG3M5K9rnM6r4ohmnkm1KRbuO5kvpbw6fcOlreushdhO2pweVaebOrXRv5nEkc3mPcXMWy1tR3UcPJ+6ouK54J/afvyUb2023t120IlioJOUneyb000Sv/VrmpNrkOnSCaPVWvJr37XpLWl/ql2l9dy3t7rM2oo6T3XkafcW+na7LfR2tt9vuYbsT3l1qjwXN/ZXGfJOoop0aiXJKfO/sRqeylGXLa8taTWj1b6NGarpvmhUVnLmatf1T17LzOU1TxleX2kagtxJcR6hp221YxapuiQW+kJFZi1mmihkWz05rgJBcv8AbLmLNveNczNBbI21LBezq0nBpwmnZW1i2nKTkm9276Pp8inj1KNSCabjZ2Wl7uz6WVvn95a1YIfB1t/wjsWpJ4lstSlksrqzv7rzLV7LV7rTry7sbd7ye7sktzqML3Q0ixs4W1W4gKbZ00+ztNKPPDGuVf2Sw7ioOnKhGEZrorw5buoruLfw8rVmZVKi5bR5ZSeyjNNvvsvz3MOz8PIselWgv7nS7rT9X1ILHLBa3Vq+iQQ20lppctkYIQbm81DS9KF7G9laaVeQWP2lbm7i3RT6yxNS1T93GpCVGnJKX2a8lOLqecXSqVocu95J301XNF1KclVlCUZWUl1pLeD7vbX8Cbxb4vuNWt/DscQ1mK2luIz4mh09763sIrm7gnsNPS2upZIniu2g+1RyandXCXtq/wDZ9q8eoXd6ILLTDYSMIVYzqRTU5vC295+zppOpdf3Lw/8AAvKwVMZJzkr3vrVj/efW/nbTfYwLPWzNqkeuNYag0lyLvXnaC0urybz49QF/bpaalDfQX8JvNWWLTne2gS6Wxs1FulvdaYJXbhy0/ZU68KPLKlQjS53TgoKnGMrpRm5uW+6t3ZEq8eeFRRupRUoy6x1atF99rtm9d+JNBuZJrjU7aaCR/D95pk0xxZL9rkt4NLnedlUJFbtYXklxdw2sFnGJriF72W0urey1KDH6viaMZOi43VVpWXNFUXCUZRUtOaTbUlpe1zT2lKpJ892mk2rq91JSWve617nS3Pi7QNSWeRXuLSSSRbW4l03ULoK80FzpkkGqNqNo0MkdzZWpsNNhPmaXJPZSKnlLDbiB+SGHrYeVOaWkJc1Oc42qRTTbp8t78rk1JPpypdTeeIpTbcrtNeW+mv4a/wDAOMXVW0+/tbEQJNo1tOLX+zYrdzZSPB5GofaGttYjgDX50vTLm2uLqaG1YwLZQrI0yg16Hs6dSmqkuaVd80o1Zrm5JXTqxjPZQlLWMLcySXvOzvywqunNu1OMHdS5HrUiv4bkukrK8nezfQg0mERf2erTI93Ff2S3eqm4iaa+OnWipB5JlWSWS3TS7G2nSC4YzLJM6vplmt1c6YjnU5ua9GLToSjT5oPRPlaTltJ6JXtru7DUoKKbqSlUm05PTksrtJLfS/d/5+rQX+geGbKSKWW2WGXVIbjUJbIGW+mh0qQ+bc3tgkM1hZa/Pq2rRy20ghisZle+uUnt7qHzYvIUcRXm5x5oqMYw9nK37tJ2fs9E2mrvd2d369DrU1olG/WS+L8/l+Bzh1eDUtVt7G6+xpK0Mgv5r3Vhc28t5qUUdzqGrxWcuoT2lsh1RzqGiaeLe2WxsdRnn0q7nW5vjp/SqU6ME43cEowpWV3GFKSjSpNfalGjGMZSVruLlZbGbrxbilq43/HV+lkWZtb8OW1raJaRwQ/8SS8ksLSK9a4u5L3Q2tbzR5pbuK1S1k1Kzksb86TDJmAypZW2o6ZDa3GnSacqMa/s6u8l7aDjzRacFW9pGSim9LqMk76WlfQHUpqSlzXve1ujS0162kl16CR+LLIacNNtHnurG1t1vDbtqc9zcafpT28NrJHe6Ta7tOWz1GLQzDbWl/DoqBdUk1G1mt7u4uTDM8JUlNz91aqjFSoxlezumqq96k0lZt813dKwPERUuZ8r6v3kpXa191pve7Wu1kamp3U/9nraWoKQw+HrOO61Zp4rq9lsptUtl0+y0u1aBxFL5+neRalJ4bBrvZcSxSXAge2iMLytUhOSWKrQipQbhD/ZnzyTur377K3VPXV4izXs2k2utrO/S72vs3rY4KS/tbqxhRNQuLVprjUdMiS5gzbxWsSPp1hod217qkl4mmtZaq1lZlrnUYNHgu9MukOJLG81DuVKrSnUaoR5ZKFeMKclJR9m/wCK7fb934dH7ke5zfWoSXL7SN0nSlzr3Zyu24b7PnScrtavTQ5TVfF2haRNqUUXjGJlSDWYrm0Y3dtPqtqlt5dhoo0+wMOm25nhiuIrS4lFxeaebu5hsbuK4jmC92HwFesoXwdeNNuEvaU4qKp1Y1XNYlqT5nUinF6Jq0FbqjlnjKEHKm8U4T5HzRhJNcrTThHSyb1Sve109TprXxBFbxPqEtwdRlivlur3UoNT0awk8Ri3tr/TodMu7i7tZZ9TjEF1NqFnbW2nWE1+mrxajeNf2epNcPlUjzqNKvRim4qVKnKlNRwcre09rB3fvV17tR2s+Ztdh061On++oThGCs6sua0sRTlZctRO91SneUbbzvc5e/1O7zrNnZaRqGpQ6Fq1xpqavcrpC3AsP+EdutL1XVIZfsczW1jDrF0LqeMm4GoabYacn2i60/TJo16KNHDRjh26lOFatDD1JUYQq2g443C4mKv7OypyjhJR9q1aMpxunbXJ4rFVKtS1NTpUcRKNOqpw99QSbc3KUeVtyXKtdnqddovjmxsdI0+HURdaVq1pLBYyWmo3FtbXVk0tnLfwXWoy2OmwR2Mdgt2LvSF06TU9Ts7PX9XifxRBJqct1qPHXwc6eJrVKNOjOHK5ONNRkpzT0lyyqRbq1rt1JK6fKnyrr20cWqlKEpq038Svtt5LzLNrqWli2a9l1uyMLtdX06Rm1+aW3nWye2jtrq0vNPmv9X0XTTDpbGJ7lp4LPNxDf6VJBcRONX2tlTqTS5VaclL2bfNRhJJRVpYd1+b2z92F9YtyTSji/wB3L30vZylFX+29OS2uinZ29Nbn6+f8EOHEn7Rvxvv7f7PHBd/CWYRQwXS38ouU8beEjdtfFZ7iaxuI5syC1MkluVvfL05xbWElvB9Hk0n7T2cnzcmCk+aOsXepTvZ9bW2/Q+a4klTlRpSprSeKdTX4vdg4JNb/AGtH5M/p5eYxfe4iXy2jVByxIyWcHCuPlLDkvjIycYr6h7v1Z8clZJdtPuKTTjzJXVmKsNkkY2qoJxuX5fupjBHIYOTwBSGI5EqKInfcvTzmYAFeGAYP9zofmOCuF6AmgCo8lssMrh4WkQLsORtYlWU7WD4RlLbiG4fGWAKimlcDkLm5Zd8gZdpOzzcMGDcky4BJZcqNqbAJNmCxH3aT6G6doJ2vscZfl384TThvk3Y+YhZR9wKqMdu7AU7VUjLHGesvcuLuk9rnOu7REM8myTeCd4k75K8gBgEC87m5LEYIXBykrPn7dPlYPMqXN3uPluSxbYBPuypztQJv5fKoMIMchQAeRiZVLpq2/mFzMnaSKNthf5iGcLgoMAAs3JCp8pyRzuYfKwPGaCO6OeuNRkiHmfaM7o5AjYmUM/lBScFUYtkqWXONrgHKjNNK7S7uxsYd1fvuZXZ5CxCgbflUludrYAwNwGSxLAAjvm+XllFb6r8y1G/XqVp9dSFER5JiIgq+b94qCQrErHucDoRxgqScKBhXUXvL0/VjcPMy5NbUzMFkdU2giRI3ZH6FFOVVWG5jkgKcp2IIBCXKrWvr/XQqK5UyxLq4KoHEiYGVl2qcZy4X5gY2AYD7oQsCPUGq9r5fiVFctyudSaQOylmfI2u6mI9UbeFBcKeCPlzlcZPHOIEkV9Cc+YcOzPllLIsWVVcbsqcnJyBnKjpuOVYCrdIzOIplkIILbS23AZMKBgdgM8BiegAxhANS9MbOxklPXKkAk5+8JGY/ecqSNhAKr8xB2LVRlytu17oexqWuoskcf74QnbtaOTgjf0TCozfMMD5hk8YLHqKPPJ9L3ffr/wAEzcLt67tv8TVtNXdZI41uBtLEDbklMkqoDncPKCk5+XhQWCZHJKHKr73fbuhShyq9762tt/Wx0UGpzHGWKxu+GzIzbo1HRlZWOfnJbbtJHyblUbagzaurGkNUWMSOpBQKAUUu7MBhQJC3qThQoOHKZJB4cXytPexHJ5mzY3LagI/mVVBYsxBVggJwA24/fAIXAIyTnB5rVTu7Wte+t/mS9Hb+trnT27RzQrGdiqQCplOdqjDYEYUlDuAUOCNm7kkrmtb6W/re5HL7/Nf5fK29yzJdBIDbkrIjn+ElMFXwhRxlV3FAVf8AiO1iQrAUixLW5VGQbw2GSSRCBJ+6ZjmLLFBHkkAgksSG34B2076WA4z4wz+V8J/ivLFJIgHw58bsHtvLnnQ/8IzqRQRQqm3IcEBXRwSFBHJBUknTmmotOMk1N2i01tJ/yvaXlcIz5KtP4l70HzRV5L3t4rq1a6XVn8En23TtRJaK81C6vNHkW4gurfTLm01KG5t7q2u/tl3ol2Etbe/1KBLjS7VLC5EaW3lJDHp5tBHP866E4UvZSVKFHEN0pL2q9lUp1ZOFWnCUbyjPkb0cOWzTc9Xb7FVozk69qrqUKn1mjelJWqwarU5uO8pxlyq60fKlZde60DV7ZNa8N6fbA2aXOv2EenNLql2tnf6VDr81olxIbYrDqd5ZXsLeXdWa26a5HDpdncx6jFcXnkXhqdaWIw+JqOFV+2TqSdCFWVLEU5UlP2dV/DTqQlGUYW9xtu7vpNatTVDEYWlzUbYeq8PB1p0YVaLhJ+/TVuarB80G38SilZH2bqf/AAbuf8FPl8Qarc6b8MvAGp6cdW1GfTtQtvi/4Is1u7Wa8YxXVut3rVrf2kN3BHFMlvNbWsoDiW6to72OOOD9dq5TjqkZRqU6bcu9WnCMreUn7342v0ufitDP8uw8lKnUxEXHllDmoVHKMvZwjNXV9LxurNrW/c4S4/4N5P8AgsC2EsvhB8NLW3jZWSOP41fDaNmIeRA0rRa0u9pLeVo512/uY2kFlLCCsK6w4ecJOdShCcpRcdKkUl2a1V/V/IxnxXKolGnKVKKkpSlyylOWuzbvb5dRL3/g3g/4LAalZyWc3we+FcUkq+UbxPjR8O4dqFneR1gt9YUI0jbvMMIjVvNGy3jSJY3KOQewqRnTpO0bvllUi05Ndua1k+/yFiOKJ4ihOlNwvJ2ddQmpqmns9NPVdTKtv+Dbf/grDGyed8Kvh0i7CrvF8avh/JuR4Xt5UMcurMqyOjmQtAIwkz3MlvPD5wFb1MsxzTtBu725qcYpXvo+a/kvJ+RzUs1y+LhzPSKs+WlVnKXutapq2rd2+nzGj/g25/4Kvyoxl+D3w1R4JmaBE+M/w8jjaFpUlcQtHrkyp5hL7IJLdI45EjnaU4EJcstxktIw0cPejzwk3LS6etuXfZ3vZImGbYFaSm24zvBqE04rVybVk+e9uVPRJvZm5D/wblf8FWoFeIfCbwBdW8kqSmO4+NngJJEeXc13EiLrrJFGDLNHC8c8oVZDKsavFBEnH/Y2Pc+f2NJTUeRJTg4ckdIK173Ud79ep6K4gwEaapqrXcU+a8qU780tZtPazlsl07WNPQP+Ddr/AIKx2N+2o6p8LPhvcvCnk21uvxk8BPvhEIjt4ZvL1SES21pMsc/2JpIIJR9qhWWFLySQc+OyHFSoqlQowpOS96s6kY8sr8zu78q5mrNddOp0YHifAwrSq4rEVpOEkqcIUJy9xLlXTmbSbs+m6sep6N/wb+/8FO7dLG31H4W+EDp1veXV3/ZcHxu8EPZol1Ot81rcWUurmxuYFuRgwPFOqyIZVlmQxMvg4nhTN6inPDxwXtakI05TcsOpKMYKCcKnN7r01fKvdutW7nt4fjPJIxjTrVMbKFOpUqU06ddRbqc11Uhy2aXM3FczXNaWmy9C1P8A4IYf8FQ7iOa1h+F3gDbcyt5t1D8WPh8SFZ7e3MrJcX8bpc+RNdzR3VvEzRQRpbIhls7GWfyqPAObKcXONCWknNzxlNJyUW4fC27e0UdOx6M+P8kcOWNTEw2SUMLUaSuk3G7WrjfXTXr2r6B/wQj/AOCnGn7hc/DXwTKjTrMJJ/i14IluzsR5VEzJrcSTkT3lzCRdLc/uoI4gzI0lxdlfgbO6qsqOFUteaMcZSsm+ur2dk/u7Dp8f5HFJyq4t20cnhKjk4xb5bpauyt6PU37j/ghv/wAFN5L64kT4d+FBYmWO5tIIvi54BsTFJbwzwxxmOLVrhbbzrSQRTSW05N1qSrd3SqgWaPCPAWfQp04rDYOU4xlCcpYynrCe6Vm9Uvhvt3NH4gZDJ83tsX5XwlWNreT1/A1rD/gh1/wUjjh0WG9+GPgq5+zX5vL+4uPiz4FaaQXaiO6TybbUUtyz20Flb3cqozXctu8rh0vLgLFXgDP5yqSVDCcso2VOWNp8qavyz+LdO1r+6rLzCHiDkUIJe0xN4p3/ANjqNNvVva7vez0uV7r/AIIbf8FIjeJLbfCnwCIbK526dHJ8VPBDyW1pds5vsXraml1LHmedZoZ/NN4mZWj8yeWNyHAHEXJZww0Yz/jxhjKHK3HVONnfTTs7LQf/ABETINo1sXZaRvgq1/m2rLX8LF+L/giH/wAFJlttC3fC3wRDPprTyzC0+LHgZmZiFgSJpf7Rtnk3WU91Z2774zYoPNjk2qLW5l+H2eqtOUaODcKihBp4ug7Rhr70JSipNu/Nr70bLmWo34h5F9qti03/ANQVV/8ApN7fnf5GWn/BDv8A4KZXMVhHqHw58MAxRPLLdRfGXwSmqQ3EIhSFk1SDUo7ma7Y2y3Ud3+4ZJ5GlDQ3G2ePWPh/n9OUpww+E5m7JvG0OTle6VNaU09LwjKafV6WMn4g5BZp1sY07p/7DX2/8B+44jVf+COH/AAUG8ETnS7rwB4ftZ5dMs7yz+yfEj4e3ccG+DULBjHb/ANtWMEV8PKRJ51MUNz8u4eVLNs+I4hqUeG8xWXZ2o/W5Uo4t0qEZYmEaFec40m3RTjFydGbUXskj3cv4jwWPoyr4Odd4eMlQTqUZwbqU4RlNWlvpUje+q6qzRzdj/wAEjv26dFjvU0v4ReFYrq+tZJZtQi+J3gaA3V95Jihi1CzXUngyEcxNcxi5BWOM+cp80TeFW4mymqqftMRip06Uko0nhKt1Tl8cafu7vljo2krJ9XbsjmNGEZ8kFCVRqVRx2c9bvV6b+r1vbRFux/4JWf8ABRYu8954I8PxTEQrCLf4kfDzfbbbWRV8mW81C/228TzEXEKCH7RdI8vlywytKSWf5G7Kl9YcVd/vMLWT6W2Wvn1K/taH89SP+GL1+8lH/BI/9uubVGa68C6K2mBrg23mfEvwT9ot5Y43W1e4TT9Zs/ttu7AO0U87IZGjuTb20kYgjFxHldOHuRrKq9Lxw1Zx5Ho90/e7NL52D+1aTabc9GmrRau137+lu+3Xp9K/4JY/t02oE0nw18Nx3IECRf8AFxfAKvDHELhSrMmrywFNtzPlQjhXmYQLDGqyHlnneVcujxFnK8ksPVb1Tvpa19tfXuN5vBu/NNXu/gfUj1L/AIJa/t83riCPwHoEdmZFkYTfELwJcp5rsjHdBLr7PLBBsjKtJdmYGJDEiMEkt3TzvKIq3LXj1Unhq132vdb/AK7MX9rw/mn/AOAMhn/4JT/t1RWjRW3w90C888XI8i9+JPgsvY7rbbBJZ3ceugLKk0rzrDPDdW8lzHGlzI1tHHHR/bmVSk0/rEbX976vVfNZ/Dr0lvpqrB/a0P5p/wDgD/zKif8ABKb9u2S8S4b4c6FaD7PBHIZPiD4Bvpw8Zs4bmKK5/wCEkila3vIY5UcXJlJt1XiKZvk0We5TGMl+/wBX8McNVknru7q91vZaPW4PNafWUn/24zUt/wDgll+3XCvmRfDvRtPuV+zq32P4n+D5YbhUW3hnWSaTxCs86mzAtFne2sLp7e2azil06KLSriHJ53lHVYppfCvqlSO/dJJaPX7tNyXmtNq15L/tzzuWbz/gl7+3g8EtvD8OtDme6jLak9x8SvBL22oXhe2nSUB/EBeOGNpNTgki+zW7YuysctxbJC0CWd5VL3pyrwVrKMcNWaS295ct3d67Pv5jWa00kryaWqvB6enmQ2P/AATC/b78oR3Xw08LQwfYzAYx8R/Bk1wTHeWkltH5v9vhYbMRCbzoLeMH9wHigWSRUe1nOTuLSlXs5qf+7VVtHl1Tje97W02+Q/7Wp/zT/wDAGjIn/wCCWP7fl4IRP8L/AAajrdSSeanxF8ErIsU0nyxzSprRN1HBHtMyXMcr3dxDHcGbz3lna455lEOZueI1W6w1V2f3X+7V+fU/tan3l/4A7dixbf8ABK/9u3+xb+2uPhX4Yl1B482rXHxN8CvG9zbxslmPMTUpJYLdoppftEjTNLBL50NvA9tIwvIed5ROpGoqmJSipRbWGrJ2lpJ2kkm0vhvpf5g82jbSUr209x2v0v5FC6/4JRft0SRhE+FXh2QTJcpKB8T/AAVp7ILuCCN8yWPiNNkxme4aeSCGSG4QF5I2kZhNtHiDKYtXq4mNmrKOFqvmSd1KcuXSV7rR2iknfclZpTs1eWt2/cbV327I8s8Tf8Ecf+CiN/Dpv9m+DNFiVbi4TUrKz+K/gy2S6jmuluLiXUrm61qdtUjvZrWymZpbc3VpEnkWUdvykfsYXjDh+gq/tYV5e0p3p+0wtSUY1aUUqNuXmaiues2rct+R62fLx18UqsqM4VpwUJrnjC6co3V043S5Xezlva9lc7W2/wCCTP8AwUGgsJNOvPhr4U1FZYX09pv+Fq+EBE2jjUdN1FbQQSatbukkjWaxb1aN/MjmuZZ98kJXz5cTZA6vtIPEqKk58kcJWtzyVm20r6X0V7dzqeZR5VG7Vtmk7tdm1vrfR33uWD/wSn/4KFmxRYvhn4TtLxf9DkktviN4BDzW8l9pmojUGP8AwkMEdxcCbRLAXdtdjZIiwxoXjikhbH/WDI+ZN1MXNLfnwVTovdto1prr02W4LM6ad1KS9INMvf8ADq7/AIKASybv+FW+HYZDfMbt5fid4IaG4hlkt45G0+a38Tm+h05oIBM2nX8YeG4jhjgM2nxw2MbXEOSS+KtWVoRgrYOsr8t+WL9zWTu9Xv3Ip5ivesqjXM5KWjupdFq9rWey7eXLw/8ABJf/AIKKtdrdn4ZeDrOS4vDcTuPin4Q8y0itpZBprWkkeuyBrux8+5ls1likt7S3eC0SRl80Q7y4k4ejKH77FTVLlcf9jqKEpS/jaxXMoy5adlbWzutEVLM171uWDcZQU480pJfYezV1dpvfVJPQfpv/AASF/b2jgjF58NPDck8ltFFci5+Jfgn7KJo9IsLfzLa0tdfdIV+0tfwzN52y7t4gtxaNDdW8OmlTinJGm6VTEwad1/sVRymno05NWva3K299muijmNrc0nru1bkil/ddn8ox+Wx2sf8AwSf/AG5bjU7/AM74XeEbDTbi2ltYfsfxK8Hwz2n2mTFxc2M0GrlvMaG1gRVkigiWG6Ns0FzHbKw5XxHlSjHkq42pKM+dKeFqR0s/dlyq1le11duy9TRZnSi2+Z9VfkZQj/4JPft4RWxRfhzpIM1vPa3kNr8VPAunvdB2t4pJjdR6vK2/VIEu5NReYO5ku1tVgW3iiktj/WHKn79SVdzclNN4WtLkvd+zSs/cjeyb7JPUbzSlJWcpeVoNa/IpWH/BKD9vm3vxcR/Cnw7bv/Z7WE2o3XxO+H893KiXEs8M8D2muQTQX1sbPTvsE3m7oIbm40mO6trOD7fJrLiPJJRX73E81+fljhayiptWba5bW1elr3siP7Rppby9eVv/AIP39dy3ff8ABJ39vCeBLeH4a6DHJ9mkM90PiX8PDIbuNobqE2t/Pqdzqf76eW5iL3oube3e2hk+wzKY51zjxNk8XF3xLhCajGnLCV/egrpTatpa19NNb9inmdJxUbz0ttBrp3JLD/glP+35Y28Yb4b+H9Qezv7C9gju/iX8OI5pI9BhlbS7KO5ivZ28iW9dJ3DvboUtoI5fJWW7V1LPskc1UUq9Napyp4au+ZTunpJJp2dtNnroJZnG9uaXL0XK+bRaXb8/8jSb/glR+3XGpQ/DPw/dywx2aqy/FLwXYQObfT7XTxHFNHqst1d2tvErpbw6jb2yTW6SJcQvdSRXsKhn2TxStUxMIR5rKOGrSve6XMpK6etny+uxX9rQvdtp+UPktV5b27soa3/wSq/b41GzeEfDPSGE2o/a5xB8VvAkeovFPp89jcwrdSa15Ji82SGcLiKQLF9tEhuoI9OuLpcQ5PC7c66TjytvC1mk+fezV/hbs7NqT001cvMqcn8UrduVr/K363ZQtP8Agkz+3sI7Rrr4Z+G0kWUtKsHxL8Cl7eSaYTmeCe4164EEVu8MVwLa1hJ+1yMsc0tvLOEp8RZO+blniZR+zbDVdbK0dGt72v53Y1mdKP8ANp/du/v/AKsdeP8Aglp+3ZCN1n8PdHWRodNtg0/xL8EOPs0dw8ssVzAuvRxm2t2e4mnsg101zJf3UltqEPnXFtNzLPcslJTlPEJ+/wAy+rVUnKUbXSsla2ne34v+1qfeX/gDtscx/wAOl/25Zo7Z7v4XeHJ72PWLu7e+f4n+B5Ln7NNEAkSltV2yIk1rYXMJaWI+bbW1u6w2qyrD0f6yZVTbUK2JjT5OTkeEqvmXvX5pRi3reztqktDL6/QWt5t3ctYtq+nTotEeS3//AARy/wCChojuxa/CbwhJJdjTr+aeD4p/D6Of7dBaWsV4qJNqkQe9mnm1RVuTfQWsdtd3YhVJnglr2aXGWQOVN1KuNTj7qTwtWMIr2s5x215UpWbtzKzS0SOR4hOTnFL44SuoJSXJTpxe6V9YOVtndX1bIl/4I5/8FHI0itX+HejXVrLcrdzK/wAWfAmy1lzqDssYbxODJDKl7apeRiID+0NPW5iW6ijV7uJcX8OT5qiqYiFR3iovCYiXuq6SclF2vbTXRWejJjipWjCcpShdt6JNNyb06WV7+t7eWrqP/BHn/goNqMMdzJ8L9BluE1G6uobe6+Jfw7t7iO3uvIikiu2tfEtxaz3CwJKRepctPd3FxcXF2ylFW6VPjHIoytGpiIL2LjzPDV378Hz0k202qaq/FFfZv7rN3iYyt7SXO+fma5VZpaLTZya3b7JXsafhn/gkf/wUb0m2/s8+ANGs4d+15Lb4u+D7NJCIrwpdyG28TXLXCxS3JTyJozLci5vFuGEDulzyYnibh2cozhUqXjfl5suqTte1+seXZbXv8tdKeP8AZxUajlZfDpzPzvu+39I3NR/4JNf8FC5VW1sfhp4Wa3ZQLgXXxO8CPDK8KXMdjMzf2p5qPbG9njZYIlB08mNFaeMJNhT4lyOMuac8Zdpx5lha3MoTt7RJNJPmcYOz0vFX2NKmZqUWqb7XjKPLF2+G7Sv7utrbXP1P/wCCRn7F37Uv7NHxp+KXi349+CdA0LQfEXw3ufD+javp/ifwr4n166vx4k8JXNpZahe6FqEt7L/xKtIm8y7u7ZIpXsYWlkFy6LL9Jw/muV4/F1o4GdVzhhpTnGpRnRioqUVFU1JJNtttpLSyb6HmZni44inTinKUlJu7i1tbR33v0tfzsfvbOGkP+sMgUSA53OygEfeJJyYwMIRtBIOG+cAfXnjFSGGX7RiOLIJ3sDKHVmKjkqXZ4mjdg/Cpyq4yN6kAdIhBYKWwMN8zAjL7WKFNx8xFYHaTtJxuYgZBaA51AJHk3NNbNDLcQLBK0aNLHE4j88CNpQ0TgK0bYVnV8ttbKmk0xGfLF8ksS7JCHbldxCeYch8shXcpy/yfLGSPuquSNXNKfxJdOxx1/HJFcsZIwF3BX3uJMyFt3mfu9zGNtgXcyxHOzPBYCGdBgXaWzImHk8sKd6kZz/tK28OwPzKSf7oVsgA1E/hfy/NCZx+rXEULAC5dcL8oBIQqWJDlcYDZLLgHIwCBxuOBpFLlX9dWZF5cB08nz2dJCoBTIBIC7s72IYEjPBPVioLYFMpLokjkr+YrEx+1GIROF8oln2HKjeScoAcbXKfMOgwBTNoqy1MCXUgzZhDuAQqs0mfNjVuNoEbbGyoIDZPGWJJBYGUjczSsEMp2faImn83ZuO0KcfdUgYIIOG4I2hcjAMheRIzOUcI+9QAr5WQAkLsXYMEZGSp+YFVYk80AQm9ljKCYnYzbNpRVZAzMSQu0kgdBtyed+VAxU7Gnx7aW7+foQy6mGRFzIyrIEO0gbVALBzLvYMS64kBZwvBU9gXD2b2uvxETUoHjU4YEN87dWbALOvJJZn2IFZjtXJJfIG0v6i9m+6/r8iS31IFStknlK4ViwYGaNVP8SqXIIwGYkAgEDb6lw5H3RahuYnVTJMzqsnzI52Z+VjnncCU24xkH5mCEgsKadxSi4r52/P8Ar/gF2VrTyGn8+VnQhWZHKRlPlQTHBPPIbLMVxg4JwS1psSWrK5RZEAnLQgoY3XsdqkHccsxLHDCIZGGZlO7LF330A7aO7jaFYvMkXKgM+wjYx2tu2jjA4+YjkH5sDAFqPL77s12Xdmco21dt9P62Lts5kkERfIIwZODIFXAZUJDIxKsu3BYEZ27sEVnN+8v72q+Xf7uhB0FrdfZkcRLMRECY13YUsTgEE4QMeMYzt5xjaTSJauvu1N2PUnjWECQgsc5k2bwcZCrlmWUu3TYquW+9xli4txabu1r17kcrWt0Xo7ySSM7ohlcN8gL4RTtXbI0QC7xyQUCh96/NgA6qom7Wer8hXHiCaWM7zJHGsf8Azz5bgtEiqWG7K5GQVUEgnghWtq6aXZh+pzPjrTtV8Q/D/wAa+GdIBk1XxD4O8RaJpkEkiQI+oaxpF7p1jBNMzLHGjXNyitJO6qqsC7qoymFWXscPWnK8lCnUqNJOTajBtpR3k2k/dW+w4tRlGUvsyTbW6s0211vp/TP5fk/4JIft+7Qi/DjwdaxSXEtxcwj4leELVGR9kCW9ubPXL2awkkhYyS3FmYlikUtHbpKrST/ma4nydKH7zFxapxjGSwlaVlypu9lr77lddVufTrOKNpOTf7xyk/daXLJtJXWqtFK9tulyvB/wSB/bii8T6P4luvh94ftZNH122vkvI/iN4MdrfSdP1D7dLFmPxG/lxXUkstzHBZaUZo4kkhldmfyZ/Vy3jXK6UqGGcsRKM6tNNfVKyUpyqx9+T5VZuPLHt7qvojhx2LwmIVWtGo1UhRqKl7rbi5UpRcFpblu203rd+R/oJWYH2S14X/j3h6D/AKZL/n61/WEPgXzP5u5YveMX6pFmqavvr6lbBSsuy+5B5d9xp2gcgYHrj+tOyejSa89hO1rPXsv0S7grK33SCBxwQQCO3HQj0qU43aVrq97eT7rT5Xv5Aujta67JfLv+nmLtHoPyFOyveyv3tr947a369+ocD0FMAwPQflR5dBcsXvFP5IXA9KLIOVWtZW7WVvuEwPQUefULLsvuDA9B+VF2HLF9F9yAbe2ODjjHBH9aA5Y/yr7kLSsuy+4LLsgosuy+4LLshMD0pg9j5Z+NYH/CV2XA/wCQDa/+nDVK/knxtbfGOHi22lw/l0kruylLFZipStteShFN7tRinolb9R4Mb/sirr/zMcT/AOmcKeP4r8gsux9ZZdgwPQflQ0nuk/VXHd92GB6D8hS5YraK+5Bd9395yXjrx14P+GXhLW/HXjzXtP8ADHhPw7aC81fWdRdlgt0kmitbW3hhiSW6v9S1K+uLXTNH0jT4LrVdZ1a8stJ0qzvNSvbW1m6MJgq+OxNLCYTDzr4ivNQp06VNyk295SaVqdOCvOrWqONKlTjKpVnCEZSWdWtToU5VatTkhG1276ttJJJXbbbskeZWvxj8W6lpEuvaV+zl8a7vTvLmn062vpfg/wCGvEOt2oBezurLw54r+LGh6lpH2+LDrp3jVPCOv2BZYdV0axuRLBF2Sy3CxqxozzjKeeVk+VZlWpxn0i6tDLatKacmoRr0p1MNJuMoV5U5Rm8niaiiprCYtwa5lJKivd5ebmtKupJW6Ncy6panB2v7ZPwv1T4MfA345aH4f+IeseFf2g/Hfw8+HvgPSYfDVnYeLF1n4jeIpfDWn3mr6Lres6WqaJolxbX2ra/qej3msxp4W0++8V6NHrXh6A6iep8OYuOZZrlVSpgaWIybBY3MMbOddSoQw+Cw9PEScZU6dSfPWVWnSownTg/bTUK3sV7xk8xoqhhcQlVnDGVKdOkoKLnzVE5e8nNaQgpTm4uVowk1zWSf1qAPQfkK8Hljd2S0bV7W1TafRPod133f37+fo+guB6D8qdl2X3Bd92GB6D8hS5Y72V+9kF33f3hgeg/IUcsXvFP5ILvu/vDA9B+Qo5Y/yr7kF33f3hgeg/IUOMXuk/VILvu/vDA9B+VOyWllbtYLvuwwPQUuWK2il02Wwt9xCVB564/x/wDr/rR7sdNF1tovLVuyXrJpPZO+gXtZL7TsrNK7teyTau7B8uccZ/D/AD2p6Xs9F3ey9f8Ahh3fmLgeg/Kiy00WjTWi0a2a810YJtKybS7LRfgFLlj2X3IWwhKj0/ShuMV71lFtK70jd7Jt+6rva7Qna60V+m116Xaf3XFwPQflTstrLT0a+TV192hV33YYHoPyoSS2SXokF33f3iZB4x0z2444/wD1Uly3kla6spWs9WlK102r8soSkr3ipxU1GTsle0mtpWTauua0leLsne0lqmxcD0HHHaqs92muiv1v1XkO77nk/wAYvjP4G+Bfhay8X+PD4i/szVPFnhPwLpMHhjwj4j8YanqPi7x3r1l4X8IaJHY+G9M1GSzk1/xFqenaJZahqp0/RxqmoWNlcajBcXtrHN3ZbleKzXEVMPgqdKVWnhsTi5upVo0IqlhcPWxVb3604R5lRozcVf3pWindmGJxNPC0/aVnLk5oR0TleVScacFbu5yS7a7nq4wecD8h9K89cr95JNO/LPla54/ZqR5kpKNSNpw5lGXJJc0YyvFbu8W43+GUou214tp/ihcD0H5Ucsd7K/eyDfR7Bgeg/Kjlj/KvuQbbaCYHoPyFDUUm2o6K7b5VZLu3ZJLzYXfd/eA2kZAGOe3pQnBJ2cbKzdrKycVOLa0a5oSjNcyT5JRlazQlK6vfR7O+jXe99r3XqmRCeAsqiSLc7OiKHQl2jz5iqAcs0eCHAyVwd2MVcqU4u06bV482qWsX1t8Tj/ety+ejs1LT4l6KcW/VqMm0vUlJA6+maUYu8YQi3KpLlhGEXJzn/LGMU25PRbdVqJtJNyaSXWTsipYajp+q24u9MvbPUbVnkjW5sbmC7t2kido5UWa3kkjLxSK0cihso4KsAwIolBxfLOHK7KSjJRTcW2lLlvzRTaklzqLbi9CYyhL4JRklvytOxcwPSp5Y/wAq+5F3b3b+8MD0FMW+5raR5Yll8w7VMYBwDk/Op4IIweMgkFc43DHNfoXh3GP9oZg2ldYHRtLT94ttDmxL0hr1f6G0iPEpKgCNzJGAqqWYhcnu2fu5YgO4C8g5AH7A92cwx7eRWlaM8yFmkkRiGcEqsjj7jGM5GVzuACEc8AAy55Y4Y23BG3YG3a21WIwrMpVmUfK2QzfNyMkgFWlcDm7+4ZQzyh2hPKEbQdxkzsQDzCOFz8qYYg9cE1W1i6avLVX0e5gXOo7GaTzCIiTFtOFDgny2AdcHfGycBhHgBvvbgRLfqbqKWyS9EjndSuorySN1jlCRK8LOWUDLFI5GZMNlkdCse7duRgTycLLdk2xnC6pqKyJgSOGSRk2GYbwAeCfLC7k2HJGFDE5bIxjCUuZvV2fT/gbbjir2fTscTeXiyfNOzHcAQo2ndtPy7tysFDIcq2SeEG7JFVGm5JNW19f8jVRvZKyMC8vFZUSGfawyOCwwVLlixG47sErgL91geelJxcXZ2+Rqo23Sv3MCe8KQoGkXb5hVt6ruI+Z2bJGEUnLYAG5jlsFssijCaZYp5GAaRSm5grYdWJwrROAqqcMSI9rZ+XrUs0gk1qlv/kZz3aAyIjxsskjESc4RM7DGRIrkHIw5LEkE/wC7SLsuy+5Fd9Tggt57i4mitorXBlmmkjhhjt0BJmMnyIAN3zl9ipn7ykAUXCy7L7kcbpPxV8D+KNem8L+H/E+i6rr5sru+jsbG4jnmurW0u4bG+vbORcpe21tNKILiezlaGC5PlyuspCk96zbjJJdXay9Ve69GipRcFFuNlLZq1rLeWj2V1frqtHqb12tzA0iHzlARfM8vADjBAG5ioLDnn7uC2Tg1nNtW179wRjiWcAAbhHnqzoQxJAHHLEj5c5DA45wcGs7vu/xGWLWVgZOSpVfLYkk8sTkFHAHKhScZHOOABWkG23d30EzoYrvaqwzPtHUOMbS4GBleE56ckklvlIKmtBaPez9dV/X9bF5dSJDo0iSArGvyY2hyC+xhwp8rhfmLFGHI45Li5V2X3G1aOxCmURZTayGMnczFgp2tkfLg4+8MnGMsRVLYxe79X+Z1KRTEKyFQm1nZGUl8szFeQWIzkZGcgZByATTu9Fdtdun9IW5tW8cqARoxG1SCAokwpb7u+TIBwrAbWBRthypJzbS9mnZXS3trq9bPdGUupvW6CRtjuyKp8yJ18piu08R5QRqQcBSwUrhiMAgZyJJzNJDNH5cjRqWbqI9ykYPBxlBlmXhR1GOm5ARv28m7HLmblt+99oBYFflQICNpEhDkKCo2HjhbarT0/rciUd2rW+7+vvN23vEdtsnmyIQpDs53KVyu5VDbSBtwRw2MbQxyK1jNJWd27v8Are5CfcuWz20d1ZrGHffd22HfrIRPHtcgqFDgYHykfcJHYVz42ovqeLsn/u1ft/z6n5jueutjJ/HH5mv5rUYpJJJK0dEklrFX2OhN8q1e3dlO+/48rz/r1uP/AES9dGE/3vC/9hFH/wBORM6rfsqlm1+7n/6Sz9CLL/jztf8Ar3h/9FrX+hcPgj8z8FRZqhjWYKMkgfUgdPrQ3ZX/AFS/NpCbsr+aWmr18j+UD/gtB/wXh0j4X2/i39kz9iPxdaa38VJorzw/8V/j14cvob3RPhaXElrqvg34c6paSy2utfEpEZ7XXfE1nJJpXw7mZ9MsLi88fQ6gvgb5fOM79gp4XCzU6zvGdSMnF0lqpRTh9uMuVcyfR2e59TkvD88U4YrF3hh4NSp0pRV6resZSvvTcb8qe6eqVtf0F/4N6vEOveJv+CYnwz8QeKNc1nxLrl/8RvjVPqOt6/qd7rWsahMPiNrg8691PUZ7m9u5dqqvmXE8j7Qo3YAruyGc55fSlUnKc5zrOc5ycpTkp7yk9ZO19XrueZn0KdLN8RCnCMIRjThCMIqMYrlWijHSKdldLS5+dP8AwVL/AODjE/CPxd4n/Z+/YStPDXinxj4Z1DUPD/jj4/8AiS0TXvCGg61YtJZ32kfC/QBONO8Yalpd8HiufF+vG68Hpd2M9rpWg+LrG5TWLXgzLiGFKtUw+D5asoR5alfmfLCbunGEdpuLWrdl2buerlPDc8VThicc50KUm/Z0UrVKkVZqcn9mEovRJtu/Rn4z/scfEz/gr5/wVM+OnjDwH8Ov28fjj4Z8X+Ffhr4m+KV9qEnxm8e/C3wKkejXukaNpWipoPwqbSNEsrrxD4h1/StMg+yeHHhsrJtR1OS3ltdPuIX8jA1c2zTESpwx9Wn7KHPLlnUpwbd+RNQk7e9ZPQ9jMKGTZNh4VKmAhWVWfJFSjCpNKNnN800mtLtNPV6WSPV/hH/wW4/4Khf8E9vjjrnwT/a/Gt/GS3+H2vJ4f+I3wn+OMVnZ/EbRk+zi7j1Dwl8WNItJtUvv7Y06803XPDviLXZfiJ4N8UeHLjTtX8NCTTdatNed0M7zPA4ieHxsJ1pxk+elNuFSMF8M4zu1JTVpx967TSdrsitkGWZnQp4nLp/V1VUfZzhLnpOpe0oTh7rg4tSjNKPutNq6tf8Atw/Y9/a/+Cv7cHwO8NfHn4Ga/Jq3hfW2l07V9H1KOGy8U+B/FllDbzaz4J8Z6RFc3X9k+JdGW6tZZoo7i607U9NvNN1/QNR1bw7q+k6te/bYTF0cbRjWoS5ovSS+1CWt4yV3ZpprdnxOLweIwFeeGxEJRnBtX3jOO6nGTs3GS20TW1tDB/bb/bd+B/7BXwT1X41fG7WLmKyW5Gi+EPCGiLbXXi/4g+Lp7aa6sfC3hbTri5tY5ruaCCa7v9Qu57bStF02C41LVLy3t418zLHY+hgKMq2I5rbU4RaU6z0/h+8tm9buOztfq8Fgq+YYhYagtd51X/DpLe82lJq62tF3uu5/Cf8AtY/8F+v+Chn7RXiDU/8AhX3xGk/Zj+Gsk06aP4J+Dsq2viKGxZgbaXX/AIpXVgPGeo6zFHlJ7zw7ceDtGmJ3xeHbdwGr4fGcR47ESkqMnh6eqgoP3/VtNa+V7Lp3PvsFw1l1CKeIjLE1bK8pP92peVJ3i4rz3W6PWvHdv/wXK/Y7/Ze+BX7e0H7Xf7QPjT4UfF3wn4e8ca59t+K3iv4yJ8I7bxxMl78O5/iV4N+JNx4x8MLoPjjw5qHhy/sfEUOn3emaT4i1ceBvF0Wh65L4cTxN1VlnmEwuGxccZWre0hGUoOVWbg7t3qRnaLjy2vq7q+nfkoT4dx+LxOAng6OGnTnONGcWqXtlGK5nCVOP2G22ny6fDd6H7Af8EnP+DhG0/aS8b+Gf2a/2ztN8NeAvi54qu7TQ/hr8XfDsb6N4C+I/iC7mFtp3hPxTo13dXEXgrxrrMjW8GhXtleSeFvFmsTvotpZeFtVm0HSdf9TKs/hiJww+LcI15XSmpcsJSSVocvwqbd7d9L7I8nNuHamEhLFYRyq4ZJOpB+9UpK8nzc2/Kklza/Dra7dv6lgQwyOR2PY+4r6dNO6W60a7Oydvuaelz5dO+vTo+/8AT01sxaYPZ+h8sfGv/ka7L/sA2n/pw1Sv5I8bP+Syw/8A2T2W/wDqXmZ+o8Gf8iir/wBjHE/+mcKeQV+RH1gUAFAHz3+018F9U+Ofw307w14f8Q2vhvxT4S+Jvwi+L/hK81W2vL/w3f8Aif4NfEnwz8S9F0Dxbp1hdWd1eeGfEV54ZTRdUeCWS50lb2LxBZWl/f6Ra2Vx7GR5nSyvGVamIw8sRhcZgMflmKjTmqdenh8xwtTC1a+GlKMorEUVU56XM4JtWc4nHjsNLFUYwhOMJ069DEQc4KpTlKhUjUVOrTknGdOpbkmmnpK9m0k8r4vyftDap+y38Xh4a8K+F9K/aHvfhh8QLHwR4f8AA3jaXxXoy+L7jRNUs/Cs+j+KfGvhT4YRTai88lnfQQa5o2k6ZaanssbvUrqwjk1GV5b/AGUs/wAvliK9SGVLMsFKrXxdKlCVKi8RTVWWIhRlODhaXLNxTTi5Xgo3SWIji5YPEcqi8VKjNQVOU5P2k1yuaqyjGpzO8uivd63Pjka/plr8S/hx4b0/4f8AiL4Y/AP/AIJ2fsy3vxwgsPijqWleHRceItc+HviP4Q/BC71A6A3jfxDp3h/wV8KPDH7SmneLo9X0qDX9P1m58PeID4T1K1Hhq51j6eWF5sNjKjzChjcfxlnryi2VxrYlOjz0q2a0MPHE0sLKtXr1XlqXPGFGtCOIp0Ktb6viFT81VFKtRcsJPD0cpwE8Q4YhqkvbSw9ShQio0ZVYU1Tw0HKUYv8AePEObV22/X/D37ZfiTxR+zwP2jNJ8BeAR4K8GfC7xJ42+Mt5d/Fm7k0zw34y8KeDdS1nxN8NvAOq+HPAHib/AIT258GeLbB/B/jTxNcWfhrT7a7hul8HWPjjVbe90iw8rEcNxw+dRyerjMS8Xi8whh8vdPBQlKtRxOI5MJi61KtWwzisbh28XhoSvF05Q+svDzuodVLMJTwX1uNOjKlTpJzk61SMZVIQvOjS/d80nH4eapGnq42vqR+GP2wPiXoWu+Erb9o74NeGPgvonir9mLxF+0FcLp/xRvvF/jHwbrXg7VPg74e1v4ZeM/Dt/wDD/wAI6NY+Idf8RfF2PR/AKaP4t1u+8Q6h4Yv9Lk0211a8+w2F4nhzBzjUWSZnPMpU+KcLw5TnUwSpUcZSxVLM66x+Hr/XqslQoUctji8RUqUIujQrQg+aVRSap5hXTj9Yw9Kkp5fLHwhCpOpUhy1KUPq9V1KcP39R1VyQTnH3anvrljzeffED9sD4kr4L+LejeNvhT4i+FXibw7+zAn7TuhW/hnx3faf4qtdMg8SJZaL4A1/W9Z+FWqaf4Y8YeMb2zn8P2umWuheIvEYvNO8Y6TdeFtLFv4V13xP3YPhrBRxmVYjDZhhsxwuJzqOS13UpQr4eE5YeVWvioYZYrB1qtLCUHDEVVUnTjToVKOJtKpz0VhUzCpUhiIyoTw8o4N4mlavKE+dVIKEHNRnrNycVFxcW4VY3sk3Hq/7dui/s9/Ez4n/CL4y6t4TGt+CfgRb/ALQLaXrPxy8K6t8VfGXxT+JureMtd039mb4J/D0eD/CN14vsfCsHhrUtC8LXxu7vxRLp2t/C+zvtIu5fEcepNnS4Wr5rg8BjsDSqzhi8wq5ZH6vl1Wjh6eW5VQoKrxBjsUq+IpU6knXhLHRhTw9GeMnKlSjKEIwjpLNIYapiqVaz9hhY4lqU5SrVa9d1ZwwdO1KNONSPKoxhzQTpzoatykoen/Gr9sLxn8K9H+IV9pHwr0nxdL8CPg/YfE/4/wCqQ+MNVTwl4L1660a416X4X6Nq2j+DNfv9Y8W2mh2Y8S6tZ3Wkad4g0nwj4o+HHiaHwlrOl+M5Z9C5cs4Xp5hUo82LrUqePx9fBZTai+fHUKNSnQ/tKonzQoYd4qVXC0/Zyk6lXB4qUkqcKdWrVfMqlCTUcN7V0aCqYrlqS5I1HCMo04y0195RkuWNp3W2p7/8Zfj94X+DHgjwx4n8S/YNK1bx5rWn+FfBuieMvEGleA9OfxNfeH9Z8XX0Xi7xXrTyaR4Q0Twf4N8MeLfGXjXVpl1K9svD/hPWrfwzoni3xbN4f8Ka942WZRiMzxmIwuFVSrHB0418VOlSlXqRpSqOCjRoRnTlXxE37OFHDxq0lVrVqNNVoe0c4dtbFRw9GnWnG0qrpRhB63nUUZO/X2dBNyrtJyjCnUcIz5UpcH+zN+0rP+0D/wALjmtrb4car4d+FvjLTPB+lfEX4T/ElPiH8P8Axze3Xgbw74z1iDS9ZuNB8OyW114X/wCEjsdK1aVItR0eeeZHs9Wa6t9U0/TerPcjWUQy2TlmFGpjcPLFVMFmuXzy/H4agsTUw9KtiMM6s6yjXnBypRdLC1pUrKphYe7Wr54TFOr9bi/ZyhhqsaXtYTnKEpOm6s4Sc4wqRtBfGoNxvG2qdvkm2/4KFfHDU9B8HeLLb9nn4X6B4S8S/CD9of8AaI1HxJ4w+P8A4nsrDRvgF8FdR0a38OfFYW3h/wCAniLWbzQPihpHizwp4k8H2jaVZ+I9R06XXi+g2dho6aze/Rf6mZbTxGKwzzzMquLw2aZTksMNhsjwVd1s3zClWq1sC6mIzqlSpVMur4etgcXONLEUlivZJqth6jqR89ZtivYqq8HRg/YYvFONSvV0w2HTVGu+WnL93Xmmqdvemk7qLsnp+O/2jfGctvrHxn8Y/Aa3j8dfsrfA/wCFvjrSfAFp8ZruOzv/ANpP9pzwxJ4fv/gHqz2Pw5uYW8ZeFrLUdH8OeHdTim1zTNX/AOFteHdQk0WwuNRtL3Qc8Fk2ElGGXYTNpfUeIM1xmEq4yeDhWtkWTVaU/wC2Kbli6X+x1vbyr4iTpUZPD0JxVGpOl7Mqti5+9iKuFUJ4LD4evTpSxFWzr45KP1erFRcXWUFGVCNpJScvehqfV/wZ1b/i9nx28KW6+LNXu9G074aeIPiH4k1z4keJ/GnhXw98SvG+n67rUnwc+HWhatBDpHhXSvA3hBPD3jDU47Cz0XUL/S/ih4LutS06VZrWWHwMzoueUZRiX9Vpe2rY3C4LDU8voYPGVsNhv3LzTHzp1KjxfNiZTwsI1ak4xxOCxqhKVONGrV7MO39YxNOLq88aNCdZ1K9SvTpYqrGcnQp05+5TVNK9WEeVLnp2Uvs+YfDT9tdviHJ8LtMXwn4Us/EvxO1P45eLrTSrH4itqFlpX7NHwf1XxV4c0b9oe61K98K6Pdf8It8TvEdl4EtPB8d7o+l2d3pfxBg1mDV72Pw7qVvN343hj6lLHSqYiu6OBpZNRnUngnQnUzzM6dOtUyWNKdapTeJyulOvPGKnO0q2CrYeo50Z0qk4w+ZOsqCcKCnWqYh8sa8Zxp4fDt886k480k5JXi5L0a963U/Bn9qfxJ8VbH9mCHUPhrY+GfFX7QfgX4hfGfVtAi8XXmp23gX4I+Ff7Nt/DPjCLUb7wnoF5rmt+MNS+IHwagt/Cep6L4U1SysfFniu+nXzvAt7p99hmWQ0svlns4Y5VqOTYvC5XSnOlCH1nNq6qOtQlGm5x9jh3h8XGUoSm054S8OVt0zC46pXeDj9XtLFYeriJS9pKUKFOn7PlUrrmc6vPLkTjb3JWkrM8y/aA+Olh4K8Z/Hv4v6/4NsdX0P9gz4SDxn4b1M/FC80DRfFPxO+LHhTVp9Y8A+JNMHga7Gi+KNC8Fad4Y/sW7W/8V2Fxp/xk0e5TSTql1ANH7MpyypicNk+X4evKnU4tzR0K1OOCdetQwuXVlTksIli/aVoe2ljfaVZxpqUctxjaap0Pb54jFQjVxNepSg45ZSVSnJ1akITnXjH3JwjGSc1HlcLc3vX2sm49R/b6g1zwF458UfBbSPhP8ZtV+Hnwm+F+s6uvhT41Wuo+Btf/aA+MXjH/hB/Av7PXgn4g+FvCfi3S9d8SX+u6dqmmfbbi20xTrHiD4YWN5b6VYeMtS1vws6fCKhicFSx2Ix2Dp4/McZGnUq4P2dTDZBgKVKtjM9xNDFTpyjhlh67xUZU/bThhsHj2ovE0aFDElTNJKnUnSpU6sqOHo1ajU52lXryjyYalFwXNU5ef4lG8orVq7Xrvi79qmXRPEXxJ8OaB4Pg8Q3Xg74n/BL4CeGw2vvYyeL/AI2/FS20rxN4o8PQpFpN8tp4b+F/w08W+EfH+v69FJe3dxZReN7BtIsJfCkVxq/nYbI41qWCrTxLhSxGW5tnFdKmnKhlmXuvRwdZc7jzVc1zPCYjLsLCo4QeKdCnKcMJP6xHapjXCVZRpxlOnXw+Gpx9pO1XEVYwnUUNNadNSk3dRaUGlHRHh+gfHLxLN8TdG+Iuh/CrT7/xV+0Z+0defsh6RIfjJeNotv8ABj9mm5+NGv8Aif4t6Hpp+HVtAuu2F9YfGZrjQrgQ2viC50rwlZ2Pj/UNOv8Awx9u9WvlkfqNfAVsyjTwuTZPT4iq82W+9PNM4hgaWCwFSrSzGi6NKu6uXSjKMazhB4qMsJbma5YYqUsQqyw/v4vGVMvco1puNPDYZVm8Qk0uX348rnC6UfYq9vdj77+zz4+8J6H8FvHfie51XxJZ/Cb4U+Lfih4esfiZ8UPiH4i+Ifizxf4U+DN1deFvHXxO8Z+KfE0t7fm2l8Y+FPHKaLLFqusafeeBtG8PeIbOfTbfV/8AhHtE8bPaGIrZnh6UadGWPx+FweI+p5fhKWDw2FxOPo05UMro4SkoU41aFCnhYVnKEOfHVcW5O0nVqdOErx+rVZt1VRo1q8VVrVZVKlWFNtQqc0m/3c0rr3tb6rU+Q/j94z/aS+Ofxl/ZE8AeEfgj4Nj8G3HiLX/2tbnS/Hnxg8QeCL628N/BTSNLs/hfbfGOx0j4ZeJJPDuo3Xxe+JfgDxzpXg7w0fHN7FrXw4jsdbmsbVNb1Pw79HluDyDKcu4lxGLzHE1cdCEeGKU8JlyrOpi8xliZY6eAlLN8LCqqGWYTF0X7mF9rQxlOVR05yUTjxdbE4ivl8I0KUaUfa46tGpUqR5qOHV6Xt+WnNRUqqi4QXPFqzbTZ9JfCn9q/xZ8f/Anwz1X4OfDnw3N448W/Ab4V/Hbxxonjfx7qmjeEPhzZfF/w/e6v4M8HP4s0HwH4k1HxL4m1m60rVmijg8LaSNN8JWcPi/XItPk1zwp4e8SeJmHD1DKMZj45njasMHRzjNMBhK2Dw9N1cZHL8TFYvGwoVaypvD0PrFGnU5q8q1TES5eSSc6q7MPjamJVL2NGKrTw8cRU9tVqeypzrN2U5KM5TlValVjzw/h3lukjhPC37anxT+L+rfBLRfgX8B/D+vzfFb9nib48eKNS+IHxWvfB+lfCPz9asvDvh/QPF0ug/Djxrc6lZ+LNYg8YWXhDWPD8F7d+JpvBOt3EWh6f4ftdR8SaV1YnhjC5ZSzStmuZVYfUc5jlWGw+BwSxVbMZzoVa/PhPbY3Cc1eFCn7WWGm6NCMqtGEqic9MYZlXr1MNHD4alavg1iZVK1WpGGH5p8kXVUKdROnO0pR0fuKUkrxUTS8Y/twat4b/AGL/AIG/tYWPwx02+1b4zeHfg94kT4Zal47m0m5sbT4keHbPxf4ht/D2v2/hLVl8TXvhDwkNe8Uw297pfhqLWPD3hzU72a70i+SHSrgo8L0qvFGZ8ORzHnhgKmKorMaOCU41lRxGIweHxEqdTFuFGji8VQhh6bp+1qqWKoVJUoQlOVMnmdWGAoY36upVK8sP+5lN0+WNWXLUs1FpuCXtGnZKnOLV3eKT4qftw6n4Y8bftC+DPhx8LYviD/woX4T+FPEL6tqXjGTwrp3j74zfEn4gav8ADn4c/BHwfLB4V8Tf2jrHiTxP4Z8S+Dk1S3ivFT4lWUPgOXT4LxNSvtPyy7heGLw2T1cXjpUFnGLq0oUaNCNWvh8uo4GOPr5lN1a9BSjLCVKUqKqpQdDE0MdQdWM6UpViMyaqY2nRoqpDC4anUU3NxU61SqqboppOTcqbfstFery7LUqfHe61T9nT4U/s6fsw/Ayx13WPGHxs+LWk/DK1dvFUlr4p/wCEREXiP4s/H/x9f+LHt1uNJudS8PaL4mtNV8WaLYwXvg7U/HNnr3gzw/Pf6ToXhe41yl084zDPuIczlS9hlOAnjpqVNU6U8ZbDZZkuDdBKdNp1KyxMaX8OrTwCws+Wi7xnGOeFo4HL8Opupia0cO5czuqTj7Wt79+aNoSklVS51JJWSimec6J8SfDnwZ0D4s+Lvhx+yD8BPDHx/wDDP7UHgP8AZITTvAur6d4Q0X4hal8Trf4N+IbLxHb+PbD4TWfiS50zR9J+Jmmap4z0y48J3NyG+H2vXE2oPZaRa3lr11sHicfWwOExHEGa18prZDi+IeXFr21TCwwMsdR9nWw9bFTw9FYmtl8lg5Uq1RyhXwyl7KVRQhEa0KMcRVo4LDU8RHG0cD7kuX2spKi3UjUjTU53jOUpxklzKlU36/RnjP8AaN8O65d/E/4d3Hw7i8e6fN8VNB/Zj8E+Hbq/tHsfjN8UNa+GjfE34i6HO11Y3eh6d8Ovh94Invv+E91y6n1a9huPAnxa8PHwrf6/4b0nw94o8bC5NWo08Fjnj5YJLLK/EGKxLi4vLMt+t4zB5fOPL+8qYrNamCisFTqKnH/bMJKdWlTqc8Oqri4t1YOjGtFYiOEo0lJuNavGN687tXnRpJ+/pdJx9x3dvm/4MeNdY+Ffxr/ablh+FnhHw54l+IXxR+BXwK8C/CH4a+LXm+HPiX46aH8GNU+Jnj3xTZeKJ/A3hKXT/D+i/CLxF4S1b4m+LpPhxHrdpp/wz1rQtH8P+NfEej+HNI1/3czwyzHLMgw9THVWsFl+d5ljMdmEIfXsLlss3llGEw8oQxcoylLNKSoYSl7WVGDxuHqQqQhVqyp8WGqToYnFpUaS562EwVKjQdqU66jN1q8G1TapUlKPtZRj7S2vI7K/3T8CPil4q+J9r8TF8V+GPD2h3Pw8+Kuu/DWy1zwZ4pvPGPgnxzH4f0Lwze61rXhnXNQ8O+GLsv4Y8Xax4k+FXjDS5dOlfQfiL8O/GOhy3stxp88Fr8rm2BoYGeBWHryrRxeXUMbONbCSwmJoVa1XEQdOvT+u42lBulRpVIUoypVIxn7WdN0cRh6k/Ww1adaNbnhCPsMVVw3tKcpSp1ZU6dGcnByjCUlD2qhKTil7RTUbxipS94ryjoNbR9v2k71DIFBZW6EBg3Xgjp1B647V+heHf/IwzD/sB/8AciObE7R9X+SNK4ctvKM6Mm9isaA/PjaoPUfMATuY5+7vxg4/XzmMyWeXO5Hcqg3B8gDyVA+XbjIViqjJPznAABOWaVwOfu9SRY3LzRNGxBJZ0UNIpfgvlVMijedgTerDIxgqa2HGLk7K219TlbjUwfkBaTywHaJx5S/6ogbY2wyP83AwRgMhYMMVDZ0Riklor2SbSOXn1JVmaUgskb7kBVsl/wB3tIUhUdcqvpuQ5cH5aTairso5nVdajLyLuYIzMYFAGcsq7htJBXDdTtOSORl2zhKXM3Zuz6f8DbcqMdn07HFTyxyFgzyROdzOS25T86rxKHABVBjByT0AJLASXbsvkjltav8ATdLtbm8vdRjis4CHlvbiaK3jgji3czXM8kccUS4wzuFIwpJG3I1U7QslK/kvO+ltdi6fM3blkrb3stLb7/ecnaeK/DWracNX0PX9G1PTppDHHe2GpWl9aSSAKjLDeW00sD8lFYpc7hIeI87lEN66tp/3lK/5G6i2uZWae2qd/R7fiee+Pfi38N/h7omseJvF3jLw7pmkaDaSXWrm71G1e6iMTc2kVrDNJdXF48iiKG0hge4nnYQpGZMgNRlKUYxTk5NRVoytzN2Svbu0FuVOUnGMY3cnKS0itW7XbtZM/PbxX/wVZ/Zu0u1VtEsPHXiaWUApDZ6TZ6bGGWZk8mWbVNSh8qeGP9+q+VJC0brF56s2R208txVTpGD/AL7lt30jLT/I5quOwdNX9vftGlu30Vm4q72V2umpzll/wU/+CPiiPT7SWLxR8P0vZ7yO41XUtF03X73T7e2tXuVuE0vQtS1FnNzcPDa2RfzYpZWmkkQQwySVnUy3FxlaPJKy1cZS5b694p9ntsXSxuDlFSlUqJt2VOp7ujS97mhKT32W11fqfCfx4/b9+Injvw74l+G1po3hzUvAGtLq9pHrmuQ39n4oms/NeOyv7ldJ1ey023uLKJ/NXSktr23kuY4XunnSIRydmFy2Okqspcyeqvo3pt5fJeRhiszSnONKjH2dSmoKXPrG28422l84vufIvhr9ob43/DubQ9R8CfFTUtPu/Aej6xo/hGSCC3le10vxPe2mpa5aQWupWt1BPa3t/bRPMl1FKhW0tpYxDMhRPQeDws5z56LtWadRxlpePw32/mdr+Z5ssbioU+WFeL5YShFNK0ufl3V3ouUqeIf2xv2tvE9xY3er/HT4iXN1b3lxsSy1hdAtITdI9rNus9Di0+wuBJHcvHDM9pPJASotvJkCsN44HAK98NCW1uazt6XT3/E5J5hmOn+0OVr7Qpwtt/z7hTvf+9e3S2t+l8IftX/Hb4Q+ObS+vfEfiPxWbeOWC40rxn4k8V69ayWs1iklmJBea60cNsp8vUITDb2MxLGOS48mVFXnllmFxUE4xhSaV17KEYO8uk+VLVcu2qV9HqdVLMMZgcRKFROtCKlGdPEtzk3pyShKXPZfFrF3dloe061/wVk+O9hp9zb6LYeFjqM6Wd1LcX/h6eVbVoZ5jcQaXGusXMjWF1ZC3R5dS+03Ecu97eREIY5Uchpe0XNUk1aSsnLVtaXvpp/ww8TxE1H91hoqcVFy5pNQ5k9VHlT91ruld7rqfa/wD/4KwfCbxXoNr/wu3VIvAXiiKOZL2z0/w3rd/oplikRYZ7HV9Pl1t5Y7y3cyS299b2VzaTxtGhvots7cmMyPHUptUIPEUrx5KkEoyXuvmjNXV7PaV3eybs3Y78Ln2XYmlD2tSnhMRZupTnKThvZOm1zOzvezjFfcfpp8O/i58OPiro9l4i+H3jDRfFWlXkKXoudLv4ZJo0k3eWt5p0jw32nzZURvBfWtvch1dXiDq4HkThVpVPZVadSnOOjU42Sto9Vdb/PyPUhOnVgqlGpCtCSTUqcr/Erq97NeelvPY900+8t5Y+JBKUVpEwNpiLfMqeYf9Y5I/gUlS45ba2DZtb2006+nk+gSjfZJO9/63OmjvxGPNQhkjWLGWJAbG75sLhMhlC+YCQRu2vnNMyatf/gnQ218t1sInMcZDMQMh9xwTt5U/MT99QdxzjjiqTs9btdvy023Jautlc2ra/RQqqp3Km7zAzoSc7iXA2qRheR1JHHzDFOUb++rKPbr29FqRyPy/H/InGrxTxFpCR5krM7q5+RE4JyQqFsEBd+NwYLkc4nlfLzXVv8Ag2/rUlq1zTttQijCIqOoVGUSMQo7ht2HXLlTnHZuSOmDkfLzaW/HcVtDcW4txsQEF8FQA+Mhgf8AVncHbB2tjJGd2QFyyxb+vMiUNdLJW/pmhZTC41HTtrKxa8tmQHA8sCeLdk+pAOQvIYYy3Cjmxi/2PFf9g1f/ANNTFytau2mr32Xy/rqe8nr/AJ9TX85f5R/9JRqtl26ehUvv+PK8/wCvW4/9FPXRhP8Ae8N/2EUf/TkSKn8Op/gn/wCks/Qez/487X/r3h/9FrX+hUPgj8z8FRzPxB8deGvhf4D8a/ErxpftpXg/4e+EvEfjjxZqiWd7qL6b4a8J6Pea9rt+mn6bBdajfNZ6XYXVwtnYWtze3RjEFrbzTvHGynNU4SnK/LCEpu2rtFXdvPsXCLnOEI/FUnGEf8UnZX7K5/A7/wAFRP8Ag4E+MH7Xdp4l+CP7MEPiD4F/s5atBcaN4i12W4Wy+MHxZ0mWRku7TWNR026uI/APg3VrdY7W98KeHL6fVdc0432n+J/Et7oOual4Sh+KzLPKuIi6WHi6VCWkm/eqTWt18S5U91q7Wt2PvMq4bp4dxr4trEYi6kqcf4NKzVpWfxNLy3s7n854ZVjIQkFQevA9WXAxz0x2Hp2r5rbRRlb0X46n1SSjouml+9vK+73P6t/hz+2p4j/Y+/4NxPh/bfDrWr/QPix+0B8ZfjH8GvBuv6RevY6v4U0fVfGvjDVfH3i7Trm3ubXULO9sPCem3fh/SNX0yVL/AEHxN4p8PazavHNZRuv1kMXLCcP0XSVq1edalB35ZQu5c001qn7trr+bzPiZYCGO4nxKqJOlh4UK81JXjN8sOWDT0d3K7T7fM/lOHlqoVVRYwoC7doVQAcKF4xjA2gYx2A5z8jdx91xnJx0va9+7vfW59smvJeS2XkvI/tR/4NQvhzaW/wAOf2v/AIuva28t5rnjn4afDezvnQNdW1r4R8PeIfE2pWtvIwLQ299L440ma7jjKrcy2Fm84ZrS38v7Lhalali69rOrWpws91CnTendXm07Xs7J7nwnFtZyxOEo68lKjUn5OdSokn20gmr9Nj6N/wCDkr9grQPjV+zI/wC2N4R0qKD4v/s1WllH4pu7WBTc+MPgjqmsR2uraXfLDZS3F5cfD7W9YHjPRZ7i8tbHR9AuviHvS4uNUtfs/XxBgI4jDfWoxSrYWzTS96dNyjeLlu1FtzSel0mcvDeYSw2MWFm37DFPls37sKtnyyim7RcmlCTWtn9/8+//AAb7/tn69+zH+3X4L+FepandD4S/tU3lh8I/FOistzPaW3xAvnlT4Q+KbSzgmjRdYj8XXUPgma9mEtvb+HPGutzzwSy2djLa+BkGO+rY6GHc17PFyjCUXJ+7Uk/dfLtdu13vq9z6LibA+3wNTFRjerg1KSaWs6adpxct2k7ySd9UrWPO/wDguT+2f4p/a2/b0+KWgpqepD4U/s4eIfEXwM+GXhqaZvsFrf8AhHVDovxN8Yx2kV/eadNf+OPHWjahLb67bRWt7qXgfRvAWn6nCs+iRpHhnmMeMxzjyt08PKdGH8js7Odr6PmT1tfXob8P4D6ngYTcV7TFKFepK2qTTcI8z15VFq66O9ux+T/gnQL/AMY+KvDHg2wjeTUvFXiLQ/DOmRq20z3+u6pa6VaRoxPyu9xdRorEYBIPbFePGl7SvSppNKdSnG62XNJK/wCPQ9fEVPZUK1Vf8u6VSf8A4DGTP9c+X4b+Arv4cyfCa78I+H7v4aT+DG+Hk/ge60y1uvDFx4Hk0P8A4Rt/Cs+j3EcllPoUmgMdIk02aJ7aTT2a1kjaIlT+uOEfZOnKKlBQcHCytKKjySVttbNelj8bjOTk6sHao5c6l1Uvjg776Np+p/mH/wDBT/8AYwX9hL9s/wCKnwL0s3svgOGWw8d/CHUb6eWe9uvhl4vM954ehuLqQJNd33hi/tdX8GX+pMEbUdT8MXeogRi5AH5jmuDeAx86UbumpqdGVrO03u33TvHm7RS6H6rk+OlmeAhWlTvO3JXg7OEp00m1y7WlFxk01vJ92f3d/wDBEr9srW/21f2B/h74z8capf638VfhXq+pfAv4q67qCXRn8R+KPA2m6JqGi+KJr++1DUbzWtV8TfDzxH4J1zxbrM8luL3xxe+KPs1la2cVvGPvMkxcsbl1GtUv7Rc1Od924Oybe/wuO+p8DneBjl+Y16EFak2qtPZe7U1ei0Vp80bLoj9b69Y8h7P0Plj41/8AI12X/YBtP/ThqlfyR42f8llh/wDsnst/9S8zP1Hgz/kUVf8AsY4n/wBM4U8gr8iPrAoAKACgDznxwfiwLzQl+G8Hw+m0+VdXh8TSeN7zxHbXdi8kVoNC1DQodBs7qLVUtJ/tzavo2oXGjnUITaJZa7pjpNI/ZhP7OcK39oPMIzi08PHArCOFTuq1TEfvaV1eLlBVopNr2Ek7xwq/WfcWHVC15OUq8qrcW3dSh7Jx5mloqdXmpWeqvGLXll9+zToniL4X+Ofh54z8Sapr178YPGWjeNfjX4itLLTtLi+I0trqHg2HXfBV14euYtY02x+GfiH4eeCNH+Cl34Umk1O/n+FCSaZrfiLX/FV5q3i/VfRp59Wo5jg8fQowpLLcPWw+WYdOHssFz08T7KtJU6VGnWrU8RiZ4yVSFGjz41/W4wp1NsZYNVMPVo1p81TEVYVcRXjFRlUcJwmoWX/LtwprDezfurDSlSS5PdPln4/fs03virxn4q+D3wo+JviPwnp37SXjTwr8U/jB4RtND8I6x4H+Gui/DnTfDct/42j0z+yrDXFn+MPiT4a/Dr4daj4Mm8Wafo/jDTdc+K/ieHT72/07X77TPcyjO40MPhcyzHB08VWyXA4zAYPFSxVSjjcyqY+VTDxpSqTpYmnTp5bh8wxlanVp0VXnPCYONSdlFw4MXgZTqVMNQrVKUMdUp1atJQpunhadGKqOfupNwxNSMYQg3ZRV5a6H0F8Qf2Ubf4h2M+sap491OL4pXfxH+CXxJvvGi6LaP4f1CT9n/wAbt8Qfht8OdR8FR39s998I9C8UXmuazZ+GZ/E7eJoNc1y+8TL43PiZLfV4vHwvEM8LVpQp4Kksvhl+ZYB4R1IVKnLnFCnQzLERxNTC8jx9WNHDqjjamEqOjQpPDSpVqM5Ql2VMC6sXKVVrEzqUasq3LGcV7OcJqiqVRSg6UXF8sWrKT9okpHKaz+xdqHizxb418aeMP2g/ibqer+PvGfwP8Wa1a6doHwzsNF0zTfgB4tXx/wCAvAHhex1bwd4iu9O8A6f42k1PWk0bVdS1+7uD4g8Qza3qeua9qb+IE6KfE1OhRw1DDZLgqawmCzXC0arxGJ9rOrm9GeFxONxSpezoV8b9VjSpvExo0nLlTjToxjCnCHlrqTrzrYytJ16uFqSSoYZJxwrlOND4dKLnyycPhblJ2u2ztPFf7J2jeJ9B8WaOnj/xbod94/8A2i/DH7R3jfxDpth4TvNT1zxF8P7vwfP8N9BS38RaFrejWWjeB7f4X/CSz0/GlTvq0Xw8sx4gi1O31/xLaapy0c/q062Hqyw9OcMHkuIybBUPaVIRwaxnO8bjKVWm41Z4jGzrYp4iVRuUli68XJxlZ3VwEaib55qpPHRx1aq403UqSg0qcLW5FGmoU3G6aTpxaXMkzh/En7F2p+IPCvjb4cwfHHxT4b+HXjf476t8etW03w/4T8KP4q1nVPEfxKX4o694E8YeJvEsPiTSvEfw5m1rGk2Gh2XhHw9qH/CK2un+FPE+s+LfDialpmrdNHiPC0sTg8e8gwVXH4HLY5bQr1sbjoxpQo4OWFw2Jw0cJPCVaGKoqdRxqVa+LinOco04qbiZyy2c41aX1ypGjVxTxTjGjQjUlJz9pKFSpCKlKDnqtfI98+LXwem+JGo/CLxRpXidvDfjT4I/EG7+I3grU7/SE8RaBearqvw38e/CnWbDxX4dt9S8OXOq6XeeE/iP4hmgXSNf8OXtjr8Gjait7Pp1pfaLqfk5bmKwFLM8LPCRxWDzXCUsJiKX1irhasI0auHxNOpSxFONR1Gq+GpxnTxdPEUq1OFNVqdSEfZvqxWHliJ4apGSp1cJWlWoykvaUv3uHq4WvCpRb5Z89OtKak/hmr2u2znY/wBnHTR4L+PGgv4z8UR+L/2jrjWbz4kfEjThpWl+IYLnVfBelfDiwHg6ytrJtJ8NWvg/wJoWi+HfCCm31PULc6ZD4g8R6p4o8V3ms69q20c4dPF5RWo4DA0sJkfIsBl0YVamHShiZYtrFVa9WtWxzq15ylXrVfZSqxapKlCFODeccDCNLE0ueani+d16ydpp1Kfsn7K1nTcYX9nKOsJSbjY5Lxt+x54P8V6X8Q9N0rxP4h8EL4+0D9n3wDH/AMI1Z+HmsvC/wn/Z58VSeLPD/wAL9J0TV9J1LRL/AMJ+J7nWfHGleMdP1/T9Vs9e8OeM77w7qNndaPZWtq3Zg+JK+HlgPa4WhiI4GvneOlCdbEweKzPO8NVwcsdUr05/WPbYKFSlXwnNOUaWIwlCpDlmuZRPLac41oxqSpe2p4XDqUEn7HC4SVOUKNOD92zcW2vg1V4mNr/7HlzqqatPZ/GbximreIP2q9K/am1jUtb8OeCNaWbVPDnh+18NeEfBMVpa6Loq3eieCrLQPAd/4T1LxNN4m1LS9Z+H/hmV/tOkWaaHG6PEUKajGeV4dwp8PT4fpKji8bTnCFWdadbFupKpzOvN4is6jTTqe2qqUr1JNksA5cz+sT5quYwzCpfD4WUfdbapcjptShS3pJ6RbdrHrHwA+Ay/Amw+IVu/xG8c/E3U/iV8SvEnxQ8ReIfH6+EzrU2u+Ijb2pVp/Cvhnw3DJBpugaZ4f8LaZbtCNO0vw94Z0LSdC03RtOsVszwZzmqzerhKiwOFwMMHgMPl9KjhamIqU/ZUJVZrSu2lzVK1WtKUFBznWmpw9xTnvhMK8JCrF4iriHWxFXEynVhTjL2lXlUruCTlaMIRTle0YxitEeFeKv2AfhfNa/F3T/hJfwfAHRfiv8BNV+BcvhL4WeA/h74e8GeH4/EGr6/q3iTx1YaTpXh7StVHivxMmtWel+IprHxBpMerad4b8PG4Y32k6Ze2Pp4XirFQWWvHYb+0qmXZx/a3tsVjsbUrYp08LTw2Gw1XnqSpwo4b2EalGFOKhCVeq0l15KuVU5SxTo1Hh44jCvCqFKlRcIRlz88oqcbQc+dufJbnv717I9b+F/7Ocvw7+K/iv4vah8UfGHjLWvFvw98JfDeXw1qOi+ANG8F+HNA8Fa54m13w9aeDdM8PeE9O1fw7p2lP4s1fTrPSodentr2we3ufFDeJdfs7LW7XizHO3jcDhcvpYHD4OlhsZjcf7ak60q9fEY+VJ1p4ypVr1niasYUqdCNSPsaaowjCFGEdDqw+FdCvVryrzrSqwpU2pU6dOFOnR9pyQpwppKMP3srx0S0stWZlv+ypocg8Tw+IPHfjPxVZeMv2mtN/ab8S2GsQ+E44dS1jws2hS/D3wHPcaX4c0/UL/wAF+A7rwT8Np9FOuXmseIGg+H+gaQ+sR6BDBpNpo+IK0VQ+rYWjhquF4elw9hq0alWpOnRqKUK+N99txxlenVxCdWDVRPEV25y9rPmz/s+n+9Uq1WpGtj3jKiqRp2cFf2VC0EuanBKHLCd4xsrJWOT8SfsaJ4i1bxLq4+NnxK0qXxV+0doP7SWpW9ppPwzv7OHxR4Q8DHwP4L0uCz8QeB9atdSsvCEWj/DfxD4fbxVD4lttN8UfCXwLrtrp0N9barJqtw4ghSp0acMqwjVHJMXkkP8AaMXRtDF1qlevi17CpFrE4iVausRJWdVVanPKXPpDwE5SbeJmr5hTx+lHDauhb2NJ3hdwi3NpO9nqt2cT8Ov2Aj8P9X+E2tN+0p8bvFF38JPGfx3+JemW/iO3+Gd5p3iH4k/HlfEMWueNfFUB8CG+1nXNBtvGHiyx0DU7nU21jTtL1y90XTtV07RL7WdO1fuxnFyxVPH0Y5FlWHpZhTyvDS5KuO/2fBZW8OqeCopVVbDVY4enKdFWpuUI3g2k1FLKlRnQqfX8XUeGliKkeanQTq1a7f76q3F81SnFtRk7tLROx0OlfsUXfhmD4KWXhL49/EnQo/gt8DPGfwM03Xjonw8vfHGraZ438SfDrxFrfir+328LW+jaT4u1NPhvpWi634itfCs2v6ppt7qGpR6vp3jG5n8VzY/60QqLM1iclwNf+1M2webVo1auLqYdPBRxUaeAnQliPb1ME44mdPkp47DUlCTj9VUJOEWsslGOFhTx1enDD4KthHL2GGdRurzN1ITUU4yco0ru9/N8qR27fsp+DtO/Yyn/AGPtQ8deLZPANh8Grn4QxeOtTfwva+K9K8J2miyaTpd7cS6foOleGrl/DulRWlqJdV0a5/taw05W8Vz65e3mrajf8Tz7FVOJP9Y44en9beP+vvDRu4VaspS54OUm5KVRTlGNVzU6M+Ssp3po6ZYSDwEsDzyhT+rxo+15KblFQjH33FxcPs62S30seDfBf4HfFX4r638d/ip8Q/jj4j1Lwh8cD4V+GGjf2J4StvAOv33wM+E8eo20M/w81vStSTU/hxoXxe8Z+LfjDq0+t258SeN774b+JfAfiLwF4/8ABHijTtL8SW/s5pm2XZbSyzK8FkuHpV8BLG5lUi8wxGKo0sZmnsn7HFKpPF/X/qlClhqcJe2w0ZezjGdOUIum+DC4avXq4jEVcbUdKtGjg4Q9hRp82EoQtJxcIqUVOrGMnFO0+VuXU95vf2bNM8I+JPin4s8BfEKX4PeC/il4P8GaL8SNG0TSdJs08OWfww8LT+ENF8Q/DLxDNdWmn/DC4TwFDpnhfWjPoviPRrLSPC+h6n4XsPCXiCDVNc1XyFnc8RhsHh8XgYZnisDiK+JwtfEV61OVfFYqpTrVp4yjSdSOKU8TTliI04PBxnUrSeJ+sSdeVfpqYP2brzo1nh6dalhqddRhdqGEhWpU50nFr2TjTrPmstqaXXTwr4I/syX3iY/GDxWniTUvAPwR+MujeAfhH4K+FOgaH/YWuaH+zT8BtP1fwP8ADzQfD3jCW8XWPCfh/wCKujat4y8T6n9l0tPG+m+F/HmkN4T8VfD7xXYz3kXrZrnkcM8uw0cPSxea5bPE4vFZpWr4iVKpmmcV6WLzSusHGXsqmJwPsMNh8HKtzU5YjD03iYzpQnGWOHwUp/WJ+0qUMNiHSo08PGnTg1gcG5LDRVSKVRU8Rz1Kk6V+T2c1Bpxk0e3fGH9kbSfjhpfjPw34x+Jnjyx8J6x4Un8I/D7w74Ut/Bvh+z+D9pqFp4WttU1XwiIfDE0Gq+ISPC4g0PVvF9r4gm8L6Rr/AIo0LRVg0vXr63k8vLOIquUzw1fDYLDzxFOusVjauJq4jE/2niKcXGn7eFWUqdGjpCVWnRivbThGrUvVlKRriMthiadalUr1PZTpyhRpU6dKmqEnytThO3PGXuRg5RafIuW6irHIJ+wj4StPGM3iTR/if8RtF0Of4kfs9+PpfBENr4C1bRri0/Zw0e//AOEP8LX2reJfB+ueKdTs9e8d6hJ8UPFutaprl74jufGqnWtC1PQNau9Q1i83/wBaa8qPJWy/A1a7wuY4aeJdXFpueZSvVxFKlzulCdOioYOnGSaWFhGi37JKCiWVQdRz9tUs8RhK/KoUuW2Dpp06bck5uMq/vy97f3172h7r8U/gq3j7xz8IvihoPidvCXxA+DV/4xPhzULrR18SeH9T0H4heH08OeL/AA/r/h/+1NDnuIruG10fV9J1LTdb0rUNJ1zQtPeSXUNDudc0DWPJy/MoYLC5lgcRhYY3B5nRwkMRBV6+FrqpgMS8VhasK9GSlFRlejNL3pUKk4KSi7HXicPKtVw1eFX2VXDObUnHm5vax5Ki8moKykv5mvX5P+M3gXwB4P1L4aaDo3xd8deH/ir8HdS8d/HDT9H0/wAIeGNb+I/x6+I/xf8AB3xF+Gk/iTwfdeL9AtPh3r/xRFz4l8VwWen6LpuqeEvhzZ69oun+JPBnhj4e3HhOG2+hy3HYvE0MdWq5XhsThMfTwmWVaixs8PhcqwmXYzA5lTp10qvtqWX1amGo0ovEx58zlCpRhUxePVSmediqdOj7GnTxFVYjDXxPs/ZKr9aq11Vw9OXM4SlGrH3o058ydLm5ouPM2dx8O/2NbnwX8MP2XNOg8byWfxi/Z81nxN8QtX8bXy67490Px58Tfi/4f8ZW3x81LxDaeJdfsfE+s6d448U/Ebxb4s0m/m8SWPiHRdWTRHa+udMt9T0PVOXG8Q0cRj+I+bB0q+VZvSw+XYehTqVMLUw+XZb9WWXU6NejyyUqEcswOH9rK9SWFcqKapUoRN6eXSp0MvhCu44nBOpWlWmvauVbF019YVXm1m27czbbnaPM9Edx4q/ZN0PVtI+Eo8P+K9S0vxd8JPiL4p+KNt4n8RafD4ktfiD4r+IXhnxn4X+JEvxO0LSbzwcNbsPGVr4812/uNN8N6n4QsNJvodG03SLW18F6c/g+7ww/ElajVzSVXDqrRzTA0svnQoV6mClgsLh54eeFpZfiqftvYSoSw1KpGrUwlaoqkVKnUpta1Uy2nOOHUZuMsNiJ4lSqR9r7WpVjy11NSf8ADq6e420orld1Y9g8G/DrWvBSeB9L03xrLF4P8H+HPFWgv4F0zwd4H8PeGrpdV1Xw9deCLfR7bQdDsJvCvhz4S6BpWq+CfBXh3SZv9N8N6vayeMtS8UeINGt9cuPJr4uliHiHLCRjOpLDzpV3isVWrUpUlUjWlNVJuniXiVKl7SVaMmvYQS00O2nSlT9mvbPljGpzRhSpcs5T5XFRU01TVNqVuXfnba0R6xXEamxo23zZw5GDAQBkDcS64AyDk8dMrkZw2eD+h+Hf/IwzD/sB/wDciObE7Q9X+hauWjE0jiXJyrKkaqwK7SdrI+dwJyMBlZQpyx5DfrxzGRO5feyKVVg6eWoyoI3Z4EgdnCkDDg7D04zTjv8AIRxOorlGjYufNDoEZvJhjaPkyy5RSNoY4wDnktlckjv+J0QcXZJa8ursvK+vqcZqMjusiZmglhUK23y5FkcBWDuVlPmEjcXYgAHABAwBnUbUdHbX/MtnMia4jmjdF4iUE4XeHOMkYYgqVKhtuSASOo4GF29238wV3oczqN2kbSz5RJVEzM7AlVyGHJKgBcgrvEgbAyB03BrFNJLr5eb/AKufkZ+0Z/wUSPg3VfEvhXwZ4WQC1utS0BPGOo65aRFtRtDLa3F/onh2O3uHvbfT7hZMNqF3Zx3MggAiaKRiOmjQlVcVGcVe+jheyV7pvzS0dtLo7fZRoRjUqp3u0knZt8ra17JPX0as9T8afFv7VXx18Zae3hvx34pu/GfhHUpY3ufD3iGztv7NvriC6lZZtQttJit5HYExzWUHnrbGWGASQsqhY/TjgaStKLqU6i1Uo1HZdHa1n7yvppucUsdWvZ0qEqdRuFnTXvJvltLdad7O9j5+1LVNR0q11Lwlp+r68vhm9jSa60vSNZ1XTtGbXIoxEJLnSA6Wl0lnBm3+0SWsc6lI1gkVYo5G7FGNlzODkl1gnN2/vtXv8zilKVOpKnF1FTUZRUY1JKnGT2SgtOWPy9LnF3VlFJLaW2Akcjhp7ic+RHjEeYri4jYqrSMW3kpJLOsY3nA3u72V+i108v1OWpzylCN27vVtvl5b6qTvs+z39LlG5060t5lurtYdSt7PVBbTWtvdeVZZUKkX2a5YSM0blA0u2OI7A53EhXG0JPVXkm03vZuL7a3vo9DL2UYSc58s1GpFeyvZayVnzdm9GrbLvoOv9eRLhVtbbTtO8p44IIIvsV3YvvkjaN7mfEtzdTogTznkmcDfsijG4LSVNvW7t1bb5vl8tvMuVbmlpGjHltFJLlSs7rVK0nd35nb8DnNZuBBcRCPVpJ4ZQ0moCIf6Ms8yoHKKBCiIWJIfyVUqkgztAztHXTke9lpq/NnLWklJtzvJq8rO9nrp56IrXqW3260tFvre4zb2ki3nmTGOAXWw28ExMKsJlSRkZiGCrCPLwjbA4qXLJ2b963J1k43u0tmlpr5kNKM0m435Iy5k7qKkrpN7p6aq26Md9tpLdxWctsUtYzemZ9RgtI51iIC+XFOyTTXDMygxRRyTMquQu2ORqtR5kn7yTairLdu+/wBxKnZyipR9yLm3JpNpfJ666Iq6x4n1HVlhfUGW6nt7WC1tZGLTm3tEadwqPPLIw+a43bk2Kskj7AvmMFqNJU78mibu7aa9W7d+r3M6mKnUj7zc5JWi5u9vJPe36+Wh51IVneS1iLSgSYRZo/LjeNUWRkgCh1DLtODjgkKqMpUt2JJWdtdNep5rbk3dt30d3e/3iWlhBHFbxvbunmeavnH/AFQDtMCrSbRn+HJUYV9rZblzT1le7tZL5qxMacWuX4ZOTd0tWtbJncfD3xd4y+HGu2/irwJ4o1fwjr9nF5Vtq2i3M1vdog3DyZxHL5d1BMCivHcI9tIqKXjk2oTz1oUa0eSrTjUSd+WSVrpNX1v0bXzO3DSxOHqXoVpUnFNNqUveV1dNJrRtJu99j9bf2Kf+Chl18HIPE/hv4561r/iPw3qVxPr2j62ZZNV1zTtZnkluNbtvsyR/abyyvp3juolSZI7S5MrFWSaSRPAx2V+0mp4OnGGijKirKK5VZTi9FrbVJbtdj6fA5nHkksfVUWm5RqJTbfM7uDjBSk7fZk7KyaurpH7c/A79qj4O/tD6Ut38NvE9tql/bQwT6v4duD9l8Q6JDcGRYhqWnyszRsZIZIxLDLdW7sh23MwdS3h16FbDz5K0JQbvy9pW3s/L5Hr0quHxEOehUhVjyqTavzRT1XOpJNN9mu59QWs20dNx4KYCny1IxtI2FchmXn7wBYd6yuPl5veVrP8Ar/gmzb3DysIvNXPTD5AVsZYMFbcykDG7C7eCASRmk3a19OxLVtDXgt5DHy5UK5LLCRggHG8o4I3buSG+ZiBw2auN0k3rDqvnbbbfUhuKeq/C5sW8c8Trh2kjwVPByflX5NvTcQG3ZDEf3geKbnGzS7aKxEmum3l+OhbRZW3hchA5kwrkyoAzHABUspUEYwGyT0KEhsXsrbp6vy0/4JJ2GgwhL+wfJw13aDY0n3iJ0OQNqhmTcQPl4yerGubGf7piv+wav/6amRJpXXdH0Qetfzi/0j/6SjRbR9Cpff8AHld/9etx/wCinrown+94X/sIo/8ApyJFT+HU/wAE/wD0ln6D2X/Hna/9e8P/AKLWv9CofBH5n4Kjzn42fDeP4yfBr4s/CKbVG0OH4p/DTx38OJtbSzGovo8PjfwvqnhmXVE09rqxW/bT49Ta7WyN7Zi6aEQG6txIZkitB1ITprT2kJ03L+VTVubzt2LhN0506iXM6c41FHu4u9vmfynftQfse/8ABML/AIJaT/s3fADxB+xBrn7aHxO+O3hz4xeJLDxx47+Lup+FPE3iPVvhB4Z0jX9T8J6BpOh276bqHjHxvJqNn4Y+E/w78M+G7OfxJ4s1DRPDA1W/13Wf7Qn3yXgzCY3C4qq61GlDBzw8KlfEwnNL6y+WE5uDShTTTc6krRhHWVic34yzPD4mlC1WTxEa06VDCuMbewjecY3TcpWatFNucvhTNLxhoX/BGnwX8efgv8JvEP8AwTNufDnhjxjN8BfBvx68YeK9f8V6H4j/AGV/jf8AtVeBF+In7P8A8Hvin8NE8Z3/AIhbUdd0G11aLxv4ssJv+EN8G6tFb6PDrOvarZ+JrDw91U+DsLUw2Iqwhh6tSmsRUwtOEKiWYYfBVI08ZicNVbVO1NzhP2bkqkqblyx0OWfGOOp16FGdbFJVHh6eKnzU/wDYq+LhKeGo1o8rknU5HB1Lezi7Xl70bt+GP7TP/BIn9qvwb4R+AHh39gPVdU8Ffs7aP+1P8Qf+Fea38Q/Dtpe/CUaD4Y8cfELxPrGn+F7f4uQ+JvFdh8Sr74OQaPeeKsnwX4J8Q+I/AWi634p0i68ZWVpPvjuC44SnThiFh5UOfCvDuEMR7OX12dGpNqUo+zptRqWipz5mufkTUZyWWE4vq4ipWrUKmIVeUa31luWHU0sGnHSCbqSUVFpNQstFJqbSfyjZ/Fn/AIJTaN4E/ZUu9U/4JY+BvG3iP42fss+E/j9438UQ/FrWfhD4I0G/n+Nmrfs6+KrWCbxT438a+EPBGjH4g6Dd61pep/Ff4ueFPC+j6Fq2j+H/ABF47i8XTW9jqGv+oGCnPHqLoUI4PMKmASqUqtWcpKlPEU6jjBuVT9zBXhTUpyk7Ri7ELjrH/wCxpVK83i8CsbCfPThGMVONOUZucVytVG43k0na60aP6edU8M/AD/glj+xP8evjP+zd+zlYaH4W8G+EtW+PPif4S+HPF02nP4j1PSvD+mx6u8vijVrzxrZWV3aeHdKhSe701dVsZ49K/wCJfDevNE83l5RlVGti8Nl+H5MIsXiY0XVcKjhCUpcntZ0/4nL9pwspJaNJ3O7NMzr/AFSrj8Q6mJeGwzq8iceeUIrndOEl7t3d2lqlvex8dQf8FW/DXx4/ZC8ceLPih+zD4X1Hw78aNI+CfwN+Gvwk0j9o/wADeKF+OvxW/bB8D297oP7PXiuXV9E+HXiz4K6jZ+G/FNi3jnxF8S/CHh3RJvDMureMvhnf/EHwqvhvXfE3p1siTrvCfWlWp82MeJm8NW5KeDwdWdGvik1FqrTc6c1CNKU5Rdqckpxkl5VHOJxpfWHR5Ki+q/VoKvTU6uLxUY1sPhtX+6qRhODlKolFpOabi0z8hl/aa/4JNfDKT9kD4k/BT/glTrHiP4zfEbUdf17T/Bui/EXxb4e+JPwp+PfwN8a6Ppus/Cvw1od3d6rqfjv4qaf4vk0e58B6PZ6bo0vi43/h+G0jtta1CbRbJ0fD/Ce1xUqlbA4WOCq4apDEzhUlTqUq8JVsHiIzjJqNObhFSqSfLCXuzSNK3HOMlTw0b4urLG0sUqmGlKMKsKmHmqOLoShKKc5QlNq0U3L7N3e30l4x0H/gkDo37Uvw3+Efi7/gm1NZeFPiV4y8JfB/4kfF7WvGWuX+sfCL9sL4v+BPC3xY+Hn7PvxL8F6H8QfEF5ba54l0HxRNo2qeOYNfuvDcfxI0/wAQeGNNn1m28E/ETXfCfBDgzD1cJWxapYapWjSq4+OHUanNiMuo1atPEY2lJytNQnSqT9lFurKnaUabjKN+yfGGNpYmjhvrGIjRcoYOdVSilQx86VOph8FOHL7jnTnGKlJKHPeDlzRaI/2RbH/gmB8bfj94e+H3w/8A+CVF54a+J3hbXPg94mn1DTfiRe67/wAKsXxr8Mb/AOO+j+I/H8eoeK9Fj8PzfD7R9G0nRfHOn28fiB9G+JXiLw38PrZNY1y8u4LSsTwbgMFRpYnnwajN1qlGyr80/quLlhG6NuaFTnrwn7Np2lTj7a/smpMo8WZjjJ1MKvrLa5KWIvOm40nWw31nlqJ2/wCXMk2l9qXJ8eh+kfwY/wCC1Xwo+Mv7AvxE/bG0r4djRfiV8O/hX8TfjVd/ss6v8RLC18d678L/AIc+Otd8DN8QPDWu3/hnTpdf8Aahf6DdabfeOND8Ial4c0LxxY+IPh5LfX3iHw/dCb0cRw/iKGb0cseIjUp4jE4XDU8ZTpSdGNXFxhUjCqtbTjGopyi2m00kjzMNnWHrZdiMdGnJOjQxGIlhVJOrKGGcqb9n/dcqfKm9Iu7elm/zn+Ov7a37D37UPw8+H37X/wC27/wTw8MeLNIurz9nf4NaR4t8M/tIeFvG/iPwT/wv3Qtc+K2h+F/iB4SkvPg1488EReDdH1DUtd1KXxj4KstN14au2ufDvVvFngS9tPGN5jiODsPjcVOi6lDFVqVDHVFKrSxNKNSll7m5uhUjF0akJVFOMOWbldS5kmrHRhuKsRhMNCrT9thaFathItwr0p8lTGcqi60FeacafLOXu2askfrF/wAEkvEX7HPin4e/tKt+xp+z7r37O3hH4c/tVfEL4GeOPDviKPxHp1/4r8b/AAv0Pwp53jP/AIRvxVqV1r/hdNQ0nxJptm2h+INO0HxPps9hNp3iLSLS+svJi48TkiyJYbDr2PLi8Hhswj7BzlFLE07JSlPeovZ+9ytx2s73OzD5vPOXiK9SVSU8Nia2Bl7R3fNh2ubl0Xu803bfq02mfrRXKbvZ+h8sfGv/AJGuy/7ANp/6cNUr+SPGz/kssP8A9k9lv/qXmZ+o8Gf8iir/ANjHE/8ApnCnkFfkR9YFABQB4j+0T8Wrr4I/CfWPHumaFB4l15vEXw68C+FNDvdSbRtLv/GnxZ+I/hP4UeC117V4rTULjSvDVv4r8a6Pd+JtSs9N1O/sPD9vqV3p+malew29jP6uS5Ys2x8MJOs8PRVDGYvEVoxc6kMPgMJXxtb2MEmqlaUKDhSpytCdSUYTcYNtcmOxSweHlWcXP3qVNLmUPerVI0oNzk1GMYymm22k0rX1MGL4TfF7U7W1u/Ev7UXxJ0nX3gVtUt/hl4J+CPh3wTDetkufD+i/ED4Y/FfxVaWKrhY7fxD478UT5Bla7yyxxt5jgKdSVLDZBgqtK1RwnjsVmleso8s1T9pPB5lh48z912VFSlOyUVzcoo4fEf8AL7GYhTjFylyYejCknGLbTjUlGpyp7cyTdknqfHlr+0d8ebn9ibQ/iH4d8deDdW+MXxf+OrfCb9nbxR4k8C+fF4x8GeM/2htQ+Hfwt8c6r4U0LWPDmn67q158E7ZvjhrWqeHLTRfDcHhex1LxAnhVtD0q8iuPpp5LlD4qxOD9hXWUZTlTx+eQpVq3Lg8XQyd1cZSp4mftaqwsc29nhMPSrTnif3kadWcqqlfgeKxkMtjUdWksZiMZGhgpVKTUakKuIhCnUnTje98I6mIfLonCza0R+pUQIVA7b5FUBnwF3sFwz7VwAWOTgDjJAr4Pm+JJqK5n+79o5KLvqop2cmtnNRXMkntY9rlUZNbyTacuWS5rNq92vhe8U3ZJ6IeWA9fypPS17K92ruKulu9WtirO10m7K+iv+Qbh7/lQ3ZRb2lfld1rZXdteyb81GTV0mwSbV18/L17BuFJyildyiouyUnJKLk9opt25m2ko7u6stRa62TaXVK62v0DcPeq230to7tLlb2jJ3tGT6RlZvsPWydnZq6dn93r5bhuHSl1S0u1Jpc0dopOW0ul1fzaW7SEtej8tGr+ier+QbhRe75VZy191NOXupSk7XvZQftL/AMl5K6TY3Fq101dXXd26Jd+tvTuG4fl/Xn+VLmj0aezutU0+fbvZ05xdtpRcXroNxkt4tedtNk/1QbhT6Relptxh70fekteVJyT5v7tr+RN9tGr7e69fR2scDY/Ejw7qPxN8SfCa1XVZPFPhTwT4P8fa3J/ZdyNEttD8da3410Hw5CutYNnJq9ze/D/xJJNpSt9qt7KC0u5E8q8jI65YOpHBU8dKVJ0q+JqYOjCFek69SrSgqlZwpqbmlTi0uZxUW24qTkmiPaR9q6Npe0VOlVa5JWUa03ThFyty87mrOnfnSs3FKzffbh79M9K5L62ej5uW118XNOKW+7dObXeMJS2VzSz3tpe1+l+1+/kKCD0o/r+vmmvVNbphZpJtNXva+m1r6fMTcD/kf4099k5f4Iupo9m+RSspfZbspJXVyeaPf8Jf5BuFJtRs5NJPZvRb8vX+97vroU7pczTUXtKzt99vl66BuHvVuEldW1jdSSavFrpJXum/srd9EFn/AFo9VdaPutV5BuHTvUJp25ffbi5Wpp1GoqLndqmpNLlTabVnstWkFn2tbfur7X9RCVPBGef1H+eR+dEWm4uL15kormUZOf8AJytpuS15oNabSSYrXT0ck7p2Td+6tv010DK9efqST/M+lF0lpypOXLeKik5X1inHRyT1kltu7D110snFdEk0tlHpo1rb5gSCMEHBpu8d9H5NJrS97p6WWt09O6Y+WX8r01el1psmut+i15rpa3AFRwPfj/63Wi7k5O/M7uUm5Jybl7zeru203NvXS8ttRWaV2nG+qvpe+uie2+i0tskrWF3Aev5UR974LT3fuyi7W1d9Qs+qaXeWl/S41nwCQGJAyABknjIAHUk9BjqelEYymlypPmdlu9b2d401Kpp1tFu2yYndfZeqbWjs7dE1pd9F1PnXwJ+0RB4p+LEvwX8V/C/4k/CXx3c/D+7+KPhex8eN4BvrPxj4L0jxHpnhXxNeaNqfw78d+O7C11PwlrPiHwnD4h0XXLjSr+K38X+H7zTU1S3l1FtN9jGZNPDZdSzKGJw2MwksW8BWnhqeNozoYp0Z1acJwxlGjCrh6ipVOTF0XKFSUZ04ScoJPlp4uMq/1epRq0KrpSr0/aSTjWpe0jRclbZxnKKUW1J3uk0mfRhA6nt7+nP0rxm0km7WV1rayTVm5X0st05aRd5KzuzrvbXbTX0+QAjnH17f4+9U4yTs4Tvp8MJTWquk3TUoptWlZtPlaezQnJaJ3T84yT+fu/n+gFgOvpmo5ovqtN9Vp0110s9HfYTaV22kkr3d/wCr+W4bhVNWko6c0vhXNHVdGne1m7pO9m4ySu4ytXLK6Vnrt2fo/mLSWqv+ej+7cRdst+5/LBZsKQoOCSGzx7j72Mc4xlc5r9E8O/8AkYZh/wBgP/uRHNiNof8Ab35L+vQuPNH/AK1zGhRdjh18vflWDFcSOw2qAxwQVBIcAZJ/X92zmMXULholR1ZYw4YRZ6gDj5DvLFnKk/MGI2j5MHFVoi6aTk7q+l/xRwOrXswV3dGZSXI3MVJLEJLy8aKpCgksjOQHGeWwqbujZRSd0rHnmo3ypGc72lbcSd8eAuWzgYBwGCoN2d+cjJOByybbab0uzSMXfVaGBLqqRGMwtISMySKrbFBcgEAYPI44D5xgnIwBJSSWyPx1/wCCpvx31nwrovgn4Y+C/Enibw94q8VajLrmpjw9qFzolxc+H7Em2NpJqdvLHJ5N5dyrutEnj8+K1fzkaHKP2YSnGcpOaTgo21TfvN9lrs9Ht16Fyko0rpS9o5wVNre6nFy1a5UuS977q6Wp+M3ibVNV1e30ltR1zTNYlsrSXUXtY7LzbjSmjMxNnq1xJGn2i9mjEbSQxNNG88m9pACWrsw8YU51OSFSHdyaaem8bar5+Z0VpVKip+1q06vKm2obwbjb949rtNW2vdeR4zNfyX+23gtVtZVJuIrh7m1sVmmgBnRUmleaJp5WLC1B2W6lMf6yUZ77ONpSk/8ACtd9On3/AJnlzqe0Sp00o8jb5m+Xm1cvtdn23sYk2o3I0a6vYAJ7v7VIJ5nFpLMvyLIWWUypJh23lmaF2JJ+ZCvFKMXUV1Z6PqtOn9JHPOrP2baXM+ZqTvq36dlZ6/0+b/4SJpb2OGx0vS7S3u9EKalfa8n22Ke4t4LuQypGllK1s3mLGLXyUaXepWeQxZc1yKN+aTlrdRjpL5yelm9Lb73uc6xMpTUaUIxpuk5TdZ86clzJOLjbld1pf4d5XRwzQakbmfT7UPqY1KSBIH06C5GZ3i84Q2QltFlEizsUkePyzO8ckMUjqua6VKnZT1i4xs3J3atd7rS2v5nFeblyL957SatKKaipJq0bu2q0afmlvoUV0PWrowLFZzGG5eaL+0LqN7O2ku7GXy57OC8vFjgnvVG1riBGlmiVlbYRuddFUpRupNSktWo+81Gyd7LoCpVJaxhLlcuVtpqPNs1d2XYoNotvbxTpqkMz3DofsqWt6EnWULKkM0qxi4ilttwBJ80BYlMRkj3CrU07eznCPW0k9fvWnkZVKSg37SDu+qmlq/Lm11+X4lzSNZ07w3b381zpKa/rl1bm3sDfNcSWuhfaY9kuof2eE8nVdQiheI6cZJks7GaQztbTXSQi1U17dRhzOlBT56nJ8U/7qk1onu7WvZMVOpSwsJv2br15R5Yxk7U6L/md9JvtZu2vc87uA0YS9MJdHjCySCNiPLfzCzEO4RvIGBIqllJADANuI6obW6Raa9Ve39M4Ki+3r1u1f8fxKkgkdhN5UibMosqtje7wqRmH+HzEKogcRHADJlZVNVaL2s/mJOo1JuPKo26p3v8A8MWoXjlAknVEklkPz26IW8xxJuZkYlWG5AuIznzBxyuQNOysKnaSvujd0Dw/PqbG5tJ4LpYMGWF7Z4ZkLMzLFFE7orl9g+dWYgjG4/uxWEqzg7TXL5q7fltfc6qOH57zU4tJtJJOMk167pf5WNCXS/sakSb0kVtshW1dSUAPnSTKSAsizBEUBVCgPICH4qYycpN3undrp1OnkUVt72zfV9/vZj3b6hPK6EyJbgNF5iOQWhBKyPD5ZUyrs4eMSN5YLErtRmrSKim2189erXY5ZSlzSs5LeOjadr7aNaaL7kfQ37MXxLsvhB8QLbxZq3jfx34Iia2ltYNZ8Ew2moXgmbYFh1TS9TiubW60v5ka8s3Xz58fudkgV68/MKU69FU6dGE3CdSS53Z2l1i5Ne8+iTfoenlNahhq1SriK86cZwhD92lNNRsl7WM3ZtdZb6n9a3wO+Mvg34wfD3Q/FHhjxbpPih5tPs4dWu9LkZDHqyW0ZuludNkKXumzB33PY3kaSxhgoXGMfHzpzpSdOrGVOab92ppJ9dHtLTW6urWPsVKnKPNRnGtTaTVSmk42fdQclF3drX3PdNPufs9ukwPmOQIztyFDMhfc24vuB+Y7+MHcducUk+hEotttLTpfTpZ6N+Rv2Wsl3WMyxxhwEfJyXJJUcZH3gAGBBzvJLHjNczatfTsQ4W1a7f1/VjqrWYGKJvORhgbQ2PunHyb26PuwGJz0wO1NQk1dLT5GUovdLQ6SwljhVndVkQ7SoBVydjxhwgdtsrBo229NxBCkAE1LTjoyDqdHvBNf6coz/wAf9suUQbBukBC8ggYILMcsc5yFIBHLjP8AdMV/2DV//Tc/yM5p3vbRLX8z39up/H+dfzj29I/+ko1W0fQqXv8Ax5Xf/Xrcf+inrown+94X/sIo/wDpyJFX+HU/wT/9JZ+g9l/x52v/AF7w/wDota/0Kh8EfmfgqLNUM/Br/gqV+2r/AME9v2O/2qv2U/iL+1f8H/j749+O/wALvCfjnxz8AfGfwgukGl+DNN8aXI8F+M7bV9JuvjV8NNH1q51y30dLSaz1zw74lsTpxaNZohcT27cuJ4hnlFDEYCU6iw2Z0orEU6dKnN1IU3aMXKdpQSeqdOcZd+504Ph15xVp4uEaLq4CcvZTqVa1OUJ1F70uWF6c00rOM4yifkv4x/4Kz/8ABEvx3+1zD+2l4h/Z3/bcuvizLpXhe38S6IND+GCfC/x/4j+H8mkn4X/EH4g/Dz/hoL+x/F3jf4WQaNZwfD/UNV83TdBubfTddGkXHifw54U1zQcYcecmXvK4+3hhlVqTpy+r0VWoxrQca9KlVhVVWFLEaOcYyXvJPRc3N1f6gVpYz6/L6u6/LRg4vFV/ZVHRfNRq1KXsnCdSg/djKabs3o7Ra+kP+FWf8EoNY/YS+Gv/AAUc+Df7O37S/gn4HfBf9oH4oeP/ABh4c8ICPxT8b/FHhn4iWeq/Az4y+CNfHij43a3b6L8FPFN9f6LrPizSfDfjqK10Xw9Ya/qGnaZoK+KPG1/P7C41x1fL8TjKnPiKFbDUcLKMqGHc6EcDVhOhVhTTpw9pSlHkU4ylOUZ8sueKuvG/1QwtPMaGX0/Z4fE0a9WonGvVjTrPF06iq0Z1p805Rqe0cmpcsU4XjyyUT4Hvv22f+DdHUPCnhLwTP+xv+3VbeGfBXwx1v4NaFpWlfEPxdokX/CrvEfxP8TfGjWvBeuNo/wC2xYy+JtF1D4neLdb8WzxeI31RjeyadbiQWGh6Jaaf58PEjEKcqyrVXOriqeOk54DAT/2unBU4VuWcZRjOMFy2glBq902236r8OP3caEqGFcKeGlg4r65jE44eVX20oJ8qmr1Upc11US91SUdD7u8Rf8F8/wDgkT8R/gBB+x/4t+Bf7YFr+z9qfgbw38Hb3w9NovhzS7ex+G2i2ul6HY6bfeKfCX7R8nxIk0zTtH020g1W502/1DxBqunQXME66vLez2135tLi+lTxkcdCeLjiliHiVWlQo1Uq8qjm6jjKpNSXPJy5ZRcFty8qSOuvwbjamFnhZrDzoSpexlSjiKylKmoqKgpqFOadklze1UvNnrP7bX7P3/BE/wDZP/Yl1n4h+MPBfxJ8WfCf9rhvgL4X8HeLvhF8YPGfxf8Ai3qT/CDwJrtp8BvG3wd1742fFnVNN8O2Pwg+HzXei6PqGn30Wg2fhK403wLrWka1oF/aeGrj6Ovxlj8DHBY+pXpVfYyxMsPyYXC+yn9dnKeJhVpQhapSnOrOc6cpTjCXM6ahLRfNYfhLDZlVxGX06NSnUqU6Ma7qV8VSdJYJKGHqczk5UqkFTjCFSklUqK3NOUHcrf8ABOX9qH/glZ+1n+1p8BNA/Zo/ZZ/aosPjn+z/AOC/jN4l8LfFz4hywRaL4c07x/Y6nD8WPiB8XtR0b9obxYfH/jT4o654sOnar428b+FPGHibWfGfibS7qXULI21vqOleZg+La2ZPF5fTqYhU8W8PVxEZUKPs1HBf7vCNTmnOjRg0o06MHDni4utCUryPUx3CUcshhcbXhhZTw0q9Kg1XrOtKeLSeJkouEI1HN3qynK6g1JQcZ+6cL+2f+1J/wSl/Yu/4Ke+P/ih8ef2dP2xNQ/aGt7X4T+N9Xs/Dem+D9U/Zs8f+MfD3hJrf4X/tC6F4N8S/F/wzZ+KPiD4D0PV9a8E6B4tu9Fi0vwf4t03xVqOiaLZ/EO21XxbcLH8ZVMBh4ZNWdaFCg5+ynSoUniPZV4xlUo08TKUW8LPRVKEp/FdRi43uYDg769WnnFB4d1asqbqwqYiolKvh5v2NaWG9nOlGrTs7VFHmlHl5m7Ll8t+Ef/Bbv/gjn8CfjD8evjl8L/2ff23vDPxI/ab1OLWfjXqOzw5qeieMtVhu9SvbTUz4T1X9qS/8K6PqFjPrOr/2ffaFo+m3OnwapqVpYyW9nezwPyV+OKeLw2DwtVV50MAnDCx+rYeMqcXbmjKanGc4trmalKfve9vqd+G4ExGGq4mvR+rQqYtU/b3xWKnzulGMINJwajLkjGN1ZSS97Rs9E/4J2+C/+CDH7c/iLxX8J/gT8D/jb4E8WeFfgz4k+GuleAPjd8cPjVp2p6p8EfHmv674g+IHhv4V2OmftK/ECwtfDp8SeItc1jxdYaPdaJqVvqHjPVNYW0mTXtbvX9vC8cYzM6slDF8laNbD4u08JhKbdbCwjTw9VKnS5W4RhGLSmpVOVc8ZaSPDzDguhlcIOphuWnUo18L7SjisTKEKWInKpXpycqkWpVZTk4c6ck3alK/Ml80fHL49/wDBvP8AAf4gfHL9m7xH+y3+1d8R7jw946+Hfhrx34s8J/E3x/4x0fVvEn7Nukap4J8AQeFPG3jL9rbRfGdnp3wz07VNZ8C6dFplvoditjYLpcEd9ounaLLHyYnxFxGGr8k8RVlWwixVOLo4HL+SP1v3sTFJWi1Vb5mpJqMm3HlcpX7cPwCsXh1VWHpezxTw1WMKuKxUJP6quXDPlhKVuSz1Uk5399Ssj+lP/gnN4U/Zvvfgxrf7Sv7Nfwl+KfwY8O/tm+O/FH7Sfizwt8WdZ8Tv4i1vxh4z1jUIrz4it4P1H4geP/CXhGH4h2FnYeJdI/4Qa7stL1nwfd+Ep5LeK3s9NsNN6P7TxGaUcJXrynKNLDU8PhlUpUqU4Yam5OnCSpt83K5y9+bc2mk3ZRORZbSyutiqFNQ5p4mrXryp1J1IzxFTl9pJOaXJqlFwjGMU46JX1/QOpG9n6Hyx8a/+Rrsv+wDaf+nDVK/kjxs/5LLD/wDZPZb/AOpeZn6jwZ/yKKv/AGMcT/6Zwp5BX5EfWBQAUAch498AeC/ij4Q1vwF8Q/DGjeMfBviO2jtda8O69ZRX+m3yW9zBfWcrQyDMN5p+oWtpqel39u8N9peqWdnqWnXNrf2lvcRb4XFYjA4mli8JWnh8TQcnSrU3yzh7SnOjUXZxqUqlSlUhJOFSnOcJqUZNOKtKnXpVKNWKnTqwcJxfWMt9VZxfVSi1KLs4tNJnxZ+1X8PL/wAIfszX/wAFvg78Rfi7onjn4pa8/wAPPhrNc/Fr4j+NfiDqvjHx5bX2nw3Nz8S/HfibxX8TbDwX8NrWS++Lni//AIR7xLYX1j4P+H+rWkN0ui3Or6NrX1HDuOhXzyOZ4/A5bUo4CEsyxfJgcHg8E4YG1bk+qYKhQw08bjXFZdhb0ZQWMxlJ1Uoq68zMaSjg5YajUrxq4iap04RqSnUm5vlm5TrSlKFOnByruTlFTdKMYuTmoS+L/Fnwt+AX7MHx6N38LvDupeJb3/gnp+xD8Uv2i7PRvH3xW8afEbxjf+Ite8Ia78PfhT4Q8I3vjzxH4y8QeD/AOhfD74dfFyDxh4R8HL4a8AWGrePfhHqn/CO3eqWXhg6T9NhsdnWf5Q5ZhjaVKnxVxTgsh9thMJhsHhaeFo42pmuNxLoYbD0Fiq8a2Iy6l/tNOrNrBY7nTo1ff8v6vg8Di4PDQnVqZVgMRipQeIxGITxM1VoQioVatSK5KF63u2hF1VB+/CMY/a/7Pug+KtY+KXgjx/J8TPiRrGn/APCkdXufHY8beOfE0Wm/Gnxj49vvh1f6V8QvBfwG1bxBdaH8KfAvgo+F/FmlaJd6X4N8GXGoTeL30/S47/R7fUNX8Q/MZvUw9DL8TgVg8LTnHMXHAQpUaNStleAwVbG4adDGZpRjUjj8fjorBYifs8ZjKcaUZt1cNWlPCP08HGc61Cv9ZrSUsJep7WvUtiZSadP2eHlPkhGjB35oUoX6tsx/2pNQtpPjH8KvCFr8VvjZ4B8a/ELx78K/DfgLUodY8d/Dv4DeHpfB3jOy+Kfjzw9PrOhr4b8H/FT4k/GzwB4b1rwZoHgfxhe/EncNHl0zSdF8KaPe+PD4j0yBKOW4/FzwOTYjA4PBY2pjKVaODxWa46WK5cJhav1bFQqVMLhstxFSlWWJorD3j7RzeIjBzw5jOR4mlTlWr0quJr4ehhqlqlLD0JRhUxFeTqKMaeIqSpU2vYudRw0k6aTZ5T8ev2i7iy/a5/Zp8TfDjxl4o8VeALTUPFvwrl8J+BPGuoXHgP42fFD4hfBbx1488K+D5NNsbw+Db/UfCi6V8Ndai8aalFqOmaHY/Eb+0LrVdHsfDWtundlWTKXDueYfF4GFDGunh8wnOvh5RzHBYLBZth8C6qhWUasKdalicyw0IU1B1J4SlC3LiKPtcMRjG8wwVSnKboSdWm4U5KUJ150Kk40pSi5RbjGSbcmlGMeZtSVzyj4bfFrxR4x+FPwoi8V/tK6nd+Jfjr+2h8ZPi/41+IGl/EO98IaB8Mv2bf2YPHd6mvWXhp7LXtPg8OfCTxha+CPhD4AvPB2oasyacn7SNxr2qHxRfw6prN/34rA08HmWZ1KGR0Z0ck4WwmEwlGtl0cXUxGNzjCUpYfFVGvaTrYulLEY3E16joRpU6WX4aFCnhnW9lU56Vbnw+FhWxThPF5hiK7cKihbD4O8pUlK6io8rowlL4pc0nFtxny+yeAfi14w+M/iv4Yx3fjLxl4d+G37Z3jP46/E/wtPYeIfEHhbULD9nn4I+FvBfg74Y+DfAOpW15p+ufD/VPjlZXtr+0FrGqaBc6P43tdHv/F1haXmj3lsl9oXBjMro5fQzGlHCUa2P4Xw2WZdVoqhSxVGpnOYY+dXNcbicO+aGLo5f++yjDK1XCe2p4XGTnUoSrzn006869Sm3XnRoZlUr14S55U1DCYen+6o0pNxnTqVbc7m3Cq2/i1RjfED4wfCj4M/Fyy8eWXxt+J4+Bf7MnwI+Jf7QnjzS9W+PHj7xbB8VfGHxluNb8JfB/wADaRF8QvGGsXXxP0i60f4W/GzxL4c8Mz3l5o3hrxFZ/DDXPA0ulaVrGqDU7w2XY3NsvqYSWU4aOb5/muFyihVw+RUqFbBYbLJUcxzHGYiGCjHDUJU5YjL3iHh6UK0sGsRyqdT2CU161ChiIVViK7oYXCVcY6dbEynKpVqzjSp0/wB7UdeUYQp1K/uNwvDku5S5ZeUah+0Nrfwfkl13xJ8a5PE3xm8Ffs4+FfBUXhyf4u+I9U+HXxU/bM/bJ8Yp478MaRpHgq511/DVx4N+DzX+if8ACOeJbXw+mn+Gfg98T9M0WG/ttE8Habp2iehDJqeZ2pUcpqUcrxee1MT7f6n/ALXheGuFsDHCYnEyxTpe19tjYyr2p06l3WoJzpOLfNzPFSotVpYiU8RDBUYKPtIunLMMySlRpON+RexjLkdWKVJRjzSqc1pP7G/ZB+IOnfFb4gfFP/hEPjLqXxX+HX7N3hn4c/suaLqdz4wu9avPGvxG8M6Bb+JfjB8X/FccV9PB4ov/ABRc6h4H8IaJ4s1ttQu4db8B/E2XwxeppXivWL3XvluIaNXCYTAxxOBpZfjs5xGJ4gqqdOtTWGweMm45ZgYxg+elOjCFbEVIQUKns68YVv8AbYzUfWwD9rWxE4YiVSGHp0sAm23CriqMYzxOKUZbKc6rjySXLHk/dxUbN/JpTxH8dbP4h/GDwJ+0V8ZT4m+NH7Wkvhz9mbwt4Q+N3jzS/h58Ofhh+zp8S9J+Fnxg+JF34W8PeItN8NeJfh/rWn/Dr4g+PPEOneMbHVPh5eReI/AvhHT9Pj8Y+Ll1XxX9HH6vlNTCZdiMjyuNDA8OKrnVSvlWFxGNxmY5nl1fF5ZgKeIqLmWMeJxOAg6uBmsRKvSrRVb6mpQj5l5YmNbEU8bilOvj2sFCjXmqeGo4fEVKGIqShTklLmVKdlXjJONp0otSjJ8/r3xP+Nvin4cfCvx3+z/rfxI+L/jH4k/E79pb9ujRPBMHxk8VWXhi5+Avwl0DVvDHwl+H9zf6HrP9uXei+LfGOrfArU5P2edPEfhbxP4r8Q/EzwZq2l+ENLs7zxN4L3pYHK4YjG4LNIYDLKGDy/JOE44qeWRbjm+Z0MJicyxqblVjTWEvmf1jFezfsMJDBVp1lWp1qOLU6uKlTpV8JCpialfE4nNKkJ1o006eEjGOHopxg5ONSpThFKm1y+1bl7qk4+/+P/G3w91RP2Yb7wD+0r46uPD3xq8a6Z+0T8Rfi1cfGzxPo2g3vwV+AfhfSfEHidrbS7LX9L8J+BdD8ZeJ/FHwr+Hniz4e+CdE8I6Bqlp481q/8QaNea/pdvKPKweDxlD+3YYrJMNzZVh6uT5dgIZVCrUp5hms8ThcO4V5Wq4t1MPhcdjcPicbZyhOMqNKgqtJVdqs6NSOB5MTV/2yo8XWmq0EnQwtGpVcYwuox96UaclTipv2qk/hvD6S/Zx+KDar8EfHv7UvxH8Uajo/gH4la540+OPhweKZ76DR/h5+z5omjWWj/D2+tLK7/eaHpXiH4ZeCtO+MfiGyW0s5LXxH498SC5hkuUkup/CzvB+zzPB5DhIQ+s5fTw2WYud4yjVzfE4mGIzBSnGTlbC4rFV8FC0vY+ww9OtFtTlWl34Svz4WtmFWo1RrOtXpRldSp4WNSccO4qSvepCLqyjUi6sedRnFOHLH8yLvT/iLo+i2Xjb4r/Ff9p7+1PCHwO+Kn7Wnxa+G6/tE/FvwHHovij9p/XrzQP2XP2R7O58FeM/C8i2XhnUbLxlox1a8v4PEGieJ/DPhybQtV0Hwtr6aDpX3jjgKtatgsuynI6kK2c4ThjKcRUyLA5k5YTh2nKOcZ/Oni1iknWp4eH1ZKEaNWpja3NCpHD0/Y+HNYj2cKuJxeOtQw1XF4mnHE1octXES5MDgm6dSLjo1VqybUoxtGUottHrGkJ8SviP4H+Lv7Oz/ABo+LMnj34E+DvhJ+zb4R+LulfFPx74IstN+InjP4BeCPFOsftc/Er4kab4s8JXPxLl8QeK/ifp9t4K+Gt7rHi261rUfA9pcWWi2a+Ndd8QaL59SeEweIy/PaOAwMsHndbNM2qZfLDUsRVxGX4XG4qhhOH8DglSxEcE8RhcJRWMx9KhQeEp5pGrQxSxOCqUo9EPbVqNXByxFd1MIsPhaNalXrUoRxEoSqVMbWrRnBYhubTWHjOrT5ad5Uea7fSeF/iZ4s8QftE/Ea0+IvjP4i+C/2bf2iPip8T/hf8NfHF38VNX8OSah4j/Z38M+H/Ad78PvBA0rVbO1+C+lfEHxTpX7QPjDQ/G/gHUvDXxG+I8Pw90i7FzpDadZ+IPGnFXwGGpZLg6+BpYLHZ1kOX4DMsbSp5a3OlSzarLHwzGWHbqRzKrltCtltPE4WpXeHo+1q1q9oTp4U1pVKzxtVYjmpYTGYipRp141+dyqYWMU4xXIvZxrP6zacpKaWGVpWqKU+IbQPF/xO+IFi+h/Hf8AaA0Pwl8Zf2mrceAtP0748/E7SdN+HX7Kn7EOkNoHxY+I7XFh4psdYv7P44fETSn+GGvavreu3Wi6zo/xe+GXxH1Oy1Px3pQ8Q6j3xrYTLcLUjWyTJMTisqyWc8TTq5Jg8TPG8RcRVnVwGXwo4nmpwnhsHXqyapUIuji8oxdF+wwTq0sTk6c61VezxOJo0sRjHyctarD2GW4Cny1qvtISVapzPRKUpupzOpFSahJZnwr+L+heHdG/Z78YeKv2gviLofwq8L6N8ff26/iHe+Mvjd4/8S6vY/Brxxrvirwn+zL+z7411DxX4v1nXfG2q2mj3l/c6r4O1TVPE9xYfET4Ha5oSJ9o1eFNR1zPLKtSrnmHo5JgqmPlVyjg7DOhk1DB0JZhhqFGrnGZ0KdCMaOGwyq06lClVp06UXhsfl9WNRy9tUFRr06CwzniaihT+s5rKMq8pOVGbf1ajzOUqtSUU5Ks3KTk43Wju/tjwf8AFHxT8Pf2HdY+PXji81fxn8QPFPhLxd8VrfwvYeJTe6pJ44+Ketajqvw3+APgnUpBq1paalouseI/CXwO8H2ml2U0c/iCys547K81fULl7r5jFYKjjOKqWUYKnSw+FweKo5a6lWjyU6WGyuMoZlmmNpfuU6FT2VfM8VyOFX6rRnSjZSVOXowqullVXE1ZuU6sKuIvFysvbJqhGCUKtlFypytGF735rO7Pkj4efGD46/AS10fwb8aNXtPF3iT9k74N/Cj4f67a6L+0H4y+I0/7Q37TH7UvjfwP8O/BWo/FHxB418FeHdb8JR+F9WntPEes6Zc2vxF0bwX4U+O/hfVdJvrxvDmjaVN7+IyzKc5nOtl9OWGwvEeZ5jXoLE5Xh8vpZZw7w9Qniq9PDUMLLF0a1etRlRp+3ajLFYrKsZUlVf1irOpwxxOKwaUMRFe0y7DUlVjHE1JOrj8bVp0oxrc8FBwp1HVV41I03SqqdKTUKLXt3wG/4Srwr+1VffDW/wD2itW+Muq/DX9l/UNV/aLiPiLxpqMb/GTx/wCOPCF74T13QvhlqXjvxn4d8KzLpfhL4maqnhHwX4e0xPBeleMfDmgi3h8Ma/4G0HTvPzWrhcRw7g8b/q/DL8Pj89pYbJ5VIYaNKOX0cPUeMdXG/UqLlSpyrYTDzxFetXclzVYOjGOI9jvho1KeMnRWLjiHDC1J4lxlKo1WqyjGlVpxlzJJfvZxhTSSjFKcbtJ+U6F8V9X8O+K/iJ4e+Fnxc+L2qeP/ABbqfw5/ZD0DTvjzr3ii68T6P+0Z4u0b4lfFnWf2nfFHwj8eRjSvhz4Mb4biXxr4D8HeEPB3w/8ADHxKm8OXHw/0rwj4U8KWPg270npq5dHEYXBzzHLsBHB4fD1+JObLKOF9hDJqFfB5fSyfDY/DU/8AhRrPMa9L21epUlKmsRW5sY1hlRMoVeSdSFGrU9rUlRwUHiXUUvb1XKVTGVKdXSnCnSXNTpqEISjyvkk3rStvin4x+G3ij9orQfhd8dr/AMdaJpPin9jj9lay8Wa/4r8VfE1vAHx0+MXxPfwd8R/GsVn8SvHnxAshd/Dfwv8AErwVq8OkQG18PeKPGCReDfGUt9qPhjUHTpnl2EzTDZHVxeU0MBiKtDiHOJ0sPHD4d1cmyzC0a+Ew8q1Glg6lZYytHE4SVGvOriacYuretGpDkzjiXh5Y6VLExrKNXB4FyjWdSFHGV63sqleTnKSjTp07VZcrVOPM1a65V9J/CTwB4L8HftIfF/40SePfE158Ofhv4C0X4GaX4u+LXxO8UeL7aP4n+KvHD+K/ju3h/wAWfEPW9Wt7Twzcahp/wJ8GJofhjWLPwj4f+JPhbxx4J0rwx4d1zRNasrv57G4vEV8ky7KY5ZhMJi8fjp5t9UynBUcN/stPAQoYCFXCYWlCU5wpU8xqqviqcsbWy6WAzCrUqUnLFS7MNRo0cbXxCrSqUqFGOCdSrUlODrVJrE1J0nUbSSUMPBKPup1HKK0m17F+2frniaz/AGfvFvhP4f8AiDWvC/xO+MF3oPwR+F3iDw3fz6Zr3h3xz8V9YtfB+neMbG8s1bU7e1+HdhqOp/EfxDdaQE1fTvCvhDXtS06W3ubNLiLz+GYUHm+HxmIw9LGYPLKVfNsdhqqjUpYjC5fS9t9WlCUlTm8XiJUMJClU92tWrQoSTvOJ1ZlOawdWFKbhVxCWGo1I8z5atdxiqilTvKKpUvaVOdNbWi3U5UfmzZ+DNVm8cadpejftF/tJ3Om63+018I/2dvhX4h8RftNfF8XGs+HP2PdJkvf2p/i94q8PQ+NtJ0DXPEHxG8ceHfHX7M/ibSo/DGn+BNX8ZWfgbxhH4S1DWfE51LXfs/bUaWXydTJMhk8FkmOznGqjw7ltavSxOeV3geHsHRxVaNSvRpUMJQefValStCpz5hRoUqkaMKdCn404SeIaeNx7/wBup4GFWeKrcvJgIJYzFSpe0cZe3qRlGMOR03BJwheUjutS+K/iX4nXv7Nfxo0744X3hLW/2sP2gfgn4g/Z/wDg0PHfivw/b2P7Mfha90Dxf4ztvEWh6H450Lwd4g1jxt8PPDPjbxVr134m8E6vLYeJPirovwRudR8U3uhfDnU9PypYDDYChn2S1srhiqeQ5RmUc2zShQo4pVM5q0sZhcJPC+1w1So6GFzR0VSjCtSWJWDeIq06mExPsoa1K1bETwOKhi/YvF4umqGFhU5nh6HO41VVjTrwhUcowc060aso8zjFxtym98JviTrXxI+JHiDwj8W/F/xC8A/BX9q3xV8S/iz+zvrdj8cfEGjaj8QPCXgvXfAvws8M+D/h9410PXdA8ZfCXwh478PSeBf2ifBPhrwBrejeI/HOpfFDxTplndaR4S8Ja1o3xCxzHB4fA4DDVstwmCxWZcP4XKsFm+HjllPE0MuqYjDVsbXxVWliFUw2Z1qOaVcRldaWKj9SwroqrTi6GIVVGHqyr15wxKqUsPj5YitheWvO9WGGrPD0sOpctL2cpyjUqx5JRqzUvebjCnb9dYYkgijhQuUiRY1Msss8pVFCgyTzvJNNIQMvLNI8sjEvI7OxY/nO7b6vf/htl8kfRlqKQRhyZPL4Xb8qsGYHcAdysVIALKVGdwAyAcj9D8Ok3mGYaX/2H/3IjmxO0fV/oUri5aMsXl3EK5GcqjEknerAAxnDDIBwc5I+UK37DovI5lFy21+45C/1P96N2XwW8yPcFcF2baqq0ZU8iM5UsWyWBBAWWW7nTGKjraztrr9/Wxxmqao5UHzGiSNEDx4LFd7ZZkVs8Z5ZlAQYIxkEnKc+kXqnrp691bcrV7bnnd9fSSO6sqhY5vm3uPOdQuS2UwMcfcACnLY4VqzScn3e/Q1Wy9DHmmUKilgVZ1DIUB54+ckgYUcqQ7FjwAB1DcJLVrT1RUVd6rQ/m6/4Kc+L9T8S/tExeEfs1/pdjpfh/RrKLVtVM1rp0omF/qMk+lTzI63NjLJNEl7cwKFWTT3ilBWEonp4CCUKlT4ra8ndbPtta/4LUWJk1GhRgkk+apKo2koO8oqLc3Z3sndbX16n5y6PaxXlt4m1S4uZzBo2niYypFG8VxdXFzBZRQySN5aW1rJNJgSmGZ32IZYCv71O2crexsrSm7qKS92OvN5O8LvW7V9LNHHRjGUcRU9o2qVldNpTldQ178remvK7b2Mq9u7TUdY0rTTqMFxHqMFni8lt7fSYLXUXtUivFdLdHtTYx+TGBJugNwVmvXgjM7MNYRcYc1nZOb6t253bTVvS3S7MJWq1FQdVO6ilOygruKk021Fb+7d6dtLHIXk1v4a1FYDLb3DJ9psJYrW4jubWXzCQwXd58ZErMCPKnWQNtEUkRGapc1VKaWqs02nC3RXjaMvk0Yym8PV5U1yq8Ha04tP4rNKSv5rXszXt9L0yeO/e3l8Q6Z4V07TJnm1mKwhS8GsXIlltrS+Z74wWun32ppLBslvJrg2ENzPDazBGhBKU4cilCM6k5tbtRUElfZq092uayeyu9Co06SU+WVSFCEW3NqMpTm9bqNn7lmly2UlZtqzTMfS9SlDz22sS6PJpr6tHKLf7RDpsd+ILPAghkSOOSC3lJ/eNmC3JuJFR/Nkarqwjyx5G+Zq7dm1HXW6fuyt13T0RNKvzfu5ypunGSlGyjTlNxalCPuqE1JtWvGy89Dg7G9gs7ecRtrEF1damrWzQy+dp9oJVuBcultOGKSuEtY4XhcnyhMOEWNK6ZLmkpJU7Ll1fNFyslr7lnZvS34anFFpU5aVlJznZRcpwjF7fFzR5k76vW1r6WttXN5qVrpenXM2qWupWC2d3Zi0ntpLt9Jju7me3WCeK5V7O0vLp0a8t2tj5wiZJDKjDjK0ZSlHls+a7XNZPzi+a6Xk2tS3OUYwlz037rV501zLuvg5W9b3Xy2OM/svTb++Hnm58p1USGKVo8BIgTIsshfy0JRRHk4GAwDbU2b8/Im7aHP7GE6kb82u/K4q+1vi+e1vPoa174c0lJmhtZ7l0MRbymEgMSnbsiSWDzhM5b5f36QpFsbY+1mWlHETje6tt2d/u/E0qUKEZSjFyUXvza3tta1/nd+hn6ppkTCK1a0SOBj5UTq8TsojycygjzZAxBjBbPkHy0DjYFWoVGr8r3tfRefdGUoRkuXl0e72tbbrr+NrHM3WmJYtbgQq0UpjaaNWYrHKX+VD5RPA3fuwI8uww5IXB6FUb2fm9P+AjB0FBJU421fW/5tkSvd2qy+SUjiYFfNZyu05IkZ7dQiiYMWEcknMbbcc7dqklJ3er/rsC9qtrrpvG33d/PfzEvNVktbCR7q4kluC3lx27l8BgcssTc7cYALB2A5+UgmnClzVEo6LlvL8E933FUr+yg+d+/fRW9bO6VvvfU5631iBINwZoZyqsY5Qlz5MbmUfdh+WNst5u1whKOzPF88bjodHV2jpd2d+nTqcsa8Gm5S95u9rPZpt7K24wGK9cxiKSNcFtxklSJ5NpGHDbZA5lG5Y45VHmYXds+QJe67aad0n+d1p3MZTjUbi46d7tXX3rfse0/Bj4z+PfgL4v0vxz8OdVk07W9MkELW9zPnQ9X05l33Ola1p6lWubaZnBRUmEkNwVuoZYZYYWHJisNTxcZQrJJSsvaqMeeGqaknbm0aV1rdaNNaHqYPGYjCThVoSXNG79nNtUpqzTjKKtHWOztpK0rp6r+kb9iD9vG6/aO03VdD+IGi6H4Z8aaFcQbBol5OdI12yu/N2vZWd/cXWoW9xZiHy7tGmnhcMssU2Xmhg+RzHBfUZxUJSq053/AHjVuWy3drWu11XXyPtMvxbzCg6koRhiKc+WpThJOEk1zKVKN3P3U4xnvqpP4dT9L9MmEyecuxMt1kJZmBO4MsZIAO8AOXBPXA5OPPXR3+5pr7/L8zqmnZrrpp8zs9OukVVUSLu+YMSwQB9xKrjkKm33yVB2rgkNrGTVtfd9P+BfcwknqrfI7IM0siRo0ZjWJW2o+NzHcGQj5MbW6kkEEleQMm2oyTl5PXXojJrudboXOqad5hcuLyzI2r5g3iWEFm3EBCQ2GbJyT94fNnz8b/ueL/7Bq/8A6amT3TPpk/5/M1/OP+Uf/SUNflsU77myvB62tx/6JeujCf71hv8AsIo/+nImdX+FV/69z/8ASWfoRZf8edr/ANe8P/ota/0Kh8EfmfgyG31/ZaXZXepaleWun6dp9rPe39/ezxWtlZWVrE011d3d1OyQW1rbQo81xcTOkUMSPJI6orMK2TfRasLq6XV7H+d7/wAHDH7ZvwB/bF/av+Hjfs8+MD8QfD3wb+G+ofD/AMR+NtJt3Pg/WvEsvjHV9XuY/Bursy/8JPo9nBLBH/wklhCdA1V5VuPD+o6tpzJfP8NxBWjiMRSjSjXl7GDg26M0neV7r3b+XZrU+94ZoVMLhq06/JTVecZwvJJ2UXa93bVO/fTpsfgischI2hsCPBOxzlsc5wMDrnHbGcc1884VFq6VXf8A59VP/kT6lVqO3tqXzqQX5tH9nX/BAv8Ab2+Cfi74E/Dz/glvr/wL+LPxI8ZeLpPjhd+PdUk8LeAtW+Btv8N/E93r+va3L43utW8bw643h+fRdRh8M6laXXgy4g1LWtZ0/QraO9fU7cyfX5FjaTw9LL54eu53ruo3TcafJUmmpOU7PmXMlyx6Nu2l18HxDgKsMViMzjicL7KXsVTjGo51lUjHZKF7L3W+bo7JPWz/AC7/AOCpn/BC349fsdeK/FXxR/Z+8J+JvjR+ytdXmp6zp934ZsrzxL49+D2kR293q02lfETQrJbvWLvwzoFnaXYt/iXawXmjLplnDJ4zn8PatdWcep+XmmRYnCzdXDL22GlNuUV/Eoq7ajZ6zi1ZN+9JNLXXX2sp4hoYunGlip+xxa5VzSaVCurJc0ZvWNVvWopuMbt+zVk7fgBne6kkFxlQ2B8p/iAxgZzj1APHqK8RxdmuWSVrPSUXbqndJr03Z9LFP4lrFq6mrODT2cZq8Hrs1LfbU+wf2d/gJ+2B+2zf+EP2e/gZ4Z+J3xf0TwLqes3+heH01DU5vhf8IZfHksF34j13UtT1e6TwT8MbLxVP4cguNSvb250c+JtQ0mKK2j1XWTbW03Rh6GNxyp0MPGpUjGXuKo5RpQ0fO05uMV7qk9H70u8nrwYrE5dlzqYmvKnCrKCjL2fJLE1Yp+5BJcz5m7KLmklHVtU1df6Ev/BJ3/gl74J/4JsfBa80a41DTvG/x7+I/wDZ2p/GT4k2dvNHYT3FhHN/ZXgjwaLuOG9g8DeF2u7w2VxeW9rqniPVbu/8Q6raaetzpugaB97lWWxy6k03CVWol7WcU9WndK76RVl20ufnOa5nVzTEKpNOFKk3GhSTVowafvz1/iS2lytrmfu+5tx3/BXz/glF4W/4KQfC/StX8KXuh+CP2mPhjaXi/DPx3qkE0eleItGupPtV58NfHl1YW9zft4Xvb4HUdE1SO01K78G63Ne6hpljNZ654l0/V8s4yiOaUopS9nXpO9KorWcbe9TqLqm7tSs2tFe215RmtTK68pOLqYeqlGrT1ck+lSna9muq0i1dtN6n+eV+0J+zP8fP2VPH138Nv2ivhX4u+Ffi+3e6Npa+JdOdNK8QWdldSWM2s+EPEVobjw74x8PtdQyQw6/4X1TVtIndGjS8MiOi/BYjCYjBOdOtTlFxbSlGMpQl2akuZXe9r6dUfpOFx2ExsIzw1aMm4pyg5JTi+qcXZ6eh5n4N8b+Kfhz4o0Hxz8P/ABR4h8E+NvDF9FqnhvxT4V1jUPD3iPRdUgDLDeaRrOlXFpqGn3WxpIxLbTxlo5JYmLRuyHlpVK8akZ03VUoyi704ybVndaRXfujarCnUpyhXjCdF/GqijKlpfWTd4Jxu2m2nC/Mrbn9DH/BKb/ghF8bf2ofHHhz42/teeD/FHwq/Zr03ULPxFJ4W8Yw6n4e+Jvx1laYX8GlWej3v2bxH4Z8CakBHceIvGuqrpeqa9pV7Db+AxeSapdeKvDP0uV8P1K9SOJxcHCg5KpySk+eu3Z3k1LmjF+bjKyfkj5fN+IKGHpSwuXyjUrNcjqwf7vDqzjaF/dcktVy3Sunve/8AfRpOk6ZoOl6bomi6fY6Ro+j2FnpWlaVplpBYabpmm6fbx2ljp+nWFqkVrZWNlawxW1paW0ccFtbxxwwokaKo+7jFRSjFWSSSS6JKyX3f5vU+Cerbbbbbk29W23dtt6ttvqaFMT2fofLHxr/5Guy/7ANp/wCnDVK/kjxs/wCSyw//AGT2W/8AqXmZ+o8Gf8iir/2McT/6Zwp5BX5EfWBQAUAFAHBaZ8MvBeleMNS8fw6XdXvjHUobq0/t7Xte8Q+JrzSdOv7iG7v9G8Kr4j1XVbfwZoOoXVtaXN/oHhKHRNGvp7KwmurGaSxtGh65Y/Fzw0cG6zjhVKnN0KcYUadWpSs6VTEKlGH1mpRaTo1MR7WdJ605RM1SpxqOqo3qP7Um5W/wqTaj/wBupHWppOlxz6hdJptil1qyQx6rcpaQLcamltC1vbJqEyoJL1Le3d4IFuWkWGF2ijCoxU87qVXGEXVq8tLm9nD2k+WnzSUpOEeblg5SUZOUUm5Rg73hFq+WOul7x5XfW8eVw5Xfdcras/XdJnOeD/h14A+HVldaf8PfA3g/wLYXs63N5Y+DvDOi+GbO7uETyluLq10WysoLidIyY1lmR5FT5QwHFaYrF4zGSU8Viq2KqQX7v61Wr1ocyj7vMvaxklJqKqTg1Ucb6yZNOlTpKSpQjTunpFcsZNL3eZRtfXq7s+Dfhv8AAP4kfE3xd8EvHXx9+G7eFfiB8GPiP4o+KvjTx5rviPwf4qv/AIheOrnwj418C+GPCnwjTwxq/iG68M/s9aFZ/EDVfEejad4nk8BeKrPUfCPg0ar4F1fXvEfjfxTH9bis5wGBoZth8pxFWthcywzy7A4KFCtQpYPA+1p1a2MzWdWrTjic0xSpql7OjRxtGnGrXtjIU44ajT8qng69erhq2Lp04VKGIlVqyvGbrqMascPGDi2406bnCbpT5YSmm3CTd3+gGjeDPCHh2x0vTPD/AIV8OaFp2h3F5daJp+j6JpmmWWj3Woi6XULnS7WytoINPnv1vr0Xk1okMl0Ly6E7OJ5d3x9SvXrSnOtXxFapVUFWqVq06lSs4ctnVk5ydS0oJx522korS1j1o06cFGMKdOKhJyglTglGUk1Ka9342m4uXxcvu35dD5v+KHwP8ReM9QtfC2g+CPgbongfSfDcWi/Dv4kQadLp/wAYfgTda8NQsvHuqfC7Sv8AhD9X8P22sz6ZaeG5/Bes6Z4l8GJoniCM6l4g0bxRZaDZ6Zq/u5fmdDBRWLlisyeNdWdTE4SnP2mFzN4aCnlkMVVlWw1TD0YV708VGP11rC06SwsKNSc/Z8NbCymnRjRwvsHB04N04+0pQlBxmotx0dTmmnJPntJS5uaMbe43fwk+F+p+DvDvw+1n4eeC9c8EeErbSLPwz4T13wzo2teH9Ct9A08aVoiaXpWp2d1ZWTaVpo+w2ElvBHJa2xaGFkjdlPkQx2Mo18RiaOLxFGvialWpWq0a1SlOrKvOVSqpOm4Nx55ySXWKUmuZtnY6NF04U3ThKFOzinFe7JQVP3dLxTileKtFv3mua7J7/wCFfww1XVrjXtT+HPgTUddu/DsXhC71q/8ACOgXmrXXhOCSWaDwvc6jcafJeT+HYZZ55ItElmfTI3nmZLVTLIWdPH46lThRpY3FU6FOtUxMKFPEVoUI4irGEJ11RjNU/bWpw5avLzwcVKEoyuxSoUJayo0ZPl5LypQk+TW0buLdldtLo22tWyfUPhp8OdWnvbnVfAPgvUrnUrrRr7UbjUPC+iXk1/e+HIVt/D15ey3FjI91daDAqwaNcTs8ulwqsVi8EYCjOOKxcI8sMXi4R5aseWGJrwioV5c9aCjGokoVJXc4JKLvJWtKSalh8PP4qFF6wf8ACgtYQ9nB6RWsYaLt8XxamF438I+IYPAnivw98GE8L+A/FPi2bVdviYWsGmweG9Y8WTSR698So9LsdB1O28WeL9Ge7m8UWmi6umm2njHXLODTdd8TaNa3tzqsHRhcTTeLwtbMnXxlDCOElQqVJVY1o0lFU8LN1JuUMNaCptUpRlCm3GnaySKsJqnKOF9nRnOUm5qnH3XPeqocvJOabbSmnF2UZLl0Kvwr+A3wd+Cvhe08IfDD4b+D/B2i23h/RvDNwmjaBpdpe61pWhacmlaeniTUobZb/wAR3K2aFbi+1u4vru7kluJ7maWa4md3j81zHM631jHYvEV6kpVKijOvVnSourUnNwo05S5KcYqUYJU4xioRhTj7lOEYrD4ahhqVOlRpU4Rp06dNOMfelyU4Uuabd25SjBc2r5neUm5Sk36Pp2g6HpHkf2To+maYLbS7HRLcafY21ktvo2lmZtM0mFbaKMRaZpzXNybGxQLa2huJzBFH5sm7hqznW9p7ac6ntfae155yl7R1VGNSdS79+c4QUJVJXm6blTcuSc4y1jCEElCMYKNP2UeVKPLTu5cq5bWTbbdtXpduyt8pfEn4CeIvG95L4JsPAvwE0n4a22lNovgHx7YaRPpXxb+DGj+KbFrL4n2vgDRf+EU1fw+niHXls7aXw34w0bxZ4Ei0W61O0vda8KeJZfBcKeLvewObUsLGOLlic3eMcpzxeDnOaweZSpUJUMt+s1nXhUq08MqlSVanXp4mk4xp06EFDnhPixGFnVlKlGjhqdFxnCnV9mlUpwqR5aiguWyUouz5VfRbaH1NB4Y8OW3huHwdDoelJ4Tg0SPw1F4b+w276Gvh6GwXS49EOmPG1m+lDTVFgbB4mtmtP9HeNoiVPhutVdZ4h1Juu60sRKtzP2sq8ufmqyn8U6j9pJuUm3fle8Icvb7OCgqfJHkjHlUGk48vblejWr3I9S8I+FdZttUs9Y8NaBqtnrcunz61aalo+n31tq8+kvayaXNqkF1byxahLpsllZvp8l2kr2b2ls1s0ZgiKuFevSdN0q9ek6StTdKtVpOmm5uSg6couPO6k/actvaXtU5klZOlTkpqUIyVRQVS6v7RQSUHO/xSSSXM7ystWZd58Nvh3qPiuy8eah4C8GX3jnTLeG007xneeGNEufFen2tv9oNvbWXiKayfWLW3gN5dmGGC8jjj+0z7FHnSbto4/HQw88LDGYmOGqSU6mHjXqKjUmtpzpKXJOS3jKSbT1TTCdKnOp7WdOEqlrc7iua3RX7Lotl0sareFPC72ei6c/hvQW0/w5eWeoeHrFtIsGstBv8ATo5YdPvtGtTbmDTLyximmis7myjgmto5ZEhdFdgcI1q0ZSkq9fnnCdOpP21V1KlOo06lOpNzc6lOpyxjOE3KMoQp05J06cIxbhBqKcINQk5RTjFxjJ3vJRatzO79619XrqwTwp4XjgtraPw5oSW1not14atLYaTYC3tfDl79kF74ft4PI8qHRLsWFiLrSY0WwuBZ2wlt3EEe1OrWc4VHWrOcK31iMnWqc3t1GcY1pPm96pCNWqqc5XlT9rVdNxdWpzPlja3LG3JKCXLHSEouEorTROLs0rdHuk1zc/wh+E9ze2WpXHww+Hs+o6Z4Vl8CadfzeDPDkt7p/giaO6hm8G2V0+mtPa+FZYb69hl8PQPHpEkV5dRvZlLiVX3jj8fGEoRx2NUZ1niJr63iPfrtOLrTftLzquNoucm5NQpJtqlS5Mvq+Hdr0KL5YSgr04O0JNtxV4/D7z02SslZJW6+XQtEn0+y0mbR9Ll0rTZtJuNO02WwtXsLC40C7tdQ0Keys2iNvazaLf2Nle6TJBGj6dd2drcWZhlt4XTBVaqlKaq1FOcKlOc1OXPOFanKlWhOV+aca1Kc6dWMm1VhOcZqUZNPXljZR5Y8qSSjyx5UopKK5bcullbTdX31MTVPh74B1yHxRb614I8I6xb+N47KLxpBqnhvRtQh8XRaZBFa6dF4niu7OZNfj0+1ggtrKPVVu0tbeCGGARxRIq608Xi6PsfZYvF03h5znh3TxNeDw8qj5p+wcaidFOV5KNLljFym4pOc+aJ0qU1JTpwnz8nPzRTc/ZJqnzN6y5L+7duzSe8Y2+evjb8NNV8K+BdItv2fPhZaWv2jxf4J0z4i6H8H28DfDH4i6v8AB2y1m91TxJ4c8A+I9V1TwNoOl6hd312Irs3Xi7wreWfhnV/Gd74Q13SPHM2hXw9XLccquLxFXN8dWrSjhMTVwNXMKuLxtBZq3S9jWxMeXF1JOnGLqYapKhiIU8XSw0sRRq4am6cuWvRlCH+y0YxlKpRVZ0fZ0q8qMFWbjGpJwXK5ShGpeak6cpKN9jL+Df7K/gfSI/jHr3j/AOFPw5gX45fEHw/42uvhW/h7w34h8K+CtF8EeD/D/grwLolxAdM/sDU/E8cGhXvjXxJf2Fnc2el+MfGGuaHouueJdI0TTfFOs9OaZ9iajy6hg8fiprKsJUw9PMo1cRQxeJxGJxX17F4hyco1oUatRxpRoSlyJUYz9nGUnJxh8vo0/rUqlCg/rdWnVdJ04unS9nCMIpKzUptRTqSaalU5pXbsz6JX4T/C1NA1rwovw28BL4W8SQWdr4i8NDwh4fGga9badaW2n6fb6zo/9n/2dqkFjYWVnZWcV9bTx2tnaWttAqQ28SJ4n9o5h7WliHmGOlXoc3sa88ZiZ1qXNLnap1Z1JTguZ3tGSS6JHZ7Chyyh7GlyzspR5I2kltfTW3TsTav8Mvh/rvhPT/AepeEdEfwTpV54avtO8J2toum+HrWXwfrWm+IvDUMekaabSxOn6VrOkabew6U8LaXI1nFDcWc1uGhYpY/G0cQ8XTxNZYqUK9N4hzc67jiYVKdd+1nzT56lOrUpOrze0VKcqcZqD5QlQozgqcqcXBSjJQtaPNF3i2lZNppb3ukk7pWOsutM06+n065vbCzvLnSLyTUNJuLq2hnn0u/m0++0mW+06aVHksbyXS9U1LTJLq1aKd9P1G+smkNtd3EcnJFyhGUYSlTjOHs5qnKVPnhzU58s+Rx5kqlKnUSlflqwjUVqi5jSyunZe61JKysmoyimo7Kyk1tbW+6RmN4S8Kve6Pqb+GtAfUvD02r3Gg6g+j6e19olx4gcya9PpF21ubjTZtbkZn1eSzkhfUnZmvDMxJrV4jESVVPEYhKuqarKNerD2saN1RhU5Jx54UYtQowleFKEadOnGMKdOMVyQ933IPkblFuMW03u7tNtvq3e/U5XRPgx8H/DN4dR8N/Cr4b+H9QOptrZvtE8D+GdKvDrLw39u+rG6sNMgnOptBqmpwtfF/tTRajfxmUpd3Ak3rZjmOIg6dfMMdXpuMYOFbGYmrBxg1JLlqVZR+KKk9LylrK7bvnHD0IcrjRpJw+F+zjeO7una9/eet+vkjrV8LeGUh8PW6eHdDWDwkYW8KwrpNgsXhk2+mz6PAfD8YgC6KYdIubjSojpottmmzzWK4tZXibndatJ1pOtWbxPMsS/a1P9oUq08RJV7S/fKdacpzVTmUvdjJOEIRjo6cJODcIv2bUqfuq1OUVZSppaQaXWKTvq9dTerMoli8sZMoJjBXftxkDnnkHocdAW7gcHH6H4dNrMMwt/0A/+5Ec2J2h6v9DG1Pe8T5iIibcF3ELtk4xI025ArEKCAnynGHJbr+wf4v6+4ypbv0PMbtn3zRyys8yiQrndIqIdpRnY/MJWYfK/OUccMciok0k393r0NzkLuWZkBJBFuCCUZd0h3YYMSoJOGXGdpIO1iQ2Rzb69WXHl6b213+ZyV8kjtL50SqPmT93GfnYB2/1xcDOeADjaMDdtZRWlP4vky0c7JL++ZQUWQtt2u3mP8qFsN5fzEryGX0wfTOk5Rs1fW/ZmySsn1+Z/Mp/wUy8c+JtQ/aT1vwpqWmaVqNtouhaJo+gRSxOZ7XTNUtrXV5rpGea2ge6ub2WeGbzM744YIGQRREt6WX0k6MqvPJNTd/h5bQjzWavd6q+2uz0djjxmIadLD+xp1eeF435k1JzcZNtW+zdLWy+LSR8r6ro9jpvgkWGhazM3ibxlfLaa5ommpANIsrDS3guLe0mee5RhcfbBHeQPHJPbyRLvnuYyrLJrCrJ105RjCNOLcJOT5pSnduyb5X7srtaqK7SQ6lGCwsYU21WrytVhTX7uMab0TlJe4/ci73TlLq1LXxVdJs7a6SyvPtUMgtmlTzrzfbMzxfN5UluXWON/mwoM7uVXKkJXZzSmlZ3TtazS626We/39dDzXQUZOE91e7u3pa/2W9bdtU/Mh8Q6aslrodxpheKB7WZZbm4tbK3t2vEuZZYRaCWOOeWJYRbzTzyfaCrS/K0aIsIqlP36kW7y5krXvZW95f18iK1N+zpygpOnyyV2oxho/dtdKq5b3ctG+r6X7i5nsvDHlNJYW8Nmt7PYyqjS6nqV3qIjBttTngWeGVTHBePZtcunlWwuDHIhuII5YbvU0196KfNslGV1y295S19GrXvY0k5LDOEuRQUZtNJuo5OCTi0k1y2StLeLbtbc5W207SH0/RNTbUobfU1Z1utPvFuokikivDHbXLzLZvaLHctGkyL5srxpzcpDE8YbduXPUjGN6crqDuusUurvv3RzKnR5KE1VjGrZ88Gtb39yaclbfTli7e7qtdeSk1Cawk1GzVXaJ23yeTJcRAWZkkeMsFWIGKQABBJ5IZUDGMhgyaKGibdpJba9PTT7zmc5R5oq/KrptOyfd2v8Apt07259Zul0iTStOit57S4mE15fXljZyvbLbDKxW8zCe5sYASZJkjvFaXfEWBMY2yqUXL2kn7y0UdVfz00/FMr2s/YuioxcZy5+Zxg2na1ryTkr+RlWt81uYJnijnAQpOqMizSCP/WKsLyCQrvWMysAwyqoCedmjipJpu3lrr9xN3FppXa/D72v1Kk+qkubiyTy43eRLmJNpnZV2y7nUeaiph1xIPK3Nu3SA/LVqnGPx6323+exne7btbvrv26tfda/mPk1TyZLa5mtnjtrrzbu1IfCyRDJ+Uq2REGRwJAdvm+YhZsMqKNFu/JJO1r/O9twdVRUW4tc17Pva19L36/1Yx77U4rl2CMkEJYfOhhLcN8iIGkEkkm0MGVFCqvmMWzgLrCnJN63+5f5GXtouTV7Rto+jfXa7+9DbjUdGt7Zrm7ljEJWVxtZnMxjEsceIoVBd9wEeXBJkIBYlSpqnCrOdkrpPXWK0vbuv8wnXowg5uSfKm2ve100Wi72/4CPLTfzeIfOle5lt0jnmW0ild5o8CMbJCijzI5pDhE8sbSCGd1wzjtUFRXNyXutXzbXs+W1+ndJ7bnje2lioupK0UpWSdujaWi1enX7yGO3nSZRITHJM5QBSGhkZX8pVKMQxwi5wW/iKoGziqVSDSd99dn11ISs3+etn/XobLTODbCGJVKwEvM7Mkkku8lrkLIu1QWVdrKoTOABkVklHmk5SunJ2Vns/NJfizosrRcIWfKuaV73fV2b0+SLImu3iRWaWRZGWR48FyrRtJhnYTgKiKC+NhYoECgMxYTKzbS+H+vmNOrdJ/D/27+mu5asfENzpWo2l/Z3t9YalZzw3NneWH2mC6tbu3dZY5re4gVXimUqJUeKRTGrK7twEpewVSPK4QcXvzKMtE7te9dq+qT3V7o1jiJ0Zc0Ks6ckkrwclbW6do6bvXutJXV0f1gf8E5P2oLv9of4RtB4jimfxf8Ozp2g+Ir97kXD68JrUvaa0yAebFNcxI0d0H+/cJJJC7BuPhMwwn1PEunF3hNTqxsrKKc7civq7Xvfrbc/QsDjI4/DQrrSUHCjVi9eaSp/HG23Ny3adt3ofp7p0VvLtJzFn5hK+5girgsm11BDDcU+bllDHJHA5FsbT+L7jtrcoqYYYbO1GTGSq5+barqODuwBng55J52inyO2rd/y+RnKLey6dzsvD7b9U07LZH260GCdvLzRbRIBuYhQpKf3SVJOflrgxqccJik9H9Wrvp/z6l2uZtNNXVuvc+n26/wCfU1/OH+Uf/SUJFS+/48rz/r1uP/RT10YT/e8L/wBhFH/05Eir/Cq/9e5/+ks/Qey/487X/r3h/wDRa1/oVD4I/M/BkWardNdHowtqn22+Z8J+Of20tN+D37XXh/8AZt+Nfg6y+G/gP4n/AAs8UfEH4JftBaj4xhn8G+NvEXw4tn1n4qfDDxLptz4a0uD4eeK/CPhBJfHenXeo+I9Y0LxP4Ttr+e21Gw1mxn0OuqngJVsFVxdCarVKOIp0a+GdO9SmqitCpT5E51KbaUXKV2pyjFaSVuCpjVQxccPVXsYVac6lKtGTlFumrypSUnZScYyknbW1lvY+RbP/AIK96bofhr9lL4l/GH4KW/wg+Ef7VHw1/ag+NGjeLNc+Jk2peIvDfwq+BC+Fb/4ba7/whdr8NLSXxHr/AO0ToPjzwRq/grwZY61Z61pUvibTNCz4h8QTw6bL3rIqk/rtKjOFbEYDEYHC1aUKaadfGKSmlU5nT5cPUpzp1Jr3NHO6gmzl/tfXCupGVOli6WLrU6sqsbKGHnH2d4JJp1qc4ziuZ8vMotOWp7J8d/29/ix+zf8A8E7l/bd+K/7Lcfhr4gxP8M5dT/Ztu/jAV1Lw/a/Fb4meF/h/4ds9e+IifC2WKw8SabaeL9J1zxNocfgi6j0i+j1Hw4mp3k9mNSlwwmXUcTmjwFLEx9m44iUcWqKlCf1WhWxElThFxlJVlQapttP3ovS5riMdWw+XxxtXDyc/3Evq3tnTaVerSpqNSUlJKcY1GpRs7STtZpGn8Df+ChUni7x5+2r8Kf2iPhVp3wB8efsK+GPA3xA+Ll74f+JkXxf+GV18PPiD8PdZ+JWjeItG8bN4H+HOuxX2neH/AA9q8uv6FrPgTS5bNI7S40681aO4uFsjEZdajgcRhsQsRQzKdajSboSw+Ip1qNSNGpGpQqSqJ0/aStTrJ+znZytyio469XFUK9OVGpgIQq1FGcK1GVOUZShyTUIzc+WL9pHeLWibenxr4K179nr/AIKbfs3ftQ/FX4hfsR/BL4Kftk/CPR9Z0TXdI+LPwt+BPxy+KPgO8u/hfo/xY+Efii78RfEr4M6xZX2i+L/CniHSrqyg1/wZqljp9zBr2miz1GbSHlfLEZPgsFj8HGSw2Y4bFJSVRU1yzlGusLXpzdGSnGdKs7Nc6vZNe67m+DzbEYjD15c1bCVqD5ZUlVmpQUqLxFJ8t/dVWirq8bq9nZo739ij9v8A0y18Y/st/syeOPCXg7wLofxv/YIg/b/8NeObvxl4E8HeHvh54M+KPxau4fh3+zjpngvwz8Kvhv4V1O5+H/grxRoGjR+MrKTRLvXo/DeoX+p6Bf6pNea5f9eOymOHp4uthkqccHmKyt4ahRk4VKlLD1JVsQpSlOcI1KsHPkvbmdoqEPdObCZq8VUwf1iXvYrLnmXtas4pwjUnSjClKTavKEZ8rk3rbVt2Z0/jD/gr34Y8Ka3+0v4U0/4RSfEDxd8LP2kvgl+yl+z14d8AfEzQ9Yuv2n/jD8dvBEfjfwtpNrqmpeHND8MfDDSNLs5LhPE2valrvirT9IsdG1y/8y5u7XTtJ1e4ZJVqRwk/bwoU6+CxGPxE61OaWFoYWtOhU91PmqTqOmnSj1nWhF+7dqZ5vGLxEI03VnSxmGwdBUJwl9Zq4mhCrBc7vCEIOclUd7qFOdvesdh8c/24f2wf2U/2dPjd+0L+0Z+yF8H9L0n4Z2vw2vfC+nfDb9rHVvFtj4lm8ffFHwv8OL7QPEWra5+zf4V1Dwtf+FYfFFr4jfV7Hw54m0bX4re502JtFmSO5lzw2XYPHYvD4XBY/FTlVWKc3Wy9QnFUKDrQlCMK01Jz9nKNteW7vdJF4jH4nB4epicVh6NOEFQX7vEc/wC8q1vZSTk4wSjFSjLpppvc9N/4KEftUfDT4KfsaeOfjXffDL4b/tW+BrbxP8M/A3iD4aaj4r8PTeCvEjfEf4jeE/h8ItR1W68J/EHQ7iHR7/xTZ6rPp9/4dnW7t7YoWtJHjkHDg8tlmGKhhKt6SnTxFX9/h780aFGc/dpzgtZShvFWV9bxOjEY94Sh9aoSU2qlOk3SqpXlUaSvOEny2v1ab89nxf7CGg/st+NvHnxt+J37Nv7En7N/wb+EPgfxpN8M/g5+018K/AvgDwvrP7Q8nh60OnfFfXPDOmeGvhX4WutM+G3hTx3Hq/gDw/4rsvHPi3R/iVdaDrmt6PHZ6LHZXGpZ18tw+A+rt06UcRWoqrWoRpRjLCxleVOFaS95VZ0+Wpya2hUp3tJtG9LHVsa8QpSrVKFKo4UK9SrJxqyhZVXSXM1KnGalTU3vOM7aJG/8IP8Ago1oHxQ/bk+J37Hl18NrzwpoGg2/j62+DHxtu/Fdtd6F8evFvwSu/BOi/tBeDfDvhiTw/p13o+s/CXxR40/sK92a5r41geGfE+oxpp1vpckZ66uXTo5fQxyrQqSm6P1jCrl58JTxMJVMJUai2/38U3KLSjTio3tKTvy0cfCWLq4T6vOnFOpGnXkpRp1qlCahXjBtJNwk4we/M9YtpNn6W1556QUCez9D5Y+Nf/I12X/YBtP/AE4apX8keNn/ACWWH/7J7Lf/AFLzM/UeDP8AkUVf+xjif/TOFPIK/Ij6wKACgAoAguLm3s4Jrq7nhtra3iknuLi4kSGCCCFGklmmmkKxxRRRq0kkkjKiIrMzBQTTUXJ2inKTTaileTsnJqMVrJ2Tdkm3bRCbUU5N2UVdvokup4tpH7Rfwi1mHX7+DxLf6foPhvwdqPxE1Hxf4k8HeOfCPgKfwHpWWv8AxjonxA8V+GtF8E+JvDVtbBNSfWvDWv6vp50ee01pLl9JvLW8m9SvkmZ4eVCM8Kp1auJeEWHoYijiav1hQhNUatChzVqU3CpCUm3yQk1ScudpPnhi6E+ZqVRRhFzlOdKdOkoppOSqSiotNtcrvqnexveAPjJ8P/iXdeILDwrquptqfha20e+1/R/EfhLxh4H1vTdN8Qf2quiatJovjjQPDmqzaNqk+g69ZWWs21nNpdxqWga9pkd2dQ0TVLW0zx2U4/L3SWKowSqValKFbD1I4ihOrTlShOlKrTlOnCdOdeineSTdRJSlra6OJo4h1Y0pJypcnMr62nHmhL0lFXW+m9jzm2/bE/ZrvPhh8RvjNa/FbRZfhp8JvGup/Dnx94oXTvEHk6J460i+0bTLrwrDp/8AZH9r63rE+peIdD0/SrXw/Yao2uX2rWFpov2+e5jjPTU4dzqnjcBl0sBNY3McDHM8HRi1OdXAVaFatDFT5JSjSpRpUKtWU5OKjyqnU5ZyUHnHHYSVGeIVaHsYTlSlUfMkqkZRg42aUm1KcVomtdOp13jT9oX4RfDzV5tG8XeK302awvdA07X9Qg8O+KdX8NeDL3xVcWVt4cg+IPi/RND1Lwp8OjrUmpadJYP461rw9FPaX9lfq/2K6t55OfDZNmWLhGth6HtITjXlSUa9BPFLCwbxEsHSlariPZqMnNU3J8ynCCco8g6uMw1KXLOo4uNudqN4Qu0oqpK3uttqyWt3G6s2zH/aJ+KcPgLwfbeE9A8caF4L+MvxjuL/AOGfwEm1vRtS8TQTfFPWtJvP7C1W78OaTZahd3/h/wAJyKPEvii5uYIdGsdH0+X+1760huYjJrkuAWLxLxNejUr5blrpY7NKdGpCnOrgKVbDe2pRqSlFweJdelhIzg+eM8QnCUZxcoTja0qVJwpShDE13OhhnUvyqvyKTk9Gn7GElWtK8ZKPK+a7T7fx18VvBXwwg0VPGesXa6nrxvo9F0Tw/wCHPEfi/wAVa8dGsRqGt3WieC/Buk+IfFOp2WkWhS71i7sNJurPR7ee2bUbmD7Tbedx4TL8Xjud4WjOdOnHDe1q1J04UaUqzjQpqriGo0Kc6+IjN06TfPaWkeRJmtbEUqEU6zlBuF7Qi5yfJFc8opXVm1Ka5rJJ9kVNV+N/wq0P4Nv+0DqvjXS7T4OJ4FsviX/wnjJeSaS/gbUtKttb07xDFFDayahNa32l3lrdWsMVk97OLiKKO2adxFWtLKcwqZpHJYYeUszli54KOGqVKV/rUKjpTouceSCcaicGr811JJtqyJ4mhCh9adRKgqaqupZtKDjzczUVJ/Dron23RZk+Mfw0gn1K2vfFun6VLonw0svjBrx1uG/0OHw58NtRfVY7LxX4luNYtLKDw5YTvoOvYi1ySwvkGha20toi6TqBtoWXYxxjL2MpqeNll1P2TjJ18ZGFCpLD0LOXPU5MRRtZSSc1faSTdakrpzSth3ipP+XDpqPtXdWSu7JPWT2Tszgpf2rfgTaeFfiT4z1Xxnd+H9A+EXhfSvG/xEm8VeDPHnhPUfDng/XTryaL4nk0DxJ4X0vX9Q0PVLjwt4msrHUtI0vULW51Hw9remxytf6XfW0HfHhrN5YrBYKlh44mvmFethcJ9XxWFxMK2Jw8qSxGH9th5yoxrUPrFBTp35l7WlZSdSKfO8wwap1qjrWjhoKdaTi24xlflnZJ3UmrK32k1oO8I/tWfAPxs/jJND+INvFH4C8LaF468RX3iHQfFXg7SV8D+J5tXtvD3jXRNY8YaDoGl+LPB+sXWhavaWHijwnd63oM93YyWq6h9peKF88RkGb4V4dV8HyPFYirhKSpYnD1/wDaaMaVSrRnKnJxo1IUq1KtKNbk5acnUlaEKji6OOwtaNRwrfwqaqz5oODjTdkpxTXvpt6Wu29LGzpfx7+GnijSPiTPpPjS28I33wy0GHW/GkvxP8K+Kvh8/gTSNV0rVNR0Txn4p8O/EOy8Bauvgq5h0jWLmDXmn0/Q9SHh7xFYW+vQXei6qbDOplONw1XAe1wzr08dWlSw6w9ejiKWKlSqUaNWlTrUPdjVpzr0/rF5KFKLdXmVGnUnG44vDz53Go4qnTjUmqkeXlpvmtU1S92fJL0tbRvX5f8AgX8ebtPjd8X/AAPrPxw8Q/Ev4T+BfgN8NfizqvjP4weEPB/wx8U/D3XNc8T/ABN0PVrXW4dD+G3wftLTwhr/AIZ8FWHjTSLrxJ4Xa4+z/bta03xFqHhnV9Lt9P8AdzTKKayjLsTTyuhgcxr5vj8thh8DXqYqGNoUaGFq0XzTxOIivqksQ6Upw5Jzk5us5KMWvPwmLbxOIpSxdTE0KWDw2IlWq040p05SxNSEly8sU3Vpcqs9uS6SfMfXPgH40/Dv4la34h8M+FtW1Y+JfC2maBrmt+HfEvg7xp4F1+30HxTJq8HhzxFbaL448P8AhzU9S8N63c6BrlnpviDTLW80a6vtG1SxivmvLC6gi+dxWWYvBUsPWrQi6OKnUo0atLEYfFU5VaKTqUp1MM5Qp4iCknVg5cqThybu/o0sVQrSlCnOTnCMXKM4ODs72mk0tJWfpbbU4K3/AGvv2bbn4d/Fv4sQ/Fjw+fhz8DPFOqeCfil4se31qLTfDPirSLPQr660WMTaXHc6/dXMHifw+ujP4at9Zt/EV1rFhY6BNqd7OtvXV/q9nTxuW5esE3jM2w1HF4KipxkqtCvUr0qU/aRlyKEpYbEO7mnGFCtUko06c5KFj8H7KtW9vD2VCp7KtL3vcqXS5WuXmvdrVJrVH0hG4kRJAGAdFcB0eNwGAIDRyKkiNg/MjorqcqyqwIHjfc/NXs/S+tu19e51p3176nyr44/aP0ZNS8R23w98cfDdNL+C/wAQPD/hj9o7VfF2n+Pb6bwfB4itLd9F8K+CrHw9o0WneLviJr+papoWmw6Zb+IZDob6naxXelanquoadpU/v4bJKjhhKmMoY3mzTCYnE5LTwdbBQhi/qcpLFVMbPERqSpYShCniZT9j7KrejzSnGnTrHDWxkE6nsatFLC1KcMY6sK0vZ88VLlhycvNUlzQcUnKPK3fW1vRda/aC+Evh3xXa+DdX8VS2+rXPirQPAb38XhzxXfeEdN8deKZLSDw34J1/x/p+hXPgTw14v1+51HSLPR/DHiHxJpeuajf6/wCGrC1sJLzxNoEGpcMMmzKph5YqGGn7KOHr41qdWh7aeDw3tHWxFPDWhXlh0oSlGooz54QcoOavJbTxmHp1Y0ZVEpSmqalaXJ7ST5YwlLVQqN/ZlKyaabulezB8dvhdcfEez+E6eJLhfGupp4rbR7Sfw14stdD1yTwKNP8A+EzstA8aXWhQ+Ctf1TwnJqdtbeItI0bxDfapo93Hf2d/aQXWlanDaDynHRwMswdG1CDp+2TxGHlVoKvf6u6mHg/b0/bxSq0o1UpyoTpV0pUatOpIWKw7qey55Kd6iXNHlhJ0XaqoTeknTek1FtxduaxW8K/tB/CTxr4v07wR4c8VSXuu65ous+JPCxufDnivSdC8ceH/AA9dadZ65rXw98W6xoen+E/iHpelTaxpD3174I1vX4ILXU7C/d/sF1DcvWJybMMJhni61C1KnXoYbEezxGHrSwlXE0atfDwxlGnzVsNOrChVXLV5PZ1Y+xqctVxpsji8POpGlGcnUnflTi1GSinJuMmldJJ7dux0N98W/h3pvxO0j4N3viW2h+JWueDdd+IWneFxaalLcSeDPDWo6TpGt+ILi/hspNJsLOx1PXtHsmXUL+1uJptQt/s0MysSMoZZj55fUzVYaf8AZ1PE08E8TKMlGWKqwlUhSopa1ZckJylyqSShNNqasU8RRjW+ruolWdKVbkd1+6g4xlO9uWycore93onZ2871/wDau+AvhvwZpXxC1LxzLL4P1fwFb/FSLWtG8I+N/Esem/DC7t3u7X4k+JbXw54b1W/8IeAbm0iuLu38Y+KrXRvD01ra3k8eoNFZ3bw9dDh/N62Kq4KnhoSxNLFrBShVqQpueM5pQeBo2mlWxCnHlnGnzODqUeZxWIw/tM5Y3DU4KrKonTnSVeLV9KNl77srpO90n7z6I9Z8bePvCfw70Rdf8YaxHpNhPqOn6Np6Ja32p6prOuatOttpWgeHtC0i1v8AXPEfiDVbg+TpmhaFp2oavfuHFrZy+W+3zsLhMRjq/sMNSlUqOM6jUJQUadOFrupWqXpU4RvFc1SSck0o3k1fWdanTgpzn7rlFRai25OdpQiklduSaWi0vq0eeXf7SfwW074O+JPj5qfjQaX8KvB7eLE8VeItU8PeKdNvvDlx4F13U/DPjHTta8KXuhweMNO1fw3rujarpuraPdaBFqdrPY3Be18pBKetZPmDzGjlUKMZ47EQoVaFKNalUpVaeKw9LF4edKvBxhOlVw1alVpvm55Rmt3oZ/XMN7B4r2lqCck5SjL3HG6kpWTelnrY3ZPjj8KIvEHw78Kv430c+IPiv4V1rxz4B0yP7ZLPrvg3w7pmn6xrXipmjtWh0jw/Y2GraYzavrkumWUt1f2mnQTSahPHbGf7JzFUcXiXhl7DL68MNjJymowhXrT9nTpcylrLnTVoty3clyq5X1rD89On7SPtK1J1qUNeadJKLc0rXtacXra97LVMzvB37Q3wc8faN4D1/wAJ+NbXVtJ+J/jPxd8P/h/drpmu2f8AwlPizwHbeNrvxZpumW+oaXaXTRaNb/DrxnLPqcsMWkTLocptb+f7VY/abxGSZnhauLoYjDunXweHw+LxNOMoz+r0MWqP1aU3GUo3quvS5YXc/f8AeiuWXKqeLw9VUXTqRkq9SpSpPWPPUpOoqkVzJW5XRqXk7R93Ru6vg6l+1R8DNIste1jUvGN7ZeGfDnhrxD4vvvG0/gnx9H8Prvw74VmsrbXNQ8PfENvCw8D+LfslzqFpbxWvhXxBrV5fzu8On291JDMkekMhzWr7FQw1H2mJnhKVKh9ZpxxMamMjKeHU6E6iqKVZU5pwceelJShUjCpFxUTx+FhGTc7RgpzlV5ZuMY03ad2o2919u91dE/i39qH4H+B/DT+LvE/jSXTtDg+FkPxru5ofCnjTVL6w+F9xdWFpD4u1TRNK8OXuuaVZu+opJ9j1HTrXVktrHXbx7BbPw14hn0xYfIc2xeLhgsPhHWxFTM3lCjTxFCEXjoyUZ0acqraqOE5U4SlGThGVainK9ejz1PG4WnD2k6kVD2UK7fvaUpyUYzso7OTSXXukdbr/AMavhl4XvvFem674ptrG88Ef8K8TxRGLLVbmPSrv4sa/P4W+HmkPcWdhcW914h8Ua7DDZWXhywlutdhXU9AvLzT7ax8R6Bc6lhSyrMK9KhUp0I8mLeJWHm5WU4YKlSrYiok2rU6dKtCdSc1GMFGom06VVQueJo05TjOooypvDxqJ3bi8XJRw6dlr7RtJJXte8uU9TrzzYR5lhidmKjdhFLNsAYhiOQDz8vHBz071+h+HX/IwzD/sB/8AciOfEJtRsr7/AKHN6hfnCwTK6wyIRmNsxqQCAylwrgq5Pz5VQuccEAfsG71M3FxScFr16nnWolY1eKCEbhid3DksUUnp91cLuO/du5VRv4rGrt8/0Zok2l3tqcbczZjZWdyZsAMq7ViT5WBVmAkwWUMwIZQcDLDmsTWKS9banEalc3KlW+/ggqu44RiBwwBBdiGO5gAuQW3L8oq1zR1Wl1v+JslHTvYyGndpPusDCWeVlyQrvgBuWXeFJBZ1A+9yByAm7/MrRH89f/BSOw0Gy/af0bXIvFguLiH4dve6/p32Gz1GDSr7T5b6LRLOaGeG6sydW+0RCeO4iZvICqbe5WYMvoYPmdCslHmbnFQjdxu/dUtU1tBtvXoZ1lFVsNOo/ZqNKs+ZpSuuePs9LPduSWnRvoreLfs5+HNH1my+IfjKfT77xj4bj0yfTl8GLJp2mXWv3ckQuzd6+1g1tfafoOniKS5Nnpsb6hqvmW+jQXFrHJLcqsbOVN0aUrRqRSamnzKMXaPKr7vW7aTd273OnAU+eFevCSlTk+V05Qi25J3u7ptJvZbK6asj5S1n4haPeeOfEmpat4SmttIuRLbLoplbTLLSgsZtVazgi/cxCO1DLFHK06Qs6qkE0jZHoRw8/Z01CsoyXvSqNXUrvmWjTSsmo7K+tzyamNorEVpVMM+W9vZpcvLyRUZaq2/LJ2ffYpePdXi8R+CvDd7Y3ei2OmQ3GoWi6JbTxXGt2cVtGj2j3mIYbia2kWc2yXMkCm4lO2GNT5qgwy9niK3MpTm4puTdlJtfZWi+SS/IMZW9vhKMqXs/ZQb9xJ88Yp21SV9tVzPVfeY2qeFfL0nQ9Vsr2DxE/iYRaPo89lP5P2DUNI03TdV1mPULGeF5fs+mW2oTaZBcv9lt5rqzuNQW8ltrZTLtTblUndOCg7tP7fM7Rs79Gtt32Mp0oxp0qkWq31m1OFpJKEk1e8OZfzLWSt16HlFvLpEjahbX9qdQtrmO4EVx584uLaczj7NcW86nyGeFsFIJ457V43mOzzPLki6nGbs4Oz5lpZPTTXVHlpQvNTipKXNGL5uXleylzXTsnr8mZF9Fo1zDZW+jxXr6gUlh1mO78tLRZvPaWKSzljnuPMRbRYVee7SArNvijTy41kfWPPHStyr+Vxe6a05l0k3ulpa3cybhKEVS53JLlqqpZK/NK7jJO7Xs3G192u926ET2jpDFDK1uk8knlxTorwiHDLM/2jzhJvMm1BE0AjTCTMNh2NQbWtrbZPSPzktblOcW0EjTlY3he6lEqEwSTzQtLvTEqCF/NhkCsrSAqW8xvKDFGIk3sDfLr+Hf/hhhurGC1YvEi3TSxAzoEVdrbHXhMRuioDh5Niuu7y3JFW1OTSvbtpv+HQzc4winJeu+m3b59DE1GSG53yeZsgUIX8tpLdHYlTCoDE7QoDkxomSofezF8nWPuX5dL79TKtraT6Xv26dP66HCySI9zHDE8Vt5eXkc+bLCZGmcxEKFIUsWG/LSNmMvs+YovYk/tQuulrR/Lf5nlTd5PknZW7vuZL6c94+Gu3cAZaNGZQ0ePnkRyejFFC+YmEYMoOcsNY2jqkldW6fdcwdLnbUp6aveSv8Ad8ypK80E8cdtI0Tf6yJX8ra+44Yyxx7EIcAO/mLwCWYlhg3ZSXvax/X5a9xW5Wor7OqS200Tt1XqdMNafKRXEVuXKqkai5k8iEsmZJAGcDCsh2ZDhgMkGPdWEoJfAno/PbXv8up1RxC+1BNtWvpFJ9ZdF8r9SKe4kk8x4U+UTGNWCbfMBjDSIXjKxOuPmMYl2jhdpT5qapxsrrW3dicpty5WnZ9LFFY7vZcXBmhUwyLuQxWyMEcsqsLUTF5kZIzE7wlliLKHYFgHOWne3X1ehK9raTlLRNWTUU+i00u9X5/ciea6RWeSYxTXW1xCI02iBHG4lyjKq7i2xUIQbmOGIBq+X3bWaXq+/e/f+txc6TvJczatbtpbX8z99f8AgiT4X8TWNt8YvFJ3f8IZqNz4c0eB2jYyT6/pyXV1dGMPuYx6fp19bx7Y3MAku1jVC6ua+R4lnF18NFJe0hRlzNdIud9babtee3Q+14YpSjg8TUcuaM8THk8rU7O2ndM/oatp1CpvKxo3zh0UsHOzB/d8leSHypOGPPU184j3pRbeivex0ljc/LIkrSFWO2NgQuApddysmXHLA5xuLjjlGWtIzasr6X10+/8AAmzW+h3HhlgNV04gl86hZoVeWRmRkuIo8qX3Z4XLEY3dR94mubMWnhcU09sLX/8ATc+5nP4l6L83/wAA+uG6/n/M1/Nv+Uf/AElELqVL7/jyvP8Ar1uP/RT10YT/AHvDf9hFH/05Eir/AA6n+Cf/AKSz9B7L/jztf+veH/0Wtf6FQ+CPzPwVE7sEUsewz+A6/l1qh/qfiH+2LpnwY/4Kxab4H/Yw0600XR73wt8Yvh78W/j94L+Pnhb4j/Bv9oHwb8G/BWqyya3rXwS8C+K/CWi654gn+JSXT/Ca5+KOg38ngfw/4W8aeJR/bGo6zc6ZpsvXk2dQy/EV61CrVhjFhcRSoUuWynXqJRo1KzadqVCajiIaJOrRo69+LNMrq4qjShOEJUZ4mjOrXjUXNCnCXNNQkr2lJLllG+q5tO3oX7fv/BOmy/bR+MH7Klr4i0vw3o/7PXwf+Fv7S/gzxTfaZ4gufCXjzwX4o+KWi/CmL4OeLPhDY6ZoUun2ms/DPxV8LrDXbe4uNW0W3sT/AGZb21jrNiNQ0uXvyvNXl+Gx0aXtXiq9bA1YR9nKVOpRoPEOvRqu93GpRk6dSFm/Zzkm02pHBj8sjjq2Dk6aWFo0MVSnC/JKEq3suSVOOv8AD9lFxeuie6Z53+0n+yx+3H+0t/wTA8XfshfFnxL8CfFf7RyeJ/hHY6P8X7Xxp4i0fwP8V/B3wp+MPgTx7D488ZWUvgKTV/BPj3X/AA14QlsPE3h3R9M8V6CfF87ahpeuJpF+1ppRhsXgcNnEcbQp144SNPFJ0JUmp4evisJiMMoU5fbo0qla8ajS5qcNVq7VXwmMxWWPCVatKeJ9pQj7ZySjWjSr0Z+1kulSUI804rZyPpP9qX9jvSPiL8HbX9nH4E+A/hV8Pvhz8cPjb4A1z9r6XSpT4J8ReLPg5p3ibTPEPxY06yvfCumHVPE/j74j6foWm/D2/wBT1/UbWSLwTq3iHbrCXdno9nLy4HF+wqrE16uInUoYedPBXg6lKFVu1GUoyXLGMOecorbmUG76m+Mw8a9J4ei6UPrVWDxlpJTlSjK9SKkmnzcyUNNeVzimrnz5Z/sH3/7O/wC1n8QfE37IM3hS2+GPx+/ZO8W/DL4+fCz4g/HL4g614un+Jnhx9VPwK+Lujf8ACZL8R/EGsWtlba5rnw48SLqWv6Pp2g+GtRttS8PWWqajbXemX/XPNHisFQhj5VJ1sHmFPEYOvDD040/Y6LF4eq6NOlCnzTSrU5SUuad1q9VywwKw2KqVMHGmqGIwlShXoyqP2rxF7YerGM5Tm406blTl7zai1aySPPfgP/wS98UW/wC0X+xz43/aX8Afs8fFD4bfAD/glH8N/wBijxR4P8SJbfEsn42/DrxppN/H498M+HPGPgGLRp/Ct34c0u9h07xBPLpnieyl8QT6VJo0Vs15cT3jM5jWw+Z08LUxFCeMzuWY0nFcjjSqUsRB0ZvX963UjpbWNOppvaMHlUqVfATxMcPVpYXJlgZXanz1YVKL9pGL0dOai5R0e2+h5l4+/wCCTPxBtfFf7THxU+D3iD9n39nq78Kftpfs9ftnfseWEST2nwg0/U/gd8KH+HniHwT8bPC3hjw34ei8GeEfFtzcavqWo3Hge61XULQalFqBczR6hZXvRSzmlOngqGIp4jGRllmKy/HOVvauOJxM8TTrUHK0avsYyoe69LwcN7Wiplc1LFVaFSjhZRzDC43C6RVJSwuGjRnRqx0UPazjWUn0UueztY9z/au+Hv8AwUS/b6/ZH+N37PPir4D/ALKvwaHjvRfh2vg3VLb9p/xP8VtP+IHiHwt8Yfhr8QLnUhd6d8CPDcPhPwBN4R8K+Iki+02Hi7xHqWs6p4etJNO03S11PUxzYGvluWZjRxFPEY+rGk8TCbeCVKdKFTCunB6YinGUnOo7r2sEuVx5nKMommKo47MMHUw8qOEoym6VSMViI1Y1HTqU6skvdaty31s9GpWV0fJHx6/4JK/tF/GvSv2l/E3hPwB+yB+zPqvxz8FfszfD2x/Zn+Cvj7xbqnwZ1/Vvgr+0P4d+M3ir4ufFHxAvwO+GdjL8RpvC2hD4c+HbDw/8KNQX+xb9l1TxGPMuZbruw2eYbBPCRc8Zi4YSWYVHja2HUMRCOPwUsHTw9GnGvieeipy9rOXtdGm1GOl+WtlmJxDxLisNh/rEcLSjhKdRSoznhMTHE1K9aUYxUazop04Rsm1pd6W/SD9nn9nH9p/9inT/ANoX4HfAXUPhT8RP2bbvSvFXjP8AYq8L+PvHHiXTPHXwA8feJbW81K8+CHjbyPCGrW/ib9n2z8aXp1vwP4isdavPiD4N0CbUvCmp6b4thk0bVNL8nGYrD476pWxFKrTxSVOjmFSlBunjKdNKnHEprWOJdGPs6kU7P2UZqzk0enhqNfB/WqFKdOpQftKuCpSa5sNUqc1SWHa/58KpNVISkvdVRptqx8gfEL/gmZ4Y/ZN+A/7LP7Sfw38Z+GfA37V37JPjz4ffFz4t/F/40fH34h+GfhP8RIfEsNzY/tcaL4gvvEFx4v8ACfgHSfjk/ijxVdvqfhfwBZ3t34iuNFgmjeG4vEl6nn3O8wp46r/wm4yhUp0YLDUVPDKHvYBtxhCpzUOSlBqpNtx542vKxhHJfZxwdTCQSzGhVp1ajdWtONf2i/2uK5qk4Pn553UYRtNRlpyo/bL4B/Hzwb+0Z4Ll8f8AgLSfiJp/hY6lDYaTqfxD+GXjz4WyeLLS40DQ/EFt4o8IaT8RPD/hnXdd8FX9trsNvpPiuDSk0fV7uy1JNMuLqG089/mqFaFeDnT5nBSlFSnBw50teZJ/Zs7J9WmfQVKc6UlGp7Pm5VJqnNVOW901JraSad4uzStdanuFbGb2fofLHxr/AORrsv8AsA2n/pw1Sv5I8bP+Syw//ZPZb/6l5mfqPBn/ACKKv/YxxP8A6Zwp5BX5EfWBQAUAFAHzb+158P8Axv8AFL9nT4l+BPh5bW+peJdesdEQ+HrrUINKh8aeHLDxToeqeN/h6dUu3istNb4jeCbHxD4Ejv8AUJrfTbOTxEtzqFzbWcc88ft8O4zCZfnOCxmNuqFGdRqqqbrPDV50alPC4r2STlUWGxM6VVxipNRi5NOMZI48wo1cRhKtKi7TajNe9ytxpSVWcE7O8qkISpwX88477Px346Q/HH4t6B8M7F/2f/F7/Ci4+Llqvxw+Ds3i/wCDqfEjxt8KdN+HHxHuodM1RD8SY/hnd+DdU+L6fCv/AISTwvZfFOfUPFXgmz17QfEWmX/hzXtf8L3Xbk9TA5dLFzWa03mkcunLLsznhK0sNg80+sYR/WKU50a2Np41YFVKuHx9PDYiVLFS+rypydKUjmxEcTifqyeEksI8Q1icMq6UqtGOElOEJwqNKNF13FNJJ80IRT0Zwfwg8FfG/wCGes/tF/FHw7+yjonhHx78bPiZ4U8KeEPCuneN/hjpeg+E/hX4E+Gkmj/Dnxf44n8O6pPZ3GmaZ40vvEWq+OtN8Kw6x4wsF8YajpvhDw941svDGn6x4m6cfisnxdPJMBLOsRXwuW4HGyxFetgMbUxNbGZhisNia2CwtTEyryo1JYdYPC4LFVa8MBhpUMRPHypyhVp088PRxdKWMrRwUKVXE1KdOC9tRlCnh6dBRpTtCTlz392cNOR6O1j5+m/YW+Oen6zf+F20rw942+G0n7bHwM+MGk3N/rXh/RtXvtM8FfDz4Mav8T/j146RtMnVvGfjDxn8EX+HFrpfheBtXbTPjZ8YfEGt6TrkGsaHe+GvbhxZlb5MWqtbDZiuEs0y+fLhqzpYfFY/Nc2ngcmwtWL9rLB08PjKGJrYlWVGrg8NGqo06kkYPLcSv3c6dKpQeOpVYRjUty0f9nqVqklb451qU4KDV1Fqpdp6e92vwO+Mni34W/F79mXxl4C1DTdO+K3x9+Mfivx38eJ/EHgm68M+Jvg74++Nup+PbGx8MaNYeJ9S+Isfj8fCPUdC+D+k2XibwdonhzwhceG7jVode1jRtB8N6Z4r8yea5Zh8yy3O8JiFJ5bleXYfB5YqVRYjC4/B5bDCTnVquFDA06NTMOfNHWwNXG1cT7lDE4WhOdfEU9o4PFToV8HUp2lXxtbEVsU61KVOVKpWlWpzirqp7WnScMFGmleMYKrZxTPpnx94M8f+L/2mfgFq7eGdPvPg18J/D3xQ8c6hrt/r1pYXlp8afEej2fw78BXeh6NawXusazNofw68R/GLSdXtdSTRfDZtviDY6vDq2oa94dtNJHz2CxGCw2RZpQU7ZnmNfLcHGgqFZxWXUZYjFYpKuv3cfaYzD5dJRbbbi+s0o91enUq4zDNQi8Nh6VapObfvrESSpqy1vD6tFOU9lNSTPCv28/jJ4n8CfDD4ja98I5I9d8VfCLwVqXiT4n6PoXhG1vvFtt8P9VGj3+q+GdC+K2r+LfD/AId+FHifxPotibi3tk0H4l+OtQtn0HX/AA58PLs2FhfTexwnl2Er4zCf2kp08NjMRGngXVxUqWDqYqi17KtiMvjhsRPNMJQrcsZSUsLRpy9rTq46gjkzTETown7Bc1WELVvc+GlUsnCVTVU5ThL3ZNaJo9V+PnwKvfiD8FPh/wDs0eDNAi8NfCrxFr/gDwL8T08O62umR+CvgJ4GsJPEuteFdEimfTr3W9L8dR+C9B+BF3YWqJd2vhb4i6p4gns5rbRbqym4cqzOlgc2xWcYupUxuLoQxtfAucYTWKzXF18JQw2MrqpGVNPCU8Vj85qe0jKlXxeCjhZRUcb7u2Jw0quGw+EoQjRpS9iq3LK3Jh4xjGrQhe9rw5uW+rnJs+TL/wDZ3+M1j/wm/wBr+F3jzxx4J+JX7VCaf8XPBuofF7QvHnjzxz+yL8N/hx4q0P4ZeGNF8TfFj4kR29z4D8W/E2LQ/Hnj7wJ4m8b6Lqh0X4ifFDwdB4bOkXb2uqe7Sz3LXDBOnjMNgMZgcjdTAVcLlWIwGFwnEeKxUKuaYpLAYaNSljMJSrV8Nl+PhSqKusJgcTRlNwVNcP1PFWrqcJTpV8dyzi6qlVqYCjCoqFFtpJU/auU3F2Tc4tuzR478Svh18T31nx54Vtv2UNP0XxD+1Z+0D+zxo+q/CPwJ4u+E9rfXv7B/7NC+GPH/AMS9a8T2Nr4g0PwPd6rf+IvFviH4PfESy1XxFaaJqMfxk8N+ANM1bxLpGnaBr3izvweOws8NhWs8q4mPDWWZlNYqrhsZhoUeKM9xdOlgqUatep+8wlN4WhPDYrDYqrKjHKY43FVKVKvNUZrUqyqVE8BKH13FYe0KdWhUtl+DVOdTmhGTkoqq0qqWv76Ed6kT6q+J/wADPi54s8R6B+0M3gaTVvFg+LHwE1DWfgZpmv8AhSDXbf8AZ/8Ag1d+Pdc8M+C21zVde0j4dav8S9L+KnxBT41eIFbxVZ+EVu/C2ieBdC8VeJU8IaJ4s8S+FgM4y+hhMRlEcTKjhpZZm6oZpLDYmSqZ1meHw1OWOjhp0/r1OKwGCxOX054unGtJ4/2leGHqVvqmH3rYOs6scW6UOb6zg3Vw0Jc0FhKMpuMKckrSbk1Uqx1S0i9rvJ+K3wM+Nnjnxqnx/HgC7u49b+LP7K3/AAmX7PSeJvBMHjPWfgX+zhq3xa8ZeGFvdfuvEEfw5PxB0347fFmy+K2peHbbx7J4X1DwR8NdJ8OJ4qvdc1m+0aXfLc3y3B4b+yPrUIqngM9dHOFhcTGhDOc5WW0a9PD4aMPrNDAU8pwmYYGljJUozq1szxC5YqNCTWJweJq1FjHThJOtg+bB89/a4TCVKlX2VVrpiJyj7WlZNQjyX1bOl+JfwP8Aiz4m8Oa78V4PCEup/EHxx8fP2fPiR4z+Dqa/4XbWp/gd8DvE2j6h4c+C9t4lvtU03wPdeItPnh1j4o6tpt54o/4QS5+IPiPxX4OsfGmq+Fbmz8T6lz4LOMHRrUsC8T7LA4TJ88weBzBYWv7KlnOeKtXqZzSwah9cpUpYjEfU6VOtH6zhsNh6GIxMYVIShKq+ExFSE6/JF1quLw1atRU1aph8NKc4UW1vdz1VnddNDsJtD+M9h8UvFH7TOm/A671zxl4s8IeDvgP4K+Feq+P/AAP4e1bwL4H0HUfiB4w1X4jfEbxLY6n4i8K/ZvFHxC17w5p+s+HfBOpfEHXvDPw78Pad4t8P2fiXxlq2ufDS044VMteDw+UzzFUqWGxWNzTG4yjg68qOMxc3hMH9TwlGMKdX2qoYdOni6io4TFV6latz08HyYuj0uniXVrYyNBSq1aNGhRpe2pQ5YQdTlq4iVRxtOftLSgrezULy0kj4y179hf4+lvih4Pm0/wAMePfAfjH9qT9nn4oyTy6zo/hC4+IFzH8PP2fbL9pf4v8Aj7T7axnttDfxBqnw2+JPh7RvD2g22t391qHxg8YeJpvDFy2geDb9PqafFmUp4TFUqtfA4yhkGc4FOGFrVqOAryq5/LKcDgU17apRpVM4wVepiZwin9Vqwi/ZOtTl5U8rxcqdanGNOUKmLwtWDlNRnWpNQnialb/n3OEklCk1q0+p+uXgDxf4i8Xx+MLjW/A2s+CLTQvHfiTwp4afW5o3u/GPh7w7JbWCeOLfThBb3WkaVrerrrEGh2l8sk2o6Rp1l4itpptM1zT3f8+zDDU8LPDxoYmjiPb4HDYqrCCqJ4WpiZVG6DlNWqzoUqadWGk4zqU4NLmR9BTqTqe1/c8ns61anBTbgqkY8rpTjdaRavqrq+i2PzX+Gvwp/aZ8UeIvhlF8TfgVdeDvD/ij9qv4kftL/tHatrfxI+Huu6pqmv8AhqWWX9nDw3Z2XhXxL4ij1nwD4B0mx+FGmaHq/nw+KJ9Y+Bfh2LVPBHhHStROtt9ji8yyGjQx08JmbrVaOQYPIMopQyvHqNOnX9n/AG9VdWcaMqOKx8KuZ4av7PDVMHVo5ji3TxrvRc/IpUMbKpSVTDpU3mFXG4mU61KUajg5LD0owj77pxSp/EvehGSdnJHcfDP4KfGrWvhD8KP2eviJ4CvvCp+H3xz8M/F74p/GG/8AEPgrVtE+J2q/DP8AaBP7QWma38PNM0DxPrni6TVPiv8AETQvDWreJ0+IHhrwQvhvw3rfi1IJdR8Q2Oj2V/zY/NstoZnj87wOIdedbLcVgMpwEaOJUsAsdktTK+TEOpH6vGjgqOJqwpRoVq0KteMa/JhXGVKdUcJXrYfD4GvQVGnSxMK2OrOrTnHEKNWM4zpKL9pUnVnarPb2KUoy1OSuPgl+0p8VPhB8ebrxz8OpvDv7UHj/AODfxS8ExfEXxX4+8K3fhzSJ/FWsPDonwm/Z5t/BGteJ7jwL8Jr/AMOWb2niHx14h03wL8StYv18FeKfF2k+K/EEOoL4L6qeb5Ngcyyp0cTSq5JhM0ynE4jB4fA4j2tWeFqUasMzzGpiaWFni8XSxMac54bD0sbhqFKGIo0qzpVsTLEKWFxmIo4lVYTjjK2HnF161elKEGqz5KeEVH3acPZpXlOMMRVjyyqucmfUHh/wB4n+KHxe+D3xS8WfDPVfgz4T+AHhbxpY+BPAHiLUfAl/4n1Dxx4/0LRfDE+tEfDHxX408I6N4M8FeBofEHhbR9OXxHc3/iLWfFN/fXWi+HdP8HeHr3xZ4dTGUcBlmYYGhjaWZYnOqmX1MZiqFGvQjDDYPnxEY1niYQqVsVisfOpUxGtSdL6tRnKSjiUdVKlVrVsLWqU3QpYSm4UYt3qTrSpOlV542TjS5W5wm9JT91O9zwL9pf8AZh+KfxY1j9on4k2Nr4xbxj4h0b4X/s9/BzSvAHxX1H4eXNn8CbvU9Cv/AIw+O9Sm07xV4X0y88VnU/H/AMT9TsfDviLVLrSdZsPhj8N4Z9Fe+u57af1siz/Lsvp5PhK0MNDD4bEY/N8xr4jLVjKkszo06sMqw9L2UHiXRqqOHpValOSUI1qyqNUoTOXHYCvXni6sOb21WFDC4ZRqckI4eLi61Wbs7TlVxEkoXV6eH9o9ELpPwA+KsHxV+Pvw+8XfDubW/wBnn4xeMfh+dLuPCTfDy08P/wDCoPDnwk+HvgcfCHx7rPib4hr45s/h1olx4U8a2N78OvA3wUuYfEy+N3vh4+trTxh4303SrnnGVvBZHjKeN5M4yqhjvaxrUcbOrDNnmVfEwzTBwpYGWDr4irTqYKpHHV8zpTi8HTpfU6rw0JKvqlSVbGU3Ql9XxFWDptTpxiqEKMIqk5Xc4ckoLRx9+UVpaR9U/tFeJ/ENn4ej8L/C+/0U/Gme01bxL4I07Ufh5b/Em4sotF0m/ivNdWy1Lx78NPDHg7yzeLpth4y8a+NNH8OLe3v9hCHWb/VYNLn+eyLCU3VWJxdKt/ZmHlh44qtDGfUbXUEoc7o4iWKq1I4d1vq9LD4iftYzbVKKlOn3Y6u6dJKDccRCPtaUY0nWUeWMlzcsbOEXKLp+0ei1fSx8beArH4p/tA/sk/Cjwn4G+Eup/Dvwf8V/hFon7QPifxvq/wARdD1CXxN418dw658WbvwVOIbWy8S6j4j8f/FzUPDviT4kanq3g7Sfh/r/AMOPEvjfSrDU4NSvrHRo/pa9TAZJxPjK+NxyxdXKcxjleHwdDAyoxwmEwdShgljKUqdfE4ZxwmEo1sHluEoYmviMK6OFr4lexc3HzqVPE4nLaFCnQUIVqDrVp+3ouE6knUlUoTjJqclJu3NFXd7R1ic14A/Zz/as+GupXvxXl8K+EPFvxm8C/sA3vw5+GD6f4o0600m3+N+rmNbP4SaN/wAJHcSPN4S8IWPwk+ErHxPrV94X8K3/AIq8b/FXxrpOl6V/wm+uaBoG2Jzzh/F06eXuvUwuW1+L6WKxf+yYmbr5VSjiYV8fWjh6VeX1qeJzLM50aEaVScqGGyxwpVOSPtcqWDx1GcsRUp054mjlPsYOEoyUMTKNNRw9GbtGdKCjCUqmylOonbkdsPwZ8DPi98R/B3xc+Gvg3S5PhHJ+zt+yDq37L37Po8Q+K7G+8Wab8f8A4y/Dmw1/4i/Ef4k+JfA934l0fQvH2nabD8LZ7bX/AAHq/jaXTbb4heOL+LxTfa1rOteHdK0ecZXgsTl2YYqssbDOeI6Ge577LB1/YwyvLqsnhcDhsFiKsMdicLKpHMKTp4iOCq1fq+CUKVOniKFapEcLi61KvQ9m6LwuXPB4ZOrTqTWLxFCM683KD5FJupFRlKzpylUlKykfQ3xvsPjX8Rv2eW+Ffgz9lPxX4Q8E6rqvwf8Ah54o+G0Hjr4H6b4yk+C0Wp6fdfGLw/4b0vTPiM3wwg8J3Hw/06P4VaXHc/ErTtbvP+Ej8R3UPhC00fw3o1z4r8jLa+V4DO6ua4rOoYjFU5ZzjqONjhMbOjLMpUMQ8vq1KsMNXx1SticdjFi6ns8njQw8qNdU69VVnKPXWWLrYKOHpYWdKm1h6FWl7Smq7hzXxE4Sa9jyS9nG6cvaO70alFnnmr/CP9pvxn4i8beIPF3we022k+KH7Uvwb0fxJpej/Efwne6bpf7JH7P2jap42+HmlG4uzZm+8NeKPjJDKvxM0c6Pd+I5vDHxV+IWmad4G1nT9J0v+2eunmOQ4SnhKFHMa0VgMhzL2WIqYOvVlPibOZ0cHisVKOEXPCnRy2tVqYV051nRnluBVXEfWeT2MTweMqVKsqmEjy1sZQhOmsXhnFYLDRvS5JKWntJO9Ra2as9jn/g38If2u/F/jX4TeIPjl8GfDXgXTfFn7QfxW/al/aNA+KWgeJ74eOvB+n2fw2/Zc8AWmm+HobzR9S8IeDfhjYfDbXdP1SwmvL/VviJ8G7LW/EMHgm+liufFt4/M+HqOGzOjluaYnE1aWTYXIcp5suxdHD1KOJxPt+JcXVc4QqUsbiK1TM8G1CnLC18tx0HgcdjYSdSlnQw+YSq4apisNSjF4rE47Fctf2kk6KlHB0Yxt78UoRcYXupWaa5rH691+fn0BVvXKWrMNufMizv3bNo3l9wUEkbAeoxnGcdR+h+Hf/IwzD/sB/8AciM6n2fmee6vdyThUjlBbcQEXI75JVNy5XaMAnCFmAI4Y1+vEHF6qEVsPcOFVHikAWRXI5YYKnlCXJJz94nAYA1nU+Fev6MqO/yOHurhthbLSKAcGRSixo2EYJuwwb5j/EODwAc1MIXeqdrf5GljlLiZnLq25WjxIHV/NIZkLYZAzEFQQx6KYwRt4AW525Uk1o0t9dE0bJJJNdjGjlSOQsHldoyBuV3L7WAD7Y8gmMEAMigDZ99uQpyBq/3n8wn/AAVD0O90D9pDXNQutSXVLbxNpvh3VfD9pFCCLHT4/tVveW1wytIZHk1m0vGBJMkccoUjyI41Hu5VOMqTilrCpPmb1/5dt3XomvzPNzW8PYSlOV5wcIwUXaLg3NOTva0rWWmraR5LceMPHXhXwb8NPCupW58DeHtejufGV3PoyhNR8WWUtySItRmsJppbO1sktAlhGsqSywS+fcRCWSGIZOjTrVK84v2sqVoQcmnGm3Z+7/Nq7y10Ta6HZGvXoUMJCUVh6dT99KcPdnViuZWkn8LUl7umseXozy6W+8O61pGo3LW1xJqK+JJ9TsfJms/MvkuYXfTY3GqiaWS0s7oFtRl/s7/TLe4VjLFKBJXRyVIzppzjZ01e20ZpJNNdE9XG72a3MKk8PXo1F9tV5VE5SXPNe84q/VJtJry12OAuIJ9F0G61m41ewml164utMvdOsJbGRkWG5aVBcxtf7oWuZdPaWzgtrUBIbdLiZoo5LZJ+mLVSp7OMH+7SlzNXSb3t/medOFShQ9u6kP394OnTavBK61jdtK2vz7HD3Gs2rfYU8i1tF01HkniBLtcIo3xz3czPOtxJIHkinVI03RQg+UN219lT0atzqo01pdJp+64+d/XU43UtKl7sY+x73jfW8udt7d3pa5SeHSms9N1bU77Ujp17e3kNzBpyWr3NvIiPK32SG8uI4ryBIJYSz3DQLC8ksMLTlCRoud3hFWklfXRdrX0s9N76bmDjD2cZVJzdOaqQkk9U7XtDS7SUlJbc131MR/EPlXE9zZ2sNlZ3lqbJ1tUliguLeEKIElUTXLg74oJp/OknmkAOQXyw29kuVJtuWj8oyXS/VLe/W7IlXTlJwpqK0ScY+60oqKlLs9PeTeyvoieGRb6HNrYzG3RYLb95dR3ZknKrLcSRTiOxkt47qfzXEYLfZoXKSSzktIYacd2tfkaqSqXcE+VKKtu+a3va9m9vIzbxdkhSaCCOSNtrW6yGPymcbfl8tGknyVUAZUoZFflGJGlNrW3l+pnKUU7OVpr4o9I32s+vnpp8zFe4NxE1s8CMYiI1VY1DKUDxtJJGXYt5ahFQxbWDMWJbAA0+0n11scspuS5Xs/0FnliPkwgIpaJofMeOJUZVjctIJNoLLhjHkb2JcLg4G12b2TNKrTXKmmne9vLb9Tn7u3t48sZY/OkkYbEuF/dxMqyAbsbliZd6pHIxO0nKoSQ3RGrPqkrW6HFUhBJbLXyRFHstPOvVh3F4pYbZLceeGc7t7s7FdwQnoZAP32SCeKHz1LRvbVNvy26epC5aalK1/d07ata/oYV0UvYxNJCysuY5HtCqZfykcRlA9xIpZSqs6gCMH5yQd1dEI8itdv1fXujCb5/etbZaL8HvqZEFv5s73UsUkkcYDJC84A5UqfMUbjs3lFAAaRsAMgjxjRtOK26euxiqaUm2nK/SV2tX0Wnp5InaeeC3McAa2f5ZGtlEhUM/zFwjohVonx/tK0YA8wZzKWpcpcsGo9WtF0tfbqVdk7wv5uZcMNoOFZztZy6ZZSsABKycrtJU4VNwarR8iLtpczem1/s69O1/1Kz3MUbtIySyvhQDK5VAdqlWVHWTzFcElX37yoBUBm8wvklbRpK/W2mpLqRWi96S6OSV+u9u2x/X3/wTD+HGs/Cr9lDwTb69b2dtd+MLm+8cJFaqPPXTfEotrnSjfz738y5ksUgkIKCO3jdLaNsQBz+a5rifb5jiZRb5FNU1d7eypxpytsrSnBy+aP1LKqEsNl2FpTioy5PatJ3/AI0pVo37tQqRT00tY/R2HUWKgs5faxVBEAAgLjcdq9yu4rg52gAE4DDhR3nR2V/FHiQlVDsvk72IHl/OzB2+YbgQAMncC2COM1SM5pt31tbf+vkem+FrhZdS0sDBj/tCzIIOCD9pi7ht5O4cqSWyWLBckDPFRi8Hi7v/AJh6/W2nspGElr6I+wzX81q9lfR2V126L8LEIqX3/Hlef9etx/6KeunCf73hf+wij/6ciRU/h1P8E/8A0ln6D2f/AB52v/XvD/6LWv8AQqHwR+Z+DI5P4keF9T8b/D3x14M0XxNqXgvWPFvg7xN4a0rxjo2f7Y8J6lrui3ul2PiXSdssJ/tPQrm6i1SwxNEftVrF+8T7wU4ylGcU7c1OcU+0pJKL+WoJ2lCVrqM4ya7xT1Xz2P5J/wBgvRfgv4G8E67+xP8AGHxN418L/tEan8Y9Y8QfAL9pP4XeFfCNl4A+DfxM1Xxzrnwf+HXxb8A3uifEG5+LdlbfFP4iWOmfD7XvE3jb4Z/Df4efFjQ9R+HXww8TWWoaB4r0/X/HHzuFp0403hq7mq/O5Uq9oOnGcZWjLmhUnK0pe6+ayd7aSaPbxU5zqfWaKj7BwUatB8ym4yjeceWVOMW4xvJW5mknJ3jFn6v/ALTPjnxX+1j/AMElJNU+IHw6tb34l6v8Q/gn8PPjX8NNO8J3vi/Q4fib8E/20Ph/8O/2gNJtfCUE3iC81nwLpHin4dePNQEE93qKt4Fsjf6lfm1S7vF+z4ertYzD1a1WnSnClmEKtSU3QpxrQwWKouzc04OdayoxlJtzcI+82k/nsyglTqRowlUi/Y1KSd5y9nUcKkLuny80o03abiktXokfCPxf/YM+E/7Mn7Tv7JGmfETwf8PPHvwR1zXf2zvjR8TNB079hHxV8aP2fPh/P8Qtc/ZJsNH+E3wp+CHgo+P1+C51fwj8OfEQ8F+MNR1HxIml+MJvHni6DQ7uLW28M2XuUcxqY7LMXBSdLEqGW4WPNmNHBYjE06EMzc8TiZ1bPFKM60KcqEVCLhLDuSc6XPLhlh/ZYim+VyjU+sVJWp1KkITlOgoQ/dtezvCN05N7S010wviT4H8ceK/+CkOv/Hr4G/DHVrv4rR/t0/ArxX4O0DxD+yB4/wBJ1nUvhJ45/YP+Bvwb+JPj/wAV/tYx6FZaf4A8E/BvUtU+I2seIPg9qOstpniD4neENQ0TX9E17xBqukachGpRjlNLD4isvZSyXE0q/wDtVKq/bUs0zDFUqKwUEp+2r08PhYQnBRtTqw5UlWps82dGusfUqU6UnJZjhZQhGg4RVKpRoYarV+tcvK6dJuVapCTb5lUnKXLFpQL8IPA+v/sOeFPgdon7NHj/AMOf8FjtM8VeEb28+J958DfFth8YNO/ao0/4o6RqvjD9prXf2tH8EXPh+++F2rJaap411Hx8fiRqOga98MrmL4dadHd6hLpvg1LVVUc0qV/rEKmR8tacaLr0ZUqmEnSqRhhvqsavPGu1yx9nyRlGp73LFXIjTnVwNOn7KdPNr04yq/V6kalPFRnGc66rugqbpQbk4y5nF00oOc3dv6s+J+gfE5/2j5v+Cs2ieHfiHdt8If2k/D/7JNh8PdN0rWG1zxP/AME97TUbr4P/ABW8Tr8PtF0K/wBa8Tazc/tPeMvE/wC0p4Kv8yz+I/gn4E+H+pac9tbX0dufNws6awcMnlUoWxGBWL9vzQcKOYypwxGGVWtdR5qeGw8cHXheDp1604z5Z2S7a0KzxSzCnCqp0qywrg4TTrYNT9jW9xp2X1mq8TRna0sPTlJNxcZL5i+HPw31Dw9+014l+Jv7Wnwl8QfFP9gyH9tr/gpBrWj+Ev8AhRXi7xt4X+F3x98Z/FnwrrHwj/aH+KvgWxtfFFx8T/A/ir4e2/jvw78KvibF8Or7wv8ADTWfFh1WXV7QeIrTxJa91arTng/ZYWtCGY/2dlClNV4RqVKMKFX2uFozUKcKeIhVdGrWpyrOdqSjKN3yPnpUqsMS6mJhKpgfr2ZuMfYVJclSvViqeIqQlzqpSdJSpU5xjGChUnK8nyyjg/DTSF+B3/BU/wAE/tJeFfhj8Sfh1/wTe1LV/j1J8AfDPhb9m74s2mkeDvG2rfs8/BDwn8YfH3hz4ReEvhQniz4cfD/4v+P7LTLLwxJfeHrHTPG3iLwd448d6FaroevRa3r2lerGvkrwkp0J5rGngKWIlUxWHhUqU1icyrpuvUrSp169KlUw1KqoSiqVOMKUoqormNOFShmbxEYV45ep4h4eMKFRUqbVCjGf7unScqcKteNTlck/aXbjumeo/s4eLNA8S/tseA/FWk6D41s9K8Pf8FHv+ChHxu8RXmu/C34heELzw78LPin+yDe6d4C8eeINP8U+E9F1TQ9G8caxoOp6X4fuNWtLSbWdYsJNLtIptQEdsefGJRy2vCdSlz1MmymhFRqUZS+sUs0ft40pU5zi6ioWdZJylCk+eSjHU2w9vr1OUKc+X+0cdUlKNOtZU5YOMqcpxnGMlGVT93CVlGT9yN2j0H9h74M6v4X/AOCgXg3416f8F4vAXwr+Mif8FJ/GPw98YeK/gzqXgv8AaQ8Z6N8SPjP+zP8AELTPE/7UHjK5gsL67bxb4puPiy37Mfg/x14f8P8Aj/wx8AvCulr4kutb1+91ux8OLH4inLLatD61GVeE8njWo0q0HhoTpYbHUqrwipyaq0+SnhZ4qtGUoOtWnH3IuETTCYerSxlKsqE406jzOop1I1HV5alWhVhHE6KMJN1q8MPHkg1TowXvuM5S9n/aC/aK+Edv8dviP+0B+0zF4u8Z/Cb9l/4o33wf/ZT+CXg6x0zVU1j41/Dn4d2HxH+Ov7UGvaR4k1rQPBEutfCr+3m8AeAPF3jnxJpWh/DCfwp4i1HQPs/j3x9opf4SriKXtqlWtzOFGbpUYKLac6dpVKze37t1IxUtIwnH3k9j6+nRqypU6dHlU60Y1atTm2hPmjTopKMpJTUZOaSlOcJe4tE3w/8AwQR+B3irwF4Y/ao+Kmr/ABW1TxloHxQ+JXgjTdF8G65pGkaP4q0iXw94Hg8ZWnxX+I6eFPFvjjwPq/xI+PfgP4qfD7x3qfirwx4x8eN4y8Lf8Ih4v1f4jeJZ9ettF8HrKaE4xr1ZTfJWnK0JOzhZqSfL9lyv00ceVq27vM6sJyo01FKVCCcqkFPlqXXLyxc4wb5GndWfK7q+lj+g6vYPMez9D5Y+Nf8AyNdl/wBgG0/9OGqV/JHjZ/yWWH/7J7Lf/UvMz9R4M/5FFX/sY4n/ANM4U8gr8iPrAoAKACgAoAKACgAoAKAEIzxS16NrzVr26rVPRq6fWzdmnZh0a7pxfpJOL/Bs+Zm/Zc8J3HxE8feNdS8Z/EHVvDPxI8d+Ffin4l+D9/d+Em+G1z8SfBnhn4feFPD3iwyW/g+2+Id2un6d8L/BtzH4U1Tx/qHgU6rpa6g/hdpBbLa+6s8rQwmEoUsNhKWKwOAnlmFzKEKzx1HBVKlSdSlTdSvUw1KdSNfEUauIo4WnialCvUpTrSiqXs+L6jS9pWlz1fZ160K9TD3g6EqlNJRdnD2llb4faNeR9MgYGK8L/gL7oqP42u/Ns7Raa0aYzkYPA/hy38aX/wAQfstzceK7/QrXwyNRvdS1G/h0zQba6N9Lpvh7Tby6n0zw1Dq1+Le98SSaBZ6dceKrnS9AfxLNqo8M+HF0rd4qu8LTwXO/q1OrKuqS91Tryjye2qSjaU5whaELvljDnpqPJXxMa2UaajUlVvJ1JR5FKTT5IN3nCGmkajtzp3b5Y2asddWBoFABQAUAFACAAdB16+/GOfwAH4UrJbK3zb/Nt/LYBaYBQAUAFABQAUAfN3j/APZp0D4gfEvWfiLd+PfiPoNt4x+GmhfCP4leBPDl94TtPCfxH8C+GdW8f6zoml61f33g7UvH/h2a2u/ib4wS61D4deOPBN9qlpfW1pqU9zDYwLXuYLO6mCwmHw0MHhKtTBY+pmeBxVVYpVsJjatLD0pVYxo4qjh66/2PA1FSxuHxVJVMHR9z2cq9Otx1cHGrWlW9tXpudKNGpCnKChUpxn7RKSlCUvi0fLKN15ts92Sfw94bi0HQUn0fQobpl0Lwvo4lsdMS5fTdJu9QTRtB08GBZmsNC0e/vl0/T4WNrpOl3dyIY7OymeLx7VqzqT/eVpQjGdadpTkk3Gn7WrJJv357zm7OcuWLS5YrqvGChG8Yr4acbpK0VzOMV15Y3k92ldvQ8gv734BftJ2i+HtK8f8AhXx9ceCdY8N+NoZvhf8AFPyPFPg3V1Oox+Hteg134c+JbPxH4fXVbVdd0gsL+1sfEuhXHiHw9fxanot9q+nz96p5tk7jiJ4SvhIYmnWof7fltOphsZRnGMatL2eY4WrQqR5asVJ04qaVWKlK0oHO54XFpQhXp1JU2qv7mtCU4Wkoxm1FyslNJJtW59NXoepeDfBvh7wD4esvC/hezms9JsnvLgG81HUtZ1S/v9SvJ9S1XV9b13WrvUNb8Qa7rOp3d3qeta9reoahrOs6ndXWoanfXV5cTTPx4jE1sVOM60nKUKdOjBK6p06NGKp0aNGkn7KhRo0oxp06VCFOmlHncXVnUqT2pUqdGCp0oqEE27K71erbbbbberu/wsjqKwNApAUdO1LTtXtI7/SdQstTsZWmSK9066gvbSR7aeW1uEjuLaSWF2t7mGa3mVXJinhlhcLJG6jSpTqUakqVWE6VWFlOnUjKFSDcVJKUJJSjeMoyV0rxaa0aEpRkrxkpLXVNNaNp6rs00+zTW6L1QMztUDGyYqnmFZFYpu2BgIpgQTwehzgEE46+v6H4d/8AIwzD/sB/9yIzqfZ+f6Hm2pSTBN1uEC7VlMasqyxkv0clt7p5hUgn5SVAIxkn9bnJx2tuZnD6rPOYPnKFmB3MUZuJCSVx5gwFbLNgNjdwEAqFLn0lZLe601+d+5cL312t/kcHcNIV2uySR5bedoUAKBISIyVGTlhhhtUkfK2QDpJ8sVbXZa9rG6jfe9rHKyrL5tzIW8vLqoTzM+YqqNrkAndtJKclmweSwYkYvVt9yypaRZuw0RSSWMfOwljG3cCxAVyFHIxu27QOW+XmgZ/M5/wVp8I6l4W/aUsNVtrG/l0jxf4X0O40mFJ7+80ua9hubuHU47KC4mubWwvHvZIGubTS7a3h2mK+lt5bm7uJq93KXT9jVi5Ri1Nyl7yUlHkS5ne9k/hva3TRnj5t7RVsNWgpSdo0kkm4c3M2laz9+WkbXu01ZXaZ8paFf6tqupWfiXxbrOhSXUZvtA0vwxr/AJ8kGm21zbXAklutKe0tLG00m2a5320tktx5NzIzPBHNEA2lWMIxdGkpWqctaVSNntOOnMlZOy5rWb5LvRam9CdWUliMTWg6nv0aeHqxkuX3JXunJOy1Udve5Y6ts8q8LWz+KtY1a3m8Rt4UuItN1rWrW3s7S5u4rnVNIge407RNPEDSNayaq6SLYy5dofI3ZZFjQddafsYwqezjKMpU4xlzxXuuKUpO/aTaVtHpuebQUsRXqr2nsJQhUnyqEpX5bp00r+7KSu43vdNO2tzyeW6SWaI23nCSKaVyslxLNgxu4dxKYldZSyyhg0xhPnZEcSorN2OKi24pNNX5kmrp9G9U7X3Wj9Dz3KEnFx0k5axcuZp33cVa0urTWnkZet67ZX17d3NktxbxeVbveRSF2jZ0ZIfLXDsCkrRq7R70JJcjzFVJGcKbjFJyWnwuLWi3V9/evft0074Vq8Z1Hy86ejkpaU276paLddHJ6fhj21y9tPJIWF0pjcw/aIxPGVljeJgEllwPJV/3bbCqEBgpKrt1aUuXpZr3lo3r16Pz20M1J6y5VUbjNRUuayc48q5bNWa05b3Se6a0Io57iOOGOaF7QHe0Msotvs77lMYdZN4wAkg8sI2R5ighjt200rpJ30vunp306EwqT5HeKje9tb3VrXTTtumvVMiimvY5AIJmjUklREDFFMvyESOQ2yRkySFeQswKnaNwJpwhu/le2vpdBCVRp2co9+W6Xz32Nm31KZN11IFu3fFuZJnV5YZPLd0fg/M7AYcqrFcANtESk4ypp23j6WV/w6Fxm173xc32pa3t2el9/wAiSW/tkgkt4lEl1eyBZ5IYFk2sHMrIu4lkXemX3BYwiYVV24JHmveSatto0nfc0nUhyOEYxlzbuDvKNtVZq9r3e6e3qY12rQ27RraGQxsJiVYqFEe/YPLjAkXaWfOyQIR8qLu8xW1g1rqunX1MJqai3GDbV7Llb/IwH1VDM0LW4DzkF5UEiZCrsi88b93yqwALp5igPHlUBz1+zT1u/vX+RyOv0cHddGTvIr2bBUSMx+YYo0JMroylWDNKXYYZzIRtkbYqPxuIELmi3aLe62e1/kNuMoy1SurpXW91oZCFbTbHIWdWUJGcB2bc2xo0iJWFDypUkTyYwF++BW61Sb3tqYJ+7y+afnczm1E2+1I0kTbKyuSvzebn5lYOMbSh+W3bK7xu4AXy2lf7iHOztZ3Ta2f+RB9qkm3XUkW9mkDB/KKzGPILALsDCMsAHVSxGCGxJlqaSvYW+pl3d00gcq7YWNlCyTSAK4kYk8bQRubYgdnwpYbQ20l27GUpO/Lbfbu7an2f/wAE+f2Y7L9p748jR/FC30fgPwTZw+J/Fs9rESLlVuoFs9DkvHieG0XV5XKM4H2hrKG9+xmOQfaIvKz3Hyy/BRUOX22IlKEFK7caa+KpyqUZLVSUZXtzWVmevw9lkcwx9SpUbVHCRhVkk0/aTbUVB3i1GOq5k/eaTtJXTX9iOn29hpllZ2GlpDaabp1vHZ2dpbosdpbW1vH5UNvBFCUiijSMBI4wpVAgVEHJP5s2222223dt7tt6n6bp0SXRJbJJWSXklotdkbtlMdqFWJwxZQGVT0+Y7TzheMgDPy7f7oGkWklqv6Ymvw/r+u50tgzTTbYGK7erOSAHYdEx8wxtAbccHOT1JNq11YmWz9GeneEZbj+3NKUyHjULJWC4YFRdQeYsgXcdxHGctnALYJArLGf7ni/+wav/AOmpHO9n6M+3j/n8zX83v9I/+koy7+pUvubK8/69bj/0U9dGE/3rDf8AYRR/9ORIq/w6n+Cf/pLP0Hsxi0tR/wBO8PT/AK5rX+hUPgj8z8FRZqhn4y/tsfs5/sefsu/DjxP8YtM0DTvhn45+L3xo+B3hhfGGqePPGMujeEPtv7THw6+O/jzxL4N8Na/4mvvC3gDQfBEXw78QftE+OdN8AaL4bsLiw+GWq+ItVSO20u4vbXysZh8PRhKolGE6tWlDmlK0YJ1Iybu2lGC5eaTbsu6R24epXqzjTcnOMIVZctlzS/duKirJOU3zcsFq3eyT0R81/sMft/fEr4jeGU+DPwF+GPwp0H4k+P8Axn+0L+0zdXX7UfxR1v4YafHpH7Rnxh8eftM+FvDXgXwN4U8D+NvH3jnUPDvww+KWgatr2p6/a/DTQtY0a1n8Z/DvUvHfw71DSPGV7jhsbKsksPBw9q61dSxTlRbjVm60FGPI5zkqcuaSjG3uyldJWe2KwscPOXt6nMqMaNCX1VRq/vaVONKo3Ln5IU3Ui1Bttq8Yu7dzvbX/AIKqftD+Dxd+LvFfwn+D/wAdPgzpuox2mqfF74B6H+1X4J+Gf9mwayuhazrPhn46/Fv4Iyfsv69oWj3jStL4x8U/Hj4b/C4xWt0118RNPRPMqoZhWleXJCvRjJp1qMMTGm3GXL7tWpTjSmtfijNp7xTWqJYOirRlUqYetJRcaNaWGnUvJXSnSpVvbU79f3UpRfuuDb0+8Nd/bc0Dxh8Bvhv8bvgLBput2ev/ALT/AOz7+z58R/DXxAtdc8IeOfhXqXxG/aE+H3wV+JPhLxX4IltBrGh/FPwPP4y8mbwvr8ukWcHmW/ii3vte0M6Ta+JOx4qLhz0otv2tOm4zlaynNKT1a1ir/nqrnIsNyVJQq2VqdSanTTlGXLByjaTSvGTsua0W9rRe3yX4H/4KJ/tHa5rg8O+KPhT4Q0XWbb4q/sb+EPiJpGs+BPi38NNZ+Bl1+0n8dJvhj4r+E2rp4zl1HTvjJ4x8NeHE0vxF4U+LPgfUPC/w58W6drk3iO28PDStM0O18bZRxNRTblTjb2tOm/d5OR1KvJq3rOTjZ3i7NO9rM1lhqfKnCo7+znU+zNT9nS57pRipQXNdNSbaS1e59bfBb9pX4l6h44+M+l/Fj/hHfGXgXwb8YPBvwC8C+KfgH8BPjZrJ1L4qTeGIvEnxPtvEEvhvX/jTYW3w6+HOo+IPD3w61T4ra6/gDw5ovxJ8M/E/w540tPCtxoFhHe70q05VKsZuLhGoqcZUoVL35ldS96VrJqHN7q59bW0OetCKpU3BctSVOU5xrThy2SbXLpB3dnLl973bWd3c+T/ib/wUP/aQ8Fw3mqWHwf8ACLWGlfFD46fDywisvBfxZ+JGh/FDxz8LPjtb/CLwf8AfDvj3wimk6b8JPiZ8UNKWfVfBvjT4m+HdQ8OeLPGGoaX4G8OeE7y+F1NDz1MXV5fcpxUeaouZpz1hiJUlCyb5Zckfa+0leC+C3NY6Fh6NtZScnGm1DmhTa56EarqXqRalHnfs1CPvv472PZvhP+2D8Z/Et78DRrlr8H/Gfgn4x/ta+NPgn4Z+LPg3SvEngK1+IHwl0L9n34m/ErQfix4M+GmqeN/ihdWWg+JfiX8JPH3g3wx4p1b4jXmj+O/Afh7RPip4O0u78OfEXRX0Z0sTN+zXJFqVepSfs5KKUVS54zkr+7KcuZttpSWsUjKrQUeZJzhKNCnVcZx5vflV5ZRTjGKfuuLtZuMnaTbVjhfjx/wVLj0n4i6t8Iv2VfhBf/tAeLdAOuR+IfGMWl/FLX/Bdjc+GdTufD3iKHwz4Z+BPwr+NXxZ8eWvhrxRbP4S8R+M4fBfhf4M6V4uS68Dz/FweO9P1DwvazVxtRTccPRqVpxX7yX732Xn7P2ca86m3SnFS6Te6ulhI2U69eFGMtIRTpe0a3Sqe0lRhTTvf45SV9YK5xeif8FB/wBp/Svhd41+OPirT/2I/Ffgj4aazp/hz4i+AYvHX7RP7Onxw8HeKdSvrWy0vwPqHgL44fBu91aw8eeIzfWLeBvD3jTSvAVv41TUNIvtK1ZNE1ey1ds4Y2tOFSpKWG5IPlnTTr0asNL6wr0k5N3tFJRU2rRd0zWeFoqUaa+sRnNXhJ/V61Ka8p0akkl3acuRayR8U/sn/GP4E/tOftbap8MviL4d1iPwh8WPEX7aOmaF4I8ZbvD+tXNn+19afsz/ALVvgHW9L1jw1rs1re+fD8BP2gdI8PfEr4aeKtU0r7V4J8P+IfAfi6+0/wAUaPqkuGFrUa+JnTnG8ZTxCUZLWX1hUqimv+nd6VWDktOZwje712r0q2Hw9OUJK6jh25R1UfYOrScH2qWq0p8r6cztbb+ij4Ffs/8Awm/Zs8D/APCvPg54W/4RfwzJqlxrt+LrWde8T67rmuXVpY6dLrPiTxZ4r1PW/FPiXVF0rStI0S1vte1jUbjT/D+jaJ4d097XQtE0nTrP26VKFGHJTVle+7bb2u2/JJeiR5tSrOrLmm7vZaJJLsktErtv1bPZa0Mns/Q+WPjX/wAjXZf9gG0/9OGqV/JHjZ/yWWH/AOyey3/1LzM/UeDP+RRV/wCxjif/AEzhTyCvyI+sCgAoAKACgAoAKACgAoAKACgAoAKACgAoAKACgAoAKAPkr9p/4j/Hj4faBq+qfCG3+Fv2+18MyN4D0Txva634k8Q/Gn4v3n9rt4a+CvhfQtI8U+Bo/Cx1hdLtpNR+Ieo6x4is9CsdUutYvfC0WheGNf1q2+iyDLsszGvSpY2eOaqYmNPESwrpUKWX4Jxaq5hPE1qOJhiqmHm6co5aqeEnjbrDUcXTr1KXNw46tiqK/wBnVHm9n7kaqlUniMQ5RUKFClTqQqc0ouUrtS+C3XT5l+I/7T37XFhP+1X4v8CaL8Bl+GXwG+Ifw3+Gnw0t9S0Xx94t8U/Gvx3qcvhm18ZeArHVNO8Y+DdI0jVbzxF498K/DnSNdstH1+28M/EzTfFXhC90LxZJp82o2Pr5dkvDdaOQUMVWzZ4zOcvxuY4mVCvgqWGy3B0qNevhsbKNTC16uIoewo/Wq1NSoOeGqQlGtRcoc/DWx+Oj9fqQjhoUcJWw9CmqlOrOpUrVJxjUp3hWjGTl7SnGi4pJzhUXvOyj6vbftLfE7x74k+Hmr/CiP4fah4L8Z/GjXvAGkeAdT0XxBqnxE8Z/Cz4deLZ/Bnxd+O6+LNP8W6ZoPwz8KeEdQ0/Wr7w/ba94L8W6d4uWP4d+GJfFGg+N/jP4b8N6Dx/2FgMLDF0MxqYuli8Pl+HxNTEQqUo4XCY7G4ajjMFlc8KsPXxGOxtbDSlOVGjXw0o886kPa4XBVMTid1jMTVdGpQhS9jVxMqXLJTqVI4elKSrYyU6c1CnRtGMoynHlSmnJuzMP9mX9q74gftQ+HdUu/CGr/CPTpvDHiG98R+I/F7aL4r1DwzffCjXfHPiZ/hFH4T8O3nivQdcv9Q8efCbw/Hr/AIh+JGoatY+FPBXi27ufCdt4T8V+KvC/xF8H+AazfI8BlEsNVrUsydLGYRU6GFniMJTxFLNMNRjDOY4nFxw9WjCllWOm4ywUsNTxWJo0VUjXp4XHYDMa04LHV8bGSpvDwqUuevW5oVLLB2nKlOMPaqesYNyrXdHRuyW3g+g/tpftR6rofhHxv4nuP2evh34D134Z/tIftO6/rTeAPij46n8J/snfDeztoPhH4/1Gwt/iV4OupvGXxBvNe0DxFaeDrSGa38S+DLLxNd2es+Fte046DH7L4a4ehWxWEhDiHGY2njsl4ew1CFbLsJKvxRmMqEcXgOWWFxdqWDrV1l9RynB08WlN1atKdOM+T+0cycac+TBwhOjicVJyp1ny4WGmFq3VdKX1lq0YrW0o1F7m/r2jftafHTwr/wAJbqXxp8J/DnT7D4HfsdfDb4o/HDQvBia9e+Ipv2nviTYtc6Z8G/Cl/Jr2p6HYOLvw74isIfCTDxb4gnj8Z/CTVoPE01t4oW1n8t5BlOLlQhlWJxdf+0+JMfg8orValB06vDeAqVG84xEYUITTr4arh61GsnToN4HNI+zlaP1fqWPxMPaSqwpTjQyyjiKsKMZupLHYhwdLDw/eTtGzlSnTcZVIVp0+aS1hL1jwT8S/2i/i/pniaw8Eat8GvB3iT4SX2i/Dv4h6x4k8FeMfGvhvxv8AGjT/AAb4f8Q/E7R/BunaN8SfCV/4O8A+E9b8QWvhbTvEep6x461vUtag8S28ug21l4VsNU8befisHkuXTpSxUcyxVPGKeLw9Chi8LhKmGyudWvTwNbEYmpgcYsRi8VSw9TGSwtLB0VDCToypVMRXlOhT3oV8XipShS+rwnRrUqVbmhUqqpPmisRCiqdVOHJL2mHjVnzU1VipPmj7r8b+B/7Xnxb+M3xp8DeCoL34U6I+p+KPj9P8VvgdJ4V12++K/wAD/ht8F/EWtfDrSbvxt42tvik+kr468d+PL34eX+jWh+Glp4V1DwnqfjJ/DGs+KbbwxZeKNc9TMuHcuy/LcRiVDMqzVDKqOXZn7enHAZvmuY0li6tLCYOGW1pRoYPC4bH+0TzSpN1qmEpOpCtGrRqc2Fx+JxGIp0X9XhUlUxEq2FdOr7fD0KMvZJVJ+15PayrKUVLkUZfCo8ybOl+LfxjudL+PPjfW9e8EeEfGnhn9nHT/AISeHfg3bWcuuW3jDXP2qv2pL6++Geg+C5PENzqI8HeGgvhfxP4e03XLy/8ADWqSeHfCHxdsfFU2tw6XLq+knHLMslWyvDUcNiMZRxOdSxVfM7TthaeRZGvrf1n3acakJ4fMY/WVFVouusHUw3xYii43isS6eIlOrThVoYX2UaEVGoqksfipewhS51NQtyyUuRx5ou0pNx0PNPFHi3xt8LP2pfEHxZ8baZ4J8Q6v8NP2a/hl8EPCukfDmx1TwloPiv4qftaftBaJo3w6+Empanq+oeJZZW+H+rfDjRb+88UJbW1zpHgj4q3Pi7/hXWh2dytrrXVQ/s/NMho4PBYnFQoYrOsfmteeMnh8ZXwuBybKObF49vDwoOccRg8W4UqXuxjjcDisLKpiJRw9dYTnVwuNq1ayo3o4Wlh6VOhCUIzxGLxSjQw1RSlJ1KkKlpuUXFJTva0Wes3f7TXxg8Hv8Y9Mv9N+H/xn1+11Twj4B/Z2s/hnous+Cofib8dtYsfHV543+DrS6/458b2+oQ/Ciw8NaP4j8e/ES3vtA0Dw5ocnjg+JbHw/P8PfEhsuWnkOXYlZbUpyxuBpyhjMVnEcbWp16mCymnOFLL80vhsDH2Ucwq+1pUsJ7PF1p/uquHniKVSm6m88bi6SxPNTo1nfDxwUqUZwp1p1PaKspVJ1JRnDDqNOU60OWm+aVNNThK3o37O3xp+KfjHxl+0R4E+LulaBbSfAjXfA2jXXjjRtAj8E+HL7V/F3w+074k6r4aTTJvid8VJZj4O8K+IvA+taj4pudc0aC8bxsNDh8OxjwrN4j8S+bnWWYLDYbKMXldWpVp5tRxVSFGdb65OEaFerQhX9rDBZfGarSo1LYSFKVaCjeVXdR2oYyq3jI4qNGl9UaVSrGadOm/ZwnNTXPJy5OZ8zTils9Uz5a1T9r79pyTTfiJq3h/SvgpcN/wAKo+Euo/DXw/qXhjx9aPB8ZP2kvird+BP2efBfiLXz47hk1+38WeHYtI8U+M9P/wCEb+G2o/Dy38X+HZ9V1Keyj1KeH6Wnw1kKqYFYmpm1GjLMszpY6ssRhJWy7JMvljM2rUILAONKtQxDlg6DlVxUMT9SxuIjTjTjy0uGWYY7krSSwrkqWHVOn7OtzPEYiq1CDkq3LU56H7xU6dqkN5Sadibxr+0ZP8EfhNqWl/staR4D8K/DX4O+O7j4BeCNI8RfCr4o+LvBni/xt4V8Vaf4F8WWfij4saB4p8M+Fv2fvDOkfEi51zwTrHxE+LNx4j1HW/EOk6141j0/xBZah4dTxxOGyCOaYzC4jO6mPr4jO6X9pyrYXG4GnWw+DrZZLOKNLDZbiYVcXnOLeB5K1Chho4CpVwdfCVJ0qUaWJqU7qYudDD15YL2XssHKOG9/D4iVKpWjOn9Y5sQqkaVBRqYiSlVqy5IWgp63cv1fr88PcMTxBcSW1jG8ZA3XcSNuztK+TcsQ+CDsJUBvbqQOa/Q/Dv8A5GGYf9gP4+0RnU6fP9DyvVbi4MxG5Bu2l8MDGwGWHyE/P1fnIfcc7W7/AK1V2XqZs4HUriUgll2oWaRpF2nZuViTjIKqueE27VJXH8VZxSb1dlbvb8zaOy9EcHqF05BbdIQ42R+Xn7+M5MmQu4FfxPGW4BuTdkre6no7PW2i12d12N1svRfkcdLdyK7s4KNGioVClmUAsGbzcvtTJHmCIgnIySC23O7NVGLtrrbuiXSy32hfOmWEu/313yKy7WOJP3a5BBA3OEwuACDmhNilGKWj17XR+QH/AAWJstTXwb8GvFdncWtjFpHi3VtLtvJuhDqM+o6zp9u9vJYpgsxsYdJmuGkQxywq5cyZISvTymSdevTs5OVOLsouUVyvmtJR6Sty7rVo8/MGlhoyjJKpTxVLlUpRjzKtCcXKPNu6bSm7XajGTtfVfiX4z0Wy8N6hoiabFez30NvDqV7reqSXMVjqEF2IyY9NtbryvtsFs6zSLduYnvRONsQhjUN6tCc60Z8zilzSgqdNxbg03eMrczTtqlula90cOLpU8LKk6cakqi5Zyq1Ze5Lns5csbRbalJrdrlXNtqefaXquuXHi5B4ZuHtr7Ur65EM9oXs/tUV9O9tFbWs9r8qofO8lo4oCzvJ5ChSqE9MlFU/fV4wS0lslFrXptucNKVR4i9FqFSU5q/SXMmoqPdtNJb6v7v0n/ZM/4JI/Ej4+22qeKPipNrnws0+01dVg0nUdHjM/ifScxzXF9Z3g1DfYu0rNbxvcWV1IGEjNb7wK4cRm/LywwiVRcjvVafKpL7KV03brvfpodVPKIycpZg5wm6tpUabjzOF1q2ovluvRx63P1M0L/giV+ylpv9lyajF4615tPu/tl42p+J9tprSAKq2N/babZaaVsbdUZIRZSWV46OWu7q7IULwSznMNUqvs7q1oQS30v73Nr+Gm25vHLsrWkcIpa6Oq5ybe2qbSa8rNPU981T/gm5+yZP4buvCw+Fnh6209i4BaGRr227lrDUzK9/auwjAAS8AUhcMPlzxxxeKjU9qsRUVR7yvH12ceX8D0eXDumqMsJg3SWnL9Xpxdno/fiozWnVSTW97mDB/wTd/Zfs/DNr4aj+Gmj6ho9lGYrdtT87U76Bm3GSRdTuA9+WklffKGuAgJA8vaiKo8VinPn+sVeZ+a39ErX9FY0UcLGlCgsLhvZw+FeyjJrX+eSlNP0kl1Su238q/FH/gkr+zrq8F8NA0bVfCtzIFmjfRdWumhLsDlUsr15ILeCV0jLZjXy9h8vcBsXdZrmFKUX7R1LLapC638uX8zCWXZXXUvaYZU5Ses6blF+uvMtOySPx5+PX/BPT4n/Be5utV8OzzeItBhL/Z0RTDqlskrvFEpjWUwyIoz+9iKhw5QAENXq0c8p1bRrw9lPo72p7a6tvbTr/mebiuHK0b1MDWWKpvak4tVV6Wstf8AD0R8BX2mar4dvbrTtQsdQstQRwrW8sEhYXDKyERvbvNDcSqGIYRb9kr7VDPjPuxqUq0YyhNNO9mpRvL/ALc+JW89+mzPmp061CcqdSlKnPrCV5NejSSfyXbujLjeZFeaa5eJBEYygmO9hNGTHFv82aZpFSZo5EKho1aSKQAB0q+Renpp/VuhK5tVJyVrabfgzDnuLTe0gWVpEDJHshaOJW3Bi7P+4cA5I3lWdiCNxAD11Qk5X0WljmnyXu/aXej0009V+pSMpLKY3DiJgmfMYyLIcBt68Mm0GNsysWYAlA4JxZlp0K3lTGUKjRwqySiN3Db1SRQS48/FtCGKMdxy6Bsxr1wXW11ftcEpa6JdnLT5p3Sv9+l9ClPHKgbzVGHG7zGLFSwCndmRoFLJ8pOCVDERNhuKqO/yM2mt9779H53HvFLHA8zSRqsf7pi0bcMVfhnZ2H+rOT8wUMV5DdWldta/IHaMeZyil5yX+Zyer3D3Rs7XKbnkUNDHvVyRl0GFjCHz5Zl6NubB3qqiMtvTikpzkny04uTbWiXVttWTSba1WqV7rfir3qShCC5nL4FG7cpO3Kly6v3rKy32P7Bv2APgPb/AL9m7wfp+o+F7Lw9498WWEHibx2UEjaneahemaTTIdUeWWb/TdM0uW1sfs0UiW1tNHctHArzTyS/lubY2WNxlWalJ0oP2dKMuiSV2v8Uk2mt09FqfreUYGGAwNChyU4zaVatKG8qs4t3lJu94wkqfK9Fy6rnVz7PjuLgqY/LLee0nmBcJGNoVijLuY+Z5aALtGFG/n08w9Tlj3/FHQWMTvFkB2YMFRC5JwOEYgbgCylSPmJypBPBANSHZPTbvozt7ESLEhBGSdpKqPM2npl8gdgfvAhdwPJFbQult1Jeqd3pY9Q8GSGPXdPh8wsV1LTcqQpkBkuISPMJVgAq5IAIJUq3K5rPF64TFX0X1et8l7OWphNJba+6/17H3O3Wv5uV2k3vZX/JfekmYf5lS+/48rz/r1uP/AEU9dOE/3rDf9hFH/wBORIqfw6n+Cf8A6Sz9CLTH2S2x/wA+8P8A6LWv9CofBH5n4MWKoDl/Gngjwb8R/C+teB/iF4T8N+OfBniOzOn+IfCXi/RNN8SeGtdsGkjlNlq+h6xbXmm6lamWKKXyLu2mi8yOOTbvRSE4xkrSipJ7qSuvxDXRqTi1qnF2Z+fPx9/4JP8A7Jn7Rnxh8XfHDx1ZfEXT/GPxB8PXfh74gQ+DPHuoeFbDxpDP4GsPhvFLql/YQf8ACWaZaDwZpGi6Fq3hbwt4n8PeBPG1no+nx/EPwp4vEUnm8VbLsNXqe0nGSfJ7PljJxjyq1kuWzjZqL91pu1no2n2UMdicPDkpyjpPnTnCE3zdXaScXfXdO17xs9TB/wCCcP8AwTQ0X9gCD4uQWvjjQ/GifFCHwjYTweH/AAPrPgrT54fCF742vV8TeLLTXfiJ8RpPEXj7xG3jaaz1vU7C58O+FrHSNB0LS/DHhDQ4F1NtRnCYFYZVYKo5wnOX7v7PK23aSe0m7OTjZXVopRdicXi5YucJyhyTp29/TmckrXi19hLmUVJSdmrttXPcfg5+wD+z58Gr/wAZy2Gj3njfQPFfiXwX4p0vwN8SLfw74t8EeANU+GOs+JtS+Fl34C8P3egR2+hap8L9F8QaV8Ofh/4gLXPiHwt8Kvht8Ivh/pmqQ6H8NfDcdt0U8NTpqSV5Jy5kpa8rW1tL6bK+tjOrXqVbXsmo8ra+1tdvW3vNXdrK7bPo9Pgt8HY9H0rw9H8KPhsmgaF46j+KGiaIvgbwwukaP8S4tdufFMXxE0rTRpf2PT/HUfia9vPESeLrSGHxAuu3dzq66gNQnluG1dODveK1kpv/ABRd4v1T1RleS2k1o1/267px9Gm0zrfDvhXwx4QsrvTfCfh3QvDGnX+ta/4kvrDw9pFhotleeIvFetX3iTxTr91a6bb20FxrfiXxFqmpa94g1WaN7/Wda1G+1TUZ7i+u7ieRxjGKajFK7u2t273u/mTJOTTlJtJWSeyVuW3fY4O1+AXwKsb1tSsfgv8ACez1F7rx/fPf2vw68IW96178WGs3+KV411Do6Ttd/EptPsG8f3JkM3jE2VofET6ibaHZKpU1f3FZttrpeTbb7attlNyl8Um9le+topKKv5JJLyRw9p+x/wDszaB4TvfCPw9+Bvwo+EdrJfaxr2i6t8Jfht4E+H+veDPGus+FL/wTL8R/BOo6B4ctv+Ea+I1j4a1K60rTPGVjCus2dkwsxcPYl7V5WHpKLioq0m5O2jvZxvddUm1cftKjabnJ2SSu76Xvy63vG+tjg/hf+w38JPgz8C/ir8DPhvqXjDwxa/FnQPFPhjVviDpOq2mmfEnQND1bw5e+DPBmneE/Emnafaf2JB8IvB89jofw3MNq82mzaYfE+rS6z4y13xT4h12KWFp0aUqcHJcyknO/v2l5+XTQ0qV51aiqTUW04vlavB8rT1XVN76+lj80PhJ/wb+/s76DpfxSk+Lfi+61rxN8UNf0q81CP4G+Hrv4N/Ci08N6Xr194rn8MyfA3xh4r+Nnw41Wx1vxRqH9qvp1/pL+FfBEegeDP+FT+F/AHiLQtV8WeJuGllFBKt7STqe1nF3i5JKMHdJ3bvK7fM9NGkkrNvslmleSpKmvZxowlFKUYSbco8spJpJpcqVrtvmTbk7q37L/AAx/Z6+DXwfsvBVv4D8AeH9M1L4ffDq2+E3hfxbeWi6149tPh3b39nrEnhW78fayb/xhqumajr1jbeI9Yh1PWrv+2PEaHXtSN1qrG6PpU6NOny8kYpxgoJ8qvyq/Xfqzz5znUvzSk7z52uZpc2mttuiVux7PWpIUCez9D5Y+Nf8AyNdl/wBgG0/9OGqV/JHjZ/yWWH/7J7Lf/UvMz9R4M/5FFX/sY4n/ANM4U8gr8iPrAoAKACgAoAKACgAoAKACgAoAKACgAoAKACgAoAKACgD8VPjvqml/HrxV4a+LPgXwxcX/AMfPhT+0bZ+FNI8KfCnwP4Wf47aH8J/gb8bJ7LxrpvxU+Ksmk3XxJ+G+mfGnRPDvjzwr8NdL0fxd8LPBV5o/x6sE+It1q3w9n+IXjHw7+j5RhY5TCvhMXKksszDh+pUxVfG1L5diMXmOBpVsNHB4Cf1nDYitl2Ix+BqzlisNXlhsRlGZ4zDxqYqlgcJU+dxM1XnTq06clXhjouEaFNQqxw+GqwU5zlJNc9e7oUr2XtKtOpKLpU6if23+zr+yU3wt8MeGG+JfxG8V/FXxZa+I9V+LeqaVq7eGbf4deH/jr4/utX8TfFbxv4J0jQvCfh3Xbq18QePPFPivxB4cs/iFrnjX/hCV1OKHwavhuO2hhi+czzPv7Qr4mng8Lh8FhJYenlUJ0ZVqmLrZPg408Ng8NXxM8TVp831ShRp4mtg4YdYuXNVq88p8x6WCwUqFOj7etUrVYTliZQlNzw8MZVftKtWlCV7xjVlN0I1HNU4tJbXLHgz9if4ffD3QviN4O8E+Pfir4S8A/EK7+IOqx+CvCOq+DfBtp4O8QfEuy8TWXiTxHoHi3wh4G0L4meINWt/+Eu1i88Mj4o+OviJpvhLUYfDt54c07TZfBvg46CsTxRmGMrYXFYujg8VjMN9TvicTSq4h144KeHlRhPDVq88DRhOnhqeHxX1TC4eWMw7qU8VKt7SUhU8soUlOMKlXkk6so07UIxpuspRlyzp0IVnFKbSjUqzi9HNSkk12Pi79lD4VeK9WfV4G8W+CjP8ABLUf2e7zS/h54o1DwboV/wDDKe01mx0HSLzRtJ8uxlm8B2vifxcPAMyxRx+GbnxVqmpW1u+qWmg3ujc9HiDMKdNQrfVsdNZrTzlV8fhqWKxEcfCalUnCrUV4UsTGnh4YqhG1KssPTc48znKWssDQk1JOrFrD/VbRqyUXRTbUXBWi+WLlCOmkJNO71LXif9l34Y+JYPFsAGu6AfGOnfBDw5qL+Hr+0tYbXwP+z94rufGXgD4dafpV5p2oaEngR9W1XxRb+JvD15pV7B4l0Txh4k0HU5JNJubK0sFh8/zDDSwsoypT+qVczxEFUpKSni83hUpY3GVHpKWJlSlSjQrXUsNPD0q1BwrKU5E8Bh5wqwSnBVadKi3TnKDjTouLhCDWsY2glJLRq60uzgvEP7EPwz8V+IfHGt6/43+Md9YeOvjL8M/jvfeFY/HSad4f0/x/8KvDXw58L+G7iGXStHsfEev6U1l8KfBWoPpnjvxD4vi0bxDpreI/B7+GNane9rso8VY2hSw1OlgspjLC5djcrpVZ4N1pRwmPxONxddU6datUw+Fqe3x1aUKmCoYaSShGXMubmyrZZRruq6tbFSVatTryj7eXLz0lTjDTrGMacEovS657c2p0N7+yf4dbU/iFP4e+KXxl8B+H/iR4nPxD1nwZ4H8SeHND0XT/AIrGXQrk/E7RdbPhC7+IFtrU1/4a0bUNS8J3vjXUPhRr15DeyeIvh3qya3rsep4Q4hrxp4SFXAZXi5YTBrLY1MbhqmJdbLLzvl9elOv9WqUeSrVoxrewWNpUpuFHFU+WDjc8BTl7dRrYmnTxFV1qlKnWcYe1krOUdLxbTeiduZ+0tz+8dN8Mf2ZPhV8HvE9v4p8AWGtaNcWvwz8L/CuPTpNf1LUdOuND8L+KviF41Gt6s+pTXWq+IvG3iTxR8TvFmveNfGHiPVNW1vxfrl2mv67c3mvm61S658fneOzOhVoYz6vVdbHVsfVr/VqccRUq1aNDDqDnFKMKFClhcNDC0aUKdPDU6Ko0IwoylTd0MDQw1VVaLqxaowocvtZODhCbqe9F/E5Sbc3Jtyfvb3Zzev8A7Ivw217SviVaf2/8RNM1v4mfF7wj8d77xdaeKhqWr+GPil8PdX8Oav4A8TeDtF8T6f4g8BaU3hM+EPC2lQadd+DNT0vxDoOgaZo3jSz8T2NssVb0eIsfQqYCUKWC9nl+U4jJKWH+qxjSnluMU44uhVdOUKspV1Uqc1eNSNaLlzU5xkkzOeXYecay99OtiY4ty523CtBpwcL3VotJpNMf43/ZE+FHxH+EHiX4Q+NDrXiGLxl4r8PfEXxX4+1WPwxqPj3xH8UPCuo+G9U0D4ia3Jf+GbnwZqmr6ZL4Q8NaXZ+HL7wZP8OrXwZommfDW28Ew/DOws/B8BhuI8xwmPo5hh5Rozw+DrZbSowniVRhgK8JQnhqT+se3oXU6k5V8PXpYmeIq1sVKr9ZqSqDq5fh61CVCam1OrCvKpdOo60OXlqXkpRuuWLUXFw01i7u9XxD+ylYeIrf4WX83xp+M+n/ABD+EGv6p4g8IfFXTpvhV/wkkL654Ku/h5rOkt4M1D4Vah8E9P0PUPCV0NPfT/Dvwo0MWt1ANasJbTW7zVtR1LP+258mPoPAYCWDzKlTpYrBzp1505uli6eOjX9tLEPGPFSxNN1amJniZVqlSc5Snfl5ZeXQbo1HXr+3oTqTpV17GnKDq0o0Z2hRo0qPwRXK3TbUryve1odM/Y6+Hem+F/E3g8+MfixqOiePPiD4s8ffEiDU/G7XMnxKTxs2pr4i8G+OpV02H+3fCV5Yajb6ApdYfFUHhLQfDPg2LxSvhTQdP0aLoxHE2MxFenip4PKYYnD5fRy/B14YCPPgIUKtatRxOD9rOoqeLpyq3hUqKrCM4RrQpRxDnVm45fTjTnRWIxbp1K88RUjKvKXtJVHzSjNtXlBv7Ldkvd+GyW3f/sp/DnVPFtx4v1DWPH895dfHTQP2hbjTYPF13pejXHjvwp8N4fhf4ZtLmz0WHTZbvwtovh+z0u5g0G7uZ47vU9D0FtUnv9N0bTtMt8lxDjo4dYeFLBQtlOKyf2v1SlKvLC4zGVcdWlOpPmc67xFWf72XvOm5Upc1Oc4yv6jS9r7XnrRl9apYtxhUcIOVFJU4SjG16cUrJKzV3r2yLb9kDwHDeeJ9NuPGPxJ1P4TeKviPqHxdvvgHqWq+GZ/hdB8R9Z+IC/FjXNfgvY/CUPxVudN1v4mvfeNdU8Cat8TdT+HFzqWq6lp3/CHr4bmh0O3JcQYyUKUvY4JY2jgKOWwzNYaLxywmHwzwNCDc3PDynTy9rBRqzw85qgkotScpSiOW4aPNG03SnW+sOi5v2brOcZ87Ss3dxs024tPVXSZ9YV4R3nNeKpAmmRAttL30KK+cFWNvd4IPHP4j61+heHb/AOFDMP8AsB/9yIzqdPmeVX92IcNgOiAIXRU3H77DaqMuHYAbSxOFGTlsk/q8pOTs7bt6ERXNv+BxOqSwudyj5ihiKBshxhXjZ8ZCvH8yncJMnPG3JKNTiL3aivlCNqmQ5CMFbBAGGBY5Iz0B5JwR12n/AA4/9u/kzoXwx9F+Rx91FDMxZm2kgFRhHBGOjbiCpIIIHbBUDcCBixxdne1yWBpEYLdNcSNvQQBUj2BQuw+a7OAI8MfmUksoG0A8Bg7vVo/KH/grlYX7fBn4ea9b+F59UsPDnxGgudb13ZObbQdLu9PvLILfwKqQSWOp6lPZWTSXpfyZ3hFuFmkV078t5XiJxcpQlKmlBR/5eNNy0a2cbXt1sk007Pix7lHCucYxmqeJw9SpLrSp8lWOz35pNRk0moxle8XqvwQ8QXOgWPhSwi0u+1+w8QCXUdTvL4t5lpfaXqlvYrZ6fp9gU3WYRo7qC8leZkvI7hYseWFD+7RdWVVqcYOm3GEYpcjjNW55VLWcnKKdmnZSaT7HlYidCFHmjOoqt3XcpSU1KnZpwhe6iop6J7qN0fpf/wAE5P8AgnP4r+P+oeA/j38SdUtbL4W6RrMmp6bpcFyy634j/sS/221mkUFkLaw0s6vb3cV4HmjuJUjd4YlNyJhx5hjYxlUwtKEk0+SUm9FtJ2u79bO9+vSxrg8PJxpYytVU5TXPRpqPLKmmml7Tvde+mv5l2P6wLO1hsLeG3ighVI4FiRlKtu2/KI94G8sQdzM+4gru3OTx4mkI2VtFp5+b82ehKUpNyk3KTd23uU5sDdE8mwCORjEsjMcZ5b5j8uSVLfMpbGAfXGUnJ3Jvrc567WJJ4xITM78yHaV9R8ifKQFIypw2CCSpGco1i7q70Kl5EGVmzIRtCrum5kHI3Hbs34G4dRvCjLZJJqPxR9V+YzhdahVVlDuyJHCjtmREG1QpO4DexO0r0GWB+ZlwDWlTdehrHZnwX+0DqFjdW1xFe5RBEBAZFt7gEhmUMFlQgRhN6xiQfxklVY4rjlJy+T/rc9rAxSimte/Xppt8z+f74y+EfDF5qWovGjOWv2dpvPle6Tzi5UrK0ENz5iGCJDAsksUKbiY2Ybn+gwNerFQjfRd/+HPDzLCYecpXilLT94rc2v4duh8E+JNBt9Kun+xXBaIrNIzEyvNvikkVd7vNj5XC+dIu0sSy+UyhS30dCrJxvLrbf57fqfGYihToz/dprm3u29rW3btuzz2UNeyS7XQxOyfKGEbxIi5lmLh1a7JYFVHLbVO7cEO3sjJq7Svf5/kebJKWjdnfbr9xXuBAqmzgSVpGcyuBOyqpG/O4bwEkSFVk27o0ydpILFTtGTk3dW07MiSjGKikr81336/gQmdEje0kVGESK86LGnHBOXEinJjXzd2FkkG8sr/NimopNtX1/V9Cb3i07LlV16rTv5me+XgZ1IDOkwM2fNTHXdEjxbsqmfm3lVbnJITFIzeqRk6goaDYjSxsoUSgkR+ZncBtXMxAZtq7/NwQF3qX3MNItp3S6GFRKUbX6rY/S3/glp+xr4F/aU+IfjDxf8UBqF74S+E0nhu4tdDtbpYLPxN4l1O6u7u1sdZnW3nnk0WwtdLmnu7K0lspbq4urFJpxa+dBdeDxBmuIwVOlRw0lCpiI1FVdm3Gk043ir2u2+VuSdr6Wdj3uGsow+Mq18TiYSlHCVaCormaU6koSnJT8o2TiouOq1urn9Ulxb+SsaxopCny0SNI/LiWPAjAATYqIpJQfu48gZwMV+fbu71f5vq/mfov4Lt26FNYoncpMISu0NnyyuNuXABy29sEjBZckllCnkn9f1/XUDZ00qzBCSPLO9sAIAWO1V28SAgAkDjoeTnaHH4kHQ6+zKqwKF8jbwR0Vdu4b2yrFiA3yoDt3ZfBrf8AzJls/R/kep+EXK6zpBSOI/8AE0sQ5TLM2bmIK/AO1VAB5IAxweuccZ/ueK/7Bq//AKakc72fo/yPuQ9vp/U1/N7/AEj/AOkoyXX1Kd9zZXn/AF63H/ol66MJ/veF/wCwij/6ciRV/h1P8E//AElnwvbf8HIX/BN2G1gSbUvjf9ot4liv4bX4R6lqJ0+aA+Rcx3c1hqlxbr9lmjkileOWRA6qqsTLB5v93viDL6VoVfrFJrT97RlBOWnMoNtqajdXcbrVO9mj8ljw1mU489JUK0FFSk6VaE5RUubl5oppxbcZJKST0emjGn/g5S/4Jmi5e0/t340tcRZEyRfCe8nWJxK8JieSHWHjEolRoym/IcqM/Om6p5/gYRcrYjljvzUZ0/u57X+Wwo8N5pOShGGHlJ6JLF0H9/vaGmv/AAcdf8E3WtJ75dX+NJtbUy/apj8KbyNLVYd2ZLp5NYVIEkZfLgLsGuZitvAsk7COuSXFmUwn7KUsTGbipLmwtWzvbRNb/wCWp0LhHO5Qc40sNJJ2ssZQvfzXN06lvTv+Diz/AIJzapMLa01H42tcmaaAW7fCXUFmMlu7xzEodV3JDHJFLEZ5AkPnRtEJPNKxtNfi/JsNFOtPEwVk7/VK3Lqrq2l3f8tSqXB+eVrclLC78sk8ZRumviW/R6X0N6f/AIOCP+CfdvO1rJd/GsXCzxQNCvwm1FmV5mSOJTjU8b3kdY1iBM+Tu8nyyHPKuPOH5K6qYxq3Mn9TrWatdNadf+DsbPgfiBNr2WE6/wDMbR6Prr8/1HXX/BwR/wAE+LKA3NzqPxjjhF0lizD4X3cu2+kZlWxfytWfy7z5S0lrIUuIEKPPFEksLSFLjrI60nGn9dnKMXJpYOrst+nS4v8AUjP1bmpYRLyxlH/Mvt/wX4/4J8qiSf298UDE9vPc+aPh+fKjjthGZ/Ol/toJA0Xmxh/OKKjMFZtzKDlLj/II6SeNTvazwVXR3tr/AF9xa4Fz9pNUsJZ7f7bQ9P5igf8Ag4I/4J8AWzrf/Gd4bqMyx3C/Cu9+zpGs720jSzNqipGEmjZFBObgDzLQXEWXGv8Ar1kXve9jLxtp9Tq63Sl+T/PsL/UbiDmt7LB/+FtDtf8Amt3+4vXX/Bff9gCyCNdah8YYRJKkCf8AFsrmYyTSiJo4ohbatOZpGjl80rEH2RxXBkKNbyquceP+H5bSxttf+YOr0un+I3wLxAlf2WE+eMo//Jf11KVr/wAHA/8AwT2vbiO1t9W+LrSyySxRbvhncBJHgg+0Sqkn9r7D5aHax3YE2YMmZWRdXx1kCh7Rzxij/wBgdW+9u3cmPA/EDdvZYP5Y2j/maf8Aw/x/YD2b11D4wyDZuVYfhffSyOfmHlrHHqbN5hKOqowUl0eMZlR0XL/iIHDvSpjL9vqdUv8A1E4gtf2WF/8ACyh/8l30NGz/AOC7v7BN9OIIdZ+Kas8bSxNL8N71I5Y1MYZ1c6lhVUyxK5lEZjaRVcKcgRLxC4ei7OeNvv8A7nVJlwPxAv8Al1g9v+g2hp+L+8tL/wAF0f2EGeCIat8U/MuC4iH/AAri8KMI3eN28xdSaMKHQANv2lXSTOwlla8QuHGr+0xml/8AmDqk/wCpHEH/AD6wf/hbR/zHN/wXN/YZRLiV7v4urFaeWbmR/hlfxJGk1wtrBMpl1FPtFvNK8Rju7UT2phmgufO+zTJMZ/4iJw5e3PjNf+oOr/kH+pHEH/PnCf8AhbQ/zMyX/gvJ+wTDObeXUvi0km7y9r/Da5VzMVUrCsL6qs7zP5kIjiSJnlM0XlhxLGzbR494fd3z4zT/AKg6v5h/qRxB1pYNf9ztH/M8d+JX/BZP9jbxPrVlqmk3HxUlsxpdtZtJL8O7yEpMt1czMGR9QDFVF7bxkoGPns0ABlRkH4D4lUanFPEVDNMq5fqn9j4PCXxbeEn7WhiMdKolGqve5XVSfK3y6X+JH2/DeTZhlmBqYXFQoqo8VUr2pVoVfdqQpQV3C6j/AA7q++umh5p/w97/AGRD5gEnxRYxNKjBPh/cP80S7mAKakyjI5VmKo4BZGZBur8//wBVs1/6gv8AwtpHv/VcR/IvxNk/8FXP2V1Xe6/E6OPykm8yTwK4j2SMVQFl1RgsjDY4hbbKY5Y3CYLbY/1bzH+bBf8AhZSD6riP5EOT/gq3+ypKHaGT4jTxxuyPND4MDwrsQSO5l/tYRmNUJJZWJypQKZCqMf6t5j/Ng/8AwspB9VxH8iKcv/BWj9lCGaWFx8UleK7axG/4f3MQmuV83KWpm1GMXSsIZTHLB5kUpjdIneRGQNcNZi3bmwe3/QZR/wA1/wAAPqtf+VElv/wVj/ZTuXdI0+KPySvAGbwHJtaSOBp2GV1R/LBCPGhm8ovMvlKCzRh2+GcySvzYP/wrpf5h9VxH8i/Esn/gq1+yoomJm+IqiGMSMZfBbW+4PJNFCqfaNTi3PcG3na3U7TMkMrqAI32z/q3mP82D/wDCykH1es9FG8luumnn66BD/wAFWv2VZnkRZPiSDG0ynf4IeMbrdFeZVL6mA5RXXATd5hJEW/a2KfDGZpc18Hy9/rlIPq9Rbqz/AFJW/wCCqf7LSStE3/CygUyJHPglljjO1nQSO+qKIzIqv5YcAvs4/wBbD5iXDWYt25sH/wCFdL/MXsKnYVf+CqX7LRgkuWb4kpHFsDiTwPKjgyRrJGpRtSBVnVhgNgg7g4Uo4W1wtmkubl+ptRtdvGUl8TSX4tETg6fKpby+Fd7b/ky5B/wVE/Zgn+5J8QyNofK+DHYhDKYQxRdSLgM4woxkjLYwDjZ8HZzFarB30dvrlJ76r8NTH2kVLld7+j7X7W29B0v/AAVC/Zgh2b5PiEd/ePwcZAo2CTcxTUmGNh3ZBPFT/qhnP8uD/wDCykXdPVPT5/5EI/4Kk/svkMw/4WSQrsjEeCJiBtxvYY1DouQWJxgEdyBR/qlmy0l9TT/7C6QEP/D1D9ln99iX4iMYWVHUeDDuBdQy4B1QFsg/wgg44JyMz/qpmt0r4PW2v1yl1fRdQW6RSt/+Cr/7KVy1ykb/ABM32jKs6nwLLldzKoKgamS4O9cbcls4QO3y1H+q2bXa/wBj0f8A0GUu3oVJW/Mut/wVQ/ZbWQRFviNvZSQD4NVc44C5fV1XczfIoJGXwpxmn/qtmvbB/wDhbS/yBRun5Ew/4KkfswtFJNH/AMLHdIldnYeDDgbIzIy86oMOqjLLn92MGTapDVUeEs3nflWDdv8AqMpdSRX/AOCo/wCzCkZkYfEjACthfBZZyHBI2xDVPMdhjayqpYN0BUZqf9Vc1/6gv/C2l/kH9f8ADlBv+Crf7KCNIkl54+R4TCJFbwigKm4l8iEMP7X3KZZ/3EYZRvm/dLl+KP8AVbNf+oP/AMLaX+RUla25cX/gqX+y8wZg3xG2oMux8FOqIu50Jy2p/NtZCpCgtnAAJNH+q2a/9Qf/AIWUv8iSuP8Agql+ymjxRtd/EBJbhGeGJ/Bjo0xSJZpFiDakokeOM7pAD8ihnZggZqmXDGaxS5pYSy0s8fGSXW0Iyk1TjZaxiknLXTYlKzvaKbvzWik5O+jb8lpb5jpP+Cqf7LEeN8nxIBJZVx4IcqWUlSN/9phVIIbOThVVnJ2gkNcL5q1dfU7PVf7bS2exRBc/8FW/2UrOKSe7n+IdtDEAZpZ/BypFCCFYmWQ6tsjAR0di5G1G3Nja+x/6rZovieDS6f7ZRd323X9dCkr/ANen+Y5v+Cq/7K6qrb/iQVYMwdPBEkqlVUuWUw6nIWXZhsqGAzhipDYUuGMzirt4O3R/XKP5X/Upwf2dWY8X/BXT9kie4vLaF/ifJJYgmYJ4Dd3ZxbyXPkwwLqpupp3SMpHFHA0jyvFGEzItTHhnM53s8FdP/oMpa/16AqVRu1vwZXX/AILAfsctGko1Tx+quwVRN4Qit5SC80QkFvcaxFc+V5tvPE0vk7I3ifzCibXav9V80Su/qaSv/wAxlK/3f13L+rV3qo3XTcsp/wAFdP2RXupLP7V8SFljW2YFvBJ8mUXSgxeVcJqzwsQxaOUF1MDxyGYJEhkpLhjNOWEm8GozcuV/XKWvK5J/jFgsNWfMuX3o208nb9O1ykP+Cwn7Ho09NSkufidDbvP9mKzeApY5opdquBPEdULRo6upjm5hkDDZI2aX+rOZc3Kng2/+wykv8w+q4j+RETf8Fiv2OUXTXe5+KXlarcraW08fw7vLiBLhk8zy7mW2v50tsR7nLykRkRyhGZoZVS48LZpJyV8EuVc0m8ZStGOrbfyT/pB9VxH8i/E1bX/grd+yjeSpFbW/xak8yR4UYfDudS0qRxS+WkJ1T7TKxVplBhgkAks7qN9jfZ/tES4azCN37bL2krv/AGynfrtpvp5D+q4j+T8/8i/d/wDBV79lSxs5r65PxNSC3kijm2eBJp5UaSV4pP3cGpSMyWjoBdSR744vNgCu7TRhs4cO5hUbUZYNtJyf+10lotWw+q4j+QYn/BWP9k2QjbdfEUKZjblpfBElv5cxIWOOVbnUoZImnPmfZt6AXPlSfZzKdoYlw7mSe+D2v/vlIFhcQ/sJfMoH/grp+yIJpbc3nxDE8SxSNGfB0Y3RyyxQrKkh1gQvCrzL5lwJfIjjDTPIsKtIL/1bzGyfNg9V/wBBlH/Mv6lX7L7y9H/wVi/ZRmW2e2l+JF0l4Lc2z2vgaaZJBcozp+8XUhGoUBVdpGRN8sKo0hlj3RLh/HxteWE17Yyj0t/mH1Kv2X3lab/grX+yhAkEjJ8UWiuPMEM0XgNpIZGR4Y9kcqasySs7zxxoYmdTIWQsGilCEeH8fO/LLCaW3xdJb3720D6liP5V/wCBI9L+Ff7dHwM/aV17U/Avw5Xxm2uaFpC+LL1PEXht9AtX0qGex0+T7LPPeTG7n87XbHCRRmGSJ3lS4ZVXf9pwVleJwGKxlbEuj7OphORexrQrNSdSFuZR2vfRvTR9jCvhqlPl9pZXvazve1v+Aep6lcqQ+15IfmHzImcbhhGAbIBZQ5wAWDAknLKa/SGtX6nOo26nF3lxPFveMLKjPhDsf/loCIxlEPfcQrBSSeozWqXIlJa3Vrbb6msVf7jl9SuEdT50QAIc7yCATEdxVk3EqxfHoQNvJDYMyndWt1Noq+l7WX5HIy3EcgRCrQ7nHlhVL9Wyy5BA7bQuT1JBDAqc2zSMbO9+hYFy25GjYfKhVopFZXCAgBgWYZB4ZMKwbOQTk0FNXVj8zP8AgrD4/ttF/Zmt/C8lyQnjbxvoOnXMccVw32y10ky+IZLIyKTHA7vYRSpLNmNJIEBWTfXoZbCUsVCUf+XcZTl5KUZU4td/faODHyp0sFX55NKo40o2Sd3zQlJNdE4373P5nLHSbm+1+x0OOaVk1i9tbbTAGju3kW7kiW0gjEVwBLu3RI+zLmQswtWZTHX1DmlF1ORc0YuW7V3GL1/7eav/AJny0YudWFKTtCpKMYq17xsk/Sy/A/vM/Z4+Fvh74E/BP4dfC7Q0kFh4P8OWenvKUjhub7UHZrjVb64RPLhWa91Ge5vJ5FIO6XkDhR8XUqSnVnUlvKbl970XyWh9G4qDUVtBKK9IxUV+CPco3ikUyCU5xvEe6JwduSVXDEjJ+UfKcgsAdqnA1zJz28vTzAx72fy8uzFfNyhCtlVV2QFMIysoxkqzKFUALlQSlZlRjez8znoG/wBLO9yoEgDESMUERJAONpCqc5DZboBg7gKZo1o13Rpajd7LfKiMIwIRXwHV0JLcgBcuSQysQFHOMnNC0afZhGNtPM8A8beJksoJ8yxI3kqMiTcpAd3GAvADFQQSB8q4ORxRVqO606PqddGmpyUb21Wtj8s/jT4wtNQluZJ5EeBnuoV/1jSlkEkrYikcErAiu7NvKQhTJlHCrXKe9TiqcFyrda9NUfmF8Q9I1G9Gr6nb6f8A2homnsPPuYpnvZ0uvIfz3nkjiC2qu0Yh/wBIaMiQ+VFGFbfXu0Jxi4Rb/eO9o9Norff8DxMZTvGpU5VKmrLmene+n9dD458UabDcvLdBktHiWeMgs481APNCL5rBFVre2LeY06yqWgtpEM0kKr7dGUl7jd/PY+WrwhNOdkrdN73PA9WtrGN2vEtg8LRSeVkLm1VZXHnMrcSRuhD+UpITAB8xgxHp0+dLl53p/X6HhVowb9oopqWils01vpY5HUbOSDF++xizI774pA5GUaAhVX928rOvlo5CDH74iLcK7ITb0fRXv32OSrSlFKo/tWX4f8A5y4uivnJdqu2VXJEKxkDeHZRiKd9m1gqv93cxZSBgg7cuiZyTqKK10V7X+/8AyHSXIjRJHCYa2ZB/yz2lo8/u2cbX8wZjUkZXaXLHliktQ57Qi0rppJeltzmbxpZSpjlLTtgyxynPl71D7VKBRkBdxkAwmWy2SFranv8AJnJUkuX3Ze9daeXU/oF/4IXWEX2L9oLUm1m9ln+0eCLSXSZNw0pVkHiGVtSXIPmXkjwy2ytG4CW+8TK2YSvxnFjTr4SPKk1h60nPq069FctraWet738j7zg6D+p42o5tqWJoLktomqNX3r+ez0sfvZdugkKoygkoPmy+CCcqQSGAwCMbNpAJBPWvkD6//hiv5aQJLFEwMszFCRu2An+BGGeSCNoUALjCnOMgi9Y4QnIJX5U4V3AYIMnIZg2Rn5iCT1b5uS4/EvUP6/rQ7Kzmt98fJLGIbMELtOCFZwcc7VwwcZPBwpCldyXqn53OtsNb0/wvDN4n1GWX+z9ARta1D7NF5ssenaUDfXkkcJkDSSfZ7WQqm8LK6hcgMGrPExdTDYinH4qlGrCPrKnJL8WZOLvyx1b2823ZL7zh7z/grz+x1ZO0c2qfELfGLjzETwTK7RfZC4uvOA1E+QkBQo89x5Vv5rRwCUzyxRv+FR4dzGSUmsPBNRaVTEQpya5Vqoys2t1fumt1Y3hl2JmlyxT5rder6fkddYf8FM/2YvEVvNDpl541d5rZgGfw7aqkfnSXNkDKy6vIsZjvLee1lDkGOaFww2jcZo5Ri6OLwylLDt/WaFlCqql17SPWF0nfp6dyquT4z2FaUopKNKo3a+iUG29j+HKTwuo1DWIDBFJf3mp3ttJHukMs1hazRXn2aKKFJ5Lu61KT7JEr31tdrhrc20MVtFb3UP8AROLxt6tWd2qSbkn2bnOm1a3/AE7T6b26XeGDwkVQpJwoqvJRjK1qXPTpUaNpyspc9SPO+aVlzJra2tKx+H+m3t1NJHPFG1tGZI306PUp7FdVhaN5bGSxmWWKO3gj3PcBmVYY2aX7RJdLfQz8tfMK2Hpwi6XMpOUWq7pwrRhKEpRrqc5L4XB+4r36yjZX3p5XTrynU9suelGM3Oi/3MuWUVOlyXV7qSfNzaW+Ht3sfg2Oz16bSNPiS4u1V7aKe2t7i5uoprgmFo5PtdxA80jw2tvDIz3dvCHTTnuFu9NuY5LHx/rcqmEWMlJxjpPkhKyqQvy3Vk1zczT0TueosNGOInhYRjLeDlOPM1K3Olvtyrbt5nYeFtA0rRr6QKXt40ubjT1lWKKW1Ntfx2Fx5unTSF0S0mkgnuLkXN9HHcSSvNBJCNPvlueDFzqV6SUXJ06t8RZ1HJwjGX7vng4rlcIT5HK+jbVtdN8PQhTqzVSPLy8tNP2ShaUrSkrqTunJN2srrXS2vsGgeFbHSvD1/q067njgtL2aa70mC5LWyXUdvdu+lWsTRbvtF5Kl5EyWtlJcKlnfSJELmSLxKteU8RChBWdTnjDll8U4051LxlbTmjCSTtopX8n6v1Wmoyk4px5fdfrZp9baXe/zPN9b0PRfFuv6o11fKkdxbW1xN9kitba0tpYtSisv7Hs7dfDqWN3eRsDmfZIsiTygyXv2PVLx/YpVKmEpUp0MNWTpVXzRb5nKMqUZqo5WXPCXPZyavs3vZeZ9VhW9yrK/OpWlFXUeWtOkoX5lyztG/k7rpr6hbeAdMvLVNLRNQhj07w5N9nkvJLJbTT4JcaaPNJawuNRW7FvIsdsi25uLgyLJdvHGvl+PLHTi5TnyS9pXVNqD5XLmg6vs1Ts+Xltb4nfV2Wx6KwdOHuJNcsIu0nzys7LWWl38iSLwh4ci8Ly2mmRLDqcOq2V3p1+L+7uTBpKQJp0scK2ktveNFa6rLe2dtlZzFdQTkJcMRd3EPFVvbr2lOahODioz92UZxvNXVn/y65UtdY2l1sj6rB7K7+7+tLmhceBtNuLK0djJI0Sl4xeRSJie+tp0W0vo9PeG6vJQ1w7LcSRCS2tHnnleKKS9nu4WOqc0+RumlFJx5+W8YzjLm5+XS80o25XfvrofUkpOU4tr7KiruN1yvS6ve/lZd7a81pPwp0nQknvzaw31pNc7JrtbuS4R4Z7ZvtRRQLeHzb+eVYFS9b7SUsLeGHypoREOirms8SqcIJtxtzR+G6X37pXv1vfrYzjlsYOUpJXf2lrZaW7a9Gntt0PQtB+Hf9pweXNp6HTIobWOK6s7F54xD9qN4k0y3q+bvjtbtru2tm33c0ttLMLWKCVQnHXxqTc+e05P4eW9n/ivrr5I0jg1bRcy+78Fc9J/4Vhpl55WmW1hHJdwXau013qby2t7cHT7Bb2KC4hsRdW8j2d4JjGb5ZnupriB72CFrG7bmWYyg+eVR8qVpPlTcVrytK6Tbd7K62euuilhOnJuu518Pw7sJotCMFnpENla6pqZETQ2lz9g+Q6lb3ZkFvqCQuAssElyW8uTyDNM0dzdJiI4+pF1m3NScINxcfelFylaCSv8S6+drOxm8Fpbl+Zn2/w4MBktrGGaPSoZHja3uIopIr+xu2jgEWj3M8tg1vp2ns1iukh3lU6eE0zybJNKl0+x0WNTs5pczScP+nbbs7q2raVmrrTZ66SsFZO6vu9rf57f0jX0P4TadqVxF9mS5nvLtobxmlWI2zIbWeaNmto7m6a0gjaFBcPHYRW32d1WSa7HnNbTPMOSmqkpUuVuSfs942dveXRve3YX1a03H2c0lb3pJJO6v7u97d9NehYm+Gdmlp4gsGuppTezQXCxpFHBHBpy/wBpaVbPal5LaTZcNJcLbvCksDy3s8NlM8qERix8vcblzRjfle3NtfSz7Lq/Xu5YFvZW+V9/mv1OWHwumsZvD1hJB9mtdVv5GtrbF0khjmEktvHBcQLFPZTwLBI8drbhbXcY7hJ5GhkE/Q8Ypxq8s7eyjeVS3wSV7x5evrfpsN4RL4la+2m521l8IMy3FrqOoJHFBaXGoWS2d5cC9e6ExuZre4slFq97p1neNftLZ/aN9pGJcwvHcSqnO8wkleMlG8oxtprzXV/lbRdbk/Vv7n9fcOb4c2el2El1NHYBY7BXv4FeWIJDpkNvPZWR+2TPYzNE0ixzac4tBJA6RSXc5SCO5SxM3JRurt2j5vUl4XmXwW+//Jf10M3/AIV1a6ro11dLBod7YtFNeXuopewlAzX15ZahY2eowCIwW1lBZzWuoGS7totLQNLHM5SWO3v6zOnUlTlGaqJxhyOOrlKPOmtfhcYtqXoraijhoJObd4puEpJXjGW1rt/FdWtbvrprwdj8NvFWmeJXjtAbi11CwvLx1hktRdy+ddG2to44XuLqJLdng86WWxts2kNlJdvYwrNb3E3Z9boSoN1JOMoOzutYpJr2lrqzvZcvTm+LRXUsHJS2irq/vOyTfTRO71302vax9AS+E9OGlahqGoWGk2FhYRxi0nvYoJzLe209hdQaRLaNG11cXMt5d6lFolrCS8t0bFoMLPHJNxKtUlKEItzlK17R2T3b12Ta1MpYRvTkTs91qnurrbTz7Hk7nwzf6q88miXtvYRTRwXgMMAllubS2jMxlWaa1ubbz4oYfs8VvLMsW60d5/tcTI3pyoV6ainUptuN4patq39f0w+qx5VF6W6ct1+Z6SPA+l3T2SXSO9rPqy3luLiY3NuLo/aNTu9LSKVkdWjinvU+yQTX32QQwwxpLZ/JFzLE1Yu1k+V2ndaRv3Wl9+61MZYeCbSs+i91K7/rQ2Z/h5oOgadBc3kV+lrqmoSx2jYvL+dINNaI29vcXAGrMsEr317c26ASQW8LweYI71Mt1vMKVOlGnOomqlSVmo8qvThTlpG8us2r3+zfq7ceIwspzUPZ2lCPNa+/Np2091819e3mTw6VoE7uYbbVYpI2FvIy2VzGVinuZ4WbzLm1VyifZoHmWF1Gwwy+YzK8baTzKk4RtVnOUvswVpWi+ju9ku2y+ZyxwE4yUeRJK+rlZa66+631IbLw74M0a3vEttM8QBLm9n1O4LxzTPdahfyAzSrcXd1cYeZoVMY3yRR7RCiZLA5/2pRUWlOu/JwTd+1+b9PIp4Cbd/3aX+Nv/wBsRTv5/Ccdw1vNp+szNBZu8bwWEeyKJpIWWF5EuSWkePa6/JuYRSwx73DATHM6dub97pr8G9tf5vz0BZfU6RUvSV1+SKieCNE0gtf3mg39p/wkNrDfWt0ySXd3cwx2626i8a8viLWXc06W+nliBayRO4ilkWJqWYRpPnqKqozXMvcWq1trfrtd7AsKpqVklJNw1e0rKz221TuYF7o2gabrzXsWj6oIdSiW2uJZLWwUfbY41dIy6ThmMnnLGud67pZpHZTszyyzWnCvGpFT9nNODvpJSXNLSOvNo7LWOv3m8cHKUFCXJzc3xJtq2m90rdW99D0fTPgnpv2bT/El3aw29vqFvbMJ9Su5zIqXYjkit5Yo7WaMzI0LhEsi6zSqyKzKF8z1qSioLF15whRnrCVSt7JJdpRVOV5P12Zxyptzlh6fPzJ3fLDmi3bdS5lo9r2O0/4QHRde0C5sLyLSrewvrR9NWaL+0Nsn2nzUlMSxxWnmozSiN4omS4Z4pvIlUswRVcdRdOpGdbDQo1IuMJqpUqcq6tKFB+W8o+VyFhakJRtGrKp1h7Pltb+9zv8AIyx8MksbWwhgHhs+HLWG3s7W/u7S8u5xc28LCKNYYJLdpZGkVIjFi3+zJFv865IU1q8ZRp0KcnVpOjLkpQqx+sPmkr2Tj9XVr/4mL6vUdRrlrKpP7EVa1u75tb9NNPPpz0/wZ0myhvfGdtZwXzTmB7iawtLmGe+gtpba3VIWv7qQ2tvFLezyRlpkihVJZFM6IprkqzhGlPFUHF0NLcrv63dvPz07WNYUffhh6i/ea2X3X/r/ADOZn0nSo12/8I/qaiW4wd/9notuIU2qkwF1coq7YhKrRygBzGVVCXZeCOZRm0lGq5Pb3F/n+h1f2fHvF/4ZXfz2sJp3w2TXNVl1TT/DMsy6XHJ9rupFszeXrfZzAllpbBLjN0sDxXEscQgjO1PMLeYsLixNSpJzgpcsObmUlyv3Vqo/FzSurJWV1d36NLD292Wql7sbbJ73b6Kyevp5nOSR6ZNcbY/D5jRplhCvNAUXz22nMkn70BQsrSFdqsDHGGzG1Zf2vDS6afWLesX1T00a2H/Z6Wmje2mq+Turrs+pg32lTG+mvNR8GmXQpri3g0x5IYpInmaIu8j3ElrcW80T7UgiC7cF0SOQFlljUcxVRyvGXLZyTeieqSs+u/Yr6nHaLs1vp0279zWv9LvRpEt5b+FGg8wlLe4uL3EaLdJm0eBzZmNnIYNE0kTo2xZnjKH5ZeaJuOkoKKsr6p+j87dv8io4OMnazct35vS+n/BOH8JeFBqXibWrj+xNRs/I0lr3bpV4JtRkutPWRNkEwFlaW5vIJbuxme5liVEuA8M3mBIKzjjlKo1CcU6sldS0T8767b7a7HRTwfI7qPwxk+q0SfyOt1/wcP8AhIURILqy07R7rR5NQRbzUInijs3s7l0vn1OJ4LWCS9uPs8011Ct3LBJq0t3bxW2oefe9EcbNU5K8eacp048keZtKL5mp3jfRO6Udk02d8cDzKMn7qaTel9+m69OhV1bwld/aLUWmnpc3uoalNcXMUdzA9iyz2TagmkywW0OnXt0mjaMbmOa9eeGxmmhmYWkqzQWVryLGRad6rhCLpqMX7jiuaMJS5td6jeltea10afUklpZ/3n7q+fxW7dbv1Ofj+F/2mzmuP+EUfT72W/a9tBb6Ojw21suoSIhe5F/9odLWC8XTfEJsINLlk1KF0sXaE2rWu08w5ZuKqtwS5eWb993XL2ejlrHX4Wh/U7fZi/OLuvk7K/boR6j8PNG1G9nkvftVv/aCW0VnFa/aoZbmW+ktLC8vGFzDf6os9zdStaS28B/tURLPFexyRSRXVvjHHTpwcYzTcItzWyjbV3ert300KWB0vy/LQ0fCXwt05tStLyCKTQoNKluLSC8urZIIru+trw+HriaHTrWOP7Xb3VloUoa4kayEn26z07RrLSfLlt2VfMH7Pk51NtQk3GTVo1KUJ78u8XJrZXtfS+kfUr393y6f5Hc674YS30i3mns3mc6SEVY47iC3eP7SE1CIyeXPBZJFFC8Nzf3InXbe2NzKUW23vz0cWpPklOfJ8V/impd76NxWj5NLtbrmEsu05kldPV21cVrbf11/Dv5Fq2hT2lzNMjWNxHaaJawyXizQRW2oSaQ+pSafJJoCWsxsoLu4u7lLjTru+0/+zJZI53vri4cfZ+yOITUJS5oylVq1IRlGzvUk3yf9uxtLm63tyrc0WBunol/V/wAS9c+DtHu7Kwube3099RfTHWSwhv8Aw3YlIjbyxyWyTz2G2KQaE0+oRPDPZrBd+WQz6dJJcVLxVRT5HO0Xe6S+K2z309NRLA3v7v8ATNZPhlpsmpW9qkSQxT3tlrCSyabBEZrW8tolu7XVJLea/NtrsF6t5FILk213Bb2slpaWkNoJ7qTN4/SUm3/DVPfyev8AwDRYHlv7qLDfCpFTSSvlT6dJq2lrJZuthdo1ne38lrNDfJdW04lSKwu5ori1hjnu1nnmVJtrQLDz/X/ekm3aMW0+8l8MPK+ut9OzB4G9vdSt/wAA/Qz/AIJx/Ds+FviR4k8RPbfZhdfDbWLW5mttUXU7a+kn8YeGtTt7gxwoUiuYlM9gkkT+UbS1t9LklvG0Tz6+n4Wx0a2KxkI+97OhGfNfvNwtaztrLfytbXTwc+oRjQo8un7x30/w26n636heF2/dbjAyfdkXa5xglCuzO7GTu5Zc7lVMgV97GPM2r7f13PnTnrqVOXlYK2/eERt3nBAxDFd4GQVyQf4cEhscuL5JPruu3X59jSMeXXyOW1K9WcPF5KDb0bd84dz82WUlnwx3+X0U5bI6lN3bfdtlnLtK4dY8mKIT5ZtwARmbcTtKNtUOMMMhnBcbT0rM3Wy9F+RA141xOiZC7ikUMpQZKhVBYqGVBjjHX5hyrEkEGfNv7XfwP0j48fALx34P1B4or+y0a98Q6BdTG3SC38RaNa3Fzp8pee0vngtZnV7PULi3txcixubu2hJFw7HfDVvq9ejVvbknG7/ut8sv/JWzGrh1iadWg9fbpRSttK6cX52kk7aH8pv7MFlHqH7TXwJ0fUzaJYf8LX8BWN4s0sjQPGviTTY/svmpsKlmJg8sSmN2XB/dFyPssY1LBVqq1UqfNbupW1v877f5nxGXOpLMcFTlLWFeMWrdU9vlt52uf3c6rrHh3w9osup65dQW9rBF53nXLiKCBPLO35WZI1TYHZW69Hw2NzfDpppNvlWmu/kvW+yPrYRnUaUIN3dlbVvl30+Tb7HxHq37Zv7Puia0LXT/AI5+Dra5kuxZ/YtR8Qae0Edy8rRmGW4e4WJGjkCxsJJkVewAwRapVpaxoVmunuO79FfXy1VzeSpX5alShFu0da9NSvtb2banf0TueyWnx00PV2s7OC7t7t9QVJbe806ZLuxnDoNklvcxSSRzKybeQdqltq7uCc1O00nGzUkmm7NNPZq2jNvqcox51dRS51dW5kle8ddn0dt76Hq9nqCm3hlDOG2qZBKo2bSA5Kl/n+UH7zFhtx8uQ+dJy5ne1tLd+/oc8lfW9rI+fvjh+054C+FOi3Fxr2reZcW+4CyinWWZmUS7UIQO0aMvmDeyBcFFOC0dJJyfLD3pt6R20eid/XyOinhpKHtKnuUvidRq8eW12t171teXt1PxT+PX/BSG01221ix8M2Wq2iG1jFlNb3FnDILh5Jx9muTNHqBSIIXklmSBWZ5kFtLsBkl76eU16zi5ShT30lrdXXpf9DKpnGBwseWnGVWdrQktE5JaRejaurNu+3Q+BF/aX8XfEO50vwveyaX4X0VdQmv9ZePULt7rWJDLDceRq2oPJLe3tpHOkU6aZHcWmnvJiT7KGhikX0Hl9LDxdb3qk425eSna3e/vPd2fyZwf21WxtSnSm6eGpqXPOSl70rWUUnaNut35nrVv8JNR+Jcmp6/p/jS0vI5rRgljpry2jQIAqWlrZQ2jubSzt2d0isLNxCredN8rtKg45YuGH/dTwyTXWqk5P/t5xXN92l/M9D+zpYqcq0cYvZ1IuLjC8Y+9azSu7W19b7nxd4v0HxP4J1+50zVLh9Ugt45nF1JLJIoQJNFax3MavPJLIrhrXaVdhHEyvKivIX9ynUpV6cZr93vdfF2trp+R8vi8PicNVdOq+dR+3bktf+7eV76fa0PH7yB5pJbpY/KmuHnBCSHZDJL5TOF8v5o1DIjRxOBEAV34Bk296PMqrXmvvpYabCa4I+0R3AjCC4lKiNZZECLhQzK1wf3ojaRRiMFQxAAUCoyino+Z9trEOg5pc603XXX/AIZs43VtLYIoa3aSOJjM6BtqxQuwOEJ5lMYCMY1P+sCg7kDKemlJp3T5W42XW7dtN19/4HBXw7hJ3Scbt3tsumlzh7wKiTGEzSLHFLFA08+1l2kvKX+ViBLtKqpXyygJVF3MX7YpySvo7XfXXS/4nHNqMZNapJ26adO9vxOQ1C4u98G1zsYrJiHaCSEKkmRBzLtLDeBwy5Zs5xrFRs7Jpx0vffu7W0vv1OCTklFN3TipWstL7K/Wx/Tr/wAESvh74Z0z4EeO/iHZnU/+Es8T+NZ9C1triQLpx0zw9aW8+lWum227ypHSTVbu5urp08/zZlgOIIVDfn/FNapPHxpPlVKlRpJLk95yqqpPm5r6W5OW1ndPdWsfpfCVGnTyl1YKXtMTXqqo5SurUZQUVFW91NtP5dbn7FXqCO4y8yopc5i+Zt5YqI+DvIZUCcAAZ3MCeg+ZPphg8yArtjQK2CyK5Zi+GCyfPKCANqEBCpBzjAVgwI0tOaaacDyxGVk24y7eb3YsQWG7gKG5bOQRwMuPxIDrrSBvO8wmNA52gM7ADDkfLtxkr23ODkZUhiQNxGn4kjkn8H+KoUkO6XwzrimQR7iGn0q9VeNyHcrH5YkZSDjMg6rnWdqFZvZUqjf/AIAyUr1aate8oK3f3tj+aHVvBt9ZX0sPkLp1zaWV20uoQfYrlZrkrOlwdNsbiRjLNHpE0WkRlGSSxuXk1NXv28wRfmNHGwdODnJzbcOSlflajywSan72t07e5pvc+8WFbvFRtyppNa/DeCbVl2vq9NtTtvDeoudY0RXtY9Uhsb+zjt2sIFjlh83UlmjuYbC4ad2S/ju7TdCL29WOIrc3s8WXvKzwtKmsbhpKUoXxVKXvvmjeVaLtz6WeyS5dd9L2DE05wweLaXPKOFq+5F+804STlbXRddz4XudE099Wkvwbi2h07UpjYapbSi8tp5NRcXxt70Wtxay2ohia6t3vHkmT7G8zvNbzGO3f9HxmJrQqYiDj7R1ZyUqNSHLUj7Oc4e7G8ubms77W0tfRnh4TC4erHDVXKUY0qFDlnGr7ShLnpU78/uw25Vb1fqNtdONvFGLvU3uoEa48uX7YYNQaYNYrcXEsJa9i/tG51F7tnSCW0k8qyvpIrfcRb3GE6qqOc5U/ZSlWhTvKPtKTp1IzfIqnuWa5HeXLrzbKx0QoypxhTjWq1oxpuUk5WqSqQ1U18Tlfbl0ta/M76dwPAd6Nalu5pbpbQ6ZpcEtrFHDDqVzJ/a8OnyWv+jG5kF+kN7IW1eK8Hk/YnkmkvI3muJvLlmNB0FQjGE6ir16vO/fVKk0mlRmrKEITir0/e5m+bmjaz645fN1/rM51IU3QoU5wX7tznHb28W5e0k1JtVPdtGPLytO66WPQNJvbxre5k09V0t7HTre10+KNrqedJ7Cd7awgiso4DamK4s7RYY3tYINUvGTUbSxure4kk5ZV8UqMKkJ87rwnJym/3KjOE058tv4rk07c2ic9eq6Hh8PUq1KTSapPlafxWWyUvsxi0rRs9kk9LnTx6O5tbHSp7yLzdEj1K3tbe/1B4Lo6dNfx6lpjQWl0JdTtkkuruytNt2kUz3E1vc2U0sFjY3lcM8RCTnX5fZfWHGbnGneMqzw3sasebmS5U+apzeSjb7R1U8PKEYw/iyjJT5HUvKMPaRqQ5dPdi0lFRd7XSu7a9hovw6e0XSr2/wBOt1j0zUo7V72QyxWsty81teXdxNBrVjpkdhbWW7zprm4aW2mE1jO/2jTJFvG5sRmL/e+zr2lWqzmo8vLB0owjThJT5n7SVWKU4u0dG9HuaU8K2+Tk5IQjByle95tbW083vuesx+Dob+yjt7aC1v3sdFsdTitmv5tTXVNOu7S9SS2h2xQZiLReTK/7yK3k1DUlhN0NIddR8WOKcXDWpTc+dTXLy2cU5fHfr0937rnT9Wtqk0r6Stpb+vMku/Acqagulaimj20bO2l6Xb31neWt1ZJb2kRNsLe5UvZXkEdvBczmS8im1LTb+PVoobkxT3UTWKlZ1qbrNxcXUfxxaulfZbR19VYpU4p8rXM+r289vTTfoS6noYtILe5Fjaumm6dY3OrHSoZ2W4WFGktYrhoreMhraRLoQ3kgEsTCC3he1it57iOKeIladm4ublKkqi1ipScm6d3rzLmclpa7E6EL3Wl7c3W9tu21l326aW9C0PwtZ6zYXvmItpbaalxO0F1dbtPa1jOqoJNNj1C+j8wGysb28ieOS8srmGxgWIzeVJJdcMsVVpza5rubtfa1uy1vpp0H7GFuW3z+d/6/4e7fiH4Vv9K8Fa5c6La2ulxaLp803iW7ubGa3jltXVDGdVvIre7Zhdy3VrawXTlUuDepqAjuFvYY5erB141cTTpV06rlrDr7Nr7UI21l13V2rGNWmoQfJo0m3/eXby066+nQu+FfDkmsQtca/wCINNsrjSLy8sLy0aLLXOr2mm32oNJpT6TdQeeklpDJdLdwvfQWcu8PqN5e6fdm4vFV4UpKGGpOVKX7yE4yuvY8zi+a0fdkpRqNq7srPqZQpNpNu2ztbp63/Q78+EL++0hrqSOMy21pqWlrYv5tpZ3Mseh389xL5y+TPOJ9OS4jD7pHMQtJJo2lW2dOWliIqpG6s5VIu197Ncnb4ZXe2t7GkqUL81kmldddV8zrB4TvbKK/0ux1Nby5l0fRvsr79Ts0SGXT5WiYT3MqSFJV+zR3ItpWntYpLdZYbxJLi0tohV5pQc48yjUk2k/iTlqvXR69b9DPkjJq6u9v6+8ztA8FG61F9Lh0i6b7GIry9vFK20MlpezXOpS6rJGjMdQht7xLiO5No011Fc+XcxiV54Sdqtd8qq+0T521GPLZwjF2Slq7NfeyXCF2rLR/ebd34Z026sfEM114at389tJubVHgntJ7aC5s9G0+wN6qanDaxPf310ZIlv4ra2j01tKuw09lcLcoKUozppTqKXJzSlz6S5kmlbl0tZ9Xe/SxLpc1vet8v+CUbvwvf2WsaXp2lW9uVhkuEK2C215aCGHTTs3XLO62KLJMZbm4e3sB5l1Ytc+bB9gjlcanNTqc650uXRP39ea/LGz5tlfVW03uRKlFWtpe97Lf8SbR9DkuNSuJrfSdRjuLRoLKwVmtY2lu7pLN7yHz3upYZrG6VlW21oxW7XC3sUymK6vbnTDdVqNKbup805Sc9F7krKD5df5ZK1/skqnJRTn7sne8d7bddL/cv8ukufhzHqthPp17DfK4169muUsS/m3+h3GpXr6ZEbY2cur6XqLWtxZ3N8kVjdSLsaxto72JTeTUsSqco1aKjOFkoxnupKzvKG7WndEQhUSftfZKWtvZe80ujVS617+7v1NuTwLpPh+0TR7K8NlPb6bav51qZo7yXS7CeRo45bjVLKxkk+w3NzcXV7Z2oidJ73U/KC3t5NbzQ69SvzSnyNOcnycl4pvsrq27S1emmpSpRvzXbnquZ6vletn57Xfltqblh4Q0+/DT2FveanDbWd9PeRPZWNpeusF49v56RXDGK4RLmTMdq0C3V0XS4WJWRLN4k1FXdkm+m3olrYJQcVd7bJ/kRnwLDrc7DXjFp0YtYbZLGfU4L03FpaS3N1eKZJUL2s11BfQ3cKTixsla11DUridvsUlxpGtKq6dpQ3upRlfbzt6N9USczpfwksLrW57mydv7R06fULOy1Hw7p1sbqzjkSxvNOtmu002ax1JNEmu4oLq5uXhuby9juUs0uY4pnh9GOLapOMrxhO0lTlLmjzPea91NN7rt3ZEoJ3aWvc9SPgsXtxFaroujG3ma4ktHtxBaLaRaBbXklzHc2upww3slyqX00N7F5YklOp2LwWbv+9TFSko80Jvld7p+85a2XvXWz20eisc7pxVRy15u/wArGnqvwjTxQumRWqDSbTSpEvQNVsbi3ilttQvXsc2hQKZLiBLO5SWMFBbSm2iHnxFfN0jQliqf8SnD2c5N88rOXtPZQtFN68vIm3fq9ra8WIq+xrKTi5qUGrQ1a5U5Xkul7WS10s+x88QWGvaHrOvaMkMcmnG41O2uvOtGRJo8TafFMn7qN/IkltzLFNcnzmWVkKQuJJ5uaNaVCTgrS5HON09HrJX289Vr2v1KVKFdKfvRdSMX7y1Wie3y3v5lG8h8RWXh7U9JWDTbiPUVu1C2i6lIZ5tQs2tYC/mTy+asP7m4ib5PJuEZhIu9WXKnjZpckleDk+Zc1tG9dbdCnhKTfNtJLR76pb9D0PR/2YvD0KeF/Ed/4l0aVXGh6trunyWTGO6tvJuL2/sDL5TpbTtKsFvKZJYJ1Teo8x5DbP8ASPDUHCjKVWilyxqSTmrct9Y36yVn7vptc836xNucI0puSk4Rad4uVlZt2Vt1fexua3pmh+Jj4n0XWtT099MHijStS8IyWeo2VneDSBpHk3QV7WO7Yo9y8zFru3xuLKzxwmzmizni6U6Vf28qNTkrr2HvWkoOm6UlFxs9FJyjazvorN3FGjKEqM4L3uSSqS3s4uU4q395u2+m+uxQHwO8L6nf27Tamkeh20cmqRIXu1Fy2lwtLHbyvJb7jZXUsc088kl4r+XLFarB5UEU9356o4apUU3XpQhCnOpGNRV5uVRqSS/5eaO0UveWt/cW73lUraRUXJykouN7aPRvZ33enkdD8X7qx1LwVZ3vhMS3d5d3VgskujwiZLaSCC6Wd2j+z3JktY3jj3zAoTIyfKBur08zx9PGZdS+rzUuapQjaMK8op4a97fuIpczdrX93Rtu5z4HBunipSquEU3J3lLl3fnfbueXrYeJbf4M6NpFmb+XxLd6jqcWqX80kFtqthaLqV/qEGsR2txGXf7C/wBh22ltEst3arNbeZDcO7r5UcXyZdTgqf791pKtCpFpwhf3aifVaO8dPWx3+xp/XKlSbgqcaas4yU1Lk9Lcu9/tfibF/wCFvGFx8KPDOixfaLvxFb+IZbu+ljSFLmLSkm1ny5bsGOJfKV7m0MPmLCrCIySujx4kmrVccrwsYxq88MVOTgqNSTlao52/dxna3tLWlba6T1SmFKmsbVqSlTVNx5VL2l/ivra3TTS/Xc9c+FunrpPg3QNO1+1v5dUZdUe9S5SF55YjfXIWO4jlYW8chs2hYCZomlQCXAOyV/by7HYelgaWHxKnTlGnKlOMo1HzRla6/dwnbZb/ACvd28/G4WpPETnSlTltyz59t76Wa16a9NDBXwF4TttU1BFsHe285Tbxanp+szRRDN0YNgsriBUBl3wIWhkiAg+czBVB8p/VnOfLaUE48sakcRCquZ2bbfsG1poteui3fZJ15RjNykpO65ou17W9dv8Ahy1d6Elm3hTT/DLG00/S9furvxJJDHci0uba6ivi1vFHdQlpUZykXkNKxtV2SiQzWoauuVeGHWDjh6ypqjiIzxCaqONS3M+R8qnJJwdrvm2Tu3o+f2Kbq1Kl5Tklyt91p53b110OXi+C2gaumqa5ZXGoy2t6mtT6aiWRS2w8aQwxJclAki2t/wCckLTmL948iyuzWyB+Crh8JUWIqwrpxTqOFNRqcsJOV1CKnCCSim0ne6S+G17dVOrUSo06kbWVO2vkknt5r7zw+b4f+McBV0q9NnLIsAZYIHtJba3jtwltYukTlvJuHaZxbSvJ5sgiRkhQK3j81ZwhpZPmt6RfL+O/+e56HJTu2naTvfS/XX7Xc47WPAXxBi0W7tRpl1/Z7va/aJBYNnT4radYYiqySqLVYo4wFwlzhIYzI0qJLNIvb1YppxkuVbte67O2kr21LjTpppxb5no9O+re7+4teP8A4c/8I9pFxL4c+3TaomreEorkSW13JdyaQLmyvY7uK2srSGRnXVIrWWaSO8s1NpJNMt0sERRfRwqw9Osqlecryp1EouVouU6Uop21tytp21u1YVCUq0nGPuWk7v4vdjdydtOiZz00ZsfFGrT+JYntn02O31hL7ULWFoJtMmmbV7mO31J54NJS4e70zWEmBeS21O50zTJbC61HyWgTpnCVSnT9lUjJ17x9j7Vc3tk3Sp/u+VvWMYS3Wmp3RpvncXCVOKso3XMpxklf3tLKSb6OzdiPWdd1XT9L1LU760OtT6nqj3TWMca/2lpniGbw3qOh29reDVz5llFCuoRSXSxBNOu9Q0tJYdQi0+RrqPGhhliqlOnGUaCjSpOMpu7rU51IVJeyh7vNzuTnK0rwTkteW70ajBfDOTvJJwhzJKMJTXM0/dsoqF+u++h5l4U1iHXL6TUbXTNH1K90e1n8/RpLvUmun0221G009TZ6lNYrqEsEWo6LqPmwTRvK95IiWzr5Etxf9ONpSw6dC9ZUasKFaNSVGnGKlUoU6qi4uu5tQ5/ZKSXv8qnyq/KihGFZwqKzqKDUoJ3tdt35nbpuuXR/efRq+BtVFubiTSNRlibTNVbTIBdJaajPpbyW+o3MEmm3cc8lxHI2p2sV/drFbw6aLmS6jmt70abdXvzbxLjzt3kqbUJ3p81OM5bK11Zvq+h1+zpfza9U117af15I9fPhLQdIms5bi11Kxie31hjLewW1rLe3d1eaaJo7vElg13c6jHcy3Eks6X9pbpYXayMlz4bhnk5frVStzTc2+RuCvryqPvcq7RvJu3dsxWHSd1Hm1v8APt1+857VPB8muWmpaOLtrS51zStXtNMWW4tXtrOEl5ZLhtRuLuG3tLyPTWg1OKK+c3Hm2T28Ucu68RVTxbp1KdSaU4QnCc4uN+aMZJyjbrzRTTXW5o6Kaa5bNppbddnsup836h4evPs96db0vVG8Tw6zYadqP27w7NcWunvLDoF9q1tY61Y6jbRW/kLrOoaRPBZWM66lLb2EU62N072Vl6sa7m1BcsaM4SqQ5aypKLcpcsXBwdntq5pfcVChNpJp22bt/wAEn8QaxpekGzs9S8L3V5pwiEUZ09r6zkOvXS2GuW9/eza/pBNtC0rPYW8txbTaHaateSSXGoaU9ws9vpRp1qjv9ZjSq8jk6tSVOdOSTsoqUKrVlfd2v0QlSioxn7L2l6ns7ODqR/xOzjrZbafmYet3Wn3Wp+KtYutB1SRbCOwsrOOHRNR1C+tYJ9La0EE8Xk273McZ0W7n8qSSyto7PT0Tz4UubS5uppxkoUeWdJTnLmlJztB8lrKTa0+Pzv8AIfs1s3eK+Fdu+uzvZdOh7HBe6dqMVxc2C3ipaiylisP7O8No93fTj+39PtbeLTvFUV/YTC2gkSzc2KL/AGrbQ219q1jqm9ZfOnOVN2n7Ne9UirTqSv7OcoP+HRna/Leztva7sxxoScYtRtzRUtNd79bLt2Pub9jWzh0rxPqFpb6db21mfh9eXFtO1uqz2hh8V2mmXen3bEvcf2lDb2mkx6m7pawXF1befateIXi0z7HgWftMfj5te8sE7673qR+62/W/kfMcU0lDD4OS/wCgrXTf91M+57yONZy0bHaW8w5k+VcsSoUeXuKsCBykZ28/3c/qtP4pf11PiI7L0RjXDIiM6v8APiXB8sANvAAAEb8spU8jJwOQcGrqfCvX9GbKV9LHHagcB02QqWIfcR+95Adxl41O0DYCwJzwDuBIOD0LiuZ220ON81ppvL8xU2ueM5JR8nAxvydoJcqcgqMrjhZNlokuyIp7dmywlLYZez7FGGZiOCQcZJ2qNoHNJq6tsMjtRHcRvZySboJopYpYmiaRNjlhLGyhG3o5BBBDDad2054cVZW8mn6O6f4Madmn2aa9Vqj8SP2nP2BtN+EPxe+EXxm+Cul+JNUtrj4zeFb7xH4atY4b2z0JJvENjfLeab9jga8sbSOaLyCrW15HCtxHNI8EMDRv7WEzGXsquHruHK8PJU52tLmgmo0/nGKXN0Ttyvr5FfK4PFUcbh48tX6zGdamv4fLo5VIL/l2203Je9zS5pXipJL9o/2m9B8NeJPC9nZeOpr2LwBDcLqvjoWF7eW11ceHdKsxdXOnxHT5o9Qkl1OVI9NYW8lpctDcztFcQuoevIUnBUJJK/M1q+VJt2d3rtd9NX0TenpYaDUK1KC524zimtLqN3e2u6V7X20ufBXxy/abs/hn+z1pXiTwl+zB8M/Bfwv1/RdSX4d+EfFl8+n+KfElvpsNgYUg8GeGfBOpaVpj6ppt3Nqlt/bfiBbya1tp7jU/sssm9uyGHWIrqm6soPmUZVIK8YJ/b57pK3poctpUMPKtD95Kik/YufIqj1fKlyycm7bddz8zv2Pv2hPGVj8f/D19L4ebw14I8ZeIII77wVG6LpFnP4iffp83hq2HlCyujI8cgtILa2gvLTzmWN5WhmHbj8HShQThUVWrSi5e1jZS5FdyjLWXMpW11W+xngcdiK1ZqpS+q4evFP2E9YwnN8lPlk1HmqOadtFslZbn9R3xT8T6T4D+FGq+KI0Mb2eiT3Fu8gbDOkOQPLGZXZuoi2MSRtK7+vizi1BOKu56JbavRa69WjfDx9riIRkrU3JynLfljBrm00bvFN7r5n8Yfxx+NXir4qeP/Euo6nrUqWdzqt4tnGkzi0+wo6LBAYpvLSdpDGiuxDES4IKFmSvqMLg6dGlBuN58ibe1pOKe2uzt6njZjjqtetVipSjRTcIQUtOWN43emt7O67aHlVr4bv8AWI7/AFCKER6Rpdq1xqss9ysltpZkaIw+fJ5ccH2m4bYttbIZJ5XARYQyYbd1o03CPxSnKyivit3tZ+732RwUsPOtGckv3VNXqSekYrZNy7u+kd2fWXhL9jTxVD8JLb41eJtC0Lw/oDaxaaTBN8TPGE3hJCb1rv7NcT6UfD809lBeSottbNqeqmSVjbxyWaO4duGvmilUqUabnZWSeGoOcuZfFGD51zKOl3btsevRyuEKUK9RQjUd3GOJxChT5XazcPZvkb6Lmlta58caH8W9U8Oahe33gC617wncWrIiad/aUupWsuybzLhbgyRWokVZYyhjnihAO0QlG3CP1KmBp1I2xHJW5t5OHLJf4Xzy5brfe9l2PDoZlVpOrUwLrYbllyxoznzxny33fJC9r7W0v1ufXD63B8dfBVr4nlsraHWrWyjGsQPNOt2bq1lht5vsjujri5cztCmz7ODbSZaVfv8AiKlLAV5Uef3XJyT5bfFa6a5ntp1+6x9UqtPOMHDEOlGEuVU5xi78s10bsr9Oit59PnTW/Ctxpt9DHb2LxwCS2iZ8g4nYeWjL9r2vKsv77YDEYgoV9xVVC+lGtGcbua+79f8AgHz9fDShUUYxsn03t59L/wBehhajpFxDbT3UttDIkE5toXyblYtxXfIsaRL50Kx5BDhVXAkjwke19ITjf3XzO3ppp6mMqU4KTcXZXu+y0u7Hk/iS2spLUwQzSrcSTi3by/NQupRGkIU/vHCu+CGZQMbF3YY130Jy5k3GyUU1rvtbp13PMxEabp2ju5K776PW1+/S54nqUrxSPKnnoVlIWJF3hlhEYNxJHGCgTeMoVBGFXG4IZD68Pfs9rpPvvbT8TwKsnTcrbqbjt6/5HOXMZkj2nzBLK+AW3lijlSPLQxMZDlmIZ2AAJ+c7g1bpL3VJ6XttvZOy362319Gccm5O97OUleVr2vJJu1137o/tw/Yl+HHhH4YfsrfBzQPBl1bX1nfeB9H8T3esW2JV1XW/E1jHrGt3plYK8ha+u5khjk/eQW0cduf9UFP5PmWIq18biZ1fj53T72hCXux87WWuh+z5fh6WGwWFoUJXoxpQktLc05rmlLd21k1bX1PoG68pmKDfkSsZN+NwkGXaQO3zEOpB2qdq9OG4HAdqdnfe3+RWKEgDmIFHjAZGAkUHCjcm1R3UAgncV+ZQNzBTldWtv1v8+x0FjIqMghkZkRRlWi2jOMjEhIK7euMdeOcAU07NPsQzr7G4Ekih03gyAttDkAjJODGhOTnJAVsj5RgEsNYu6vt8/wCvx+YMv+IYpG8KeJ1B8jf4a1sRuVLeXu0u72uIlZJZNh+cqkiswHyujMGEYhpYbEOSvFUarktrr2buvK6uiYpyrUkt3OCXzlZH4Z+IFu5dM01r+2s7qSXUtSh0+K5s7m8W9v8ASY7qGSOC8ltZotTtJdVtDfWBEO9rQR6lEkL6g0I/EqEYKo7TkqapxU5JrlpU3FOc3H7fJFttXjzJJXV7n6vySu5W15pWi2km1OSXvebVm7aHHaBd6pJdaF4gazgXSbnW9KsbWUWX26zube9dIra+tZplhSyn+zzyaOgEFtb3JRJXnvlRBH6mDp01jKFCU5KvCvhpVoxfLKMvawvRb1uoPVysua9uWO5hi5y/s/E1oyj72HxCsnzxaVOSlouX3r3s79Ntj5GdbBJ7uO60a5muNRl1uO20aPy7n7XqPnb7a3gnbUm+wW8K2lpFazXMN9eWMk8j+H9Hs431a5T7nFzqVMRXlDEShTp4hwnWWl4uUoOcqcbUo8vs237OMefm97ZHgYWMI4TCUpUnKdXDVHGgpcsPgpTa5rPl+Nb79Njy2PR4muZ/FN7CkepagNRuYWuLiJbrUbWQxyzS/ZW063l0+1tbOCEO3kyWMt7fSfY7UJzL3rE1IweBjPmoU5xcpU6UKvs6kNVyympJd3azfU45Yel7X69OPLiJ0Z+7KpUh7ZVVytuNNxkl2u5d9HvraXoWv6j4gtrSxtZLqexk1eWLTIJ5I7pDbWt5fagLYyvbS2bKITJ5ySwB7xX1HThdKIIJNK2JwdLD1Z1J04Ocl+9rXVOUkrRhOMIu3v2k3otLKxlTo4mpUpxjTlUVGFW1GmlzxhTcFKcHOSV3Cdle79dTf0eW4MYttImuV1AGHT7OGWGC1l02OOFdQ8+fVI1theahAfPeKa11Nls5HN8llp7wxEceKo0qdRKuqc6dOU6kpUqlRwlX5vZVKsITlJQp1EqUoRteEafLe0tO2hObjVjRdZTlanCNRJqOHV6tKnJrT2tO9WMrOz9o3tF39D0qXV9E0qzuLS1ka9hmfVLTTj9mWWx2Ttd+aJPMmvlmA0kyTxrpNpHaC8f7RFc+RayWvlYijQxuJdJz/dpRw31ia1nKtCnTkoQVmqcfbt6yd+RarmuvRoVquHw0pqFpcvto0IvRRpyqVEpTtb2n+zqL0Xxt20PZvDvxG8Wa1p+k6pr7w2L3tnY2It7P7JfebJawWTz6hJaWazW0l47SRtrB8rT83nn3GnaaIo7iHTfDx2U4KhXxdDDOdVUpydP2ukaUOdqMIS7wVoxfVRO7BYvFSw1Cvi42dSCvCLUpObim3Zard3XS6u7npieLNRu59Ah0vT7GxsNJEFySCmkA/aHit1tbiIFbFbaGZp722ggtYJ44oreeKBJxFAPKeWqlGrOpWqe0laKSakpKC5m3LZXWjT6JanesS5SSSfI4qb5vderskk7uWu9nY3LjwnLo11Y+ItU1q+bTpbYrZaZJcw6rYW18tqHgVDYrNE0NmFgtree/sopT5l0jTajPLPNec0KnPRnhqWFpRkrSlXhf2ns+Zc1F3unTa5pJaNTlzXsglpWVT2ktIcvs9OXXX9b+p7DpmoWdp5+pX9nNfazDjU4ZDYeYIpFaxaJ5ntZLV5LZbxLnVrtpLkKLcWUZFqTDK3EqFWTcYyhGnaSipzS1UWoxem7lZJ9brTWxUp8yata/n/wD0y8vrQxX0FvqV2trMtjex2i+HhK89zem1FxfadeqtzMimdlnuoXaOMWqD7LcNdO62nLHCz5+V00p+9d8ybTV7q1rvsndd/IyeiZ3mm+EPBepedFqEdhfafqMEdtLp85NtBPaXMN5a/v7C6jniexUT2GrW01zBLcxTaa2px5+yyGTPnr05XheDi9JX2a+0kYT99JbWd+5zN14M0uTV9StYptQhiW5E1jp8c2iafYC5tUSLT7iYadazicGx05LS/S21BrZ7C+0iAW6ySv5XXF1mlFx9rTktZyV5QhL4opq213Neci+e0Xp9nv5F3R/DmmR6fdSRapaiQFPtRguEa4tr60S4tY7ZobtJYFaO1ku4EtY5mjuJYJBfT5iSIXaanHmjK104Wi7ct9Nemt/lqYOonpbfS/r1Oi0zQLsWixyyrP/AMSmHTXkWxlubaeOzEcFnLNZ3Nxe6vNdvDaxwQ3EksypHLes8ASW1eGlTfM5OF3dNX6Wt1169TNuC+0n1OvsND0qDT7J443uZbSV7qTU9YtorKPP2RE+3NFPb3BFxJaotpdag1vpl95U00VtdeTIFqJQnFu8V721pKXl0X4Ec/l+PY8i8Y6m+pza3qTQSR39pqPiCGwjSJn+wMZY7a4tZr+OLyHvtRn0OabVtQ1C7vRp7NPYz7r5Jbm79CnhmnTgo3puNCVSMno4xU7ucN1y82ivZ3evQfPHpZ/P8zH0LUNSm00ar/ZR1S7js5oNNLJf6TqCS6qbeF5GbV7W7muJ1jtY7aa0u4rvzGbSnlghv7W2hu9qmH5Ks6bnKCk1edL31yr4ZSSta924q+tnr0M/aKpFSjdJ3+JcsvnF7Ndf+HOyjk02wtJr+aW2N5aXFhazyRubgW9rqUwmljbSo49Q8kSXN/eF7uCV2RYGikFyb2Y1n7CpUUbaQlGcmmvefJyuzT238/IqUua2lref9djt9MlSa9nuZWtdNvI9Wu5rSKSGGTy7yKwMYllVVuSvmwbVtLW3ZrC0iiaSa5SWEWkmDw8ujv5JbfiZt2INQ06fxZc21nbsv9hSpI6zGz0tJrCATJa2ptruSwfzZCiXKR2UqX8Glw35H2O4D26XOtOHsISaaU5Jpp/ytpv8bX9Qbsk+n/AuekWOi2ulajZRww2aWlquoaffaXNbBklt7i8hvLRp/s89xC1tdq4nvb86hbvJe78xxreSR2uLTqJtuzahL5xi1b5t38iJS5l21uWfEsdnZn+0NNnF0760ZYbK3jins31SOx1C6tTJolxdKZjNLjz5xB54sbZUs3D2WlWlprRpynZSjJQ5E23HSS0sk9tXZ+iI6HLaRa2+nztHBFp1m73N7f8AmJa30ejpJ9rs0eW6nstQgZJLtoAFkmeYyR2MjqLwWMlmvW6cqiVW8VGOkrv3kn1UeqXXbTUTulor67bHRKl3bSW0Uc6yTa5Dd6cmnQahNeT20F9ZW9nqFxYXkkloxmkurG0Rb2cPNDH5x8q0R9WgNQpt3ai/dvzSvou2n966Xk2Rz7prVdL/APAPXvA2mrp/2qS/3X7pFounGK0uWvI/LnvZIZb5Vv3vIzHHAyRu8lzezCFVd7yYvNI3flsVGeIrWbklRg4rVtTlKLfpGMG2ra36WPJzKc5SpRi1FR5nqr9GyTWvEfhDwd428N+ENYu9Gj1LxVai70mGeGyFxcL/AKU0f2S3ubc3Ez27o32kwLclRIsiSLLJIx9KpVo4OvhcNVguXEP3bu8ffldOyWt+ZStpbbdHk0qVbEU62Iho6UlG1vivaLs76WV777etsPxP418ODxZpHw6nn0yy8Ra/aSaro9pdWFsb6RbS3uSsjaey7bop9gvZC0XlxbbaSNIXkQy1FfE0qk6eEgo0p1GqkPe91Wb6edr3v18jelRm6NSvJ8yT5JLVPTzu9jURNKlOpwywm9k8G2Gjam1tcCK0tUvL+zu5SLOONBbbo428pGJkdBkyt93f0Sjh5qc6kOerhoxnJSuozbp1ZzlbdxlGjyfinpYyiqj5FCdnWqOntrGPupJO+/vOz07nFeGfE3gj4geINU0a2XQ9am0jVn068+x20Zm07U9NSEXVrcGa1igSdR5i7YDAEZdkZd49tcmCxMcbifYypUYXcpudKLi/cSfLq3pyxX/BNsTRqUKMqvtanPFKNnb3otv9W/l2R1viWbwt4A0HW/F9x9ls7Pw1HNDqL31va3EEaT6nO8YcJFeuhkiu44t03nrEc3E8V2yiFvTqOGGhia8IKXsoU7RlNLmftJW0tttot7dNzjhGWJdOi27zbakt0kk7Ls21o/R27+N6R480i4364r2F54f17TNN8QaLAkMK2Vx9vuls5rRbg2xuIxI22cPJZLFOFHmIxPlReF9eVGVSdm6NehTxFGnfapUbUop2eit2V/xPV+rupCnHerGfsqlW3wxSupSV9WtlZx2O38Xat4Q0nwsfHPiKOOz0eyXT5rkS6S0YjE93bWSqzWlrdXOyWedvJuEs0+3bI4nmW3u3Ze14iFDCfWpU3CLlSi4uX/PyagnzW6c17W12OaGFnUr/AFeDvLWztv8AK+npdnRx6j4eHg2y18W9vc6fq2labewK1tDEPsupwRzW6gPazSQyRpcBBIbeHzt8Y2xOjmIqY2FLDRxjj7r5OV823Pe/TZcqM40ZSrSor4oc/Npe3I426/au7enmiNotF0Xw/b+IrexAe/ksZbeNiY5vJ1WGW6klRxZxyI8EVuhXEFsC0sKwtGiTbKrVowwcMVGF41lh+VX3p4mHPe9uiVtt9RRjKrXnQlJXhz+9b+Szei73XXTzN7TfBfh+8ht5ryOVrrUruwvFBXz3tyYi0bAhoio3TszvCf3hRSpDeao66GDoqlK7nLmxFKp70trc0baL+/8Aht1IniKsZOMWly7uz16d9O71uedan4g03wz4rsPBQubaK81ObVH00XlrezO72MESgSX8e+yiVo5uYrp0h8sbASHkdvBxGJ+qYl4aKg7u0Z1Pek3f4Va1l29Ldz0IUJ16Kqyjdr4vJW1a6nqGm6BpraTBHK9tCup6dd31zaqpjXzJ3gdt1tAIIZSJFKpIyghUkwrTKNvuQo06uDp3snOEnUhFWheUk5Stund99Nd9Dzak5qq9LRpSUIPfo7O3T3Vrrd3XofPupeN9OsPipZ/Dm20W4a2j0yXU7e+gMpWO6F9oqME3W81sHea/tzcTTmKSC3zMEuo5Li2h+dq4lQxcMJ7FShQahCSaU4xSceW9rcrdnbfRanr0qEnhvb+1blKUnJS1V1q7dVdvTsjoWt47jUtU0C4tES2gt5VimzGImeNofPCyxMzFFa5U+UAZFlUqwKjA55NvE1MJKlFQjdxkviu2rv527/8AB1ipU4QrKWtk7WtvFtlj4h+GNM1Hwfe2kCQ3OpO2npppW50WWaN0awntJI5tfaW2t3tbrTUaGYxSzbEkhaNpHKv2V2qGHrVIOUZ2jCXs5uLdB8sbSnCzhz+8uujsZ4GU5YmmpfD78oy71EpSStbo7N66r8PkzWPDWk2Udhp00t4bOaCfSAdVkie51vV9ObQpLi2e9s76O8WSK4OnDV5YLhrPUbrKNLEmpS2mq+QlN2qUYe/ytfu+eVSKnBwtOUnJ1PclrtaL003+mU7/ABWTfVvST3l6dbd3p1MLVBpusp4gtNQg0zxBb3HhvWTpMc+q6Zc2H9mQahatG1zp2npqc2oR3Vxrsc9tqU2lXtjpWm62mmrZQQX19YahMYVadqlNyo8k6DbjHlkprmkpxv8ADKM6XMm7+876LQpNOUYpKSnTm/eWml4NNb92tbeVjmLfwjoFlbWdxbJeaHHZ6utodH0u4t5YdNWCVtPW0g/s7RYAkxm1LVZry/kiiunuNVmu4mtnvLuG1zrYrEzq1b1ZVZ1FO86rXPOU5c7nOWicm93b4tuxvClSSjBQUUla0XZXtvbzerX/AAx2uk6zNbxazcTJHZWs1nd6jo+q6bLcaXqNibLSZ7+xgl3tcXcEZMdxbSp9oiurxJoNGafQ5HkjXza0G3Fp1JyalCUajV1z6NqSXwLdafM3SdrN33S02X5s0dZ8RXmpar4YvtVs3bT5bK60nxC9pp8KQXHiE29lFayRX9rNp1tpmmRou8Pp0dzcPcv/AGXBqz/2bqVle4rDuMJJKKqK0ot1FZJX5re770pJWUU1qlvfQgtWr7Jyf9fIjbUI9Mm8vTLTVf7R1W+t9K82Xw+2qIpv9Pl/s6O7jWW8ubmzK3T3l8s84khnTU7u5uJm0z7LBMaFSrGXtIxnCKcpQk+VSSV5JPq2lZRSu+j7Umo8sntzK/kk02/uZ5hJpZbTbXR9USOx/soajqurW1x9pu9TWV5LGeGe51G80TTdOvNRuruYkXuiTWctpBDJNp9vIt5LI/WpSjU9rSk5RcYNfy80VZxj1ShGKbT3fa5r7S+nK7N2Tvutr7aW1+4TUPDVmLiHVLqK4s9Q1C2/sN9QtT/YVtY6XpE1zqlpc2UVnb20kF3NqUryaQb3yYidQiaC3kWWaTUiOJlGMoRnLlhzVqcYtR/2iTSu9JdHLToheyjFOyi09Jc6cm4/yqzVterueZxLNB4n/tKaTRk01bvR/F9nonmXlpey6nF56Xso1EPObq4nfVbzRpZBIZbm70tSdUktotK+0ehU+ruhGmp1KtWm61CVR06dSHs1TdOd6U4yfInKLpzUkqmvYwi5e0jLljGm6bnCMk3ONWpZuUZ6K3u6rlbelmuvWyQ+ItWm1aKzj02LVTbkajJca7rHiDW9UuL6dJbWzlOq3uoXmk6no+laLpXls9x9tTQ9Lt47r7JYyLb2vA2qKhUq1HLklP2UFRhRpwpSpzotQcEufnpVqsXf4XZ9bPanGLjUik17yWrvapTvbt8PM7+qsfd37IKadY+OdctoUiu9TtvCGoNqWsWkVvBBqVpNqng4aNfQfZExO5jsbzR766u7m7vJpdBG+RbaO3kufsOBqs62PxsnJ+y/s72dGEpqUoRhUTs0rWvzbvex8nxdSjHDYRx0dTHOpLzk6Uk3/XY+6bqVotzqykxk/MwU5DMhGTzwMDO0sBkn5SAtfrEIcrbve/kfBQjdLXojlLyYCcKsMq7UYxeWQFy2FMm5yxUr8ww4UbQSTlioye79Wa7aGBqUjs8gOCJQPmJyIwY1cg/IVDsEY+YGGQcBSdtQ2bRjbW+6/OzOKldIrgMrLKylmcZk+ZgVbzFYMCAudu35SMMQxXGc3OztbZ9y7Eskkb4mdZVaRAqPtDI5VmQKGd1DHjpuJJUnlutJ3SYE9ldQQsuVhJZSSxDKRlgWJGWbOMbQpVWA67huDAkvorK7tWt7q0iuF835YriESRyYIdd6AyEFCBsDAuGUDc3OQT2fo/yPar3SrLV47SS5t1kEYhYK+0xB4nVw3lyEgjzDlVG44TcArdKORTsrLe7s/mzzv4mfBjwB8UvClz4V8feCtM8S+HZrhLr7JPdX9nLbXkSvDHd6XfabPFqmmXqpJNbfatMvLG4WCae3E4id1pxk4SUotpp3TWjT8g5ubSXXRvyPDvCH7CP7OlpqOkanH8KNOs/+Ef1XTtW0WKXUde1e8Gt6S6NYaxf6vreq3msare2xh8y3m1C6lMMypPlpIIWXSdetO/NVqNNWabVmtbp6Xs9h88KcOWMYys3LnfxJ6aL0tdebOV/4KVeJ7nwz8IoPBNmmy51hGjnbHmyS2attnVljliOZfNUrK0jD5FVklQsKim/3lPXrzf8AgFpfibYJSlDFVG7uyjBbW5rqWvmtD+WzWfCcsU115FsZbplM0VzFArRlilxHBCi7HCRxyQKsh2Y8t9qyICIU+ko1IyVNvRrlsvK6trpv6M8CthZxnLRuWrjLtdya77Nn0X+z58HvCvjKWX/hIGv4fENhqdlqmipZas+kQxSpIHN1HBb4X7bCcfZWWSIwBZJE+ePC8GNxdajJ+zaUWtU0m23fuux7GWZZha9OUsUpOrTaqU3td6X0/wCD6n7R6t4dn1/4M654B1mxHjfQddthL4j0vxf4i1TWtQ1q9Ty7mO9g8RzvJ4mt783kEEv9oWmsRNbPbQxwgMixt4nt5qp7RNcy+HTb+rdv+B7dbDUKqdGpByg4yjFXtbWN+/8AwD8YPiL+zRpfha11Sy0n4bJYQ3yySXF9qnim+1u/tZRcEqyCBNOto7eFDJFHBNZzy4xPLHLO7SV7VHM61Sa58TJW2tBw3eu97209Pmjxa2SUadKSo4VLntzOriZ1vh25ef4dG7230XQ0/g94LtPCWn3tvIrxaTemNbu3Ewmt2RrYAwwx+YssqvciB4kGFR1ufMRpGAGeKre2qXbUpK95Lre1rLys9eu525ZhFhaNSEVanUnzOL3ejW/ld3duvRnB/EfRNPjknW2hcQiV1V2YLJcld7hHC7lk8t08/BWNN0asiMQsldGEqStyvXXTyscGOp05cy5dk3v/AMMfO+pyxrpV1Eiw4uopGtHNy4d0kMYVVWQkgR+UWYlvKZVEiiN3Qj0oaSv2/wCG/U8Oo1GnJPRWsv69DxHxVZx2kccl0bO8me3hVQZXl8lCryMtuisUTd5ihxJGV3uAqsu8H06EuZbW0seJilG0X7s+aKVpLa63WvS1l6nh+qyhZpBIsMAZfLt/LjwsI3hA/ltloywZt5DAkl2Q7FKD1qavGK/up/gj5/ET5JJcu11polZ2030H+DvB3iT4neNPC/gTwlZNq/ibxTq9nouiWUBjEss91MseZJMRwwQRKWmup55NsMaPNI+xCwurXp4WjPEVZqEaEXNtu1+VO0V5u+m5nQo18diaOHopynOXLGEVeVmmpSuv+fcHKbdto26n9xXwO+GK/Bv4M/Dr4Xi+k1F/BPhHSdDvNSnbeby9tLRYrq4ALSbYJLgyi2hjciG2WOEM8ceT+R4ms8RiK1dpp1akpWemjbt+Fj9lo0Vh6NGgpuoqNKnTVSTUnNQhGKnddJJXS3imk22rvsJ5GjuQoBTedsZPBWTiMnK5IJJLqwLYGSFOMrl0Oj/l3/X8xMQXcRNJ829c7MGQALJyzMS6hzwzKSQGyMDIC8yeX3ea/wDV7foalrCyEBYgp3LGx5aQfIc8uz7g3TOAu0kksxJppXaRJ2Onxldi7FGSG7R7RtBXe2GBBJTBODzgYAYVrFWVvMTe77L/ADOlv42uNB1tXdBLJoupRxM+XKySWVxHvddwDqhZSysMSIpU8F854u0cJim7NLD127rRpUpaP1tqKjK+Io6f8vafX++uvY/FuKzEtxo2mSi/WPw74gvnmnVore/juI2tGlmF0sVpfWfmapHftBZas9pDbm4a/jhsX/siWH8GjWdONWpTUIqtSjql7t1H4bbu9tXdJp2tpc/Zo0o3952tKS5tUl77ldryu/Wxy+oaDaalrXh/T7SR9L07Q9avbfSn1C+u4ZooHuYl85bXR1NgYdQ06ZLhIr6ea+X9w2o2ln4nOoW8fo5VWhRxOHlNe9WxGGjaEWld1Yavfrp207HHi+aWAxkuW3+zYpNX1SVOaT26qz6H5weMdFFubG4il1GWc6vf2VteRXd//wAS9jOZfshKQ2srzX9rZWi2sc1pf20dvdWdvcG5nkiktf1OhWm8ZjIzpYeNGpKtKtGeGhKVWKq1dW3OzdK7tGHvT59I6WXyFTBxWGwT9tiKk4U6LoTp4qVqMnSpctJRjBt0pW+KpdRtabtZvyTXdQvLzw+0Jm1e71c6lqE8D2dlLpo0zT5ruaSBzPLYxnVb7Umnh1iGDbEbiHUyRFHIbO9n93BYOnSx8bLDwozjR9rHE1XW9tUhBRm1FqCgrq9025J6rQ8DMsXiJZY1F4irioTrOnWo4XE4WVPDSqucJuVajBVOem1KCbtCNtrnR/B3fr1nf32s6pNcailrEkMVxPJJq1pPJeB7a6NtJFpwuNPv4ofsLy2QFpdwXtzDcmRtQ2SVnuHWGqUqeGw1KNCpJzqOKUqM4yjJcsG7rn5mpcr0stHe18uG8Q8ZQq1cXipSrwjSjGNV8uIU6badSSTSVOcGk2m3KVrq1mfWfhXQNFurT7VpFteWGrPG8kVyupy3Vun/ABLGuGuxGIVtRPGym3Aa3kVLPSn+zSBkW3HwWNrYxVlGrKVTDxlBRjKMVPlhUhLlTWs48kWlJv3rpt6n3WHhhuSU6cIU6klU96MpSjKpUpzipy3jGXNK7S1Sulsb2m+E/EFzd3SPp8dxZi3WI+RHe6e62/2q9jeaBmge8t3eW1ZbUl4Y2ha6NvHPcYFzlUrYaMEqbrUq/NGrBOHNzVF7sIq11yqLbbbteEXd6DpqtzSlUjQlSjF01aUruLd5ykrfatfyTadrsXRdI0LUpby4B1RBAdVul82aK3Nml1a6pdSwNHdW0MMdjMbW2Bubm3MJkspEtGms0la30rSrrkiowqc7dGrOUftU1ZSWl+bSTd97igqdp2nJ+xlKpT1aahVlf2aTabppcqv0SVtz2/wvoFwZY7mO0tLeEz28lvHLeJaWxC2JMamOFrm08iAXtvd2sUltC8QSO882K7e4trPxsVNRhOmqtVOUJRbcFb2mqSTW3Lu27abHZB1J3lOFNcrXK4yblGGjTafR7fPbU9jl8OXGoQS2SJJA6CW3ewkg1JUi8rTNPtrqGykW+nSa80sRPd36i7uAbaUXd60kVzDLD5tGPLKU5qWtRuMuaGzm3yyUX2birJ2duzNZTlq/s6dPe2XX+tDf0DSbSxtWa6F/IboXf+kWNncq0/8AZFuoN5Jb3cN5cl0NvPDGVtpVubhb147I4EjudD2lRtxVoNyUUrP3tVfo7N3Wulk1qR7T1N3W7S3ksHtdGlto7cXbW9xbYa2RoY7m2EG2K+09VlN3Y/aL2EWtzJI0xhisPPk1D7WYoYSHtJOak5LWLvfVr7T3u9l69t4nXsmrpeu627s7bwe8FvezQ6iL+5t5pn+yG2sNQvbPAlgzHaT2dvq09tZmTMiySQlY5rdXidWdYo9a+B9pFcsLS6pvls9NG3ZNrrZ3Mfb76p+iSZ0Wo21je+VrWr2a3ZhV3SJrVLZJhp502WJ768vPss1vbWUubqJpraOG3knaV4LSe0QWRTwU1OUIaNL2c200vPkv7spWd18iJYlJNbXT3t2+ZjWng2WdRf6hZTW96gaOGMW2oXiyRwJIb+RoBavDaSxlWlhRIria4livIL0rGm1u/wBi6aVOSlOLV3zKKcZK/I4ta6NXafYweIcnpJdra9+h2vg+wvoJr0Jpz6LLBYoYoLm5it9Lur65lvHsZbPTlgxHPe2+Lmclkiu4bnT5khc+Q0M18FFQg0lLmk7paOMUr80ttHqlbruZ+2Uvidne3y/4e5q3vh/WfEflwNNqVjb6pLq2LaQ2ivd3Ntd3zXVpp91bW0ctqRZQtcRshtSLZEtI3aUR3dvVPCwov2jhCcocso3vaLkr3kusUtPUmVeC0c90+ppX/gpbLRdM0S1025uYbOGS7W7L2l4+ppbyR25uo9Vjgsbea6dPKla408QAwyNFarBarFa279lKdadRWinbR72100XQmnVha3On8328/Q4a0+Heo2s2ovZwteQQRXslrYGGSBo7ma4sZ0WxE6oys8MaTS23lNIUM006vvhFbypwlKnzNRm/ZqU9Fz8l73S0t72nq9jb6x/ejf1ZqeFvAOp63atLZ6pZRwwtHcR6etrc2s1i8bw6nJLPc6hLLDb3NsY7e2jmurE6crJBaW1lbXUd7MsVo+ylZQk5O6c3a8oS+JNK6T7W762MvbpfHNPtZv572PVl8CWel2tzdsY3m1K6jubi5up7YBprS2Sea0mM15HBbyXX2RIJd+oRRywxyW9rfpO0Us/G48yimrqEeWPLo7XveTsrvz1Eq8pbSi+9t/6/rcx9cuJ/Dc1lb6VbRf2VcjUn1e+a61GGeKaF7eO0kbR7mwEsdje3N59ljhiukeRY7iFbXVLGIOlQwka0akm6ntYxfs4TjZSimruLtry7a7q7toHt3dqWy0su/wDw1/620o7u8vrq2up7e4kCq8sMsttq0G9Jnb7IHt2vLqxZJIJLwXRa5kt49tvfzx27rNDAlhuWNlyXcVGWmnS7Wmmq08ilUb3+G2nddvw9SG6ksJPENtcJNp8a3dn9muLi0huraSe+t7vxHbRLqlxcRW6WxWPTNWl3XCyS6R9ku7O9gVoo2kpUfZ0Y0+efNFuXLKzj7O/uuLW1lZJPW3axKmuZ79fzDXI57TUPPsYo7wpLLcQ241KaHUv7U066RYYkS4tmnighuZ3WXZcSJZy3ckscUSW0rBU6cZ2i7JO0bvu/0NPaLs/U5WOPxpJ4phuE2WumrbLDc2f2RJ7i7t5DFf2yRRXdlfmJ4L2N7u602aCS6Rbpr+3kV5J7k99Kjh/q1R8sp1JT5Iu/LBcrV+ZXUpLlTS5U2pb2SuctSUvapxaUNedPWT00t87Ppsz2nRr7xFYzawugQ6JdR3D2RvH1DUHHkXEVzdtbJbSeHvCVusmEc2zJeyTXVu6SSyFBNGic9KvXwntadCjH7LcvaVJRtpJ/u+TWycvtd35HDjIQqSpynUqU1rbkSale8ffu1305fLvr5L4t8CeIPH3xS+G3xU1S6sNOvPhzaS6bZ6Oja99n1pLia4V7wSnRFvvNullkggW2gOFtnnDMkm2WKssTjqtDFulBfVpcqX72Dk1s4uMJWi4rTq7pW6kUlRo050ITlzV5RfP7qslFNrVpLZr/AIL1j8UeCPEOufFXwj8W/K06fUPBGk3GiaVo6S6nLaXKXdvq8c0t/JNaW127eVrF88SRRJIHXMkblHDFWWKqYuOPjSpv2UeSNNqpKLjFWd5+zivPZW2uEfY06E8LzTftJ87neLerTez6PbyNPxP4r+JsthfwW+k6IpnSxsVuLRPEEt59lWBJhNf24QyzCO3MgjtPMMu3dbRQzSMokWKxmNdKUPY0YutTjTlKmqrvGPPaUXy3fxyTV1depWHpYeMoN1an7tylZqKWqjb0V1q9NDyT4QfDvxt8O9f1bU7LUf7auPFms3Ws3st/p1/Z2CapfBPOleRwskIvJEnRNmI2cLI1tbohxjl7xuFrqVOlGo6iSXtKdSEY8ztdPlXvdbdrG2Knhq9KUG7Ri23aUOayV20ubVJLRXve+x9DeOdN8TeNfC2teDNZh0220/xNBbQX10huVuLffdvNC9s9xcsv2gzW4it0ZDLL9n3yqrsDXfi1muJjXwrpUFDE04KU053go1G00+W6a3/4Bx0PqdCcK0faTlSlKUXLls1JJOLs9uVd927W3PO9X+GviDQfA3hvQtIh0j+zvA82mWMd8FlnvrrTbEjaLpft6WqOSwhYrAiqWwNzFmThxWExtPBYanOlQlDB/FWpOo6nK5O3NzRStr1fpdnVh62FnXqPml+9fM6TaUE3ZWTUnLppfvY9E8R+DfEfjrwHP4Q1CLRrax1eCxkuZdMa5TUbv+z44NTtvIjn1Sa1ErS2am48vzCUiaHZBAW2dlSlmOMwsMJGlh3SlGM3USqqpveOjio3vZprRPY5qVbD4fEzrKVWUoycVRnyqMbXvZxfNZ6fcX7zwt4tk8Iab4TVdPgtdF03SNOS5g065Ny1po9vb2tusrHWjD5kqROZnW2RC8RBkhKNurE4bH1cFTwbVCNGlyL2kI1XVcYppXTp8t9b/mTSr4WGIniI86lOcpuLcWk5Wuovmbtp12svM0f+Eb8X32laXpclxaW8GkxRSQGLSGjmeSCwuLFIy7arIplmjncy+UqYk3hdrxeWR0cyxGHp4VvDwpUPZpeywTbap3VPmvJWUfesl38kEa2Dp1q1e8lOrzct7WV1ba/32Oj0xfGM0j3AvobGVLe3tY5RY286RukBQeWp1rCuD5oljeCLFySELWyLu7ozzNXcFC9KVpxjhpRei0ejkmn52t0OeSwie82n9pWa/GR5B4t+G+p+J/E9nrd/fXq614fvTqejXNhYaehmjvLJLSSCWB9Za3kt5VCyGJbQ3cUkpK3CDEVeLicLjK1R1alOtTxHM+R+wqKEk7tJSa5b219E9d7+lSxWHpU/Zw96Elqpvb7m9mtj0XTo/GNvZRxTXdvZ3EcM9jLBJo6zSKI/s8EqQ41+ESpGymLBiQD5pGVJ0Mdv6WHlmFOhapGnGcY8nv4RaxX99zXM21e6V5fFpY46kcNJpqNVe/zaYhqNtbWXs3bfRXdl1djn9O8NeIdM1vW/E1xcvNqd3bmOdW0a0jgVpLq1hR7eN9VSdHEWm25WN7gmVJ2V96mQ1xwoYr28sQ6UHOcWruipQalJSuoNxUdlZqTtFtapnQ61D2cacZTUFZtKq4z5rW1mlLmWrTvFcztJ2ehBquma5YXdzrEkk928guBexi20iOCzglG2WO1d55n89PLji2zXhUb5Dudo+eWvTrUqkq0ozlOpJ+0VoQjyX0UE37rXa+nds1pSpVUqeiWkVLnlKW2jbsr+bsunoZPxD1OZNEtxdfb7az1KKwtDBolrZQazqFzKltCkDXKwaotrpWn2f23V9YlNjGsGmWGpSxXUEgUjadSrOlUU40vZ8ilKE5fFKKUqSXLdt8yj5XWrtdt4WKp11yO8uaVvdfKtHGb7L3b/ANaHyb8QLrU57iGUJYTQaBqP2m209rbV9G1CWD+00uXnupo9TtjqAu7eITWtwuiGW7uY4/7KSa4KwQZYGlTtVppzpe0haVT2ftIynUh7sXeUVFKbVNSTSp25n8LR7c7KUbSjduPJ11Vm7aNaO787aHkng3UfFWpWl1Z6nqD3k8Ok61CiL9uYizlvIrK+fVdc0+zgsPC1tLpghmT7ZqGnancx21rpsUNpLrK2F76eZYXD0nJ0ozi24SSqz5o/w43jRqNL28lUblLlTjTg5xUpKOuNDE1J8nPOUm5VoOaS51KNSpKLsnaMVTioa2u7aa3PcNLsrubSJH0+4t7HWkt4LDTcWt/9juDBbSW8TWGoRJeafczNBpkVyjzvN5NpFPeXFxqEFzPqupfN1qadTnqwcqacZS9lZyT91tuOja5tEkr8vlod8astFzX85LX52v8AK1zmPDfg46HbTaPqs8EYhube9umvlWOM/wBsQrpx82ylu3v7rS9aKXNgZtMW6sb/ADc29jfPcQahJBz4tudTniuSMoSjZr3k2rJrpZbpPY6Iu61mm9bJX/yR3GlzQX9oIblLe1vdV0CUX506a31KDUrpRFcX1rZ2st3Comhkspb3ED24u4rD7TptssemFYOCrScrST506qdpJL2ekUpJRvdtp2Wuq1KjUUZWavpdN7N9Iuzvrbp3OK0Dw41jfSa9cS61Ha+ZYaZBFPFoFtYzW0emH7dYiwFpPK095dS2j3ep3Qkt7WV5JdkdpbpajWpJyjOMaCXI5VHK1RWc6knCUuZct1onFN/DsU5czjzSWr92NrL3VdqPe2+vf0O8m8EzSQ65caXaXf8AZVr4dijiubzw1Abi3mulsrK5W+1HXZNIu5rURix1DWdQg+0Cy0e5WCO1SSS6S45248kKfNaXtJSnFV5U7RlFR5lBQd4t6bpt3Wi1LckuRNq8m4xT7pX6dNenU8v+JGueHheQ6dpeqa1AJbuPbOunXlzbGa9lS2jBsjdy2cx062t7661C10m4u7Gd9S0S4huN+oxW8vRgsNUalPkpThBOfK5rnVOMlGUlFfFK7VoK8n2saqo1FynrqtvP1OQ8F21vqs3h/wANahcarJbQwada6jdaXoz6pqu6yuFaebUA3h291WSSNNL0TSZzqllHHa2OvDVLu7DmHU7PSr+6niK1P2SfO+RVqqppWnCnGK11ivaXkr2SXmr5yTcYJSlHluna2u1vut+J7HpXh/ZoviS0sZ4LSaC1N3b3Wo21ltfVdMjtJ3stP0uX7ZPIYk1FdQvnNrbWtxD4jjTTJLfVbS8cebKopVKcqnM6fMqcqd1eMKm6Sb5U9NLba9i51Ki54pKMk04z5Uoyb+LbX+XofTf7NEml2/jXxdp9l4kGrXw8H+G9V1iCbS7/AEqRZ9S0vw5DBfJFqGj6LqbSSzabqum3X9q2t/eWv9k2Vmbu3uYdQs0+54CilmOPcIP2TwlX2c5OLnKDxPPFSUJNXipJad7J2sfK8UzlUwOXyqU1Tq/WbVEus/Zyu0nry2tbs73PrW6lunCSBFXCCTLGL5dpf+EgDrgBhtZCMsRzX65U0S9T4ZfDH0X5HONfRPcyiTMqBZWIkVGYZJIZt2AsfcSK2QRhSyMUOIzjNT1FInkwrIeF8yMDYrY2KcsoLAAEbSScfKeM7c5O2vmbx2Xojmpp2eQB7cHG93dpGUt0JbavygAYMaHB4T5trGsXq2+7KGtqaXChcuxjQgowkwpyQSNygYGAMncSp2nNVze7YAguN4YoHYwtwF2krwcsCRgknBwR8zEsvAYhJ2d3cCb7T8sKNvI8wbGDF32nAyV2jCkBdvO7BbC9jopq60e5LWj9H+R9baPGp06JWiiAdFY75FkOVC5J5OxgCMLsx0JTGSdGrP7n96/4J57j7zd9LlpQsoSFUCEqoLMvygAgoUk2mMk5bKld/K8EEEobdk2bFjZmJ1cxCWV2RZJOsQQtnORGQoQEZ4GFIzkkGrhFuzvomr/Iyk1q+iWq9NT8jP8AgofrlnrXiMaTd3lskdhZusCyD7QZJJElEYKCaMfJJHHIzFhiPcF3HYKzlJzrwUYvTlu9P5rvby/A97ARX1epdL94kvNWs3+Z+N48M6br8tyGtreBkhmj8zZIs8reTIXIYXN1HaqJCXjiTdMgk+QIN0MffzyppNN7c3f5a+mxLo0pylFRd0rapO7XnfzOr+GfhKXQPGdtd2kgiso0iSVFSMDc4++z/aXIwRboHZbctLJ5JE6xBjliK/taTvvzJXstt+5rhsO6dS/SzVn9/Tp+p+m2geKLh9LhsHhjVJItqs+5UXG9l23BDZkDAOSAr7XO7cr4rzdjsnTWl9XZ2tf5njnxR0aTU7a4tyVhVlkbY1m1xLICDKXYi2lMuEIZZ4hKxfBILbozcJcslJ3aXz/rYpR5lJadN/mfGuvWNr4bgupLaeG8S/8AKj8qI+X5wJluP3F4qlGE4SeU226VYpLaeRI/3jWqdtNyqSWys/NXvtffY46iVKnJq+tuu3pqvmfGHivxG811K1w5W7iaKOWLETqkltuQRGOSLzWZIizO8ck8crDa6tlQPdw9KKgnHR9bny+KxF3N1H7zS22d3dHz14muxORPbM628ZhiSSc7I0EEI80LEyhZ1mkdApDOCqR5Chyg9LD2vytJvXW3nfrqeHXqKd2r2Svbv/Vzx3xJqcm1S1tGqARmJiGbzHLlfLYpK+98FMjfuIAw+1Wz6eGp/Ftu/wAzxcTV95ON1ou3bp+B5xf3kkrTPILVIZ1EmEjfZc7GJGWKkqEJXchPlFguVZVJPdGK6aO3y6XX3+R5dapvzJP3uyvfU/ev/gir+y9qc+qa9+1d4ls7S20O1i1nwN4Ct7qB3vb+6drZfEPiG3Ese2Gys1RtGtpomaaW4fVISUEQMvyXEuMi/Z4KEufl9+rb4VL+SWu6210ufZcJ4LkjVzGpHllVfs8N0ahD459kpxenLrvfc/oK1aWAPIU8qJlBYqsjMBHIoAYNlSu3Jw7FRghVG5lWvjZaye/9Jfkj7O1l+n5fL/I88v52NyFiPmH5mWUhHZsHc6qWmBZ8fMFwCcnkL8tCNo/Cvn+bIY9TWCWHzdjfNgSBY0dfl245bDKCQ5Ck8qcEA/KDaureh1+nXaM0JLyFsI5b5Ckh4GMh9oJJJ2AxnHOGzkC0aZi1Z2uegWdwhYSJHvWNhJyQCuQq7wNr7ZEODlC20ZK9hW0XfUlrRryL2uX+3w34iuWzEYNA1aZZizqqiOwuJEkJwN+1k6oyHaBhgT8sYiLqYavBRcnOjVgoreTlCSSS6t3svUmkuWvRvr+8pv5c6PwyutSg1DRNMkj1K3+3SWV7LZXmlQWE1x9suw8MdxZ3N1E8eoyXK3lldI3m3F3bmaSwhXzp47GX8JjR9jVmpUW41VRtCrGSilCEEpx5bpe/GSd7Xtrofs7k25ONk+aVr6q93a/z36+pPpp0e6/s7UL65aC/1G7sXMMN7NOssEiWENov+l3Mw0e+eZrDUbjTbR4b+R7oyWVp5sQvD6OBdR4/BU6SiqccXQ5FJJ8svaQc02lrG1+W+t+hy4y31HGc9nJ4XE3cdFf2M7b/ANWPgHxPaaXJrWorYx3MVk91qNkbpbgWNiUubmUXN1MtqIZb3fcXD2jTtEktjHqZWXUbezu7gH9AjOt78b81eGLlXUXTdSrejiJpxg5wtGPLPnsppOMJt2cUpfNw9io03Gm4c+H9jzOcKSdKrSVKM3yS5narhpx5mrqVWlZPnqcnlfjDwS+p2usX+mWTw6O8gSe8hFxZxRakbdra8a2NuFjg05lt7lY7PyrW4tAkkEqzXk73Uv0eTY+NGpQp16ydeS5pWhSlOUOaMYe9KS5qjlJ3961vtbHyed5XGWHxDw0PYUZRUG6TmoupGm7w5YxVsLCnFJRslbRU7HnvhvwVrtxJZu4eRHiukEloBp6TQN51s/2ebyJ2ksvJdrWVIGkYCVDqEcMF1ebvtamMw9L3I1oxlTcKvLO8oWlzykvZwqU03aMnNO8b9918Fh8vxdblnUozr05wnBfDSlKMeSnGUaip1XGFNzi4OKi2lZ8sW0/0a+GvhqOWwt9ESwht5YZbJZrSSKP7XdrZ2scBku7bz0tHvS5hubmK4igi1DKh4Vtwko/JM+qN4mWKq1YvnU17WEL80nUi5SipfDTlZuOraVk92fseTw5MIsNTUkqXKlCXLFvlg1G6jaPOoqzskr3tpt7BB8NrmG2u7c/ZbMyW9mLjTXmF2LdrpEt5jDbOmsstxd6k2m2lr/pFmLy4K31swZjGfIWNg6kXyTqOHP7OokoxfvJU+ZqXMoKnf3bNJ8to2R6DhaLabgqnJz+7FyUeW87K9lJzUdnrrdu+uDqdvbaPr6aa2mTySpDDcR6XZPFpcV9cR3f22zcQfa7tQdO0q6hsL5oLm7sNSvo7ieCK3nNxbT54nMaFGDXPOM3VbmrKSjFtqU488kvebXLJPmad31FSoVJylNxTUIcsGl78oxsoQ2so2t7nNZW0Vke76Jp+jmNdQtrX/hH9UlsNNi+0WFlI0DWGm7rmVrsgwzXBEMNyILyR5LxxdSSG4S2MSVlC1fm9lzYimm7wrScJpzW6Suut3Z2a3vexUnKm+b3VJrXl6pfZdkm7fnt3PadDtZrvw81/pmo3s1zLqUU1zdXWuXb3XkLp5V7SBb2OO+ltoJr24sjm1SQ2xiW5jWCe/ghylhI0q6hOjBQaVoQhGya9+9rJfNat3bM/rE5R08979H/wDT8NeD9avrO1t7i2imhh0zUo7N3nspo4y6GKdjpep2U8tvFJb2lqAITK9woZplSaGRb7WrHD88+VuT/dq1pRs3yLSUL82m/M/dV7bE+1n/dX/bz/AK/4JraZ4OvNVNu0kq3NwhaW3kEzu0MdtPqC2d1JbvPcOptW1J5rWIPLEguI0iuEicWydEKVHmbUUpR0cVKMrtadXd99UrGFWskuad035Pportq2y7/ielaF8Lri61Kxjs7hrcxQWUomSEDUEgt5y/2W7t7XT9witJAxeCaaRYQGVxCoUp1yw6kk6kHJSd0tbc2mtu/drU4p4uMbqNtrpve//A9T0P8AsjR9F0+81O7gh/e3sptlurfyr64SXWF1GWOaazWyudSs3xcwRw38l3DIJ5jqdvcRTS28meLpOhSVZpWWsYzk5Wa+3BS1U46aqzSSad0TTrOvJRs5S0T0VlFvd6vRXbe+hy1zfRXFvpkNtbxwR293bWkVnc6xLPBqF7rGswWF/K1m06pcvDDeSXV0LgXsYSWW38hgzSjGnjKU1Tg1GdatUo0oxqRXLyTqRi5RfvS57Sd48qjtruaSpuDbsuWMajUor4J0486cnpaL0StdtppqzueoR6BZ6HfrPLdWltO8ccFrZT3Npbz3ETxvLcXcRmuEZGDzu+yDMZkhsI47po7DT/K9CpSpRcaVWdKlKfwX91z6qF7K6undPTVnne2qVeaUIymqdlJwjfd27ra+v4dBq+KvC3hWG4tm1bSZlkBtZZbnUPtLW8rWq29m1reTzyW1vfQeZCxuLeESTWtuXkkF2dy+fOvl/tJ06laMZRtCfKnyeUZNLlltp8St2No0MTOKkqVTlez0/Lmv+Bs6VpkFxc2N3BcStczWzX91cJM9xaJB5919n1CGxle5t5Yr+S5vZ5JL6FX1L503XTwI1v6Cw8JppcjuoyUo2taXNvZcyenVLyv05pVpR3T+KUfhtdxte17d1b8SHxJo1zHHJcxWUzx6g8iKLoamYJLS91RmlDNA0sokdGkiGQJZ7hHhu4o9P+1sOSvToUGlUtKevuKUXONrXvdq1/J9DSjU9rtez2fLKz/DXp0LOiWvh/S9WhsoVtYZr6/0u5u7cre2plbTWkmu7uGbT1kN7dRzQ6RaXl3rXmpaacksD3ESWb28pSw88TGU+bmUUm7OE5e9e2jd+nS772FUqOHLo0pX1eytbfXS/oamq+I9AjuINH1mOzg1RWQxFrqNRBO0bvaeej3O2GzvznylMUqSvbB5ondYRNyV6VPC1IU6s+V1I83MmrR1tyz966l1sk1br0NaLrSU501L3Vt/Ou8NWmr6a2MOy8OXaXd817Da3P2ye7FpFHLEkV1FDdXDCMpbnyILdPKhsYY5FltoLWSSaORrloBN3rD89OM4SlJQjeEoydtY9L7KSd2l03J9vK7jO8ZdtpL117v/ACNZdEtba1jhu7dZJGdJhLbwWauvmRyR+Zc3dlcK8aXELSW1zGrGJZGmighh0y+jtl5pYWTlfVaapaK/ktrdvIpV5fZm7/3m2vS2vyPMNT1S40zUbq+u9VnNhqTyl5YjqOoP/oVzqU9q0q2q6fM72Mur37X2839g6LPD511A96Z+uOWznCKhDR2lNztzSVve5bczs73V7dL2NFioaXbcurVt+vXYy59V1HV20rTrS/8A7NuLCyvbLUGSTVr1LnbcWUUV8suom/d7a5kubeeZruZBIkaQ72Edua0jlsaCqSqYeU4TUXS0V4yvu1fmXyv5mMsZeTVOo731jJuyXXurroekeGvDVjLcXeoecdQkgsLO3lPnSDVrl2SWOzgEmrXTWepRJ5enxT+TAiWsFjapeXMUUUCxcdajNcnLTULN2hqlBO95WcVZO7bdrt/eVKum2+adu7f/AATc0nwjp9/4hvLWOa9jt9P0rRic6z4gs/OtEu9WRpZGt9ShuL69DJLGhnRPKeMRGJofIdssPQnVr1uaTpuFOErQlKKaj7Tn2t8cJRt/MlZ2VjnxWISpUrx5/wB5US0TbUlTa3eycZ+l9N2ec678V7jwB8ZPhX8HLDTpL208a6JdXbalLqzzT2ptptZmlE0NxYX99fOx0tIdg1S12LKkMaGN5GfWGMeErZfgX+8hWhJ1ZSk23JU6ijzSfvWvy2er20M/Ye2oVq8rqVPlUYtuy+G7trb3b+r7asl8TfEnU9P+NnhX4N/2R5Wm+LPDuo+IZ9XW88qG2u7XT9eu5rSe1FlIxac2MEkDLf2zotwGkhlMKtKVMVOOZLAtJUalKTlBc8ne32bq1nvq13FSop4N4hKV4X6pLd20vf8ArZnZeLPB2leGfDU3iGPX7u2urHSXvbPUL/VtXubaEWthJBPNNbare3+nZhikkklLafNiEH51ZgT3YrB0cJg41Y16kKlODnSvJyi5pOXK4N8trpcrV3dvRaXxw+Iq1sQ4ezi6cpKLjFWaptqL6JJtN66+T6Hzf8Lvj7rHxZ8Y2/hLV1uLaK1lnksLaLU7K3vdUsLK4sRaa0PsNhpN1Yh2N1DPAryMmGaW3I8wr5WAzCpi68KWIrzklUvGKly+9HldtGkk7qKau7300R6GKwdPD05VqdGEfdV7xUtZNpN3jrrq1f7z2r42eMbv4P8AgXxt4veGTUn0KLSPJS41u5aO8e81/SLDatzfz6nBaskGsTpazta+Ulw7iTejl19LHueDjWqQlOU/ZwjGMqk5x96T25tm762Wy3exyYWH1icKclBLnk5OMIwvFxSS93fW712OV1z4pa1/woTT/idFpqX51zwv4X1T+xpbq2SNpdfnsI7uL+0Vs3tFeyt70mJ4NNhtXnhKLEkk/wC64cVXrSyeVeM1TdWlRT5Yqb/fTkoqUHpdOLbevLpZs0w9Cm8whSvy8s7cz0VkrrVXd79NUN1P4t+LfCfwe8O+KLKytbjUbPTPCsmo6fdKkJbT/EMMU/kpelfKUW89xES50rypIdOEMccRmiMKoZjWw+XUpTk3PDToRnOTnKco124xcorm0jJLmWqV9LvQ1+p0quOcHK8a0p2lFu14W5m5Oy15lbXWz2tc9R+JXjvX/DXwm0Lxzp9lY32p6jF4b1KW08yG2jePWtOlvbtGnj8x2W1mBaB0gSa4hhi8yQ7JBXpZtmFXCZXQxN5Oc3hlNQvKSlVhztyWj5Emr2u7prl78WAwsKuLq0Jt8kXVSd1oly8jd3urtX116owfjL8RtX+H3w+8M+KtK0mDU77U9V0rT7iFZGhXN9ot5f3E5W3ikZHM1iFCtDCbm3uZ4ZCHRRJjmGYV8LhMPXpycak5YeE1CtGlFqrTnVbs4Tc2oRtdR92TtqndaYPC08TiatKpFci9o1L3fdlFLk+K1ovW9uy02R9A+HvDOm3NpfXLW63LTywiSa4iYSAi3VJXSZXEYJZnl7xoHlDxmSR5T7McPSxPtqlTnldy1qTqyu3GytBVYRjbur3sux5lSo1ONNcsIRbtFQjPtrzTV3rtf7z5e1n4wQReMNU8K23iSIeHrD7bBdam+tKLexvrC+u7QaXJbyxhA6TxWkavPcBvOuY0RWdQlx8RisyrYfFuhRrThSTcZNN2XK7PRyfXzb03Z9DQwcJUVUlSjKVk+V+6uW176R6/dY+g9I8IaJc20V6+nxXcl3/aE07C2gM8NxLd/amneYxAIGEsm3eS5CxOG3Rzk/T4XB0a2FpVlecq1NyqVVKpCbvKM23L2s1rLpGMVZu1lo/GrVakcRUhGFOMab5VFrZPbpq0tG3173PFvC3jfWta+LnxP8F6hDfWui+G7QRaHdfbZZlnEFzZq9xHbxyRG2gCrHbqURJvOQyL+4mHleRRxVarmmNw0ppUcP7tGCTULc381lzOEVy7X1PQrUIxwmGqqF6lTWduVr3o8z63sntorLTfQ838IeNdf8efET4s+E9atYG0Pw5q0mmadGZrq6tZ7S31m5sldYTOkCxT29vPGI1EkSNIYJCWgCDyXUlicTjac5VKlGE37OFSa5U3Np2UafMor7C53pudShGnQwtSEUpNXkmlu4re27T2vt+D9M+IPhj+y4dCfw1pNiut2VzHd2clk15pxsdljdQmdY7K6SC4JLSWk4vDJB5F1K/kSuEgl9DGYSFKMXGMIycYPlXvRm7RacnJJrzsnfTuGW15uclN6KU0rt+6tdu3bQ+cvE3hGa61hJR4cWfXLK8sdOGrazpOpXOqWdktrb6dFd3RvdJvZdQ1BYJ9T8Nqj6zb27fYksbW5sWytzlQmqEHGdSpyzhNOjCdGSm5RkmpQlWhUjFSbdlDWKu1Zs9SbnKcOTkfLe0pNxcNHdxtF3bu97WvpsQ6N4Agt5pY45g0un6fPcX8lraXWoyWWrWVnpWooXvtauE1K0mtv7MXVkjt4reRZLtI7fUUuk8P3FnhXrVJRjzwlGnJUacIxfKqig5Ru3CVm4N04pv/AJd0+XRRjEdFQpyqxptcztKqtnd2kmu7d1td2+ZheIdHk13S4LOz1O30QXevaLqniLUkUa1NqaQ6zp+rrAttf6ra21jqepaXp1houqXuq2V1ZJdXUmo3Hhua70/Trm0MNGlQr1alelLEWp1IUacaiw8lUnBxVSrJU6k60KbldJTpS92MXpcMQsVOFOOGrww8o1qUqk50FiHUoRnGVSEbzpqnOaTgnKNZcrbXK2uXrdL8OT6Rp+nW9q9ncvZG7vxpkVzrFjZWV1J9kvrGexsbNbmO6ax8m9+zxFpLNryz0q08m1toEgg8ytaVR3c0vd950qUuZ2SbcHLlhdp/B3vuztVVN3ScE5N8qd1G8m0k27tWtvttskV7jw9eR2UZ1bTWZLvT9Em+aS+uL03KCLUZJT9tmDabqTaY62cN89nDKl8z32opJ/aM11XLOSvP2el58yfLGDSgoumvc6c92+yel9jZVE2tW1da7rdeZy58KXUWqaBaaP4a0S31G4m1BNOaXSNKttZWzksNlxfx3A2yXCXCtqL6qbmaFoNWghvILeZraW+tplOThUjOrXtNQ92M3KLal73NFySlaOtNNW5/5b3NuaPMpPXlTtZXcXJWbjdqzasm10K+pWmm6ddSW3jPSrHUrNNSsdVhik0uHVHludM1CCe8SHULjS7nVkZLW8gS0ltrgLdpb26XV7awD7SkL2rhJ0JVKfu+zna1OUobvmpQkoS+J++/e6bJIpcsrNXdnvPdPum27f8ADnj+qQ38j3tjqd3qN3FNbatDdxX+ualcWWpWmuT5OlyWFrPLZR6Zp015dJm6sr2KS2mkgTQnnsNMNr10KcPdkqcYaJ88Kai4yStzKVotSkr80lq3e7Zd/wC+rert9z7HdeAdEtPJsNDu9MTUbnRL+10+3sNae6uY/DseiRXeiSPC1pq93pltb654Ptbe+GlW8K6RpktzdJPp8TxJZpy41VIe9F2pTipuVNxSnOTUpwaqUpN+ylGDT5Ywu7wlP7MRm5Jv3o2lKNpaN2+1u/dd9Ou90hL2PxDDex2lpdadDaaUwtdT0bRNUi1eP7F4g8R2hgZ73XLLVZhDZ+bJbNcaZLp8sDX0Rur2zuLWAWfJKNCaU1CbqVmpwnNQpJfV6KlOLpUpyjzTak4qUbNu7au2uiPMpJSlzUlfRt87/wC3rtr0T1+SPqP9l+x1zTfHuvWGu6p9uu9P8CTaNeo+syX8aHR/Etq1mtrbmFI0ns31DU7fVYJDLNYTtp8jR2c2tzi7+04AqUpY3MHCDjH6pKfLyKKjzVIe7CK0Ufd2Vl1suvzXF1RPC4GWvvYnnW17OnPR673Xf9T7TusEspHyHA+7GqMAoOVGMFeCNhGTliCOlfruj/4J8FT1Su38KOTvIkd1jZArMd5jzgRhQCrPgbi4LdSxyw5VcAHme79X+ZZxt7HBuzuAJKqdwOZDjdkfKC3zAgEuMlsAkcnN/qbrZei/I4+9fYzxY2ptYjAJKuTuAYqxBOFYH5NobaDxkVg936soy9m+U20YlklZWHQszBOpjkIILclsMrMxY5YhQaQFi1ZEBt2lkCDyw6BM7Uy2z5l/eH5gQUIc4xg4OaAI7nUIIbu2RYpFO+PYsZZ2K71253bdhUn3JGV3btgDW6Gv0f5M+rvD11DLYWU7Oshe1jbDfNIW2gfeYEKQTzgkDcwGeg6pb/KP/pKPPluzqhfJFgmR8OUYgrsfp0OAWDcKCBkgEgjaxqdez9en5kNXTRsy6zFbabcahvMSWkUkomdlTYUUsysQ4wqrz83O8AHBUGtqekW+zb/BEqk5e7de9p166dj+WD9uL43Sa/8AGTXrSwaFpbS7kRGeSYShZI9qiOOOTZM0x8liCJwoH30JYDowdDnTrOLcZSdu/Krb9LX8/uPRxOJ+qQp4em1zrl52rJuUtGk3a90lvbU+RrbxXqGlhdQl8lt10IxC7fZ7lYEj+aWK2iYqzYVpjL5uWWJIfMx07J4eElpf4bJadb+b369zOGJlBKpNpe+m43vNx0u9NLb7yvprbc/RT4anTPEPh3TL+ygdDLGZZ5JmnadhJCGnMomGySUC3EjyyGMvkPI4SVGXwqylCcoO6V9un3eR71KpCdOE468yutFf56/qesXGqQ21oLeCUoUiUwMrW6xyPCSiCdJIpIcl1d0kVAMI4eNUJFY6luMurX3s8m8aeLHttyzJEZkI+whp7kxlw3DslsJS0OYgUeRSgaeB32GMyQ3GEp35Vtv8/wDhmKU4pXT5Ut+l+2258peNdVN7HNcXMOxLg3WoSvPcyy/Yx5iLaGNAxe5ZgXuJVgtyzyTbgrhmUerRilK9lZNXsvXyPLxNaMqbd5RjH4m9vLRNt3s9kz458T3VhdTTaeCJ7h1ZwjQrIxmjlntsyZRJ9im6JEe/I272UuqFfYpqUeWV/d/lTf5bfifM4nknJpKLduy/yPD/ABHcC3W5ilCs0AlQ4xFG7SNEYYPKV1EawJI0aKIpQzRxjyVUN5no0Yu6qaWvt1/r5niVvcUk9/eUbaq+u6uvd+T9DwPxLfSRBo3MUeUSSQRbovOEZdslMKjRqpcQnaWIDMI13hR6+FinzNN3d99lr6v8vI8HFVHrdRXLH7Ctrbo9Num3QwvBng7xF8SfGvhDwB4Q02TUvEvjLX9L8O6PbgFhPd6veW9lZ7pWP7u3haUy3M+7ZDBG0kuyOFjW+Iqww1CpXnKMVSg5NvRNpNJPbdu+vbvY8/D0K2LrU6EIzm604RW90nOPNNPWyhDmnJrVQUrX2f8Ad78JvhtoHwQ+E3gP4ReFo0i0bwL4Z03QopWVY7i/ntoQdU1W48oqHvdZ1KS71K7kK4+1XTbQEQCvyyvXlXq1a89ZVZuUv+3m3bXor6I/ZKFCnh6NKhSSVOjFRhZWWkUnJWW8rXb3ely9rN2zLMojlD5ZRggl2TDE5bcQAPmI2N8g6OSFPI3d36M6IrX7zhYpWlE0Z2qillyylWO0bSN68lMKV+7tIwMHAFH9f1/XobbCtEyFJGnQoSFZQAuxARIAzDaAU2ZAAbJHTcOADqNLvI0CyRsGO8Q5CYZI02vvLspDZJ+Yg9Sygd6TM5R3en3v/I7jTL5vkdm4AWNhtI+VtwwOW3DByCRkuMjB2lbjK1lrv+ff+uxmaGuzpP4b8RJ5twofQdYRFglkgvIUexulZ4LmJhcQy5JaOeMGVG2sis+1SsQ2sPXaSbVGq0nqm+SVk11T2fk7FUknVpX/AOfkNeq95befbzPwO1vy9O1/RL1LyLVHtUureM65rGpXKSxTXJm+0TvaQq13NcXNtaW8N/f2NwosNU1XRXtYg0TTfjeGUnhmoQVKMW5JRowjGTUIe65y5YNyjOrenzOTlGj7t7OP61J2rSglLlaScpSa5XKpKMORJtX5tZbe732Or8H6feazdaNfPrWnraWsun+Gb+78R+IpJtevdQsjZR2Lm1vpJ9YsXtJIYmW/he3ie+vZ4/I+36jqN1edGFqRoY7CU5U6068sZg6kXRox9mqftff5pRlyqUrq/Vpau1jmxcZPB4uXNL2awuJcU2+Zz9nUT5tbcllde89Xt1Piq80hLrU9aGqJaXf2XU0jle6tLK2klja4vtShcBbaS5lW1tjDJbl54JTqLp5Frd2wt4oPvq1eVOUIwnVpTrYjE8ip1pNwu1hpxnzShe84Vm4t25Ku7c5xXzdGNOrTcq0aVVUqdGMpyowvOFSUsXSinGMpJU1Ug7JK1TVLSM36Bb3xuLi4t4Tp1kur2E8F3HNa4txI+kwwXNorE+WXOn3cCQEyRbLe9/cSFpmt7bz6GHhHkqOfP9WrpKXtaNWpHlalzLlqzlGk2l11cdY6I66tdTdSmowSr03dcj9k1NON0lG3Otfs9X72rR0+i6LYWv8AZcNnb2sunp5MczRG1kui1vNBczq1zey3Ns0hCsk7XKujtBHLHPI8Ss/qVMyw0nXrVsYlVlf3eeXIo8rguVNaaSb0W7bWtzyY4KvQlh6NHDt0KScYzVOnKTTkp2Sb2vGPW+m2h7/4I1bwzd3F5KNO/su8lvrJLi9TTLy3ttQh8q6laaC1i8yGRrbU5is0ySyyJcw2q31wIZhLL8Xjc2pRdOhOtKdH2U4Rk0nHljOKjZuTblyrS8dUm7pn0dDCSa9p7NRlJ800oqNqjXvO0VZNXkvJNpaM9je/8N3dnJKy28zSXVlcXU0RZWW2toJL6SPZHb3M0BWVYJZoY5opFsw6NmWd9nLQx+E57fWIqHJZRk3rK8baWtzNX1LqUKlrRi5NPaPlddbdfzPMNTvNMk11bnRbeS6tZ9Psorj/AEeWS9uNTW8uLHU7K4litIZWtblyv2SC3s5XsAVeaUvHGs3l5tUVepUtWjOMIUXGEVZOK87aygrRfnfpqdNGMqcfe0lZWS3jK1t+jXWz+Z6ro3iW0sdMWwWKELbDS45bm3i8xH1SSKzl+y3TXSFrlYZxLPdR2MJJWOWX7Vai7jKfU8O0lmE5Jtv+HByfK6icEm1HnktZJNL3lfS7SPFzaq8HTVf4VHmlyu8lV5vdjpbRKTu07Lse+eDbO4u5U0yKCMW0sbz3ENjcmaN45GW6e3W4NpC5tBsYBjb2/m2lk7pbTPEkFfR1cBywVdc0ou3JNwdoRklZylFTgnyyUXyyl+8ujyFi5puEvdmnK8dbJ3bdntbstNGtmb3xK8ZXfh5dO8Nadbi2v7yw+1rLPaWqJp+nIs1vcTQTOjTC4kSNJoWMghiV4sCeY26w/H5vmEMqccLSUniK9OUo1NXBR5rtxTa/eJ3jdLSN2n9k9LBUJYrnqzq+5CSj7NSk7u38vw6PXfzseRaClpCft2k39zaanbxF4Ll7iOSQtqDNLcRzESSRvuAeKdFgkHlLEriKIeZXy8cyrQaqU5ShVdm5yldKWl3eXPfm680Xu0epUoxnFwnFOnZJx200200d1d239T17S/EfibT/AJ11/U4YrVJAIRdoZirRzKBcTww/aJw42yKXVUVSzH7G/wC+m9eOe4vkXtcTJSau+T2dot/ye7GKt09z5M4J4PC3aWHTTW7f/AJdT1tda8iTUtQvtUtofOEEEs5Y25kFtIQttHPEGkZIoVCi0Nw5haLANvEhxxGMq4rldbFYiooQfKqlSy1vdR5FFJyWnMot205nZJFKhCg/3VKlC/xP7T7rm5b2t0vY5NovPliWK/nsYZriOQi5mvFvo1tpYr2FI5IHK24EtmBC4d2MwiQILlDnlp1LVqdp1Kbg4yhU+sVJTpvm+KmpXUJJq6mtU1tZGrUXGScI2kmpRSVpJp3TTsndaO+63PQ11I6gLeHV9Vn1tIor/wApdTuL7UHjtJbdUSOOK9+zfZES4S0iltWt3ZrNIJVN2TO8no18TKu6Htq0q8Y3hKrXryk4pp/A1TS5m5Pmb15d5PY5adONBTdOnGnduXLCMYc1lpflsm9LL8zK1T7HFDt07Uvs1tbRo1xZx3G0HaXmG9oLeNWcBWZnCEgxxyqblBEzcNapTpycaU4Thu0q9Sya8nBJdTem5yjzVIcre3Na/ns31LngrW1tZJFhv/EljbajAwvTFcm2jvWWXdIwnEcUyshe4t1neVN7iWfzZ5UjmbSjmPsnOUa+JpyqKKl7Ks7NQ5uVPni9I8ztZK12TOhCo17SNOpZt+/Sg2r2u1o9XZX9Op3o8Q6QlpPqK3dzei80nT5bOSe6S5uWAa4SWVXaV2JXdsVPPMDW9uDuiiBQ3Xnh5zU6lV87lKMqlSvVbbjy7ytKTXa/yRjGnUjZKCilflUFypd9Eo7tHL3GtX9luGnmPc8kenR3E/8AaVvcpa3MUlxLBZpFp89uEMd0qSzTXQtZXZ4ZwjDfDlh8dOkqcsLWkkr80lia8Z+V2o621trZa2LlSo1FarCM10/dwSV99Ot7LfsdR4P09/GPil9Ku59RuLBYbq81mSUSiC6a2uEieN5LkySPKIry0to5Z2CmGGSTbNP5Uo9DA0v7YxPJKdWcYQliK1V1JSfJTabp2b5oSd94q0lfmfflxVX6pSnWp8itFQpxUIwir2T+H71562uex6zBe2FrbXOn6imiaOlzeaXFHZ6bZpHDLHfxy29zHf6p5pt7W/GwT29vZpC4k3xSRyRyzN9pVTwVPmpuEMPBJcs1zX0cYKMWuVtaNNtOy+R41PlxNXVqpVkpPmer7tWa16a3vpr3MxL7XtX1W2bTPEX2+DTzDJfQ+Rbvbw2ksjQLBeQqpjuVAniSAKBFst8ny0kMo4Kbq4nEYdKs+WEW6ihyQpyvZJvkpxk7N29+Ut/tOzNZexpUKidNQnJ8sZy1qKV79vdjZO/K9HZWtto+IfB1z4jutPmEAubOwmvJRbwzXluZLzfKkiXBFzYwXuxY18qS5ndLQSQRQ3TiSJIfrsFCMKcuVr2koRg3OEKlSPKkpQi5P3FOVnFqS0jrY8WtNuaV9IuU04SlHm5pXiny251FO0oy0Tta/RfDXga2F4dPGkwX6BjNdSXdtaT2cbbPPkX95IJp/tD20MX2mTMEFstv5MUaxvbR1Xw9Rw54ycZKPLBQqSjNN7Obj+Ku7lLEKMknrzK8uZKydr+6rtJLolZHcW/hiz0jQLSQf2vYWN1fxXk4t71baCwtt8l3O1/K1tKyQW1nFBIWnjWO0ia2jWVbf5IvOnQq1KlVzUXL2NOLcop83vJNKLTT03v5vVmn1iFvZp+73lfm766vr5vQx3jeDxTfxwpNDbP4d0Jn80jEt3c3/iBkeMzrO7G5CrMfNM0pP7rMqRtPP5FWnUpY6Siv4mGjf3eVaTUVotLKKUfT7jpcoVMPBRtzKq97dVfR77XOIvNa8I2njbTbC8ew/wCEneGf+yoJ7OJL4Wk99MiSW7SRBk2T6deRxrAC3lxM+94jmXk5qPt6DrUabrp1VRlZS0hKSldSStJNPlte0Utnouh06sqNS0pRheKnaUkpO0bN23stNfTY6258ceELbWrPTbuG3fxZJp7PYxG0Q3SW8Ftfyy38FxJB5zH7Pa3pnmAPlRiY+REsj7+yWKw3tY03SpPGKDaqSiuazWkeblbta2l7HNHDV/ZtxlJUFJKSU3Z31vy7Pt3/ADPLv2hLPVfHnwfOm+Gdd03SJZUiGtT6gkl21tbGe2muLWNrVwXupUuP3MtsMfN88YEmVxzWE6+AjBNyqQcXN3fuxd7tN62S6b6bFZfy0sXN2aVTm5HpfmStyK2qd7WW1+qPir9m/wCFmp+H/jH4V1fVfFml6nq1nc6pBFYQ6Rdyw3AitZ45ZZG8qzS2vII72EvOPvQnDHMrFfmsnw84ZjQc3Ta9rZRTbdk4u7Til3W76nuY+d8FUV2/dgvT4tHr3ep+lHjldLvtKudV1WTSbbSbMQefczSNLCILq8tLS3nMEoLRSXN5d2ttHnyZsyS/M5EbJ9pmChKDq1HGNJU4TlKauklOau9HrHlv5WVj53CyqKrGEN581mm07pdGvwt1tscTfeJtJ0Xw/Fr8l1bw+Gfstnc2135kR0qK3vhJ9mKAxm0iW9eSJrX7VscN5zDzGEprhqujRwPt4qnLDx9jHncfdtKTVNJWvywacvh92+iudKg6mJjSUpqu1UkrNxf7uKlJuW97Oy1u3o7LV0rvW7HTNV8O6/qEwn8O+JoLHT5DdeU0a3txCNV0plP7q1jMwRYURX2H7QgVfmxLzOcKNWhi7RlhMTBQnBR92Si1KEo02oxfK7ODdmraWaNIKVWnOhCclWpSqTi+aSlJ3StNrW3yfXse1X2uaAuj2l1qzR21u4tzZhYpDDBDf2T3NufKYRqjC3ikHmIytEQfJGUAr16+IoU8NTnWhF0ZWT54xcklTnKHKpae7GnJWure6lpdrhhRqSqT5H7958zTacnHl5tUru91vv16DdSewtre2urtJktj9lWxf90YomiC6hbQjcwIuCsKYkTdITvIMTQK4VadKjClOpyqLVOdPRe6/Zr2fLeyUownyR5X7qbinbeaSqTnUVNyUoxcpyTaut91q7266dzu9NNxY6RqGmJZxxXSrfLYMC0RdoDOFHl8NHiOGOZUuCFQytEpZE8wdtJVI08VFP8AeSjV9mm3Zz5LpLzTas++xxzadajK65VKCnfr72t+6fW/zPyO1z4L6vYeJ7+WTUfNS+1U3+qxXAEJRra/hvbh57ednlXc1hGj28cRa5SJ1OyMsR+V16GJjVn7WnP2kpvmV03dy1vd9/mfdQq03BOGsVBaxtayS0Wu3ZbH6f8Aw6jvrfwl4fsL94576HSkF8zIY4/IW2uIoRKIJMBm8oooR2O7c6s5fzI/0vJ41qeW4bD1LKXsJya1vyNwUbO1m0mk09ttkfI4yUHjMROKsnJaWSd9XdpadN7nIRappmq+JtY0izWSGTSoZf7XCxXkaLNHcvZwqklwpWWOJ42cy2zKdpSKSMymB38ylUw9fFYmjRp2rUK0qU3/ADfvVS5ttXzNOT3Sva5vOM6OGpVZSvGolKCi3eMZdGnZLo3Zv8DLsj4c1HWNftNItUh1O01COLWJ7eFormaS31S701p555FgS7RmtZjFdBm2x+UrbmLF+SnHD1ataNGlTjOlVSrvkhBt80tJNayu099DaSxFONNyk5RlCTgnKTUbW6P4W+lvyNbxXpE2v28H9mawIHtb43kk1yzyW0em6VHO19C8jRL9kklxIkly2+3jGJWS6KyQt31IRqVacZw5oNONntdxtF31sk7PRdEiMNV5U5aJ3fN2d/z17rfoc9H4Ovp9OWeTXrxdWeOCTU7640+AajDc3LXVzOITa3ht47u2u7e5W4T7SAIXt45YZrORVuvPnhYLR0XNXk4vnlKN03GzvH4UtUray7bnoQxUrqzSWuz9f1OVj8D6vJdas6abA8N61lFHfTmbyorYx2k/2eK4lvkvluLy7uJJbeIQ6WUge1WzaKBHR7eFi6UPds4ttxjBK95aWjpGDWjbjq2m3q2W8XaV7LmX2tG9rb6PbT/MzLXwWsqxQvo91bWMd9ZXvn6dFYi1khbT7A2se8I5uIbW0uUkt7i4jF9dQRtLc2kFvc2l3cZVMLJKM07ufu6tupBfdpd676311dlrHGXS5uu9rX3fn+pLqh0+GCZLkXAlupkv7eGyNt9q0p5Y54pJLB30qK0jjcPLLLLFcW0/nfbW+1OkFvInP9QnOdtLpXfPez9bRf5GscTF6pybvs7NN9t7a+Zly6VqcENzJLcnUAbyLyIxcW51a0SDU5knmmmurWwUyW8SI8Cz20Nv5KtFcl7S6MycdTBU7tKE4u0+eTjGzfL7nIrpKPNfmnpJJ6J2SN4V+6UbNWg7RWtlKTcb81lbli1a66XK9xaf2dHch7Wz1Sa4j8ud4DFDNpckGny2J82zW/vLW9jmttatZ4ft9heTMbdBaCL7TYCDieCcrwtKLvdy/u94tNvTVraxuqvNrzKOuybX6I8PvLKbX7sW0+o2mkW0sN9dy6bey6JawTW1zd2lmAn2J7+OJbqG3tkcyf2g1g91Np07tHPcRxaPDKnC/spTaXKqkYVZSXa8402k03fWSaXZWZvGtG7jzu7Te+nbvf8AA4250HQ7PxTLqE8BW50/UtKGm2mh2mla3ZGyu9V1G8h0+GO9jgh8yZZoZbi4sLq3nnsJIL67a6MGoQxaOFSdB0ozt+7fM6kpc0ZXSTT962l763+RUZpX1v101t95reBDpni++WbSNK17S4Hmm1uCye30zTra9t9Vt7V9TWG7TTL3Sry4hjmkvdXsorueHeW83U4tTu4LmDhxmDq0IONWrCtON6Cca8a7caWkORptqmub3FLl0vyrc3jWjOKlaavFStNJSSleyers9O5rap4Z1W00f7FeT3mr6Dp94/8AaOnX1g8FtqmkiKwlktbewmtnmd4JNCS6hls4b2HVp9VaxtpL4raufOVGLqO0YKU6doVHJwVOouaLnJRi+a6nbmeqXN3NFW0bkm30UUm3vfdryPeP2VtNutO8ReJ3uIdFJOiWljHd6ItqyMml6h5cTealqZbSCSEQTLZWuq3ulyqsOoKkN/d3bzfacESTzHHxinFLBPRzcl/Ejeyei2+fU+d4oalhsHposUkk+i9nUsl/kfYE80Ks3mllYuQfMb5mUsQRuYsx5IDFgW+XAUfdP6t7SPZ/h/mfDwVkvRHGXl5ZQySGcZcN5hAIDKckqgJb54wcHcuRuI+hxbV36s25G9br+vkcFqV3FLcq0Z2MrZCRkEbVVQZAAFBGSvCEgMOSRhThKXRXTuapWS9Eczd3sapOEEfnRqh3NuGFZ9ueCMbhzjK4bAAPJGYzHuLq4Ys0a75NwaJ42IlBDKHCBd2EIjZnxhto+ZwX3Uy4x6uzRJZXqAAhHaVYnkaTYH2jkskm1i7OAFKFsYUOcktgASju9LFe+mtGKyxXYaRArSzZ3OT8u2MJu3o4LD5iEA4ztIAoCKt7z2s/PdNLTbc+kvBN60ui6cwkO2NHTbwRIFYgYw3zYBBZg2zIIAPOOiF5KOt29Lvy0OKpFJy0X3HamTcMRZLHcsZbeyBuBlmTlQSpBbkqOFBzk6uEknrp2Tf5GJ8n+NNF/aWivfiVokd/4Q1jwDfQ2Wr+AdTF7caZ4htHuYZIte8K63ZG2ktZFtp4o7vRtXjuI/NttQls7pVe1jmbNpOOkpJt2kr+7yddNby33W1jtoVKKmpTp+7FK0la6mm3dx2cVp1bdttj+Rj9pKTxz4X+M3jbRtejkXUI7uH7a1vN/ayQG4/fxx2tzbSLBvMJYfuyCpDmJlTr9dlscPPB03HRax5HGKlsteVNrle2/wAj5XPK+Jp4+tHlvGSpyi/eaXtIKcVHSyaUlpdWd+lmcT8PPEus3v221v7u6vZklV9NbfIZ988sHmIszsGaJI1k2RhTIW/1pYNhbxFGlD30rJJbJLW71stL7amOX161T2kZPmlL3UpNtwtZve9lrZ2Z+uH7N3imz0rSrfTp7ktbXKugeeKMW6bkgZWwkcTrJL5oZ2uIonC+W/8AqSrN8ljov2sp2vG79Vr1PvcA17GFO9pRVtXpp262+X4n054ptIrUtem4uZrJwJrdbaKIRPGY5VW3InBQGESMOSlsdylmnVBE/Cj0YX1vrsfKHxJ1uG+M0UfltOkUi/Z5YPs8u+PaIVW3myB5bzyoJAPJuioaOR1YRnuwkGtXa0uX8G1rp5+ZxYia5JKzuv67+R8meINSZpf3oSCYLMuWHlgWyKPNM6tkQo08uFRZVh8wRuGQJ5dezTpW5rqPT9fI8StV5p6rbayXXf8ATb9DxTXpXFw9/pwmlRHiWS7gFvKLd3lbcPtSzzooZLctDEru8jo5i83LpH20U1HllZtfNfieHiJLm5o+7fTs9F1t59zwvxje/a55/wBz5jRMoE9pAsbS/LIkkgBjEgkaVIwhmJcRhkkjjDEJ6OFikr3bWtk9UtVsePi6uuqWivdWvpp+N7u545qxudVuoNMsbW81G6v7iOKzt4onnvbmeUpDb2kdsimae4beBHAkJ82RzHGGYjHqQnCEOZyjTil7037sY2V3KVtbO1tFdtrTqeHW5q01GnCdSU2uWCScpN6WSvbz1drI/o6/4Jdf8E9dc+EtxZftFfG3RTpXxBn0l7f4e+Br2Jo7/wAF2WqwmO81/wAQROFNr4nvbGU2ltpEgE2iWNzeLqG3VLlLXTvj87zZ4p/VKLk8Om5TqN2Vdq6UHFNx9lC/u3d6uk5xjJJH2+Q5R9SSxOIUfrUqbVOMVphqc48so3cU3WnF8k2lanFzpRlOE5N/s3dTvvd28teNisUXcF3FtrNtRgFKjepxjjnINfLyerV3a+35H0y8raLyX9eSOJv3lljuFIYjy5HXytspUfNllIMeDsQqo+b58A5ABVGkWtFbXvb+mciWVJFjRn2jYzgkN8zdS6tszhg6seyADByXLNCaX9zMrruKkDOQqhiyEFTbnIKKHAbIwyDGTwAAbFlbK0iM4O6MB1VVVC+cBVB3BQxCAkhZR8xYkYoFL4Wd3p80CIw8sIwEZlVnwCysNy5JKgkHOQjFT7gEpbp+f5GB0mopHN4Z8QRx4E0+h6qlqXkhUKz6dcKiu0qSxKC5UZkUpkkujIpy68l9Wry2tRqvXypt366GlH+LS0v+8hp395aK9ld+p+Muq+GdGtDaPPJppFqh1OUahaXUNjbPp13HJf2cym8E58yAXE2n3MJm+2akySR30kEDXcX4bh6tWpGrGE5xfsrSUW43pzjy7p3mr3vSlaMldP4mj9endSl+7jpJtppc/NGTa5bX1T1jqrS1ViSLT7rT5/D+pz/YfOgO+TSdNgv9TmNs9/BIIrG30SKdv7ckglFl9ivdMFw13a/YTELSQWukduC5K+OwkFGXu4vDP2lRckVOM6afPVmo0oxaV4wjUlLm15NUzjzGUaeBxrS5lHCVnanZ/HCUXFJ8qum7yV+7Vz4a0Ozv9RmvRo+q3NqILq6nuTFa28sljb2c3knCzRTrH59xYXF1p81oizSXEyz+VA0FpDYffZtOEZypV8LSm54ifsG5TjeVWrKb1ptaxunLmvyuWmrk38vljc6FGpRxFSm1Sh7ZKNOX8OnCCbVVNq9mouKV4xs1oraXhXUbu+ltISlvbW94ssSwajcRazqk5Ul5bz7ZC6RhpbSbR7RblriGO6SSdrrSxJb2Fta+fmlBYZzrSoKnUhpN4eMaFGEp2Tg4U9JR0WnTXS7NMDiKtaOHpxqcsHS/d+1qqvXr0ou6rQqc0pKMnpzNpyaa6HoGlwX0ZcWYsYADqr28a2Uokxc2EzLbXDXN1NJLcW7Tuk16JRavfz/ajpqRbLQeFXrU5qMpQaiqFKM587UXJc3Nd6btxtfeyvsj1KMKsFNuqpSdao4pxV1CThyJQ1XNGzu/N2erPXfCRk0ixh821smhZY4lvDHbrK1x9nne5luYI7ONLJJZLNLaO4jSGWKIM++a6WUn5rGOFSfLCUk4NzUW3yKN9lq9PeXTW1+x61FyScXJtre23m16v+tjpr4vb3Fw9tHHDdfZri5fzLmWGSS3l093ZJJra4S+tPNjJjQ290zw+SYjNPNcWiW/JSlFyTmm1zJWUnFRl3T7JX6dtDSa5k9E29df63Oss7n7LpOm2F/LZR6hrFtHcQTDRY3mg+1SJObae4ie6jsbOU3qiLT7YO9xJbGa+lW4O+L6SlgKNROLxCc8RCm4qV6igqlWk2veWlk3G6W111PJqYiUJS93mVPnhJJtXdNSba0ttB6vXW73Oj+G/h+2vrrWNO1FdOistPttPSztoreVtO/tSU3T29tcJefarEjykjj+wWaOIZUtoYWW4hE0ntYPKvq+MxFKliIOVCVNxklyv21bncIKS15UlquzslZnmYjG+0oRk6b5akm+SXvJU0lNb3u36ffY9W8D+GLvwra2mPGlrZ6xq7215ocK3t4unst3dNciZNNiSW0topjZSxG7uYriO7uPtMsDR3AtPJ7I0q1CnTm8yoUqtZyeFpxlXpx52pJ89GElRcdZQvy6fF8SRxVJwrOf+zzlCMYzrzVlyqyklFX+J+7zd7tmr8XfKbxLo6amYLu7l8LXWnLcRpPDB54vCt3Giyb7hEE8q28u6UvIJZHjdfMkWPxeMa/PjcHCqqcpuhJOUKcYwTdXTlStyrZaLXfqb5OrUazhJ8jq80bycmk0tL+V7W6WstrnFeFVtbnUtPsWVFmjzLcTSW7+TeRyLJHE4Q2bYdo4CrbjC0aTBdv2dIml+UjGlOpCm+RLm5ZSatG6b3fVXtrY9Sc3GMm23ZdN/Lr5npcun2zz24iaBIWeMzANLG0lzDcJCyxr5CvvxHGju8a8FWKun7peqthKftE4ezfLBxaVtZ9LLqcsajcXrK7b3f3dWb2mWKrDJcXTg2loHELOlxEmd8481Ytn72ModPWYxRRSsfOuHJBkROyjQh7OU6sYRpxj7NOaWlST0lHR2aTXvaNW0M5yl7qTd7p72ur7dzN1WGzZNLuYri1iuLN/s9yyJLctIoS4MrPJJZKIpWQwnKF8pKtv+5RiDzVYUpqDTgqkY/vOW1uWLk+a9k3Hl1b7p2T63CTU5Slzcra5Y3vZcqTsr23v67ksVxE0NsReQwhZ7e0upJFmEf8ApkQSVI0ktQqLLNhUZ7cN/qMsoIV9lh6dWlTjTmpWm5z5W9rL3n35Vrr2ur2IlKzlzc1uitrb8u46+0u2thJILm2YI11a75GuAwjey3IRiKRdyXbqsbgLtjZtqR4SBcMRh0pxVNRa5ou9velFK0r2Wutt/n1KT0Vm7FHS5tPu5ZdMgIu7i5urW202KKINKhWSa0YyRTIttBBZB2muGz5axiZo4pVh3tnCFKU403Fc8nZJRTatu5dktH21G21TdRt8qTdk/eduiXVvsdZZ+HbtJ4dO/sK8lm1CzVo7tLNX0y3dLW4Ea3F5BsCXDTZVXHnKq3G12hkMwr14Zf8AvKmGdGUpzo+0i1SlKF5XtdxTtJPe667tXOWpiIKMZe15Uppy96z5Vumtd/0Oll8A6pNo9vHJaW8U7CN5+L4KXUeSy+bsbHnSBVRIYlZVmCyOVkKHtqZSvZKEMNKnOMk5c8bNK/eUVvrte/W2l8FjKPtLup7uumv3W2N/4d+KPAXgTxfeWeu69pGnsmnX+lPaXF3ez6muoT3GnvDFDZbZbu7kmkKyWpSFxEfMESLFDMU9LJKuX5dmFaWKqYbDy+r1acrw96c5qPL/AA6cr7bv5HNmVKticKlRhOfM1JLtFPqvl0/U0fix8YdGv9eHw207wouuxPozeJk1GwvltIVvm1Caxk0e6tr2yeW2u4xBDeS3t3K00Zuo7RoCTFJb93EOe4Op7LB4ak8TLEcmKjOlKilBQnFOE4V/dSlCbco/E3a6tdrly3LsTCTxMpypKEuXknTu3dp80ZXu0krW038lfj7P4geL/C+p+GNT0Kz0m102KewTxvbxw6fqFzrGkQXMLwafZyXFtdx2tzFHLJBZzqqYZg4kWC5jI8LCY7F4KeGnD2cYKrBY6MoUa1StDmU5Qp80JU6PKo2k6ek3bo2j062DpYpVVNtyklKnK1uWdmm7a2Tu3ZO17djG+Nf7UWreGEm1XwDoGiRarJbtNIvjDVDb2dvbaUmq3N1bWun6Jc6Qtzfzo1rbaLHLrC+XdSRWkFteXsrRt7eIz91LzwOHlRnyJ1HXqc6nCCstEuWVSV03Ky2dtGedTyj2aX1ip7SN3GHJC7Tet9WrJpO+tr2ue2/B34/6WNL0m28aXa3niBrWcarqlpo+pR+HWSXUPtNl9ht47zUtQtGTSlt11JtQVY/tsV3JJMYpliHblWf0pwh9avGo5NNOP7qMfs2Teje1rHPjMnqNc1GzhBNpJ2nJyvo4rpHp73oezWfx7+GGseLr/wCHFtq1okmn6dDq0+tz3+h/2XfnUbeeawt9Dmj1a6u9Q1fT3jmi1GB7G0tooreaK4glgaJZvcea4OvivYQlTi404z9o1FU+WTtpNbtPWSsrK71Z5H9nYmnh5VmptubjGm23UTWvwvpJfC09XvZFO/8AFmha94n1DUPDd/Y6hZHwxoDGXTbxb1LiO5n1W9jvN0by2sgvY7o+VFvBuYVjmiKebHLXm4ivCeOk6ThWhTwytOk+aMnKc12V3Fwl00aTOqlSnDDQVWE6VT2t2paVFdad3dxa66J/I+TvEvhOXxL8YfB3xUstU02PTvBIvNG1PT4TJcGWW2uvEr+Xb3roNPtpoYddW4eK5d/LksvIuDChhkT52SlXxlKq5QhTw6q+0c18Lnzu/NZ8l3LVq927Pe57UX7LDyp3lUlVlFqN+ZpR7JvfS+mu/Q5/xt4GtYf2h/CPxzuvEWlmx0LwZqXhW80u4ilKPZajB4it31BtV2tpxjZ9Zn861M3mSSWaIZrZ5Uja6jdPExxalCVG0Yu8bpwtaUlL12MYQlKE6bvGbbfK/i1+Hvra1vwNb9sv4l3ngD9n24vtHsbG4l1OSDQWtSsaRCLW52hmmsY7aK3kn+yxRGCOTy+IJYXneAST3C9ma1r5fRjFxip7yi7czasmrLV22v17HNgIcmJlJSlKVN7Jtuyd5J67O1mvM+GP2I/GtxN8V/DGh3OioBqJ8UFLpmuYbqGbVoW164mhjWCeORkfTFtrdJLhZlguriRrgttt4vEyq1PMKN0qknfWSTaTVrpvqmnbzPQxUnPDV7rlfNF21Wmur210f5en6cfH+KLxJpUHgSG/isLzxJfeHtQicyzTS3MnhXxj4f1ySEWNtAzSW92umwWUspjaG1WeK4uVa2gk8z6HNa1Tljh4RThXpuLhKCbi1VhNTh/LopxbW13bdnn4Kneca97PDzc77KXMopRb62etul7o8U8a+Arjx98ErP4J2GuQQX8ekeD9Je8SwmvXWXww9jJe3s+mxmC5iS4ls4R+8KC1aQGedhJGF8l1nUwMcHeDqezoRkotufNRnUdRvTVNNWfNrrfY61FKtLEylZczfNfSLaV4p73lZJrr1Oo+JHweufiR8GPDHw60jxLb6VqfgyTwVrcuo22lz3i3cvgjSvsF7DDDbzJd2Rup9sn2l2Z7JFWFgx8pTrWvXwdPDQaq1KVKPLFXlO0NHa60s3p5GVD3MTOtJqCnKblO9oxT2Ta116rY9lu9Bt/Hvw98OaJp2pWi6nZQ2b6hNBZvqKQtpPhzVfDl3i2VciOG7vbi53uojfyXhjSRps060Y5ll9DD0KsXWco+0i1zqChSrQceV6NuVWOnaL7Ewl9UxdSc43VqnsnzuPMqlld2T/lWutjqvFgHi3StO0vTdW0xr7SblJ2+zrLdsW/sXUbGJTNaQloocXLTC4kYF3s3hUNLKn2bXMnDH0cNSo1MO3RUJzSnKVpRtyRl7GcbaRa97oko7Mzwt8LKrOpTqNVo8sOZ8rvG/m9PeV/S3p9G6F4gsl0i/uhcLFFFBdyeck3m26uhczqZwS+S4/fKmx2dCgmUKQ31OHr0ZUKtWM6dSD55QmtYuUYOSjrqvhd9O1jxKuHqOvCGtpVYXhHbe/vLRW18z8cvHvjG98R+MbHxbBYpcalp+qXtlOtw7rBeaZqNzdSLNbJJEWeWJrqT7Mzq8doVDx+Y6+Sv5FiMVPEYuVeSivfnO32XFyulKy6XTSaa02Pu6WHVKiqUb2aV3H4o6a9tnpv+R+q3h2bUL3wl4d1GE2cS32jW+pyJHPCy2bXVlauIYpim1raBmlBnDKDEgSNDFGEP6ll/NPK8LOL+KjGpeDaguaMXyt6O13s1ul1PjMRGMcZiIOTtGry33crc2+ut0rt31/E+bPAnw01HwT46+K3jCbV9Nu5PH+qjVFSG0ezks0GpajfJCbpzs1K3Fte3EMjQbIIFtRKIUa748LD4atQxOLrOrG1XEKro+WStXVSSTtdxsmkr6vlbPSrYinVoUaMYSUqUVTWt4ys468uybUW/V2Ob8HaFqXg7WPFerX+taRfL4k8TzXsNtDZ3SNa/bPEeva5LCkcL3IvzANdS3S6ZY0k+yFmZJCDFwYWM6WIxlbnp1Z1Ky54tWnGlTlLRaPndnZO6vbs7nZVkq8KMOWVNwhKF1J2u0lFuPS1nftsfQ3hvX7e91J7+88uG28mVHaVzEsa3cliySzW8PmLvkjgmSWUwvHYB5JbsFTEw+ioSpTrz504w5Uo88dISspXtf3bvZrrY8mrCpTpJRfO+eXwu/Mr2Se17O++3qent4e022Ntqun29kbi7jm8ltN+wQRSxp9mi2bhab7pIYYY0lBuftNs7ywww3VpcNAO6nhadWElTXMovdL3VzSvpfTeWum7ORYipCSUk4PWylo3pra1/Nu9u3Y848V6l4Q+HmljWfE+o6dodqlzpaW1xDYQiznkW+llMdlYQ2cMTT29s9/d3NzYm7e0t4pZw95La2zR5YqjhcFBSxk4UOdPk53yubS5uWPKn7ztotL+R00JVsXUlToU51asUpSiloldK7fWyd7baWZgeAfib4M8f6f4j1vSZmttN0bVL3SrFNasv7PW5trO8b7PdQTprmo3tzE1vYm2gu7qHTWS1t7SyihjntzaHzcFiMHjqdWrTSpRoNqpKdWHM1q0/ZuXMo9LpNvR23OvE0MZhKlKMpKt7aPNGFOCiqdtHGTWnNe/e+mvQ46713wPq3iC90SPVL4Hwxb6V4jvPEV7OdP0PURDJZx21pp2qh54Lq6sTqq3NxGlrtsLxRcWl7btbP5pTxOGxOLeEpKClUo8yq8yVJxs1ypWtGr021bV2b8lenh1WqwdnKSUFrJJa3aSsl53foctqXxN+H1npWua3eudTt9Fvl0B7mye0tdUOpQrcre2kA1HSkF/e2D2F+t3q2kW8UM8Ej3E1u8y2615+NxWBw0Ks5TlW9jVp0KkIxjNvnaV4pys4K75trW6nTSoYqU6cY0+X2kXUi5SaVo6u7Ser2Stq1bbUpav4w8Pz3UuqzzaVaxafYRa8iRJpEs95axwlbe0intrfT5k1CewiHmQTbzLJHCiaeJmSY89SvgoTnaXMo4Vzk2+WMJTlFxildp8sYTbT252luzphCvJQ0ld1lCy5trxV3f7N76nmq+J/Al/aPqemS6Z/Z2kfZ7W5N7am6sdJvLm5sIDb2s97FLdavZPAZLgXtvqF5cW5/cQ3MEXlwwY08XgqtCq414QVP3pJO3MtF7qT1l92i3sdM6dejOCdNtz2e706X8+hmwax4Un8S2mk6b4gspNR0PX49ftdPsbe5ml1OzXR9D+0QRWhCwxafPFJCzWL3jT28tqp81rhoLq2yc8PObpUasKk61KzSd5RT1Urv7XTy1N4OpGMpVISpxVldx5b372NbVND0GDUk1V9TuNCvrmXS47TTrm8X7Dp5vYbnUNV/sbwvFI1haXr29nFaywQa3qJ02xsryXSxBNJrdrrnm4hUaEJKVrx5nJ2inJQtrTqK7S17a/nvSdWTVR9FZK9lJa2v3Ufs77uxWvJYW8m5mbT7/GvWEk+lzWdvoWlzPPPa2eqJPa22nTS6hE8Ud5qdnbmOCbUNaewC3dpamKefw51qFuWbnTjLW/NzNuOyW1k7+9r2vex2wjUg29G+jcndW7abs9Y+BtpPpEWq3V+2nXGq3d74kT7bpbW6W9zpratZXGi/ao4Jm82+trCc287mG0iiuRdiwt2sZUubj7PgWdKpmOPdKcZR+ovTeS/eLeVlzX6X7Hz3EfPLD4W6slil3605/l957Fc6jgyO0nlEKRnzWyzgqVEm597MM5ZgIzJgB2VRX6k327nyMI6K9rWVvuOWvNT8+UZV5HKqj71bZ1JCphgpUPg/K2WPUkVnzrzNbHK6lqkPlyCCMI8O4ptgMiruJXC8NIzKGKlQw5JQSJ81ZPVv1KSb2ORutWjl3Rj7Qsqht25yjqCqMGKBQGyy4wZApBX5hxgLjGz1s0UhqC8JgRSqA7OjgsFLhkwxlLCVwSTuKqBuPzZwQstvciKMmOQO00JEciqrMilMos2xWwWHynjcoUFXAIJAMSfexTDO6mPOfkJTB3EYyCU38qy7fkYAnOcAWW1tD3r4YakX02S2nkV2s5pQMklTG2SFYYHzNJkLvC4AGEJfEe9KSTin0v+py10k46LXfTc9gt9ShRwGZFdWEzndgIFPZgsisdwAZdqY6A/xLtOV3o3bsc8krPRI8s+I3xDZJIYNJlgFy4mnaWaRbdbeG2hn2zvj552N2ttD5aBGeGcyocoEbBy+zrd/wDDG9Ci1+8ldpOOkdfido6aK7atv2PwYk+H3hr4mftP/GLQ9W8JrqvhL/iQeI77XvENnKLd7+yt9OsLy70e4ubaa1v7J7hplupPPWJLW0WTcpEts/b7adDCYWcKrjUlzxfLNqy6NtNPRtvr5G0IQrY3F06mGjOnGNGSdSlFqVRrk9xtNXUIxjfdJLokfInxj+BfhP4HeN9Nk0HV4LvSdY0ka1pc1puv7lftN0YJ01MxRRtafZ2miu4L1THFcWmoW1o9tEdMWa49KhjK2LouPK3UiveevK1slFveT1eq3u273PIxeAw2AxMZ0fdjWct2nJSV2+e17U2rJO7WjVh2m+NJbOO2ZI5IrTzQY7q7iaS2v2lV1kFsc7Xtju3hXlyrxhcyzm535Oip35nr9qO7T31ut+35nXDFSgovkcY20qWXI/NO97fI+rPC3xuivtNWzv7r7QtvbgzfaBGciFppIgggMshjntvKMZkeGcyMyuR8pfy62EaldXinfTbt2PZo4uFS0U+WS36fje72+R5V8U9YRIZr3TZLeYSrMkLxZEiLKJ3ZZtsaMLljcSvDu2uhhVnaR1R16sLSu4xlpy9V6/Lb+upyY2o+SXs2m5eqta/3Xuz5G8Ra/fabeOFhlne7WNWktIHS5X7Sqs6mSNhIE3OyBXdxvkcuX82Ra92nCNSPMtFuteVv7v61PmsTiaimr2d19iPJql1tvfT0PHfEniTVVhZpbaW0tNql7ZkSMSx/Y1ZGEXRCd5XKwGEhiyNtiGOmnTi5WTep5eJrTV5uDUfNJa+S0X9ff4rrOtPeSyXpyz3O7bHvuYvKEyiMbzDLEsjKdwM5jWQPIeQqAN6eHpqPutJ6PpvqjxcTV5uaSckmkl+b6+vqffX/AASBs01n9tfQrq+QSnw/4N8YanYHhTDIthDpqTNJISxkjiv5FjYvubeEXYrMp87iN2y6MY3jz14R00TvTqys7W091Prr6HfwvyyzLETmlLkwkpU00mo8tWhFyV9p67rVpvXVn9Z+qXUnzlZFLONu7BZw3y4yVZQcbRuZgo2/KcY3D4abaWje/wDmffKz95LfXbV311/U4TVLqQQy759gYnayiMkkYyNisWJyccnf82Qw6Vj+JrHV9P6/r5HD3eo4ia3jlcsAxyIwUjAjJLOxfDEE4I7K5RStPzNYpc0dFuvzOOivnmmfy5APmVmMYBIC8yDOSpByeee+MALSOtwj/LH7kaJlMjpIkkkhVGMkbqDtcghUXJIcnKsdpxt6neCaZnOKUXaKT06JdUbljdSxsXku2DSMo3HC7VfLKGEgX5WyGG3jqeeKDneqa6nodlqCmGPzS7O5UcrhGK5P7xm2A4OeQgLYGCU3ZX9f1/X4GLVnY1pLxl0fUjEu4HTLzawlwd32WbKqSrhW3n7wGFDEBBzjPEf7niuv+z1//TUtDSj/ABqP/X2n1/vrU/Iu70VNVvze6ncR3Goi+mlaSWa1/s3UpreaVIZbmC2tbfZdyw6bZrcWSTXJtdK+02+k6nY20UcVr+GQqN0404RfvQgpaWlBJXU4rsnu009L9j9ecXCclFx5pTlJW2u3ZXaW+mv+Zm2/huNNX0K1uhpejqjvPZStp0UEVrBChhTd59otvZIl1MIvs9lNpklx51nHJeXNwsCRepgajWKwbbr1bYnDQadSXIkqsHqm7Pe+xz4xKGBxicYxf1bEP3Ukv4M1d7a+dj5ASO0tJtdvNOb7HeS3WoW95PBDIkVu0UkObKWewgNnNcSzzwziSaFQg8y6u/tF1bWa2/6HjcPUqYfGVHS54UsQ5U9U3epVqxVTe8XTVKKW258Th69Kk8IvaONSph46xtFQ5adOUk7rlk5Oo3Z3d79zZv7eO8trTU7Nl/tgBYbW/ttDTTSTJHI9sJUsrW5srzyNNjWe4u4bewgnd5rG7i3WcCwfLqNaFSpSnOf1abbqQrVVUn7SytJSu7vbuj15ewlRVSnGm66UXSlSpcloX1jK0VaLt7qVtb2NjwjNq39qx3ty00lzlbKNLaf7Ulihe4jilcb1ilEdvMh3/wCjyRB+R588qVyY+jT+p1YK3K1zOSmlJvdLVq9nZ6dVpdXReFlWeIjOfNeL5OVe8ldb/cmte+utj3eSXykjWxzHKVljCpZny2VJZ8NG1som890jj3xOJhHbyboPIebzovkXZvlk+Z21cmue2itZWbX97VXtZ6n0C5fs2v5ble7kv42kJiuAZ7c/ZI0iKxbJzMiXOUEhhuG/d3IZl2NHgti3mhhRJU00vdsn7yTV9E1qt/Im1S8u32dV3VvwPTdNmu0l8I22q2kzrYLb2z3EkG+BEWeYwSgwmOCSEwhBIPJs1jgi2yXnnJeRt7dLER5sNBNJRpU1GXI5JcvJypuK0aaT1eltdmeZKDSrSaV+ed9V9rmUtL9U2nZaH0hodvpelahqPn/ZYZH1vRL64j08zypBA93qEl+u2CG4S2MKC6e3i+0tO0bXDb0D2yD6PDVaOErzeIqKVapXoV6tm24pNJS06xTvyfFa+h40/aVI8lOK5IwkouWi+GyST77KWy66HV6nf2Ph2+8J6LbR3OrzSaJphXU7KxW6sbd4L/XoooJni1DzEm5NxqEeyYRJZu2YLl5Vj2xVd4SWAoKDr0lQdSliadGVSClWrYlxhKXK+TlqwqJp296PaSOOEFiKdeTfsqjmoKk5pSfJQjGXKr+8motppNJeepynxZh1FPEen2F8bVdQjXVd0ltuaF1OpeVJ9nVfNYXCjBaGcO7RnesQYDf8txNKVTFwVVxdWnKtGHKrJxVebSV9Vyxtfzi3sepl6pqk3SUlTnGEo81uZvlim3a1rtO2m1rnF2a2sOr2Vs9yzPIkUgiMiQsFEYtt0JjFqFtJRbIMtJtWSEyMrSBg/h25XBxUXZqT1Tu3r531d9jsltK/Y7bXprlJ9K1C2nijgu5rG0ljlR0S6muJ0EQK7Qyyb3jjzlG3rlYGlIz21eetUpy5+VOMITina820k7aXv1a08zkTTUr6u76fca2nrqsel6hPe3Uk0KDVtPW2jdY1Dvqdmba5aMKyCS2gfCyK0TO+4iM5eSTp9lKlh6tP2qVKc8TFw+NytWpU42etrQbin0V32Iuua2vMkpLR2Vm7eXTYxdXxDp9nFcXs0skImma4t8BAwiljlhcRoMEPJG0x8qPaQ0bkeW7NzRjBUIxk25q7k9W1rtfqra/hY0i7yXM9NFe22/RLpdGv4Uu7RtPt4VMClYEvlXMximhhaYxmbeCWLzzedJ+9AJZ5ol2Rndtha03GnTdocju2rXlq2rpX3Vl20IqRu5Xd73s3pZdtOzKl6tjqV81pD56K988pW18uWF91sbdbVZZXYkRtIkkcKyFUCFjI7KEObqxliZzTcJRqczSvaas/cejSXpbUFHljHW+j3/4bz/U67wjqkHhS5vbvTdNgvHvEtT9subqO28mNFRUs0idJlhilncvxIJbiOOHdJ5kQUdWEx9PB1a9alhpVZSUZOpOcEr+8/ZQjOzjF31dtbR1MK9D6zyQc5RUW5JJ2Temrs7aa26a7G94n+LV/f+HGtbLS4NHa6sZRLdRXYlu45I4XkM0Fw7RQwP5iTKyxtJKFmhkjkj3pnrq8SVcRSlClRqYZ1FyyqU3Tc1GW71nFpx7Le/SxhSyxU6ntHVcmuktU/Var+vU5668e65d+ANQgsrG6a/vfD1zDBdXOvXa3UHk2UYvtVEVtN9puNRjsml1K2g+0MkOoeTwkUzM6ec1J4ZQhh66qSiqanUxHNFNfFVqxnJyk7NOKXZ6MawSjVi5SUoRvzwcVeV9uV2srWe/lbY+VbrTU1PQJ7yXR1l1+6kmni8+/im1HUbsNFJBcxyTzef5luV8y4eSK5JCxxq8vkhz5MPaVLTk5ynzc0pXldtbO97+ny0vt6ErxfLHSFrKK6K+iOJtviJ40tbHULCx0RdSu2e40y58UXQ1GfWre7aNhdRrfGdpZZ7eKNHtmE9s8NtcWrBALZgnQ4ylzTqLmkp8ylJKTSu7Pysn2M/e5orX2aTVr6au7038yPXfi743bTvDtuLfUoY7W4tba3vItUU3msXFtbXRig1JY7Sa6k+1RQ77j7VdXFsZHl861cvLKnVQVaTTetN62ukunTTpcmfLG/LZatK3bt5FHVIdQ8dtqN3qdnfDUheaDpf8AZS644vpH1a21jU4tSsxDo0mlT6TpV5pDLrH2iK2uxqmt+HjbvfS3U0tl6S5fZ1LuMZU3Bcl1zOM03GVt2rJXfRtJkKTUlGSlKLi589vcjK8bQvtfV6a6RZJZ3vi/w3o2qara299JLG1/bi5uptRmm0+WIol4IEEzzMbO4idrSTT5bdiFhlWO3lRUopxjTT5pWn1T2+/4fxHJ8zeun3f5M2bXSf7f8LX+uanY63qGrTySrb3F/wD2zc61qEEEwjsr22YTXU832C2WG3k8s3X2dYLe3ilzHEyi5HUu5JJRfvX05Xdcqe2r0t53ItZ9N7r5ar7j7Y/ZI1uV9D8RTancX9xPbQabp0Q1i6uJbmHStNgu7VYbV5UDCC3lLx28UUphHlmQf614R7eVV37XEPmj/BhCEbxtaDcml6Qc5ere7PIzOnrScVpzuUnfeTfLq/O6S/JGd4/+I+seH/2hPhn8LdKgR/DPjrw7rms6nptvJCLa8m1SbXJZLu9ZbSe5iinhVbppLOWRrhRJAYZbeaZotK0lSxOGp01T9nWc4yjKPvVOeEm077+9L7lp0Ig4uFRyUuaNlCfN7sWmoS09LxvprrqjqPGXiu6f48+Cfg1aae93oWt+FNau9Q0lLa0gs5phceJLqTBniuUeOC501Yja3Eklt86sLTz2iJzqxjHHUcDCneh7FuVJe7G907Xb6dNdV+NUZJYepXcvfjUt7S97Lb0/DuegftL2ul618D9Ys9S0mS0l8OWl1qkF3NAiwQzWaNerLEtzpjWF0VtrcbZDYxWjO8UUBuJ0kYdudU6VXBUYqEoOlOkoSa2lzL3U0lG1/wDgnJlvNDE1al9Kja5k1JNu/m7b69j5m/Zl17S/+Fm6Lp32Cz08QWniS5tJp9FsLGd1jPh+zs57S4sNMtJZEKavfRmUziG88uQ73URPD5mWU4LMITnyr2fwJO/OnZKTS25Zc2/qehj+b6vNxvd8q03fK23pvs/8up9a/tByz6R4VvPGWjNDp/irTY7Pw3Z31rbtdXulweI/FHhm0uRbxTxrvR1eLhhLG93LCUk80xuvs5ypRpfWaCTnBKmm1onJu3rfm2V2cGWuUqyw83y05y52paczjZ8vTSyS312R5vrvjW+0z4G+D/HNtO9l4m8RWPg+DUdZMCjd/bFrBd6j/wAfYMO65MCrh9yRJJ5qRrK1sG5J2p5fSrJKFaStOpaKcb+83DTVN6dXf8N1CUsXUo2cqfNdR+z69n11u/uO/wDHHj+88N/CLwn4vsD/AGNf+IW0Se+vbULPBcW2oeHtT1u5a1juFkM/nNpPkxJHHMjRvE/lMkj7Yx/Ph8voYnDxhSq13TpyryjfSSblKy1eyvbTYzwsI18bOlNynGlzScFJKLcLJwlfu9tejH+JfFh+H0Fr/YzxaM3ia5tb5Lg5D33m6bqurX0CefHcLNIZgQNmS8cUz+bEiNv8rEVqmXUm8P8AuqmJVHE80acJyk3zucFzyXL8Ubpa7X6HXCjHFSaqNVPYqpQSvdQj7vs56PfSVlq116HZeObpPCNhomp6Ds0271XWYL/VLy3tkMGoLBZ6jPFBI93Gwmt3uJrhp3hkS5UIuZQjfP25pQeE+q1MLGnSeKrx9q+SEPaRTja9kukpJ3Wl+hx4OTxPtfbKVSNKm5RSnFcrd79evKrb7Hudklha6JPaXHnRxp5omt2R5mUNCu8yjYgYsPMEhZGJR2cATl1H1GGhHD0p0Ulyck73ikk5RlFySa3Sb9bnl1E6lb2i96Sd1KL1TW21rfM+AZNd0eH4j2nhq0s4CIoNYvVvBFpbWEC6Vf6iGt5dPlt57eY/2fa7I7h3eYLIs7pDcGF6/NZ06cMZ+6jBpVJwg20ldN20k7a267H1cFP6t7/NzOnd6u+sdNv71j9BJbrdZTw6WkMVu+hAww28Ch0P2izVYkVxI6rsAiX/AERkdghBlieQj9Rg37G9KmlSeHSgotKPLLkkuWKatdWadj5CaUasnNvm53F83dXVm3fVWa318z5x8Jajq/iLX/HMGoXsckGmajHFpOnw29uzWSSah4j0ox26ublBEINLhe5W4aOSORLqWTdHcvbn5TAyxGKxWOpVLOEK6jTSXvUoqdXD8ll9jmpQk5O/vVd7JpezilSo4fCTpw5Z1KceaSTu2+W8vN77dzh/hP4q/wCE41Tx9Pd26rbaN4pvLO38uNY4oUg1nWtNRhJ5CzSLIdHhfLsu9Gi8yQrM6pz5a/rFTGOTX7uuoK1n7Nc0k46dNN7vbc6MUlRjRe3PT0dviairt9nr5fgdV4y+Kmj/AA51vTdL1HSdW1NNUiu/+QPEsj6fZxTxyJc3hS5iXZAge88mKK6klEUyzxrLIwr0MTj6OCqy9qqlRzglCcPZu01teE2lLtv6Xdjmo4SeJoLkl7NU5vmu7Jxve93v12e/Sx5donxi/aTs9EudcvzoPh3RtL0m91K3tf7NefWtSeBReGzsbK81JY0uGEUkbHUGCpeyFEEzGRW5I5zmqpe5OjRhDm5KksPGEpqUm3am2otq7ind7KSd7G7wGAc+W1SpKdr2mrxcUtYt9NNbPa6Z1ml67afE/QZ9U8QXmv3n9oTTT6hoviSUXttZ6kLINMtjZ/ZjptgktpEEA0ry7RPObekW2+c8VWvDHU+fEVHWqKfPy1ItJTg/Z80FdxXurTldrPXVtGiovCScaMeRJJc8bqTUrSs3fWzdmYFinhK3utb8L6PmzutHe0F1aJYXEKyidCLPNy24zRyS2+yeEtdeWZp5mRBcor5RdCEH7NQjJ812oq7bbvdtXfX0WiOtxqVHFz96Ks/eavsr+e5V8Qa34MgtrvTdWuXu2iSK+a2NjJJDcGZvJtraIssqypcOlsWtXMzFBJLKViEqVwVK1OHMuZxtHdKWlr/aW1vU6IRqaOPw+dnt5O+h8peOPHHhHM3hXRdJ1fSkvZm1KXUrOK381kmxDJ5Md44iZreOW1WSQOs4aGSDEZVkm8lO/M6btBOLcrt3lf3U+bXfW76N30O1SlZWdtFfbdf0ttDgTqyW91FOnizxJHE0UscNzNHBZSRM6W7fZPLitpoQs0SsiTLFK6t9njzcXDqEIptTjzRd05SWruku606OyvvrbUXM7Wvpby8/+D56nrfhDWtHu518Oz3v2xBHPLDc65M2o3es3EscdyF1J7O0XSLS8hhW5swsMUdxcmaREiLWO9uqhRjyNSjGMW+bm0vayVrX1WnYTlNWabdtou1rv7V35abo9G1DTNEinshZQafBfXSymKL7EGuo3lZWuY7u5HlLa2kkkT3m1ZZIXt2MqzRRW0dzbTOnQhUc4zcXJWTiney0tpr18ilVqPSUb9k2n+d/IzNX06K42Q6lrEg1B737etwkLHzIJYNUuoLm7t7KWaVgDeS3EdkL62u4Um1KNEP2pS3DUjGUX7T3oqPLZtv3e1v13Oqm2k0norfqat9o11Pb2mqedpzSiOO5jNuNRjvoytrcxNLKtlfJbXT6cXWLTftUlwjSCbNuZktzN58lJO0rXXezOhNO9j1v4Mz3cd1fT3t3FcS3WnXkbyPBc213Jf2GrfZrl1lmht7drebTpdHktk0+3W2WOUSLcXMVxD5H23h8kszzFJJL6gtrf8/f67ngcSNvD4Vbt4lW9fZzPVp5ZZEWRQRvdism4ruIYswLI21iA2MBgwyCVGVUfq1Rtbd2fHx2XojKuNReAuQ48sbiqMSvzLy20sw9CRlTkqVLqMbsSjkLm/h2hbiBoUZy5Plkbdw3jLBhuHzEA7pCWDbgvK0zSCad+jRxF/fLLMxEeV3hIwjAZCEMmeCzDHJOACGXOThQGypyey6X3RWguRJMv7wZcbyr7o8uNzKCDkImVwu44A4GQAKCpU1GN7vm0uuhJLfIVWMJsYlidsjrHIQCoLrhuufvLgEnAKjbQZpNuy3Kd1qMkMUcWxQd3RmZX3jbnJI4weSu4FW4AOWNB0QpKyct9brp1PSPhfrsUWqXtneSBBdWzTCV2ZtrxmPKbi4i+fzckj5pGwCWBANQ+JHNjKWkHCK0fvPTbpu+5r/FT4rDwTo16+maTe6pqaW096kVnZzTt5aGRI38qImR3KByltCZLmVgfLAG1jtzJO2nz0Xzb0MsPh41b+0fLFX1XvN9bWV36adT8yvFPhn9vX9p3V7LUvCvwo0b4bfCy1nbUIP+E28d6NZ6t4oUCDdHdW3h2TXtT0+2voY4lit7jSzaRNEbiWQSSFK7o0cBTpudTEyxFWSdoUabiqN1prNKE5Rd38Vnpc4ni8b7Z0qWFpYehSnFupiKs+atySv7sKSlyxa2b2d9NDyn4peCv279NtYfCehfAN7KUQ3kFzq2j+OfDl3pTweWJvKga+vdKv184mZUZ7W03u+YIi4hlUoYfLk4+2xsuWLvCEqPJKF978vNGUe7Wr1VtjTFZhmTgqeGwFKUpKzqwxVOUF20qShNSlta1krPS7R+RnxE8D/tL+GfEgj8X+CvEfh7V9R3LZW16kEgmCuvmJKyXEwNq89uuQSYZ0WZdqBpRJ9NQrZZ7JKNem4pKOnutqOq7Nb7v9EfJV6OfKrz1MLWTnO8VdVE0tejkuW9/LdM7H4LeOPFsnjRtC8bW/261ubU6RJLdaf5thoYlvGmS4vYbSMTqtlNcSz206lbi0Cm2dri3mns5cMdRo+w9phG4ttNz5leT73ej9TuyzG4t4p0cZFSTi6cY20pPfmcVs7HqOs2+uaH4s1YaZpEukWs9nDqllawi8SKztZrmdZREJi8n2OJVSeOGB5GgikkjikVLeO3TipOnUpx57OceZSvvfT7z0aixFLEVlTi1BRjOPS0LPWOvW/mzldT8XXcMYsL1JyEnIKPJJGwcQyHzXhPnDzoo+Q0YjkMRZQFYjdcaMdJRl6PVeu/9fkZTxkoaTTV+jb6d1bzPOrjUIb26t7pZXgjiN/cBHlmH2gRSRLEbn9xIiQbhKxt2UtIF8lGeUg1vyOKsk7dEtTzHW9pLnvb2acpRenNGy7/AMttPU8Q1rVPNubsrFIW8950cCSZxG6yERyMY2w8eUMoQjZ5rcB/lf06VNp3trbujyq1VTnNRVo81422cX0vr1+ZweszxYeNx+5C+YUwRMF8sOCxBzECGMjPuYtkkSEIC3fRu9fK3zueZVtrF20136M/Qf8A4JBGGx/bY8iN0vorn4d+NUtbhUICx+RpV1tUyGOSNSsThA6/OiLwvmc+VxLCSy2EnZOFdaJrfkq8svN2votbM9ThZwjmmJgpcyng5NaP3U62H5o7bJ/kf1ZalcuiR7k2HJjdlbeCcYXegwQqryc5UbSFXJr4GV93tfT81putD9BSS07K33djzrW5Xi3FnY+Y4yskvIwzMCRhlCo2Cxwe3BwQEbRSST0vb9Dhr2VQm7cMSRtu3Elj8wck7MsA5JcAR4wFJfD7qR1UoxtdrW911/rYxrdw85kQAjaJBs+5lNrNtfZskXcSc5AyeF4xQbvaxqyzGIbmjZSyMUIdXWQ4DAuDggfMpJLkoC3XlaZm1fTe5sW16JFDSM6H5FiGUcldoQLhxyNw2cFjsOGBIwAwnBptpWijqtLvJZvKjjLFVaNVdiwMavwRgrgksQByjb3wPkyKDGSVm7bJncywCTR9UhAKp/ZN7GVMklu0hezk+UyxbpkIDcyxBpI8llJZQBjieb6riWtlQrf+m2RSdqlN2vacX90lp83Y/Jm60q8jvrieewvLHUHvng83WtLeaC2a4trB4bCaxOzUZZjPa21yklxaWt6SI/KhtNasrua0/DoTbpRlFqScI2grJ8yhFOTk+nMneN76PTVX/YFzzcuWKhaTfNe6dn8KV27taJ7fibcv2sy6A9tYK/2W/Wa3glsbOe9tbVblbvUZNUe1KSXF9Lc2kQTT9D02dhcNJdS3GqWxhWHfL5U547CRlKaksXh5cnNyqonVhFU6d7KMotc0qj92UfdTuc2Pv9TxfM/+YXEf+mp9vyPkfw/4Ms7m11Yy3UEtut4+oW4kOotbMRDqtzM0dhbToJzFFdpIYbVAZ1tb6ZrhZLo3MP6TmuPnTw+LhTg6bkq6nSc4KV/a1OXld7LeWs9I+R8bl+Bp/uJTnCo17OcZXdov2VK7mvi100ho7PmWwkngS8jmUWuosYLlbm2LWsbabPDa5kYW84MVvJcOTJbPvhkvJ453k0iaWKGGC1T5WGZUpR5529pyWnGfs3z1Z3UWnG6jy22TUWunb1J4JxmlS5o0+Ztcrk+SmtVS3lJ3d/ed3v7xPBaSWuoXeoW7XdhFPJZKZdN3KRgXBEMUuZnW5KRs908HkTtATJHdI0ReWGnKMk3TnKcXyqpKMYRlvzNXjdWvor36LU0TimlHmp3a5rKo+e32W3e3yszo7k3NxqGlLo9jq93NcX0UczXN1fW9ppdnPl4rpbP7K0NutleFzJcwkx3TmW2tVe1uLWaLxZ0IR56mIrUYQp05VnCKh+8nCyVKMop1Yxrt2SckqfMm3DlTXZGtKMoRpwlebVNytKThGWjqNO/N7PSdnfmatrez9ljuraPzHtobmaZZs6nbvFdW8scqITYov2iO5NvNP9mge2leaS4WBICsFvcu7x+RUjK0LqLpuN4zXJeo3bV8vvLlvbWyle+trrt56i30fVWWj6r5M9Fa/wBGg0zSbdpriIWymweQvc3T3lp/aevS70ut4Xzmubld2nxNAqw3CRyIPI3Wvo0MTSh7KHZQUpxi/c5YpPmVmpJS0bScnunqzjnCX71t2T5pa687bvyq3wt3bTdo6WZ6JbapJaXN/qMF0tvIqQyrZzCFGjMt9MYorbJdPLW0hW18+Z1drmG6ila4ZDI3sTxc41KldToe3bhNU5qnZxfLG6clfl5dd/d3fLY8ycG6cack+RRacutnfS0detrpefmaHjL4i22kXekq32a88ywuby5vhepIiGe/1y9IWVkCT3SG9hLo9ui3Ait2ubmNtobmx2c/Vo4ahGcK8lBuTo1E4U5yqV60Yyje0+RYia9xNJu71XuzSwsakqsr/wAjjJxs0oxina6T6NNpa3d76nlEnj+TxVrfiC6nu2u/OkF7aWcHkwK91qE9ut1EZFR2git4JJZ45fPkt7qQsLRNsocfPVMTLFV6lWpNynKEpx5tXKU6nNOya9x6ydkoq2qVmjthThSpR9nHljGSg/ifuxg0rXvomkr733Z23h/RxqN+LqeJ1HlR21vGQ2fJls0lt0k3qkZaKQO80TR74pR5TKrGaJcqUbWVvei23vs5Nry1TM5zdpWenTRfqjrtVa1W+tY7qRY3sGngUOkIBjhgkYQSPMrkNEdkp8uUZEMvmYMsPl+h7kpwnzawtFR1Sd3rJvZcrXXzOdOK0cW/O/42v+SOo1S2hOlLqNpd26yvHqEbfZZIsfvL+zlYsUHmhgFUTJuYTOscsqMSZYuyooRoe0cnzuc3aMoSg1NwnLm1ko3mrtqzSSs0mZwnJTkntLSPu730SvbTXu9D59OsznyvD12BeSb5rJ9Tit57d5VtX+3mNWs5F8uVI0hWbypU+1XLrbRszttTglVT5VdL3rSs1Jcul25K6XXrdb9mbxjZXktmd8dRQaHYMfPM8VyqN9qimWYrNHN50UrWwi88zy26tbfaLhp7m1hyoDpJtblCLjKnOKfMlfmT3a6N/oJtOX92346/M7EKkMIuvtkYW4CR3uIyyyBlQSyK0gLrM7IzI9x5eCoI25Ll/u/aubm1/M4cslfzunb5WQtXZdFttpf/AIYwPEniSGHSZktLoXUcNvFJBbRGVbi42BEjS382RWW4iEzCQTRoJYltwsLTH7OudWtTqe5GcEtb1Kkt9rWjTtbq9Y6dLalRjZ3ad1tr9+3y3OYs9fttXsZLeUqLZ4XSaITyx2RinEMUNrIVaAx27RCSZX3qkZDeY4WNnGcY++05ck3a6tq97XVmo7+V/O2hKWkXF6O/6dzZ8R+JbG10yC2sDdPNfpqdlbXFt5UM1rBNa/2aLq4CGO7t47UyRkzGGSSRfImiO6RbWDtcfaJc2rW9mo2vbtyrp0M27u73fl/kjhPE2reGfDptF1YrcXMdl4vk8tYJbt7i81qyn03TZ767MLx3KRIYHaaV7iW1YkSRpcsN/qYOrhZQ5W4KSbUr1H8VtF8Vvub8zGbqJuSvbTttzK+9/s3/AOHPKJrS2CRXkguYra50K21LSbiS5vp5JLq+tNNd57aQy3SERatBqSwrqZha3kt45EZZbfzQRhVhVftElCUPaLWEk6cpNRd4tvVxfmrXaLU1UV6bvZ22t/6Ukcd9ltL7W7Ug77S5vLeK6sIzdtJfW1nJZ2q2MwkkksLuW/1CS8nm8hWa9ihbz5p5JCx7KSprSK0auvi62tuY2UZSlK99b6t9bvS7W/Zeh266Hb+B9YuPDetfY5NftvDenSvfxzXWqaedRvtbivnuEv5rRb+6d/DrzW0WoG3e5kAj08m3jhiE3T7KKunKCk4uSi3Hne2l/iSXrZWXoNPmV024rRLVL7tm/O1/MsTyW8ugn7MzsRA7zXT295Ddxb9L0w6XBazwgRQJay/amjjnEkcccasivLl5ajHZzUOaUb2XNJp262vD1/Azc+RtvVJ2ta3p5noemaj4H0218NaXerFcvY3HxFHiK41Lw5JeyXc96lnD4a8y8s7eZ9REjrqKxKn2l9Pk8uQLp/8Ay1cYR0co63lLyu00tFptbS1r62vqQ6k5OTjpFxXKtPi59d7v4e+nbU9X+CfgaTVPCTazpWkXF7J58FjJ/amv3ttazwO11JKrCyXUXjiuJrwW6uYozH5EwczWbRiKqOFdT2lRU3KzUZclR09WlZe7OG8WrtWWuruZ160YOK51G653eHOrRejs4yXxR2/Dv7DpuneGh420KTV/Dnh638daDGun6bql74q1R/EkOl2ckolGi3UmlTXcmjQ+a8L2cNylp56yM0cM4ljfpgqbX73DqM4zUFz1sRdKEX8E1V5Wrx3ptt7Sd+ZHPKU3eUZp+1tLSnTSfrFwtHzvFO/Q9J1Xw5o1vr1v4kTw/pNx4lt7a6i0rW4vEV//AMJXbWEpnffpdxLpMd9b2i29zOFQSrECZ4rsCSRiNpeztOrGgnWtdT9tVv7q0+KqpWS7fczBOaTjze65XlHkgk352gvn0PJfj78PfH/jP4d6z4c0e5tdOudUm0xDdXvirxRqfn2sL28kiTIkcUN5cSCSKS4h+z3u4Pc2UULS+RLZ54mlVUHzzf2FKCnKSU5JShd1JSjZ80feg01fV6aa0JR5pWsnZq6js/S3ex80fs8/sxeJPAfjXTvF194o0DXhpsk1rcwaDrE9qlr5tvJNcWV1qOlxeZboW2XbxOpS4wkjwSla5qNO1SHNKHJFylO1eCeiTSc4Sc1qtld9eV312m4qEnOXNJxai+V2vbRW5bbu+q66n3dqcGp6sZor7w9D/wAI5NplrcG21Dxxr66dBc20yz6VeXNvEm2K5tr57Z4IRAH+3RxTmN2gt8dkYqvKopUIuhKCvD65XnGOrUZqftKa529VHVp2u9kuXn5YxSnKNRyk4yVOk9ORcy1puS06+elmEfhSyvNCTTNR0ewbQtLexntdP1DxTrf9l2kUKfZ9NNpv09baFLdGH2eExidJTGA8ETgXHZGnSdL2MqSlTT0U8TVjb0klUbX/AG8u1jJ1qlOalCtJSa39lGT10602Xtd0HStUsIYNc8NaffaNpbxWtjZal4m12ewgW3guLGyeGC4idAohl+zWrMsywLLdCFUlnYuV6NNx9nUw0Zw5Yrllja3Klrycr5Eu9+Rt9wp1Jxl7s2pvm1jRgpPmacuZqndrZ3e3RrU5H4paFmy8Oatd+GY7iLwpeW0iw3XjLxStrbwTWU1vNHFIbKZJpZIp2sUSJQoDzWTSyMJIB5WY0YwVGo8OoqjLkcXialT3ZW9202mvh05VLztodeDneVSHtrSqJtS+rwp2nd9IyqLW91zcsVbTd29GuPK1u0azvdBi19bW4gIivfF/iby47nUbBJ4I7UXtk0E87W93GkKBp0QTy2xkLrJFD2VfY14U74eFT2TTpf7dXtFxd7p8muu93r1urW5op0uZRxDjzrllfDQjddvd9q/m+W3S+tpftPje48P6zBP4VmlnvY9Vks7s+Nten8tW22k0jweTZ7X8liZBbXX+lEmQEB0QS3jJUKqlhrqpGraSxs01BRT2UL632a5vuRVsPCrG1Z04pq6jh+fm5tou/I47bpvfWx8Nad8BPiHbzXE1xr+kS393BcXCaWfN/tRLT7TbXklyYPLYeVKllbQzTmaHPlqyXBEcQf5b6nXlaShyS3cHVjz2/mjzzjK70s5Lbpc9v6xR5ItNSimo35XGN0rb25b2W13+Fz9G9Pi1mz8IwNqOj6i11a6TYRXt+2t6kokSPbGsHymSaOMpH+7iSfeirFGWkYpNX2dCVehltN1MJVmo4eMZTWJqRny2goJxhTlDbdw5kmvia1Pm6qpVMXU/fU0p1m4r3JLmfNKUXdO1nfV6aWW6vy+hxpBdXxn8PtpLahGz3Rtde1h5NUnkupJpGu5Da2aC5e5ukkjhaRRm+mMbbJZ5F48NOFOpKpHCKlNtc8vr1WUpVI1HUUZRUXd87nK1mm1qnFJLqrpzp04fWHNU2owh7ClFRilfSUXzSStFXlBb9G7Pk5fDj6dqiwaB4UGkwahfRT6s+n67qcD6p9kEt0FvBJaqZ7hheSzTKZFVJJJEaRlkmjl5alNKo1Qw6oe1kuZUsTOTq6t6qUYqEn15pRafzNYVXKKVasnyp8nNRg1d27Qs1orPXydtDwH4xeFPET+ItA1XTEvNEna1nsbHy7251CWyuVvbLU/tvkzQzLEsEkEEVyAbhB9syVjwSnDiFKnWjzRlTouK5Y1pRqT50/syg57P+eT02O3DTjKm7OLcU72iorftZR2/S2p3Np4N1q58KiTWtd169tby8kllgvVWWG4tLy6ZjnT7vTktyBGXW4Cwl5mYyMsD7vIJU6laMnOU7Pl5E21ZK2ydrLS+2u+tyfa0vacnJDf4lFJ3tfeMb76b+Wxx+l+E547+bytavNO0WKbEOk/ZtLgt1MsqiaVoILFTKGaRN7sDGZfNMbpN9olXGNNppdI8zTvbdNvqvPf5dDac4pNtc22ln5W102336G5/whcRDthEN/Yi4Eq2WmQXd0qOUMcssFgzywNbW9rDgAtDGhQF0iiK37H3VJOylqtU9/Uh1+q0/u8v62t57nL6t4P07ULe7nhF7B5SvAXim/soy4t/KkVJ7OKeaTZzOrOrwq/ykQxZYc0qEopvntDVzdozsvtNppyenRXNIYhtRvD4pcqtbV6enfd/eeAW/wAO9PdrvyXuJZrPVmjW+knJjEEgs2gjWa6t2m4u7oIFad4mgDxsgJRjypU5RilUjGTaU/diua0m1LltZ77Ja7NPY6k7ptrl+d/npcl1zwHc21zZ6XJcBILh7i8Wxa+Ec0yJNby3jWpt4okn8iCOV5UMbSyQb/O8uKU3C7ewgrybUW4tXSSTjZ+80vdW73SfUj2kOblv7zV7We1/SxqaJ4C+zWkt3p11qFje3lyyxm3uRFcXD3tkqzE/YYk2Sjz3ZWiMc7sMOGMi4nltypyUk0mvegtG9tGv8yuePe/yZ6HL8PLqG0hlbVJbS8ijZIZJpYJJIItjJOguJvNBinj+a5hnFzC8R+e1G+WF8p0o8zSrRklZ3utn9nV393v11Ept/Y/Ff5kOmeG7zVInnjvoFnFxcTb5p45Llo5ru7gjn3Sw3ogaSSBjG6TyvbTFordgl3dwnklBJyXM5Rlay16euut/wOiNW1/dfTr6+ZZl0eSytb13vbq11DRRFKtxaak889nmMbvs7ahZXFlPJAt7PPFZT209veLBsnlKRQl+V0pTk5JxkpJNOaktHd6KPK1rvdX8kdEJp35Xta+ne9t16nrnwettStdY1+GXUrmSxh0wvZx3d3Z3HmfaLuHU7iYxx2jTbYZrma304WuoDTrK2ln04WSSJALX7PgGKWYY99XgXfztUVvzZ4vETToYS3TFK+//AD7n/wAE9alv1aV41lYoTHGCUUAuHyNiZGwsoBfq/TcCNwP6dJtt37s+SWxzeqTvGJYhIVeUuViyFlMewhmUsJCo4Y9Tg/3QGFIuKTevY41p5ArQGSM24Zn8uNCofI5EjbkYt8y5JJ4UAj5RgNTnZFjdpHDOfkAKruAy2FDNkBjGFJILMwJQAffJAdcL2jb+VfkVxcPFmEk4ZQVAIG0gZJJDICHOSAQQuRjJ6A3Hm3VyMXjAOom3DcxyN2M4wNpMnGEzyF6BQAvWgUacU07fi/8AMqPK8kSytjIj6OUlCqeCrZJ+ZgoYLhuoBAJ4RoaPhPV49H8Q2N5PKyRrNIkgl2CJ0mUQucDbuXncwICrt5BcKKqLs0ZV481OVld6W+//ACufRF9LYXdwsU1qs6ncJFdco7NglgUMYEoTB3LhQOnIUAk9bry/ppr8zzk2r2bTej3X9eqK97q2u6FpF9L4bt5JZIopXhsIgfIklIDeXsUAKMgkH5SQGwQTzSc2tLW8lFfoNJTnFzd7OKbb15b9no93vp8j4y8U6z+394ihuk0C98JaDpjXTrZzvok7XYtV81T5qXstxETIXifcIk3JmMMNjuvTGWHtFyhXbVua/sbab7rm5fTX8S5U4wlalLD8stXzxqyfM21rG6hLRL3dIvZ6M/OT46/A/wDay1dDqHi3X7jWrtbl5LrUdEW30m9t7WWCSEWXm2ttFPNp8YaQtE8hhlFzO1x5sJKx9mEr5fRqXVOUW3vL3o3fdNNct0r6Wsc2KwuPrUIwp4qm4KpOTjQpLDzgnCKsrN8y0W0nJvS21/lbwT8NrLw9rjahrVrdR6p5c8F3dX9lctLK8hja42XVxNBbFnUTKjb4zLHKpPCkSdmJxTnBxjyuDfuqDhb7oPTo9l+TOLBYGFCs5VFJztyzcudOprdO70X3rsev/EHxXb3TzXaSMZ1sPsNhp1urCGytIfNe7uE+1QLN5LSsGtR/x6h5FlX5EjY8tCnJWUk7PWWrer32f5aHpYmvG0no/d5LctuSPVXsr37tyaturu/x9ruutNq81yI5pJRIzSQiRY3c+YbeWBVZ5E8qWLO62PmqIHZNzFjHXtKlaEVzu6vfT08vI+WxNdVarlyqTXZ8v5WXTp+B5jeyyvdwTQCUWtxA9rJHIk0X2WTzXlTC/vCMrEHXMiYWZl5dVRemCajr8XX5emnc4Hyy5mtIyTXLrouu/va+b6aWOEvfscAiSJhJ5iRuH3XCi3VMgiQzbJGaB4lwrFlARHYtkY66fPe3fbY46kYwgraRT1u2/wA7tnlOtXH2pz+/uikbYD+XKLdkVfLjXghmD+ZJF5jEgoxJJ+XPpU4cqWnRN6313PHryc+azvq1291XW+n4an6bf8EdLqz0X9rVjeRGJdf+HviXRtLMpDv/AGj52m6uSpDKieZbaZdqWEUjYcIGcOzHw+JpOWApRbvbExlNLSyUKqi3bWyutu+p7vCNNRxuLbVk8HPl1d3edCcra3ekZPTa1lbQ/qa1aeR8GV2JQhtoRQ2ZFwDuwpIJwSoY7wDkZOK+DlJuUru/vPt3fY/QYRto1tHXXZqyeq3+88+1ZyVJ8xJFxuO0YZQ3zEMVbcCQCQASQg24xndJ0QUbpPbbr8jhL8gJCEMpmd2xj5kQbeQwdvMKjGCQSCz8d8B1JWaWy/4cybR8EAp5aouDI2CGABAVx8uMMCQzMVByxLZK1JoTJNKIpI1Zy+wsDOElVCGyFDurdCPlVXxtwowART/r/hxWV7/1/katnNIxg80I3CqrxmN2BBAJdDGQOQ24EEYwxXaQKZlU2l2O3065+ygoskbmWMzPG8ZPk7Q2drBVUbtuSoOC5Xcgw2wOR6p+j/r+rHo1heWw068eSQSQCxuDLuVWdovKZ5V/ebV8vYHUtI4HG12wCRliHbCYnv7Cs0krt/upWtv1Ipp+1pq284dV/Mv61PhDVr/Q7qa71fWPEGm6Zb6at3Y3GmRrZRab9oivIXsJbi0eKWN7GC7Gi3Pm6fJaXtu9rJNAftS6ZNe/z9RhVUKMIUnUqVGnGmlVc53+zFRfLd7Rjvd7bI/Xedwc3KSjCPO5OVrJptttvpbVva2/U8ZuNX0v+07CDSbNZ7WTUNOkuNTXW9Vvftixvftqd219bWhkkiaKWwuVkutNPkTi4vraaaaVo7f2cBCcMXhFPWpHGYePNOmocl6tNqm5ShGPNFt6NuV/VHJjKiqYLFz5lKn9TxDcun8OaVtLvsvv8z5o1SG70p9Xsre7ijgm1aRrezgFp/pJMGpWstvcPJNbzJbH7dLbsUcNDcbiQsLTTWv6AquHxdHG83K5qlOEpyi5Wm6lb2m8Xrfls7NK3uu1z5qVGthpYa0F7N+yTj7keZOlRb1vFvRrrptpqahv9TudJaazijuLwyFLa4Wa8jurq4m0v+0TNLaT2bJBLKkqXaSXd1cs00doQq+XJDa/H0qeG9tKLjeEZJzUlG0Gm7RUqesrb3u072u3t6OIqVvZc1J2k0+XlUovTe6qJaet/Xqc54fgmsTdS30kwZLwXk0skSrIq3MdyI1nOWjikuZLhVkmLw+U0y7oJILOWAetjo4edONWKgoKmlZLVTi002kua/Knfp0d9DzcFKvCbp1XNy9pz3nr7jT0Td18TT017aHtmljS9JgeMqdWa0ssiaN4kjeUNvinia2aKAPbRFI7q2KzPKlr56K4WS4r5etRljL2jCNPmSm0rapN2aa2qNc7cdItKKtex78aqp3t8bd1JXTUW720sv5fPTcxX8RPo9oZ9ctNQ1c3V5MLaaNrpoGiZBNp+5Z4UjvGgl8zbCrwwxRzIHEktj9onxngXWqxo4erTXJCS9+SVpK3OopaKN02r7Wst7NyrKlB1aynKLaty6ytJ3Tdrt9E93qn3Z08erXustY3rR+VbaJpQvLeCa5laFZoCt1dtJEk4tzLaiNM3CxYmuZFCkNFti46cVDmpU3F1KlRx5rO0tXqufSKdr292yHK8lezUXrZ2uk1s2uvex2Oh+INNi1KNL2dZhc29vOEuEmlXZNA91bm63BxDbLDOl1Kdv7qUpEv70os6qqcZTjK1Sr7kJt9YuS2cbWt1UHey1TW+Mvdi7aW9H+d/wATq7rw94PuNOPiW+ubxrNLeW6vIrC+hurxo4bSSW+k0+3n3mWa1sNPn1KPJIMahbG4t7dvtVdCy2lD99UXNTd7LD8rnBqF/gqvmav70mk0o3ON4mokoJLnk7JuDUHrreUY2Xu3UddZWR8l/C9r+f4jXF9pa3eo22mXOqW8elTJLHaW5keS5e6vpFZobWVbe1mWYyzTSyyM0CMkbPJDKpqMbU6UHLnU41J8rfI4crg3B76302dk9mgV3Lmc3y6wdPW2jcnLt8asur321P0ISS91aBJ9EnRXW4itxdLCzCWWaCFHebzYjOdt0yykPBGXjcNcNErPt0VGM5Nxi+Z2i31vy32Xu7JtWW2j1MpN6pvS/l8tv67nLSX000lxLdXN1CA1xcD9+jxw3UUNs2xNkKNJAHYSSSPiS3S4OIvKIdM3CMZJNOSb5bSVrPu72ur+qEk76bpX/XqWtb8TAabeWdpqImQW0sYEBjlktXURN5MUCLHmZUMFxK8p84F7VsMXREU5auKtaK5JRsrX3ataz0a117XKfPf/APZPN7FtStIH1V4w8mnCPUEgYIHVElQzszMkgiaO1WZ3LuxjkicIfPCboUYy5rpR5IubkkrcsVquVaN2T2Tb2s9ED57Xe23Q7fXptT1WOSLQ3eAR3FvrH/EuaUhrO1IkaD7PbxXDz2mr24uyJ1jiW2R5SUuRa3RLhaUlOFKFnZXaXu/JtJ/zXs97dLKUk95W8rXv8y9cT3xEyRzxC1iFwUSQmXy5BHGk29IUdbuErdIIFEKQi3dUlE/zRPnLm55aLpsor8i04Ly+88hk1CKyudRhvLqWS30uJri3htYldRC5lWSeG5WFEmuDHE4BjitpXuZbYSxxlI1aIwcpS/c0ox0s52S1vdXi7L/t5q/Tra7pf0/6+8s6peTXWox6VAl1bRgwx3Vu0L29rdWbn7KtxDNHC8RBZG8uSPG++uba0dmhhuHPTThGU3Jq89Peb1fq769N9jNqySS0X/AOi1u51a4trG7OmzWd3bvd2zPPFZSJIkMbuUOox3c0OVtri1jgNl519HDJDLM0cU0RKc5wmo1XFXjLl9nzSTkrfajdO19r99BLm15fnt+p5r8RYbC9iuNdE9skR0jxXqdz9otI7uSNNOtdXh0tLaZvKdbiS8g083EFysam2IijaCaWOaLvwuFUmubl3c5LlSfM42T0Se/b17mNSq4ycbcqfo7/AJtfh+h5npzyTWi32o3sFhpmoaDo+r2Rkij1KW60hr638Fzzw7buNrH7Nrttd2giu5Y5J44JLuO0S1kt5bj11QkoRSi37kYP3vsrmfV+6uaTd9N97WMo1Yu/LLa6+G2z9NS3d+HNJl1OS0tNW2W98trDpkxd7G5S4uZLXUbiKa6WUTxs0c8axwpHHKVubt3eQpx0UYJqUftU+Vpd4xXLKz2kuZq0rtPRptMmclJbrXdbNp3177mz8KvA2jeK/ECWttrl1K1/b6Tcw3Cf2jrFzZ39/wCI4NJijtovtXnSXNrbXsLXi2t9JLay+ROJTZjzgp2lVUeRQnUlCNOSala8ZSne7cr+6nb4FrboTzRjTfK7KLXNu7Prvfr20JNduppNPuIbWTT7qygiltovtFte3F6smnWMBtzBJaRyQrJ5hhE8d0qS7gP3pkG0XCtyNpJR9617c2i0ejvuKUHJrS8Wry169OzXTbQ047TTZJfCN1cXlof+E1v/AIiW7Xd5/aKpYf8ACNW9tfWDWRs41gvjfCa4gdb9LKCBWiuLSSW6ilNa+1jOfKldvqk1fTt9/TzJbjBWd1bydvvt+p+gP7KXicTfDm6gey+0WaahbRxzx3thBsT7NG0+4SXlszOLneJHiTERUxyM2GmX0sJGpTjVUotxq2aiuVNNLlerfZfjeOqR52LaqSpuFTbS3K1ZJuVtY66q9nvttofP3xn+GXjj4gftCeB/id4W1FNK0fwlqHgaK4sp5rCC8vF0TxnqurarLahLPU7e7My3trJZpJqGnyQSpdi8jEkrvFzVaE5SjKOHhUaXuTlye2pxjJKXLKL1b1XvOUnBtLSyNaaho5V2m9OXkXLv9qUo3XdcjWtk9LnV+KT4hsvjBp/xK1LV9N0/QtNsrKxtrO9lW1vLvU1sYdF0yGAPa28bSNdXkawobxI7xLuCFDGCZTy/7ROvJ1ISioySjslKKVktPh00blZ93c63CEaPLGUXe7ckr6OV7316dtj6E8f3uoeKfAOvWWn2DxahqSQJa3ltfQ/ZPslzzLJdFbtHaK4gdYIpYnht50uYi06o5lPbiHVq0nCfu1JVKUnbl96nFRjvG6VoxS0tLS61d3yUoKFaNtYNSbevxfYVnruvTufLvgK58T/Ci51C78SalLeaAlgbCGNZIr2UapfCSztxDb6TEzv5msSCK5kne18nyrtSqzQMk/DTg6V+aMW27/DHWNkrOy1vZ6v3rddEdk/ei720Ta062/ryPXdd124+JHw/t5PDd3bQWOrXk15apqr2ltK0ElvrdrYm5tEe7uba+l1CVp4Qtv8AarS0likntyyrHWlarVnT9nBcsbpuMeWN3F3TurPe3XpqZUYpTVSyvFSSfm1bb0e7X4nnPjKy8Ux+A/Anw81VU1K38NWGmXV/NcpaXFvcTaZZahpFuLq7SJhshNylz5kltAJIzMsnlKqrXNVxNeNNQqcygtkuX84+9+JtCjDndXRS66N366J3ivkkdT8QfDPjbxh8Nfh34CsZ7Gy1bSpbDZun0dlhsrHT4NKWW+W4/tET3RgBtljMGmqkcbQwQec8qz9OJr4iph8LSSvU5ozhFygo8sVo5zi1L7WkXLW7unbTOkqUK9Wra2ihJ2k/dk9Uou6Wq3UbrujtPi98Ffij4/8AAPw38P2Ok6W9/wCH/C9xY6zJf6j4eaB9Ufwzp+mW00TNJP5/2a+07AliA2Q20DMZJHEUfpYrB4vE4fB040eZUm3KftaS52+XmvJ1E58vLpdySv7u7OPD18LRq4lyqW9pKPKuSpdRjzpact46S6pN9btaU9U+GvxU8S3PwwbS4dLt7v4d3M9jrFtrN9pUUs+rXVlosGhzafJDc6id0FzpxtVmE1nJGsayXBeJZt/JLCYmdCEIxpp4edeFSNOcLxk5+6pPm9792o2a5lvd8176OvQpOpOVm6luR2k0+W97JKytzK91r52PsTbra2CrLaq9skV6JLq2vLCNZZBeXMbuIpNTyrSqWYgQuXlfMu55dz+o1W9lzqntGV/ehvb3fd5ur6Jf5HnSVOVa3P1TtyTTvHbotux+en/CGfH6H4qWOuRaK8mnarqV9rN41vq2jSanZafZXul2UEjSnWVZmnulW8gtHkeXH2WxMawRXscXzUsPip1YzcZc9T3ozg6U0oqolJS1cIr7NpWavolZM9p18MqXJNrl5dVyTtzW3sob36q3m7N3/TNNZ146UzXOmXZjaGCNN8kEYN0HzGyieVnTy5YhsnIiG8CWPKhnj+ulWxMcL7B0HCKpKDbqweqjyrao1va1lyrfY+fVGlKpzQqLmc+bl9nbTm5mruPS3dXtbrZ/OvwO8C/Efwrf+LZvFGjQW739loc1i1nqXh28M+sQ3WrTSyXUcV5FJb3UKT2BWUJEsyk4kkAYDxcBgcZh515VqV5TipQbrUJr2ylVipP97Ll9ySWiV7p73Z34rE4es8O4T5eSp+8caU4e4uZKLShHnja11rdpN6kHwu8NeNPCl7qUXiuwjthqI0k2ZsrvT5/Nv7O01G21Gcw2twYFeKa4VUuWMMktuSp2xxpuwwVHGYaTjisPJScnNKFWnVva/vOUpyfXRJ2d9tNNMTPDV0nCopJK1o06kEu2nJHbfW/+Vb4t6tJp/jPwnvjMY8u6ZopQgMc93qOhlSJJZ7hSJvKtx5P7oqyoysfM2thmVT/aYKVOUYuF6fMua0ldu9k4rTbmtrtqaYKEvY1VGd3ZqKtbXpq0l978jzzw18Sda8QeMbixvrtZ9KXSUvYbK4a2njElz4v1uBBbiKJJYg1h9kaOO4mkWWMISqSJ5s/G6804R3Urpy092yfRq7va3l8jrjQhy3Uffiot+893a7+K3XpoeY/GDXvEmlPoa+FtWltbua8uVljWGzaG7EIt5Pstx59pMkaSSSxq0qRFyrGSGJh5bLPxc9pauyUbW0ektbLpfd+mpvGK3ktbP8mltp2O18aX+pWukaJFY61caZqAmNlcNEtvMzxrDKSsAcIRCgDKd0axExr8piaKefCpKXsoqDd46LbRJ2+1/wAFhTWsudK32dtrLt89zh/iB4gv7bwh9k0nxEh8XWVroN1ciCOOTUI7S9ZoTPHBLE9pEl07FDmA+cXESwwoW8rTC1EoVY1lzOpF0rvRR9orRd42S1er6btocorni1G6i00ttb/IPgz4c8Q+ObTV4Io5bnVIdIl8Sajazmyjub7TNDjgv7yHTrTdbLda3FZ2G06fDHELhJC0DGKK4nt1l2WV8ZVxFKj7Kp9XpVK8nNxUpU6UXOTpapyqKMXy01eUpctotvWMVioYaEZVeaCqVKdGHIlJe0rSUIObadoOT95r4Um20tT5R8R/Frwjpvxli1/UvEOu6a1tp+q6Rc6Ff6Bq8EEEckU32R9d0+dw9hdMZ1mtJtNW+S4trpVuJ0thK0rh71ueneHNy3el4J2leLakndSVnG+m2wNw5ld2ny8rbv11utOVrXdXXno0VJP2mtS1T4gW3g7RtEgk0C61pE0fW3lNlJdxNNPp82o21xdJFYSwQzRXdpp2n7LeS4kEJgmWSaONt62GiqarQdNpy5IxtBNSeytJJvfd369nbKGI563s+XRX67rvfS2my8j6ysvFss3gy+M94tzqsSXUttPJA263EEjvZSkMiISrwMEWN3CiOGcFV244HTbjJckVNu3Nyw0tdNWtbfrZ90djaXw/P+ma3he7uILZXvWWYG2s98csIUiTUrSxvjPbR2sZDrI1y9x++jLyvIRJHFHA8lc1WnGN7qSv8HK0/wDFfmv5WNTlfDN1qGrT6xbXtvBKi7JBe3ZntSbiWeCUagYJ75WmRrSaeBUAOLWM2yyOWjtBzuWiT+zF2SX2Y+i1tfzbN4+7fl0v/XX1PffhRqmo3euajb3T262smgD7G0PnLLDHYzaTbfZ7i2bzYPOiM7u8we0mSG9s9NuNLs5dPlRfruBFFYvGuOk/qMnLf/n5G2+n3HjZ+/3GHa29q5L1SST+6bWvfbt6xeKu9FXy5TwZMsEwx3Fc7toZvmKkZKqSA7ZwK/R3u/VnzBzWoyvBIs8yp+8RVjly20+X5hCBULHbIrjLpu2qAjOq4dQ1jy9N7a7nN3P7gyRKyuCRiQZ24wrA7/myH+VirZKgFgx2nIXFOTstWvl+L0OeulUhpoViVmwhQyqMbCwKkFgSVxgkHGCWzuYmg6YPaK3SSenbz2KMM8JmBlVQCI13B+QQMBSGc7PMyc45LDJHymkaO7Wjs++j/wCAFxH5jM5jaJSzMgiX5VO04yDtL88dARhsgtQNXS1d33/4Yo3G5LcR5BxxgdRmMlSS2WK/dLYLBBkuuDmgZiyW5lRH3omyTYDsJjaEMW2siqxOWb5jjZtJz0OAD6W8FaxYanpkUMo8/UbYC3uHjbed6sywyvhSMTKmF3MGALBwDjFx5XvvfzPMrpxm7qye39L9ep7t4etrJXj+0xxxlSrs0iqmXGGX+MnA2bVVckggtuG4neFo26K93uclRN3fRR6O21+zOl1O80mGAqzxpwyiMuFVn+8EJTIGMbBH8ylhySxJqqjTT5f5X331MYPTTmvfT4t9O/66Hxn8TtdsRBqEN4Ld4sSxyKCC8SqAzRxRGGTLeT5qqjAh3XACGYBORnsYSm041LtNq2rer+bsu19LM/F39oDWtB07WLyW3ngi2TSLNbXQC3KF3Yr5MMMiMVWMiIxM6lMM0kyAIo9HAwnO1lpfTRJW9NL691cjHVY0o3lLld7u6vrsuj6nwb4k8XW+uJKbK5iglhnklkPnzMyxtIYkOxYFKTRNDDvTIg8tVdplWJGk9+jQnSl7+sZb7O1vTXqfJ4rGxqOS57Wat7r1+drNHlTrFuWOL7bcai5gu0liQmODzlilctAvmyMZSSrCbyERZHOJVCk9fK+35HluFlJ7ydrWlfa99m0umrtf7zGuLEz3V48DXFn+/BeO4mjSEOztGrGWNhslHkFSQAv3yQu8xDVSX8vN+FvyuKUHzy5ZSitPi9nbrta/9WPKdf1ARo+mNFHb4VBBLKu0P56t8kMzITJEx6sHbIdAACoZvRo07qEtZa66SVvwR5GNrq8oN8trW1vdtrqr3++yKfhTwN4i125micXen6QkUzXl1NbzswSNJiYrUNE8jsty0UbTb3t4VeSaaRIgxq6+LhQWnvzvZQWzbT+KWyStfe90l1McJgq2Jn716VBcznUlHor2Ubq7cnbWzVrs+m/2fvHOsfDb4/8Awa1L4e6LJqGq6b4z0zS00thKW1RNbdNJmtyY0VjJJbX0qrM6+XzFcqpUZPlYuEK2CxMq9RXdJzuoytD3otNJK71dkmuuttT3Mvq/VcfgadGk5L2iotcyTmq0ZU3zNuzbcl10e1kj+va+uVkijkknMUjRA7JHKhWUcx4U7WQlwrc8MQwGFbH5/qffpNSfbW3nr631X6HDXcxCvGsbBSP3k/zMpCsMLtCqzckMCd3LYJ4GGbU0uZeWu5yuoeXtSRDghsYCfMsjAYZs4LM5DNlOPm5IU5pHUr3uYkZEbEpdpJJIH3B94UAgEEgPs6sCQxyNjYJwMIouRurICxUvHFuXa4LODuJcBQAwycAlRklVySQaANaKNIwrCb5XjwrIm8JJ90gsQoLEDG3I2hlYDnlr8SJK99NH59DrtLUyeUyTK8eT5ysShCBecEbdzbmbY2Sq4J4HDM5qiSlZaaf13OtjkmTTdUVHjjQabdAkbPKT9xICHmMsaBnA3kSSwqAwbemGkrnxd/quIs2v3FbVbr93PVX3a39Saa/f0Ozq04+r51p+PX9D4Qvbcar/AG3Z69PYWWj6qbe2W0u/Cl5NpF5FcXVvozQT2mpRK2oHU9TubuGOVJ7kPBqVibSHXXvbSS8/AaU50ZYdUZVFXpunJTjWUpxm1FylTam4c0dJNLWGkpKMbM/VmozVVSSlCUpxkns1N8lmuqeqdvV2R5U17pV7qemaZqDxacmlWOlF9ISO2n01Vmvb/R7N7vTBcST3cWpxStbXMrajcQ3wsZ49Ia+ndrab3MpddYvBSjGLnUxtK2IlKTruLrQc4zldvdt6u2ujtY5MdShLB4yN/cWCq3o6xg4qnOzThad01pFOzsuZO938B2vxLin8S3ek6rrV5fl79bJb6KeyjEqWuof2VATE1rOTai0N4ClvD5gltEMENzexyC5/YqmV3p4mph8LCmpOvUlRvq1zYn3bpv458iTbuulk3f8AOo5tTUsPSrYurXm1QlCXLFSTjHDKXLBRUqlqbd1GMrWvZNxPRX8b3kWpSxWl5BeRi1SOOd4ri6uJjNBNNNcSpIEiiuz51lZsqqGsdOgsbc2c4+13V38fTyuk8JGpVg05VfbWhKFJNRs5QqT5ZaRSvo1e7vfQ9SpmdT65KFOd42UFzwqT5efTZShZyta7TtbSzO28PzTNJM91IvnST28VzE0s9sqnT4Ipxnyikc6kuke+4M5lu900DQ/uppfPzOMKeHUqUF7OT15db3lb4t9E79NFe2ljvwjm60udyfK0o3ulayva/mtG230udHfStp8tqlnGl4089ncR29p9neRotStxb3bLsuoIrhA88V1Mlshlv/OmjuZLt1urePjVKCwGkoQcZTTqyvypNtpysm7S2Vk2rndKrKNX4ZVFZrlhbm0s9L2V0k9G/U6fRr+OVIoktb9NQtrD7T5Gp6VKqW80nmWtiYrlYb61kklNvFCfs9yJ44ilvOWW6iiPzOIw1SL51OlFSk589GtzuXNd8jhyKcU73u5NppKTvqdlLERqQ5VCUXZaVKMk1HRJOUpSg5bXcYq71i0ro6G+1KzH2i1t1aW0kkKy3G5D5kd5bWUf9nqLSYvNFGHvZpFjEUx2ypHEsrCesI050/3jdnfmgtNE+r+TW+vzL57+7fb9DDD32o6vZQXCJaWFq9pM6LpxFvIIbs20MIlit7kFI43eF44ma4dCIHtnZjCvTTjG9KSt70vem23bnvFt37a2XTojGcnaS3dnZab20/G3l3PVdevb/wAP6brlpBbDULeXwL8QrA3NjG6RvqVvH4r0a2uL5Yi8lqv2cRG5ggkuZTxG3kySQTHvhDmxWFjCbiuWvTqR5YuKVR+zhLns5PnU5tWd1fleiRxzfLCcW2mvZyUW72cXGbfZK6b008j4i8G+K9Y0e5iS4WaNNU05Eube4W5sbaFxfxSxh7+7D32obbOKTbazN9lFzcq80cTyIsONWnSg5qnJNKolFJPWPLrLbaUve769iIzm5JyfuuN3olq3pt5WZ92/C3xJbXelNpdjq0seqpqy2kawvE1tZpFZoJHWNPKurpU1C2juEvIb5UW5PmKktq8UMefvQ2g0373Om09I2umpdIu23XZvUJWbfbR39EZviZdYaxQT3dxdRW8N7aXGpuj28Fv5nk3FxcT2UDxx3nkmWaBWEZaOS1Z4/PKFU46l04t3dNtS1bd29Xq3zK/qrdLFRavru1b5fkZ+kQafe2emSp4hjvII2jstYBhWd7O4uY2u4Cgd7qW0ikH+jtZtCrSm4FkZHECqmcqk3eo42i9Y7e8l107/AA622+ZatK9tbb+Rt+H7pbaDV7OFJtZiu/PV/NiSGzjs4rwLI8k0TQpb2Zhk3JcXEiLs3oJo33XCSrqznebl8MFo7N6Xat17t36qwPWLXTV7rdLodlpaXt9Z3H2XSNAitLuZYZGjl15bqw0uBrixWOCTT9YsVitrK/jvbqyhkSWS3LRpFEvnXseod8XywUY04zleOip15zip3UYr2U1DeMmnKMndO7asjBpW5pVHG2lvcs/Vy1XqvzMqbW78XUukzNDBcw2zxajbpm11CaW5uLeW2YJhTbWyWG2F54JAVktcrMDAWXlq/F7qaa+JNNNPzUrNPysi4qLV909U09GvLocT4znsrK7vZNQvBZaXpyf2hcx2qzXey7iu7pIHmhW4u7qeR7SJJbpVjgdLi0njW7LTvdNjJOrKEoztTlBOUGtObrzXV35dum+tRqcsZXV27W/G/wCm5geBNRttZgvdRhmj0+/hmR4bFra0jvGvInjjupvItrm3geJhbrBYG5E0k6efHD/oQW4m6HDlqOHtI8yvKNRWaS05otLfl0vddeuoKcnaUFyqXTR2svO/fudp4j1pJ9ItrS20K9v7VIDDewIs1vJplxFcWUcd9bLLIfJnFrHcNKshtPPvIAEtPs95DcPpGnedNU483M2kk24xbt7yWyt1tv52CVoQk1v069z5p8deI4rw3VhZ3fiKDTLyTEqWcWqLZSpJA91La3NvbyJYyqLZZmuWkhkyytHOwdUSvrMJh6dGinyqpOTtJtty73vfa/S+nY86rWUqlno/zb/q55n4O06/vPtNtY3Uq+RfGyey097yUXUENot3E18/luLNN1tauklwoto2WeUTvE3kw6VHb3+V3tytJ2XL2a2a0W68zmhJRlJX0bdvN3/4c73UB4o1Hws+gR2qppM1zBrVrJcadYR6hHql5YQaNbx23idrQ381hIkmJdItLkae1+s89xp6ShZIcYYp3lTSWzduWN+VNJJTtzcqurRvbbTRGnsZOftFKz5bLf4W07W2vdLW11bezZ77+yd4S1HRviV4QnnsJILQ+ITqd3ILmKW8ezSEWL2z20cUBuLeK7S1KZgaNJJbdo4wVxSoSh9boT95++7Ja2k4u179F3Wu3mVUio0andpOT11lpd+WvRaHil7o2vaNax2llqGpxLJHqlubcteFLp7aBHvmu5JprovKqGKdQWtJSQsRiwGVc+eM5SlK0NZXjdtXu9nubxV0vRfkdALGBNdstIuvEE1pOdPuns/D8Wp6q01uL+zuXvEkw9xp9jPqVuJI9QiivHlu4pzbxSCO6kmniU5QlzxlaCatJPZaJ2s79zTli4uNk3Z6dfvPuv8AZw8PW+k/DzWdOEt5YNL4luEInv5FuUkhELOlnDBNJBOq+buUFXgZdjzCGUK1ezg8X7SjOM3GTUlGnNuXNbk55abPW611tt0t5lem4SppRt7sm9t+aW//AG61sYXxf+KGu+CvD9pN4Wthd6y00ljeNqaJHZ2lzcSTSS6zE9vbyeekSWN1pMsVleWAEk1hMJyFWznSrS5HCM+snpa61e0t7eV7eQlSUpL3LxdvS6Xa/wDMvvPAdI+Iuo/Fh/BvgzxxKtp4gvfGQ13TrnTopoLeeTwjcWGsy295FJY33lPJNplmkFy9xbwiKc7zCunv5+EZTlGX72Td3eDk++z9fX/gdLiopRsopp2S006uy8z74+IPiqy8KeGpL2TTP7SEK6VLHC+py6cmZtQgh0ue0v4ftEaF5LWZoYYvPkhiFnJLJEssd5J1Wtyc21lfXW13frfbY5IqUtV0k0n2t1+R8sfEfxXqev6rY2WlaVNZ+G7vwjd+IdSl1fV/tl1ezvCt94f0g3D3kN7bWVxO8Xn3luywXljcXrTxLOILWHNtSn/C0ukrydkr909u73OhKXJJSabd7aW0tp5HRfBTxRpvh34b6trkHgiz0LW7jWrseJFsdG1HSNJvtRuPEGo6bY2+iai6HT7jTI44rdNNisHazFqYY12NImM+SbhP3FzwgnaLbUpSqSgkm9LpJPsyaco6xv713p8kbXxG8XX+mw2Rn0K3m0S5h0+LStVk1S1vLm51nU9NttTl03StKVTPfQ6DpD6bPczzXdvBPfahptsltamVobyMZD2dFVHRcad1Byun79rtfFfr2tt5m1OcZzdONS0kuZw5d1e17uPlbf8AzL/gP4geCtQsk1rxXNdBLiefRIitjcSSxQCyglisppjc26W/lPMd1vBFHDBJdR3mqvNeWkH9k8FCvRjTUq8Kt5y5IOLdnFN8qXRadY/NvQuvSnJqNFRvK/OpO2qty2/8m2t+Fj6l1v4tW3w703QrvTbGTX7PXL21trG1fXdFs4LKOOzmu2lg862nmMclpbxxi1mlumWM7YkitF217sMc6FKHLGpOFSUI0oOcJqnF83NJckYaOyvzczdlax47wvtpVHK0ZxhNtvdyVlq+rjrvprqdD4w+JqeEPiH8P9F1DQNQtz8SdX1jQrWS6azs2mk8GNpt/Bfi3sba/ubqxvI7uO3jnZ7aTS4TPdTW0VuCzdnPKnmNPnpexpYlSjf3bOpT5eWTSvfm9pZbbanNGj7TDN05qo6Cc1a9+Wp9m7193k3evvas9A1e1tbLSdSmlmZTbx6hqLxpHDAVBa9v/JAkLqjXHlEM2NxbLNuVtw1rUZQoSjzNtKUptaXjHXl8r6q626dCaNWTqLmSblaK0Ss3onotUuvTufI/h7x/4Pm0CTxnp+heJrbw1a3sNnqllL4stU0/To9MuEuVuLub+0rawltjqd/YWGl2AWWa41i+FtZ2ck98hufn6VWlGUq1OhinShLlnTWJpQgtedyuo3sknLlbbaVnfr6tSlNKNGVSPtJK8HypOXSySjt5tJeZ9lXiyQaL5Su0rwvHOtrNKY45URwLVPPWNUiRI4xI6vHgsnlKQAZX+ixVSc8PNU4yTcVJO6fupqTXMrJuy6KLvrZbHjU7Kr8S3aU7aau3NbzvtbrsebfDH4haf44sNe1nS/7QWwuvE8kinULu11IWqaZpFjZzWunyWzzqmnwXNvcS7Xu0t4L2aWKRo2fceLA1/bKrUjGUaUatuVyb15JTkuZvm05ovR2106nTWoexnShJpylFx5lso3io3StfTq9X1Ry3gz4n6X8RdNXUNI07U9Lj03U1tpYNQmsZZpUuLK11C3vI5LPUtQHkm21aAL5lzA0gdZAs0RxXJLFuvNSTlC3uq10321Xp/mzoeGeH92T5ru9/06I+Yv2pUn1S60DcutPHp0dzJGdKufsl/DdfbLaZJE8xJ441jjgugHWQyZJIIM0aL5WKlOpUtzyfKrq7vptbXvqvxPQwailJvra/3f8ADf1oeH/8Jfq10lvptnY6xcTxaRZmOVdRtVJstRhk1BGmD2ckbzCO5LyTJcSw3EshnZbb92axlHSFVqyjfmjfXdxV9ers9HtZHZFRUp/yu3foo/Pp956odRhtINLt/EVxAlzcTXMWxLHUYoj5WkPcTmWJN0UaRyso+0f6NG0qxqnn+UFOcpaOUNLWfe2qT3vvt316Ckru0e6t+u/zKeh6vLNYSanrjWEq2Opy6dBLJFfIl3b2roPtiwsyrazpatsMjSSNJC0MhDCQGsHWvTco05W11v52b1v117FWXPbpp+RxFlLcu2ua0trYx3er6uWkvGs7y1jutG0u1/4k9pYI0cLixaKZplYwAz27wPcyGUF1ulUpSpThW91TTd21daaNK99O3XsxuLT0Wmh1fwv8a6b4K13UfEfivxF/wjVh4L8NXXjS1BM+ntrOt2UtsdI0FL+W6F6yajFNKtxDAPn06z1GEx5miFergXT/AHdeNSFCeEoVKkPZzcXWrU1KpThNKytUfLF6NWdrnFjoznSUfZQqKpOFOXO7ezpykozqJLeUItyXnFWWp+X/AMc73T/FPje+8R6Xdy3MWo6dbS3kSeaxN35T20c0bw+TJIv2W3t18wxMn7mZ2BleOGPkp1nJSmrtTqSacktG7XSv7zSld3d997IValsufWnTUXq9bJtWs7bNW/UyfDnlXstxZLLdS3ttaanqNpDOloXaCBYLm8SMyYuo0ksbGWaTm4aa4ztLSTKVqUOdXkk9VZvo9LWXTo9tzKlytpP476bptb6tfPrex+hfhrxzLrXhzw79t0S7+zDRNBTxPq8M6CwuDcSfZ49QkiSSO4uDdQBjqkNqQz3cNykluzr5Dc2IqqE02neSs1po46X7e9e+nzPSgk736Hp91D/YWoiG0EMa6pZaJ5cMkN8sguLbw9ogFuIU2LFBaRsjWwmnhluGaYBR8+/CrG8ZKWkltL+W+90tNbLdPb73Fycl1j12+Rxmo3r3Uc+k6dFZopnktb2YzXzJ5lrHayQuIzf2rpILcHZNGfPeUrdJE3M8HCrp89vgad2k0n0uno/Rpo6Iy3uz3T4BXE516/jh1q8u4I/D0qJazXVxdeUF1HQ7eeW4Wa2t3+0i40uazjOoS3+pxW8Eplu0WYpJ9dwXOTx+PcoKEnl7eySa9pGztt38+55We2lh6FtvaO3zcEz6BvjfRtKUkVFwAm9l3Ts2D8gIJbsVRQo3MVLBRkfo3c+aSTbv/WpzepJc8+cZDHgGQSLIdyqUxsKsqkEOwBDjywNnIIoLUUtjCnSRJVYklSSEjbfsYP2XMiPhcsCoI4yCrElqZ0xlFJarZfkjDuEQB1EUsbF2Cl/9XyuXCZTnLHpwFJIBJGKRrF3t6FPBjaXI+UryB1VwMDOBJjAOM5BwWPfJl3tpuWNG5CmyZXzuKxPJJhWYklyTtJLcsWZzgcnbjAFe2u4FW7uC20Kg8w537NzIsalNw3c/MSojYbg5BJAbIZWBiyzyxI6PBFHACzhw0g3Q7WlyN38QbKBQsYxwGAOCAWNG8R3OlzC8sJDC+xlKKJHjmRh/qbgO20IwGFcbnU/NgsdqtO2pE4RmrNJ/130PpK48baho9vpF3eItuNdsLW9gLySYnjkjaVoW2oS7Jt2eWCd7Ql9qJhhXNJfoeeqLqSko7KXK1pp6312Z5f4p+MUyRuIb+Ajyg8Zke4RA5KR7QYyU3JlQElKquTlkUMQOUmt7/JHTTwltdHZ9rXtY+CPjl8ZtXtd8ltcSRSSQXMrzLAghVfIujteRMQ5mR1sioYmfzAsLKx82tqFFVZatdkr21019NfTua1qioU37ruldWu9Lbduj8+h+a3iHSfiH8Xtbe38J6JrV/NJdzW8+rLa3cFhNbyyq01zPqEwhs4YwUkMDeWzpKGkWSDDxt71GdHA0+eq4f4VJX7dH6HzWJWJzGpGnQp6c3vqo5Rhyvu9Jdtvmb1h+yxZ+FtLXU/idqsJEMM0x0zTZ5ZJWZHRorZr1XjeWSN/Mmf7MGkK4KbiQ6ZvNZYifJh4RXnK/X1X3326G1LIqVJRqY6acY3vTptpNu329J9F16ux4b8UfEPw/8Ih/+Ef02GS4iiWBWuzeNd3AlQv9pCAOodVTcJBNJIGwHjZCqH0cFRxNaUVOTae+y/FWPGzKvgcJHloQXMlfmdlKd7WvG/Lpray0vqeF/D34Z/Fn4yA3Hg/w1q89r9sSMaxdK1joJa3dpJAurXAjtyEinEj26NNKW8tjERkD0sVi8DgfdrVY8zv7tNc09LbLWL36v0PDwWBzDNVz0KVRR0tVqXpw1vumoy6fyvfY+sNK/Yl0Pw5b2eoePNRuPEfiGeITzaXbiQaPAw+cxwCW3kvr0jdHukmWK2dgU8pokLP4tTiGtXTp4eCo031Vuf8A7eumkn0s3rf5/UYfhLC0Yxli6zr1bptKN4XWum136o4Hxx4fa3aay06VdP0ywRRFsU2hWBYWEVuiqwS3jEiKJXgeAsIm8yNPM52wtVtRlJupJtN3u9Xdt9epzZhQUG6cPchCN+22i076uyV0eGfDrxePhz8Vfh3461mzuJtD8FeLtF16/gtbgWdxqljp97FcSJZ3Qw1tB5AbY8UhW6k3iRv+Wg9WtT+sYavSpr361Fwju+WV1Prp9lr18j52lWeHx+GxE1+6w1SnOSb1mm7wqX3Sjo2k9eqZ/YB4b8W6H468IeHvGfhq9iv9C8Q6NaazpN3A0jrc2V9brPC7NEXXAjlbzRIp2tGQ4U5Ffnc4TpznTmrTpy5Jp9JJtNdt09v8j9MjKMowlGXNCcI1ISW0oSScZL/Emn0avsYd7LkkHcqY37WkkXuQNvygAKBz93dtUjjaTB00Yqzb37+RiXaL8sr/AHfLAH7zay/IHVVXqWbbyqEEAfOQOpqbJp7M56GMyXEjfaJCXA/ePtkZlUupMZdVAAzhWDZV844O6kM6CGC2t9sO8nAUguSGLAN8pVSxIbaxY/KGYAHLnlgaUKwTrG0jSGRGIix8rhyMtI7fMDlMkDaAw4AGAaCJ81ny9tPU7LTrJY0D7Z84Bj2uTFxuBcqUO1gx+UrghtrZAIpnI5OTbe607Wt6WOjsLeCT7YZfPkSS3lingaVjZxqkUvmEqg3ktvKs6LI2wxCMBdoHPi/91xOqX7itq+n7uWpMW1VpWe04SXqppr8lvp+J80eLdWgvoxFEJEFysdtbXP8AaF5pVzbTi22w2emQRifzHnjaVpYbn7BYf27apZ38Mcxluof52w0akHpKynCSbVNSaunzyi+V8snTaUqiacoJRlJxjZfrHslOUXe3LUbS11bld3119He3ZanyhqMWqaXqWlS6lp0n7jU/tEMyPexwGxu9QmurgWUCarOvl21rLp9sdOvVtLO1iPlxKbTyL1vqspqSeKwihW5r4nDqV6cE9KsNvd0bXVavW7Mcwp0/q2Ik73WFr7OW3sp720at0d/Q/MzSLnRW8UCOWO0v7mK51CaK0jtrtLvVJHu7uxa1eOysv7QFjFbiza8a1mV7i/Kz3sSWXlsf2yu8Ry4ydF1acXXcJrmhUUYcznPkUNXzub5eZLlS21aX5NTlgm8FTxPJVthVWgoUZwm3SrVKUHOV7uMKccO5ujU5Z+0hJycZUzt/Drvqcwur7yxeS+TpN1MFjkLviztYTDBdfZLoTmWFCINqXNu0Q+0LL5b3kPymP5MPF0qXtXTcnKMGnyQhZWU11u73u1ex6eCUsRKNWp7OMpQSn7ydSpK7vKOi0X2dNHf0PZvtlxY2kqMb4pbTweZerHFcmWOaB7S0SFjGzPc3FyLcXKo1xcPCAZIEOyWL5qpOU+VNJRlTko0UrRTc9aih/hvZ7bn0VN+zavNvlVm5Ncq092L0XvX+ZqeHb/UNT1Ga7nkv0uIIIrgW09vLBbabDNBNdo0sUQ+1SiWZre7hhiuJftAv1e3uZbVba8HJjIulhY0KfLKndt1FPm52r8iXTSPxLva9jXD8s6jquUvaJNODVuR3Sb802247K3dHX3wuRdW50y4WWy+yTjVghmlvbS2hW2ntyvkxCP7OVW/trw3g+0xXn2QQyBBeRr4Tq04068pxkqqa9go02oStfmUpXteTs0v5U+x38labpxi4+xjFqbv73PePIkuiUOfmlte1yZ9RW3l04JBHH5wuilqLW0SdEW7EkZkWC2Bk+3+fNJaTW00sslt9llkEYvI3lyp1I1qclb33P3knflfWKfk9F10LceSfL0s/efk97voztvD4uJPE2i6dLBBdR3OtRPNBK14kSQXk+0W7qk7WcC3El09jOWILwTRTyKyHzY+nD0uWpSpyptpyUeWUb35n+d3o+5hVlFxnLmVlq2norefQ8t+HHxG8R+MfFdp4f1SLZZ6jNPYQGyuW02G3fVTfXN3Hb6dbw+RcyXFzLdvGJmZ/tM4kUtiT7R6NGHJiaEIqKj7a/L9vST09L6+p51ST9lUnHW0W7rVW7+lne79TyvSdKkvba0SGO6Kh/s6KLq4mEt3A1vLhbna9pI0kz+bJDcgRw/KskjHZK/lvmU4ybjrfmi99rLTp3NbPVJfC2tuidlf5W9dz0zwt4gk8PpqemTFrWwOsC6fT2vit1cX4uEjTS1uPI+2/Z51jMs4juEinZoZGM+yKdInCVoTUnyptv021fa+luwWZ3niX4gT31pfRG7jsXvpCjadH9mtbtEEurNNBNFp97N5UMcBa1gDRTg2/k2okMsPkT5yUaid9lq7PRL9EvwDZ38ypbaqNPsItVurpFOszxR3jLItrLFcF7dI9WmeOK5Mk9tBYXsxWaa1niWV0iuniu54zhXhenCEZLlSsl9pxbbb+d9+/oaQajfvLT8tj1XQvEC32jX72Mys13b+ZqMNpb6NH9qj1G9kgFqZJlg3syOFRZJNiKY1SJ9QjtBWVOfJLlfvezfvp6zSVm0+qstb20vcbjd7vtvp8za+HPxh1nQLm+tdG13UtMt7GzjtppbvSrG5Mf9jXupvYtcJqFtNcW000k+rYu47Zhd3L+VFbzwWtlDY+vQxFfB1aksPWjze5NThaSSSlyvr8MpzTfdLscrpwrxTqU2k7rlldOyk15aPdeTTMHxd4luZdSj8WXerx3UupvcXT3M7y6fFfv5EgWJY7azuJdqQxqbiKMWsDQ2k8VsEt2ia88yUsViK9ac71atRqpOoo30WjbtZb9f8AgnSlCnGMVaMF7sVstei8/IksvEcWu6DDJqKQ25W3u3u0SVZor+1ad9Qso7W+vhG6/Z47y80u909obZrefTd6rb/aWvbwrVKMIU4wlaUebn5lyrXl5eW9v71/kZwXM5N6R05V1W97vr0/pnM6be6bpdxKy315H4cj1KW+t9VuJoLeLSLW4fUriOKC8ktVglleWZ7gQxXDXkMO3yra4tZlvWyop1KqlTSi5KUZX+1tdLzj+quX8KSjra67k3xC8X+GbDS7DxKmuJqcl/qKadM2nXVvKLKJpNQ0y3vZGNsdySwrZagbRIBdIlw6MDFdwSy+/l+Fjh1Bzq81WacqdLl5mlT+OU+sUlKOrVnsc9askpOS5KacVzS0V5X5VzOyu7baP1PmnW/FC3AvtF1Cytk85U0++jF9IFWJre+hRrQyIGRHtrmXEQiuAkyGMxgRsp92jN8iatrqu1u/pfqclSFOUua/vR31206r0sJ4Qttfvr3xFo3hywkvLPUJtBv45LezkudUspdDgAkkKveL5emyRz3MmpotndGVl3CaMITIOrGLtKN+Z6ys+Wz6dr+fa5j7KUpOTlGMbvlTsne+ju3ta51VxrWowarpVnafZAdGu47oQT3loFvEENmsflPHetcQvHbwKALi2WGQzTviLY5hwcYynOcdIt8kF100n63klbsjpUpXUdG7aJdfNeW57j8CfGV6fjN4Hfzv7P0n7Rp+l37yPJqFxDp0ZgIm+2QTxL5pureNpA8YwEugNpINrrSotVqXM4w5ZKUb6P4Wle++j8rszrOXsZt7W0dt9UcDrGo+IdXhiuEuAUhW+vFmgvBHaOb62gia4mtWS4FxJZ29q6QFJFhha4kl8yZFKDKNGHO1bn1lo9Ve71sraLc1v+7jrZ2X9f195bsrRxrup6jCrwS3V1rwaGO6k3vbXdg1vCJLpZ1m+xi8uWmeGeGRk2hBbhXytSwyhJ80YJKCacVvJvZNt38+u+w4SkmuqXV/M+yfAPxG0fTvCFzpN7czS6kY4Nnku5he4ttPtszLcRJvN8zmBZ1iX94yXDuB5aisV7NQlGU5RU2pR5VyqLVk7z80npbd2E4ynUUnbljumvivHp3s2vuZ83fHDx5ava3Qj+0rD9oW+l+xxNb3dxeWlvKojtoLqVWMcUtvb3NzbPJtjFysiNPIqMzaknzRkrKyTve17Ru3fa7uxySinJO1vu7bHzloniXUrC88J+IdDuILrVtNhlUXEk08NlbW7hL26gltrgS3skz2EN1aFhHLZLdzSQI8zTPPN0aqTTak/djKUdrtbr13XzZlN83s5aO11ptZ7/ofdL/FHw/4v8H+JbC9TFzLHe2lzb391sg1S80S4eHSb2a8Esi21pFqK2MEkUcsE8CpFafarh2twd4uLlFSnJSVrK101fq+nbyJUVCMuXzffVnybd+I9W1r+zdE1O6TTbqLT7GC7lg/tK6spfDkiaZHZaPcs9yix2+mNAC8qGRLxI7lILh7YDKlKo+flinFXV72a06Lro7/AIGTnNPXT1R98eH9a8FT+ArTwkfEC6lcxaL4SR4rO6u1i05LWGK2nt7i+ndoZtUuLm6klknFybppCkS28kS+RF1S1opSm4P3NFC8moPmTv63Jppqamk7336b63+XmeOeILbw5rcMy6rDrWrxacnhz/hDdHW7hf8A4qHVPDOj2lymlSNdpbMb1dGtzo1wTaT39veBl8+RLryOCvOm4yVSrU5IrninG/NUva3Jf3rrrpb5HXFe/JxilOUUm0tbX/DU6vxley6p4b0JJ4bPwpFpCQC7tEaWaVpru4tY54reS3hWwuTawRma6aa48q9trO5kVJzamKXycZi4Shh4cqgqTlLkcKrb+H3IqnF2k97PV68vU3pQ5ZSm5Xba3a0tftpqe/6M3gPXtD8E6J4l1JIn0uw01bRLkWemGaeys4bEv9oleGa6mtrMMZpy80X+kNGLlsu6+nh69CpToqrKcVBK3JBz+H+Z9N/+3tbfCcNSnWjKq6UU3K6fO7X59Xbvt8tj174jap8PvGHiXw34jvtXnh8TfDnTfiR4h0P7HP52mWWmReHLufWbvUwkfnPCdJ0q+m097Uo6PptyrXSs9vaz+xisVhcXJKFWSqYd15wSja/s405cspdG0m13Sl2PPw1Gth4zhyXpVeWlJyvGUXLmUHBNe83qmltZdzf1j47/AAv17wWLfVfGGnafJrOg3pX7S6C9QNcajouoeVvVB9oiuYbhI4nkG6Fo5Yg58wpcc0wVTA0061pVaPM27c0HJtOPLe8pLe2jS30M1gMXCq+Sm5RVRcraa0WzvazV/LY+OPF2lfs7WGi6f4Y1D4leKrTwpZeJrjxFpslpa3t6LrXrC4m0zUI7iNdHkgitYonikjl8uB5rZnMMszFIz4U4YVQeGp42ap1J+1lJUfdvyu93feSbVvPY9WKxU2q06EfaQXJHmdnZSUr67r3fTXc+l7n9qb4Qvb3Zh8U7pre6hhe0n0rULKbZc2mp3cUhtZ7eJkEg02WO4ktl8yzubqxF2LffG59h5rhZUpR55Ql8Lbp8sJOSb5oxb0srp62TdjzoZbWTuo35Vfkbs7JrS+l2rJba67XOY+HvjL4T/Cf4cGysvGwv9PvftN5ZXF3Cbi9hg1ZrKZRdwQQx3Fy8epajHaSxW9mLqJklE8gMc23HC1sNhqMqcK/PKtN1VJR5knKCg46PdJRvtZp3szetRr1qsJuko+zUVJObT0s7K60va62vrZnnXhHxp8NfhJ4bv7jwj4j/AOEp0a3vobq4uYnDl7mx0XSNHkiEgtYfMkFvY2U8SRQCPJcmRN4SPkpxVOpHknzvn2cNOp2TpyqpOS5Ho9Xt5X6nP3/j/R/HOsC5ImgiNtDMiDy8fYbidFja3mACLNNLI7XQLfu02RASfO8fLWi3eStGUZSld6K17STT6W27PUulD2astU+u6+R5JpF3ZeHdduLi7vx5F/YaPp9vaRI9sy/8I9ocmnXDWbSy3FpJBdTR4lmWfykWCO2by/s7GNxXNBcy33T9dPv3Ojoeg67oeteIbSHU9O/fSSOlxYxC4hw1wDbSWUtr9o+z2ruPssqq7mWKO4aWGWQrDeQrHs487V0uZdXZaISlaVk1dfer9zyvXvEA0zwnb4dryOCaOLVdJeZ1Kyx6foovbVY5ke6xBPIwMJE3lBVtpSzDa+EaL96MrcnSy3u7uz66vsPmd+bqcFYeP9+sahZwXV3H4f0uwuFtdHVIriKGJrg2VtcmeUybLnzCHQH7S86BI4yY/s6yctalzxqSklHl5YWSfO4yuuaKvry+hXO20m1v2/U5Hxze6R478Nf2FHcJp+o2Mv8AbNpeyoJ7WS/26k0VlOvleYtsbC0WFtykJJLHFHEoiCPdCjTVSVnJxTSi5XXSP36t6/5E1vejZdFdeu6v80j5IutPvhAwvH+13qzrFO0M8U811JcTNCJkSBY5Jbb7QgQyyQtLGHVpIcjzDtWThUU4JuKim1G/LdN3tuk2rfecUItQcW+aXvJa3d2tt9Xdn0TaN8OfBPgeOyvNL0vU/Fd5BYa3pxggnOqPBfGxvY9OfU5IAbe9sPNurKTbdJ9ohtJGiFwvnrWXtW+Samvfm4WW1OKSblNX01uk3bVWOj2cadPSLbtzv+a66K2tna1lfU6vwf440zUNIbRr97azttQuI9QOkWs98up6FqVt/oSSalE8Rgl0u4mZ7iawXzWs728tmEEce7KdBTk5SmmtLa+Wuq0ZdObaT5XFyXwtWkrfj1vsev8Aj7xC03iC3TR9Sk8qKPQbG+VmilWTydJ0+zke2mty6MtxNZqZGw1sYY3IlWYwulScKnMrNdZa9O+m1jaCavfy/UydN8U/YLgpcbp5tQluLREu4bfEwdSAU3XCtM223KpLGkkCrLJcyCSG3eSud0VyT15dvi67lN8tvdcr9k9Lem3/AA59Ofs93Wn3viXxHLZxNYm60WKa5jeLZPtF3beUkrtGjPI32iW481pZZhDNbzT7kvITH9LwfGSxeNk2m/qSgra2XtY9m9Tyc5lL2FFaaTbWmunK318j6RvIrhJXML7wg3yJhQRlthkDKTtCjcxVSN69CrHZX6Js36tHgRerbZTubSRmPmCSRoY0TdneGkdgjMI97YCLuY5I2ZyRtbkLuu6+85rUIEEqgGQOgLEopYZVlwQquQdoDCTcdwbA5HFAzmriN5N4AdfLckbQUXYDuBy6nDM3Yhtu4bcENtGdkNl/hX5IYY3XKxh8CNi6kMXPfqSCW6EhlU7iOnJAVza9LGPKtw84OUBZd4U7VIEed33CGYvuw5G5eAoQE5ZFFJ40Ai81HADbR5YklSCVSfvORlVc4G75cEAMS+MAFD7NLMkymLaGk2sgd8KhYEE722Zk+Q7+wPAKYoA17LQwrRQrCUEs0YLuByFZdrsWcBgq7huYFMr8zAZNFr6Etqz16PZ/1qfpD41+EOn+JvCugW1r9liks9Lt7fT57q2WS2nhWJWj8wokhjXzUyrKm4I5xIo8rPTOnorJ/AtdWrngU8S6VRp81pe9Nq97uWqS72S066WPhfX/AIJePtIvdWkvvAmmala306pOx12/mspILW3FtG+lwT211YWKTRojz28TWay3Dvczx+czFsXCS8/RHqwxWGkko1JqT0tNfae2uyWx8u/Fr4q/Az4LLEnxJ+GWq2dxcyJHZWtv4bTX7O8vf9Ysduzq8P2osrToZFSJdjM4RDitsPhcRiJSVHljaLu5y5Vs76ej39exnicRCjTUqla1JyUf3dOpVk5Nr3fcUo6rT3nbXVJWv8va/wDtf/FD4oRW+jfs6fsy/ErxDpBmlsbfU7HwXqE2kQTRTIlyGm0q2/syzMZlUyG7voo4Y23Suo5HfDKaceV4vF0ILfkU1Jy13+LS3oeVUzqUW6WDwGKxM7r95UozpQXT4uVK1tb/AKGXbfse/tpfGFRcfEm78H/BXQI7hXY6nqFv4m8Tz28zJJNLbaRoF4+lII181Vj1LxHpsqBOLfbIuzdVcswfvUY18RV9aVKH31LX305dra9DKpLNMclGq8NhaS35ZVK03fa6p3ta3Xe+mzO58P8A/BPv4C/Di9tr/Vxq3xY8UsFnkuPFxt7rS4LteDJY+HLO0S1t495O2PUpNVRQqr57AMa5cTnGLrx9nC2GjrpR+LW3/Lz7VrdtDtweQYGg3WrQni6kndvFSpzit9I0qb9xO+qk9bK2zPcn8FLYQKIYtO8O6fb272621paW8IiWONgqJBAI7W2iAJGI0kYszKsKjO7y5TcnzTbbfVu+3qe7Fe6oxSUY7JJJK9uy62PE/G2saLYXcWneH7Q694wudOktINNsA15rV1vCRbvMd40s7fG1ru7uXt7S0iHmTyRwKWG1KlKWrfs4WvKo3ZJLVpdJN6pLv5k1ZwhHT36u0KcdXKT06apJ6tnyV4v+EUuh6XP4y+JM2majfF5pNP8ABGmmWTSo71l862fXr4CFdWME0cpk062t004O6FbnURGs6erRxfNOFDC80Y2inVlpJpaNJPa7ad/K3U8Svl7jGWLxrg5NSdPDQXNCMtWnVqbK/wDI7b+R+WHxNtdS8RX+p6lqJFi8qLJbQwGS2soraFpPKjgjXcgjXZu2oBCRIrgkfLX2GBqOjCC/iO6u370nJqzf3/ifneZ05YipUqyj7FOMXaHu04xW0YvbTZPql5n9Mn/BPfUdG1X9kH4SReGfEcHiO30vSb/R9dlhklt5NH1y21G8vL3RLyC7SOaKbS1vLUAriK7tnt722Vor23Y/D5xGUcxxSnD2blUc4K1lOm5T5Z36tpr7z9ByerCrlGA9nV9soUY05TtblqRhBTp3V7qDTS8lsfWd5ZzSTbWWVUiZYwqyLKpdQS4IwSxYsShBC87Ml1avMsexGcYQ3vfdLfUp3lnLOwYp5iptyRsQuRwpxvwBgjG0HhsDGGFIuEoaJOy7Nq/kZB07eRtjQvCoUufLLL8pderl1AAB8w4+ZweC3zBroWhEZfm8rzGAVQQQXwBjkMPvZyPl3Ddu2j5SQWE36GklpKsMZVWVmdEKEB+cDEZDBWbauArAMCUyCAM07IhzWqbXzaudzBLIsEeI/KMiKGLIX+VCNgUu5kUBTldnykBTwihZA4+r9WdNp0skVhdC2lVbp7O4Nq0p3xi5eArDMwO4RxhxG7ErgbSxVhweXG2WExV1zJYavePVr2U9PmtAWtWn/igv/Jj4W8S2ln4el1PV/EbaLrMd1FdXd7d3t7Hb2N7Z2E09yLmWP7ZaWx1Ox/s+Y288l20ivBpdzPaR6tFZCP8AAKM/aunCDlTSVt7P3oqLi2/sW+z5vXU/XoRTu+qnJfj1+886ZLy8/sjNgJLuK4hXdd3Edvczym5hsppTDcWzPpkwDNFZx3MunJAgMUsKQI/metlqVPMcIudf7zh72eifto6Pz20Msd/uWMv/ANAuJ/8ATMz8Y7m6k1K41lHt7aWGcXbNaCOLfEh1CN7h9OSO6EkXmQ2sJnm055GubP7Hb+RaweWbT+ilTVLE1VCc0pTqTlKTjyzkrKMaqt7qTUlG7V3z6to/EKyjXwlNShCm6uFoxaXNFuL5KzeGSkqfvS/iOnTu4qHO7qLPd/AugpPp2k3bWlzJcRLGTdWUFtdyzWNpbxiPTo5zfpdzWbnSLG/hsvt8VjJLO7JaT3ljb3F9+e51jWsRWi6sablFK1RuMV5pRpzafe7W2h9ZlWAjKhh5KnzuCleUW5ScI2lL3Vdzl2UbW13vp6DHBa6pp1jaW8n2efTrmQCNLtLfzLtNSyLrzpkiuVij8uJooJprglLXMqCI2l03zKeIpYmaTi1WSUJt8qhCUVzS5paWbs02ldatHuzjhq1KLabVOStFRcpTadlzxXvaN+9tZJrR6nqHh2y1aax1WS2itTrNm8l3LJpq2cESeZZJcSNaSWN6J3Fjb2yfZokCQW995JVnu7i8c8uMwapSw7q1aDpcyXOq8HzVJKTvJqSV2072S1dkrtF0MU7Ymk6cnO7ldQlyWjJRiqSs5csYt3UpTatvY3ft0N9Zx6ld6sl5E8VjqWo3moazFZSPDa2LG8gijs7eEtaC4uTbNAyWyLZx3Mdo9wty0E3FUoRlOblRjFRShB01K0ptaqXM53as7pWdzWNSKjaFRPaVnJNpa6vla9G7LU5R7p9c1xl0gzXNlE4xdXaQRCHdcwXcnmqI9OimWWW1uolmkcFWKrt8kSRQdOHoKnFyqU4p2slTi2ntrJ6qM9Ph0d2/lzYiupSgoyfTmbfK3pb3U9ZQuviWj93V3ue+eCPAOua1remahp8Lx2nhjWdOm1Itvke2h0q9s75rtDCLNlKokt4v2iSXz7hfPCiTzZDVCjiK1bnoU6l8POMm01dRUleUo8jaha99tFe4p1qVOnKMpw9+LtC1uZtWSi+az12sndlvR/2bPEXhrxd4T8Q6Gl1P4ftPFUEM8MWnQ6dDb29+1xa2txNd3WoyTXct07eXL9itwwa8a5j82JZHHqUMsxixarOlVnReJkliJwlC0faNRcU4L2ia5WlFrnTvH4kzjxGLoKjOnGpCM1Sfu8ybb5LuMoJqTaV3ZWaau09UefQ/Bjxb4PtobfxFoF4kmq2P2mCysp7TUdVuLiadYE2Q6X9sKvHJbPC9tIA8ghkiaEywvLXzuMw1fB1IQxMFTqVU5QiqkZPki+W9SCSlTlJr4Jaxb5H70bnZh69Guqk6M3NJ+++RxitrWk9HfR6PqVPCPwvPxCvNM0hbq6sJtVvb+dJ7We1vLjThpF7bxXPmWLxww2dxDcTXm83F6kk8j2cX9nkSWUt7yQdSdeFGCUlPo725uazTd7KyTeuqa7IqpyKMpSqKGl73XTbTrdpLTqfSK/seLY+MtI0i31LXtZstbkkgtXk1bQdRmntHuvDVrZlkjgtfszTafeeJb2V47e9hjj0aQybvNeOvUrZXWliaODgv3ledOEPZypyT9o0oxb9pzX11tB/M4IYqnCFStP2jhGm3KUotJcq97lT181qdN8RPgj4X8GWEukW9rrE91HdaHdP9qksrqC3mimupFeW5hgt7qOKS0juopYXkn+0C3SNpEmlguk5c2way9ypOnUnKKUG7xk03dJ80YJRV9E2rXT9DbC1libThKDhdqOjjJuKTa1k7tJpu3ddzirL4N6l/wjOh61pWjaxqel6l4g8O6V9rF3Ba2D311qdnp0ZtIbu0iuCTOdtvIt39mtmMfmi6klHlcMMpxdeisdCjUVOpUo0VUhNNVqlacacKHNySj70pKLavbnex0SxFGM5U5VYqpGEpuNubSKcpLRp3SV2t0rNqzJvAfwt8U+KvijrXgTSdEla4sddW4vrDVLm3htYrfUPDd34o0az+1ywax5D3ttNrWrajZ28AvZY4xp2qpa3Yins+zCZVjsbiVgKMI/WHJQlTdWFOUYqE6sYtzi7ykqdaXwpOnTm4pckpLnxGNwtGlDEzqt0JKyqRg5pyU4wcUovW06lON03784RtdpObxF4RufCl3YXd7omhy39t4/8AFHh678NaZNFqd6NQ0uwvZ57b+yoI5TeRRQyv5EKacgW8jL20Ml5eTVlisvxOGdJucISeKlhpwpVI1qikk780IWk6d1q7Jd2aU8XQrqqoX5FSjUjOa5Xra6ipWtPtv7tzx7UUtfBtt8MdfttCl8SweKvD2vaj4r8CatZW9j4g8NXWheH9F1y5k1e3vzaT6lcWlrqFxZ2t3dW0m+1vEvltri5bzbreplNCDp1sRivZc8ZqTlScJ0Jx5eVfvG1NV+Z+z0Tapys2mZLF6zVOlzWlFa1Iv3deZ6JfBpzPZXV7XKl94f8ADth4l8JaQFv7vwg194p0bxOsmn6fHq03haeZtK8O61peprZfaU8SaZoetXT28FwZbK2vYzIba0Rrixn58FDATniJKUp0+fmhKdoVEru/sqclCF56fHWhrFW5teXSvCrBwjFpycfeSTtzy2vK7UYws+bm11VmiDx98CvhrBpE914Y8UfEqR4Ld9QsNO1bwtpFzbPFd3qXCrcGz1jTbhbiJBCCfsmot5NvHdpYwuFgn9Z18C6qpw+tKesVOUMPyp6c21Z1OWeiXs6VVuzu1pfk9hXkn7adNwTvyxk229bNKUKesXqrc3nY+KLm68d+Hte8W2+k6JqGoxPNZKuq/wBkwSxXsVtJcadHf6fbahpWpfYL2bR9QvYpo7S7keOGdGDmJpIW9+hTwNelTXt4wcVKHs6mklJJyU27xvB/CvdXqeXiZYqlVly0JzcpRcZxd1ro+RqNrpett2rHejQ/EOneC9f8ZWOr+LNAj0i50Nv7E8SaYtzq+p3Go2viBmvdP1fTvCmj6VYjTdR0u1McsutWOrSWutwtpWkahFb69e6NiqVKo+ShOnKca0KEpUnOPvSpym7yqwlS5UoS5oxk5XV0+VSbqVSrBJ16dfldOdRqu6bjpJJShGm4z1UtG1y6tPWxztvqr6noUWr6LGNGF14evr22t9X1vUr86Vp89xpULeIdHtLXS/3PiPVoG0+wvTZtHa2UExSTTrK3K3VpUo0qVSphJuXtqFV05ycLLnbftI+0tyqfOm09PdT919NFJyp06yly+2pOUIp3tBSi4tPW1laLTu1ez6o7z9n3xZfz+LUhuLyE6po8dzO3h69WezW9s7bQ/FFxctoVlcWEOow3Ok6v4X0mO7X7TcaWyeJ7i3udP064061+3dVLCU4eym7RnKvKMnOpSnZWly+9Co7NtJ2lTTeu1uV5/WHONaMWpctNyaXtE01KKcVGUEnZ6c0ZyXZNO66DRpNG8U+FNH8S2Fy0eo6joyW9lHbadfR2c2pItjFqlsl7qYSdjZXdvd6LcxsLxLaZFlh1C5ivZIbLgxKqUq0qT51GLu9Le6/h5fd+96prtud2H9nWjGrCPxR1krtxlbVPVpNdU1dHsui+DPijfzyWeifD/WdTgu0nZpmsP7MtpJks3uDGl7eS21rISqtLAZZoS00qcT/umiUU5KboznKyve6lyLZt2Vkt1r6bm8qlOmtZRveyjzR5m+yXXu12PL/Fmqy6ReXFjeNcaT519pGt3lvFLcG+iREedba6W0u/s9xJOmyF7C4TzrcOsUxG1ni4nrbmak1zO+mtm+3bra1rO+we0Vru0X/LJ2e/a99VqvKx5xr97rmunVJbNvtVvZeHZvFM0V5DMl4NMt7+C3N3/akj3FrFE+oz6bpSyPceQlxe2VpNHNLf2qV0U9Vz2XK5KnPsvccoyTvpF2Su9HKyW5lUnJxqRsr2i4pJ3fvLVK7ul5I5F9B1rRrCCwlubC41U6xpcA0/TLW4up5Zr5pVe5AtX+2Je6Xe2N9/bttcWdtMFFr5sM6C8VqajGacPcThNuVeSs3fRqEYKcmrWio3e1jm9pVhH/l3L95FaXb5Zbu3N9nZt6Lqj9r/AIT/APBPe+1/Qf7V1T4g39tfKkBhtLfwzqUckxlim1QnUDrunaZfafcJcuY7yztLi5tZreymdruCeaZLf6LBcPVsTRWKeIjCUoxlCH1eutLt2l7RQknpduySTTZxYrOKWHrexjT9prKMqiqR5OZJW5eybfVv8D5q+Pv7Hdl8PvEvw88PeEb6bXbr4m+J38PaXdS3+h3J1W8uNG07V7W7gu4UsBa+fHqaReXcxTW0Vne2ksVw0KSRTcWMyfEYWpTiqkJrE1nRw8qc4yjOpyQkua1+RS9pD3npGL5ndGlHH0cRF1JKcPZU+fELlfNCN5JcsXq2uVvqpXSVmfX9r+x1B4X8PRTT+K4Pt19bzRT2154gklsNPtrLTg8NnFqUvhRL25uxqCvarYLdQIbFrkQFlsysHZWyetQw0JSxFD2ko/C6jmovW8U4Qkm1vZ1E9buyszOlmdOc5xp06jgm7OUJKT0VnbovK3/A+T/HXwt8ceEfHGr6Rpdvo3infe6ytvB/bCW9tpI0MeHI4b6C0gsLOW3+xQ62kVlbpb2ck2VtLcwrPeGb5zH0KkKkqfuNwrzpx5ZqfPGFnF2j8LbdnfR9D1sNWhUiqt+X3U7SaScXe0l/dbuk7tXR9AeFP2efFcPhKDxl4nv4NYi8V3W6z05NRU/2Na63ewaJpOi6ZBqWnaffNqkkVxGN13FAqX7BZpLebKxxPI8XVw1LHzUFRclK0akefmk+WCULNtSknFW1bVlqZRzTDqvLD+9zRu7qLkuWN3Nu2yitZPZLfZ20k+A+raXrEEn761tdJjhjT7feyaq1kNWv9Qimj22+nxj559KvZWgWFlZfMZLsxCOaO3k2MpzdOUVTpQqQj7T2iqWjPm92XIopVI8vvKySv8KKWYUZ8rV5TnG9lFxvGNveim22tfO3XcufDS68P3fji80nV9c0a2TUfDPjfw+b/ULRNMjW41zwnqFglraeaoMrQwXxuJIIUV5Ptezy5Msp4cDCVTFulVrQpc9OpTVaU4xpc3JODvzO0pWqNvlmmmo6O5tjX7OhGcIOXLVpTtFOTdubldl0eu2/Rnbaf/wTz1DVpbOGbxJqZ0c2dxe2Uuk3tnFe6kl9bWrTNcPqem3lnE1zNBHdI3LWUsMnl20ZnY2f1FPgvHSqe9VpqnJKdPkkv3ielqad+SPVSlzJ69Ty6vEeHhCTjBuUZqMk9eV9U0rNNLV9uvRHcW//AAT+8O6rDcWMtzqN9e6Vejy207xFp0Nul/eyzSXqXTroupzxXf7l7K7MBdYpElV7eJQHranwZVX1iPtnOtTdK0Y1aXKlLm9pCXuNupTfs1JJpx5vejqjnlxNTShOUPZwnGTTnCbu1JRTj70fdffvZdTmX/4J56d/aupyW+tRDTIbPzYbSPWI5b+VGEkclvIXRWuJIopPLts+V5kgUr9mSaRTT4NxylVftcP7KCVk6sJVd4qTcYtc3K24tKKalZPsP/WXDJxtTquUna7pTUG3Fy0k3ZJtaNt6eqZna7+x74/Wz1bSPhL4msm1bSn8SeAtVfXrjSyNU8KeOfDdhd39lM9vZX720622qwWL3ltbrdpZyKIrr7UZYpsVw9mUJYmODdOp7Jul8cU5RqxpVk2rXS1d0rOOib6tvO8G1TqYyDgqkI1IpRlNqrTnVpNpJq8bJ2butdb3Vs+T9g/xTo/hmyt9a8baVZujWpnsre9EGnrc3ENvJdF7u9tZZ7mJNUutTgszgCTT0t5ZoBdGS2S1wxmGH5as8Tg4SjZyVWq+Vfzawbcmulkr+WgR4gwtabhTpV5pN2lGL95LZ2SbTe9te1z5o+JnhGw+Euo2kV1rFrqcaQTWd5dW19cO0AtpLmXYYoZbGe3DSLEkUrQx/a2n3rIVjjlrwsdTjRqTpOrTnaKTqU2+STlJc3K5JOyT0ur6a6HsYet7amp8rgrXUZJxkkv5k/R30Wh8/wB3qK60I9UfzGuJbvUVS0vLqWzu4Y5bQxJfW1ywjSaB5kn37i97HI7yw28UASKAgqco/GvdWtpR0092/a+m+99Nzp2Pa9B1vWtUuvCug6c8z+X4bv445bHUDHbXDHVdYu/PVZJkUCC3lk8xLlllaMxFdpl2T5TnB8kdOb3rO/q/y6EKNpVJtxs+W2tuiXXz/rQ1B8Ho/Et34xfXNUni03Q54knmkvLeS4urS+sbXUftE7XVxuSGSwuBe3Bknf7QZmWL7TNbSyQ4qm6in+8hHk3i5JStpaybV29Hs9NROolKEUnLndk46pd+Zq9vw7GXp37O/giTwL4k8RLdWMUml+IfEdotzJrhQwWeh65c6fYmaW81C1tik1rpsYW5O4+TcI6Eo8MsVwwU5U1WjiE1GfLOi6lON2/h1km2nqpJb9Ggdbkm6cqTs0n7Tldle+8vhSXXtufFPxE1fwrocHg7wvoTQ6l4n8VeGRf+LLmHVXmTQLi8mjubRLl41EK/aNJlmmJivWWFLqxmkkgmW8iux04KLqc6aim7RstYq9lr7z8477LUiVZe0hTi0+ZSbe6j0TbTso33v0vqrHz40FlHrI+0XmrWOiSane2Mestp0cTxSx3OS0cMc90bpoIrhGeWa93fZLqWTyFH2Uy5T50otctmudJ3u2tXHR9lqt0YJQlUu5uLU9lJJPVO6utV0TR3tuV0fUPEJllttVtdNMmnRalbLNKl08MsTSywSu8cUlu96XFrO8BjkgRGjjT7Qqvg6cVTT21s7be823+enlY6YycVOUneCk0v5non5K3y369ut0/xHoWr6DqiRaSLXVF8PXWqmfULZXeO70/UpbttTs7iFZTcW95FPNDLBdCNlYRKbiWC2Ekuco6xjFv3VqlZuz2bVr+miD2nNGd7wai3Fu0XJ9lfdd0tT0Twj4g/tfwzf3+uwWo8Q6TqFnJYS22nLbTalN4nt0Xz4ltZo2jihez1FkiuxOlzbypdWyJF5okfuRlU3akuXRq1r3vsdFGcqkU5WTsnZX2d7PVt2dtO/Q9VsvCejxaG/iDVfEOmwSWj6peDTr37QDdaZptjbXLwxq6pYtc+dqdulvDczxySSXEMqW7RmMR3NQlSTUtZQTcbrmUuqa3VtLJo1Pdv2Uore61nXY7XUIcw6BvltYmvIo72WW9023W/uYZyXnuI7a0tkt7q6kluRHIdojguP3n0HBv+941dPqd/mqkbL59up5OdRiqNJ33m102fKnb0X3H2xclIWQGZZNuxnaJWYfK4BXCfMwGOjZYnJBIIx+gPd+rPnNirNLAxb5ztKMXPzBg5kDOvlhAvAJwoLEt8hCjmkBiTWFqZAzXCO3zkEADorHfhMMjfxYIOeQxOQAzWLezWluxjXMdukkLebaTwRBlkgeLD+azIVZ3d/miUK5aH7O7NuBDoUIcK1/ml9/8AwDIuIYUklPn4kKnBiUkBC6oShX5VTHykZb+E7jv3Ky+d2S00tr107kH9kxIGmDRSM8RCs4ZVCOVBdiyyAYUFQeMMchwCKRoqzbtJK3Wyd/zfXyM2XToxGSUBZfmbJYRlSVKMFby5GYsS7EKx+Qg4HJDWM07JNddOv9fIoLYQho5ix3/uhKsYcKY8ogPQJhQVLclih3qNzcg3NJ2uvm/+Cb8SFVgViwhJwX8pmJwfk2SqyvHhgVVQdg/dkgAmnaVrpN/JtfgZNrllaUdb7tWV+/kfo/8AD/XotX8CeHlvwyeZpyQAXCqrzR22+ASQs5VlD+WsiruIwFYowwK6eeXKlZfCls+1u+54FePLXmk1JKW617btdSS9miDyNbzTbVd1WB2H71gG8t0AZoygUkHcoG0n5SCNyFp12+/8Fq/Ras8P/wCEv07XvG+o+A/Evh37P4g8MWUGu2VzfadpuoaXcxzERQXOlXZilMN1AZ1RhNbLOQZTbySosoApJPom9L3adu2+3+fU6vZqNONanUfspvl5X7sr7O6eqb6NWdrapq5tazDqMsIhtrmwtE2uyv8AZ5bpssduY0tnswm5RjC8gBizDINN69Pz/W4oyjF3fO30vKc1/wCTOTXyaueZ6x8PNa1BJZ9Q1u5uYo94SP7MbJTGV3Kvlw3GcANKB5juzLvDFwSRlNPTrv3Z0Qrxjflp3va94t97HhuvaOmmTPa6TbyajebjugtEWWVmPP70qBHbAs2PMuJIlJG3e7MqNid1Oq3ze05Y7Wv7t977vppttc8H8Q+Cde1l7q58V6ymi6aUeFtG0QpJqVzEWkCtd6vIyLarIpwI9Os7eWEkGPUJQd7NO3RP1VzaMozvZvT11vt+Rz+g+ENLsILi08KeHZoLQOs01zHHK892wLRE6jqNzNNeXsihVUXF3dXEqqYoyy7QFJOUm9Wk94r4fud/zKj7OC0hTT/n15vvcrfgfEv7eXjHwZ8LfAD22s6rbf8ACW6uUOh6Dam3uL1odyfaLicrNFNb2SqQskxlRpHVcSSvEUT1cmwlfFYun7KD9irurU5XyxjG10pL3XPmt7urtf1PHz/MsNgsBN1qkVUqL9xTXvTqvVNqCfNyJJpzS5VLlTetj+f7xb421HxBu2sLe0lEcgW1jlMSqE2GNt08sm1yBuzn5ivCRgCv0TDYSNK8m3LdJOyvfW/K1fp+h+Q43MJ1/cVlFu7tfbX3W7vXvt5HsX7LP7ZPxO/ZM8U3N/4Kvl1rwhq93ayeL/AesAvo+u29uyxSTWsihptK1uG3Mn2DWbTd5bFIr6z1KyWWxkyzTKqGawj7R+yrUo/u6sEuZpK0ac7p3haz0s/dXvd9cnz7E5RUkoKWIw05RdXCzlyxVnaU8POyVOpbW8/aRauuW7TX9Sf7M37WnwQ/at8MNqnw01I2fiSxt4X8R+A9XK2/ivw8WGd0loJFg1SwaQlYNV02a5snO1Z1huFNrH+d5hluJy2pGGIj7s3L2VWPwVFHdrdJ21cXJtdT9Sy7NcFmtOVXB1eZQUfaUpJRrUpNa88b8yj0i+WKbTPoW4JR3XyyhwoXI2MBgnP/AC0+dlDErn5QBtAJYDzz1oxh7rcrPR7rv16mKUUPINoJkdF371yAB94EYAGzKhivyhuTnikbr3td13W2mn9enYUsJGKRou5BlMM28MiuVXGVBKthtwKggAh+ApYnZddO70NuNFEShokyApaUeWDIny7AwJzsLMW+XccHk4yaP63OeavJtarTVarbubEeJoPscrrbksZVkt1UmJOZFG52lZpCuQcnbiR1VS3zKEG098ItMvngw6rp95IgSYpKRFayYzJGWeMEoE847WRguOcZ58Wr4bErvh6q++nJXCGlej5VKf8A6WfDXiC+s9WtBPaQ6bZRTaFfWj3en2xOviGW3muNaii1W6bT5k3W8UVtqFtYtc6rpji0uTJNDZWelp/P8KbgrShKpG8ZJ8ycOZqKV4Jc+8V7ymk9ktGz9bhPlbTaTlOTs3Zq82tFe9ml99zd0awm0LTWmu7d5Lmw11bXY8bedc2TarBqcNzHpfm3D2+rJYyXyprlkhe3McUNvey6TFp6SdeX+/mWDU5OMVicPbWyjL20bQWj30dm3LUxx87YPFpWs8LX/wDTU9v69dz8G9L02C71zUme5lewtdWup5nlliFhDp+n6pcRT2s1zdzW0WkWm1Et7t7f7JGbS0t/PnE12sh/oPG4+eHdeEacZVFKdF+09om6tWTnFxUIzbs3Ll7L+bW347hcvpVqVGbqSVKEIVU6bpzUKdNRhy1HOcVCPwqXnJK8dL+2aFJeT2en6U8htb/fONRv7ZbCSyS3t4L6VrBvsjC3s2l828+zwTC3g08zgW5ks7b7PJ8LmToRrVcS17WDcFh6XJL2jUm1zw5t495NOOmh9VhFVdGOHblSrRTliaqnD2cWtfZTSScXJXtC8Zv7rel6NoFzNBY3d7qdlp+nFyttLDNKDKqSPbzRyTfbLW+R54FupoYTdxqjkXVyZ5Ge5fxqtahCv7PkcqiSU9XJxlLWKSWijG65tNO6R6UKdWpDnU1GmtOVWi9Fuk9dfNt2+Y7XfiDp2nPfeGdIRre5uLZ4pNRsLi90/wDsuAWWn2m+2MavJLPILa7nikLeZZT3MnmJas8+zvhFRw8Ks6dNxp17rnjePNJTdpNu3JJ3lS2bik1KS1fm4qTnVdCM3GpOlKFoSs5U1KL5l1b5Uo1JJ2U3ZJXscjonhC8uNPNxLq0jWNvama3WO41OSWzge3u48GBoTcPFJFDZvJNcLYtGjW9skcJtDKOXHZnScZU6cIc0VapJQXI6jteMX/MlK8ldyV09FvngMtqUG5upNRnJ8ilP3o0H78VNNdLQTb677nsHg7SvE2k29ldo1rePqMt6xJPnxysZTaXdxZXNsbWVLeznggEMN4bdbaCRka0mm2i28mNajUqKk5VYJXty7NfZbvGVk+km7eZ6MoThT9pH2ben8XbpdQs4tpapK7a0ufXXgq71+x0zVIb7XLLTrHVItTjXyD+61K7ewt4ZbY29xBbNb3E9ml1ApW9uLqDfcXH2dYoCH6cFicRhJTfNGnRrqVKTm1yyaT5bTbS51o7LR6XjqzPFKhWhDl1qLlcYwafMk1zPS7aSvqmrW6anpPhn4ieNNb8cWOhXWp2x0638TaC1j4eitCZNA02yutCayaTVXlN1q0+oWt1JfSyzgvZXDtYJDLF5V2dMTnuOnmFGhKtzQi6EIxatCKUIS53y8qvZK7bt2sZ08uwkKM3Tp2nNTbfNzSbblprd+VktjaljvFuJtRj8TpqOrTNYtO9pHbZez1FzMdY8241WfbGt7dPmC6VVFxJIm+3V4mXycVJzxFWo8VTnUhW99KUZN0qklKDi25Lk9+DTWj23ZvSTgqVPk5IuKklZx95LlcV0d1eTWrvd6W081+GMl2PFXjrVl1q60wX99fRJ4h1M6fDPb28er3WtW+m6YpgaaXW72W8lvrxEnmGJUsROzWVraVwUq8VOrH6x7OdSU2pxcNYxk01s3zXVvdtZXbu9ToqQ0gnFt9YtX3k7XW+1mtlqmdHH8UbPw/4kuNe1C5uI73QNSv5ru7gurmC0tLGPSIC98s0VrJNFHHcXV/qSWkfm3Ec0vkj5d5rmoYxUsVTqNzlUjVUoSVRv4JK0oyvaLXr7r3S2KlQU6M4RjBRlFxaavaUltZ6a9nvqYvxT+NPg651ewsfA+p6vqWuahaW93qAv7qa50cWeoaLNrLQKZrTTpZLqwXS45pY4JIbeGW0k03V/sUkZuE9bMnQdOOIwv1udWonUq0sXOE48lvekuSnTlGzT5eZtR1bTRy4X26lOlUhShFNRhKEXGaa21cmrPTm91aLSx6PpPxS1X4f+G/AvhN7C7nsLvxRpfiuw0+OS4sbawubDxU/i7TNIn1a9kstJVdXm8O3cbBk0h7aK7e+gl1iSM28/oYPNXluAwGH5Z1ubFYTH0sKo+yqqeGxMatOnOrNKC+sTpeyjyxi6V1Uk+Vq/Ji8CsRia9RNRtSrUXOTaX7yk4znpa6ipXTXVO6drHknxG/aH1PxB498Wa/4AS30DTPijH4al8R6xHpF3batHdeGvCOseH/Eut6TfXWp3kmkHSYtU8baXIdKQwXFjo1tbXUt3p8etWd4sx4hdXMMdVwUXhqWY+zliGuaMl9WwuIpO3tZTqqMZYuqqk6clGcowcXFcym8Nl0aeBwtDEtV3hqlTkfMpRkp18PWjdRSuozoQ5U/evKd2048vztrOsa1oen6d8QJfFnhybS9F1Swtop7MX+l3kUFnrF7YwPYaasuj28MFre6PdyzafNLpscDXVzawXd4VktovD5Z1pQVp+1b5sPK8rObs3UcdZW9Xr3O58sVJvl9nGCjUVkuWC6Qta0r73T8rdMHWvipq3i/UP7f8Ta14kvtZ0q7itHurnUb25QvrWkaL4UnS5vrWaGwsLW8j8PadarZafPJp6jTmuGWJ72azbbFfX8XVg8TVUoVoO9RpJKFO9pU1FLmm7Ts/eS5J6aO003h6MWowUfZtzVK9nJS+NSlK/uq0d3892epeGr3QNE1hrPX9Ys49Vht/tc+m6hfxPa2xtoLqe4jfWo92n/aZI9P1G6Cm52SR6dJcMyHDCIYCSpu1N1UpyhCdNSaqONuZqMbuyurXeuvmU6tPmblUSbhCfvySsp81lrZpqzuntpsWtQ+OdtpV60N54f1NDLcXFlpFpbm8vNX1wfb7y20A6JA2oafaWlhdxf2drM13LbPPPb6jFPbqwuYbOH06OF9mnJrmtb3nZz66JpJfg/XvlOo9GraXv2W2+pwvib4gfD7xhqRmt9Q13TvFNjPpn9iWd3Ej+HNOsRDc6V4o0/xBoItdQv8AWW14yzf2ZqtlPbXulNbWu2yR7lIH9GnBQo1WqdSVWfLGnJtKELPmm5Jx5pPlvZRad1d6HFWqwnUhGNSnFQfNJSTbkmrWi4tKL63kmuhxurvNpy3kt74h1zxBb2622o6X4fGq2LQSLZeGbzXbvVZLaRoo9W1HQptUh1Pw6iT6mbyw1TSibbQ01R7VpjTSU4c7hGom3o3Kc3FwUla3K+WUuWbTVrLW6vDlzOV71HumpQ5YwX2U2muqvq9fJHD+KLy2sjJp+tWkPiDUIPDmseGzZ6dNc6nfabBqWg+JNQs/EbXOnWk9i8KNL4ZnFtbp9jnW9tE1Ii3S4iue2lFQblU5ZSnzTjGU1eTck+bnbaco6x5L86u+bZsmpU9pGPJD+GuWWiutlN3ilFKUrO6XLdq2jRb+A37O3jnxz8SfFnifwN4U8TjRdN8NeNrDRNQvLKxso4tf1jQ9e0LTPDeoanFbaPpceqabe+JdLh1G1FtbyyXE1hcS6dbWYS5svSwlariKuGpunJx9rKM4JJQ0o1XS5pNO7m4qzuufXl3R59dUcPHESdXlk6Um7tNxvUg/hSTWq0b6abu5+/Hgb9mjwh8NvhDa+GdP12TRbyO0kv8AWfFdvF4TvtWbWLyCKfxFqV9qmrPfzWcNzcXMt5dLp88dpDGUaDMoV2+onlWFpYJxlOpRq1Y8zqxdOpJSfvSi3KnNcsdtlyrd7HmRzGt7eFSEYVKUGoqn70IyW14LnXM5erb6F3UPiN4N8Mvo/g9bm213UfF+lap4N+2JpeniGHV7PV9Q07To51N5YGTT59SsNdMd3JaRtc6rYRRQG7TU9DW68iWYYPD01ShCFZ1qcqMpOEf4lOrTtzciXLzwc2k0nKSTSaujthh61Ve1nOVOEJyqpKS91zukpSd1ZNpW0a23PkX9qD4e+EPHPhbT/FXh1bnV7VbKx8R2OgW93aaDp1tpd4EnntLVrVl03SYWtLW4vptQvp3urKbT72e1vprSW4t6+dzDDU3OE8PTlLmg6sqUn7vJspxUVGXs3Lrf3tUndo9HDzck/aySafLCSdueSV+VOTfNJR1stbdND4k0PVbu+sdU1K70DxH4J8RfD34TeIPDkVvrmu6BNpHiaKz8Z+DLvR9e0GW5vxqNnND4xCre31rHJHq9tosHh20kj1mwntY0qFKGDhyU06lSc6k3GdoqNNUny04ybknFTlzKTl7kXJJLUHVk8RKc/d5UoLpHWyV7315mlutdNyT4K/CvwH4q/wCE7vr/AMaaQ3iO5i8OatJ4XvodMhk0jwT4l+IngzUNV1gy/bIV1DWfDVyfEHh1bFIhJ4i1IQahDp2niSykuenDUqGIp1a0KkX7OKjSlJw5HdWqKKa9+rGTtBRvfazb1KkqlGUIcsZzlK8oa3s9dk9Ol29F1Pp7Ufj18BfCXh2zs7PxTqHxu8aeLvCF/pCT6T4g8Z6Fcayt4F8K22n+IdI0afWtNXXn0fVrqZ7NrHVnNtorX1r9nu7mxSTrp4ingoJRnPMIuk/e9pVoTVNScZVJUXTbXJJuLTlDVJPldmc1Sj7eSjyxoapaJTblfe2rTvpf003PizT9Xn8R/DjwJ4K8OWXiK51XwRr3iGG517Tbxri+1MeKtD0/S/Blta22r6Hay2F3ekraw6fDbXetX+nRImgytdW0IsvPbjGjGkoS53OpP2k63PyRqUKdGDpcrTaXs7zUbybb5XHS3WuWUl71o3ipqNGVpOlaU3LRttQaaV7X3R+nWu/tf3Wt2Fz4K1z4K+JvCE/hPS/ht4rvTfXtnJq0X2/WfC0On3Ygh1c2lnFr+l6/Bf2T6nLbSW1z5g1C2u5JbNLr3szzSKwsMDXy6ph6mHhSrVakuZ+yUVF81OWifPHkkpS54XmoNXTR5+BwUozdf67CcavtI04S5dW3KyaSTur2eqsku1z8/rT42fH3w54u1rxnqrQm0tdcgubXUv7LZrWeLxjq+n3EWt2ks15qv2LT38NC1jjWzu5YYbBIriZppLK4uq+Rnj6s8S6sKkea9eu6louEbqPLBt+6m7uybcr7bHq06Eo0lRm06cYRptN6y5XdNPS++ttOyvqfZFz+058RtR8IQeGtV8PN4gTQfE/iS6t7m4Kz22veGtOl1bxZ4Ivnl1CbbqdpHK2myX2r6NHqM0NpokLxwQ6pqmjvP0rPsZVweHoNXpUKtOMbOF5RpVHVjKelmubRuKSttZu5n/Z+GpVKtZO0qkJ05OMo8sVUhKLte9naTcdd1s1oeb6r+158ZPE114PWKLwX4T0LQNSs7y50ayuNE1nT9ZtdUgvtJvbvx5rNpLfSxrJ4h0vUrfSrXRmt40k1I/2pp1j/AMSF7jXFZ7iq0MNhqSw0HSqONoQp0pVJO3N7bVOc1yq23Ld6K4Qy3CQlVqy5k6i5XKc+VJdoaJK3z8z0b4CfFH4daXrmoePviZeavp+j+CdNv9c1ize0a90/SrLxmukeF72b+ydIg06+urWy8U2yabZWls5iisINWvLye1sLOK8lMkjhKGI9rj6cvZUXUeJjKUHTUa0Jxj7vJz+0VdUOVc3wOqnGTcZRrMOaVCNLDSgpVJQSSbcpKm3ZxlzcsXHnfNe97qy0Z9Wp/wAFKvhvo9ol9FZav4mbTfEMWk6tpOmW2iG20Tw1E/nXurW+qm+tDdyWmmi9ms4IoL2PUrq0hSPUYLSW11a9+nhxfhqPLz0q05QnGKUMNQpxVFa3jy1Yyle/uttq91a58/UyCck5UpU4xqQbcpTV3WekeZt2tfdaPzTPkr4c+Nvino3iP9pj9oDwX4w0efwl4v8AFHj+z8LX93rGpX1lol/471vR/GN1N/ZM32dpm8L6BDYRLeJZWOr3slzc2OgxStLp7W/iU8zxssRmOa4L2lOlKdZ0ZVJOceepKGloyS5oqCtFN2knvoelPBYaVHB4HFqnUrUFByUI8qatrdtu/vOys7OOur1Lvw8/aL1T4f6pqPxEWw8S+N/HfxE8L3nh/UvE2qal4h1DwnYeIobrTbiK7tPBlzp1jcWY0HSr3TbaFf7e1COawmOsW01pCuoabc8mBz6tQdfGv2mKx2Kw7p1amIxU3hfaSnSq0q1OnDmjHkw8KiahZe83olZ9GKy2NeMcPzUsNhKdWFZRpw/e1FCnOE6blLntFOfPeyShDVvc9b8P/wDBQLxFpVzr2s2Ph/w5qkUWsaRrvia9s9B1Rrm7stM0/TLbxBpunW16LO00RtQ8K6LIP7Q1CWdrHWtKnhi0UJfpNad+G4sxeHnOcsPh5OdSFStJRnVUoU6apaQqQjGDlyxk5ScrO6SSlZctfh6hXjTj7arFUYzhBR5Uk5VJVG25QlzwTk0uW11Zp7t6nxf/AG//ABbbWxg0v4WaXa6fezXEFrJeaGNc1u1/tJ/7S0hr23jeaPTJrG0ibURJarrbTLEZYrFrGbSbu8rGcYYuvWcaeEwlPX2iVTD05WpybdK6ja8mrXezavZIjD8PYWirPE4icre+oVqtNX+1aOnLG/TptdHyj8Y/2jdR+MifC3xJrHhKyPiTThfaydIvdAsF0u3kk8R2HlaebX/R/wC29Nu9P0iKwurDxJb6jb2rNLBYSTJqQUeTmGZyzOeGniKdGNWhCTap4elRheNSKjG8YqTU4Ntpzu0rppXR6eDwEcLGrGEpOlV+FupKpOzWvvTcnfzd9D4/8YeOdQj1Kw1Kzt7ewvW80XFjFH/Y6hlE4tptO0pPsjwpqmm6hbSz3Ai+zXreRJGbS2ms3j89Tp3qPms7qTjGLs02tFJ3TsnaKeuiWrPRS5YpXbsrK+7UV8r+Z5P4W+K2p/8ACQLDqTyyafZXM1rbXDLJFb280dxFDLDdWiKftdxYnyZZjJLa28NgciacKJzdSMIq8YySmrtppVGrrlu5JpNaXtFaJrRmNKtKc3GSjbXo9dPXW3l2Pch8SYdFivr691u4/su+t421DTpGmuiYc2zmeKNYImuobGLL2d2rxiQpZo7yQR75OWEZS927lL3n7nutq75U+bm0vZN7Ppa50OUYWnKNl5J3fe2rvbW+9lc8L8T/AB7v/Fek6p8NbDXls/Bd9cSW0lpFJcJLcmfVNO1ye7ikl3I5g1LS4IImUKZNPuLyEM0Ny0I6PquJw8I1qtGbmk5uKk2l1TnBa+7utvxOKWLo1qk4qXKldRlJpKS/ut2Te+3XofPUV6f7VeW5lVJHlgZGsRHaOkUirCixKu+FIjGhiyLdi85WVhKRhd0v9njyc/JzPnTSau7cyb5bpWequrI5FKPtIpySu1HRpNpyt1+Z0VxMqrvkjDoiGbLtH5Vw7KDsGIkklkykqq0oVg6nAi2hq4Wrzs5O11ZXXuxT1a00TV1J6qx2csVFuPvNarrqtUtPP5nV6TeKbDUbWeJlu72RXtUcoSHAI8pA00cjKuY18uMZw4Tc+2uerZVYKMm43tNJppJa3dlo9evkdNKXNQkp8qk+Z2ejT5bLd3S/q5c1J9R0Xwxo1rHcXGm350/xWk/mPOpOkarFpcltCsNwpVGuFv7uPyIUcyOcrskMLtdGVCpXcnFyXNGm2m7KMU9dNE+7ldXMMT7SnShJzcHbW1uWz73T+Tvb1PadPvU8Iar4X/thrS/0PxR4L0eP7TbTs5sb+0smgRN9u8gg1e11O3jitQrXXmW91mUTNeSwtEpc7fuOMYSmrKLUpQVrSV73XdpWV1sb05xpqn7y5ZU6cW5NWur6J6JPV3Wr8jUj+xXk0pbxImtPqFra3EFqPNjgmSLZDd/bWSOTygDBcXkMeVF1c2IikEchL2/JNzvaScGulnF697nUpKSTi1JPZxd0+9mtz7D/AGPfEFkNS8TJLHaqJNHkjs7myjllkMFlrFrJBJdMIoYwZItZgeVZGmk/dxuszq0jN9hwcmsXjVJNJ4NyTaavapHls3o09vyPLzlN4ahzJpqb7p68qe59uyalGDJNvupEUB1jVAkblyf3jKQ5bkZPIwcBSMAH797v1Z884Tu/clv/ACv/ACIYb9J5Hjj8iINuQgtC0hdTGWiGGxnBG58E5Zfn4WkOUHFJtSV3bVW6ehjSahLZXrQXDZaNWj+ztLGygEhcjHKncxDbjkMx+63AZooystHsuj7GXcOQ5eS2iSJmLp++hJYByS0m4q4zhiAoIwFJGFLkCz7P7mOhunkkJjs4ZcrtyuXV4x94RqxYrIfmG9SoyPudcs0cPdvrfTT/AIFrl27IMcEUwYqQJI0MiKDHIVIQpH5gCptwpKDGCScFQBJt2Su+y1Zl1t17dfu3MXVr3TtOsH1LUJrLTLKxhae5ub65t7aCGBQXd5Jp2hCxKilnkLbRgFlxhiWk7WTbk7RSV+Z3tZd+3kXFNyaWjinKTf2YqLk2+yUU3d9D83vjR/wU7+BHw3kvdA8DGX4o6/aTNHcSaTeQ23hOymBKiOfxOySpeOzhEP2C1u0CmRzKmIifcwvD+PrqE6tP6rTkrp1Hdta9Ek1e11dPRo8HF8Q5fh21Cp9cqXs/ZNwpxdvtVXGpHyuk05Ll3en52eIv+CpH7SHi3WZovDVv4L8F6VcmS3tobLSzqEtiXbCmXWNUuZommjjwUY2cakncsDFzXrx4fy6FO1WpOpNfFacLS8uRQ53bsnc8H/WrMZ1XGjRo0qV0opqc5K//AE9bpxvLWydP7z+qT9hf403nx6/Zb+F/jjXdIuLTWLfR4fDWvhbyzuhda54bVNO1HVVNu7LDHqrRrqfkrEk9u92YJUV4fm+cxND2FepTheVOMv3b5Wvc6LXs77HvwqOtTpV5JRliIKrJXT1k3Hpt8O25754tYGwuZm1i40uysYpLu8nszaw3d5FCoIsY5pxLHGs2RG0ibZkBb7PLC53pztW309dPzOminzXUVJv3UpJuN3s7Jp3u+/Y5vTvE9tq9hb39npkavPF5LS38SJcQCIMPLu5FMplRQjECF5lZtzBz8xAmraJPzf8AwGP2co2g22k72Wyd9emj/wCAWf7W1WdYnt5rQyOwiL2luXCHgkIzNswSpAkB8sLzjJxSuzRwiuv4oh1FGW3uG1q7aOOSIDZM4hjKqr7idojV/lymMlR64zTZMW1eyv33Z51Bpzarcm00DSjJAzIGuZ4vslrEzPtLI0ih5WcElQkZRuvmBW8yslCL2f43NOeUf4jcr7cv4997r8TPv/hRp9qgvfEFzBNLCjh0cpHCRkSEKgJdsIiqhk3LnJOEOaHTS+JrXazRtGu3fk07+Z+Zn7a/xu+JXhHw5qXhf4C+H7HSDDZ3V14m+KniJ7Wy0DwvZQKBJHp9nLG63moyxsBHPJGIbaQLNKjEFK7MBSwVSvTWKlOV5Whh4LmlXk/s+7FuKW7bsvPqZ495jRw0p4X2MZ+xlOrWxNR06eGpJPnqKPK25ct+S7spK7Uk7L+Uzx9rup+LfEOp6xqfifWvF+p3V3LLf+J9Tu7m+uNRvf3YY77lhM9pHuIgJIZ1D7IfKVTH+mYSlClTioU4UUo2VGKTcVpq5Ldq3K09dbs/HMwqzxNadX29bFqck5YiUlLnkk0lFKMUoWu04wimkm9WcTNb3yQswBmwiMrMEG+Jgh37VdCpX5AOT15VejdPPHbVNdW1b5afqcTpVOVNWb06NvbqtNe/n0MT+zLiZXlHlpIpkZ8ybXBYSSlvLZt23YG3lV+UqgPLITopUrLSpt0tb5abdjPkl3in/X946/4f/EHx98H/ABjonjr4ea3qnhbxZoly0tpq+nTsgkcODcW9zEwFve2E8O23vbOZZrS6tyI54mSQrWdehh8ZSlh8RSVSk03FOKcoye0k7XT79PI1w+JxOBrwxGGnKlVTim1fkqRT2qRv70PRr/Ej+n/9iX/gof4O/acgtPBPjt9J8E/GiONIo9Ma4ki0Lx5Okahrvwzc3jqkGpMpXzvDdxdS329idOe9t/MWD85zbIa2XOdWmufCLqnzTottfxGlZxu7J2ja61Z+q5LxJh82jGlVth8d8LpS92Neyf7yhzN7pW9ledTRzvyux+jd7o17FG8zEogXBRlZJDnOCnU7GdcA7wSei4IJ8Bp2UrOz0Tto9L6PZu2p9TTrRX7pu0oq8r6cqbum9dFd2V1q9ChBZzJKpC+XkFyUJ3NklSRtDDCAHBIPqGAGQDnUhJNXTk7aK1ns9Hr0Ls8c3mIu6QOWCjAOMM3lpjDYATAUckbQx5I4DLnajy6WfqaywXRkSGIgh22sQrNK428bGBYgf3uP4CAQW2gIuu6XzR0KaaY9K1Jmykp028JQzPbJHtt5mK+cjiWLIZcyxFJIdrSKVbJPPi7/AFbEW3+r1rW3v7OVrL16WY6dpV6Kvo6lNNq2zmk9e+p8b+Dd0sN/fSaQZ7qKxb7BMbrT59M0/UppGupb3V/tsl1PFaaBbs0N9p9nf6lfabbW9/dWfh+7jhiuJPwDEyqpU+Sd18M56Obh7OL5G17nKm3b3VLmb956H6ynJ82rXvzTVl/M97pvVW6r5bmtquk6fdTvqN3capJdS3NjHoscs9/FaXVpJ9gW5hslSCy1iO1GsXNpZW0VvN5pjlae+E0VzcWFbZbWnHMcvUbRTxeHU52u7e2hu3eK7Xsc+Ov9SxjSv/suI2V/+XM+3+Z+CY1Br65ubZptNurm9utW065ttJe3s71rSJri7soLWaW1gtIWn1KdyVs7vTyi2mpST20txNp0j/0Di6NOFStJRnSj7adS1Sm60eeM5QTg1Om48nLFayldzXw9fySjiKk6VGm/Y1JSw9OlVVKoqLcWqdZOd41IzlUcWk4RjaMJXTeq+jfh1rWjRQzL4mlmm1L7fLLciWxPmAtZWUOlrdxvFNE4trOW4W+tpRbIsSTTWD+fEs0v5lxBDE1avNhJ8tJKKhf4o8ruktkk2+3U+3yqVKNLlrJKcp3qXTlKbtb33H3b2tsl+J2c2ryaxb6i1vaWLadZR3cELpCgtra0lkMN5ZPZsk+2eVJikU4uUdFxuGLea5HiQiqNSEJc0Zz5eaV25TnJpycnK7tq7WtbQ76lRzhU5OVxSfIopcujtutb8t7K+/R6I+dIZtev9elbTPOgjgE6WaF5Li5lk1KSd7me3imMixJcNICGZzLGLaFBulikkj+slLCxwb1nKVNRhXlzaaK6slpdKLjezaV+h8t/tc8deWlOcpOhHls1G/K7trmTd72vZtXsnt9N6HOmlTxQtDdrZ6RNpf8AaX2csNTv7XSY5rhb63gW4nlilmLQWli7uLFrq8tBLb3NlbXFunys6sZVU5TvRrYqNSMOSzUKkoQaUmkpKNNXvr72u2h9CoQhTtBfvY0lTbd3dx5VK+u91rtr5aH0N4I8SeEdIl1K4vLXVbdkYnToAq2lrDc6lbWd4NRDyRyFRDHcXMuqeXZ2ks+oaqtrEhjtLxLXX2uChWxNaCxLjy+ypclWMLyV07uMVK2nupP1TMOXEThSpudKDjabShJuzSutW776NIs6b4utGv1ikF7N4et21XUNPtrW4S88u5uZBLZWMrJDHHFLc3NzGonUyyW8aTRyxTzsZk8mGIVSpavUr8n76rCPNz/vIUpzgpScZNuU4qL1vK9otOzN5Qgr2UHNbSta3ey0autB37RV94r0vx5DH4Aii0u5sYF0nxBdSS20YGo6DpeganALlCDAxtYzbLA8zi81B3j0+KKSAwwz9eMnQp4+c1Kb5IYWUUnFuo50eWSi+WyUJRUZX680d2jnipKKWjlzSutbJatPf5ep5V4q8f8AxU0LQR4e1t9L0SXwfBp1v9tttRsrQr4d0m20cJJNDbtdQ317cW2si1sFvbcm+GnRaLarNNZpp8MQh7Wth6dTnVPDU5Rq04wSrSlzSlTU58tmleDd0rfCmmtCUlTjOor++4aT8mo+7tbZu61016j/AIieO7jxVapo+l660kF54nmt/DmhaHqXiDSrW70a1NvpmoXcmq39oB4g02zSzvND1A6ZYQo/iK1vNeZGgjn026tYbmrV2qc4QjGzi8O5QpKdpKUqqldczd23Gy5mvMUqicf4seeS93mkrvXyavbb8GeuQ+MbeSO4WS78GxahdKovm8ReHdUntP7Ih0K/N9pCawNR1nTtV1e91kT2m+zgmvtes7bzXstNm82yvOapTowlGWGVP2024ucot07U6TnPkjv700opp+90d7BGUlH95K8FzRkob8z+F/a0jfV9N9BnxAsPDuoXVpe63qV7oWoaFpdlqWkaJq1tCGsrvwtp+g+DdBuoYo1Xwve+Fta1yPVvDugQ6uIyPDelaclnBas1zFqNSlOo60pSlKFKioNXgnJOjGrzQ0SdNTnOEo2cvds3cpJJJKyUpau8ndOyd9eaMnr711FaaHjPm6dqpttX0611Lw3o1hrWgQanFp9/a3mr2Vlret3FzZxJLdalpt3Neadqnh947ZHs7V1S5uZppNPS5WWfnlTmqd7e4ry5nKTqQlJWglq1HlaTaSVrt9QVZRk1Jq/wxWluXXdbvVu77GYmu3Gg+Hde1bRb7xRqWp2090NR0eHTngXT/AniCwutX113tdKv/D2p3GleL7LWfPtry/tbLSrfS2e3v31a0+xzN34fDwnXmqM6sKLpzpU7TtzzrU6fPOSa5ZpTja6XK1dNN7ROvOVG8krqTumrKMNraNa2V1r1utDjPE2o2eni18LeLLsw+GNEXxVFMLSSOTVdb0SDXZY55ri51JpZbOOTTU0xtFvLCwlVjpKRJZ3AmuriXRUZrEU1Qg5z5lQnUukoVfs8uyTaTXa/QUqkI0ueo17K11Huv7yerV/+HVzkvCSfCTwpr/jqz1zVtd8bPLI5ij0aO8s7XTtN1XX/AAzrVpe6ZqrS3YuNW03TrvXr+f8AtOwWx0G4itmm0vxRPdXltafSPB1cZSwFSUY0Ixw9ajFyjdc9H61G7jG0m5ua9Wlbex4vt6OGniqac6804tqEtVTrU4zik5JpcsudL012Zn61q48Y6Lb6zp1hZXEUtzF4fv72+hsIdRsbs6Xa6dbNqUNtM0ZWfWr2WDQvEN8umm6lLxXl7PcfYqMPgHhoRpVHUnKMVXi6NP2qdOrUpxqVJLmi1GitXC/PPmXK/dd4r4yNWSnTV1L2dJwbSnHk5uaT6NNtWaulre+h3+gapqeg+G/DPhy61DWdM8OT65bawfENrdQyjRPE/jCC/l0hrOCSHba3+mW2p6Cp1SLUTLJBeanLo99puqLALiZUeeq6sI8kKXtHzO6iuTl5movSaldcu+0rHRCvyU+WUnNSiry3mpt6J22S66aeRyvgTS9Q8T6LqEet2V7N4e8J2V6/m6rZalJd6lq+m6vf6he6Na3twxl0fV7vw1eLanSoZtRtrzwzMl5b24ZLq+0jorRhhaktva1Ze7y+/FxlBN7Xhp/ds1s7owpz9tFq75IvdJRu9nunPy1dux13xB+HmreEbnT5dG8S6jqNvc3Gl+LfDWt6tJfeFLPVdFsLPTNLc2ekSR+HNB8Qf8Ixe6fq+i65LoGsXr3l1qOgWmlXVvrFrr0E006Ek4zqx/d1KTTkpR9+Nk+WEfi5+ZRbkvdSUuthycbXptqcJxST1Sb3lNpJKPLdpPd8r1Nn/hG/EPgz4ZWfjqB/EjapdfFW80W008arbWmh6hHaWKa9c2dra/bDdi0fxB/bcO2PXGn1y/8ACuj6NYTvd3cF7DXsXVo8zg6cFS9jHkTuuWNGcakObmbulVVSTuk1bRpmzqSjNx53NKreUXGPLK97J8qV0+aMkuvutaHu/wAHvif+1JrHw61DQPgZbeMdX8O+D/EtjB4Y0nQ77wx/Z2naLd/8LDvdT1TWJtNlnuNO13RNda0u720m1e4t9eubrQ/tNpJdWHg9q7cJiM1jQjh8NiK/Lh6rxFKjTd5RU7xfO0nNP3lyxk+WFmoxS0ObELDSqurWUIe1SoznPm0jrJKK5krNwupNPS6vqereL/Bn7X39rJp2uWHxR8b+H4NWtbCx8QfEfxNaG2tbK50y0svENjrNjY6sLOPRNZh0lZdd1CaO6s1sJ5bSK21O8uLrUBpi6ec1pqVepiEuXSVSpFNX3TlZRbk9G3e/kxUJ4Cmk6UqKknzuEYOSlKKbvZtuy393T5He/Bf9kX4ka98PvGtpdXV18OPi/YXeg2/gfxNew3Njb2fia7GseKdX0jVdVihuJpjq1jrejXxme7tte8M6peQ295dNpt7q/h/UYwuUOv8AWlXhOlXoTpPCVZTSpOq6dSpVjUVkpL2cJJWs1KTbbSMKuYRpVaM4SVWMr1K1OMG37KUuSMldcq5ZyTXMn0SXM0ejfs+/D7xnd6/4hs/HXh7w38S/h5qHh7VPhPcmzW0vtSudBn1jxLo+ri617V7G91SfWtO1b4Z3ULacfElyvh3V72x1FpJri8+1VWV4bHwmpVKEquGqRWFlzOLl7Kk7VeWWlpRcZVYJKzstJK6d42rQkpKOIjCUXTrRUFaztBpNWau4/u5Wt7za0Pnbw9+xifBPxF1TwT4v1fw7ZeCNa8J/FXwzLe2x1Dxilsvw48VfDm58LeL9M8OX5v7G7T/hOvGOg69rHhe/06y0G317Q/EGg6jYPo+mwzX+sMuWHxlCOIqydKOJx1J+wck240cNThyKN52WIn7Kq07NRklZXZjLEOeHqyUE5ezw9RqaTiuepJybcvd0hDnp36tb6DP2cv2O/jJofxAh1X4heL/CHg/xH4N1ey01LTV4ZJV8U6PpWuf6eq6laanc29zpMkOg6Dc2c2q6drWmzTOWmit5rcPSw2BqVcTVhUxmHwSo4mnJLFtzVVQlqqdmnytpxTlftudNTExVKnVVF11Km4c1CKhy3i3zTSVua2r5UrrXbU9S8b/8E4vFlz4y+JjeCfiX8NrDwb4g1rxR8R/BPgbQWksdY1Oa8Q3mp6NffadGWDSrHRdATUNO8MlL2/0eyuLXQtVtLHRre3u7Uehi8kqzxE1HFYafPCdWlSoJe1qUKdT6zUp01zJXqOMopSt7t7tWuebQxyhh05wr02pQhKdRxVN1Ks+SEpTcZNQu0puLultZnvM37B/w7sB8MviPoNh4gi0W88V239qeCPjA3hi31mG2v/CNvBpNlp19JbXOha9HYTeG7jxLPZQXGuXHie81DWZtf1i8Q+IvDuv61MioQhg69CVf6vXrQjOOMjS9pFShN8sIqPLJOVN2upRlFtWe5nDNXKpWw1RUvbQhLl+rylUhdJt88rJxck4xla2lrNM+PI4fFniD9of9qDwR4qu9Z161i0aPRLjxHeC1sopfBvg7U/hN4y8P6aNB8N6b4JtZmX4UeHdbF7b6K/hiC4vhq9lbymW2tNaj4MbFTxtajWqRqVKuCqRuo04ONGjUpydSShFQdSMISsuVtxgvdaO/CtRpU6kKfs4UsRTUr83K5VlNJRTvLWUYLmvb3u51n7GPwU8MeMZm+IXiXxP4m1LUbXxfotnf+APE0cEmheKND1W+j1/VBr66pDeQaroX2PU/HMFxplhOmi6vqiWct6LaMPpsHmZRhMHLEe1xNWlUdCvGKwygowq0pSadSo5rlcIK3Nqknvo0jqx1fE+xdOlTajVp61otr2dS7tGGt1Npeej0Vz7x8a+PPhZ8PfiefBXh/wAFeDtJv9V8O634x0uX4eeGvB/hjVpdd+HV3ouoQ6Ppl5p1pY3eras6PeWV3oAvAkukNObqSPT7o3DfQY7G0KOZUsFgsNQw7qU5qlicNhsPRqLE+ydWNGnWUN5NK8FebVup5eFw054RV69etP2c4KpCtXrVH7N1IwqSjHnumk7t3ttfRHnyaZ4Z+L/xd8O+MNZ+F9m15pWg/wDCV32safa6boPiH7LJ/wAJzYWGrapevfWeo3ED2el+EI7PTrhp5bXULvXFhsooIrhn86jUWcYrD162DmpUqDxU5YVww8WnUnTcpqK5ZRfs4cj0SbklvZddSLwNKrTo4m0J1adGKnzVLT5FLlTnd3UpyUldtWinqrvqvjb4M+EXwn+HvjjxTZ/Dw6XeaxdeC73+w7a9uNC0nVBb/EWG81WK2bRLnSJdK1G/FzqEusap9pzqX2PSLW/nnFlDGvTmuAyzDYXFcmEnTqVvquKalOT5qNPEL2kUr3UraWvrZ6XWmOCr4qtWw98QqkFGvSnJQVqdWVJzhK8lZJyglFu7s+ujPhPXfA0mkf2toGrX48TXWh/D34oeKdH8QXXhjRNR0zxDDpdjY+HLCPQp3txbf2Lb2htZv7OFhO91r1/rv2zV2tZtGtZPmXRpxpqbipThTzG0d+eOHrRp4dp95Qk5N7SdnBJaP2o1HUly6KKrYWDUeinTc6jtfRqStqrK9me96B4i+y/D/wCH/wCzvo2m3upeP9c0WPU0GgvpujG1W08KzRX0drJdf2H4bvodesLXxgYru81nRUju7WG0ZpH1OGSLuw03VwOCyilBrE18TCtNy5Y+z5KjbalaK5fZN8ylzK7vorHHWg6WJq5hWkvY0o2iknJO8UveS15lO3Kk1s01c5jRfHvwR+GHjPwr8N2s7+w8YeCvGnh3xJq/ha6077RZ63YSaPcr4ws7a80dr7w/pXm3WqWniBbTQtR1DRbDVtND6C11py2902FOGBwtS0oqo8PicEnTdpe1jG0K8fcS0dOtR+G0Uva76cst1MTT5qdSovbYeuqcvhcakYOUW1JN2aUouO92loeIz62I77xXoGn69qngnTdA+M/irwLqeo3Ei6x/b3h3TfFmk2uua7rWqHSrPT9AsrbUtVsvEenaejTpY6lY28Om3UctnYS3Hj4ulGNavThOUKTdRJy96p7OM7O/Kkr35bPl5X80evhqjnRg6jipcsE2rpN8qvpJ3Wt9/TcIfG6eNY9b0qPxlqNtZP4i066uJmW+8RW9lp13bwapouhf2XZy6l4RbSPt1vDZx2Gq6k0Md3YFrqKz1CzgS/56cq1RSnGvONGnZOVbnqOcKekI04r3I6fAnG6Wmhq4x5rWV5JvmjbZ+ffy69jxDxXqt3OniAG5tHk+1XzPM9zfXWqXMeoy6tOt1qWt6hHcSaheqJrmHUJnu/tN6JpTcC8gs4rS2puc/eSs5+9K6tzdm+2yfu2V+g48sIpX0WnS+p8j+Lb+Y3FjrOmyuGtYZpr0XGlw3FvcR7rZDJGglJghjhup9zTWhZ0sfNlkWaCELtS5fgnTfNPaaa5L2uuZb9Et0YVW5PnhJ8tPWa/uu1+XTV2bPPoPFtjaa4ZmtlhguV0RrmdYllRhahLR7q2aSOL7FcX+mxvFPdQLHdOVkkmhuJ5gkXZLB1alCEqXvtScZLeWl78qW6Ulp2iu+q5PrVKNe+0Fsno9YWV+l2/LqdjLr+m+ML+ez1K6vbjT77w3fvdMdLaKCy1y03R2VpppgktLjUfs1ncRutjeTvII5by4FpdQvaWaxClLDKnWm4xqRcoximveTb1lF3dlJWurfeae1hXnKDlL2U6ba3aTVlo0tNV01ucVJqUcVvqPgq/0+zGm6cqX/h3U5tI0W18UPNdRQrJLd6vBaRanNYrbRi2OlX15PY2sVv8AbIoor67nd9asG4Uq9KbqTnKTxDamoU5q3uQTeyW1+ZN7b2MKfInKlUik4Q/dzdlJrXlbtpp6XWl3qZf9mWkLwYLzOy+ZIok8zy95Vz5kTeZt3NIRnbtKDBBVABjOpNxlFuyUZS2Su7bdE1oul/MtU4c0W+6107+h2Yhjme0/cSCGF4iYYSVEkDTLtjMxcYBlYSKVdJyxVWPloEXgtKUuZSgvd5XFptvfZ30unZee53U4RUbc3V9V2R1Floz3EQzbPFdhlSFJDKkj7TELdpLhXiniESs8ism2TeVUyl5GIxceSfNa6bvZ/wA3Z215bWv131LcE04q97Xbe3Ls7ab79dNND0TVW8PeJV0z+1p7izgtNM0bRWe5e5ljItrC10+8u5ThdQlWG+ht59kACkC7k3xrFuOFNShWlJWpylVteGqipb2Urq3ZtOw5+yklGTlNWStJr7K30W7/AKscxf3N9rw0Pwm1ttttL1OzT+17KIy20ttb3l4L83m9pJYriOG7gulWIRQyGO8Z4pJFRofRpWipzqShFqPLG6ck1K/Nt1XKrd7+RzVIuUadKKf8SLc2m4wgr83NbW7ulH0d0z2Pw7o9/olray3l1qLaNr1wNHtNFtmglErWtjb3sf2We6VzbXC3TQfaRfq053T24llhkvbevOrThOKad3HdvRu9vvtZ7HZQi6Mkp35X8MUmkrfFrr5eWh9pfsj2V/Z+P/H81zp1tBZ2egWdpbx3cP2yL7fqc+km5a2+0xrLcJAdDjh+2LJc6c32ZbLT7iSKzmZPquDqkpYrEwaV1l3MuW791VY8qd3pLe/W1tjzc75/YUvelbnb+7l8v6/A+8DZ3E8s0r3jRT4Xn+z9OFupLEgLAml2+Y9ihVDXE7Bc+ZLwSf0NLmbvddT59pdvxl/mE0TQxeU9vp97cMGaJzptlAziMlkInWD7QJxKPnYSQhlxt2AGEQ/yH9/o23+ZgiG4a6croejecSzyzXlmlx5lw8nzssjR7coS2N+4hAAHMiGhGjl7seacraWSa009HoXEsDEN/wDZHhyVijxyRTQSCCNmLNkeQIJGeMsI1VpTGCxZYUXYgP6/ryIT1d5T5elmr76fZfTyPO/HfxW+HHwl0ybWPiZ4l+H/AIesjbO3/EwvLWzvJPLRpillHPPNNdM6qq7be2Lk8qQ5VW0p0a1ZqNGlKo27e6m153a0VkRUqU6S5q1f2FO3MpVGlp3s0r38tz8kvjZ/wWH8AeHru4sPg78L18a3aySxR+IvFd5daZoCQIR9nmttOs7e31m6iXaBIs0mn+YqkrM0TROPocHw5ian7zEVI0EmuWC1qST311Se71W23l87juJcJQSjg1UxlSz5qqXJTTv2laVktG76tO3Q/Jn46ftp/Hf9oZ2j8cXunWfhu4w8Xg/w4L/Q/DLKGVY/tNu9y9zqeQEeP+0r3UXUhnijjCAQ/R4XJsFg5OdNOdRpfvJ2k07WfLGUeVWWnw677nzOMz/McbBU6joqhdfu4RklJcyfLK825Xlum/JW0t8uQahYPM1xJ4W8OLC4WGXzLW5ntiQr8LDC0LTzguWExmDEhFYuvB9HkkkuWvVi481nGSjLW99Uk1o7abLQ8tTpKT5sFhVGb29h91rvWzSve/Xqfoj+xR+yR4h/ax+JemeCNG0LRvDPhvR7CLWPGXimPSrlYvD/AIelc28VwIH1FjfazqjkQaXYySI11IJ7i5ure2tLpo/Ax2OlhYyf1itOpLm5FKo5xbs9JLqu/wCJ9Jl+BWJScsLh6UFZz5KEYO3RqTXMp6aWate+p/ZF+zX8FfA/7Mvww074UfDqwin8OWN5eardXmuTXF3r+q6zqccH9oarqEv2lrYC5FvbRJb2VpbwW8MEEdvFGxeQ/K1MTVqzc6jUpPra2ny82fTqEIKKhFQjBJKKbaVterb9fvPVdattGv4ntr/wzpmo2Vwn7+3Z7yK1uI2Q5juYS0rljku0ZRoVIVTEVLbcXLmd3btboWpS+w9elv5un42PFLTTNA8Q3l9e6JYX2mQ2F7PFHDa3Vpaabe3FpNJbyRS213p19JeacxWTKwS6dcGRV2SAKoVadEl5L/g3OjmkopTsnJa73u9Or3/pHYQRarGkYtbbQbVGbKMbSWV8sAPMcCZXwV4OScAZC8kl2fS/3EXjHSTb/r0L40uPa8t3baZq9yrB2N+mrC2jPyAFLa21W3ijwd5k8vYf9Xg7PkKafZ/cNuK3bX+GxLdT38cQfT9N8N2KxrhnsrXVElYqBmRRdaldRK0agCMLGoGSWXogG10SXpf9WxKcFfVvbdr/ACPMNY0m/vLS7u9SOhraLbzXF1qmo3F5a2tvbQxPcTXd3PPqdpa20EMYaSZ2dIo4oszbQrF1KDlZWd76JdX93/Dm0alOD5m3s92krJ6vZWS/rQ/kQ/4KPftmW/xY8d638J/hlJpuvfCjw9ci1utesdQ1rT9P8ZataGMT31mlle20mo+G7Rwy6bcODHqe6W+CvatZEfZ5Hkyw0Vi8UpxrS1pU7RfJDpKV4P3nfuumh8VxJxDPEWy/CWqYWmuWvKTmlVqXulGUZxbhHe13FvSSZ+XkWrWwYQL4YsrXCRGTytQ1y4gkMCzGZzDdag8jySecpKhhHHtKxYEm9PqHFy1dSTvra0V+SR8csR7yth4U76Sab5X3aXM7X3XRD31OB0a1bR9Lu9jGPC3usO4VWy6bra8XChMI7u8ifIjJsA2tKp8rbVSSv/htr6pr+vMr2kZScVQpyd3Zvn113dp2s93bq9Cr/aWLh1m0nS7eNFAgjiuNTlHmI7qHH2i4d3jQOjMpfDMEYu210p8ievM33emt/RWM/aVItqVOkrXVkpd+jcndefUqXuoRzBDHoVogRx5jpcaiz3bNgsX33+IwHBdvJRS7DBkEQVVappbSkv69AlUcrfuVKyslFWf4toz7XWbuzv457DT3tJLV2uLd7a5khuIZ0hzE6OqsyNE4MkbRtHKT8wkDpupyhGcHCVpRkrSUkmmuqaaafb8uhnGpOFRTpxnGcXeKg+WcWtmmtrb9rb6M/Z79kb/grV4/8ER6H8N/2hrH/hMfBscsFjb/ABHv7e7vvGegW7JGlsuvgTwS+K9Otgylr+4kXX47dpmku9VCw2y/KZpw3CopVcA1Gs1zvDt+7OMfdfJ0hKMYt+cVs27n22UcVThKFDNac1huXlWLVuelJydnW3c6abUmkubXRrp/Qn4a8cweP9D0zxF4OvvB3ifQtQsLPU9N1bSo7i4trjT7ze9vPEWvh8r+W6Im6GSGVJEkJeOSNfh5QqU5yp1IuFSLacJbqz0fo9HfzP0SCw04wqU63tITipwnGzjODStOOl+WV7pN3js9Uyf7Vqcb4FpprDKGGR4JnaNWbeSsiXUTBQ7bkRnKhumSd1I0apJX5pP+vT+vI6ewvbqMG4S30ZmjZFbz7a7bYd4OxXkupR8pO0qkciEDaWUEmkYSjF3ab269ztIr+4TTL6SSz0pwllcPujsy0oZYXZnKStdWzFgoKrPZzdNrwzrhK5sZ/umK0v8A7PX07/updtfIKP8AGo/9faf/AKWj4zPiC60mFFk1N11OLTLmO4aXTYLyxniuop4rW11PUtY0aDTdZNnfJepfadYXtlHdxz21zHp1o984tv559nHlhOytzR0U3zuVo6JN2s9Fqt7rofri+Kp/18k/x8/6/E5mVNb1KeyuYdQs3ntHgsRcaXb3GnPco6Sxz2cF7a3F9cW8MttYxapNo8CXV3LJrkumXwS3gs9PsfUyyVKOMwicJJvF4e3O1f8AiwV1ZLT9bmGNk1gsYtP92xHf/n1L+up/Pbb3qza5cXthBdwJHf6rNeSpbTbrm4vAFtJGjWKVoI4oLhpbZYFt3unvLjUBLJPJC7f0DjYOPtKNScajlW5bJu1HD08TKcopO7lKVknJ6tJX+FX/AA3DVo1FCtT9tTVKjzNqi6jrYirhoU4uTp25Ix1cYpWT5uVas+jfB6WGpXtrYatC32+WVBFpxtpItQW41JRf2lzHGwka6tdVspIbxb66ubBYIRFaWMIN5Iyfm2e+3ourOjb2ceWSlZSpuk3rJt6px6pJ/I+9yVxnGmsRzQdmqlOTaqwrRWjklo4z0V07qze57hf3NnYeHL5jZxmaO3hktI4U+zwzuXV57eaQGKeNZY4z5cjeaHzPDJctNDBbn5iharOVTmb5XaLcnK7evMm+lto20ufRSnypw5Y3stUuXSy0st/Xd79Qh0DTbC2shKkIivtPmjnnmfyLhjLLJclrqznvJLu2vBeJLbKRbwQyS3I+ytINPAdzrVFKalUlfnp8sI6QkuR6ySe73e+rMlThZNxTklJczWqU5KWnZpq1ylHolvZ28l3FdyrZ39xPPFNKhnke3uLSeCCVQsyOv9ny3c88txbQqBKLW0muYFjkVB14JKNWClVTThHaMfdaly27t3SMJ0ffXLUlBWc31cvJt973b3uevW3j3w0vgxtTms9JMniY6la6RM+syWlrHqdtPNBrdlcwakb61vZBpmrvJpnnXNvcQjULO609yLmeF8vZVIUHUdF1udpUnS05J0rxnGae7d/elumut7kacyaq8mj9yot+7g91Dol95T8P+KH0Tw5Fr8UWkvq9rrOn6Vq2pPbxW9jcRazotzq2n2txLcaspm13U7TQtdurK2tkIivNJe2ul0ye5KnCGBrzhUqU4yhSpyX7zSybe6TavaWn+QpSpRlCLqxdSdrRj/W1tbn1t4M8T+D7fwrf6LqenWusajqcN3q2gXMv2LUvLnmsLXTPFME7S6mAlxaX1/PYvbyyFIPsVo8DSJbpaXPVGWGlhsTSqKNSpGHtKEpU1J+2klSlePNHmja7UOZKM/3i1Vng1VdaEk1GCjONVNvl5YuUovbdqz062XYwNY8beD7w6rDLpmkTPZDxDp8i3CwWgm0TQrOy1XV9FgvLK1tLPXootS0ttRj09tRAv3S0awjgv47aG54/a8z/AHcpRdRudZJcjik3UlFe9J2Uk5L3tdtmbJKWs3FqHw2XNG01o1fq1LXs2z5E1rwR8PoNWuPDWr6bpWonw7Dp3jPw/wCJL7VLmHS9Zs31XUb+fwzFeTahZTWobVfEbafe6hbWurXHibUNL1KaDSQj2P8AZ/p0cfiKPtJ4epeGKoujJTgpPpFVJN7tJWSfS2uiMKuFoy5ZVYq8Jc14rl0vflSW13Zvv16ntHxL0+HwzpU/jO+0Dw1c+FY/CfhXR/F803ifRrDS9c8QWwsLLwjpmh6Lc/2PrV/De6LeT3M8mg6HHrML6MLc6Lpg0jWXn0p5deFJzjOaw0n7SUbRUlOm6sWtfdbty2V7LXyM5YiKk1GVNTqKpyRleKSgrPVX26N6shv/ABl4aXwhDfanrlm9lZDUdN+GGnXyX82rQXUKz67baPrMuoyNq9hPqdvJF4njh1GG3tNEuNbR9FnuGg063sef6nKrBVIS9pRoVqcZqEVHkvK/713TcLP37X93a41WimotqE5x5Yqd0pvXmVO176Nct929dDCbxB8P9e0X7ZPpuhRy6bpsGgRRaXNa3tzb+IIW1STTLLxPPeRyC9s57iO+sbMW93da3fW9olwYrO3vtOktebEUMRFxbhUjJSXIqUnz1Hf3aiTXLZu0U3d3i76JGsKlL3neLdnGXOtna7V90tfVb9zgdJ8S6HYRXlt4Zub7TZrqx1fTJJ3l0jU31a98ceBr6zsrOwtL6PTpktfCPhl7zwdrZuPFlzbfZ7nwtqtz4X0TWtB03S5/RpTcfY1KVGttOnKpVmpulzQtZQ5Yxjao5Pyvd72MHFu6lUU41GrKOqcoS55J+kOVd2rehxzeF38YXfg5WtIdNF5Pq/h3Tom08apotvH4h102senqrjUIpiNJvG1CR5459Zs7fR7OUia6S4tD6mBg6NaN+Vxq1KVSd4p8jpNydSLe7k3y2030OTEyjUU7S92mm7dHG6XK+66t6/kcnf8AhDU7pNLuZbvVdO0/xRqEWhiHTNLv21OHxNpPh/w7cz2GoW0c101n4gu9P1S0utKXUbe0fWbuaO3hlGmNrcun+3gqEvZuNRU26CqOmqznLn5qkpwVOzjarPmlZS0ahq09H42KqJzTjNTVTkpv2MY/uYxUv3tWV/epxvrpdN6J3Zr+CvDvgifWZdMu28U+MbyXSb+XTvD/AIThOlSXOq299MsWntcalCuqeKLGwsLxNY1u2B0JrvRIrqSS+sbnTSNYuvKcOeMI8rjFxqpuzpxlb2cZS3jblko2Tvr2V1GlTnOLU5cuvK7fFtfr2tbufYPgb4C6L8cvCOo+ObnxToUXhHwfZaHovjjxNb/EXU5/Fuhf2X4YbxBZazZaI3hS1Sx8PzaFpd/4MGnS6pfx22oeG7W7068tbHR59BaFQr1IPFc1HD06NanhcRGtUhCdOUoVZwfsZWhLmcJLSWi3eyNPbUI1vYtVKs63tK1F0rqM4Q5ee77q8dP6f64fsy/s0/BDwT4W8JeJfBeha/4e8Q/Eb4aeAPEviq4t9WbxPZLqWq6DZw3Gm6V4i8SWOph7G2l1TU55pLW4jkubNAI0SGwijT7DCZVla+q1KUcYnUwtGsrwcItVLufK6l07tWXKk7O54mIxeKdOftPZRiq1anDnTd/ZtJfC4u7X5b31Lv7YN/rKeCvG/wAOD4f07xvbfFL4eeIPCHwbhvNKil1O81jUvCvizXfHWn6fqRTxFc/2x4V8IeE7zxPpupXOneHrF/tQtCNRu9MvmtenMvrmElOCpLEYOWGn9Sj9WhWnC7gp+9TiqkJxXNBySa1fVozy+OGrJTdX2OI9sniLTqKMoKMuX3XKUXF+7LvdJX1Z8i/AOXwHeDQ7D4rfCDwroEXxg0DT28O6xqek2Mek/E3xd4Y8H6sYfjl4c8P6oE0xUm8P+KPBkmsJFbW8Vprd3da7BfX13pOoT3HzOFqUIVYrH5fSpQq4Z0MPGpCa9riI0a0MNUj76aV6ro4lNK9Wam/eVj16sJShy4PF+2lTxPPVkvip06laj7SnVX80504VKDV+SlGcLWP0I0n4Z6l4za0l+GmsaH8F9N0SKaOfSNG+HSSQ+J38S/D7RdY0rXInh1PSrW5sbbxFrs1xPPDa3ltf3Hh46PI6Cz1Mn6mhl1TG1I/Uq2HwNPD0aSnCFBynUli6NHESbcLylTveNNNtQSsnqeHVxkcJG9fmxXtpzcearGEaSo1atF0+aenMuVfjp1OF/ag+Hvijwt8M720Pj+xvfFHijxFfRaRd2vh3UdNgtPD+keFfEfim90W5Nzr+vpf6udM8P3SwaxILeyu7xYs+Hmik+yV5+e5RUwuFiquMVaviKyp0IqLjCEIUvrDi4yd1Nxg0m1dO3U7MpzGOJr1LYeFKhSoSnPVTqS5pOjzQktOSKfO7Xv6XPhH9gfx58Qv2mvDvxw8N/ED4h6quoX/j3w7q+maratp2jRRaQLSxnNx4a1fSdLtSNeszo/hmDW7G4Kz3ljFou63iub/ztT8fAxeYqthoYr6vKv7HGRp1X7/seRxqShL7Mmq1KKjfWMndnbWksJGjiVRdWFOP1eFSmvcs5UqkfaJ72cE+qTatsr9N8P8A4rQeGNR+NWsaZfto/wANvC/hHw1rnhu2v9XsdK0+8+IOtjxJc+NptGT7VJLp51ye9s/GllctbPYxWusRXU7RC7iim4adZ4ZZlKOIqU1Rp82Gw1R+97Z+1wUpRs2vedOVfVXtPyu+l0vayoydL2l6kZ1q0NIKHIsRGElvo7U9OqvYt33xo8EfDX42/s3fF3U/EVnpXg7xr4c1XXNXtLaJdQHgex+NA+DU6ad4lvUt1l0O6u/Gev694k8Q3k8Vrb2zavb6jq8dpZaib2vXXJgs4y3FVK8JSg54iad5Qoe1pYWNWnVi9Pa1J1J14JXXLLmburHPJqvl2Mo06couMY0Iz+zOVGpUrUW77fumoNa2tpvY+fP23fj54Q0fxNoHxB8Lazb/ABDsPEX2zSLXWvDfjDSLHTvC2vale+LfFlndazcy6T4iiul1TTNT0+a1tUks7gabp0k0EkkEkJfyMa8Pjq854aTxDjh3VapRbklLF1HdJa+aUbs9DCylgcNCFeKXLX9m9brTDRv5dbdrnpXwk+LvwU+E/wAbfBvja8+MkXiC3j8B/EVviP8AbHtLmz1nV9K0a30XQ/APhS7RI45PE2s3niuK6vrGDVNau72XTdLg+xWca6guk6ZNGjgsZhcS8TNxhhMc8VKtGd4uph504UWpq8ZV+aUKTV1zp6rUyzKMsVha9GEYQbrYWNG2itGtCrt3TS9bvscppn7emkfE/wDZg0n4deIvFMer/EKzHi3ULqx1iB9JvT4e0/UfiHoc93NNarcPFdw+C9X0RIUH9npdXVrrkbXdnYWU0M3RmeY4nD5fQwM1K9GGGh7RaJ1pU5u0Z7xlGliKcouKdna1jky/AYfE43EYykuZudT90pNT9lTnTgny2s1Oph5r5tdFfwHRf2pfhNH4ZvbbwN4SbUtb0H4Q+JfAmvanq+mYvY59YsLDwsmsm5l0zxLaw/anvdX1U+Hl1KPQtS0/XpbIz3EklhZR+XiMROjHDp4dQq4ihWjDEVqlNbwmp25nzzvF2TVrvRanoU1Cbqw+sJRhXhJ0nHVOE4tU97e6/eT87dze/Zh+OWj+DvF+iancW3iTxl4euNC1XQ9S8B39nYXrz372kOi3MlvDaQ2mj/Zor+EQ6dpCahey3H2zSWmnXUtSFifNwNeOCx0Z1KU8XTpQqRq00klONa2sXd6J2XRvW52VqP1rBuFOtGnOVWE039h0ZSba115k7N9Olz6t+I37T+uaX4z0rVLTQdKsoda8M6Hq9jofjDw/9vl8J+ImTxvf6tLJPpEg1fTdR8O2U+k+H7iGwa780Xkl+IU0e11bU7X062cY2nVpVKUaUaM6EalSFahCVWNZ1a1qtOT/AIVRQUYc0NbRXc5KOXYf2Xs6s6krc69pTqStUhNpyXorL79jyG0/bfXxDr2ry6VZabHf2PwnSyu9atWtvClvqcHh6PW/GVvp+mJq1tZWUmjajpmrR2FvpaWFzrw1S709RD9nuIbZ8XjMVOKqUqlOnOrQhRqVKUVClGjRxVWapuC+FT20vt30NIYbC05KF6lSEKs6yjUk5t1KjXvOT1VuX5/JGj4n+P8Ab/FLWfhl/wAJfpc2seEtJtvEmm6mLWLStV8R+MPCfifW1t7GDULeXV7SxbQbbWYxYaxN/Z+paZFqFlpi2esjULZLnUFWxtbFwwc8XKpWqUKVanzw91VFVmqjlUinZ8t7R366q46WEjSlXdFKMKrg/Z7KHJBQ07ppXe1tNzzLxd8QtY1q18WW3izQm0TxFqmlz+CvDMUVzqWkpoek614u0bVIbi3863gv7+w0jw5okttdS6nYWjT3Gsavf2VxbWtr52q805KEJU68LScJ04csmvZwnyvS1+a3L36tM3UHdezsndSlr8covR/p/wAE4Cy+Onii0+Il2bLVNVstR/4VX/whemeJrzwrNpljbvHpOs2t1q+jaxFqsMq3+hy6s15o15FGNLaS+n0e3insND07Wbi6VV4arh8VDEUKjVOrT5Z83tIRmmlK1mvdva6d3p3MqjlV9phpRnCMmqkpKzptqafLe97/AC2v6Hhtn4y0LW/iXp/iPU9V8T2t5pXhP+xdQu7DS7eWG71Gay07Sor6y1KfU4YdN1TS7t5L4Q6qs2m3Een3G+81RL5dFliU70muaHNKdufkSnOHJCHNHtGfs4yT31StbeqVniUlJ2pqc1C2l3KPXo1zWXlqeyaJ44/sLwlrHiGPXbSxudRl8P65rUfiK0gl8VXesa3Z+FrjXdV8OaRpemQ67aeGbu+stS/tCZdXsfLuda0O1bTLLT9YgvNa5XBRla8XFqEXq5TlzxcndtaW5bNLq1qbwjC8qabum27r+W6f5ljwv4q8S+Nxq9lH4L8KXXinU/7PuU1F7rQ9Ftra11RdQvdOh0Kaa+t9U8SXNwLK8ufDVvFp93H5P9iDTE1KXWi15jKNSLnCMF7sm1a8UoXfJey95tbvobxnCNld6LlenbTv5HjOk+F73xd4qu9LZL3RvJi01oYb7UtWmZD4h0q9vtHaCz1COO8uwmoRxnUlttNljtYGkMBiga3E0ShUtGTlDTTku29Xbt0vf8B88JOybbe2hgeMvDs/gbXtWm0/xPpU3ifw7448N2N94Rht7zTNZbw3q+i295ZeKrCLULPTHurG2+2myv8ATo4xqErXtus8Wm+T+86YUo2UaslScoycJS+20m0l5XSi+2vY5ZzkqjUXorOqv+nckoqS81JqyejsfOHjbwZKfFvivSrKCK61K18T65p91olnHrNuF020vXhsJrOTVYLbUZoNTtmjntIbu2ivkW5skMMt9eyG29WjVeFjTVROEXTcqda96dRuTjOMevutyj6xeljzatD2tSfs5xcua7g/isrOL9ZRSb7X6nu3w0n0L4b/AA+8S2HjDwnqfhn4g+JvCOp654U8T3Oq6BqWkXnhfV/EF3oWbbwlqkMupeHNUtdQ03V9LOpR3n2+OOMi90uwtYRqF/y4+mpTo1KSlVVfWEo25fcaUoJvXWSbd1vp3OjCylCFSM7U3COrvolzaO617feecW3w90zWNK1PxDp1/fTDS767srK1vTa3Muo6PqCafqGmfa7mB5IbeaytrucXuxGS4lurURuCkoTGWInFTp+y5YScZSjJ2cJLdpW1v52NIYdVWpwq+0ceZNJaWfZt3bXodL4J8D211rGvadqby3Msfh7V7jRINOkGoXk+s6ddxpBuit7mMTWtxB5n2eBTJdfZ7kOqiS0lA56k4Si781ktbK7fNpFLW1200dEY8k+Wo1ZwTine2jbnJ2/lirq3bvY63xf8O/EXh/UrjT4vC3iSGxs76208zvpd7b2keqKtm2pWyyCBI5lhvPtKWjwCP7VFGk8EzLKss3LyW1bXNHWSXR78r87WfzOiLi2uRNK630v5ry8/JmFc6pew3sxGlTRJDcSEtKJfNhktUTzIArW8ZgeNbYgM/wC9RQAYmYh4M5bOfeW3rYbqS97ZKN162/4ewyXWLS1uGT7izQqImuz50yGUWtxaxsXKCWWCG5eIOkZkkQDa4Down2LanOOuquvvMfbxXxaempu6DcnQtUi8QTJH9ngnt3vrZpI0LwtDu8qdRHKp+0QTCdWkQpLHNOSsYUs2FSVSceSn8Un30drdfmjqpz9nzNr3dOZ323tb119PmekaJrV/fahbFr4RxX13JbIs0FxLHDJYXBntZFvDChhEVsrPLNgoZJEcJcNjbyVI8vM38MLcz9b9PkzanJy5bu/Nf5WS277/AIH6M/sno8niHxbHeylpv7KV7mWEv9m32+pw2+CJNsnnzSb5BEGb5Nl8mwXrNL9ZwRf+0cbFyvbAys3pvUgednn8ChHtUlb/AMkPuQJEm5cHBVcCZAu5WJBVNyl238DKscYHzEnA/Tnu/U+be7HmLTESW4vsWcMaF/MupUgijC4YtvYKuxccbdxIJyQVBMuPNpt1F732Vd9vI+Jvib+31+yV8LtX1DQdY+IEeta5pytHe6b4XtLvXpILpZCr27zaZFcwJNCzYmjmuI2h480KxRD008sxlaHtKdGTh0m9FZ6pvya6nPVxuEoNRrYmnCpb+FGM6lS/+GC2vpfo2l1Pyu/aJ/4Kw+Ndbm1Lw18GfBo8C2Ru5rI+JfEh+2eIRsZPtHk6XGRbabeA5hRLg3sqndMWDDYPYwnD8HyTxdTm0jL2VNte80nrLdxSbTVuqPFxfECpz5MLTk3qvaVE426fC1dPZ2dmrNM/I7xV4j8XfEzxFfa/4q1rUvFGrHzpbrUvEV/NeTRxBDNO6farkJFaxRklLdFSFIw21iqsD9HTpUsNBxpRjTi7fDFXvstd+up85iKtbG15OpOdaUb3U5tQgkk7RhblS7dt77nnVzaQyTxeUsxjlVIAqIgWS4LJHmFBKqtHIzJ+782Rc7RxJsA6I1JqCT0l3v56b+RwThFySW0r6W25f+Cv1HR6PYo4klS4jtkZiBGqRwllYoVHzr5ju4KqmJGOecLGVDdSTja+v8y33v8A8ASpQi05P3YtO1uzTS++x6f4J8N2epan/berWUDWUc/nRW4jgnmvL2SUbFeOBT5hkYyGXaj7pg6kusTEcOJxEqcJKNR8yV5/3UtdO7cemm56uCoxqVfa1qa9mpPkSbfvzvyrvbW9/NXP7Tf+Cd/7MR/Z7+A9hca3YQ23jzx/LZ+K/GgWGGJ9OW4s400Xw0SyLKy6FYboblXDxrqtzqjQlUlXHxmKxDr1nJP3Emor1+0/Py2PrIRVFQpxSVl76XWT2X/buy77n3BbyrFdqjW2+KRwdygeWGZtwADNCmVyjFQVJYYznheU0ez9H+RcvLaK4jkWGO3L3AbM3yB03q2Dg+Y2QCMfKA2Cu5TyAmDaTa3TuvVWPH7jRJrzUtPeO2k0x9GjlsYGtZcW+pwNgG8ktoV2ltyqQZcSRHflwoamdalKMd4u6b1Sv2snfy/E6tdN8uOKN3dmHzAsoxw2GbzG5YYwFIKjDcEHObjPl6GLlc6hNAV4TMQVUrGRcrHvQibB3FzgSJFghtjAcMAQOr9q+y/EiU7W0MTVL3SLdlW0K/JEztMzFVVgW3u/nIFMaANIxR32jnPyk1kaRjJ/Fps138z+Un/gqj/wU8vPiRfeIf2dv2f9YFv8NNLkudL+I/jrSLwMPH0sLGO88P6Jc2sx8zwTC4eK/uFO3xPPFLFGj6DGG1f7PJcqT9njMVG0171Gi9bJ3tOa73SsrdH3PkeIM7a5sDhnfeNetFvV6e5Tla9mr8z80fz7W8322aUKXXbuk4QrCgVgwdNmGDAB+AoK5wFL8j6s+I5+fZuVvnYknmuGQRkPumdYQxBil+UKQxwhGW27WIzuH+sXnaQCurzJKnluE+RimyQFjsG3c5VWADKSw3FGI+bA4Viye6v+A02tU7dCC6umd4/OhWIqvlebEpkaUFTvdmlZ13Eybh/qwcjy8BcsRioppbN3Xl5CnNyabWqSj626+rKDzTNKI0ZjJIfOKOViYFfmPL7gA/GMELuGfQUzO8v5rf16/iSwXLrMTO7o/l/ekLfeMgDYKMZGxzHu79hwSAqMpK2uvcjlu5jtBkfyQThjFHIQpwNyMsoZizfMNxQDb/EQQC0d7e81vfo1Z/g7Ck5tu8r30d1e6as191/Tfofdv7GP7fXxR/ZM1sWDXU/i/wCEV9eQz+J/h7qNySbdJ5ooZ9W8Hz3EhGj64I9ssiKE0/VDb7NStm2w3Vt5GZ5Jh8yhHkjGjiY35KqWs202oT2upbJ9G0e/kfEWJyupKjVc6+AXLzUbKVSm+VJTpzesYRTvKmvdesvi0P6p/g38c/hp+0h4HsfH/wAMPEdnr+j33lw3WmNcRQa7oGoSoryaT4i0xXa60zUrYkHyWL21zG0d3ZXd1aSwXEn5visLXwdeeHxEOSrTlaS3XdNPzTTP1TC4yhjaNPEYacatKorxkundNdJRacX0uj2JbSWFTEGV9jIY/lJZSUJYM27K7mUkqQ6kcgIOa5/zOp6L8TVktWGk6mLkyGB9JvInhWZYSYVtZvMhSWQeWheP5VeZjGrYYk85wxL/ANmxD/6cVf8A03IVJ81ak9v3lNf+To+X9N0/TbwkN566ZPp5urWzku4xHb2K7JbeKGXT20+Jbk3t5FCftJYzLNDdyCeW4Ny385e1nS9yKjaPVrXXrfpvp5n6423KemqnJLXfXTT1f3F4aWwvIobCaS8a5thqLTLKiLeahLA7/Zbh4pJle3+wxaqRMbF3XUXae5BuVn1mXty+rzY/BObd/reGskr6e2h19Tmxt/qWM5kk/q2I0Wt/3Uv+CfzZ+HdVgtLrWore6W8lutYbyxFb28Exe3nuhcWV2PMS5njlOy4CmVrW3k05HEJt8wj+jc3w06uKVScEuV14qzbvzqldp+XLts776a/huT1qNLCuFGs6nP7GpNRjeUJJ1P4kb2TknaLv9l2WyPr6XWLHSbTwZqGneH/EFoutafpV9rR1xZr6a71O3hsbGC7T/X30kU7xxRw3Ss8kbQPfGbOpzaifzXOqEMwlUdGVOliKa9l7CL/dK20qKVryk3aasrJJttvT9By6o8FSp+1pVnQk4cuJqRTrOU20o1vebsre6+Z6t6I7W08RQypqEaXN7DbWLZ1GxeXe6xxXlkqRTwW93FZxo8Lrp32W5TzDmJXWJ1jYfL/Va1CK5lzJNx5vhvLlkmra7X7+R7iq0qspR57Tsna1/dTWt7ry9Pzvx+N9Gddd8PJ9vkgsNGa8xqEGr3qG2u/tiFIsyTu73MpWFA7pFbNmGSKOBbo3fRQwNWdKjVnCTg6lSnGaeidKMElOPWDU31VnFb3uuWvi6NOpVhdOaXNKN7aTXNFLe7a6aadTg7TxjPBq2iWktw4/s7w+t3qqalbLHGkV1D9o+yahZILiK9NpLFeLFFLZ3FpIl1HYXEfkKkVvvicE6dOEqaUasqnxQ1p8qlZ22tzdI6pK+rsmc9PEwq+79lx0bVpU5pX1XVpJp6+Z4vo1hea35R1PUktNPvJo7jNqLS5u724tFS3nkg01ruCaFZXbb51xy6NAolv0EBXsrTo0FJRpSnUtySkvdhRUto3s+Zu21ktDkpxliHd1Ukpc3K/ilZ7qN17r73duzPvq+8X/AA+0OTwfLrUULzz3NhbpYvBd3Goz+E7zQruwWe80zTSNNh+2XFvqU95BBGJIdQu0017G7juEntfHhTspzkpNJ3S5+WDu9OaNnzNdG3pvbQ9CXIpwS+Ozvzava/ufyra61vqepySeAPDniZdbij0iA6q1o/hs3psRpL6JJBDp93PoOn22nXFlDc6dd2QjMMkMkumXkF7d6dcQ2t7HbxYq3N7ZU4RXTntJO6cHyxsua3e65XrrbVS5JXg5ST0+B8slazVmr2Vt+6ujjL6HSF0S2i8Sa9bWmr6GLm31G/kOlaNNreh2VzqtjaQatpVpoNnvm0V7OO+tdEnEUOuanBcwazaXGnFpml+yknTnHnck/ZKLjBu9+dS5moveVryVtLXsk6lzR5Zc9otrTlvpHTfm1vbey3PJ/HvgLxPqOu3+q/D/AFx0j0bR/Gvg290y18QeJNSuNHfwLFZanqi6A3nXyXuleL1ktytmf7PsrnxZqWt2cUeleFxbWdr24KvCNPkrKNCrTlFpynFKUY+7SjUlBzjZU+VJ3l0Vk7o461PVygnKFSTbdubld7vkjdWu73d9dX3NnxB4W8MPpHh2yhtbW1h1LxH4Z8KXdpetfa1b+GtR0jwLDp91HcWNrawahZ29pqepXN1fXljqvirRTrElhPFZ3Cz3UELxFD2tVV6VShR5pck5KqpxUan/AC853Ttpu04O/UpVOWUYyhNpxk4Ky5nOPRR6t9Pe6CeJPhzZeI7zxJ4f0LU/CH2fSx8SdNk0/WvDdtd68tz4a8V6ygl0jXH1LSPFWnWuoRaj4a1TQbixvrDTXmh8XL4wA0+wkvfE3Rhn9V9tQeK9rUVRc8XCi6F4KLp+0mqSlyzldQikvaPmipQ3WFVLEKnOUHBNJKbl70G5tSjay1atZ3000epwifBbTJbp7XTvFcd/4fNx4O0e9D2d9d6uniDXLXw/bXFvdaXqGn6fJPaaddXusC8ufMXxFd2kUt2dLsbFINTO2Kq88nKjNqpKmpOEpfDLVXpLrDROEfdvK6ur3CjScU/aKKtO1OV+Xm0jbm06y+1q7dNDci0HT/C+leONUm1O18RXRsLSPV7u10TRtLm8PjWJ7LwXcWeh6bp2qS2to+np4wv2sNd1DR9l3NDZmXT7CaTxDoNxyUIqrUi6UJTw8VOdecqK+GlySxNL49FU5qclPXk9l8M+fTStLlptvlc2+SlGLulKWnMpWWsr2tbSyd3seqaT4P8AAfibVbHQdas7XWPE2t2um6q6a348udO06DzrPwlNqWnxeJ9MsNdli13Xv7bawks9Ju306AiS1TXtVkv5rfTfcoRcXRVKlBRc4z99c8Y01PnjLlsk29lqrb67Hm1rWvOo3bR6Wkmn7yU73smraLXsitJ8OvBepwaWh+FvxC0qXV9emuPhdqdrZ+KtP8PeHwsQksrlND1rw4I7Y6brVxpieI7M6dPaSaZqtpJbadFZQeD9NuejDxrLmlU9qovnpVJe1bjWu1yxjLlTWzbdny9LnLVdLSKcYv3Kiagl7yTtdJ68t3bVb9DkdWbwnZ3WuXMXhvU77TvClpZeFNMtLzVdL8SaLa3Hh5tS0KK90bVda/4SjUfC3h2bVfD+pf26IPFMumahfzyNNr9pcC0vwYx4lyUHOblXlKUlFuHtJOFGbb+LT95Zff1sij9WmpVOW/s4wjSl/d966+X66bHb+GvEHinwxqfiDXrrw5PpXgLxJrA8HfF3wroEGkqLr4df2JokvidbofD3RJdATUfAkt3p+pWfiXUrvTPFltda5ZeHru/1+a58U6vZYp3o16VScqcuSlCrKP8Ay8mqjqQbWlublcUru2ruzWXxKpFKzdXlg3bl51C9pWd/g7I6HTPjV8V9O8Rad8PLDT9S0PwrfeONUtdI0fWNNuPBuh6NZa34V8X+CNIutQNhZ3EPhe78D6B4huNKsNN0LR54b2LSr7UZPMfwxayXnVQxOIqzpRWIrRpwlVTjUi5U6dSrh69CCk+dcyTrKeyvy8tlzXWdWhCEZp06Uqjg0pQdm4v4rrleii/5tfJ6r0S8+NPjzWf2nPhH+1PL8W7HU/C/gKfWofBnwT8S634o1vUfC3iTxpYReC/jDoVsdPjkub2xHiTxDfnw61pdardxW48N+FvBvhzxM3h618MXn0s+IG8RapTxH1mhUjKm52avZqfJK3u0ZtvklrZON46njxyhKEqkJ0pUMTGanGELTsvdp3958ziktNG2uh5l8T/ih4g1/V/Cml+I/iz4H0az+CWhfEmz8D6Hb6DfahoWneHPF+h6R4Fg8I3fiWLwppourCw8LWF/psi61oUnimHxPbWdmII4721ubXzKeNxsoTwdWUJKFShVwzq06c1D2VWnOcfZuFGrVpWTpxld0uZwqc8nGEZ9tTC0IzVenGcHKnONaEnf2rnBx5np7ji2nb3trX6nsPwc/wCCkXj/AMA/B3RrKC98C/E3xDoehQ2dvBrVt4q0PxnovhO21nxR4nsrHXryyePRL+DQvAGmPbaLNp0utW2jatK8YuPEFncCwi7IZ/jcBSpYXD0Vip0o1KEKlaD9qqdOUYxhGpRlTvTpqCVFVITnCOjqSu28P7Kw+JcqlacKcJ8tRwjLl5p1k5zlKy+KTu2+997knxG/b5+LXxc01/hZ4k+IXgj4bXmh6xo9n4g1TTdH0KzfxhfappepjVNAur74l+LpNA0HTpdLkvtAjgtvENn4hn19V1BdUi0FrlrLOtnuZ5nQo4epToSpc1au+al++tSXsNKkm5xt8bvzX+G/2h0ssy/CYipVoyqKThRgv3jnBa9I2Wj6PS2m589+Edc8KeFJbrwJ4J+IXjbwve6L/bUthqfhTxDDfm8Q+D/Bej3/AIltYfhtJYaHJbaAdN0u30Ox1Oaa7vr3w3481uw1eLW/EN74WXwKzhTjFxc7c0nCqp2mqrvGSvZ6cjcX3joezGKmnBtSas5U2lbke0m77p6pWvdLU85106B4S8NyacV8aano2q+LfDMXhC/i0vQdetbHVPF+iabqGpX0Md9o7+Kk17U9HubWaO8sIbGW51NtJ1ewOnalqgn8OZUaFevUnVUP3tOn7VNvl9pTt7Jyej53Faa2ta/Sw5yw9GNOCcnTqPlbvzSpz5r8t2vcT0ls7xfL1ueQalrGmfE7VraDWdC1bSNb+JGiW13rms38et+IodT03S9Z0vxtL4vmTwp4U0W58QapCmh+LrLXdaW0vBq93aw6pPrMdxNLf2GzhVpVJVqE7yp1K9KpNRt71SnHC8tuZ/Yje/nbo2558PVhCnUSjKcadVRX8qUasZLbVNJdLu8tHodr4qPwe03UvEfhzxn8NNe8OQJaSXlt4Ying021aS20/VdL0I6z9pm8Lajca62raj4M/tzQdFutMm8QXegS2VzrVj4pvfE8F314fC14Q9vKcISjS9hShGahU5+Xmk6knCajGFBqorwmpJ8uluY5a9Wk5cjhanKSqTa95txfve7pfma76eZU8ZeHL3Sr/wAIXen/AAs0bxRcmw1m+m0HSbT4cXj3On/D7w54jtNfuJo28Fy6Qmv6RpOoXVvqN5qOjtcapdf8ITrXhvS9V1ey0m6tscFze/P63OEUoxq1ZKN5qUmpUVUh7O8VF3Xua8z7lYqEOaKjQjKfNKpBOaqJcii4zUeWNql09L6Wjqddc6x8Mn1f4q+NfCvg/WvAMWh6rrdrqHhk+CdO06TWLm68Q+HtE1a/ubkQzad4eufDj28E3iHwtdJa6DeeIL+0stL0vSrTW7w6aZjh68k8PVqOUo06SpP2lWacfaTleKU6cIzipcybjPpe6skYWpRp3qQpJqftOecaSpv3YJyvLmk+Vp2t8zudC+KvjDw54ckt7e18TeJfDGtaFe2158Qte8N6lrGr6PNrVn4Xnl8cW10PE3j7S/DOunwz4c1DR9L0PTdceG3fwo9+dC0fxBpMEsGFbmc684wVSHI6FGVR8/s3WqwnLlTS1Tuk9Fd36WN6KipUaV/Zy56lScYq8nBx1TkndxcVqrJbvqad18avHFv4Wjv7Dxb4ghu9IvNY0e4s5lv9fFwPGF4t3Y6T4d8Jtq+sQ2dtZySQy2mt29hM9tqGoW82q3ep32n6NJHx0IupRgnOXPSqTlq+SnprZu7102s3Y66soKr7RJqnJKL6tNK1tUk9Pz7HIa/q934e+FlxaapqPhDWINd8ReItHsPFH2nVbdPDkng6x0S4t9Kg0rXNP0KTTrfXbHxDdSeLU1Kwv7HV76x8KS6vLqd/4V1fQz3VPfjQnyU5urK05Rd+V6WcHb3Ot0r3tq1bXljNQdVKc4xhHmipQ5dtLL3nvfe2nmcfH8S7Txbe+EdUsv7E8SQXt1H8PNGisdKWyXQrLUNV0/StFubU+MPC8fhfw1opFpq+reHLm/W/u9Fn0/T3s9P8F6vbaN4k0lvDVFUxUK0+SdKPs4UeW6VScIVJQ5uZW+JK6i72vbWxm8RSnCnUhFcspKM6l+/wvlt0tLS/Xc7nX/HLfDTxz4g0zVReaPolrpNhpPiG60gatDrLajoInn1nwvJqXgHWPCGn6vqtl4jt7S7ur+9uJLpprabX4LTVNB1OMXfGqM/bJU1Kbi2m3K0Yx05Ixjb3be9ffmutEkdHtIJLmlypxUo3XNJ9HeXu3tZW00v01L/xS+Jvw+v/AAb4w1/w/qnhrStc1K4mjg8O+Gp9Y8NWMet6dqPhTStKil0iDxfqc2pWcvhuTxTO3iLULm40q5vLjWJI7HT7jWLi61/ohhqdeSlJTi1OUZUqfvSlZKzv7qeuytv1MatZwg+XlSjJcs5S5bubs7R5Xbl0fxddjjPCuqaB4g+Cut+IvElx4Z/trSvGD6l4i8QXPhy7mTGmaNe69ZaZHrGkSaZ4k01NR0/wNdJhBq/g3S7bxGk66MNZj0XUNG3qUY+1qUY09KipqhGMF7WKbjCV9ffknq1dJ73RhCvL2SqOpzOl7V4h2spON5x5pN+7GyS5tfQ8h+JipoGg+BfEPhzXp724u/GaeF5tNt7yTTdA1Wz0rRdIvbP7Bq+nwaZriWSvqs0dxNqVzeRaruX+zJ3sNEWKMyyjDEUsXHFYZx9nhmniHSkpUnz0+WLpQU71U/cdTmitW3q1FrGVKtGrh6mHnzxqVHaC3mvf1jV1tFr3lHkellra5zXxI8TXCXvgnxNBb6dpUTrFDYQad/ptprdzrR1e9v8AUWeOZNR/t2HxPbpe3MU0UOl6NqtwbXTVm0gWEdp2YTBUqlDFUKnPNuEqvVVcNOjF+/Nys1TmnKNNNRclJTag48r5cViKtOpQqRUIPmcW5O6qQnepy8mn7y8I2lfZPRXPP/DXxW8fJqqy27W1lHeahpk0mltFA2jaidMml0qK4n024WDSJre0ht7yxjg+ymQ2z6nb3csjXT3FwY7LMLhYKVBus6dKDlK96avRhUkmm31lZK/2W9L6PDZnWnKbkvZc9RpRau1GT6fDytJru1t3PrfxH4/1zS9c+NOq6TrWlaTpV/4f+HH2TTrCKLRYNEWw+JPhDV57XTvssctyZbHxJquvQyS2Myxy3lw2s2q2gRFtvGnGnWhTjGnK8qWLk/ZtqLcZRknGnZpWaT0k9VzX1seo5rmqyTjGMVh4801eTVS89Z36crhs9Hrtr5B+0t8Sbj4gfF/xD4ttL+8TSEi8POLazuYbkWlheAyMkcIvBf3HnO1xeXkV20/2f7Ve2TJHbRtGerDUHPD0lKDdap7aCqV5OTcI04w5Z6bRVS8ddoJdbrnr1r4lxi2oQjh0vZvmb55Sk+V+7tKDv/ie1tfNvG/hbxd/ws3xBqmu+GfG3hmXW/EUvimGHXPDc2m3kNn/AMTS73COaJ7c6Q91BN9guHhuNK/s2CSMSfZIAz9dScI4ONOf1OM1gJUXT57yc6y5oztyK1ozUUv+379Dl5Zuv7RSxHLGuq6bbin7F83K97czhy82u+z2O0tPCb+NPhmPGA0+Sy1S2vrvTIbmymd7rULF5Iro6dcWstykwVn1rcfEKQXzxzWyW+oXMst9AJfMm3hcXUw6/ewVWndSvUSnGMU5Qi7ar3la+u17HdGksThY1X7lS0nemuVySlJcknre+nvNfJnbfD3w1Zaf8FE8YM+uXWuX3xH0PwhZafLeTT6H58uj+M5ru90+zj07TguoStpWl2xMTtNI9u8rgRAQRRmK53VqR3o1KTjaHs1KnVvzupHmlzt8v7uTa5NdGaYK9OFN2fNUc4yjN8/JZpe67R11unZeh1Dm2Txx4n0DQopdbl0i18U6XqGqrpk0MFxpMUJ1XVNSv42uERHs7SC9+3SwK3kXMUjQxSxXsIh857W3clolvbaTa6Ritb311VtDtco+0qRcbune0r72Ta0s7fez2b4SeAfip4jbxv4U8C+NdJsU0W/0W51mC8uoo4tTPidLN9F/svz9LuYRrcjs0AL6hYmfyLaP7RajZK10KE6spU4uKfK2nN8vM9UoJWd5OysvNEzrKDldzjGEuWVoqUWrJuTd1bR7WeiTvrp454n+FfxD0O61vQNc025sfEn/ABJDfaX9oM00b+I7W8v7G2nWEsgvUFsYmso3ivd0aRRDadkeNSnKg06sZwtJKUJrkqR12lH3lFyVnFpyvGSlbWwr/WI2pv3ub3b9VpaV9Pu/E8W1nw1b39hLqpnH9q2WtRWc8YuLlbtZGjee3dLKWYROxgjuIW8sFt1rb2zQuzW8LbYXFzw85RUYTpSjPmjJe9GMne7nrzWem0fU5p4dVKTkp8lWMnGT5b630e8fnqd/aw3emXqwazayX1lqujKmm2Ukyuk01zbypHqZOnSyyIIFjmmt3BXybqEW0hS6jynFJQ5b03adKp7WWl+WL363dvl8jq9+m7TvOnVpJRvpzSnqo9bWte+vTRWPoDwZ4cksvsF9qNra2CzXtwt3p9uqm90MWk32O6GrWVrKbu3iuZJLbYkqsrWYjnjjaNYFHnVG76ynP+/J6y9Fb3bervdbWO3D0+SMXy8tr6Xve9utla3p1P0A/ZjvpbjxbqWi2+j63G03hO/1iPWWso28P3Vrb+IbKxs7ePWBeo76k/mNd/YG015ktgl1JNZwPb28/wBXwHTX13MavPBtYX2fsk/3n8SGvL6va+ttzz8+lalSjyyVpvWS5b35dOuqPsyW6TT7We81CSGxt9PjlmuZ7ueKOCKFF3tK7yMPK+RC3zNg4OAB0/T3u/Vnzx/Nt/wUW/4KB6l8U/EV/wDBf4Pa5f6f8O9Lnk03xR4k0i/Nu/izVbWUi40+0vrVxIuhWMZAf7PM0eqv8gYWRWS++lynLNI4vFRi3JJ4alNXfs3aXtGr6x0StZfEteh8tnGbckpYHBznHmfLisTCfLUbV70aE0nZJ+5Vl9lp07NPmX48LHEkkxEksVm/mSpI0BztwySxxyBHaII4ZZAJAMYMjR7lNfSuV4qPKo2t8KtFWVrRj0Wuiu7LQ+Ujyqc7vliubldr81pJNb6WenW5DJqjXMjQiY+XAvl+TJJsLSom+II28bkcTzGMrDujJZUDfMy37KLSa0drt2779geI52l0irJeml9v67s0Ir8PCZBFbuXaQyRsVRwq4McMBjYqQpw53P5vLZ+UkSZSVnbs/wAiue0ea17q1r99NzPWKWNlEkaPEWEkTMzKtqDPtMnkpE0pBAfLSNHhi/mRqB89tXjz37afhv1+4ypxd1Jq615Xf4d0/W7v23ub2k6Y2t3sdlaxyJbme3Se7hZQxRwdoUvHADNIwVVE0nKyYbdHuIyqSVOKfNack+VW31aet+yb2OqjSlWqcijeKa5n8rpW83Zb+fkfrJ/wTi+BZ+L37VHw60h9Pubzwr8Npn+IXiySVGbTYLbSRG/hzT51bfZs+oeIjYgwE/vYLa/li8+NS1fO5jXccPOXNadSShF79bt9OkWreZ9Tg6TjUUrSUaULtc/u87XLGPLbT4ue+uqta2p/Y1FHJECoKPHgK0bqjMxUFgOV+QAknKkNnbh8EgfNL8W22/Nnb5vd6t931ZzWtO0PnzylIoYYmmmlTenyKzEk8OjSbWCLglyQMyL2aNYK6t3f+SPN28V6nd6jptp4fiS80i4t3mvyZj9ss7rzERYhb7l3s4Z2LO0aKFPLMSKDb2cUm5u0ldpW8tPxudpI0u4GSAM7YLfu2LiNMYUkucorAP5isxY/xYJV2ZmppdhLdyRygJGgZgRK6xj5edzb5YyucfvMbtp3NsxyqJlK2lty94h1E2KGzt2Dgbyz5YiN1xgwhGyu3+A52uzABQqihDpRvfpt59/u2P5QP+Cpn/BT++8T6l4m/Zm/Z78U/ZfDUU13oXxQ+IWiSeZL4k/d+RqHgvw1f7A9toCP59p4i1uymT+3z52lWU40QXUms/X5Jkl/Z47GU1Z+9h6Ute/vzV7fy2Vn1sz5fiDPPZ82Bwc7VLuOIrR05LWXs6bt717vml7tmlo+n8/KXupTQnRRNdTWLO88dgswFs8xRITOkUbvaiZ0SKG5lVFlkEUSu74Qr9RKnGM1US9/+b07elz4+nOc17KzdP8Alv8AD+HX7xt/ZPpKrAJ7dZd6vcbIpUlj+UZHnPEJV8p2ZXgJVQUUfwqRdOcaqvKO21pfjsKpF0EoKXvX1XLay6dXuYNxJKkrH7SJwplCh7dopNrP+6lDSBpEkaPBVD5hwMDKHNacsF8MWn630+5HPeTesrrtbr943dIISbjcxBHkSmdDtcgMSQy+cq4PyhXQNlieMKzJbkk246LZ33/DtruYyThkwZEM6kqFKsxZG/dsuT8qsAysCwVv+eYRwGoITuk9rpP0vqUJJXSQ7H4TC/fYuA2Qx3sR1ZlwgI245O5RnVU7pO+/l/wSHUs2rbef/AHyi6EQlX97btL5KykEoZBhyvzIAHAkBwDvyDyQcsRUVNLn95X923l69tQk24XcbReilfeSesbW6LW5WM0/l7Hl8sKCDDHjbtLZZtuCQPmYkIVJzjJ5rXljfmt73f5W/Iz5pW5b+72t89799dh5jmaDfFtjjXAkAaRwS3KBvMdyHILkhAFYjhVIO6ef3+S3zv5X2sHLK3NbTv8Ah+Z7b8Cvj38VP2b/ABjpnxD+FXix9H1ZGWPVNLKyXOj67p0M2f7K8R6XOEstS06fLPCoeWeykc3VlNYXyxSrx43BYfMISo16Kk4r3ZxfLUTkt4ys2nG+/ZW66ejl2ZYzKqscRhKrXO17Sl8UJxi37tSOyUrb2lrZ2ex/Vd+xd/wUX+E37VdjZeGdT/s/4d/GNo0iu/Aurag/2TxBcQKFuLzwXqt2UTVYZ8GeTQ2P9tWSCaPytQt4G1F/zfNcixeWtzt7fBpuMK9JOXKteVVFf3f7z5nZa2Z+q5Vn+DzeKs/q+K5bvCVH7ztbndB2j7SEN5PlhyprRn6OXtv5ejakZHVEGmXyTqT+7SH7NKZWBG9nKgHCoPm5BUsa+bxd/quJS3+r1vv9nL8z3qOlWk/+nkNP+3kfKGlavBLdxaRb/wDCSXv2/T8W0llNZxtBbzNZyGFH1ORprO3l0R5bN73zbKOHUftq2loIJJhD/O0+aK5rJP3U4v3lJKMeW+2ild2a97bQ/XmrSnre85P8f+ASaqljpCTNrUt7a3EH9j2cd4j23nTtpmo6eZdQE2orfhvPjtJwRZLEY4riOT7XDcRyajcdOWNzzDBJRf8AveHbd9F++hpFW0Vumvmzlxv+5Yv/ALBcR/6amfy92+p6l/bt/Daqk8ttrVyTOzxzwiac3Jz51kLeSIxq0FyLeSaAySSeUksl1LGX/qTMqFL2lSpOVud1YRVr2bUOSPxLq3rpp0P52wGIqqNKnGPO6So1eam+f3nH2kqjVly2Ukkm3ez1VrP7yto7LxJ4R0JpdU1O51LSbPWNSt/tM0Pn30enLDdva26XF7Iq2wllW+juDGROljdRvNJM927fmeJoRlWxFJUZUZ0MHUqQpLWlOKcUnCVlyuTk7rllblW9z9Nw9X2tHCyVeeIjUxEabnP3JRnaUmnTvJ6Jb8yvdaKxf0ay0sXdnqwR7qNBPLeyz38ax/ZtLvbC7tbBPJKebrDyXEkaWy/bPslnb+bPDGln9pHzM6NZ0WmqdOipNR5vdlz66NO+lr69d0j3FOn7XT2k6jhacot1IQ2ahsle1n3srW6lLU9Bklt9RtpLbU2jkeAT3LJD9gNrZWx8qxk1G7TzLWzMs96kMjzCYyqLSOXebhZ4w/NBxdKpDmpU7Xg5SheU6fNdQhOSqRi5XbVn717XsRXjBxcainyuXvKUeX3dbSvd68/J7tuu+ham8G61qGlaxqXhrVfCvijw/oVnb6Nrl5fXFvout3k1vb6v4m1rU9Oj1FNKvJLSaeyvtO02aYS6rqFlfyWcEN5dTLJH69eEJUPbp02oydGL53TbdSXPTl7OUbtyhBvmbTV7Na6eZCM41fZpzcG1Unem23yQlCpGDurpSlZK3Z6WPn2aG0aNL/R3nt40mtGtLTUbaWG5udPnn1eXz2kjEVvBcWiRWFlNEYIjc3EqSRQhnkgWY89q1OrazU7Narnvpba99db6nMkk4zgm4p8yjJcslHW3MtbNK3Mu9+x9EXfhm7+KcMvjnTbyGyutF8IaTFZ2d/PbW51NvCNtb2uoy2902p2s/nDTJJbu2jtLS+lubm3XTYimEmHjOpKHPg6nvK0pOe1lO6XuWa93R35tfI9G0asVioR952hy3/l3fN+lunmWda+KT6z4Q8KeF/EQ1GA+GjqttozxRPdf2Suvsl82otdC6gaTUVkkVRHJPbC2Gn2Vs7XYs5WbBUKkk/Zyp1aFKEnCm5ezc1yydWL+Pl+30fR2LdWMacpNck2ore9tYx30veK26X3OQ8SfFS1v/CF62seHIp9Z0qy8NLpuu6dH/Za6TqlpqGo3M2ravbS3Fze65J4k0JL+e71Dzl/5B9lJd2jW9nZSaf7GGy329eOE5acITaw8XunCc1NxUrx1U238uXrc8/EYtUoupGU5SUlOXK9I2jyr3NebS0nqu+p3vhj4uaDPpPh62kt/Dx8Qx6Pd6pcX2rWGqW+lavqOlW+o6R4U0nxLo9lJeWXiAXGu2lqIdRutJ0zTis19L4guNal1SeG34o5dVwtKpKpSp04wxkaCqpe2/cyi5e8vc5Uo2Sd3pZ9bHSsZSqRg6bcpVKSqcr92TlopJrXd3kn26dS/pFv4y1++8QeG/EMk2k+GLbU9YvYNS1RdI0IXvivQNJgj0C88Vxzy2kekHxzfx6TdR6jrE6rLDLPqU194nbQiYdcXRweGlTnGrBqrB0aUviadVWhJRuuanB3dXVezW7d9Mqbr1U7U7RjJy3vdXu1sjD+J2v8Aj34daMJfE0g0GLULHwz478KeNvDthr8+paKuq2/2VNGvdaguNE0a8eJNH02xmiU31mt5YmbT57G21/UV1XswGX/WMVhZYPB0sS5T9nXaq0qS5adGjGcqbm7qtKK5l7r5Xy2cmrEYnEOjRq/WKs6XLGE6c1T51dOVov342s0nfWye2iOc1DxF4attH1Xxh4S1/TvFjSaj4d17SrS48H6xb6l4nL2/irTZ9P1rw9pWp2Gg+DtR0fQNGtdWnsv7T8T6ZNeu8/hzxHIb1Q3o4jBYWnj3hHVrwlRiqPJNUsNSoUXUhGcvbRWLlVm6mKhTvFU5e9FximlzcNOrWlh1XUacue9WM4fv6lWpHe9P3OR8kYe7zTvffXSCS28QeJp/ilq9peF9V0G10XUxH4kTRr3WTHrGhanZ65pjaMhbwjb6Nf8AjLxTpOiNbXyS+I9K1DWtLutM06y1JNQtU68D9VwzoUqNOLjO8q9WEJSjGk6s6UpurONL2lRqL2hFW5feOfEVa9f285tc9PllTjJ2qSlyxfIqW8IxtzX5pXcpK2l366ml/EOw8LJ8VLzUp/C/hTTfEWmaj4ktY9G8X2+gWXiPxLafCnWvC9tpK61o2m20U+k6tZLqvhuxlW/trA2cVxaTa5ZwxNb3JRdKpHB4WUqkI/V6VSCqUqjSlJptwn73OnzWautru5lzcvL7etKEZRjKspe8o36x+HlXS2ve62GXvxG1a48I6Lq2ka7q/wAMdPSbWPiB4AtINHuLvwf4o1Dwqvh3wpqGqS+INHtZNOt7rSdR8Pate+LNf8RQ2NxareeFZb281tZdOutPnDYPn5lWo1rSnRhNRjCNVVa0+RN+0qR5ObWVkpX5LXW7vFV5NR9k4tRjUlFydualDlWlRp+09ndXfKvi22tf+D/gXS10/wACat4q1rXfCOuNpXjbRNHvje3Wq6No2r2/jfSPD3hvxfYaP4W8S6Np8OsaX4v+IHhO4Wx1DVrPRNXsZtRku7e0t7ez1nxBWLq04VatSFKjiIU69KrWqQ0aioKao0p2fLTo+0airP4r6XsTRpz5FCb9jVdPkpxac48y2m4+5zcvNpG63fvHBQ6J4j8B/EOx+CHxHOtfD3RdfTU/GCeOb0X8dvc/Drxv4Q0HSrLVPE+h5s5r2S0l0OMaWLzXbGXRvFzaxFaW0OvalHI/VVwylgaeOoxjKpT+rwxUFTwlaTqzlP2kIunF2tGK1kve6LQ5qVS2KqYOvJwU1iJ06vtZ04twjTcZzUHHq9E5PXZ6nzt/b9rd+NfiNq3xB1+8sdP2Pf6QvhrQBdaTrmkaRr9xcwajoKa/qV5faLoiPpED2WpJp+v3V1bQNYaurwtrMkvq1qSqYfArBYanXdVyafJTj7KUrwqQc4U4uo4x15Wo22stzhhWaxOJWLrezjGKs/3lT20Ye9B+/VajeStom+t+h1x+P0fxK+MHhDy49a1zwHrurfC+LxXofiHR9j67qDeHPDKePJX0zw7bpDc2mq+MPD+o64JtGk+2an4q0608XXUd7qGkxC2yq5dUwVGrOt7L21KhVmpKrTt7Oj7tDDuMZzlCUIVK1RuUdL8jimk3rTzCOMqRjTc1TlOEZRnCpG75HOc4ucIwklUj7NKLd1NTTtGz6rRLj4f/AAw+L/h+L4u/DvxBoUl9Hf6xqnh3xD4b1SePUfDPiSx09/CV9cPd3Ftdappni2x1xmuZLXRfB9mdW8QzNfvNYWcrRT7DG+xp16bp1aFONKEJTfs3Vm6Td6afP8LV4yTlzJN2V9NPa4dV5Qm3SqynWnJL3lRftOVc/wAPPCUW7v3LO271LXhnx/8ABLwHqWvarpFnp3iGa68DXF5Z2GmeGLy41AeLNZ+IsWn3twkH2fW9Cn8Pf2DJb+GbT+05PCml6fLaS6jo3hWLWtZtYZuJ4bG46NCWLpO1KVSFSpiayw9P2kebkipKjSrTl7FwqprnpSjOXvvljKXXCvhMHKvGlOE41IU5Rhhoc79/WSk+b3eZ2fWzSWt7npfjr4bNq/wT1C98MaX4cinXxj4AmuvET+I9a099e8Y/FHQJLya31jwxqWky6rY6h4ej121/tFrXy9Ba41kyCPUdI0yeSHHCUoyxEqtevCrHDUv3vsr1JuNO/LGjFzcq3L0fMuZdh4iXLhvZ0aU6cqlRcsqvurnqNWTetn2Wt9CS5+CVj8I/D/hLxB8TfFC6PB8WvA0zW4vtYOg68+s+E/ifZXEviExwWWp6L4h0qUr4YvYrCXxvosuqo6a7H4l0gS6Zd65hUlUr0ozp0K08PKpWVD2MPaOHPCUHKS91pvmalD7DuuZ2K5Y0pqNWvQjW9lT9tKc1BTUJqUYx3vypRu79NIqx5zc6raan4x8X+DPFnizw1o3ie/8AGfifxHqHiiSaXxP4d8V6Vr/h+11fRdXbWr3W0XU1udc8N6B4j8O2Gq6cmnW3hu9vpG+0rbzWa9OLio0KOJVLEVqf+z4SNWDlCdKqpOlOPJFuU8PJ1ZRaVSH+0Jq7u0ZUakliKmHqVMNTklVxPs3y1YVKbhCdOXNJKKxF6UXdwly4eW3u3fiFv8UvGPhbxdqHhuXU9U8ZxWfiG/HhnwTDpFteaRr3hrx5NZL4gs7HUIbK50K2vNVg0630ZtF1zwtf6fC1rd6eY7bVNNtrQ+3SoUKuCwONouGCo+xrVKmIxEnCtSxmDXPO+FnKU5U6dF05+1eI99zSUIpq3m1sRVhisTh6yni6qrUY04UoqVB4avKUZT+swSgqlGa5/YKjeUYtOpFrmfJL4903WbjwXoWoi7mbRPGmnWtv4wS01LULuTwlY3lxbwaHo3hi+uLLTphq2veFZ/EkelXVvaalfaxq0MTvcXTPHc61sBWw9HGxtzU54ad8JCpTnTjjX9Sji37f2PPD2dLGTjNpPm9l9j2loc1DMKNeph4yj7Jxr019acainOjT+uzp0VTVSMJ8lbBuV9L+15eW8OaeponxI1Hwz4+1iLVdfl8UaFpWjfEjSrXxhrGhtFrfi3wz430i70+ex1aP+2dR1LQNVuzq66Zr1rYavdTWEmoXGmS3WoRN9qfLG4CnLLY1sBF0JVK2GnPDwqWWHqQVOnUqQUYxlKlNQi1GpJ0k4zvTmnJPow+OrRx8oYucKns6WJVGo4tOrSnzT9nC0rxqQ52kk23Jp3TemT8PfHH2DxVq0mta5fXVteah4r1VtFutaew0FNWvNPuYP7Y1eHUZ7aztZyk0N/NAJoI7mC2ksYpEt57EWrzXL5VMJR9jhk50fq8J13QjCvZTc1Tjy2UlKU24ztfnk9Gkrzl+LpuvVlVqe7NVZKi6k3DnkvZyqyc3NwnCEYXjrdRW257v8M/2n/GGj/C/4pJNrTf2rb2lhoeiCTQdGs9Xt7+y1+ysrG+0PXYt40jULS9fT9cvms7dP7UkttVuJg2u6surx+Vicmo0s2wdKnNxp4nC0sTUnJ3cfcdVwlqlHkkm229lzW6HfhcfUnluNq1Jc3JJ0aT5W1JzcYqSSfvJqSikmk2t97d14K+NmteBfBP2vU7qym1qzj8HX3hO3v8Ad/bh02C3vNX1q10LxJaaX9p0C/sYL9dQS0u9QTStatX1a1a2F7cwWkHirLqEsxxHsfauFNy9pVUPaR9oleHKlKOktFueh9cqrC0pyjDmqcvJTj7misnzaOzSu9U3tvuvGfGvxEf4gDUX1e/1DT7HwzD4k8VWthd6sus29nqXiJ7O4mtLCWdLlprHU9SOmS6i9vZo5MQj+z3Fta3ct524bCVcHWUoOWIpYyvTp80YcknGk6dX2koc0+X33UpKN38DnzfYWFerSrwqc3uzwtOrUcL3vGcHTjrpy8yk5J2fw8vW5ufC2S0v/hzr11at47HiOz1HwXJ4Ws9D8NGbw/qF5deJ57HxBBcyB7a53zaa2ntaWdt5jRXd3eLIjRzMqaYzDxjja31j2UmvbwpyhNVJOnToQrRc3aO/Nyx03u79BUJTeFh7NTS5sPKakuWKqVJ8k1GPS10272bSVlc6r4/apqeoePvFWo6vYmxm1nULfWNRhXTJk0a6nn06/H9otp96sjwXdvZ6vbW5hhEaWiGWCzzAnlReZhabnyxnX5VUqTnFU3blvXjXadP7OiUU+Z3u5WXK4voxUlDmtHXmTk07xdoVadlK2v8AEu+1l3uuG0z4gaNrnhnxB4KuNM1zUN9rD/YVzaWlteWHh+6eztY5NTZp7uzlS0WS3gmuVitPPh+zy3NukssGyX0aOAlha1PEVcVhOeDlU5JTrRnJRjJJNewly35vi97VbHJLFxr0quGp0K7VSChzUoQqRh70XzXnOkpXtayta92ex+F9P8feAPBeu+HbrwHDeX+uandMtvL4i0G4uZ7aIWrWCvb6cNSge31KKHWvCD28t28SDxFAt28kMfk3PLiVhnUw6eOhCMOVe0hGcvZNtT9nywTck7N3fJtqk3Y6KKrRhUccFUlzKSalLk5oyvfXkmk18Vlfa3Nb3jyLwpDcz+GtOj8cWhsdC8P6ra+J55dMGj+JpDpctlqdrHq1lZ3Opw282m6Xok9mm6O2uAt1p1zFHGr2V9Fba1ZqFfELC1J11jKNNQqKnVg5Ti6c6z5JxtUhOUZT5udP4bJrVFOKnh6SxFNQhh5uz5qdR8ijKFKVoy56XLGSjzSi/i1UW7FqTw/qM+jwSa2F1fQtN1qyHhqHxB40s9Ps1tJNQlQPoY0rw7YLIPEouRcpFr994YkMWlapujkmmiji6FOk4VnBRhUlTqQqOlhnVc6zTjJVo1K04U6dOTanKMLuXKlyp2Od05vlUlJwjL937TGSglRakuai4Qi5VHeLjG6XLzXva5zOq/B2TwtYw654lm8RLcavYaVr2gm5vLaD7fp2q65sfxFqNrfWFp4isSPE15rmlPpMul3Mmpz6PcPY+faSXGq227zTEYn9yo4SyoOdRfVoWTio4eVGMG3CbvTc1XSgktFRV7mUMrp0+ao54r35wlDmrOb5Y3arSlJc0bp60ZczXNZ1Xa79b8DaLDNLpUPiz4faXr8F1az2dpqkWqTi/W1tns9U1+3vdVuLnOl6jodrr1rd6Ze6wtx9nu7DTPt9g2k6nIlh4eIxUlLmp4ifK5OdSm6UadNqUeSTgoyUWnbk0irO7fY9elh4rljLDUpSSvSqKXPKM1dtzjyrldves5djsbDV00660Xw/pWn6Vd6jdabeaPPeSaBY6Lf3wj1BNWQN5emz381xqcmnXUMy6hbzRT3up3c1pq1oNRuo4uGvU9qruzStZPVc11FP5QSh6pS8jqp81Ka/dw5mndqPK+Wzk1e7t71537O3941rvxT4mun8HeINMWeTSYNSPgmSXUr+C31JL2LxE/l2Oo67a2Mx0KOW2mvm0qz1G1vpFuY9b1FbBJdUnjTOOGjPmVZyTjZ3tzyV7S2vG+j0Wlo97BVrzXLVp04+/am5faf71R+LpyvS1tUvM0vGnjfwb8K/CD2fgbxJrWoXGp6/YtqdvdeEbay8O6U994evh5ejST3MviXbq+mtZWLy6iuipPc2N5PcaJPeaZdPF10cP9Z/dULyq+xqSk5/ueWMZci5fj5vd97S21vMivWWHa9pFRSqQWrunZKpe1urTVr6b67G94evtLj/AGW/CetapeRWti37RPh+8vLwWss2y3u7b4ki8WSG2jnmRBH537kRAvFbyINokbOGIo+0WKXs9ZYiEW7cto0aHNz215ubkaveO99dmqMuWGGesk/aVNXbSVRzstHZXfKt9r+RwiEeEviDrOteCdAm03SLaXxFoNufEdubzR/EGowaRdeH/F+o2DvBFp01rJeTand2GnxT3Z06CSzQzPLCVj4qinTVCotfcd+loNyi4X1vazlfT4rW0u9+ZOdRKPKozcd73dou+ytva2u1762XReAPFmvR2mveCtIv1m1D4jeIfAl4vjKb7XA9vfaDNc6vFZS3SQyXcRa+ngCmZJ4mm05ZYjIjPt5pXak4tqc3GKUHacLNNVFo7JX+K2lm9di6cVKVm9Ertd0unz+Zu+N7jx9r+ia1461mV/8AiqPiFpUM2vapK8Vxp/iW1me7Nm+pSvG1nbaat1eRATNF9nis3wHlhniXLmrzlUqVFKpN3jKUn70koJJt97af1Y6GlGEYw92PtFyr4uXZt9L669O3mXfEifC7xV4o1eDUtV1rwrd3EVhdeKvEMBsNV0241yytry5nTSNOX7PcSJcTxSyEGWzlisowsLST7EZU4yahKqrqMWoRS95d7K+q77P1HNU5Xj8Uk1zS2+9Xdn13POPinbeGLDRfAOteDdZivrhpdW0C4SN2W+urfRijQ61DYzWijSIJbK9Wye0nuL5Zbmykniu90m6vSy6jCrUqU5rm5qaavrFclSE3eP2r2SXvLl1epy5hW9nClUpvmiqi1jpUl/g3tbrvrY0fCPirWL+7v5jePA+r3qNqkK2v786fLc2rNbIXuJbiRofs62yCF5JppJ4bh0v3tmspYx2X0aUKbtzU6VNQc7WT5ftcuvLe+qu/W7Jw2KqylKUfd9rO8utou949N9NdNtmfpX8Afjt4O8FaX4h1PxT4j0zSPC3hfwFe6xqGr3V2kLLJb6xpcRtbi3WGJBLDbXMSQ3IeRrmeS6ii+0G3lnk9PgbD1P7QxslT/e1sM+WhSp2jH95Bb8z1+SuLPFfD0U2lGEpynUqStaC5bynK2y6afmfjv+2V/wAFFvGH7Qcuv+B/htc3nhr4WwSXNlNJa3Pka14rihlZQ92+1JbexnwW+xRlJJY5B9rVQTE37lgcojhpUauKgpVpNyVJxtGGukkuZ+90b0vd6dvzbH5xGvTq0MFKcaULwnXelWrK/wAUdPcivs6yTVnpqj8ndMy4ulG6a7mVm+eNXnYQGW5mlCpE7iMQwEtPC8ciornBQtj6WduSNlZXVkuis9F6bHysbuU1rKUlJXbvKTum23bV2Tb0Llzfi2hhs5JYiJ0ldREBEhNt5hxJLHCJZXkeRxIZQZm3xRySqsaiPOEedPW1nbb/AIYc6yjD2XPzR0ab0to0tLvo++6OQgeOCZr+eOVSv7+0LCdWYwOpiediqgxALsicCVGJRUyjeYvRJPk5Ur6Jfha5yx5YN1JO6iuZdNbq2up1FjPDfzyx7bYxsPNeaQj/AFrFf3cRSa3jQSk5fzPMwcuybVK1zyhyQu3e1lbY6o2q1G5e9zK93q1p9l9F3RNfxzznyI42giZjbxSiW0dCyvFKVjgbMsTD+Ly1MUybRHI24vUxnFWlfVX9371v6a7Fzg9YKNoae906PbffTc9q8AaFqRay0zSbX7bqeq3cWnaR9kgWd72/kcwTXFshgVysTtHaQkIVDySPg4Cxediq69+o1ZU4uU9b8to2vsr9O2/ke1hKLXJGEVKrNpU7rSTbtqv7qu1ruj+zT9gT9lbSv2avgzpsE9tAfHfjSK28R+NdQDeY7Xk0BFnpCSbRKbHS7d5Ps8LBAs887mMTPIx+PxGIniJOU2n/AM+32ptJped/ivpa9rdX9LNQpRVCmmox1qNu7nWfvTdvs8snKKWrstX0X3oMB8ZDrsGI4QOm7ahkYKvJAYBhgvtUmQDBHOZHnXxNv7eDTEsbc+X9p8uSVjKcvsIBDBmw+CYwzKCuASOafRnRh43le/8AS1KXgnR7Gx0uO5kjCF4zJLkt8xIPJ3KNrAhcBgR24G7AXUlzS2tbTe/n+p10SbZ423+a67y5kOWVAH2BRGHA2Daw4QsCSCrEABm9n6M0rm+FlaZD/vmVnSQYiBfbyNz4KtuI3NuwcsuQ1CMoxvrfqfze/wDBXH/gpfL4Rt9e/Zc+AOt+f401S3m034v+OdGujMvhDSpl23PgrSb6EfJ4i1KA+T4ouoLhm8OafK2iITrl/eNoX0uSZV7X/a8XTtRu40Iy1jUqK6u722XrueJneb/VYSwmElJ4iSTq1Yrllh6fVxnryVG7clSztaS5X0/ljvLlPNlS3ZMiQRlWVcvIrKHRkYTYAcABpAqspZlIOVr7eCtHmv8AE3pbt/nfsfA1pRlUdne1jodEjiiiW6mx59vbFYBHE+Fx5kspmKqjN+5LMrhirou1GzHxhWlzNUmvdldS87bfd+p1UIxhCNRytKOsdO++t/JdzD1W7vrkia5VFinCPAxR43mhDOEYOqEODtZFY7vmHy71QBdoQjCNor/hv68zmqynN3mkl01TMW3tpLm6cuB5TER7S53KW/ebk8xQ244XuH3F844A0vo32V/UwUJSkk4XTemuuul9Yv5699SLUoLm0mkghjMiRrJ5kfnA7WBCbGlD7G2noQ4AUg5OCoVNxknKT5Enbvvr5dmFROnLkhG6Wrje2q0b28306nNRxXUkjF/MTaXIPnZIcbSC4beSAPuBJMlgD8+AK6XLljFrVaJdLq2/X1OZRk5Pmi4rV33V77dPvL8EQgMct2stz5rK7QLIUlliyN2yd4JY4zxgFonYHaShAIqVOUnaPuvvv8rafmNJQfvrmT05L2549762+5jsefMVih8oFGlWBJDKqR7C5bzCQG2Kjbizh22nPIOM5XUnd3fe1rmqfMr2t2W9ktEr6dPIqTRh5GVELysjD93t2qWU85J2gA7htLAnI7rgbQ+BfP8ANmM7uTsrvTReiKSPcjgtiPIJQlirFRkHcoZG2+5+UEAjGSbJvPZtpfy/195L5kzuxZkJCqA3ng7AWCoIg/bauxcZChQpOwZpNXTW1xp2afY3dN1C7srqDUrW9ubG6sZobm0urS4ktrq3nik8yG4tpo5Y5Yp4ZcPDLCFaJ2EgYFS9c04LWEkpRas01o07pp67NXR0U5tOM4txlGScXF2knGzTi7aNPVOz1P6Cv2FP+CsuryvonwN/aOt73xK+rNZ+GPB/xJs4l1DUmu7/AGaZpOl+OrPG/U7WS4litm8Q2sc9+iyhtVttQDTX8fwnEfD8KeBx2LwCUYLC4mVWjOW0IUpzcoT6uOrjT5Fd6cyvp+i5BxRHEYjCYLMlacq1GlTxFJXnKUpwhD20dLxUvilzq6vppc/S7WdX1Wy1qKE22ny2t5ZX1zZXVumkadpoiSC5d7a3gaSGGzsdPgvJJtS+1yzW7R281s1pFfWd5Av8iwpwq01JytOTjTUbJtScINXd11kuiP6YhtNf35/i9/mmn+HmQ2N3PrhtNUbTJFthqly0V7aQ/bB597rOq28yi4ujNHY2sBMVhFaTw3MGjW5aRYYLD/T4PRwilDMMGlOOuKwvNFvlaaqwjbrfRb6K7t5nLjvdwOMju3hcRrta9Ka+f3n85UtjdT6pqA0xrrVp7vXpJNQjtFeOBFN8baRb27MSrKU/fIbfc2pJmW4W2W1gtprn+lMwxlKj9Yp15ezjCU3SW8pU0o25VZN2b1fQ/AcPgKlT6tPDQdeVenRdZR/hxqSj7PkrO7SmuRtwveKkrvU+/vh7b28tx4S8OTf2Zd+YNbg1p2vb2O0jW10XUoPLjSd5baRxpHkPBcXS6j9ruYLZ1mjtbyeS5/O8Xief2NSil7Szw0Y3/hQlCTbb+1flatZep+g4TCyoudOvpCU/ayglaM6j0Tirvl5baq7vtpYtaROrGaw0+S2sbnUrJr15xNcOllJp8enX1zrOnEyyS6fdLLZCzu9Sj8qR7SS8SG0lkvWhi+TqTrylNyhGpCo4qN07Rfw/l96PbioKCXw31i9+aNnfTS2um5zvibR7RtC1EC7h1OxvbMalFbafcy3l2bvVYfB2uRWzmKISG90WfWJLCYp9qt7680u/tJEeIQPp3ZhJulWjGChCdOUoyqSi6aUYqS5Em2mnJQtJNfDdKxhiacJKDqJzSvyRp+85OTum7fC1FPmi72el7o871KGPRLM/2TqrSW2r6ZHc3UECtcj7VHYa7pGpaO15PcvqENv/AGLqMkcqy3MLNb6hPcSWkzR2bL0Uq9aSUpQcFesm3dUoy50/at7PXa1r8zfkefWo0IO6mpL3JKK1nacW0nHdNLT1v8/dvgx8SvB/wct9R8c6n8NPBvxVu7WzmtpfDfia1vJZPDjSagl2mtR6fcwahC6GSyK6pJHZym3sJbS0hu7T7ZfWp6MurLDY+VWvhMJj6laDpQhi37TDuat7OV48vwpS5Y39XoY4qlCvhpeyrV8PKNpy5PdqS5d6U4yv+7d/fl0cUtDkLL4ua/4m0WGztNA8C+FdKi8O3/gq1l8G6Jo2j31ra6gLfTLnUdc+2rJ/bV1cxRoNWeKFdS1O1Opag5WUtOnNj40Z4q7oKNWNPnreyThCtGlRqP2TUPcqy+zTqVFNwtHRtIKM6kcPP3oWm3GK505U5OKUnF2tyyWkla+r1vqfN2veI2+26bp2rwXLXV3YabdwarbXa3M9lcrJcyo/kJJamW3uYJEVraS4k3EjzjczK7DtwmWxpxxVajW92lifZRo1+eHtYShUjJVLU52dKUJuDTd+WF0tjmxWNcp0sNKlFJxg1UhdypvmUW6a7SiuWeu0peR6lrzfBR/Bl14gjj1DRr6/ku9W0nwy97qFzc6LbHRdTs7KyNq/2jSbwXmr63Z6hDqF41ld6aNP1p7YX1gYLK90wzx0swWDiqE6DxFJVsRaXNUlSrwjThCpLlvyxhCm3yqyi49OYit9U+rczUuadP3KNvdgqi5ZVHFaytKTla697XY3vCOp+FvDPw91zx14Q8ZJ4l8a6V4u8JwS6f4j8JQJFbaJrVlqNlrtjqFlez+IdK1jQ5L9tJGoRz6ZdafcW2ky6VLHs1a30986mEm68qdTD08JQhhZ1W05Tp1pYepWrO/Kua8r2Sjd+0XnY0jiadOlKpCq8RUnXlZT/d+yjUpQpuKbbtZwun1Wlr6uHx18X/idffZ/HVhpVhp6eCtU0zS/EfiPwxZaJokWs+KF1XxBq8epaxYeHNR0zUovC1/d62bfTdabTLHTtSYixuZku3hsbTrwuVYPEuCq11Wq1qVWtBRk4zp0XFOPJGSUlWhreDV7276clTMMVTcnGNqNK1OUv55u65Jp7U5bJu+l2cX8S/GmkyfALwZoU6SWb6t4x1GC9tGtNXtDH/wj8V5cWsOnXbzXWma8mna74rvrfVL3ULKbVU0rUNG0qa4ntrbS5tN2yDCV45pj50uerGhTdXntCUJxqp0ozrL2ikp0/YuULJ8sm5e9eyWa4ml/Z+EhUShKpNqrTS5byjyyjq9/j32eq3TPfvh9qHw08K6H8GvD+iy/2mv9o32s+O4p/BOiWeorfQ6pp0+kadcS+Ln1Sx8TaH5VrrUF3bW9zp9jCLix1qTS47rUtM0m/wCKu8ViubF1b1amHqL2bteteEY0pKNtqMYwU0rN3ctTWh9XpOlh04x9rD7Xw+8rXaurx2TV9k2eX2Hxj8d/DF9PstGk1XWdQ8FfEg6bdeL7NL/SbTxR4ajuovD/AIQ8Pa7rugXt8NEWHTtE8STaBpcN/fJe2MusRxaheReF9KtpPYllGHqQrzhTeGw9OgqjjSpueJ9u6fPKfJdOUbuMrpJSty9DzP7RnT+rxnJVKjxE0vetQlTUuVcrt7snZpJttaXvdGR8X/BnxB8WJr2o6Zq8V/YeG/jR8ary4h1zVZdOvVsYbDwxqnhzV10rV5NJlktXsNJ1CD+1LKBLLTL6UQy/2Ymq2zX3q4HGZdCnLncpQrUMFByoxc5tVOaLUqi0U1KPNKDjdX5b3VzhxWEx9WbtyJqeMc41JcsHGlyzi1quZyi7KStZ972F1TVfh+fhB4G0Cfxp4hsfBl1qEWpa/wCCW1KbU9UtvGljpMOl+M9U8Ptc6Pb3i6TfaUng9vDHh7WtWa1j8Tx+KbqHXv7I1EaPNw0frEsbVlQwUVjKcHaTcZUKsalSpUwsaspSp+xdpVVUfv8AsmkpL3426JxpRwNKFTEVJYScIr2atzxqR/iW/nu3G9krWWmulD4ieLofhv4u+KfgnwZ4k1fxD8M9U065t/Cuq69a2g8XjS/E7+GfGWm3F87WV1Hpeu2F54e0176KKS1EraLdX2nNC5sb2uiOCw2IrYWthlGca9aU5KquWksNQVehBxi3rz1KsYt30c4721wni6lGFenWfL7ONoxj+8vVrU4Tle1uW/upb3cW/I8O8c6v44+Mmq6l40tobHWb208OeHIdUSwWwtNavbPRvCl0t35NjZWdtNd/2ZpfgzVLy9migkmgWNUjlx5FjZ+xltLB5eng8R7SMnjcVSoy5GocirPk969tXKS8jzcfXrYtyxVJ88I4fD1akNqik6FP2nuav3VGOvnbRm/Y6d4M1H4RfELxXeSaDoPifRdK8JwWmj3/AIh8TaZqDXaar4e0mHU/A+m6xrusTeNYb3SdP1mw8R20png8IHxDZXtjZWuhOq6FVOOJeYwoUqVOeFTnQpxnGFdWqxlGSqxkv3c425+W/NKPVIVV4X+zpV3OXtowVZtOpSklTkpfuZRl+9jJu3OrRi+lz0n9mP4leIvFfidrXxDa2ms+E9J8deHde+2eI4/BeuL4dstV8Xw6OniHW9G1vSP7P19JZPEw0TxFqFpc2WqQRaxZ6pbQ3Fnov2W28/OctwuHeGjhWqOIeEm5ezpOMa1qbnUpwlzcsObl9oopPlULbK67snzLE1o1nWpxrUoYymoSlO7pwclCFSV1eUlGSUrtO8t7ngl/4x8e+JNf8Habr3ipxceFvEfifwr4StNPurvULLw6us+IrrV49O0zw3qGoWi2elHW7l2uDbXGmSQwXdk8V1ezWZjPq16eHxGDxEPZTr0I4ShjalPEJxh7epFqpPD1rWlUXsqUeblahaUXF8ya8+nXnSxeHcqqVeVethE6a5uWmnT9lzU735XTavHm0aSvqeK6LqN/o/iJPEOmajfRR6Vqb6nZJdWdq2mWjG+muoLKXTpjfWs1g88zJ9kltZIJTcSRtbSJPtb3KlKnPA0aNTDU6k3QpUZRleTrKFK0ZXVrStFtuzTfY8GnipwxVStCtVhBVZ1ovl5YUnUqXlFXvfWVlta3ofaWt+N/7C+E/g/RLjXl1bTbzxN4T8aWfgPVpdLluUa2XxNplzqGmX1vptnfwSalCJLXW5JDqdvcCPS2G29020vLf4jD4GpWxNSNOnGnRjDHYeviKUIyfsv9krQoVFPmj7On9aUIx3XJe75kl9fi8XyUaTnOVR8+FxMaE5zhd+z5JzjKHK3/ADJrS3fr61+0Z8WLfxV4J/ZV8ZXGuw3viTxLpvxuvvFegatd3/ivQvDWj+IfiT4gsbWPTvDerXWuWWlp/Y6/YtPeLSoL7TbTwt4dv9MurR9D0ma0rBZdJSzPDxpVU406XK6NsN7RxcJwmnFxj7toykouKfK4vVsrF5gpLAYidWk1J1ITVS+ItFqUWqikpt3TtDmTtdPpp8k/EDxZZ3Xj7/hIfC1j4di0mx8N6LpI8HxWd/M9pPN4H1Cya3EUwt9TuYrCTR59OvWa9eaKe8tZojcPPNcw+hgME5ZQ8Pi1UjVnjo1aVSpWptqdHF0JxnKc6rb5ZNSSb2jyJrRrgxWN/wCFT29B03TWEdNxhSqqL56FaMLQhSSVpQs7byd/Xc8LWV1qPiPW/Efha88a39nrHwf0fTrHw7p73un6DqXiDUJ/BXhnVdHnW8szaSaXoOtnWfGd7qsrRw2Os6LZXk9xHcxq19pXVGlhsNg6lPDReCzJYinimvrWIjRpYmpiFWSpziklD2GE3lpWjU05OR1hXVWLrYylLEShWy6eGeFbdHDupUw6w0aClODk5S/fYu/KrSozglaSkuU+Kfhn4geM/Elx4r0Twm9jea7rd5q1z4c02eC88U6L/ak934x0iSSyXTdM1uK2sLHVZLC81DTLVtCT7Ba332tbfULC8uOjKMRluEpzoVsT7fkpU5RrVaMqUJSnRjheRwcpOMZyp86blomo6/E+DMsPmGJkpU6Ps5Sm3OlGoqlRRWJq1007R/hxqKD015ebTZbuj/Dq4tRZeJ/iH4l1dtCv4BeXlzo+oW/n2F1rVyt/plz4k8Q3Ebw2r6pqlu17eW11bavqs9ro3inVdO0yX7EuoW3P/aarKVDBYLC1G60KdSMrrlhTVStXlGNtXKmklJOyetnax0f2fKmqcsXi69KCpTkuRXU5VpU6NH2jW0Y1JNzha7Ssmr8x21r8P9E0rx7PaJ4rg1C3vNL8aaW6a1aNo93rWhW8t3dE2uqi5uvCd4l4+nX3hqee21SG10/UC1/iG0gZrDza2Y4mtgEqOEVOVOvhqsZO1WEakHOlZx5qc1CHu1ZNJ3jdLXVd1LB0KWMkp4t1VUoTpum3Km6lNyVVqMlCcXKfK4RV1rq2lvp6D4H8EaF4ok0mO8nvdF1W/wDD0rX9z46kXTpNVWG18QX9u7SaRpMNwk41XSYrbSJNNuNUh12C1Fvq1xHa6xt4cZjsZjIRrOOGhVpwnL2sMPHnlSnB0vdnPmlCMJqctG7Wuknq+zDUMPhm6EKledOVTSn7acYqtFRqJezjaM5NOEbveyunsfSR8JeAb/TdOuPBuiWt3d+XKt/o3iH+05NQjutKk8TWN/oGtabqjaUpvtQsTfaRp76F4ou7uzXz45tTgk0XTZ73watbEU60ozqYiLqON3Qmm4NRTVVz5WuWcUo8lk+t+h6tKlRqU6c6apzdJylJVVZXcuVxUOa7lH+ZPW1kjkvDHhbwNZeK9U+zWNj4b0q0+HmtPrUustcaTDdeLE1O80/S9Tgttdu9Y0K60S08Uunh2Fb9ZfLVo55tMj1P7ZBaHtMVOhQp4mVfEJYp1KTjyVHTg7+5KPNT5X8Ot2pWdrW1uVOhGvUnQ5aajQalGS9nzS0vLVvR6vbS563pOnXng3xN4i0Xw1fSaFqNwjnTLG01PTrDRtNvPEujh7e48S+HLmSSCKI6N4h1eC6i1Gy8Pp4Ekiie0utZu4hbLhN+35Z2lCXuU25Rbcr3s+fRTtZ6KKtffXTXmnSk+bllJfBKLWne9r76f1vw3inXNA+KOqS+G/FHxGt117UYfDt3p/izX4NUuNH0W0B1Ke98D6xqVp/wlnijz2XV2vrue2ivtL07XbS28P2dlHoFtJqekdMYOEoVZ0+aMYzhKfK5ezqrl/etK1lK/wAO9o72MKs41FKnCryzlKFaK5lBSvf3ZSasnHlTT13skWrT4Haj8OB8PviLb3UHjXQtRuEnh086M9/pWulb670kwwTT/wDCRWF7aX2sWRtreKaz0+6hWXTLvULfQzfxSW0yxMcTTkqlKhFS/huErwkv5lDeN+t5NjVCpQlCVKrU5Yu8ocyv8tNXurWRrXpg0ifw3bpeW0mhTQWd6+gXPifUNE0pvEjWVvG/hzU/EsNraazoupadf+H9bvrnRGi0F5PFWlW9nq3iPUpLjU7S254U041HUgpSp09arh7SVCneMY1FFSUnCMnGL5FKUU2+V2ZtOTTjyymoOV9HZzm73hJ63T1bXdHjbmKx+NGs+L9I0GXwv4S8SayL6x0zT9PtfCl74Z0uGbVPD+mpfRWdnptppesmQ2tze6HpFxqmlajc3DLc32rw+aY/QqzpVcDg+WrGtWwUGoV4+9F1JTi4pNqLVJ01KUXJXso3inouWlGrTxla8XTp4malyJ3i0oSUqm2/M7P/ABPrYVPFHh/wX4Hi0rxD4Uu9U8SaVKL7wis9/ptzZ/8ACDXGgRX9/Jc2VvpelSR+J9B1r+07rwzBqEf2V/8AhM9dtLvSnkmMcO04UcXyzjNx5p3xLScabqRi4Rm0378ZUoU48yaUuXm2kks6bq4dyhUhTainKkpVE5U4uUbpStaL1Xu2bWurs2dZ4tsp9RufDumvruq+JdS03wyF/tRNLux4UtbeW2l1m11HQ/E+kxLNqNlea62oSaZPrtzqNja6hp02s3FxBaOptPMp3o0qkoxjSpyrTTpqahKThK05SptN8jfwSTtNbWO+rZzhD3qkuSD55Q51FyXw+0TSVrPda22KFj4tudO8PR2ukXeo6dPpBsYb6dpbd5BrHh7UYNLWWXdp0FsdJ0aOWHWdGl0ZY7yM2WstdWyzSW+o6JnisPNTjJwcbpOMYwcmlJaXV1yt721vfzKoYlRhPlqpqLtJ3+Kz3e3PbvGyVvJmpDqWt6hPqXjTRL+68QC30PU20+Wxi0gzWsb6lOkkUmhrdXn9mJbwRatqV1dRrfSf2S0alNOTVpmXiqwdKcIVouKk7yurOMLXUmu0muVa/aUtdjoUnUUq1F+0VrXSt73wOO71UXe/lsjiNE03x0mk+HWg8O63d+E9S1RLW+urWKQ6fqmqQ6qbm3hkmjbaZ447a2O13ciZI5kiZbk3LdFR4duTjWlz2j7Ole8ZwjCMb+kUmn3afTflp+2XJz01yylJzb1T5ZuUVpbqlZ36I9JgsdM8ea38U77UIEs9A0+fT/ifc+C7e716/tJv+EX0vVJLjQ7TVtVl1TVdEs5JfFd9Al1/aF0yLBbicX/EtuLEOnHDSptUpSp1YONONkv37d1vq7Xe9238tPZQryrupeShUjNJvXWmmlfsr2228z1w6XNafspeDLrQIbnWLRfj/od3o0OsxyR3yfatC+LFyljqMoliiv7pkliiW8VILe6WFLyFbITRTQuvVc1i5+zVNc1Km5xdnOTvdzbT7q6Vr33QRXKsPFa3lUml2T05fl3PLta1nUW8E2miSfaJNH1Dxxq194WtLjU7ye40q7s941mKexujNa2kmqpquizT3dnIJb+WB0v5pzBAYPMblZ8rbjbWy+/8LHROUlyR5dZSlZX10Ufz9Cv4bguYbfUboK507QtZs2miS8nt44J7SY+atqUmZY41l+xQ3MsEjLcukalmzA0eOqbknrytL13T+/8A4c6aNrWT+1r5OyVvM9U8d3sMPw48RaSlzdXmp678SbKCOO5v7a61SKy07Tbu4aefyI1tEupheae0949nGbmWO9a5mDQuE2pw5oxlez5m3pe9427mdaX2bbSt+P8AwNjxi90kab4h1uw0q9XWtNk1+zhtL4xyviz8iR5b7U7dfmt7Q2s9xCyECM3RCIzRQRuHVp3tJzjGNKnNtyaV7taJOxzptTaUb81RR323fbU1odEm8Q2KSC4srCLQ9W1tUaWfb5cdxdJLJHFNKkrywhyJG8xVyuyZFESipp436pOXuTqRrUKceSO7lHmum7P4Oa23vc2m1ip4T63TceaMeSpV1k/5nHby01+R13gzwteSanZrpusafqELJdb7PT7l/tVnFNfNDB/aG6W3jzdS3EUFpDA2DuCRiOCCSCpx+Z1MRT5fYzpRqX5ZSe9rXt7qvZNX9fM3wOApUpRtVjUlHWSha8e13d2620WzPMv29NE1Lwz8AdAtokvdO1DW/iVoketmaaARXekReHPFz6PZG8tnil1eBZNOju/9MWJ7OWzt5JI55buO9f7Twoj7TPcwctZf2dHke3K6mMw1B7b/AMZS6fBbrdeD4hupTy3BRpVJU41MalU5ftKNN8v3Xf3/AH/lFaeZY6XfPNbuzSQlYygTeJXZxuXzJHmWNWVVJaF0AdnXzDGQP3Nv2s4yta9vPdfLufksOanRnGUX70bXb72/4cp2mkXDWVrLborRCA3LMWBc7y0rK8rPJIscrjDKGRThS4UFSbdRKVnp73Lfz9CY05Sp80dbLZdttzAvLWWRnluLpkLtskNuB5EUjHMSNcxCDhXbAkG7cWiKKNyuN1JW018/1Mmrat212ffsWH053git3n3+Y5kMcZkCxwNGVDyJv2lZDJIkJ35DAs6JHtdlzNO60+YnG9tU1e781/VjRgS3jaKCMrDGAw+yyFjE8Sqm0yNKZMny02rI7AMzkqoBCGJSteT1L0WkVaPRX2Xrp+RuabJPAdt1KnlScW8yzAtEpjmxdzM0U7ALDN5bSP5hZgu6MqFQc0/fvZau2npa500bJXlZ/wAjbUVDo7vrfX0vY/Xz/gkH8Bo/jD+0I/jXXVW/8L/DK3gvlt2kQ2Mmqzb0sIpXWWRJhZwtMXVlUNNNtkAVVr53PKrhSpYfaU37SUerinZf+TJf1qfT5FTfLi8ZNJqny0KDTulKpFc+uz92c9Lb3P6/k0yC2+WJ3dd7v9nmbgFt7FVDsW2RAARRrHsQDC8Zz8yes5txs9XZJv0t/kadkoiMgaKSOMqN8YVPkD9epKbsd1bKliTz1E7NPsSnZp9jw/xdbyXXiCC1VGaMOkcPzl9uGVmOVbDMdzDJHvkDIS5Pmd9tLHZDRJ+dz0u1sI7DTYcTAyPbxqELYJkBDKd/mZADAHox4444MGN7uT/vP9BIbaS2SJ2aPMkpfzN4CpGE4ZgzgyxgYLbQXLEFgCFwA3ZN9lf7j8Mf+Csf/BS+H4DaRqXwH+B2tQ6j8bddtZbTW/EdjJbXifDDSr2J1dYGidzD48vY3DabFJEv/CO2ZXVrpRezaZGPoMnyuWKn7evFxw1L3/fXJ7RtacrvqvNXXQ8TOM0eAp+ypNPGVFaEYPmdK+vNNW0bW0dH1ufyJX51K6ur64n1C8u9W1G5ubnUbq6uXnkkmuHMlyZbmWQTXUplLvLIzGSQl2LbkYj7iLjBKMYKEVGMUo6fDfV799Ox8BUlUi+Z1ZSqVJSqVebX3pWbfzf5DdK0aXU7jKwedJFEzSGJSJsyDccbIYugCqGkzgHcOcGqqVPZ2tLl5r/O1v8AP8QoYedSa9xu3Z9/+GLuohI0bTLSPzfLijTa0bkq205XBSfeRJId8jbWwFjIMYAaISS5ZvTXa3p107/1sbVorldOlHtyq+vpexzqwSoZRbEuT8sm5XVgkmVnDHbu67g6gbWVjsVBtWtziUZPZXa3Lk4uUiEUDwmMDZ5QlYhmKgtsgDvFjMKyNlfIMoJCsCAJUrtq21/8ipQcYpt720+VzGbcBI1xGUCw/wCti3ruxuK5iUhs7gSC7l8DgcgVRnrrdWSV0776pdvmTafbed5d3cxzmCJkx5aCOZ1I3fN8spcKHz5j5AXlmAwiknZpRnra7022uvvaNKUeZKpKPuw95K+rdrL8/P79se8R2kcWxZSEKiQHdL8w2bWOVQjgkqiqCBuPPyi4S5Xd6vr5nLOCk01pa/mYQh8hXImOAWVkdlyAFI+Tax3KhBIY7dhwDnJZdObn921r9d9tf0J5eT3r3t0230FMnmyNJkBcBcMRJwFBjD+YxZhjGCzFl4EZwMHSK5Ul2/VkSd233IXGyRm2ySRbiS4VgASSEwWkIU5z8xWPlUGMHLMRdtSkRMQhUK8fOVjY46DE4+782WOCG428qaynC95X+VjSEtoltZYluFWNJHlfA5MYjwr53nEeI0AUAb3IOdzEDOIUbxcr7X09C3K0krXvbr3Z6z8HIpv+FtfDDy4X84fEPwWc4W6MrDxLpYwscrLbyQPujURNiN3yN5BKjy82aWVZm3oll+Mb+WGqfoenld3mOXpqzeOwi3v/AMv6et7I/rP+IjfbdL8N6fDfTvqWrb7mwtNDjhk1J9SEFuJGt3uLmUTF7qOdbg6fELPUdKluLDVdPv4LpoLv+IsFaEpOUIOKjKNSpNOUYUp1J+/yqzurytrpY/sqWtls4zleSvdpVJe6/wC6+q83c2/Amg2djp5tpB9omW7j1BpNRebV7qZbq/e8vLGyWUrDZ2FnqSmGG/j8y802xk08XaW4NtHD10avNmmCcaUUp4zDQ9260jUp2k9NeZa+S6uxx498uBxknpH6tXV/P2U9LW/U/Dbw/wCFoNAurlr3WYYYtQ1mbXZ3aVjYxQ2d/A2oSBoJ2tb6axsJrcFN6vGbmaw3WkjxpH+yZ9mNTF168oYbmdH2tGK9rOdSKvyxkoyUVFScJP3m27LW6PgMiyungsJSU8SoRxMKeI5/ZRppTlHmkpWbcpRUoXfKlqmr3dvbNAtlsPO1Rr6B9K/tK40qXWLiB/spfU/DskX+i2/nXEE0dyQlvcSMPtFhO8kGqWcZjOPmPZe0gpVKjw6VaNKpZN1KfNCb59E0ow5VF6p3nGyetvbnrU5af72k4e0jJuKi4rdyctbP7Nr7PyGeHLxr7V7C00uO2guLlL2wto7t7M29xcahY3FlIt3c3s4t5raS2mby57vyAt6yy+T+7ty3n0Yc04wjJSjOfsoN35oXbblLopprV3stUnsE5yjB2haaheENLa2tbytqvQh8Mx2dxe3+ma3JBp9zcaLPp0GnWqJpd1HeXlvO72tstrDC11PBaxu8NrJLK141taacI4MzW8GM5RcqdRRdaCqRmpatcqu1KTje6tvutfQuHvU0pv2cqlOzcdGpyhrbs0779EV/CXh25XT7/QNXvIG1PSIdVTw/rt1bxTSRtHO+oJFLNFBcXX2XUbaG/ltbu3ZzdNc3UKyOsAhrsx2OpVZr2UYqjVgo1aUHJJt2k9HblfMle3Q5sLgHRjN1Kk51ISajUmo8zjF2j99k77/icDqey88SwRJaRX9k2m/Z765MTO+oS3OnzQmXzlnCz3DR3VpHcxhYoBFYlJIlUXDuqF6WAnUu41I13Kj7JcyjarGUYS59eVQTg5brTW1zPEKFStFe9b2b9s3vP2kJLTy5mpO9vLoY1jBLZ3NvoiaHNqd7rIsIvD/lW13JNLNJf2sKXFlDDLbxXP2hIbm3JTzXXz5BGVukjVu2pzVV9cVX2Xsp8lamlFpqUJVYLXeXTTS7tte3DJKDVB0eb2kVGMo7q0UuZ3svsu9le1+p5/4hvNDKrDLoscV/pjDw0dTie982C+stSS+e7ntHkWxvJJZ7XV9LhKSRobeBGmsrbUfMup/Zy+jmUYtxrOrCpF4n2U2uSpGpTxFFw/mjUi6qre9ZPk0eyfm4yphnySknTcP3MZxv7SM41KNTna6xbpSp6Xa5rvqbXiDRNGvPA5vvCNzb3T6dFaxa1dT6fa22u2yatqVxcWMttaW+pTXd0sVm1jbXM6KyD7TFpjws2HXPAVMZDMozxUJqlUaVGmp3pQdKN5NJx5Ly9nKV5Tu6km73aRGKp0JYTlpThOSblUqyhasvaXcVGXPz2UpRWkNILsrnL+GtO8axeHvEGm2UEdwfEVxp2jPdyxsILfTlvor6K8W7vbq2/sG2hvdNhmutW1aez09Inli1Ka2WO5aD1cRictrZthPfcIQo1oypziv4rnTkoyg3GMozhVSsn1btscNHD4qnl+IXxVJ1IWnH3v3Uad21db8yt5ardDtN8eeLNc8AeIPCnhS2sdKhbR9HTxZbaVqN0J/Etl4Uj8Ta5qeva7DqepXMN/qMNrd6t/asVrZ6fpEOh2kbR6RHKNRv7zuxOX4XD5phatf4Hz+wVKm4xhVnbloe62+W9kpNuT6nNRxWIrZdWhh1FVITpuvzta06d+aUebeSV9NOxD4/8QeIdZ8JeF7XVZ7DW9O0yxnvrDUhcardy211dLZabLLfRW9xLa2UljpelaV4dhgY2lpFbeH7QJbpdyvJLw5PTw1PHYylGFfB1+dU60JWUq9NyvTcHJ/DKcpxs7NNOyNsfKrPDUKlT2eIpTvUo1L39lUhFXb5V9m0X276Fiw8V6z4x0+2+HNj4Qi1fWNe8R6W+kXej2dw+tXOrXLa1BPb24u7p9OF14iuNc037fJBFCTH4f8ADyQIqWbSN6LyynhYPG+3ny01UclWjGKtJy5acp07upSbWtKUUpXlea5rrijjpV6qoPDxlKryQhKm3zXTtKTvs0rXUdLWPUPCWpeMvhnbXmh3ujXVt8OvixqmpeHfH3h3V9Q8KeMvtOt/CnxBZNf3Wt+D7GxgvvDN3pmqahpb6Pp+peSsI1J77Tru+tgIrTDGVYVcPXq4bMKFPF06UKShTjiKM6sasarjSUKeLpUpw0kpVJ0pyfM43koqMdcJTlTr06eIwz+r1KnPGU3FqLvZyVm7S93Rd7N6M5Dx3qXjHxD4T0f4keJb+2m8P6P4v1H4faB4jm1myGr3WpeF7U6pNFrWgR63eXsnm6HqGgWiarPo1qdTsbLR7NTqE+iRrH1YXAKhJYXDUac1Ww1StiqCpRlb6zCElNTlKHs5QqJtW73WtzmrYuVVKrXq1FUpVHQoVVVdNP2fNHl5VFxlzRacm+q1Wh6Fe+Gvh2+ifAeTV7xNO0LxR8MtS1/Wbuw1vRdJ1K58RR+IPH+i6HcXt1Lo+tNpui2viS3s7LUJns5L3VdFlltRqcuoeG5bTReJV69Grj3VpSqOpjVhYQlRlKNLDr6rOvbli3NuEeZvW0acr6vXtnRoTp4VKqoU1hZYrmc4udSdSFWlBSjdqF6sVFbJynG97afUWpaJ+zVafsm6z4g8OTXI+JnjmLQPEWsNrNx4k1OK4Twvep4Xurvw9s0rw1pdpY694hvdV8K3OpxaFe6Va+IL3+yb7X4p5Ip9K45wxEHQpVcM6E6NV0sOo0Z0adDDzlVrzekpSqKShTXvJcsoJq921so4f2WIq0MVTrQqUlUm+anKpOvGcYQjtZOLqu1ntfsfGuqfEK8+G2vW1n8Jpo7TxR4d0/S7TVvFHh2fws2o6tr+jxa/bLquiajYeGNJ8UaBajR/EV34e8TWtpqGda1DT7m+utSucWJtvYw2GqY6Cq4+rKGHqutUp0oqqnh1VrxqqnG6UnGMYtKUvevJnmYitDBzdLBxp1a9FxjKso0oLEOFOrFzqRU5XlLninFLkSgfMt3qer+NLu6i1iCK9vrm78V6rfSWdtb2bf2jqsYuzbtY291pdjY2X2+GGWe2t4IIraOWdrW2H2eCBvo08Jg5Orh61OFO2HiuaTa9xONScnZydSSdru9k7NngL2+KVOniKblOLrufJZuLqSTpwUU1GNNWu0tNtD6d+H/wa8eeEvAMuvz+KU8CeGfGHhzyX1K88K+LrvTLvSrvVJ7GdNTnttEvv9GtPEXh420WpeHDr8Vpq2mxS3i2MCT31l4eYZthK+MpweFdflrJ0lKpCCnGlVfM6N5rmlKEXBQ0vGTvpc9nCZfiMPhK3LXjSVSEb2hUlLndSnUd1GDeln6NLU881XwafEXiCXxJqHia5vdT0iDVtQvLvRNFmsbyOXRNYuo9M16aODStP01NGt9Cs7O6udW+1WdvbsxLTXMpY1qsylToQwNLDQj9YjQcKWKfNTpxlDnrU5ezc5Q5Z2i49HdPXUwlgIVq0sVOu+ahOtGfsYOFX2qqKNOSU1FaxTbemqVjjr7w34H0Nb+G41HW9Wj+3T2dhcXWkxWr6PCZNBn1m51q10/XLl7fW7HVdLutEk0Yrqek3C2d3e2GqXcLpqEvbLEZjiasPq9LDU3TlTlUpRxFSanThTnTw8IwlBKFOdObqJp83uRTb1Zyxo4GhCaxU8TWV6sU6kIxhz86lVlLkd3KlOKg1Zpczt0PZfD0Xg3xV4ei1K58N2/iOS4tNOtYdMlsrMWmgaxpuox2Fkq6voniDwvqnh3RZ7fUZW1COzs7myeeVpksbi8NnNF85OpmGXY7EYOOKrU1TqxnOreNOeKwuLpqtKlGbi6c6kK8Y0qaXvvlipOKse9CGDxmGp4r2XtKkqKioSvy0sRTtTo3tdxpvDfvHFLzaHwXA0PUtAvrjwj4DXQdJSC41W1sNf19dJ8W3NmtpqED+Hz4ij8Sz6FrF1py2llYJ4YuN2vWNpOmjaZeWx1vTn6butSqSnLMnO8ox9ph4qvRppc9TnrOaUlOnzwi3G9pJK2jWTcKNWEVTwiagpVIfWJyp1py92KjT9m3GUZcsn7yV43fVHYPrnij/hMtIvr7UbTQ9Z1iTTJp9O8O+HNa0q3TR9Qv9W1rUf7A1a30lnF5fG1j01xbWQvINOMks1yNW/tHw5acM6WEqRkoU6laNKdWlFzaTr15Sp0o0pwcvchBwdVSaTdSMZfw3c7I1MS5QdWdOjKdOhiJpXtQoxhUqJxmotVOaE43iru7lH4rIdq+radPLba1cW2qeL9Us9aTW7G+0DxL4Us7Hxhp2n2vjO28LXFz4XhgstWs7+fxT4l1rwwsmm6RaxW9vNFc6VHJqFnPZ+IdIU5cqw/NCO9OtSqwnCVBv2E6sFVjHlajh6NSsve5ZWi02c9WvGMpYiSlUlzwnh6tOUZwxCUa/spuCbcf31WnQs4qSlzRfW/kkPjXwhbeJfDxudLt5fCfw+uLu6guPDV41tq2tS6pbabHZafNqV/NbOLzTL+1niu9S0w2tpPZQ6ndQwrPcfbbz1qdCt9Vlep7TGY+HvQrU4RhSjRqOUeVJfDNJU6TtdzWtk7nmzrUq2LjLl9nhcFVly1aVSTnUVSlFe+7u/LVcua72R7n8ctMutEtG0PWNJ8T6vf/ABT07wl4vv8AxJZ6jZ6jp866/wCJ/EF7p3iqEW1vDLq4XTNMGpA63daLJYa94jS51PSrW2u7C+uvIy5Oli6WKWKw9FYSeMlKnUjD2zUcJVlKFpNT9pPl5aUOVvmtpZnq41xdN4epha1Z1lhpOpCMpUuX28aacaifLyQc1ObWiV9W1Yyhca/4p1SGddE0vS73X/EFjDe6Bf6xYW811feNdeTWr+6/4qzXInbTY73So71XvdYuLXSj4w0J9R8vTZrPUdYir9XhVm5TU6ahdVZcy/d0KKopJR62qQk7q7mpvW6uUVX9nTlGko1OaHPBXk+arONSbinrvRq8qv8ADKC7pYlpqWmax4p0q30vUdAtr7Vr20tLvxDqmqro/hq0j/s9tVvfEN3fW1r4dbSfF3hLWHuvEl3cXt/qemefoXh/RrOTXRaRW+ruftKWHlCo1KUKNT4OWclOcqU4UlyaSo1KKk4a35/bJ2sVTVKtVg4RlC9VxnduMHF2SmpPX26qOV0nbljBJ3ueoaP4kvNI07RbOxuZbqe8kvtVjs9Y0q8sbqHxBqOoX97ceGNM1S+XxBHf63FqB1S5HiC+YXFppuqKTYWfiPQ45dB8+dF13Jvkk5QkpypyVoOChJSml70YrmUHpdNNrTU7IThStZy92UnHmUkpxW8It6Slu9NH3vtyuq/Ei+0QeCtfshrmseG7HWLTSNZufEfhnT9Ushpt/wCIdP1HTtH1C5v4dYu9N1GSz8H2t5p+m2trbXctjDL4istYFzNqcTb0MBHELExcaca0YWSpSvU56d0pxb91xld31vsYVcXyPDzTvh5VZKbnGVnGWvJN2clKLSt037Fz4g/FCSbxXp/hiHXP7ATWdJ0EeKnvv7Qni0bS/EEeq64LSLVtUsLLxDrBl0rUrAjWLi6vIPENvb2eoaOLLQdWTR4Ko5fJ4Spio4WdSWHjN0FTXNOVVW5ZTpyatFeW99hYjGU1iaVL27UansVUvG8IRtLm5XFc3NO6+JfZVnuzzDxLq+k3bNe6PolrFo88raZosc80RvIbGMtbNqF1JKrzfaL6IfbAXSOCCNrgNbr9ikuTx4fBz9rKg68faRhGtWfOmqlZwjOEF9l2u00tLvW+hdfEU1BNUZOnOS9ipQacadJ7/wA3v89td+U+ydD1zWl8HfCHWr7wjOyfD7wz4i03xVZ3dpq9gx1HRPiT8Sb7wxY3FlpekiOW91DfJb6lc3E9vDBpMlwl+9pcXeharpvNVp0cPQVJckptU2uTlelVRaXVppz16X2O3DVKlZe0alGMIym+bmVlFXau9LtLT/I891Jx8X9TtPG/hLStV8KeBJYtO0+fw1dJqHiF4E07RLTTvEGv22n3sreGtQttX8QRate2d+bmXXb7W45tNv2AkXUrcxXLlvPgsQl7f2U5c9Jc8IKpHktzaTVRxk3a1kvkGHX1+P1qnOp7FT5PZzXLJyjd88EuikrN6Xv1vpau/Ad1reiQQ+I9Y0HTvEe17a+u9K0q3SS4hlkYSTxzQtoMRlMMlwiXOp21/dWmvTTi0eG1gEA89Y+GHm5YalOVFuU4wlNwlKaTlRc3FSvBTUedWu43t2fpVMFUxFJc1SMKjUbT5HPlW7Si3Gzvbq+vyk03wd44hn8I+MvAHgzVfi94n+HWv+GvEF94VOk/2qIk8K6jc34a5isLeK7aK61K4kneGG4uZruDTdP02JYU0po7jowNZVKkadapRwdKo2vaTUqsadOclU5JuVvh5YpTttFrTmafNi8PKnBSp0qmMlSSUoKEVKVouLqcqenvW0u0lLyH6F8fvir8Rfjr461T4r2l7p1/8SWvbDxp4MksbjRmgg0PR7DR4fDGn6PeXa3Wm2dhbaHbRRaUz208kUMbv5zI8DehnmGpSw1HGUqyq+zupzoQXsZKpVlUjNqKuklZJbR22ODKq9X63PC1qcqXP7qpTklJVKbty3cmt+bS99HobnxDuPB3hX4e6/e6Z4X0ZzBbXWl6TPIdOaW2k1e6mjjQRJNKVEK6tPPdxoLeO4ea4Yx7Li4eHysNOticRh4TnaTnTSk20nFNNyeuqUVfXtoj2sZToYbDV56XjTlHlgk2pS91Wtpo3dteu55/+yZe6f4Y/wCEm1E2ttL4ns9HsG0H7ReqnNzqNkuqwfZZbu1s2N1pMa2MySM25GYSRNb3cokM8m6mPk0lOCdSEUrPk1bWsdGpdNdFZaWRzZLT5aLU+ZSUfaWldXUpuOze6T6rzTZ9H634+1TXZbWW/wDAeoa3Jp6rbyS2nhfQWkitI4J7xIpdbhW8kgkBLrboRMixXDrD5bNIr+PyyilLTmTUVfdc0uX5LXU9myTT5JSfy5NdNvn95y2h+IdcsYPHeqN4DH2nxb4JuvBmlWup3kOkSWa3F9FNdXs0lw9zcSxQxKoESRC0mgLJFdD7OI596cXGT52nra6TdvRW076dTGomnKfs2k91a32VH8z3q18Laxpf7K/hrSzqWk2aWHxI0zVjPNcrLcXeoTaX8StPtbVbeOB7eaG3hmmN5Clyd8VldxzyqBJG/T706ErJK2Mpu7acbewqO7tfqru+qfmY8kuaCtZwoSlb/FNU1bzvK/3nmnh3w14cPhq1ttfvPEd7caf4j165s7C00LTLO2ENzYaaIr9L/Vnt5IpLa/8ADthYXlmlqgnsBeyx3S3Vy1pXVhMJQr0faTs4ubbipRjJu0bpJvr07mUpVYSiktd03Z2d/vtpd2Os8NeHtC+y6tI2gx3DNrF/qMmp3d/9shvTJFYlNP8AKSCCMRC9QOd4t5YZTGAT5bg51cBRhGols5OUJXT91pJJtPpJO++xrTqTvyXXvO7dursnbr08izKrabf6o0cWgafcailjpmoDUJtHi+zwt9nkiV7XVZxfxC2gSOVLu0SVTa3Cq05jnbZy1XSoUXGDXPUXInpZOOt3bXb/AIY6VRb1bTSeu9/67Hn+o2VjBe3+lwXWkXN/qFvqzXl9ot3d3skkLWzAPb3+nWQttlsjvtW3maMPJFiVDbpLF5yUZLVRqN/E5N2+StsaKEF8K63d9/I5TSvBGoatBcJbxandPZRy/aLOO10+xt47UNaOkFxcXFxc7xIkdvMwdTI8KbUWNDOYYqe5By0T+zLpHvf1027dBqlGW+lu2m//AAxqfBXRtX1O+1PWdQibSprXUtJt4oLtZ0tHtbq4n0u0W+SzaKC5tLCSOJmglt7go9q0kP2TypLlKzetR9lg6OGnGpGNCrOUt1zNU726q9tPTUzyqlWhWr1a0OVylGVmviXv6L0fTpfRvY4H/goZbkfAfwTcTCCWG5+JPh6a2uUa72G1uPDHxDOmgrPOZYPPt4pDB5cL2M6Wchs/sgR1vvtfCVNZ/mfNpJYClFw3s1mmXO91o736O/fU+b8Q5Xy/L7f9B3/uNn5GSxQyQ+YkNwy+UolEayxrKkJLMh3YHmEBSETC71KqAQWP7fH4Y+i1+R+XTjT9mm+Z2SbV/L1RLdXdrb6SY7YGG6lWdpZEijEiRxGJmiiEjqWEcikedmNTIxymBG1SoSdRNqyeiv18/uLnKlDDWhfmfK35JrX7m1fzPLrqQtJtkUQwssksy4VtwVmbLlBN5bAlCADGAArHKswr0fLTQ8mTc2ktLSu79Urrp6o0bVysrBZSZZlVU/dShk8lW5iVgI1ZV2bmRcAMNzIUqWrGmvS1/PsdJpllc6jJD9oOFmyskhgnIRI9zGdpY4wiiNVfcpYyMQAQRtzz1akFFq93dKy9TpoUpVWk4u17Nq9vX06jdS1QWVtexoZbn7THHZWrqnlRx2VqUWAsGzIzu8EbAkrgK/ytu2UU6ftJQ1tGDUna93LXW63Sjpb7yKlWNONWME5OXNFXSa5YrW138XMn30tZn9ef/BE74PL4E/Zj/wCE6v7f7PqXxG1SfUh9qjXzJ7CBzDHKMbXRbmSPftXKBUjOQxK18PnFd1sfXbalCFqcLeXK38k7q3c+6wFH6tlmFpcslKcJ4iotLKVSUIwv/wBuR/Fa6s/aOS52AK8q5VRIPK3K4YtjZnYOJAQFO0hhkDccV5Z0KLavoNOpMEEI3+aGOFYMxbdgFmB+bAxjGR8ylME8gG4NJu6PLbdXvPFlxcYLxQyOXYqrLtDkAIF2k9WDfN/Djhvnp9PkdD0pr+8uVfNW/U7ubUBNIwMMaqq5dgCseMttDMv8XzKxVWyW4wp4oVursur7LvYxS5U7vu2fix/wU4/4KneG/wBnPSdZ+CHwV1Gz8Q/H7UraOx1PUovs1zpXwotr6I7rq/ErLb3fjWW3Ky6TobB00mKaLWdeTyxp+m6t7eVZTLG8levC2FTn8V4ucuVWSWl4v/htTycyzSnglKnCTni5RilTjaUKMZtr2tRq3vWvywu3om1Z6/yHeKNU1HVr2fXdTvp9b8Ta9dy3uua3eXtxqF9qeo30zz3NxdXV1JLcTXcs7M91cu83myO5kYq2+vt6cVGCppL2UVGMIWVoJLVJdVfU+Lr1LydRvmrz5nOpd+9d6Xva1lpojlrdJdyIgQTuZYNkgO8q6uA68E7kIjT9wwUglBCx3gazkuVytpHdfj+n4nFCDTs7SlLZbt2339Ud7ZXUukaVdSlhLM6xSKwEY2TRwHbE4UKWRY0KNGSAzho1DtzXNUSqVYN3t71lfpoehCbpUpK6TfLr/hvez36/O5xpu3kngu1UhwknmvErb5y0jSBv3zMPmyoCsqIoiQiPCM53dmrW9P1OVzlzRlHS1733e1rP5M3ri20+KxF4zQiWZN7hgwKs4cbQZxsjkDJLn+BiVxvXG/NOd0nrfbl6eps4wpxUk170ebzs29+hxc9zIQG8wbCylMDC28pO3O05UIcRMxCjeqqoYKeemMXHftr6+p59Sq56WSSd1+KX5lRLKS82wRxyTzM4WQxDziTggZUFTI4fO7JUohGAAMmpSUE2yIwdRqCTld9Onm9dunzWh13iuODw/pOnaJbTPJc7XN3FveJbW5l8sXGR8zSyM0caNhx5CRRo6Ennmw851alSq17ikow84xul9+j+R3YuFPD0KNGEuafKnUS05ZtJyj6xs4tdHoedWdpDcWt6zyILmJUaCHZPJJdb5kRxEVjaNJUDNKzzvEnlI4ExnMcT9k9JJtcsZK6fSzPMpUm4z1TldyjDXmlr9np95Q/syeZXkMS+WjPyQQG2jkFSAdytkKDxtB/g5OkatOKSbV9exk6c5czs7JrR/wBf1qRmykgljV7eJm+Tcm5kB3N8qjYwVSNqkEumcL8pAAJKopJpX12YKDT1t6f0i1HZB4SsaoWALSNtDGNDtJaQAkoVZlRWKgkkHoARnd92acq0tZ99NvX1/UjMDQzPDAUeOQgLIUG6UByWcYxnLBlUE7TkDdgilfzFaXMkuXl/HYvwWiSHcgh3IcBXLI25hld5ZgQOS2NxGflYE7gC/TUvl1T0PbvgtYMnxY+GYMksFwvxC8Fvb+YhNrtm8SaYCiwrMXdFZseXCsu5chUQtx5Oc8zyzMoq1pZdjE020tcPVWtltZ6nrZOoyzDA3V5RxuFad/8Ap/Tt57n9Zng/+y7G9tG1C+v1axuJrOSJrNllS58OXF7aLLdW1rM4ntLFbKylke2v4NO1OX7CIbuIXflXn8QTk5pQilSjUtKXK3rGs3WirbXjCqk09Lp201P7F5L8z0XvTX/k8hdFTSnnDyy+HxfS6jdi+txBORq7XcU76hpdzBdahqjJPeNdalc33lSzxJZ21us8bF5L247sHKSzDBfHNfWsLyt8qcUqlNdPTc5cdB/UsZs19VxHn/y5n0/rY/GLUJdN1u4vU0uC0kt49Yv47We0kkuLaO8t2tYdVktYRHCqXbboTcta21vdWVxZQXWmyxzJLKf1Wv7fDYnEVKsqkKqk5zVSMHUqU6lSq6LktVOK99Qab1crpXPkaX1fF4WnTpRpzpxjGjGcJy9nGpCjS9qoSavF3kozTtaUGk2ld9z8NvB//FNppeua3ZzyDxNc3cMmrLb3GbS5sItQgto7ea5toIZZITNps1rJYubiW5iaeF2FrJH4+Y4513ONHDqk5QftIwrOjFVaFKHtFUn7Oo6k5ytKL1i3q5810tsFgpYem41K8sVarUSdWMY8tKpNulTjFXSjGLs4/Cto3Ra1PQsalBPdXYvRPbsr2ghguVuDHqcO9Ws2itysNydPilS2YQwO0EVzCj/6BbR+JQxU3Qmoxkpxk+ZppuTkrtqSfvatpyaV23pqddWjapdPWyWt9NtF2S2W3yM23iXSvEcF1cSaprWnjV5rq+1YTQiBri7urTVI5rMvHFc2MdrNFeTXlxHMZ5/KEBt1E027sw9WKwyhT5KU406aVBLkbjB1IvSC5OWUZwcYtptQV4x5EjknTftItqpKN7OS1jTe/Nq9GmlG8VzWk1Z6kt34nab7f9msDpxvLeaw1HTxGH02O0uLG/t44bJCYBbu97JZXKBHt/KZmngtZ5YpbV4pYdRquU+TlneVFPVtyfPeppquW/LbmadtEttXX5oNK7bvCq1suXZU7tNSb1d1HrfVHhHiuVrW0udVubSYNDMlvE7WFxD9otoZ5rfFxbGJFvsERiKQBUjVQZJHaYRr9BlNGliJvBQkpwrU6jnzu8oSq8rjyt81uSzTta2yueJjqlSlTniZRcPZqmpRSs5RirSsr2d3blu1fW9tjo/E/iS9srX4deNdHlOk3x06S2lOmWtzp0dwn9tyXtzNcz6XLGlrJb3ct19sW3urETBYJJlWY+fOsJhIOpj8trxjJRfPCpzy54P4YtppJpr3U/is3ZdDLE4j93hsXS5otx95PSL005Um1zr7V9LfaZl+Lre18b2ja5Nr+nXWt6VoM3iXXNTgWN9Q1bxFrc9/qb6TeQ2puLa8vkvtViWbVRPbxRw3qNc2EsttcWkW2X4uWCxcYx+syoYqdLDL6w5OFOlSlGNbEJqVSUVFwqU1BxUXBKVruxjiaEcRTlK1FVKVPmtDli3OfvQi7JKTblGUtXpdttppfLPizUBL4jvrSSK5trm2dopYltZmjht5IZEWMvAEn2B3xM+MKkbyLEscRSb7zK8FCWX0pSdGtGpHmh7fk9ouardqamnyzWqbTd5K6bufJ47EtYyol7SFRO9oJrl5qakopwdrRi+VpOyV1sWZfiHqz+BNS0641i8S8WGLTdNtYpJIjNZ/b7a4urW4cJLE62qzXl1bT3McC2cxu54I1urx5JEshwUs6oTlhqcsPGlVxGIdZxrQVVQo06M6VWahUoWcEnTi61OatKybtHKebV6WV1YwqTjiZThRoRim7w9pUlWdotq7U0tbXa12RiX0Oq6Ba6Lc6kDpkOtWslvdMLl3S4sru2R2+1pHZXR3ywjzo08uaNgkjRgC2iZO/DVsDmdfHUcPL6zVwtVTUbRhKlUhtKlNSvyJpcz917OzRzV6eKwVLBTrRVCOJptX1qe0hPf2sJLlVSV3y35u17naaBoNxqtjrFr4W1/U/EUemzvNbaboek3s/wBp0q+0u6fX7yeK7tYUxpGo22mQG3ntIJru0vZb4xW0CmKvMxmIjHGUp4zL6OHxFRQpOriKsIVPa060KlH2c6VSpOXtPejGdNyak3GXKrs7MNTcsLWVDGTq0qUn7OFCF4+xr0p0taVT2av7TXknFJ2v2ZnaR4m0zwZrGl/EHwxe62tq5vraGxu5ZIbm1u3tZLe+0a91fTzbyXFjqmmyzny4lt3uNPu5baaSSaGV5e+tQxeOw9bKMQsHTxUVSlOcXTlGtQl70JxoyUFKpTlKdOrBKN3TdpSbuedSxFDC16GYUZV54WUqvJSm+SpRqQvBpVLybjPlVWMry92pFOOnKv0N+FX7T1v4U+F/jr4g6Pocuua9faz4bsNXsL69uLHwzY+K9T8K/EPwdb3mo2Xhq/0TW9ek8c+B73xVP4p8W22t6V4jbxTd3F5qMBgTTYdY+Yjl2MweY0cBKcZ06dOtVlVSnGT5VaCmpSneEXUSgm+VLnSjH7XvrH0MVl8sVySpyqVYRUFNSgpTulNNKnyykoe81FvW93rbwzWNZs9a/Zt0j4c2l5oct14f8d3XjTTdFvbGJbmw0Wws/EEeuXtrrH2Ka4mvNamhifUY5riyRo7TR7V21KOC2h0/uwVWrTzivWrVsTRo4ilToKcZXpt4zDUKmGjyynGMVTVRXjFOMWpOHNu+DGulVyilGjRoTqwxDxHLJWqqFB89b3oxcpSlF2vJ66ptR1fzydQudb8QW95ZaTZaTpOtz6VoDx6NottrVrpuqPYW0VzO+mWunXFyPMU6jrdvaxwvHcMt3/Z0E0iSFvfhTp4SlLD4vGc9bDzrYudWrW+qudCUVBv26lGPtXBqFVOai42jzyV0vJlVniajxFGhBYes6FGnCCvGnObpqEYr7MI14yqwXR3qRjzORP8AEez1j4W+MvFnw2uLibW7Lwj4ruPsWsw2HiXw1L4isLeS6SHXbGz1WZLzTrPXLGWLVrFVhuLZ47gTh7+2eKdujD4XBYj2WOw9Vf7ThfZO8YTjHlnT5JOm7w9rGDrRctWvaNJtSkctatjcMquDxClUjh8Q2ldwlytqTalH3rScINd3FXV0ebWl+8oNzcafctKbV5pCblID5EpKRySyS2lwFZ/mhViwaV1jhO6TZGeirTgrKWJjfm9moxjHfT3bWStG6e/2tNzGnOpza4eSquDqTk5ya5VtJS1+JqWq7a6WMvWPC+uSWI8Vw6dqa+Hru7GmjUTFcX1kNRaNbifT31GWzt7N74JcQTtYxObiK2nhluAYp43bdY2l7+ElNSnGMnyVJSUWoJNuKipdH1SSKnhKsr4mcJOldNyjGEnd6K/tHFXeyd2/RH7L+BPi3b+L/gb8M4dA8NS6wnhf4c6T4DvtC1XxheazqMHiGwfxHqsfiTw54Q8GfFXSviHHb61qt7JpN5NYeF7i1ms/EjaFc+HtW07w2klx8Dj8HUWLxCqww7VKtipRlGvOEJxqzpuNGMqtBqz5ZydNxjF/FzNpn2OExEVhabw/1hSnRo06kXTc3BU1P2tRwo1o8qc3TinFyeiXKtLfD5s5/EV54l1T4q3viO30jWfE0to2saR4e8OaOdTsrK7sopXt49X0qDSPDmtSXMUVpb+IbWee407TLzVrue3RbjUYta2nVpYaOXxo4bDSdOjGVbDKpFz56sE6cI1cMoc1JU3KToeyfvwgpzVlzclKjOrLF1KlWry1KkqdOV5RUlTqWm5qpJTpzjOMUpSu1Fy5ZSTd8Txf8NfidLptj4i1+1sdM8O3E+vaL4T1W/ufDeq6PJqH2y11rVxfa4rW7a1fwx+JNLW31zVLa91a40VfD+no0lloUR0bowub4CnWp06NOc8Q3T+tOPto4hUoRcIyjTppxg6cZOUqUZKnTgpxpt2ipLF5Vj5QbnUpQw8pVFRfNSlSlKpNTqPmna/M0pOo7zlvJXvb2nwLoPjb4PTeHZPEHw88My6R4n8G6trvkavq+h2aatLO91ol/e22qaPFG1xqnhpZrVLjw1P9odbxdastM0BrW6u4JvPx+Nw+Ocq1PEYmKhVpwp+9UpKMLOM525Z8vNP94/cu7uUuWR3YOhisBajOnRcKkKs6jio1pSk3+75bShzNUv3afOkoe6m4nQ2aaXJ8EPinoo8P+Drj7V4h8MalYRavp2gyeMoFMWq6tNreg6hNo+q634d1W/1/RYdD1U+HdUtvClxofiRbkaW93qTazd8dCvVjmOFVLEKnCUHKt7ROdKq1NUbf8uvaRlGpC/Ooe85O0rJy6atOlPAVo+wU3CpFU1GSouMZKVX3VL2ihPnhPmScr3VpXk+XnE0HU9G8NaZ4h8M3cN7qFja+ENFN/pyeJ/E95pYKaXetZ6aou73T7mQaaNMtUtpPD0l5p81zqHh/X7rdrOjxaoU508TOrHFTpQpV6larJqlR5Kt4yhSnVXPUt7OqoK/NO3JfS1lhU5qVKnUw6m5QpUqUYqtWnKlblm4U5RhBJOF1aKiuZ2s1eT8l8QeOvD2g6xogTT9dude1Hw1b+HNUs9QME8HhnXdNvbK6nstLgh1W5fX5IvEOi6FqdxqF/rFlZapa+IdUsJfDcLaZpWpXPv4bB4irh60PaYFUI1qtZ87VO8HV5aKlOMuSNF4OfslFwXM6U6PK42lLw6+NpUMUpqliYyqfu0k1yR5oKpzcrim6v1tKd1UbT9/m5lynG6r4U0y68M6drXh7xdLd+KdXvHfUfBTvYMtjuglt9Z1DxHeaheaDPA+s2F9aw6Xo+mR60qXcviaHUL3SFlsk1Lf+04wr3xtOMKShyRxUvaL93TftMNLDunTqwUYVW3Kc1BezSa5n7pi8um6VsHVqOrKV6mFUaXKnOTVV1oVKtJyTp+/BRc5e1lJ+7fmf0BoPjPRPibD4Z8E2Wv2+geNPh9pOoaRqV9r/AIP8N6j4ZsbC0SK1t59IPhnQdV1++0ey8qXSrbQUuF0HQNZXQtf8Nx20mqa5faZ5GJpPL1Sx2NjGngsyxVSp7ZVq9eo6ipyqU6l/YU+WviPZU4JvSWHm4zqWk4L1aWIjj5fUcJObxWX4eNOFOVGnTpxak+aEEq9T9zGMp1LKUf30acuWLXtFj/tA+LNE+EureDbf4Z+KfEWoWyaNYwX6a14bbwmdNt/DWnr4R0TTPC91H4z8b+II9LtdMuL2CXzb/wAO2ks13cxNoSx3eoJL1ZVg8Fncca4+1cafs6dCqnQpuNSfPOUZUfapVI8sINztKc21Bx5Yq2eaY/EZRVwi56KlVdStUjetzKMFCnBxb9o+dTlK0FNU0nJp3nK/Xfs+2uo/F7wXqOheLLlZ9EsfE8WvPew3Dw6rdahahp20iO7tbS28VWVmUm06eaNdT/s9v7I0m60/y7u1k+0eTn/LlGZKlgkoSlQpt0J8zhDk9snK/LyyjZzab1i6k4pKOr9Lh9PNcFzYtXhCtOSnSlFXvJOOrcZKd3q91dWNn4/rpnh7WvB2laXNZX0eo6V4pt7CHVdQuteisZND0CCx8HwQ6d4pvdU07TBZPc272rQSXxguLG2W/vWksobpeTI6UqtHMcQ4VE6dXBwquGirUMbWnCvF2ac3aMVBSsrdVsdWb1FQq4HDRVOMZ08XOHNJVFGrShF4eavzckeZydVrV2T5ZdPnrUvH3i7xBpeu6Lr13pWt+F/DNzLcPYWlv4NtJbp49edI3uNbisTrk0zJqV5ZW+qXz3l5AV0OwtZ107TbC1h+oWBwtGeBdFewrV6cqUvju3ONW3JHl5ZSTlDe1uXTZX8CeJxVSljXUanhqc41eeHIvZqEqXM2la7koVEmk9JPmaUpH1/8KpLT4ieFV8fePtKtPE/iXWxPcalqa6B4Wm81rRr3R7aQRW2nXwgtdO03S18q0tLDR5bBbZzbSvCrJb/J53iK2GzLE0aU5xjRlanD2tSUY+0jGc7uTvqnC/dp32Tf0OU0KGKwGGxNWlTqTqxb9pKjSjN8k5QXMkmk00+WzaSd1a7S3hoVjdarofijUvFvifWJPCc+mz2uia/rOsa9pElvpkpnsNLu7DV4nOs6fJ9kNtJZX13b6ddaakulmzlYSRz+Z/aEoe0jCnR5pRd6saKpzVRpJSi1OpyqKSSacWl0dkl6SwVFThNzry5U041KvtE10SXLBWWu99+mt11q+8R3Oga34Z8KeD9JvYNSt5bL7DDb6hplrp8t5btBK1tJYXTamVu12reZ8uO3kYLDG0l1MsuVOtQhKlWrKVOmqlO7gnVnLktyR5Z2g4x7OSsrW2Na0Ks6U6dGEZc0Jxs5uEY8yt0W3fTbobHhXw7e3vhPS9PsPh5H4RvPDOkW2jXc9t4q0/VdAW7F5mSKe2Om6PrVpM+qwjVL+y8Ta/4n8SWusTW9jbyx2TaRZ2muZ4vD4ivKrQlUqc3x1ZRUHJ9YuKdn01123Msuw2Ip4ZU6sYU3CTiqafMklfWMrXtfo7b3sc5/wj2lyQx2F5440C2uVgM8UVjHrmowJbTwc3+oQLq11Fizf7TbzuiNEfJxaCWOdFTzVOF1fmsndqNrrWyT1W97pX2XyPQ5J7Ka7WUpXXyseufBf4k3Hwq8U3Y8F+L9ZaTX9GvrZdOk8DPNoXijV9Lcwx2upQ3V9po06zaO4igjv9Nuf7SsLy4t0S0m0y6vJW6m61JzlRqSjFp0moNq6um4SWj5Xy6tcy0Vt7mDjTqylRmozdnL3k7Jppc2qtJq+2zve55fcfDR9f8AiBN8SNdt7/VPF2razJqFzHo32PQNJGqWOnwLIdNXRLlo5Li5u4ZU1nUtP1awigZp7nSNOntkTT4uqWZYipRlg6bjQoST5+WKnKonbmhzSV/d2te0Xtfc54ZXRVaNeo3UqRndNN0+VK/K4qP2nf3np6s6Pw18GNP1HS7o674T1Bvs15cSzv8Aab+TT7XyY5Lq3MAbWDZ38apDPDb6hFLaJa6lLAY9PmXygvHVbvGUNORWspOD25dHHVd2dccOnCUanvNvZtzju3vLV/NbnZ6V4AvSbeHR9dXwqkM8081oupWUBW2M0czBzbz/ANpSajbXrT28002qTT2Uk0slnGyyz315jeTbtdvVzXM5OOmlnLXXS+2/Y1VNRXu25kkua2tk72vvZbJXsd3pPw41BprZB4t1PUdlkqZtNL8R6ptheO1Lsyg2WlwTFlnnhFvPdItxHcXNrdLPLKJJ5pS2g2/76Vvd7q77aab223NebW2sVpq2lFaf4r6vy3+87E/CPxLpt5b2unWGoajpU1vdQxC88PaTFpk9xLILi0W0nu31qPT4Ld7VppHRxdiGd3ugTHbeWKU37zvFp6crabd9b2t0v19SZVI6xc016tp9TqV8Ox6p8LLzwJYav4fg1bSPFdrPrllq8/2pYEk0C/1GK2t7iCJ7W+Rk8QzIwiiYxxL5E9tDLDbxV0Rkvq9SMZcspYqNVQ1TlD2Lpy2Vr3ldpu1ru99DBy/e86vKPsVTuu/toT6205Y273tpbUwfD3gPw7p9k+gar8RNM0zUrZI7q5t9B03SXvVvbOzt9MtLSF9Zj0C/RWjUhoEkijMCxzSvBKJC2SqTotSUnCC+xyReqd72bS10W/c19yab5VK2nvJfnq0tfkdjZ6J8No7wPqulfEnxXK7XKxSavcRabo99LHA9hCRdwafqVqkOIoAHGpBQqxw+cu6ArlTqtaynXmkn7ntFCndtu3s+WV1Zq75o31VlZSc+zlzJxjTglvb3peqvHtsr2v6nmvjr4g+APCev+GtEtvAvwy0fU9Wv7fyf+Et1rUNektbaB444bxftfiPWLOBZo3ihPm6UzzS+b5WZhLE7UXOm5vDymqTvJ3lK15Pa6s2k1u12KvFSUJ4hxk1dR5YR5lfa176tP9NjsrPVtU/s7VYIfFHh7S7bUCITF4L8HnS2u4w8QbyrmHRPDLi2jhnu1dHe6RHiSK3aIEqsRlGM7xjHle8eW7XTZRa/E0VNPaU+m8kvwcl+Rweh/DSLW5NOlsp/EN9DeXljpenObTS0sbi/uohawJcW2ye2aRmlgk8gXNq0Ji85UWGNo6wxDjUgoxWrlblaS5rrTysrO92t9L6220SlJtRjGLlJvsrdFdt69Ea3h7w/pWhGSPXdU0DTLi7nsWgk1HVNtxavZW9nGplis9SuTG4uYvM+z21ncM9xc+UIoliWO28WcbTcY+9FJJcqaiou/uq6jp5Jbbo7ISTv7y6dfU+Vv+CleoeFtS+CHg2PQ9UtLl9P+Jek39xZ2WnwRqklx4N8aQrKb+KUQpJ9ogEk8Vus0Mnms8ZjJb7V+m+FE+TOcfKUZK+Cpdrvlx2FrzvZ9YUWtXrJxTsrtfC+IEXLLcBJWssdfX/r3Lt6H4pWzyXlmZXuEfzOWHyb3VWt9plieWJHBJEgVZJGbzGkGSjY/cbcr5OqS9P0PyuL5oJ9HpZ+Rjag4SyhmuLlgXf7KyeYnl7bg5O8RucrtG/yl8oJgBSGUSDaknJu7uoxvrd9UtPPUwnzJatpOVlG7vbVp22tp67aGRHp8rzywLA1vCVLyXn7gjasYQK28wK3mA53iNSzADC43VupJ9b6bX1Xr+RnGk5XtHZcztZP5N2vuWdNtJ559pDSqrLCsgaPZsSV0VtyuHkMu6OEhHVXRUBAj2tUVJ2i3rrp+FyqUVOVndJOz772tv8Ajc9hjt7TRdKRHDo10yhJpSkiqRJIriKFZGMhRAJJIDNES+0PuQYHlpzqz0taL1u3dv7nf5vse2lTw9Nuzu9rJa366taJdjS+DXwG1H45/E3wt4T0S4uG/tnXbbTN4iilhtbG4lcbZ3hBm3bmiVPMjkWRTIwf5dovF476lh5zSXPy+4kleUpPlW7W1/uOfAZW8wxlJJyjRjUcqnLHlgoxTqSU3G795J9Hdys2k2f3zfBj4a6T8LPhz4O8AaQha18N+H9N0eFYooxvNnbojytvL/PPIrTNsVY3d2Xy12IifBSbqTlJ/FNuTv0k/ekvk7o+2nJNuKTSSjCOlvcp2jD/AMlin6np7q8cx+XzXJ+YIVEo3qMq4ZQSVO8Bh5aFmClBuyIaadmZarqVtQuILS3lmELGWNXZy6pvyFCqI8MCXJ5JG8A/dPTAi4xlK2ul9m2cb4ctS9vd388YY3bkJh9nlgEMdqktgK7bW3SO5YFSH2OHHojaptGKvpZ26fI/EH/gpj/wVFtPg2mvfAL9nDVotd+MkkFxpXi3xlpph1G3+GiOWhudJ0lhutrjxwsPmrJdOLi18JPHiSGTxABHpHvZVlcq01WxUeSg7cifxSkrNO1uVwd0r3vpLS2/g5pmscMpUMK1Vxcop8vLeFOHNJXm38LbTSsm++lj+VXV/ENxPf3l7d3F1e6trMs1/qeoXV19vvru4u5Zbu5+03d+097cyyTslxd3V3Jc3VxdoZJriRh832VKnGMI0opKEGlBNLl01TSWiV3o0rnyFataVSbvKVb95Vbs5Slaz5pS1duVKLe0UuxytxdSS7BHAjDd+8iiZTIxfzMssuCV2bf+WcKHuMsM1vyuO9tf66o4/auesVHTTXR/K1zUsozcGKdYIx9lV8EhlW0Rd4xM8EIaLzk81A7bYzsRCrl0NRLt0fQ1pxTfNZXW0raq+9nv0117EGraiL2cW7LCtsuFW3G/a25huWVSFO/Lb5JGK4O5dirnc4U+qd/8Tvb03tcivWTm01p2SVteltP66sp2MbTXjRp5cUMPzySBQkQELATsjKJGRELfKwVxIzqcja2dZpK2nf8AQxw95Td5JJRcm5N20+/XsQ6prcd7IgiMMMcexFOZFjRFwigCT5XYgsCHVlZg+75CpTOlDkWvtb7prV/e2rfIdWtGbSjycqVrNaadktLf8Oc3JJeSMFaJZDMpUKSg3kygKFCyKrDBztckhj8uACtdGnV285frvqcqc5Nrk0Wzjr19L2O38KWrw6gqXFtt8qFZnkVigtMuvBYGMu+1ZUaR5AxY7Y5Vfa689dqcHFb336aX/rY78IuSV2td1bdK60vp9xz3ivUjf61KUC25WZyDFKTLA0bMIXebKsZAerl5TGOTu25rTD0+Sknfe2l3a9nrb5O3k79THG1FUrO3Lb3r2spN315rbvu7vV+ZzujCQXiMkkgAYmSVWVXKAgkn+LLl9pPAI5ZvmwNpNyVpNtLRJ6peiZywbUlJXTXVOzXo1qa1zefZ5JMHbD5rOqMgYTM2FYlXKSqrSN/yz+crgCRnVTUcsf5V9yNXOzbjdJ9Fprbeydt9fxMSGN71whLRncVwwYNG2P8AWGTCnyiSNxkdnXnK5AJrRbKy8loc65puSu3JNXbbbtdS31ekdPlbY2NyQZttyxGG3leSZVYfamASRRiJWG1iCsbOsSGPh3IZ3AatxUmk1dpX5U7PRdbWdv0KFxcsIysQtnAd3UGNo7gsYwB87o6vEuPlCFnVZWKkDYIlZXvzSv2+z+f6EycknyqHk3v+CuUba4n82KRRGQCV2qqBnC/MgeLBlwdrIr/Lxkq2B5Zdvl5rdenmRGVXmjfktdX3769Ox7l8FNUmf4s/DaSWKzc2/wAQvBvnl3W2QZ8S6az42qk0inYVLs/lgEsqru+fzM3gllmYNSm74HFxVo807/V6nwxTd99EtW9D2cpqP+0sAoxpp/XMM29I6e3p7t6L5tLu0f1a+HbnW7e/mivfDOnafYalaaxYQwXWrzarfStZak8Nle6WfDjarYadpmoW2oW32C/h1HVb9LSKTQbnw5pEySX9r/E7pYSNGFsTUr1+XCyh7Oi6VGmnh6HOsRKtGnUqtK/JClGEaUrVHUxCcqEf68hVxM60VKj7GlGpXjJuVOc5tValOyVGdWCg3HSU5Rmr3cY6X29G064tXsbuOKBd+qXWm3TRWpuriZ4kvb23jjuJ9PFtNDIstxdX11DdNpv9pkxxRxXO2O11wTh9ewl3J8uJw0vdtbWvBJatXd/lbqPHytgsYurwuI6d6Uz8C/D2tT6Td6laTTXVnol7qutzi2t9GjuZLq61GK+kZ7nUJJLVbSMNFc3Tuy3jagyJa2lvAQZpv3rO8Cq9WU6apzxdJOPtp16lKMKUZzm1GnCE4zbjOKhGVlFxlblUrn5Vk2O+rYenTlUlHBVpSn9Xo4am3KrUjBOdScpQ5XKpGcpyjzSnzXknI+yrbW9PvPCXg2eBElv4PEMGpzalDbWs/wBut7nT53tZL+yWGFgIkFq11dIpmiMioZWkitbR/wAvxGFrUlj6VZSSi40VRqVZ82Hl7zdKElzK+qfLF+z7Sbul92q9CUMI6bU4VYc6qRj7tWN7Rqe9yyabulzxUlr7qWrTxJquh6tPe3sUDSvp12tzK9nY29mFuo7SUsSqSKkQ8+GTEDzbI/LEkxM0AauDDUqtCcU+SMZRlBKbk1blb0XLK0kldXSs1e6eo8S4zTabVuXWO+j12et/XU5u58Q6bLA0K2lrvZ4mls7hZPs1yskoku5oZSYmtjtuLV9kDrgzqGuLmOFxNtQoShKNWVT3FzNNr3pci5I80km5XTv7z1W+uhlKUZRUIRbuuZK0fLV3lvqvO5R1Czs7fSILqbUbawWSV1DyAE3QJV5BcyCfzJlMsjBHk4V0lHlyO0MkvbCnUrVIKK9pywhblk+WCklblvbRJ25HZW9LHLN+ySk/dcpSbsleU43c3J6Wk3d8+svvPmjV/EsPxAg1/QILOZbzTrSW6083FzJKZ7CC7MLi5Vp7gPPbyT2fm7rm6Z1vt62ttKrm/wDraOW/2FPB4+pUi4YmpCFZQpq8ZukqvJG6ilpK107XTtdWb+Yr5gs0ji8LCLpzhCbpupNybgqzpNy1nonFNPdRask7pdkvhbVNS8A2EKXcS3ui2+pJM81xFbaTYrewQ2jvJe3oSzhdbE+TLIyWkcSxCeZgvmSz+K8yowzerP6vOWHr4inHlcYutOKqRcYp82q5nonKy7I7p4WcsDCEakVUoU5ycou9Jfu/ebuk72vduNz5t0y18R63oep6quqzWNhpcmmX17PY21xPqUDSTXVhZypG62oRFu1ht3jOpW4YzpMkdwyzLF+g4qWWYTG0qX1anWq1KdSmlVnFYeklCdSrKs4885OKc9FSk3JKNranyNJY/E4R1fbezowmqkpRhebhK0YKF7KLvyp+8vdvZu9nHceItStoG8IaXNf2mja5caXrws7m/muP7R1/RZPEXh/StVWC33NaXMUGparokVpDM6zRzSkySxzxNH2U6EHhniKrhVWGrzjVjCnCFFUqtGnXpxalyRqOMP8AaYVppThdU4rn91edKu/bexpqVP29NOlWqTl7WVSlKq617cyhGcVyvlk3OK95WZ6v8Ivhhb+NYdQt21e0GpXnivQLW+t20DUNQ1jTdcvtVdI9WhuNPs9V1W90exh1ATammm2bM+77HeWV5HIJJPnc3zassXhYQpqjSqUqiw9aWIqVMLWwkqNNxc6MWoTrqupShUd5U4y5VJO8V7WWZdReGre+qslKlUmoQXtKFX2s5TUaj5ZOjVhJOSurtpOFkm7Hxi8N+KPD32efx34L1dvC/hXXrbwxY39xLZaN/bFzokmqwoNJt9a0ubUEt57WKSTVRd+HZJ9Msjbtq+n2VxNChXDtGDxdWng8yw7xmIw1Z1lGlj+WF1aSnOE4p1f5EqkWv547k5vOXsVPF4Gr7GlVjClz+ytU5bez5I3nD2fWfMl1fKz5m8NeNvEPhrUtf1PTr660qa9sLjSNeltILJYLmG9jutPZtQsHgFpNd23nrJHerHIY9TEF28q6lItxH97jcqp4mnhKEoe09hP2tCMq1ROk4qLdKlV5ZVfZ1ZRtOMm3JStJySR8nhcfUw08RVcpU5TXJVqRVNqrzOUfbTowVOlzU4NKK96ScL8y2DxVeeGtQ0ZdI8P2HiC2aG5j1TSLzUtesprO20uGHxHJf2WpWMWiwXF/q86f2Ja6VqFvfabbxtb6oJdOvRqNo+mGXqrh6tXFYyVGpVqVvZVlTj7PllNxUZxlyxsry/e2fvWlP3pSaMcdOlVjTwuGjX9lTpOtSc6rqSjCKd48nO1Je7JRd/h5aaSjBW7nT/DGpy/Dnw+3gLVr3xJcLpHijx5410e1t2mfw6NB1bxF4ftpdUsoP7SkW4Xw1bP4l0+81BNLls7PVZJbSOeGTTtVvsKuIw8M4xP16EaEqsqOEw3Pyy9uqq51yVJNRUZNNSc3CN4rV2dtIUsRLKqFTBVJ16VONXEYlQ5lKl7KXK06cb80o8ycFHmkuZ7bu54fuL691Dw9o0ctxYtd6ZqemxzK/wBluSNetNQmE6y3SQzyhpprlLfypWh88ThnZtzt5WYwoww2Pr8kKio4jCVKdOFSlOlCWHagoQUJypqSoxjGNtlFQTUUrd2EcpVMLhoVJwlVoYiDlKlUVZOvT+KTqQjNJS0b1du+xX8HJ4g0y0n8OYnbR/EcvhOTxHcPHNZNZ6Y2uaBcWV6lwIA2liK4ubRBfwwJMIL6MCSeO4UQ+hmKw85QzCFVQq4anmOGo0+WE1Wm4JSp1aTfLOm5UFOEZXTtflTRyYOVehF4TkkqMq2EnVnFSjUpqjWVp06nuyjNe0dnB7Xu46X9l/aU8CT/APCwUn006rdaJrfgr4eavocLXV1qYsdO1zwlo+o/YVuruSd7m207U77UtOi8yVmitLeGGOXZbhR5eT5jhsPgadC+GpSoVMRSaqSpU3zwrTUuVNq6sopPdJJNKyPRzLBV6+JnXaq1I4mFGd03KUY+xptfE1Ztyk2k7Nvc8CvtI1/RZ7PTv7N16ORLVbUpPZXSyXIud32mB4JWYSwyG4imSSOCNPMkuMo7T29xF69LEYHEU6lWpXwceap7ROFWlzwlZcvK01bmt7z5rtJas8108VQlTpKjiHGFNQiuWU4SSd2pKHN7qurcyS956XufWXwY/Z1+L37Ufgm+8A/CrwZrWryeELTXvFl9Y2+tR2mnnV7JYktkWTxXrOmaANWvZrm0s44tMP8AahDNO9lJbh5q8SE69LPqjp4j606lHmVGVOhTlHDSaWIqc0IQlzU4Lmi7t2u7pnsLkr5SqFTDulG8lKdOVWTnUTbhFe1qOKbei0hba6VkO0LSLjT9J8HaV4c8AR3/AIr8Hwm2e9vbwaVdyazM1prmpXOpPoFl4K8Q2+r+B/EkF5dw2+ra7q0GopHBpzXL2fh/QbSx8/G5zhYYnETqYmOHhJVKsuVOupqM04+zp1aUoezrQvGEpKEoynFtRV7dGGy+vOhh3Tw86koRcWpVJUm3KLlLmnSqwm50muZptwlGEo3baT5DU5NXs/DOm2fjz4p+DYbKeyuLoTDXrzVJ9Zl0eKPw3o3h7U/D3hK0vJL/AFFDBfR2uoa3otrFFpllpED+IIo5Gju+lOeKlH6jhMVG0qcnTdOT+pOpWlOeJjiJNcsp4eNOMHh6kqMnVxC+rxi4SUOLoQksXisM1OE7TVRWxMowdNU/YRc5pwnJNqvGLg4WTb3+lv2cviboHjOT4c/DHXbe8srSbS/izoAs/D0Nho7nw14w+GHjfT/FltaX09lf28Dy/wBl2E8bXqS6fbanbNrl5faWl487+PicBicNi8Xj1ecMHODq1KledTn9pTa55vki0p06zhJU4KzqSioKFz1MPjsLiMPRwelJ1lOMeSEYunDSXLGMXytLkjrdaxT6afIvw+8Vta+P9f0l9e1zxTpb6f4jtdGuVuLbTZtkcGm6vM1lBqMlvZ2F/wDuZFlsFuok1e+tIrCzF5NfWkc/u5lhY0spw9elh8Pgal6dSvCrTgoKlOiouMvZwlzqMveSenW19DxcFipSzKdGrWxGKpv2lOlOlOSkpKreD1nH2fuLlfK3b4dtT3rwX4h0C30rx1pt/pVtNZ+KW0p7+11f+yL65mi0y8WSaG9ZC9pHaTaoto0cBf7Ik8EVw6xZg8r4rGYitSq4SvQxS9rCNaKrYROlGEJSpuHs5L2c224ST5lC19OZH1eFp0HCvRr0JOm6tKcaddQlUvCNRPmblPTmmpxs5dG+WR1914n0Oz0Gz0XS59OstR/tKW8lu7zWLm+0y5gaxjt79rrS9Pimme8uZoIkW5NyhjS1MklreC4N5Hw+0nVn+/U24xaVSUnzTWtTllFtxcXLRxu01eVr6HVanTsqCVOF7uKdrO28bdW+rs1t6/Nnj64/tn4i/C60uls0D6lqNz5VhYahFHd3kU+m3MtoYl+yRMxjtEjjjsXhiTfPGI3cG0P1eS1a1HJOIq0ItVXQowvZP2NOrfDwgk9Yx55TnGMLqPPzpc0pJfMZvS9rm+SU5S5KTqVWlFte0nSl7ebaWkrp8rb1fvJ6Wb911EW5YPHcRyTMFxbS6bpdoIIXmiiLt9uuL65ju5IXEc0boUto2iKQzQTStJ8jBzUFCNOrGLpS5ZU51GmuXlfNTheT1u3GMZqz6o+kmqdN2k6fMn78JUk4u8rvlbi27qyvZO9kfOHwf0DxdL8VPE+safoSSw2keuywQvo4ls7+Jru1NvYSbdJu/tDvaNJeW84gkkf7LJDIQdjx/e59mGFnw/l+Fp1/a1qjwTdsVSlVpTpQjSv7P23MlHlacGoy5HyuCTaPjskwmIWd4/ESo+ypRlXV3RShV55SlFRdk3eDjF6K20bpI2vjf4M8WeLNW0a9i0AFIfDttb7Y9IuxDcTy31lPHb3Wo2dvZ2lpcGO6W4Uq62nlqUVjLIgrPhTH4fLcLjIVnKCrYmnKo/rGGi+VYeu3UjSqc023ycjUbqTlTgrtya6OIcBXxuJw8qVOPuYecU5UK84KXtYz1qUmow0i1K6vFNNtp6eh/Az4efEvSPDl35XgXR7+DUvEMDmC/wBQgaWN7OSa1KtHc6kbuAS3Npui864hims0FyHms5Y5j53EuYZdjsepUcZOqqOFdOU73jzOftElKEYXSg5J+6/iaUmm0uvh7CY7CYJRq4SCU6s6nIotc0fdSdpyne/LpdpW+zd3ex44+GPiDX/EXhu617wpo2haXZpqccS6bctdvrf2iGO0Mdy2l6prOoNatNFaw3F0EW68mcC0t7iWVTXJgM2o5fg8TRp1ZSqYueGtZOSpxoSlUU3zOKVpP3LP4uy1OvFZbXx2Lw06lH2cKEpy5U1HmU1yyi+XRwa336aM6f4bfs1+FbK98WDxFLc2mkeI9B1q2ewgki1DRo7f+05bN7uz8QatBpsMT2T2KnQ7g2upsurQ6bYSibVryzs5t8bxPiMR9RnTbjicDWp1YV5LkVT2cXG0qcJSjaV05K7TaV72Iw2QUKKxUZaUMZGrRqUqa9o4RbT5oSmoOMk9rWvq73R9pfD3wt8O9I8M2Gi2HgVruGzk1SJ9VS4luNNRWubi5nvIPIC2Mov7q/3QaZprzzO8trDpyJHcRmX57GYmeMr1alSX72Sp80pNtykk03zayeiirvWyXY+gw1KhhaFOhThaEE+VKEUkm27JJ2Su235tvqdLq/hbX7CIT6D4N0yMzPJLey3vhe5trmPUEglEFt5viBrLSJLuSdW0m8e1jN1aW1y97ZR/aBZXMvLKTjNaJ2vzX69vXrudMuSNrxWvZL/gHB+Kvhtq12JtQ8Ua4q6dFdxXCnQr14pNPlFtLDewXlh4Vh1fT4Yby2trC+d9RimksruxiitraxtZ3SbdShySi43vZx0Vk1130+RycjernK62s3Zv+9qvloyx4Y+HekeLPDXhe5efXIrDw4zaNPp1rpcl0102meINdmlJFve6Ndy3ot52+0XcWkvc3D3cEd7dJFeRRx5y9/V/Fs+3L3XXmvb/ADNIe7T00fPrbTv27v8ApHaWHwU+2jT7H+zYWcR6i+nC9Vrea4m1JQ0+ntEtrc36PG0wuFWS/leCOWVE3ZtnWFThF3vJ6ptO1pW25tdbemnQ1U4q2jvbV2V331vfzGzfC2wu7WCS21jwkNVliF94X1qx1qUXF6gjfUJbYaXLLsQy2aGaTUbRhbND9mN00K27FulVZSc5ScYKMW7qKk7cyXKk7Jbrr0M3J3bTf627ehP4J+HUV9rh8QyeJL2YT4ktLdzeLbXLl4ZktYZkaCO3urK582wDwGdrieNxYCaeG7gjiq3CSi+V3fuyjGzblr0Ss5del92VGbTu3Jq23/Ds+jF0TQ/E2m3ttb6V4i1OYXNzFJaXhuAp3oIJk1Cwnssrayt5uGKBbuOISSJM1zDKt8s1G0oyTtu7W121uyZzabacrev/AAbH6jf8EsvgH8Gdd8RfF+bxN8Hvh/roi0fwNe6avirQPDvjFtKubm78SpeLYprcuv3OiTyCzs/tUMIs1m8i2KiRIEWD9L8LssweKxGcLMcHg8avZ4V0VisPSxPLd1lLkVanPkuo2k1a/Klrofm/iFmWOwlLKXgcbjMG5zxntnhsTWw7qJKjyKfsZx51HmfLzXtd2P2rj+BfwRt8mD4OfCuHcuxvJ+HvhGPcrHlTt0hcqSclTwfSv2L/AFe4fim/7Cyeyu3bLMDovtP+B0V2+rV7JvQ/MXnueN3/ALYzVydlf+0MXftu62yW+uy07H5hfGv/AIKEf8Ebf2fPid4p+Dnxw1b4TfD/AOJ3gDUYdP8AEXhPxD+yx8QHvtKuZra31LT7m2urP4NXunX+nalp95Z6toutaPe3uk6xpl5Z6ppV9d2N1b3En0OB8MHmWHpYzAcHZVicJXu6WJp4LJlTnZyUvjcKkXGUZJqcItOL6anmV+NMTh6s6NfiLMadWDtOMsfjrp6Wvao97q3qjxy7/wCCqP8AwQAnmae+8Y/s9zXElw94011+yR4/kme6aGK3kumkm+BZdrhoIYYHnJMhiiiiZtiIo7V4RY66a4Iy1q2k4YXI6iXNoo/uqk5pz2UeW8iP9fKyfs1xNmSbv7n1/MI/4tHNLTra5+tehfAP9lXxt4e8PeKtH+A3wO1fQfEGj6T4g8P383wg8FILnSdVsLa/0m8it77w3FdWomsZraSOKeCC4gUrHJFE6FF+TqcNZApzp1cgybnpTnTnGWWYGXLOEnGS/gtaNPY9aPEOeSV4Z3mzi7NNZjjEpJpO6/fbdNUnpscN488N/sYeDPiV8HPhD4v+EHwQHxA+PWpeMtL+G/h2b4W+Arq81xfh54P1Hx34uvjDLo/mppWhaRp8IvLxY5YodR1XRrVwj38TrrS4PySth8XiqXDeTyoYGOHliqkcpwPLS+tV44ehd+w3nUbsv5YTfRJxPibOadSlSlnubKpWc/Zx/tLGXfJHmk/4+1u19Tjv2hPhJ/wTr+AHw88R/Hf48/s2/s66N4F8Dx2N54k8aSfsxeGPHN14ftbrUILC21G5s/Cnw68S+I4rGC+vIftOow2DWmmpKbu9ntrZZJ11wHC2WY3E0suy/IcpqYjFycaWFp4LLqLrz5W+VKpGlBylGLtzPXlavdJGWJz/ADOlD61ic4zG1Ky9rPHYucqavdPm9o5RipO6ts3c+Pfh7/wU+/4IY+KtctvC/hD4sfsx6De3xJjl8S/BXUvhb4eDKr83fifx38MvCfheyO1nCG+1e337mWPcWIPt1vCjF4WnUrT4EwcYRi51XSy7J6jUI/HUlGlKUpRgneXKpSUbvlaOJcc1aklFcT4+UntfMcdou7bnZL1e5+mVp+zH+ynqtjBd2X7PX7Pmo6ZqCxanbXNr8Jvhxd2F8l3GJYtQt5odAkt7lbmKQSR3cbOJo5A6SMrAn5efC/DqvCfDuSJp+9CWUYFOMo/zReH0krtd1qequIc9lZ/21m7XLeM/7SxbTjLdRarvsubo9NzyD4tfC/8AYH+Btl4DufiD+z1+zjoq/E34qfD34LeCLQfBT4YfavEPxC+JOuwaD4Y0Owtn8Pwm4k3Pc6pe+V5j2WiaVqmomN4rJ1O2H4MyLGOvHD8MZLW+q4TE46ty5RgH7PDYWCnWqP8A2fRK8YrvOcVpe6irxPnVD2ftM+zaHtakKUF/aeMXNObskv36+fXyPUtf/Y6/ZC8T2YsPFH7K/wCzf4i09JkuhZa98D/hjq9mtxDE8EdwLfUfDFxAs0UMskKTbA6RSPGrBGYGcNkeR4CUqmDyfKsHOUeWU8Ll+EoTmt1Byo0YSldrSOquhYjOc4xcY08TmuZYqEXzwp18dia0YtKznGNWs4xaTtzaOzsfzM/toftxf8Erfgn+2l8E/wBnP4f/AAE/4J9W3wV0TxDcXX7XHxq0z9kXwn8Ur/wKPD893NL8K/C1l4N+H13pVzrHiGeysvDHiPxFpMXjGXwfPrd1a3Njo+t6LctD+n5N4d18xyTMMzr5TXnjaijTybBR+qYZYn2yvDE1ZTvWcEoylTpwjCdS11LlufJ43iWrRxdLDU8dNUINrGV41KrdKotVTtF8iutXJN9b67/vz8Mv2Tf+CYXxx8C+Gfid8Lf2Vv2H/iT4B8UWC3/hjxj4Y+APwN1/RNVtbeaWxmay1C18ITxibT761utMv7R2ju9L1KyvNMvoLa+s7i3i+Fr5e8HiKuFxWAWFxVL3a9Grh4U505PXlktd91yynG1nzapv3aWOniYRq08XUrQai4zjVm001dW1006dNrHobf8ABPv9gpwwf9iP9kRg2dwb9mz4NMGyADuB8FkHIABz1AHoKy+rYdbUKK/7hQ/+RNHicQ1Z4is12dWpb/0oSL/gn3+wVAcwfsRfshwkEkGL9mz4MxnJOScp4LByTyT3PNDw+HejoUWvOlD/AORBYjER+GvWXpVmvykfztf8HJX7On7OfwR/Zb+BviD4Q/An4KfCXXtT+OE+hXOsfDn4X+CPAmpX+l3Hw/8AF1zLpl7qHhXRdJvbrT1lhW+Wykkmt/ttvb3Hk+bGki+PmdCjThS9jRpU5OpK/s6cYOSVtG4pNr1PZyjFV6tausRXrVoxw7jBVas6ihNzUlKKnJqPu+7da9Fofkb/AMEN/hKfGfxO8VePtUlkm03wZa262qumbe71W9F3DZtvkdB59lapPKYlLk/akMpjEcQr4TiCsvaUaSSTUFLVWe9+l9b69LLXyP0LhxOlgcZXvJupUVGOr5Wlyty+68fS62P6zoQIGXbwEyu4LtXeGyMkbgCenUE/UnHze2vXv67npXb1e/l9y7dLF2WdLlzKyQxAYP8Ao+EVgUXByQzBy4JZ/mJZiM9gb76geceK9WFpqFtp9v8A6Q0ke64TiNUjnBTeJFBcH94SuW+7GW+XO4tebSXdt2XrZNm9JNJyurdPVH4X/wDBT7/gpTafs5eHLj9mH4EeIhN8ZdXsJE8beLkvXu7z4ZaNqsTTC3sLsyus3jnU7SZGhkLeZ4X06eO5XytYudOfTPeyfKfrtsRWjN4em9k3FVG7WTvb3P5nq0n7qk9Dx84zb6najTcPrtWEm4qV1QVmo1FFe6lFpyS0bas0lY/k/vdXurWS+uZ7ie4ur67d59QeeM3Nw8m53MqeZM2x38x2LlpBI25yrEmvtI0IyUKaVo04pRjduMYxu7a9fu9T4aeIqQ5pOcpym9Z8z5pvf39ej2s3bRoxJ3+3R+ewuDNKRujgVTDuRZnlmmYjdvCrlIwGjYi4EjKUj39EYuCsuVrzV2vJXvbys1qckqindyc07WtF6Pzd+/XyLFnKIt0eUCypgyTxxyvayZ2J5JYRbcJukyrbGH3hIOKmok2rtrTpt+a/IKVRQTTje77I2Le5hs4J/MvFD3KEecJUXkbcEB5kMkhI2+WkYVArFyyshXNq51wkoXvre3w67X32MKYwy3c4gKyxy5lyZEklHKhxlSgbAyoYDneTlW+YXZwilfvt8vQ5JfvZOUdFZfFo+va5DrRGnW9qsLsTdgbgVj3+WNqkEBmZC5VG8tpBvYrwACauHvXvra2+v3BWUaahyN2qRbdm9Yu1k/x01RhJZGUxuv74SSYXIDSZjIUK0aM5IYsm0FcONyqRjFaczSbu7LzZgoxai4qL5naySuvX/gXNmaFNPtipmR50w0yrID9kV0mCbI12xmZXZcqFAj3+UMsjkZKbqT1jaKjpdLdNK9lfz1Z0Sj7KFud8+9lJ6Ltunvpt5djo/CglthI12n+lfZZlSO5XCShrfaoZFAYrCgdmyRsHOCgO3HEWfuxvC3L8OnVLo1vc6MA3ZTm1K8Xbnd03y/auno9+p5lfyPLeTSygASPI+UAbEh3BAjZ24A+YklcDlgx2iu2MPsrZfppf1PMqS9+U5Jczk7uPm22k3b3b7behc09Uht5r5julI8mHdyFGFViGxIHCoyfKrDCKNpyOFUaUoxta0Ve1rN23/pGlJJQ9otbyaSlqvPTp5W/yK1zIzytIpM6ybVZlVQFIxt8oPnbtKnaq7ckAAlS2EROTu3bdr3Y+dtlovM0rfURpkUikBriaVkmyqmRQQ4IUeXlUyeQZGZtw2MDxSabcWnZK9/PR29fmXFqmpWi+eVm3b3o7fC731jo9t2jXtwjWiQ7DDmSZslWQouN4UoV2YkAOwb96O/zjy1wYlzRbkmrLo9Vtba1jWDjKKg003for7t7pvcyNUsmtrh7fEyoCkiy+Vhk3DdyUeRdjg7QNy5baM7VIFxkmrtxT7LR/clYzqLlk4pSa01drar1/Qy7FZPtaqro7s7SEMGy4UuAAvOG+XIKq3zHKsBkh3ISu7aaa/crnuHwYDN8V/hcIolP2nx94PBQp5iHzPEVhD5LqsX7x51xLGobP71EQ+bjHnZs0sqzNu9ll+Mem6thqjuuz7Pv1PRyp2zTLn/1HYS/mvrFO680+x/WRcW+tWNgZbOGa4uIfD92rRGWFp7vUbewnv1FlcNEjHbPJLb2U062KrdQWkv2qOQ4m/hqNSnJxptTS9rDkUUuXlShBXV7XvF7J2jy630X9l80VKUre9KVS7SSbvOV7u99Xdu++vc6Lw/G722myzrBayWloLXTxbi8nmn3LJqEkouBazRXF7boFhUwR3GxZZoRczXqzPc9eCSWY4RRbaeLw17/9f4addO3+Zx49p4PFv/qFxH/pqZ/Ol4a8b6PJql/pesWmnabrH9rXkOk3y3j2rlDcasb5721Lrb6i5eRprbHkXcsMT2cswtEggs/6Kz7LMSqs6uH9pWpXqTq2o88kpKFoqcOflikm5bJ+aTPyDIc5ws6VKhjFTo4jlhToylXUKb1nz1OSpyL2ivHlcU3e+sXa/wBPWWprb+A9LvJdf0e68zWit0YLkxm4N5C0NrZCKKS0uYY5YbDTklsJ4pbO1imjgVC8X2mf4HGUJVqtWlDA4mm3GLjSapOpRhTu48/MqilUTbarcym9paJH2lGvThShKri6FSKlySqK8Y1ZO37zVXjfb2STUbXu3JnI63r+j2k+onTrm2kj1GABrSCabyJLaKeO9VMpdQX6Q2sNuhtFCTSxyGNxdCVUjXHD4WvOknXoyg4T92dRXmn8PvJaS0eq2+8uricMqk4066m+Ru0HdWWt+mu69TMM+trr2mpLdRT2+p2lrq9vK00kkvlQrJJb2mph1hvItRM0crNa+Uomub2W58m93WsUe88HS9jUU5OM4JU5Rh+7i5e1qSlKDj8La5U2krW5dkcEcXN1YKDvCSjJOUedpRptOLTdoptqSS3tfc6vw14mPidrzw7q8EWoiHThZ3DPHaWFot9cXioz3NpaR3Uc0ct1d3On/awJ7kWUkF4bW1jN/G3LicK8J7HkqOjTrVIXa/ezlBJyX7x8rTXKot9L2vqVTxH1lunKHtOW7SlLkipNN81lzXWusbdfLX5q0PwrrGl+Jtb1MX1jBp0DanBrFtFfLdDV7nUbmaVYt7Q2kcFvczSWt+kjLAwl8hVhfB1EfW5lmmFxOVYXDSo1HiP3NXD4i0pfV9IWlKnHndSXsk4Sg7J7OSsk/msJgq9HF4ivCpTp0pKrGpTUbOo5VedqLSVo8zk+Xa7uldntttp95pngzxHo/iHTtZs9M1iymsYGhVZhJfMiXFu8cjXziK2kmlij+3wXMR2TPs85ZLyyl+UjXj/aNPFQeHqqlNVlGdJQT9nVjGUfej7sndaW62voe3OElha1KftaarQnCNm29Y6T3V467u3ZaHknhf42weGfhx458J6zdtr2qSaS3hnSGmtdPhIthf6YINPuQIYLg6ejWE2rS2l1NeW63kEUWmRW8F7q0sv2OJ4bnjs5wOKoU54bDYj2detW9tXm4S5K1au6a5lTjKo5KCko+82m3zLmPmMPm9PDZfiqNeUK9eg/ZRpxSguVONOn7SK0lyLknFWdrJrVHiF/rml3MEWrva3M3iaeHXri4ubaUadCl1Ekzac9mtpbBfMVlXUNVlu7m/uL+4SS2intHuZJl+ow+CxWHqyoKs45fSq4JJV5PE16kEpVMTVnObvJTqRnTjSk+X4J814pLw5V6FaFOq6M3i6lOvFum/Y0UlOjGMacVopxi/ayq2UmueG0m32Pgb4hax8J9Z0/VLG7S8Jn0K7tZoPtFzLZX+mXKLqMSXscdpJLttll0mbTZ7a9spLK/tJGaS5tUauHG5PSz2E6ns54evhY4jDQcnGlCcZOcqU3SvyXk+Soq7fNFOy7m2GzKeV1acXWVSnVdKclHmcoxjKHtE56c8naSae97PQ/RP41+J/hP8WPhne6D4m8fQaV4t1H4c658U9Dvbjw1ql/eRahd+H7n4g+FdN1vxINPXybyLw14em8BfYNGfXGbSvEN3d3F5I4ntLP5fJMvx2XZpTxai3TjWlSnarTdKUIKNCadJTtWnOq+ZTlFumvfSctD3c1xmCxmXVcPOTjVlRU6d6cuampuVe/OouMIuiuW6lp8LSWp+REvhHVE0Oe+S2V9OGnWt/IsF1b3DxFJb+3R5opJvtCBIoLv7RFHGn2YOguXt5Hda/SlmmE+uVKDqSjOjiJYeMqlOo6c6ns6UoxjOKlG0pTUVzOKunfTV/BSy/FRwSrU6anGrRjXl7GcFKMVOopylCUoS92MFJ2TdrWu9D2nwp4K8J2+geEvEen/Eaa6+Juo634q0Hxb8M4PDN1pi+DNJtLAvo+r2fi3+1Lm319td/4mMFxaWGgFdHmhRLu5uZLu0a74c5xK+oVlGjU+rwrUK9Oo3zyrwnKh8LevM5VFDk0SSvfWx05TRX1unN1Yzqv2tKrSjGzoWhUvzR2atTlJS3ldKy3Pb/gHH4U8ffGf4PeGfghaeIvCN3b+HNJk8XJd2sQtLr4kaXFq8uta9YzXGseI7qXR9V0nStImmXUoksG1a98RW+n+GvDHh/UrLTbDyuIMJVjgHPGujiMRUm6UalL2lFxoxlKpQUacWqaeHVR8l01zpvZnpZDiKdTGU6eB9vh6EIe1cKns6372UUsQ3VnFz/fci5kmvd5Y62V+V8anxj4X8Wap4qtPDOnNrmuPFqun25utRX+yNF1phfWVnBGtzpdvI1tbPHZQx3umSyrc2u6ForiFY28zCzweLw1PL8ViMRhMLRipczoUpKpVtrzVIUW48zV22tXqd2Jp4vBYqeNw+HhicW5OydecLU29uRVKanZd+a2y0BviV4n1C30y01PSGmOnaVBoen2Gp32l2uj2dhbSteW0cOlWunxafZxnUhPq0UcFsd8kUU94JNQkhuqWIwFB87hmXw1VWTwyk685e/zt1G4OpUlzvWUr+9PW0neVjKs4808JNacso1pv2KTalyxp2lGCbim0ou7jG+0WfR3hb4haP4p8GeGfC3iWDw94fuW+JcfhU+MNIsngTS7bVfCltcaHaya1HfnQI7K31fRmt7i11nQ7tbS1v7mSymtDb3efAxOUfv6/sPb1ZRwLzClTrupCdSpPFUsPVU04y5241J1YtOTfs3KVnY9uhmEXSw0q8IUovGrCTqUXTlRpx+p1atLmcJLlglFRkpRVp+yjFPePnnxO8KWF5LLpenWXheSb4d33iXwX4q8QeDU0y4h1bxXp+oGTWrmHUvPsrTXbe1Nw8ml67plrM2p2szTJJc21pCYfTpt5JiK+GxNWrOOIqUq2FXPWk5UI01GcbKLSXPd8r0fNdbytxVKMsdhqFajGnD2dGVOrJKmlGq7Wd5OL5tNZK8rJX6H0L+wX+0h4S/Zv+Ka6Xr/AIq0e18EHWPEEupeJ79LHRdb1KxutGvrPSRaw3N1OlhCs0llNdaV9ovYru/hs/OugLFHN4yniauaYPM6OCxMqVSlKNaNCnKUoQacWlOm21e6dmkr/cRhcRQhhMTllbFYajd89OdfVSnFxlFRvF9U9Vezf3/DviP4mXWpfFGbxFFrHm61rniLxp4y1e9sbW8g0O51XV9P1bVb82kd35F+LS0u7qaGOOOdo7mCSXzJrqIWUj9v9kNZVia1Wg6dSpQoYWn7So3iLSq0KclNyi5RdRX55XcpJvmWrOWeZU3mVOnRq8zhOdeVo/uXTjRqylyx0jO0nG0Gkk0n9k86+IumeHbfw/p3ibUtSNx4s8R+J2u30JbUWlsmlefqtzNrUtzbvOYbi6gn0yNNMGZEaUSyX8q2q2ie3kNbE1a9bA4en7PBZbgo0o1FSdZSruhg74e1ve9lPn99qycX/MeXm9GFGnTxlSdStjMfi6tarSu040YVJqNZJc3LGpzRfL/fR9H/AAptYNOu/Cmp6V4an1NtTtvEFtp121nA4t7fUvDPjnRN8C3ctjdLb293rumSLOjRaa17plvNcaiNgij+Vxk3BZrSr14Koq2HqzjKcqfO6DpUqyjG14zclUsuVPlbTau0fQYK/t8BVp0ZWkqsIONJT5HUoyULtuPKoy5ffXvKysrnTeAP2aPE9rfy+LbuO10iHUNUQ2Gl3TaULeWK5tFk1KXztPuDDphjl+yrZWq2l5Bb2u4zXgubexhuc834gpY7AwwFBc1lKMpz96binHkXtHeU0kmtbW7dDXL8jqYfEyxVSUIylOElFe7FL2fLVvFJKMpT96yvd+83c9XtPh1bWFs1rrniDQIhatdyyNpmpWl7LYi1toYb6WaRodJUgwtGs+y4E8k+y4llkdd6fKzk2pRXO4qaUb3aSlNcq32jdLbS2mx73sFHlUuW8m7WSas5Pq7aLr8zO1bwn4Z07w+HGq3AhhQzPrenWk/2H7NNfXloZriKyh1Q29xfKbSWR76zIuswSSqqx5R01WqzUbqfK5Jc03Ftxg5vlbV9LW6Xa5dncJU8PTjzT5r6ppRi4rXlT3tZ6O67rY4O18PaP/bVteWlhPqd3Y3FxpPh/UNft7PVHs5pjbT6bqK6fYWHh6/0q5i1WzsLv+0YNQh1ixRZ9LO+wublb70vreIp0p4V1FGliOSrWhTvCcnCSpwUqkXfkhe7o6wcr1b8zaOVYWhKvTxShz1aHNToynFSpwVSPPJqk7pza932+k1Fey1ij1uGTxxqGmw3SaNdNb3OvRT3E2iaX9ju7uG/8q4uS9nP4f1w2ElvdtdWwv7a71Rg5nkaDVbhRJf8k3RhKcfefJG0mpXcY6NqnNu6l3WnU7ZqtJRk4Xcm1Gcaa5br/n5HT3fW/p1NWxh8T6/JYC61KKw8Q2rQajPbxC60aWSe0uIimnTvqt+LEaaZklsL6Jbf7drFrcRg6s1slvpEnNz4eEpxhT53L2kacqqU1GE4KMnGbbacd4JWSld6PUXJiKslzVYtXUnyNxlzRaaTS0tL7bb1j0ZcvPAviDQc+J7lNO1S8W3kt7uHSJ7SfQtHkmUi7e7mgkfTIJjePdzpLHPa2ssL/YobaG1neKTOpOnOMadOnBNx5nJwSk5KWik0vhvGMvua1H7OdOTc5SbleMYptwSkrXs9E9XfS9kvQ7/4I6NqGrXGoQpoty9vNaGxu77SYZlklh1O1gtbiZZbCK8h8Nv5doIbO80uye5tLtL6aZNReO6S5zdWSUbRTlKHLZr3UuaUX31vf7l6LWFK8W3Jqze3kkz0H4k+AL6B7PVzra+H7575dVgj1TW4dJhllDG7lijS58O+HIBf6dd6r1k0aNVkkZG1Cea6d7jScm4JXjGKSUoKCbavu9tuj6WTBxjvzzbS3/S9znvAHwy1jVX1KVdUn1G50aLU5PN8NalpuuT6ZNmd0ja1isw1hGLuWPUJriw8S6lBbj7HPLIjwRibFSp9JOfrrb731KpxnZ2lbX+Z7vqfTfgnwlcTeF7PRIPEOuW2tNdlP7KXWJPAl7cW1vNObCBoNU0fxRqkawWkUMkdvbWVxp8rwgDUbu2aeaj2lNySXvt9Ur29evXTcJRcbX6l/XY/ivovhuw0zwd8IrDWtQaXUl1uTXPEuga3cai1zar5cVwlvofh7TJdPJlN3eS3d8l9eWcd7bQRxF7KUtvnkkk03fVrfbrqN3Su5Xt0vd/Jfmdn4Q8NeKrgWmpX9n4R8IWovbhdU8O6ra+GXUWj296jWWm6z4W1HVozcxRTwuw1LSlu7k5njlTZcQPrpZtySsuu78lZav7jNtq1oTnfpFXt63aOI8K+EH0631a6HibULeKLxR45t9OtdkcuhLbWnxE8SzC7tbYSeHLU31pNmWzub3UtWmF5LZERadbYjjd05SlGMnG8eW0VytqNnF3a63drfiNNctut23t+Pmju5vBc14LTTf7O1u/ZLFbiK/0bWLXwXpmn3dnctFctdNFc+KrjMse1tOS0j1GK0uPNVrsmaO7gu8JL4PednJJ8ii4qyUWr6O95LS7s9bEWne6klr1V1b0a0/pGzriaHo2n2D6xr+k6CbObR9Rnm1e78Q3itYQiaG8heWLVtIivZLoiJTILG/shbkm90m6tEWK2zjFvni/5nZN3927sm3vbT7r7lq9lfV21fn6Hi/hH4sfCTwp4l8cxz+ItCsAt1BqOl+JNA0fT4pm0nV5YZDpen3Ph/RYXbT7G9meeISCSBBPJFGXkTJUubRKU000rxbvZdN1pbpttoK6XX8dhLv8Aab+GEGo6vPFpupaxZx2lrcrq1nELafUZEaWW5tru41q7tb+aQzJHHBdyQ3kIaSL7OfItvKktVHdpymor+duz09XfX8dQlZppST+enc/ZL/gir8W0+JusfHuODRJtGtdM07wTd2ouNSivZLmHUtX8bfvkhj0jT/s0MsltJMiC7voVLtHAYIo0hT9d8Jpc+Kzlxb5fq+Bi1teUauNcnbzUqavu+VLZI/MPEtJYfJGnFtzx12t3/B8k3bbXsfvsRng1+2n5Na+/k/ud19z1P4Jf+Dm7StNsv+Cm/wCzveWdhaWt1rH7N/wnvNWuLe3ihm1O7t/jd8YtOgu7941Vru6h0+ys7BLm4Mk62VnaWgk+z2tvHH+8+Gi9pwrmsKnvx+vZnFRn70VH+zcBVhFJ3soyhiZpWsp1ZNa1Js+D4kjFZnQsopyo4eUmkk5S+tSjzSaV3LlSjd62SWyR7d/wdqKo+I/7E+AB/wAUP8bP/T58N/8AE1xeEH+6Z++v1nBq/rDFP80n6pPoacVtqpgWnZuGIu1o2uWOjtuj+wH9m47f2dvgQT0X4MfC8/gPA2hHvX43jUli8Z0/2vF7b/7xV106n1+Ff+z0m9bUaL1/68U5P72235ts/il/4KF/8FEPGVv/AMFnf2ZP2nlvfEGi/sv/ALOvxhb4QfDzxVpoNzp/jLwd4J8ZweCv2ufEPhyAFoNT/tmfxD4q8DSXlm5g1vQtA8P+RdDapj/auH+H6K4JzfLFyyzXH4FZjiqM4r2tCriKSxWT0W2nJRlQpwrJb0vrTSXNKSXxmYZhP+28LineOHwtaVKnJbVKUaqpYmcUnZte0lHf3oxSb3R/ZZ+2bp9lq/7H37VWn6lawXllf/s3fHGzvbWeNZILm1ufhj4ohngljbcGilikdHVsgqxHevx3J3y5zlM46TjmWDaktJRlDERSd1qnG8ra6cz7s+zxfLLCYyLV17CqpJ6ptU5SWj0dr3Wm5/nNfsd6z8LtJ/4Jsf8ABWK1+I+n6XqOp6+n7FOh/Cy3vfs0eoRfEy4+JXxRu9N1DQb24KPYXuk+HLLxPqmqTQT25ufC1n4g0u5key1G6trj+js8p4urxLwgsLJpKWdyxKWzoPC4WnyzSlHmjOdRQjB8ycnfldrP84wbprLs0U1HnqRwtKhdK/tZ1rWi7e63G93pdXVz+7z/AIIy+EtT8Af8E1v2W/A+vfFLwj8XNe8PeDdXGqeJvBHj/Sfid4e0g654z8TeKNM+H1p4x0LV9d0XUZPhhoWuaV8P7iDRtVvNE06Xw4dP0KaTRbbT3b8D4uxMMVxLm1aGEq4JVK0Zwo1qMqE5U+X2ca3I4pWr1KVWondyakpTUZSsfd5LDky3Cw9sq7VK8pqfP70pzly3etoRcIpPa3Kttf5vP+Djn9sj4qar+0l8HvD/AMILnWNP+Gn7FXxM8J6nqfjzSpyulD9rbVtKsviVoukRzKHt7jWvhv4C0vRrq1ljMsulal4o8T6deRRTo0b/AKR4bZLho5ZjpYt/7Zn2Dr+zpVIpzjk9NzwTxFPm1jHEY1z93RSeFVTXlTfzfEeMqyxdCNJNU8DWhUU07RlifZ+25G11hCKs905NaXuftJ/wWT/b6vvhj/wSYtfj38DdT1vRNR/a40n4X+Cvhf4stimma14a8N/HDwdffEC+1ohvNn07WpvhdoviPStPurGaDVNA8QarYazp15BeaVFKPiuDshWM4sWCx0Yunk/1vF4qi486qV8BVpUYUmmknTdSq3LmVmopOLue3nWP9nlXtsPrLFqhGlJ6WhiYSnq09HyRd0r6216niX/BLP8A4Jlfs/8AxC/4JjeAZvGvhnTdYvP2k/2RPEvgTxHePZ2hvrS4+JXxQ8WfEi+8VQTTwT2w8TaVdWnwiTwzqz2r3Xh+4+E3hm8tW+0W+89fFvEuOwvE+KjRlKFPKc3oSpKM5RTWW4DD4eEGlryNLHSkk7SlVvb95K2OV5bRnllOUowc8RgnTd4J61eaUJXa3TjdvdNKx+X3/Brb+07428F/tAfG39i3xNcSL4K8ZeEdY+LHh3RtQuWjm8M/FHwLqnh7w34pstKsmQZl8WeFNRWfXvMlZoD8OtJNvApmv5W+u8Vcrw9bBYLPoR5cRRxccFKUGlGthMVHmoSqW+KVOrTjGN78sKjs7XR5fDGKnRxFbL5NypuFSpFttuNSjypxV3ZKUOeTateSWmtz+4+vxBO6Tta6Tt2utj7gKYH8uH/B1Zbm4/ZC/Z4jBIZv2ifLXaSHBm+HPjGEMoAJYjeRtAzkhugNeZmTUIUpWTtUk3dXVuXV6np5Ym6lZJNt00klu25JK3n2PFv+CP8A8DZfhL+y3oWsX9iYNa8fald+KrmcbFc2Qhj03To2QKCP9GtPPwVbdJcvKm0OMfkuZ4hYnGVai1S/dwe+ildtb2d7x9FbbQ/XcLQeDwGFwuitetPpJyqJtJ6K9ouLs9nezdrv9anhnlQuGxCkwYsTuD45KrjPBZcYVsEc7VbbjzzW65bW17/Mmd2gsJDJH5VrEhkZkbJEMaAs2cZAbAVdpHCtj5irB8ra5un9IIxcmkup+JP/AAUl/wCCgFn+zF4av/C3w7urHUvjx48tSPD0LCC4TwJo195lknie/tJ4poG1J/3kPhzTrmKSE3Sf2pqFnPplobe+9XKcvljK/NUjP6tD45L+bSyi7rT+Z3v5M5sxx8cDR5YShLEzsqVK1rX3nL+az2T07n8f3ii+1PWNY1fxBreo3Gr+Idavbu81vVb+R5ru51HUp/tF/cX1xIjzXstxdySTS3xkM0k7yzzeZIxY/eUoQpwjCMbQp2STfNpF3T/XtfW+p+e4pVJValWo+arXcpNpWd5rlbbTbtZWbvtp0ODcEs7SIYcM4VmkQhm2kFmJWVo2AAPBwPmGV2gnsSSs0rXV/lsea77dE9ul+420eaGGSNotzQmchnYZZgzrwHhlyzsTGTKipgEHYy5UKUnH7MZdfeSb9PQefOeUStJsdFSVokjUxOGYghIshVIyxxtwNuAqmhpPdITtut3utkn5IsSXk7qscMqCGQSq3KozFnUzurtGd4GyPcuQCwQFshVZcsey+4Oacfh6738jbgtYrO3W4eXzm3um+SaR1STbgBnjQiWQAZcqUAYlf3nFYc0pyk5Ky0t+N9OnQ7VTjCGjV18TbXy/U5K+DTuIJZUaMyK/mLGu9ELF3wuzLYXnDxABmKZ3KM9CsttDhd3o9rWv9pJbKPbfa6LWmQJaebiS1N0ybV8x23xpIGDOMqYBKR0B4VRmMKMms5Sb0Sl/n20TNcOlTVl7NvTW9rfO25XvJWiMgD7pZJMS75g6qzlWVFy7/KqluXkJw6hsjg6LZehnOXvtN6u776X2/wAlY6DRyItI1GeVdqLFMLYEtGyyOxjyCuTgM8rPGC4HIL8bDhVs5xS7K/Z2Sfz1sdFF8tKblzKybh5S7dLL0POdQuHcOxjTaLhyXjLhQkhOINyyB1QABRIFdlHyowXIHbT+J+n6o86pqrvdu/l1LhvLhLYWkOEt9xf7NG8rxLIxBkZXmeSRd6xqJG8xmYoq5CYIXu+0bkk91tfy6mkG1FLW1r2W131ttdlnS7WRs3VxFcfIpW3UnCySh8eZ9wgogMYKlwHJJdtqtiJ2vpbXoui8102HGMm5Slol8G/vLRO+tna/y+ZvCDzXkuHjt4g+5nXYjsikhZYpFdAdoDBCSGG8vtc+WWqOZX5f62uauMmue/bW75t7f8D0NzS4P7Sns7a0EeyI25vF8tI2j2OUcRyMhYmUMCvlhECKglkMj7hjUk4ufM7J2a10Xw/ddp+rfmddKMarhyqzTfM7JN+67d7+ZH40SKxljtAVEhRSzQy+aYhM8m1GG7dHIcANgDaqlASQzFUPfvLom999NAxqhSajGSbdvh84rftq/P7zmrOa3tyGmkPmxs8TEbhIylgAA/mncMcE/PwS0gcbFHQ9U0uxwwaTu++vp1Xnp0PbPg5FBcfFn4aNGiecPiJ4L88LMFiZf+Eh0oRLAI7ZFiKptVppZLlTJ87RYBifys3vHK8y5ndf2fjG1e919Xq333uezlii8zwMVGN443CXdlb+PTeh/Y94X18vp1wmrC/tbWa3tTdafeWw061jSS2srmC+iY3+ZLcRC5gEE8mnD7bbm5tmtLyw/tCX+F50qkZcye3NZpvVwnKEmn/jhKz6+R/XdSMnJ8sla89m9/aTf6/1uefWd/dQT63p9oIdQtbbVDoklzcwTw3SW8lrpV2bdbyWGK7/ANIsVuLox+VdS3Eps55PJs1t2m9HARvjcvcnKMvrOGv5v28N3u30/wCGMsXZYDFJ7/VMRfS+vsZ9z+Zvx3faTfeKsqdKgvdG1C+kkhmtLg3dxfxz3Pk21urQWcj/AGIiG7m/0uJpr4oskfkxfN/UFGjiKVDGqca3sMRWm1KnVko+yaSs7S2fROzSV9Gz8NxdbCYirgVB4dV8NFylCtSi5qp7lSnFycbNOMlrFvdJt9e+0/xLq/ijRLY3F5bWs2m66nlvb2Wm6fYfbMQ2E1wYtPttPS2Fq8UO+6lijnu5IC7ubqCeUeFPC0MDSrqjDSVO8uapVrVpRTSsp1FprNLR3d+h208dXzGrQVWtD3KkvZyUaFGlzWcm3Ti7ySUN5K3a7JyYb/VFtCFje4sEiE8NpiNc27D7XLb3MaRQQQ2ilZEudrAGK5jQTvaiLyq7aoupCLcYSgmnf3mpJckZPRyv+CbPTote1cJzSlUhNxkmmo3V1UklryO/49zofDXiI6Zrvhaa2k+2peWtqkSPGIoTdWOrzx/aspsaMSLpiXayZe4ZInM0LypAIuHFUPaYevOUZ0uSbm0k3JOcm+R23s5rmfSSSOrDVoYepQjKopynFU4yekHyxXvx6K8Yvl7xd1exoeEdWt08S+JZdOms4be8u7bFusom+yzQtfQfuZIZYj5MkqGWKVF+z29vM8T/ACeZGfNzWNSOCwEKtOc5KnU95NRi3UlCcU23ZyjGLV10vpsdWFklicRKE4xgqkUm9bxUZp2S1ab5bPqtjk9ctr2z0bxxqVu9mJtN0u7ubHyZIri2UNGk8twn2i6dpJZI1aVEu0inUETKqiOOFurAVKVXG5Ph6jnyVcTShXS5uaMJQkvZ3Vk7bO11ocOM9pTwmYV01GdGjKVJx2cote/b+X17mn8Bfil4o8fjxbZ+Kr/StWmvvD+mWrz6tLcWllp9vpCy6NZqQ8D6fb3Edo3nR3VrbtGGvFkkneS6lW39HjTJMLlH9nvBQqRp/WK1P3pc7nGrB4qTbWtoSgormbdn16cXDmaV8zWL+szpyrRpU/gTjy/8ulBc2j54y9q2lZSik2nv8Y+NIdU0XxFrVhKGafT9W1C2lvHeARzw+YsibrVnmMrlpQk7OjAJED8yBVT9LyWpTxmAoV/afu50KKpUuSfuul7WlV16XnFS1aT6HwmcRrYfESpxp35KtVyq3V2punKF2nrZOcE+m3Yu6Jc2epR2Flcy3VqLa7aeGC38uKZ45IgsqWkzNKZhNJEkTQSZuQNkcM8m9zFGOoVqLxFalBTeIpKk5VOdwTjpGUuS8oxhG8lNJKLT5tLl4StTrQo06rmvZ1VNxh7rlztJxU3peTUVJX1S2PS7WytNWg1T7LbXMiWZ1gWVpJIkU2lX0Et/O0IVBAsrWUkUM9sk203EAUlH82QR/MRxtXD1ME51aMVVnhPrNW8qlCpSnKlGPuyV+SdOSlKTVk27NI9xUKVaFb2UJJwp11RjNKU4Sjz3SdtUpp2e3Lrdps2PGd3Bqeo+LLrw9qdmvh7Rx4Z8OWaXt7FZ6raaXJ4fiha3sNHFy+uXWjWd7a3p1mSwtrmzt4ZSt9GLnVIYJ+zBUfZ0cvqVLvEVqWMryUKcLVeXF1pxnzNckZpRpumm4uVk1dHJiqinLHQpSiqVKtRpR9/3Yc2HhBrlvqrufMrNK7vucDqclv4Z1LQbH+yIr6H+x47m7hvZXvFvjeXt0TiWSKy2LEsS2qgxzwiPzsxM0JI68J7XNaGPrTxNTDt42mqbhCEJ0FQoYeU7qHNGXvuTba55bfCo34sVOnl2IwGG+rxqR+ruVZ1HzRre1lOCirO8VLlcFayjq9NW9XwD8U9d+GvxOs/id4N0jRodd8D+JdL8V6NaanaPqmiW17peq2zWUV7ElzZHUbKa5iWK4hWcQ39tNIrhLYuX7oYSDweWYariqlSmo0oOteK9vJQjWSqXVmn7NXirN8qS1aONYudHGZjVpUIRlfnacW5Qal7OXJbXmUqjtJ/zXaaO8/Z2+JS+ENU1ey0LTW0D4h6z4hvLjwf410SOVtV0uzu9E1/QL7wrAb+9nt9ItJrLWJbrS9WtoLjWIr+BYd80c0VxY+RxVh8R9X/tGM/a0sNh4Orh5zlCnGcdKlaLpRlUnOUpp8rXs3bVpXZ6HDuKo+3lgYU4061SvWqUMRreUJW5cO19lQjG6crX5rbn6e/H/wCDKaxrXw3uFv8AQLybS/BPhTSvF01n5Vxe2FhaWj2cM+nm9itmNys0MV21tNd2EqaYnnTRRQSq9x+cQzSp7OulUlz1I3w1OLelZf8APyK+Kny300alrsffVsuVSrh5TjFwc4qtKXLpC1203u+ZW931tY+RfGvhrwb4K1qdZJbWS1CS29m0mpyiDUR5cUlpdW8EFvdQwWlz9rtzBLG32NrONFjJaa5uounCVMdj1RhSjVlHnjNTUHGULptxc3GKklZctt9dNUcuJpYTCzlOcqad/gnUjLm/7djJ7X6rXoeSf2x4Y8ReB/EXgeW8i0geM/GOpa+lla2NrJe29j4b0q2PhrU0R5tOhuLi98nWYZ7eG7S9nhl+05CXlnLN9LyYrLcxwWNjOWJnlOAwlDEQq1E03irvERkqjalGi8R7rV1J0o2bPnVOjjMvxGEio0Y5ljq1Wl7OPv8ALh3H2E04xtepKDotK3JGTcklK59M/C2x02DwDeeD5rm11m+0+98Q+J7WZrNjqPiRNa1iLTt89+s8unz30Flp/wBvv3utS062tnsNS0SKSa50z+0775zPcXLMcdGbk6UYUMPClT5nCUZzgpV6NNRalKNCq3TUtU42kpNO7+gyjCywmB+rygq1R1KlSU5KNSKuo2bnrBOVrJb6aX1PA/Gfwh8KN4zj07xD450Dw9d2ytfyad4ntf7Dgkt7m102+W9hvNMu9VS7tNQa6e3tZtJGZ4YWuF+zxpOi+5l+a47AYNrD4KrKm04SqQrVqji2rJzg7St6X7vTU8fF5bgMTiorE46jGpTelK3Ld7pRl8G++rIYvhX4T/tFNUt9Uu7ybT4LmKZbDUdIjs7s3do8lzaTala2kFvay3lr/o/2e6eK6e6uzbpHPeCOZeP/AFhx/sqlGrSo8lSpGUp1oyk1UhLmjJK/NeLjdN6ad2dn9iYL2sKsZ1XKEHFKnUilyzVpe9az5k2mr9b9LnS3Hg7w3oNvD4mtIPEkfyWyOkQvr6x0qwP2a2+yx32p6pp9/Bai9WGdzBf6iXW5i0+3W+mcX8XNLMq+OvhZ1MMqfNKUJqEZc1fl1qShJPllyxceaaTSfLfV36Hl9CjL6wqFaq3aM4Vbcqppr3VKSs7tRlaL1sn5L2PTPEmiXumw6Lp+mNfRx2u5Yru5vU1O5uLm4F9q87XCLqF7Gs+oXF88EckqSuk0wFxZpqWqCf56o3GtKpVk5TuouNOEHCMU/cioTagk1/L8KjZLVW9mPLyKlTpQUU7pSlOHL05uaCbctdlpufRfhjwFfajYRalbvHJomVjt0u7DUrnTlmuLtt98Y7y5sbLUrhXgi2zzQmQTrbS3twhiEE2cqqqSapvk1uo8sY28tLpffbzOr2ScIx0vpeSu/wAZJSfzSZ0mo/CDT9bsbWzvdV1PUrbTl3KVvLG082XT5rPSnt3vdHjvZPLu7aGyFm2qX3lm1inu9PtkunDw7U6lakpXlTpy01aTk+qcZ6xXnfpdbkSw1OSSn7SorW5YzUIJX1Uk7N31as1rYz5PhHb6FqFvZaf4d0i+sTIvnG4Os6zqQto3mvLkweHrH7FPeSWtnPPdyQ3Ae++zXduIIJZJLqaPh5cVVkpqdRrm5k4rTm2bTj87/PsaqnhoR5I0+XRL3pqS011XM7+X37Ir+MPBF8+qaBfy+FbfT7a8vH022m0/QJrCY3GLW2hOqabc22l3dpHIlxDc2QuNWe+hErST2k0Agiue2NNQtzub1u1rduTuved1u0/vREvj05V2ei6fd8z0SazhsU8MrdHx3rKaldWH2DxP4efQp7SKPUb8Np1lqGnabqn/AAkumRLbKOdTDRT3aQ2pskadimdV8knGFOST1Tbv8W7uu/4GkGlZuSv/AIl/nbY9h0H9mrTJNfu/GGirqOmatqf2l9QuLjRdcsU1C6kaGdbl9J8SSx22pXlxa3yNHd2pntYoUvpEnItZZbaFzOCg07QUnBW2utbPq3bbfQlexhJyikpPdq+vr0Os1X4H+IQ9rY213BoYtLK9jzqPhvw1c6bNbQIlraW8l9psE9uW1Mq12UstMvEtktjbh7XeZp1KnUVpu8XL7V1t5RWqlbZ7bEzmpfC7rt0bXn9x03w7+B9tB9pj1iOx85fssd7Fpzai9tfv5V5ajUJYdV1Ga3+yfZppoIYLjS7p0lEU0JRUglg0oQUk3Ulywi3FRVlJ9ebmdlb3n56a7kOpaPLblbe0Ve6dl6Xev9M9B1rwHpIi0jSjY2s994bktbTT7bTpbFPsNlPZtC0fnpYx3UFtdw2tpbzx2ps5njgJSQx2uyZ1nSp29lGVSdvh9pC9m9XbqluCi5JtLRb30/BmJN4C8E+GdcvNYMEctzcNJNcwXMl/eSajG9oiGPT28Sa1JbWkZX7OFuNNl0y1mgMAvredrWF4+KUr7P8AQ3pxaV9Ffu7fg9jopPH3ww8LXr2EnxK0C1XRhA0mgaWmiXl1awwWom+wyaN4e0y5v1uJoZlmjsoYLiaaAI9msX7x21j7OCjebjLXWUotv0stLdb7mfNUnvTTt3dt/wDhtfkeW+K/2r/hXDaX0enReLfEWPPjubax8K/ZdPkcyyRRRuNSit4mE7eREV+zx+W7I0KAMYpKqTg3DljO6vqpx0266L7zNU5wd2tejWvrt8j508S/tuyWmjx3Oj/DbT7FdMtd6y37andR2d5LMZbi2TSNM8MW11FazkL9kiinLmSGIBFVY4S4e0lUUIu029OZpL73oKcowTk72XZNv7lqz56m/aJ+INn4Y8N6fo3iSPRNGGmazrE1lLDLBq39o69448Sahe2xk1F7nUrS0jupVWw0rzrW706N0iTT7a5+xyS9NVzhLWUZSSSbpyjKKfVcqvrday23XVEU+Vxc/nro7PVaPX5GKvxU8YeJdKuk1TxZ4unt71rlJI5NT1KC1kg2bXiuI42gsPs7XDgtEBHBIysn2lpgY2jmi2rP3rpyWza66ddbaIrmunLXl7tWR5Rc6votlLJNLcaVfXUUj2+9FgvZlZMTxKktxcSy2WBFM3IuIZVFsjmVGlDEozjPnVOrGCXM2/hknJL3Va+rasu1/MydWCu+dNO9ktXd7aLaxyuma/Hqd/Y3psdO+xzRf2bqU8sF5PZ24VntIomj/sm5stRt7e5jhnS5N6kzqCsVpCCAuzp+zcpzlyyTvCCs+ZPa9r20728zD23PNRhHmT0lJq1n8+nnsXrPVdJt4NXsrzQbe2up3WJ4Ut9LhFnLbOluksX2k28QnlaJrZJJFmUlkjnfc1vJXPLmi4yVR1NG5XS9166Jdd+z8zSnNWceTlb0T121vrtZ7fif0lf8G69vBa+Mf2p7eFV+Twx8H38zekjyCbUfiJN9/eZGjDOUUNHDHG8bxxwqyyvL+ueEs5Txmdzu3GWGy/5y9pj03bppCC+S6vX818SYxVDJVFW5amObWul/Y/8AyX4n9SdfuB+VH8Gv/Bzx/wApLv2Zv+zZ/hb/AOr7+NVfvXhh/wAkxmv/AGH5h/6qKR8JxN/yM8N/2D4f/wBS5nr/APwdqf8AJR/2J/8AsR/jb/6ffhtXD4Qf7pn/AP2E4P8A9N4sriv+Jgf8OI/9JifvP+13+1Lr37K//BL74aax8OfOu/jz8Yfhn8Ef2e/2ctEsiy6nrHxq+LvgzSfD3heTTH/1SXnhqy/tfxnB9qeG1uZfDkenPMkt9AG/PMkyqObcSVqdZuOAwVfHZjmlTlco08BhK1epUu9o+1aVJN7N8zXLFnv4rFPC5ZBwt7etSw1DDp/aq1aFOCS0fwuUZdD+aL/gsH/wSz/aR/ZR/YU/Zv8AE/jb9o/w58efhr+zj4mufhvoPg/wx+z/AKV8MLj4a6Z8aTc+I/FHinWvHVn448Q6x46tdW+Ifh7RdNmuvEWm299NrfipNTils31C+tJf0/g3ivLM34gzCOFyypgMVmlN4uWJqZjUxUa8sH/Doxw06caNJOFV8sYO0IUEoJxij5rN8qxOGwWGdbEQrU6E6kbQpuMorE2qVHOXXmqS1fW3c/pH/Zg/aOb9qv8A4Ihr8Xr6+1PUvE037FvxZ8C+PL/W7yC91rU/iB8LPh54u+G3jLX9UlgZgJvFmu+FrzxdbLLtuW03XrGW4RZZGFfm2ZZW8n43+opWpRzvD1sOkrRWGxNajXoqPlGE0n2kmtLH0uCxH1rI1XbvOWCqKq3u6sKcoVG31bcb32tY/mM/4IWad8J9U/ZE/wCCzVv8cLW1u/hbF+zT4Bv/ABYLi3guZ7e10zQP2g9Qs7/R0mjl2+JtP1O3sr3wpPbob638SwaVPp2L+O2I/UOPpY6Ob8Ff2a2sb/a81h0r3nUliMtShZbx3c73io/F7tz5fI1SeFzdVlF0/q0OZStbmc37O3Xm59nHW9j1n/g34/aH1v8AY5/ZC/4Ka/tTeOY9bPwN+G2jfCy88KWV/JqUXhbxV8cVtvGemWvhDw84EtjD4l8Q3fiL4X+HvFF3ZxfabOw17wXd61Iunwae8fL4iZdDOM44Xyig1/aOJrYiFZxcZVqGBkqFT21dfF7KKVSdLmfLb2qirs1yDETwWFzPF1OZYenCHLvyzxCdT93BvTnW00tVeN7H2V+3D+wT4wh/4IF6h4p8f6bqWv8A7TVt8QtM/wCCgvxrvtuzWbz4ofFXWpk+Kv8AbCZKhPAfws8e3WmapbxyNbJH8PoriB5vs0G/wchz+hPxBhTw1RQyt0p8OYJXvD6tg6NOnhqkbWS9vWwt7tL3sRNyXNNt9+YYGX9hTnK8sW6scwqytrKrUg4uNt0owXK+iTTPzl+IXxD8U/taf8G13w5sbRNW1vXf2EP2tPD/AIc+I93qOo295eL8PYdG8b6N4A1awtkc3cfhzQdF+PvgTwDYW8sQa2h8JalMg/s3Tnli+jw+Hp5P4mYqU5RhT4iyqtWoXXLCVeq6TxEL7c88Rh5ye3M3Fr4lfzJzliuHKdm3LAY2NOolq/Yw9rGjpb4Y05wjpt9p6Nn9KP8AwQF+NOjfE7/glX8CSb6JtS+DjfEH4VeMF80Mul3XhLxZq2taNDMd26Mn4f6/4R1FlcKUW82rlArN+aeIGAlhuLszjKnPkx0qWOoxad5rGU406qStf93Jzp2Wurvrt9JkOIVTK8Ndr9zBwqf3VTU2k/JRenc/m7/4NvPButfGb/gp78U/j1Z6Lqdt4U8C/Dn4o+MdT1CKDOlaZr/xX8TWeh+GPDOo3anyIr3VNK1HxdqOmWwYvdR+E9SliBjs5mX9L8R6sMJwngMuqVP39evgqUYyadSccDT561ZXTclCrClCc1b35pXd2n87w9TlVzWtVjfkp08S3K3ut1PcjG+2vPfTSy7H9+46V+CK9lfR2V12dtT78KYH8xP/AAdCraP+zb+yiL2Zra3/AOGptOWS5UD9wsngHxbG7sS6FVWN2O5SWGPuSD5G8jOm44W8VdpVGv8AwDf5Hs5E4fXoRnLlTqUE5fyp1Ya/c/60PpH4E2Wm6T8J/h9Z6OqjS4fCeirYrbpH5RjOnwspDYGY2UABhhSSRvfAFfjO/M2rNzndefPI/ZcYk69V78s3GL/ux92P/kqR65FdACWPLOCzEjy9+8nAHy842luAoHylcgYpHLZ2v0PEf2kPixpnwW+FPijxpqrCRdMsZFsrDzEt5tV1AwSTW2mROyt+8uZIVQkoxihSaZkdY23aRU5Wik7NpeVm9X8ld/LQ3w0FObu7KMXNtdOXW3/b23o7n8Fv7UPxal+JXxM1Xxjqd9faz4t1zVtfvdc1C4u4byxCXV8y6ZZaco0+2urC207TILawaKW4uli8iKO0lhtNsA+/ynCypUHFcqg+Rxsmpuy96UruzTbulufCZ/jKc8SpR5nOLqQet4KLd4wjZXjZbvptufM8NxDLPJ9klzcyQ+VH9rt0njRn2xS4EgmO5UDFZkjedZJEaNlK7z6yi1urJead11bPA5468k25zVrzu1re0Y9mnazeive/bLltpERzLNA0j5aUTFCp/eEAbWOdxiZkBQB/lXnArZNNabLT06/qYShKMrS3eu6e7tuQKrQM0GySFJIyyh03qCQRLgjGG64MmcEAjd1AJpxdmSwxW+QLuCUgRzeV+7YGS4YBEk25tlQI21yU87aefIkBZWmfNb3d/wCu5VNwTfPtZ/f8iVba3WOKaAMFUl3jnUubl3OGEckS+Wm0YJIBkBCoQ5X5bD93HWPO7fZm7pryttbrqLO2I5MS7IAzOsQHziRlCkuSsZUksMZXB3HO1SKmyfRE3dmr6O2nR2/yM6WTlNoV5XjIiXYCsSZLIyl3JSZ2LHZj7gBUs+QGK+qXV3t8rX/Msz2sQhW4XyhNGnl3C4mYoRIFRAq7lbcdwDbX28ZdMkCuZ/0l/kKySb7f8H/g7GbfxAXk7WzKyQKs8H2iW1lPlylB96JRFLIodd0axDaA4KRkMgmLvF335rfLW/6dOxM7OpGykmoqSk3eOttuz1Wj2OjGoGDR4Y38sP5gBUSwK0gYBipXZACzF8quMhe7LyI5L1LtJq2nr7vz7nZ7WXsVGSTba1vumnq+19DhrkXckpkjQGJXbcmyJWCbQjArjcysi7fMKuCfMYA7CK3hJRlr1Vl67/kjgqJu9ls72vstf8ypbQ3F7KFSNy4lI8uIjCAgbSeH44whdVJBUIAVONZKKTbWr/NmcHKTSTuotX9OqO/hkg1H7LFaQqttDshhAKIxmYxmRrnfHGZMrHIzyEvHGrDCqvJ4vgU29HKzj16r7tF5Hp2daUIQj7sGlbbmvvderY/V0kD29jZwpctuUuISXEqkIqIBHG3mSsDkbdzuoGctuAcLWlOWt1o+t9ia/uuMYrS9uXZb2e76O77aHQ6LF/Y0M2qeWlw8REENts8pvNLwNE7IC0hiUKPMaOVGXy1DDkiuWovayjT113+XvLXY6qSjQjKre6g43T+03Z8vo03do4+987VL2+1FbeFS1y935SCR4VFwQfLQOXkCRhX2iSR5G5HmSvlz2RioKy+b/T9DgqyVSpOooJczuoJuyXRb7JbXIINOJkKxHG0GXzJWitSpX955aySSgByivtCud2BtVi6gtvr2v+AoQ5nyp77t6W729D6H+A9pFafFz4bNqIjmnbx74QktHldJdpHiKwVri5kdTA+xImkRd3llW8xy8eyOTxs8k5ZXmXI/+ZfjE+n/ADDVb7+p72UUeXMMHze9KeLwzT3vetBK7W1rfI/rE1HT3m0ya/iku5J4orSaQrd2Fnp2rTgx2sEM1vdm4v5tTuotOitdJiWKXT1nurWK8fWleSCv4gp1UuVVW5RjCLhG2q9pFVrt2+GU6jk1vdyP62a5XJP+Zv79fzvcztC0m98K3FmmsNqcWqavNDfW2n3c+l31zO1zpOmWzTXE9nE0WnWFtHem4u4raXU7UG31F55J/slvI3fg6qrY/A2XLGOJw2q3/jw93u/ld6nNjv8AcsZ/2C4j/wBNTP5dPFuoWcOvavDbNp0LT3rrdS2k15d/aBBdahIkkUs4jcyyxTNFqMRUWpMUMVn9jaOWOb+sYqq5SlN1fZQddr2ihCMbcmijTUU6a+w6qlO/M5N6W/nWvVoJqNGWG9pWjhnKVN1as2vZ8t4+0cpQqNxmqiXLTVqfsor3j1Pw3JDF4d1WW6treC9tGhezH2Zo2l8zUI0guJI1MZlCJPMSHglSe7kkupYHFwk1x8vilL2zpxqKUWk5TtG0YXTnBaWlblTuk5dm+v0FJR5IVJU1T5U6aVk23ZxhJxV5K6lJe8ku+xhQTLppicIUlFq8MlmtqJFMKW01pFGJ1XyJYY7b91Ijo0SskNti8EjKvHWTxHNSjGPI5Rlzpxgk4yvzJNx1e2ivrt26KUY4dRnP2knyuNo+82uV2i3r7uiVm/wLVilrFe6RfSiUNaPp8q2VwQrxpaGW5+z2ryOfKIvJUZtjssrM0byRSuXiyq+0lTxFPlhyzhUi6l1USvUjUb9xyfM5RWj1V2rI0w9ODr0cRaXtJKN6cppOjGMeVJQnLkatb3oRb7Ss7HeaR/ZS61Nsll84RtM6QQQxXEknmNlo5J5gojnJDRMGfYUEUouWmiWvn8csW8FByUOX3oKpZyV222rXapuEU0pNQfRPv7NOND63Kzk1Je9C/K7acurtG60Xuvr2uM8YNrUekeJDDb6jqU0/h1rOGwL6cqx6VeQ/6YZ4twErWrWsc0iWdml2QywSR7PLLTk0cFPHZdzV6VH2eK5lUX1io51KT5FT151Hmu7SklB21bVmc+ZyrQwuOpwpVK0nhVD2SdFKNOolefMrOVnFXtJys9jzH9m2Gax8YSteWNtfxSQz2M63txd2WkX0tvdW1wthcXNpNZanFDqjJa2kE9veRXdkki35cLbzeT9rx5Uw1bAUeacY1aWIhXhSlJ8zhKk6bl7jTcYyfNyq/Mns0fK8JUq0MRUTg3ConRlOMlyxnTqKUI3bsnKF4Xlpqm/esYHjvQtDPijxHAlpfWv2TVHiiN35rt5MEksED3rgzwCWS2hiErW1xdwnrG91CqTnbJsbjMPl+FcZ4evCdOdlS9nFTceeUYJNpxbsoydld3e9wzLC0K+KxHPTrUmpK7nU5o2uouTVOTja9+Xl12vrc4vUreytNRhtrGJfsENwymSCbat7KYALKaMKZWhaWVln8lYSsCnJiiJ8yP26FTE1sNVrVpy9tKMZqE4OEaVGNdOpFxioxmo04yWvNKotVz8yv49aFCjWw8adP9zGp77Upu84wbhLWTlrJRlyr3VezStY928P6fJ4iN1eRTmOJ4bGayn+yskxuBbwxXMwPyxtLPGoeNZkXMbRwl3gRJIvgMfiKeWxpUqtqlSFSrTxMISpzgqcoRlR5b3SUHLkSpu6tflso2+rwtOpiXOpFONOpBJSdoL3koztzcr1fMu7bbXQ8bvtMbT9Z1CzOryvBdapIlzLHZSq43yC6urWOOcnM8N1HHbSbyEOHCO6ZZvvMNi3XwOGrrDxpuOGbpwqzUU5Qj+7+BuSjLqoRb7xbevy1bD+yx2IovEfualZOc1Tk5X0Ts4w5W0lo9de9z0H4laBaqnw+1Hw7f8A9uW1l4furfXreJJkurI6T4gnvZry4KxJFtmt/E1pablLxwCx8yTCLBKPF4fxleVPNqeOp08FVr4yVXCxftnTquvh50oxjKcItv2lCL5Ybq1tZNHbnmCjPE5XLCy+sUaWFjSrzhOnOVJUa/tW58svdXsqtRuUtFZ3krRtU1zRND0/xdrVxbarC8ep6VqCJe2t8l1DPPfQ7oJ5Z7Oy1C2jlnmdVvbIhHCFxHHY3LwzjLBYzE1sowVKrQrKrh8TRlWw8aahW5KSnCfIq1ajV00cFytT5lZzV0tMThMNDMcXOnVi41cPUtWlJuPtZqjO/LTo1KacpJrlco8vLflgpRnKfwV4R1tviFp2v2ax+M5LDVor69jtLgTXd/qUst3ctLa/2utiL9IZVSXVZL/iN76zjuRNLfwrddWd5nQeWVMDVqvAVcZSnThPGUX+7owdOUpunB1ZVHKVorl96XK1TjeMmcmVZbWhmlLFK2Jp0JqfJQlGFSVSpzKKXO4pR/d3cn+7i9JuKav+tB8GftFfFfQJ7TW/BNhpOlvavdNefEDUvDltcP5k6X32i/8AD3hPSde1DxHZW7vZTaTEt5apHL9vgijTPlr+X/V8FhpqVTMZYiSlzKWBw0qM21/LUxy5IJ9YvC1G9+eLP0KVbGYqDh9Sjh13xOKpt/dhnUbfo4rp5nk97+xx8QoLr4YeGb/x58KNN8VfFJ/EX/CCeH4fAnjeW68Ty+BoZ7rxGl5qF9Pp1hpxs9LNoGFzIiFXEtrAbn7Ql57NHFYWrDEV6GX5tXp0FT9vP+1XTjh1VlyQnyqhLm5pXVorp8LSuvFrUK9KdDD1cdl9KpU9qqMVlkJuryRUqt5LEQ5uSNnecpb6Wb18d1j4U+I/C/ja+8ES3lpceJfDGp3Z1XSNH0uxMVtquk7NWa8Wz8QXmuW8lgqESSSC1kX7DNJ58bQ28Cpz1MwjFTqVcFWjGpTSlKvjK/PySUPc9nCjClVt7GnrOrTlC3ut+0mdlLA1KbTo16c2ndcuGox5XzTmuVXqXu5Tb5VHpe65UvpH4CfBTQ/GaXXxE+INzbx23hMTy6hH4s8QXXhbQINH0NZ5PP1fTrHUvD8KWgKNJeTRaJf6dE0F2Z727eKXT7bBY2vDmw2CWAp0qjjSvChh51JSqXUIwqVJ4mu5StLl9nKMn5u1tI4bDTj7fGSqudNuUnHETo004K751Sjh6MVrdXupa2Wjv6j8Y/gp8NtL0f4Wv4I03w/p3hjXxYrDqb62Z9F8QWOoWr/2BNpHiLxFa29rrFnfyyW40wxnTGtIoo71pH+0vaw8bliaWJmufEzr1YuXsoyrx1StKToxcYxSW/NBJb7q52ezw7pU/wB3hY0U0lUkqNRtS1SjVqc05O+vuyb9EcDZ+DNKsTcaPf3fhiw8YxwLZL4XnuoBd2xluppP7UvbHTZLfxM1xc2oRbqOa406zthDbWkiXBgF1NjNWiqkpynfeXNJpNbx0drp7O15LWLadzspxjG0PcUbe5FKN5JaKfNG8uW3TmtdrS9jlPFfgfX7m/03TPC/gi11WdZ4bm3utPht7fUI44Vjube2RtX0i4cWu2HztOuZL+51KZNSuYHmeNLVIIpSppSa5HLmbTvJLfrytT5+93yb3V3EzxEK8vdpw91Nc15Ra5VfW02+tnpZ9Fpc9Y+Ffwd8bahBPbaz4T1bS9cuPsKxweKGgexv5GmvXuHhur1riOS1DmG7e0Gn6dJbSubeMJZLIsOXNOcpc817yunZW5lpGCSV20nK1027ats0p8rjeUHzqycXKKi+8001Z3tpfZ7b2+t/CPwP1OGwEEdtoej6vFb3drY2ulLf6PdWssRMI+13Ghm6cwTx4vZIxcabc3LyW2oW39kXlhGjzTpVOdp3lK/w2s7de34r5DlV5VpCKtprLT72/uPbtO+B2n6ZL4YeMapAkLXM8kN9Nqskk935ryrcajfa5q+66mhBna2N3Zl/N/s8RLZx2b2c3a6TnKPtH7sFom4Ra01vz6PXX3r6bdDL6y19mNvJt9bdGdmfDOgWd5fXGq6td6lpyy6ZbwxvNeSyQOJ7i2dru60SGKK6RlcyXDXMiSHbKuoPcr5Hld1DFezioXpyhHb3Iudr3ld048l7c1ravS15GM5SnNytvbR6bJLqedax8KvCV/LbarY6TLFc6VPLqC6z/wAI9oqS3lir6hCyXut+INLu7lbD7FPMk/2SKya3SWdkvoMh0wq1lVlLlv7OTTVkouyaa96aVtur8t9BJytytr0un59NfM6DWfFHgzwbbXMeo6toumRLG3k2dx4q024uGj8xI7ZI7C1kkuRbTiSKV2nVR9nmhd7rMsUrTWxMYw5IOKlFfalTlKXly3ffovma06fO1d6N2/r/AIB51qP7T/gCS7tm0SHVfFxtxBuOj2mo2liscdvYwXMZttRltoLyWyhMqSRSWUtr9otpbSHTZXuHvbHkni1aMfcV7NfCmprZW3l7R6bNaaWZqsPL3o3vu7d0/PZXtbdPqeZeIv2mpbq6VNO8CM9guoiKzfXPENrEGEiKLe5ksIrQK4vluoriKSK9tJZRBNKk0lusZvuZ46VefLzpKNPmi3C0bpysm3FaXSv5Djh5p25bJvX3k/Xr2LOr/GjxrrNgsx1jwd4QsDqNxaXNxpjNJeW8BW9gGn27EzG9ljuCim2SxiaS8KLZx2WsW8KXec606kuSFSk7Q972alzc13e6ty8trXkl1dnppuqMYK8vebdrPRLz5tE/8N7+XfwTxX4r8YW01tJb+O9YjtnYyaVb6Tq2o+GpIoJ7r7Y8VzBpF5c2UksILwTw3EUE8NlC2mwPbysb9Y5ZtNczi1u1bXT7L+JLybNeWC6L77HmAjlvNXutTvfDl1qFzP8AaGXxBcaw4glsnBe+jup9R1iRS84u5Lm2h064tXje1g+zWgljhNvEOd35qv38i+7RXMJqLd1R1e95ten2rdzUubTVZNK8u3j1a+hjHlyx2upTKbC0Etw9uLG30C6u5JvKt7aFPM8v7SZUtIppbmGeZhrRnOblGMbtR918qfNJ/Do1paz6JO+vQ1m4qKldcuuv9anIXlrbQaZb3sXidv7Ommk+zajq8TJNFewxXVzFa3T66bZp/P3woy6fFM/myWyXf2COSS7rtpYau7t0p+zdubTXrayXv99jmlXiovknFSt1sv8A0pWPPr2xsmvI5Nd8TadFFd3CzrcW8VrNI8tw9xNdi1ubGOa5mRrmZwIop9NXqLBmikkjm3dGVVKThJzjq2k46PrpZb9jBypuzc4O79334u766J36rfQh01vghpV34fl8XXHi3Xkvp1/4SiWa+t9PWSKdpBv8PTBoru2kW2CTxZF+t61nPZNFbafBLczaQUows4vm5rqMYwc3vvzJu2qu+/zvFVU09akXKVlZSVrNX0atHorO53NvN8HbiPUpNI8GaPo+DehW8Q/EbxH4gb98LhdOvLXUILK7trgPFPcajcDTxAkQltVgnljidoeetVk6kZyjy+zjdRcYwtyyjTcZSUYq8XJXu9Wr63uKFGkotbtv/n7Jpp9lz27WUdbbdTwDxNdabLNaP4d8PLaLfXMNncSWdt9nt7S9vHnltFU6fbWdzbw3H2fEySzLHHJHPune6kYntoRrYiNeqqjf1aEpz5fZy5qcZxg5QjK8W5SlG3LGWjulZM5qzpU3Tior3pqkl7yfNaW70asou7k0r7u9hLfUoWnv9LuPLsobrzxFIGEVkzT5Z3tmubi7vJxbzTJJBJN9puETeHvmnIMfLUhXnGNVc058zlKnyS5+Ru6Uml7O+13C1ns7F05xj7Sn7kE9HJSU0ot6STvK+iW13r0R0mpavHcaXZXumQ22qXGsxrazPa291dMuuW4NjLLHHZrcyTfaPtWShtLh5vtQETLdG3lgy9jP2zhU5qclZyTai5KSW3tLR0vb5d9TWpUi6aqQTqXTT5E2ouOyaWiuknquump/Q1/wbeT3Fz46/a5kuro3M0fhv4MwPsw1qvlX3xFT9w4VQFYKmxRuBjVZAI1cRR/sfhQqaxObKjZQjQwXM25c8nGrj0203ZcspxS5Uk4tPXc/K/EN1HTyr2jt+8xdoWjonHDtapdbp2bbW2mqP6tq/bD8xPwK/wCCov8AwRM1T/go5+058Mv2iLT9o6z+EUPw5+GPhT4dnwlcfCiXxy+sN4b8feNvG7asuuR/EbwiLBbtfGA00WJ0m7MDaebv7XMLr7Nb/ecM8bvhvK8Xlqyx4x4qvXr+3WJjS9n9YwkcI4Km6clLkUPa3cknzcvSx4GaZI8xxNLErE+y9nCMHT9lfmUKntF7/Pp71/sX1ad9Guy/4K5/8EdtR/4KjeJfgjr9p+0BZ/BJPg9oPjfRpLW5+GM3xDbxAfGV94avBOk8Xj/wV/ZQ07/hHzGYzFqBujdBxJb+Rslx4Q4y/wBU6ePprLvr8cbVw9S/1n2EqfsfaX0dKaanGo4u0rrdK+o82yaWZyw8vbRoqipppxcnLnUU9n5aW7nrr/8ABNvxp4w/aA/YF+LXxi+Pen+PvAv7BXwh03wz4V+Fdn8LbLQrXx18cE8HWfhTV/jnrOvv4r1SXTPNm0nw3rvh3wVDpl+nhTU/DNhPpviN21DXP7S4IcRQw+XZ9g8HgXh6+e4tTq4p4lzdDL3XeIlgKdNU4JxbnKE6sqjlOOkoSjvu8tnPE4CvVrQnSwNJxVFRl79blUIVm27e5GMLK3xRvZ3PrT9uP9lPw7+2z+yt8Yv2YvEuqnw7ZfFLw5bWOneJ1sX1RvCvijQtY07xT4O8TnS49Q0mTVYdB8V6Jo2pXekJqum/2xZW9zpUl9bQ3ksq+TkmZ1cjzbA5pQp+0+qVoynR5lFVqTpzpVKfM1JQTpycVKMW05KaUpRsdmNwqxmGr4dy5PawUYytzckotuMuW6Ts2tLq9rXR+ff/AAT7/wCCTnxG/Ye/Zd/ag/ZR1P8Aaa0j4r+Af2gNM8VzeG7yL4PTeDL/AOHHi/xv8P5vh54n1uQP8TPE58UaZqOlWPhO5j0QTaELO68P3Tw3zPrdxJb/AEPEHFdHPc4y3N45W8JXwMsP7ZPFe1hiaWGqe0pwi1RjKnVXwucoyi4NOzkmefl2U1sDhK+DeKjOjUjUVP8Ac8s4SqRtK15zUl196S1bWlkz4p/Zu/4NlfA3ww0Lxp4I+Mv7ZPxe+JXwr+IWv/D7xB47+FPwu8KaV8EPDHxEf4Z6hrGpeFdF+I+p3HiP4l+I/EPhu0utf1e5XStE1HwhJDqU1hrlvexa/oOgarpnuZn4nYzF1cPXweTYHC4nCKv9VxderUx1bDOuqaqSo0pQw9GNR+yp/vXzTik4wcVKfNxYfhmjThVp1sViKlKq4c9OEadFTVOTlHmkpTnZSs/dnDfW6P0i/aG/4JVeBfi54V/Y4+Afw413wv8ABH9jj9lv4p+Hfip4o/Z38O/Dy31mP406h4Pnil8O6Rr/AIx1DxJb39lZ3BuvE83jfUdYsfFutfEHVPFupeIfEt/ceJbSx1lPmsu4pxODqZ1j69OWNzjNcHWwlHH1a3L9SWI0qyp0YwUZPktGnGM6MaKVqas7L0cRlNOrDBUKLhRwmFrqtUw6Un7flXuxc23Jtu7nObcpNptto/ST4tfDLwz8ZPhX8RvhD4xsze+D/ih4E8WfDzxRZRyNC9x4f8Z6He+HtYiinRlkgmNhqFx5M8TpLDLslidJERx81hq9XBYrC4zDvlq4XEUcRTsotOVGvDEWalo+dwcH5Tbe116ValGtTqU5W5alKdN+k7a6drf5H4df8E2f+CHusfsHS/tCeDvHH7RPhr9ov4C/tPfDeHwB8V/hHqfwUufBSao+m/2vaaPqsPiIfFTxTNbxQ6J4q8Y6Nf6dbabbyXq63bX8eo2l5otkzfccT8bLP3l+IoZbLLcwyuq6uFxcMXGu0nONSVOVKdCnGac4ppymrap3jovEyzJJYFYmnVxCr4fFwcatP2Xs3eSacoyVSTvZ942tpvdeJ+DP+CIX7YP7LEH7SHwc/Yh/bT8IeD/2Wf2r9EvvC/jrwx8XvAOta/8AEf4YaXqVrJpFxrvw51vwzq1hp+r+OI/DN9rHhj/hIJpvBEN9ot/aNqWn3fiHw94Y8SaL34jjjKM3WVYvP8gr4jNcpqRnRr4LHQo4fEJ1PbSjiqdWlKfs/aJT5IOfK/dg/ZuUXz08jxeElWpZfiqdPCYlNVY4mMp1o3VnKnKC5b8vurm0tq1fU/XX/gnN/wAE6vgr/wAE3vgdH8J/hb9o8SeKvENzba98Wvi1rdlb2nin4m+LYbY28V1c28E11FoPhTQYZLiw8F+C7K7ubDw5YXF7dXF5rfirXfFfinxF8jxFxDjuJswePxsY0owjOnhcNCTcMNSnKMpQSVoSnNxjKrUSvOa0tBRivXy3LqOW0FRpc0m7yq1JtOVSelmrN8sUk0krXVnK8rs/QKvCPRCgD+Wv/g6oZx+yt+y+E+Un9pofvOAY9vwy8atvDYZlKkA4VWLgFNpzx5mZ+9QSet5VI28nF6f1qd+V/wC9NfZtByt/dknfTXRpbflc9X/Yg8QXvif9mX4O6nqMqT3J8KWEKTsU3MsDzQK27hX3Rog3BRFKf3gwWQ1+MVLqpUT3VSfbZTfLtptY/bMRKLlBxd+ejSqPz5oQ117yvdfhY+snt5LcyT7kUb8hX27SrqflBKsI1Q8nLNggfKmwVNny81tP+DbbfczTjypPq0uu7lZbebR/MN/wVQ/bGvvHnjnX/CPg++VPh58EftGnrqtncfaV1L4lXi+V4gv0WDy7a4i0G3NpoGlytPK1rNLr13BIY9RhjPt5fhVKVGM9ZVLtRvZxSk7PTvbq9L+WnPicVLA0MTVjaCgmpSbTvNwUUkpXvZPaKa3k9bs/my05/wDhJ/EsVzqVrJJFdTTX10YokRbmBstNvkQxNCkzjy4XAYQ+YFHmDC19w2sNRXLL3lHlaS+Hp1Vm/S5+cUVLG4nmnTmo1FKo7JrnV/fabtGGuyXLfdXRv+Opvh1bWnhVPCNh4r07W9PttSsviFa67d2N9pN5qcWrXjaRqnha+s0s9Rs7e60C4s9N1bQ9St777LqulT6pYa1dWuuR6V4fWGWJbn7arSqxkoypqEHCUY/aUm0k7LW6V9dNdnjFg4Kk8PRrU5xjKNaNSopJzV7Ti4tv0SdtNVqcDb39k8NzBc2NnNPPtEU8/wBtS50/E0RFzbfZry3t/NkAMMiXkd3brbzTMYklFvLD0uEl8DSTv2abSu1zO6Tato2n82ccZU5Nw5U5aJv2l3C+z0lZ8z0aSbja7sY8MaQXDlw20HLD54vMjMkhJQo5LMz7lErF/MV2G4KrE30Xe2vr/XYyjpKXPdpN2Wvba68yW4uTMY2ljP7uNUVnkQtCiFgNoWMFnUsQ25vuqvyqgBpDbT2jy/O5OlxmdJMSSKqPF9ny0rSDaituWHYcDls5ZV2sCSFZqHfldvi0t/T0HGyknLWK3j3v1utrepQuJh9pI3SfKqq/mqyhWITKggpwoUZRX+Z8EIQAxdnZS6O9n3t/w6Juk2nut/vsWYli+1WrBkQy4ZmkK4Z921Qy+Y6Zk2uHR2AERYgB+ifwu3xXVvTW/l2GkuaLfT1627ehd1e5snh2QpJbOgRnVY42iy/mnbG+RkBH4do2YEA53Llpjzdf0/T+vMuq6dnGMZRl5tNP7pNLfr0MOPfGgLbXjAZY23thC4ZkYtGwDKo3ER70xkswk2iOq0bvre1r2aVvy/Uwi2ktObRaXWmm+62Gz30cgMUtvtjiYShVJVWGxUDRwBWIWVsOWGSEDEAnbtaTWvMmn0ta3zsJvm05XH/t5/pL+rGYZZIy/lzgGZH3iMMPLVi5MTZRAzSugI2rIrLKDndujW4RUparbVeu35MicnFWTs389PV/LzKunPJDOuZM7flcBpCvOHKhBkN90gq6bRuy681rNNxdvV+iIp6S00v+Z6roCw6bpt3qVxcwreAoLK2kWMiSSR8lliWONpPIALsYy21seXGJDGR59STlOEVG61V79tdU3/l0PZwvLRpzrSaU4pOK31bSjpZp2bvqu5lo2oanJNLJtkl+0pcXE0ZaEJAM5RWhbZtkboTG8zybIw5BZX0fLGHLteO2+v6a97fcct6lefPJXl7RuXwpKFt+i3+Ys2oQXFwLAGQxI0MME0KQWoiklMMZMkzBjMEVZdwk2ymUmSVjtdJCNNq0m1f+W2tntqtNrPf11Kq1VJuC1V0003a9tXa3qtdOvYzpGuY4WeRkity5WNhCxklIwrFoy20P0DBw5+6RgOKtatpbrVmDVkpPZ7ddnbZa7+RqiIlVkaNEckSLC4jcEBdiSCIM6tJyzCNlVc4ZUIQA5ybvbo1rp0e/mdEablDltdr3o62tf4dU7b9G/VH0x+z/AKNJcfFH4cWjNG8k3jrwftnc+crKfEFg+SsssaF4/LVivmxSNLvQMpkLDwc7quGV5k4NXWCxiSte7WGnpqrb3R9NkdNvG4K8dXiaFtVtGpTb2ff7z+sDRPCV5HbXc2hw6td20esmSwjs9M0+1nsI7eKF7jU2u7y4it7lZJ4Jpo7c/wBmXN1NaKZ7u1haZJf4j9rzyg2lFxjSTduZWhCCUWrNNWSV2mnfV7n9UN3d93rzet2ttOltvzOMszL4f1q9it4bdd16lpFGst1I93pU0+i3U0VjNfTyXNtfWk9lGZ7wzywazDFGjNbgXC6j6mBlGpjsv5eVcuKwzcoxUbS9tDTlUUndW1s/IwxiTwONf/ULiEun/LmfT9T+XTxJHo58SS2MNxbXNzc6pq9yHe4Nu9nBbT37xQxB2gDTKZJLzbb3LXTyw2/kM8cMKT/1fJ4lLEVZRnCmoyhGEtVUn9p8rvbondJLfufznOOEk8JQg1VrTkn7TnmvYQinOMFKUlCU5RVRxjHmnNw5UpNK3YaJq+LS5sLdhNGLfymiDuw/0Ga2ZzbloWkeG4aPzFV2hiSFtvlJbiGabwsRh3eM6i5JOneTT097+7C8U7dknsevSxCVRUaa/dxbi+Z3c5xScZXqe/a7ta/KrbG1YXXkQSzTQQSs2VdmZ0axkEMrWohiPmNI6yIl2wjJBPzROXbB8WvRlNuEHUXJZq9kqivq007qydrNrva57FGu4UvaVlTblfmtdumkpWTjtK7S+FSa2vbQltdKsNZv7We3vJjqCqlyyGW5jDwr51qmx5pGXyEZ0mEyMkRQJbWwRo1hjyni62EpYhRpU/Z25ErOUk5v3JNJSlJtJ3k1KN3726NKOEo4udGtGpzTt7Vu7V4x0nG2iVnJe7ZWtotDsPEek+HNP1tn8P3V7rdjJNbNpt3tvllmhezR5EuLVvtBhubaSR0nQpMVuYyloJDsFefCviq1CVGtOiowc3Uhy04816sdLOK5nHbmjrL+Zpu/oVqdFThKCd58t5J1Fe0G02r+6tOqXZ6nnc+lsLp5bpbvemmpJNLLfFbdX1DzZIfPaOWCOWJ7TfOHl2mW6uCJ1kdXMXsUsQ5UpQpU6EYrFPlpRourJUqUFFyVqc+Ruq3pFxnHXRI8mtC81Vre21p8qnGrOEfeS/vxpyXZarrFWuYWi6jbaBcJ9j1XZFNdSXrxR311Kn2kztZyzMtgZ2R2hgPKqksxEccbhxbyjuzGhXzGi/bYZRlCKpe0qwpUUqSs4OM8R7ONk2r+9zS+F3OHDPC4KSVKrJRlKU5Qg6tTmk9+bkU0peStrtseoTanf+ItTeey8CXTajqKQI039nXNjE8RXZJNB/wkE1r5sN+IGnllkN4wtpDdteRzIlzD8tHCrLqfscTmtOjShKU+VN1mm3Ka/wBzpvlabXLFYiKdtU9YP03VWKdSdDBVpzcYx5ppUItK17fWVba937Nvs1dSXGar4avjqAW88NWugzRXivummvG8i7DcyCeBZLe3it8vceU1zKyrG7spka2u093B5lTcJqjmGJxn7p09IU4XhUVpJQq3m7Rb1lecbXvG1l5dfBXnBVsLSoXk5u9Wc05KPu3lBqG1k+WMV0s3q/qD4O/DLx98S/Drx6LNC+nWs+m6U9voWhW+tazZXTP9jS5WDU9XgZEAXb/aL2bLLLNNbRlVSQV8fmMsHQxzm8NjMU5t1JutiYKFS8Pe/dYak5x5JNx5VXi24p94n0WDhia+F1r4fCwh7kXTo8zVpu15YiT5r2vf2bWumiTPFviT8OP+EW+IEvhXXX1i6ls9XTTNUjntdH0e9hku7aKaBZpLaAxSPBHNbSXdsl+8lhO6tMIHSSUfS5bmdaOBq+xoRwso03LDqtOtiG0k3y2q16jp6r7VJNHhY/AUvrdOFStPExlL944Ro0o8zaX/AC7oRu12jUSfkdJ8XPgboXwtn8I/ZjYGDxHo9vqE1zpN7qmt21sDI0c9nqU9zJBL9tls7eHUNVzDBZQ3s0tvBZ2jItlHWBzzMcbHEzq4iFZQp+1hQahRjRvzUfac0KfLZc1rTjCcbubqxXLKEYvJMLgKmGjChGm5SdKdWNSVSc3y+0SftKk18LleK/du1ndvlfsMvwH0/UPFy2V/4ek0bQZfDFjrd2bm01O1vbK4n0+C7fVX0qXz9N0zSI55Wutlrfy2VtpzOsGo3VxZSJB83PPMTGmlHE4v6y6sr8yg4QpqXwylUi6tRTfMrTc/dt9lq/vUssw0q0Y+xpU6Ps4xdnUcnJ35ptSk4LRpX6WVtLF74O6J4N8BfHvSND1nTdLOia3ayWnleKJ3ESaF9t0nW5bizt7FxLfO1hFYw3ECWV616soNmnkwT6ghXxdXHZXLFVpT9jhsVTlWspayUbQ9oqaVSjGV5rlkoRnZXUvcMqNGhhMwdGlyv2lGtyP93GSj7vtZRa0mny00m3Kzvy2bnf6i+Kv7bum/Av8AaB+HXhTRLTVL/wCG/gjwrqlh4y8MCG203SNSi8TRafL4Tm0awvNFj1PTovDmmW1hqjmZSl7Jqhs1t7aK6lmn9PKchq5jk1bHQhRliK2JthFOT9nCnhp81eje6beIg4wjN3Ube7OMrs4cyziGDzWOClKqqVHDyliVyQ5pVKsE6LTcdVF3vyO2vvKx45/wUn+M/jiz/aD+C1/4B8Zax4XXw78KrLxXoNnp2qS6feaF4q8U+JfFeieI7i31OMWN55moab4a0bTZ4LmVt9vHJGLOBru+Wf3uEcLg8TlWY1K+HajXxKw9Tm9nUSjh2pezcLy5ZwquXN7qn0l7rR4fEuLxOEzLB0sPVblRwqqwScoS5sRzqU1Jct+alGHuzk1HeMVLmZ+gHg/4YeKtW8UaH428d+D4r7xVe+BPDzeJfC2qTRXVzYeNh4fhufGNrbzasn2FF/tWTdp8UB1IvBZvbpqCSbNSH51iPZwxuIhhIqeGhVquEarcXOCnLlTV1flhy2Uve10XNzH3uGU3haM8Q6dOt7OmqypwVlU9nH2lnBX/AInN8L5f5fdseD/E/XtG8Gfsxfta3fhA6B4jt5/F2uW/iiwh8N200fhLXb2LTfB3/CN+INA1DRTpw1Xw7eahBNrOp32oagsOoJZzaHGkFhbs/uZRDFyzXKcFVoVKNKdfDTU6sqtKrUw6p1qsJUnGUYyezVWD9pB6Kabafl4+vhll2Y4qnUhWcadenOlFqUIV4tU5e1jrZwm0lFqzTbtZNn5G+PPil46+In7N/wAJtH8aHUbzw54A8car4V8Mz6XpllbWV5atp0d3caTc3Wn2sa2t34Xsm0q08O2s8caT6ZruoiyS5TSLo2/6VhsHQwebZksK6catTC0qqdR1JVKUZ0m7OdW8nCpVSdROTk43UVqfn+IxdbF5bljxSxHLTr1KHNRcaUJyp1Y9IuEGo020uVa97o/an9lnQ9B1H4BfD3UlXxNqWqvHqiT2GrWMmv8Aie1T/hJNd/srSJS1lOpt4fDhtl0yRrV7240s29zDavbSOE/Js5qVP7Rxq9lCrWnVgq1LCqTwsqsKajOph3D+HTTqJzVXlfNJJK10v03K1TjgsK4qo4qFZqdf+IkqsVGK15pRs9N72TTZ7n4mju9Gj0bxBr7r4c8M6Yt9Z6laahrfgjwrZX0U5sY7efxFF481TQtW0UaRNbzxNY2EEU16uqmO1sZzHbJXDRo1ZUKi+r0ubnj+89rBVYOMZKacfaKLjKXvNuLaaS0vZ9bxNOM05VZpOM4uHsrwlzTi4Suoe0jKKXK1pHVtptJrL1H41aR4EjguLq90y8trjUNBOn6hpWseGdbtYIppYbNjeeWbnV0MWmme8Kw6VqTXASKOBD5yQ2/LByhJckpW+OXNCnO8k1zSScZTh7z0sop62NlGk+b3eflbVryXvLTe6T7btdddDfu/2i/A3202Gir4y8Razfutv9u8PvFBpsv2e7sllt21HU9HXUZDqJSa3t5W8Pf2hapDabIpEaKOXVVqMeecniKs7pv3o0V7z+y3Bzkv+3X5tGEqdVyjHlpxi03aTb22v8V/y/Tk/wDhrO2ukOj22l2PhtPMtpRqHiDUrzxWbS2ntpYw8WnQXnhO7iW2O26vb6+VraV5YGWO7tImbRF9cpx19gpLtOtOUnfTWV4Qb1uvdW1ld7v6s3ZKTUrp6KPJo72V1zbeS1JtM+NngV9Lm1T/AIT7xTol5ZzyTQW2neH9G1iyMVtd3ca319f3Ta5Z2EctrMFRtPRMGzmcW08kF9Lc1TxMIym03RTjG1OMIS5pcylzSc6kppJaJRpJNatW981nRcuW8KcrK/NKVSLhpy8sVTaUub4ryTsnZNNJLx3xH440jxXrWoTaZ4m8W+KtSu59RtNei8SXd5aWsmiPC4g0S00eF7WKCG7u7qG8nt54/wCz4bry7OJoJVu1rlrVXFSnOU7N33te70uqfurfay9Ll0oRvycsLxWtl0eqtKXvP731Wi0PO11DRL+RrVvDHmutxOYhbTWZsYLGV0iW7Et3Z/a7iN9OiWTUIxJD9puYD5D6Tsmt05+ZNKcVZv4b6u+3X9djaLhdxj03Vn11J5PE3hLw6TcQQaDprXwmnspRqMgdp49NR57aWFJLaWLT7O4uJU1BzPLDZRLa3FzaxwbtuM1WqTSspJcr19nHr0k7W+T0NHOnSjzTduZ8t7NvbbRN/P8AEdqNzqjapc6SLMXl7cXN2swsrXS720sL1ZGjth9hmBmgvjCsrwl7u/ngWX7RGFuEW5EWrzsqVGpKEEo8sKbno5NWbjGT1d07vbV6A50YpNzilLbmbX5vRetjWtfhP491u4s1bwP8T9a0/ULjTbp71fhzrWt2VgbC5sidQgvLiG20+SeNmvIrO2vrq1t5bn7Mbi3ttNhubi19PD4avUSnLCV4pRceanTUZJrW0uZRvHVc3k9b2OaviMPBxtXor4W06sH7t3dpSb1smrpc19tThfFnw18V22p61b63a3elXvhcwr4is/Ed94V0m90rVtZeJNFXUdPsdWu9QiurmJprq1Bs5Jp4ppbt8pPGskVIV6cpqcHFReikknZq6v0frG687g5Uq1pQlGaWl4yvbXyf5nnT6PaRNcafJf2UU8FughdblJ5r24hV7r7W0tpcWsgjgllixb3UFtFOjXN1bXlpb299bnn5nvFp33i4xcY9uVyXNrre7fQ1jHfmXpr/AJMks7C5tLWO2v7yPwdp8cd1qOm6veR3WzU3VYrpLWxuodI1ITzOY/tTxyQ3dlFvjS51OzhMS3vu5Z7JKNXmTqytypxfu2v0a5Xe6tdPbTqeZWcoqNLlceW93zc3Ne3m7Ws+17+R5vdR2epyCaWKfWHt7kyTXmoi8ktLSOK4ijM9pNbMyC6jeGOT7FbuGZrl1mOlyCyRPUUpb0+apUWvuuSjOzb5VFv3ebq5JdLPc5Eo3aau1Z+8r8t7+7eV07NO7Td+rMHxB4b1Lw9qGjaVqnhzUdHbxNaNqtrqKeGPEcq3kED/AC3MifYLm7mhkF6bzTL2NriCe2jkvE+Z1hhUo4icJN+xoeydqsK+IpUKs97Si3UhCXa0ZaWu99YToQlFclSSkrwlRpTrKLvq24wmlfT4vuPW4vhTdXVtp118R/EWlfD7wjcSTSaXeeKbfUIda1rQku4n1m107QE022164lsrU2d3MtpZ6fCYNTWFNRvpWjua8+V5V1NVIRUGlze05oq791c1OTU9Ot2mtX1OvlXJJSi0mm43pwjN6dVNKSVunfocXrfh74HeGtOS58K+Nvix8QtRuNKhjsrrRPCXh7w34YfUEgW6eRZPGCxeILFLaOaS0uJPIa5XyFnaFYBZ56K06VVOjJYZyhKSlXlKq1pJuVP2cHed5K6lyST5fis9eOEYq819Yd4WjBRpx1dmpp1LJaXSSd1fZWZxGj6vp1g0d5H4WsHltzFPLf8AinV9Q8Q6tFfy3AtLqRZDPouiw/bXmSART6PazRzwPCmozzyw+bhVrSnTdOlzKStdRhGhTjFaPllanOcVolCbk2rOUXKN1dJWm51KSbSbi5TlKXPp7043dNys5c1k43201NCbxVr9yIrS98N+E7BraxeaJbPwloGks08seohYFudAs7ZLjh5JPIu7lmjhlsI2AltYJocJUqU6Kn7arNSqSpSgl7sFF/G1UtJt625U1uXCrPnnFUaPJy+7zRtLmb9+3LFRtovien2epkaXrN1Z3+pWU1paSz3NudXiKG+SCC7tJZo7/d5WqwMyppSxzXaDfbq0W8R7jayR7zjGpTpVYu6hUdCceVScYWSpuTSfJeo0tGnqua0boypycJ1acoW5k6qcJSiuZK8kkmua0Y3V1Z6pXeh+3n/BEr9lz4O/tR69+0DZfEIeIpIPB+meAbrS18P+I7myFvca9qXjR9StpXu01KWWKCWzSOCOSZpoT5oldtyMf1vwslVePzt1FBKWEy5K0KaelXGQduRJrSjBX6qN7vmbl+aeIHL9XypR5k/b46TUnOT5ZQwko+9Nu/vSnononayUYpf0C/8ADpr9k/8A55fEf/wso/8A5UV+0n5kIf8Agk1+yd3j+JHH/U5J/wDKihu2uvyTb+5XbBu2rE/4dN/sm5/1fxI9f+RyX/5UVLnFK7dl1lJOMV5OTSSfk2n5B0utV3Wq9LrS/luL/wAOmf2Tuvl/Ef8A8LNP/lRT5opXurWvv0D+t0Kv/BJr9k4HPk/EcjuD4yXB/wDKQPzp3Vr30Ak/4dO/smf8+3xF/wDC0H/yqpXVm77dtfyA8i+IP7DH/BOj4VeJvAHgn4gePdc8M+Nvir4gtPC/w28FX3xFjk8Y+OdZu720sWh8L+FrTSLnXtYtNNlvrWfxBqtlp8uk+GtNdtX8Q32maVDNeR9NDCYrE0sRXoYetVoYSLnia0acvY0Ir/n5VaUIt7Rjzc0npFNmNXE0KMqUKtWEJ1p8lKDd51Jb+7BXk0usrcq2bR67/wAOnf2TP+fX4i/+FmP/AJVVzmwf8Onf2TP+fb4i/wDhaD/5VUrptLW72vGS/FpIbTQ0/wDBJz9k4/8ALv8AEUfTxkP66UaYjyD4wfsJ/wDBOv4AaBYeJfjJ8QfEHw+0vWNWtvD/AIdHiD4hxQ6n4s8S3wZtP8K+DdCg0a41zxl4s1PYy6X4W8L6bq/iDU5FMVhptzJ8tb4XC4nHTnTwmHrYiVKm6tX2dKco0qai5OpVnbkpwSTblOUUurTMa+IoYaCqV6sKUXJQi5SV5Sk7KMIq8ptvpFN9dj1wf8Em/wBk5gG8r4kcrkf8Vkg689Do4I/EA/SsE7q62epsH/Dpv9k7p5fxH/8ACyj/APlP/n1pX8pf+Ay/yHZ/00A/4JN/sncfu/iP/wCFlH/P+xzSc0t+ZXdvglv9wWZ5v8U/+CI37Enxf8NxeFfGFt8VpNKh1a01mMad49jsrkXtlDdQwHz/AOw5R5YS8m3p5fzkryNuDFWhTrx5Kl7XbTV7ptWvvr6M0o1p0J+0ptKVrO8eZNLWzTcfvTTPrr4XfsQfA74QeA/DPw48H23ihPDvhTS7bSNLGp68b+/NtaxiNHubxrOMzXLgF5JQiAuxZEj6D52XCWUSblJYhyk22411FNt3+Fxk19/ntoe9Li3OW17+F92MaUf9n2jBaK3tL7Ld79zr9e/ZZ+G+v6PqWjy3fizTo9Ssrqxa+0rW0ttSs1u4Wge5sLh7KZLa9jRi1vc+TI0MoWVRvVSBcJ5QlZRxWm3+0Lvf/n2EeLM6i0+fDaf9Q6/+WdHqfmZ4p/4N8f8Agnx4ts7ew1Sy+MsdrbzTT7LP4lJE0r3EvnyLPLL4fnllhMpLrbs5gQkJHEsccSp2U8hy+hJVIRrc6tFSlWT66Ll5Ix3tta7tdt3vjiuJc0xcFTq/V3CMpStGlZycr353KbjZXdlZpaWSauuK0/8A4Nsv+Ca+lndYWXx1hwrxxj/hbDyCCJ0dGhg87w9IYoSJHYwpiN5NsjqzxxsnQ8vw1eKlL2soy1XvKP4Ll6o4aWaY2j/DcIaWv8Vl2tLmVvKxg3P/AAbJf8Eyron7VafHuYGRpSH+LKkBmYMcAeGMBMjhPu4OCCOK1hgqUGlHnVlo5XbttZS+Bvsm+bysZzxuJqO8lBtvdJ7t7uy0V+trI6/U/wDg2/8A+CYeq+BtF8DN4D+Ilmuh65q2tQeLdO8dLZ+ObxNYgtILjRdX8RLobPqug2rWcVzpVhe20r6VcyXTWE8EV7dxTZxy6hGq6qeIvJKLjOpJUvdvL2nIovXW3MnGMrKN7op5jiKlCFF0qMIwblGcaCVSSfuvmq3g2rL4Zc8o6vqjjj/wbGf8ExvKWH7F8ejGpQgN8WlJ+Tfgbj4ZLFfnJKZ2khcj5Vxs8LS6P7nr+L3/AAIWMrpcq5WrW1ir/gvz18xp/wCDYn/gmEVVDpnx3wMZI+LRDPzk72Phssxc438gHGMAFgV9Tp96v3wJ+tVu1P8A8mJf+IYn/gmGvlldO+PCmJdqlfivGpI3M537fC48xiztl33NggZwqgU8JRbSi97/AGn/AJ/1uH1mr2p/+TFZv+DYD/gl67yO2nfH12dQpLfF0nbyOUx4aGGIBDE5yGOecEN4WklFJ2Sv1a3t3ZKxFZttqN9Pit57cn438rEif8Gwv/BMFMBdP+PmAoC5+LSgpjO1lZfDIYMOuc9QCcmlLCUdLNf+Bf8ABCOJrO/w9Pit+HL+N/K3Ugf/AINfv+CXbl92n/H0l/v/APF2056j/oWMd/T9ear6pR/py/zI9vWu3Z3/AO3Py2Fi/wCDX3/gl7CQYtP+PqY2jn4towG0gjAfwwQDxzj1J6nNN4ek0k3dLort/wDkuv3ijXqptxTu9/gf5nkfxG/4N7f+CLfwp1/wB4Y+I3jn4peD/FXxT8Tad4P+GnhPU/jjZxeKfHniPU9SsdLh07wn4bh8Lza5rv2W61Kyk1i70+xuLDw9YStq2uXOm6VBPeRdOHymeKhWnQwtSrTw1N1cRVXPGlRpxi5OVSpKUacG0nyxclKUrQjFyai5njlTlGNStCE6jUYwfJzSk9bKKTb2d2lZdWetS/8ABr9/wS+maNpbP9oJjEnlqG+LwYBAAAp3+GHztAwOyjhQAABzxw1KLulv0vL17lurUk9emido/kv8iGH/AINdv+CW0EiyJpvx9G0g7W+Lu5HIIPzj/hGcnOMNgjK8USw8GtHJX3UbXt2vK6/UFVnFpqzt0a0/CzPzg/4LBf8ABDn9iT9jr9hrx98e/gbY/FKH4heFPEnw30TR08UeP11vw6lj4p8daPoesSXeljRLNp5hYajcNBL9pXyp9khR1TYeHEYalhqNSqnJW5dXeTvKUYrRXS1a+FW79TtoVq2IrU6cuWzvtdWUYt+S2XW/lrY/j5vtPMFjPaW13AiOkTTKGTcoiMi7cIrrywQJ80g2yJiQOjhPLU05Rc48zvJptyV97aJpfD3X4nrzpqFOUVOydlp728l1V3v59+hx40y7ild1k2viMSFtgCgxlVnMjfLvJwwwCGGSSGy9dLrR5f4fvertv69jk+rtS+LT1XVdt933/wAjdi06EWsstxOXWJWSJoZIGhed2Em2RWePO6Meb5bKvnbfMwI1WsZVPe91crdk1Ztfe7rbszeNFKKc5SaV+RWhy3vqtLy/8C+Wljd0TSoysToryNK4DSiKOVkVX2FQQfJBcAq0KiR24CA7SyxObjq35Lzt08jejST+FavRu72+b/BH2l+z54ZJ8cfDvVfO+0vYeMfDklu0xUyqkOu2jtO0ZaJXjCq/mswm2ksoLDg/L55XX1DHQatzYXFR7/FRmt16/wBdPsclwtsThZt3cMRSkntpz03a239fM/pD1zW9bLuLK51ZLWS3t4LmK0uza3ci2ySm5mm8t3DSwSQvBLFpckd3Og08BTOtpEn8dU6cVFqUfela3n7kY7p2XvJrptfY/pWEU1LT7Uvz8rHn51qefUY5Ws83kPiqCyW2t5ZrEJZTadp5CLNbPZ3UsluTNJcpdRzXl3HcWtubayikso4vUwFNQx+BjB+zi8Rh5Tdue8vbR015mrpLbQ58dF/UsWo/9AuI6/8ATqa6/I/lLg1eQ+INYLRvEo1TUiJBIrPG1pM7mSTyo7idot8/m/Y5LWWTfb2y25jZpLmP+xMbRtflmrqabT96yl8TtK61svPsj+Sctxb56fPSUkoynHmbhadOMoxl7lnzRVWfK370XJuL3Z6V4aeeaLUHu7cvJa2H7pQyQJPMqSPDceQ8JR8QW5jYSgrJBtNwqS+TGPmcekqkVBqKnKXPu09Fbe6il5NI+pwspOnKpyynOnQfs38MpS5o2qpe6pe7z3T7axudBpkM13NIiRpmWd4R5sclquZnIMyxQgyYupDEkMkVwm3cXYrMkLJ5WL5YUE78tk3eCi3z+d1e3Ld2262Z7OFftq9pSaU3GME72UbKTlbb3muX3tU3snY9V06KazaKztG0aC2jC3EDWtjcXco1MSLC8lwb9FLtLPKl49tHcNYNMPs0DxzIf7P+cqODvWlTr1Zyjyy/eQUHTjFtPkoxg4P3Yvmk9E7OTbPpaF6M/q9FUqSTlOLsnPmlJKXv1E7pqUrxu43tZe6rejx+HtDhEuo6xq1zPZrLEZvP1KHT7KzUo5urlbTTXszcRRRSXEbwxT3Mhle2liWRreeOPwHjsbXnSw+EwtKMpSaioYedfEVE5KFOEp1nVim+aMpTjy+/Fe8lJp+t9WwlFTr4irz8inJpzdOEYpNtrllHmSS0jreOtny3O3t/B3w+urRRpNp4buLi80W31ARX0jahqc0uoxia1l06d2W4W4+yRltlvC42NJJJCESwWDkqY/Ooz5Z4jFQ9jXcJRw6ShGdOTjOVRRilebV+V+7F6JRRawOXOCcaFG1WKnDmfxRkrpxc5a3Tvpfoch4e+G73+rTWZsI7drnzFt7aGzkWG6dGSRllMESyyMiSZuJIZEIlaOSJgkUUi743NK1ShT5qlWrNOUJ1KrvK1tlH4Xu1qrpapnHRy+kq04KlTgr86UYRi0k7xd1520bd+x96+CvBthp1poq65oWnNqcUsmmxvDqQ0y3iEN1eWNsmo3FvJqTyy3yNAbI3EkVoJbmSK2FhdXGyXxub2kYqFovVyTXNztNtXTunay02sket7Npe97zXV/crdtNNEvM+bv2jvAen2tzrV/ZanoUclpFaXo0aCBPMFtNMkUYZ7W5tvPvIPMia5MVtbNepC6xtFIqrL6eVT9liKcpN2lKVnS5KclK0rK8ouNpS913i1ytpWWp5eZ0FPDzmop8kfeSjdyjJpNrRu8VJvo1bSzPkLxR8RPin8NtA8M+FrG7+w6LHqkPj3wzff8I+kGrW9/JZt4f1F7bXtRE2oG3WO3hTbp2orb79Ms9QkWDV03r+gZPlmVZw8RWrUv3kOejXpzxFOVJVHPmjWiqcYybhaMpU4tKTT9yUN/h82x+Y5Z9UpU6nJTtGvRlCjUlVqU0uV0pVG3Ti5OThGUkpJdVLVeufC7VfGnxT1LTp/EMlp4o1rStW0+2utRvBFrkur3E0EOt2gnvbOKefUNZv0nstIuYtRnjWPUYzb3djNeR6oLj5jP8AB4bK8RN4L2lCni6ft/YR5vaU4OosPOfJNtRg6qvHk960r2SWnv5TiZ5hTprGKNWtQkk6zbUZO6lBqUeW84qSg4yvFOPm2db+32/iXw5b/Bu9Nt5GhazZX17p11/Z3hazt7GfRrfTQNNtZvClpb22o+Raaxbvf6pf2onv38izjeWPS7on1+CMDhMTXzWpOfPL6vSw8aEopRdCtUXtKkkvdafL7FuV5p1U1smvN4wxNbDRwKpJKLrSquo221Uoxut7811Jq2sX9pNI968M+P1/4ZzvPjta+NtEW80LwxY3ep+FpFurSbWtZg1S98zRZrN30S0iW/8AErajIzaRDqKPcanJdXkGpSqqyfOyyeTz6eRyrOzxtSnGtbnqQoyftqdS8ryny0JJx9o5K0LPse0sxjHJo5tGkp2w6nKEpWjUkqjoSi19le0jyyslbm00Py9l8W+IfFEfw7WLxHJY6n4a1C5sfDmsNqEOiXOg2+pX0Itre51xvscunWem30REFxc6j/Z2hWEp8i6hhXyx+lUsBQwM81j9WouliqeH9vQp01UpzqYalGNKpyVE1JzspWa5faSaaskz8/q4utXhlsoVpqrRli1TxE37OShWnOp7OfJypwjP3ErO0I82jlK+vrmsaj4r+Maa14pmufEUs194Q8P+NdPFy17rOvXem6RoGgeI4rO7kRrlLjUbvSb+2iMSGXdeRMlxJuZjpCNHD5N7HC0pUaXscZiMFWcJwjRjHGYl0pSt7raw6pK1S8pKza57lOpXxOc1KlVwq1ISw+HxNNclZ1LRUeWDak480rNShbXZn1Z+3B4c13xp+0l4UvVs9F8L6Rr1roHgvw4bvxVomvXOn2eiSadFe6jreleErvxRNo+k2V14pWygtLaO+1C5h0y6u4bG7uVmiHh8MY/CYXh/Hc8KtSrhqmJxuJjSoThSqVK01rGcpSc5ScZczvFt2vfddvEGDxOIz7ByhGnTpYiGHw1NVK8JzhGlF80pqMYuKtKNuZttt221/Ua4+JOsw+Brq50D4l6Hd3+laNNLDJYaN4hmu7rX9M0yB5LeTV9c8TQaM2iLqEUMkGof2VDEsWYbuygmuL+1X8wi6VbGQcpVOWriqTUFyNqNbFckYPkd1elZJvV3ve6dv0OcrYaok1zU8PUbldNOpCjVlzroryjF2dlo1ZptP8tviD4v+IPiH4KfFDQda1HRNTXV4PFWr6tqPm6fpd5qlzpnxA8M31h4xMwu7UX8vjrQkjvAx8wa++kQzmS7vZdFevq8pp4WnxLlmIVbFOmq+WwoUK6lGpQo1ssrVKuH5Zv3FhakqdNxavfVX5pN/OZjWr1shxtF06LnOljJ1qlPSNSpSxtOnKupRSlKWKlF1G3dpcq91JJfK+sw+O0+Gngj4eeKdNuNJk8M+OtQ1yyku79Va6sPEWj6Ba2Ub2FtbvBNb6Q2h3F3aXo1ZboRa/fRtaG2YXUf2+HxGTxzPMcfg6lLFVK2CdOq6aTh7XBS9lKEpW517WUuaySgraWPkKuHzN4LLsLiMPLD0aWM9pT504zdPGL2kZRjZRfseXlvL3pX3ktT9gfAPxit9G+Dvgz4STeKV0zw9pfhKDw/f+NtL8JaXaa/eQW9xqOn26X8l6usXUVrJHfXd5vttQhvVnulFktvepILv8fzHGzr4vE81ONFSxM6qoqEXaVW7lzSUW525UvebtY/UcLSp08Ph4OXPKFLllKTetuVKUU3aHMle0LJXeh8/wDiGbwi6PPa+IL28uLO5m0WG+vxHql3Db2VpDfXL2rag1ybW+ja+trNNQks4ntR5mIiqtcJzRdaDjKVPljPVRS9n7VczVve5Eo3i3eDT92y0ZrFUZTfLJzlBuLvyuKkoqTV18UlGSercmtXqjX8O+LvHXjFraxtn8XfET7M0F3pthpdzqt6bfVpZvssWoSWun3euyLZ28141tGtvfQqsSrb3NrJZzC4qnRk5zm21Kat7kpd78qSe2m+l93rvcK0LcsY3SV7rd20u27PXd9e/c9insvFl1NKl5qXirwxrVsunzXOnX2oN4Nl06ytAJbuSd9UtbPS9NtIrW+mhsr4wteyBTp5vJraRzHz2qUnGlUu5TnUs5JSlGLXuq7u0vLdamqcKkVOO6Xd6X3XZvT/ACOy8OeHtL8ZW93pl14z+HGj6/Dp8Op2lzrHjfVbrX5EhlvLWFZpbLTZdG1J7+eW9vbm1W4uXu7m7t9Z1GWe1guXvbp4ZtWVSjKGrbqucbOLbtFRWr5lZc2z8jN1lCTioyc1p7tr6q91e0dFq/LzscFefDfxqfEaaZBP4b1FPtC2Usf9o/ZZFsgmo+Zr8Nhe+HhZ3iaVZbYl12ztYIoX/suL7VcXN5FJqbhFc8+bllOKtzO1/hSWr1emiXawSqyUVGzbteUpJLTm0ulp2Wnz1OdtvDd/pOowm3vFt7q2kmS3ayha4i1BY7QDWJmurf7G8Mv2KJWnWCO6vrtQYPLs9TtzYafjUulJb3a036qz67aPT5nRDktGdrpJ7Nq7acX2vq+vyOf0zUUl1GWw1GNJPEFxcxpdR27CNZJpNTYXsE1tdx29xLHDfzeRNZyta75LNbmUW8btdXek+enTj8M1G8ndKKs9bNpJq3ld+bIjKF20uWctEm22+3lsemS+HNN0TT7HXrrW/DfiKzu3+2w+E9MulGq28en24tjJHLDq6W+nRQWtpqUs/nX9xes6xpY3sdzHdwS8tVznFNONLWKtd8t5O0W5Nc2r6La22paSbXPByd1qu2myvyp+q9TjoNY1+Fr608C3+u+GdJ8QvfW+r6H4f8U+I1s9ZRZ7y9NxqszXVrPfWluJy9qJLi7bSBJDdveJdvBDTeKrUdKNWrCTUeapCbpxck21FKNk1otZLW/vOxLoQm3z0Vo3JJ3k3FbNpt+a5F7vldmhe3OpahoB0zxbeXOs+IrnVLKK/wBR8S3Wp654htrmOJbTTYbe8u3WAjS4NJiltn1CNNW+ypp++4TT7pI9QuU5SU51qk5319+vJtx5E2led1G/MtLLdruEaVJJ8tOMVd35YctnZXeiWtranofg7QNR1m+g0TQ7Wz13UJVGn6RKbS0iN7AkOm6pGLqO4S90jToZCmoG7ae8spXeFY7aR7OJJo80qtSSoUmpVptbSgrprRtyaiklZczaTa1bdxylTjHnk7Rjoua6emtkvif3Mk8Z/CLxP4StpIvHPir4Z+DptQa2Nv4b8X+OvDGm6npAkubpLXUIdN0qz8RauJNWS3u4Ehm1280e/dbeEWC3m6zr0Fl9elGKrVKNOTWvLJ1Kia7qClT67pnOsVF1NFXlB7r2cYqPa3MlNre/Nr95leCPhDoniPVp7fxB8UPh74U0WKxluLnXLrWtF1qG4u5o3gsrjQ9LF9a3/ib7PDZyTSThtJjtDbrLKIpTHp9t1YaPP+7q18PCKt7Wo5SpyT15eSD5b397mtF20vukc1S8WnTo1a05X91q+1vtRbjG9/tON7aXs7c3q+tfCn9nz4t6fq/hu41H426BoBj1KKJdI0yw8IXOq3djBJYahp9nDZeLrvVZNB1SS2mEq3Fg8Ws2enXSXHl2TK3XUkqOIj9WxDr1bzUqtRuj76t7kYLlp+zjf3JTjzy5pXvZGVNc9GUq8ZU4u14wUZKO97T1qPR23+XU4b4j/GP4dfELxbqfim9+CdjFY+Ir2PW9amtviB47ute1DVikkSahp+q3lzp/hjSLCHSzaQjStP8ACzW8kwuZvNSK7tTa1iMbUqS5fZUoVKfuzcpObfZNvmvbe9366E+xopzTTnCWsUuaCT6tW5bXVtFZaHgFjFZnUNMXVvFV9DpSX8Jku77w/fXl9bSAo6W0kOjlIJJbGOc3Ek062zSWto8BtIohJDrGMpQnTqKFCMK14uVOPK4OyfNUXM7czi3ZLa7dk1pMlaSTlKVPRQ5nJzTVmo6X91LRX6JHo+meGEudauLKL4g+GdVNnbx6vN59veTm8t4brybyUW2raFp2qWlno0tpDql5b2JluNK0i6s4xbxW8WtHSuRJuMqkKUpwpuELxg3yuSvHWKbk0laUteV6TkpM6UoSlGPPCE5pytOSS80oyfLFu94x0bjdxTijzjVtS8P+FvHEnhjV4mvdOjidL3X/AAzpbMTAztEs6aPqVlZ6vc6Pd3SLfNqKwaxBJYrJAjqbe1aL06eV1a+FjXWIjCpObhSpV6ijSqyjf93h6qbU8TBJqtQqy54S5lye67edXxlGhXlSqRn8KnzxVra25kpW9pTmm5c9NTStFXXMk+ji1Pwh9sju/D2v6L430hLeG8W08XeHtR8IQXt7c3Mst7pl5b+G57i9uJpo7aJrP7J4t8M25tIlj1aK8ilNnLEqUKMnHEUatKbdkpc0HNK6vGE2otN/aS7a9S4Vo1E50asJR35bPZ9Ph57/ANMwvFXiz4carFNqNh4cm8L6/wCHWn/s2ysNSXxB4ejiRWzpA1bTrQzW009pJLau+o6fcC3gEQm1fzPOIqGExVP2jws4xo4tJVIT5eZSWsZpu8HeSSupbba2LeIw8489WlKNSi1yyhdwa+0pxvzvmi7JuLt1stV/ST/wblRS23iL9qG33WtzZP4a+DuoafqECW5nu7W8k8brAb+eC2UtdLaW9p5yPeXBM/n3BjgkuJfM/VPCn2ksbnEqkJRlDC4CnK+ylCtmC6PlblGcZadJ972/OPEiKVDJ5Jq0qmMkrNa8yoOzW+l7arof1NV+2/19+h+VH81X/BYP/grN8dvhD+0H8LP+CeP7BMuiJ+1H8UdX8B6Z4p+IGqaRo/iRPhzf/EXV9NtvAng/RdG12y1jQV8Sa9Z3Ntr/AIp1jxToGsaV4b8D6vp11p2n3Oq6t/anhb9H4P4Vy/GZfi+I8+55ZRhIVJUsNByi8U6Snz1JyjKE1ShOPIlGUXKSTScbqXzGc5riKNengMDJxxNWdOMqlov2SnayipRacmne72TeqseW/wDBTv4J/wDBWL9lX9hvxJ42+H//AAUC+J/x50vSE8D33xfmtPCFj8LfjD4DvZdaht/EPjb4QfET4Ry6H4nm8AXWo6pb6f4i8DeL31keFvCSS+I7DX4F0m5Nttwzj+Ds4z2FLGcO4XK4uWJlheStLEYXE2ot0YY2hjHViqvPy+zqUXGTlJRurJGeZYbNsLg6jp5hiMSueE6zahCtTlBXboygouVN399SbateCMn/AILL/tK/8FCP+CY/wF/YNm+Cf7WGt/abr4YWfwU+NF34i8DfC74kT+Ovif8ADfwf4Ulk+LB8S/FLwN4w8c3Ot+O5bnxHJ4l/tLxDc2kv9m6HeR2dvq13rl7qmnA2XcP8S43PIY/KITtXljsLKGIxeH9jhp15YaOGjSw1ejR9nG9OtGThzJRlG9vdFnGJx+W0cveHxXKlB0aqlCnUc6ig6sZOVWE5Xactb68ur7/a3in/AIKM/F74d/8ABI/9mP40Q3T/ABR/bi/a4+Hvw7+HXwN0Ow0PQLPUvHP7QXxRsDaW/iSHwxpWhw+FodN8Hxy3Hi++099H07wxe3Gm6d4Zu5tNHiC2mHiU8gwdbi7NcJJfVshybE4rE5lLmqT+r5fhZRkqUZym6kqmJX+zwbnKo5SThzSTO55hXhlOErXVXG42jRhQjaMXUxFWEW5csUo8sXNSlZKMYq+iPq4/GL4o/wDBO/8A4J/eKPj9+338dLr9ob4o+BPCqeK/HWp6L4T+H3gTRbjxt4hbTtG8NfB/4Yab4J8F+EIbjRW8T3umeHLHxV4q0++13Vb+/wBU8Xakvh/QHtfCfhvyXhaHEHEVPAZBgI4DC4qv7PDUZ1a9Zxw1BSlWxVadepVkqko2lKCm4RVowTd2+j29XLsvnVx9X6xVpw5pSSjD2lSbtGjBQjFKMdE5W5tW7vQ/mdPhz/gqp+3DrNx/wV18K/E3wj8Mfih8E/2WfFfxo/Z78D+Gfhf4f1y20L4f3vxA+MXw/f4S6KviDTPEUvijxH4w8CeDPi74ytdX8R6T4uvb+913wt4bVfD9j4rs5/Cn6bUxPCnD8XwdXwdTGYPFZo8vzTE1atSDrYhYalVeNnGNRezpUa8qVKnTpOmuWEpyjKV1L5pQzXHTebQr+wq0cNKvQpRhCSVPmcYUotxs3OKk7vmbtZvU/b//AIJDf8FOvEv/AAVE/Zm+KPhDxLr1n8I/2r/hjpQ8OeKPFHgjQtNvLJbbxZp2qw+AvjP4U8M+LrDXPDhvLfUdOv4Ne8I6nHr+iW+vaHHd3NtZ6D4r0nQrP4jjHhdcK5lh61P/AG3KcXUdTDUqrlTqP2SjLEYKrOnNTSSnH2dVTjOUeb943G693KczlmWHnCU/ZYqnSftJcsXaT+GrTjyOElo3KLTWysrn4afsGft/f8Fp/wBuD9pn4o/sz+Gv24fCHhTx18Mvh78SfG2nSeJf2dPgNqXhLxh4g+HHijw94Zi8Hare6L8NtJ1nw5o3iO/1xVufFNhFq97o9pC8tvod/NIoi+4z7IuCcgynD5tVyGrPD4uthKdSNDH4ynUw1Gvh3VqV0p15xq1KPLKUKcnyyvK/MlFLw8Bj85xuJrYaGPSnThXcG8Ph3Gq6UlFXbo3jeV0rdne+h+tH/BKz/gu1D+1b4C/aLs/2t/DfhT4U/Ez9l34Z6z8ZvGGseC4dXtfDPiv4XeFp5LDxfq9p4Z1q91nU9C8S+EdSl0HTNT0n/hINSj8Q6j4o00aFa2DpcaZb/KcW8DvJ8Zlv9k1a2Kw2bYmGDo0MQouvh8XNJqnOrTUYVaTjzShUUI8qjP2j+E9fK87+tUazxaVKrh6TrTdNXhKC0dr7NOyt15l2Z+Zc03/BQb/guV8VvhJ+0/8ADXxp4N/Z78CfBjxt+0V41/ZA8M3ng7SNek8FeKfgPbfBbVvDvijxl4nvrW+m8Q698RviB41+HXhe+kuLXVPDvhlfBvinxDongW9g0q407xH9J7Th/gOhXynEYWpmWMxlLK6WcVfaTpxrU8ydVTw9GCnGEaOEw/PKU4+zqVZSUXLZrymsfnlWnXhV+qQoyrSwiioy5HQV3LmablKU2o+/e2rVlc/Tb/gh5/wV6+Iv7b83xD/Ze/anjstH/ah+GGi3eu6f4l07w7F4Vn+IfhbTL+08OeKJdd8MQ6fH4e8PfEPwR4gvdPXWLDTLPSNK1ix1mKTTfCdh/wAI1r0k/wAzxtwfh8ip4PNsnnz5Ni3Qh7GV39WnUTnShTnzSqTw9ejGVpybcJcivG+vqZJm1fGN4XGaYunz802oxVSK0ckoxt7SMmrqyTSbtsfmD4T/AG7v+CuHjz/gqx4h/wCCbOm/t+J4Vsbf4z/Fn4c6L8Ur/wDZg/Zs8VXcOg+A9A8YeLdB1XUvDFt8PPC0N7qWr6J4csbXUbe21rT4LK/v55oWnitVt5vqK2QcIUOD6fE8uHYV6v1DC4qphlmGPpXq1aqo1I88sRPRzmmuui1XvX8uOPzWpmn9nxzGSi8RUpRqrD4baznC8XSsrQ5U9N5L5aPi7/gox/wVK/Zy/wCCvfwp/YB+I/7adr8bPA8H7TP7KPw88b67F+zf8AvhyvjTwj8Z7j4S+IPEWlJp2k+DNY1nw4RofxAu/DhvtL8WnUt1s2rWF5ptxNFBaYU+H+F8fwdieIcNkccvxX1DO6lKEMbjq0aVXA08Y6U+apiGp8sqVN8sock+V80Wm73LMczw2b0svqYz20FWpRqP2NCPPGrDnSdqaadrO8Wtz+2gthcmvxtu0W9dHLbW/K3o79LLfT7z7VtRu3ol+rSX4s/DD9kH/gpfZ/tJ/wDBXn9t39lrRru9vfhz8LvhN4R0L4b3EV/d/wDCPy+K/gP421vQfjfq40i8xFH4h8S+MfjJb+HI9X0lFs9a8I/CDw/eSS3KGzkH3Gb8LvLOEsjzedPlxWMxdeWK51JTjQxNCnUy9RjsoqnSnUu0py+stSbUIxj4OEzOGKznG4WE+alRoxjT092VanPkr2drtxalB9Pdurp3P3Rr4k94/KX/AILO/tpT/sQfsG/FT4g+G9Wl0n4p/EERfBj4O3Fq93Bf2Xjvx3p+oibxLp95ZMk2nX/gfwhp/inxtpN/IwtBrugaTYT7zfxxSfTcGZJ/b/EOGwlWHtMBhf8Ab8xVn72Fw9Sh/s6at72Jq1IUU1JTj7XnjKPJzR8nOcf9QwNarFfvW1Sorq6k0nFpPR2fk430fU+zPgB+0J4X+L37Knwo/advtQtNB8KeOfgl4U+L+uX2ozw29p4asNS8G2XifxGuqXAxb26+HGbULfU5RiGF7C4YERoDXkY/L6uBzPF5X/ErYXHVsEmlb2k4V5U6cko2VqqcZpK1lK2jTOvD14VMHSxPNywnRjVclr9lOT10+JNdux/Nz+y5+3F+3V/wWk/bJ+MGi/s+/HDxL+xn+w/8CtN0u+uNS8AeE/hzr/xT8U3Gqavq1l8N/wDhINa8baTrOo6f4n+IJ0jxN4k1PTNHt5PAvhrwx4UHhHUdP1vxBPF4r1/9GzbJci4JyXBSzLLqOecQY2ceaniZ4iGCw8YygsQqccPXpuaoqdNU5XVSdSpNcyjFJfOYbF47O8bU9jiKmCwFCDT9kqcqlSUnNQbc4uSvZ+7eya1Tuj2T4c/Df/gpppf/AAWo+C3ww/aL/ae+IHxM+BPgv4AeNPi9aa78Pr7xD8Ifhr8ZtE8PJeeBrW/+Jnwd8LeIG+Hdv8Q9B+Ifj7wdFr+jabYP4f1DS9K8Na9badCur6lAvnYrEcMS4LxuOy/KsPg8wrZhhcLKhX5a88DUqJ4hwweIqKpiXg5UMLW5XVqVK0atWsvaWjStvRp5pHOsNSxOJnVowoVZJxk406sY3SnUpxtH2ilOMWuW1lF2ep8p+Cf+Ch//AAUi+H3/AAW70P8AYB+Jv7UR+JPwZsv2gx4SuLK6+EXwG0bU/EHw48ReFH8ceDbTWNe8KfCrw1qtvrsHhvV9Ah1680SfSUk1q2vms0is3jjr363DvDlfgL/WHDZV9Vx0ssdXn+t42ajiaGJwmFrTjTqYmpTtKo69ouPKlL3VaMWuOGZZlDPVgKuKVSj9ZjCUPY0I+5KnOoo80aSlpaOqlfTfc/sWuI3lgnijnltpJIZI0uYBC01u7oyrPCtxDcW7SxMRJGJ4J4S6gSwyJuRvxzbWyduj2fk/Jn2b27efY/jw/ZB/4KQ/8FGL7/gtla/sD/G79pNvid8HvDnxp/aH+Hmq2F18JvgX4c1DxV4d+H3w8+KmveCNR1DW/BHwy8M6vp+pSyeHfDWs6lHo17p0DXsdxp7xvp8k9tL+xZtw5w7/AKjyz7B5UsJjKuW4HFU2sXja0KVStmOAwlWKhXxNSErxliHacZJKsmvehHk+NwWY5l/bcsBXxPtaKxNWm4+yoxfLFKUVzRpqfwyTupXd3d9v1o8f/tCftW/tYf8ABRZ/2Xv2O/i1N8GP2b/2UdKt5/2zfjfovgj4aeOtR8T/ABK8Ti3v9H+BXgC6+IvhTxzoNn4n0TSLQJrOpWmnRP4Zv7/xZH4ms7q98O+HNF1743D5fluVcOPM84wqxuZ5u5LIsFKrXoQpYSlKUJZlXlQq0puNSUoqnCScKns26alFya9erXxeKzH6thKrpUMFyvG1VCEvaTnGM40Ic8ZJScbuXLZwuk2nZH5Qf8F3/wDgot/wUV/YD/a18K+EvgD+0xceH/hJ8UPhLoXj/RfC2p/Cf4CeJZPCuv2mu6/4S8SaRYat4g+FmpeIbvSbo6DpniOGbW9W1O8TUdf1Wzt7iLTLKwtLb6/gDh/h3iLJq9XMMqjUxmDxdShPEQxeOprEUp4WWKoTlSp4mFKFSKlGElThGLUE2m3Jy8rO8xzHBY6nTo4rlo1qTqRp+yotwalyNOUqbk9U95M/oD/4KBft7eB/2Av2Q9Z/aB8amy1zxje6Pp+hfC3wPPOtrcfEH4oa5phn0fSvLg8qSHRLFo7nxB4rvrYI2m+G9M1F7NJtSfTrG6/P8hyGvn+cUsuw79nTlVbr1pJuFDDwlec5OzfNyrkpr7UpK+mq9/McfHAYGWJl71RxSpw09+pJdlrZb6I/E7/gqz+3P/wUI/Zt/Yo/4J5ftgfAn9o7/hDYfjj8J/hjoPxt8NXPwx+CniSy1b4neMvhLpnxO0vxt4fi8U/DHXNS0g6utt44sfEmmWusxeHLVLDwmug6Dpkz61c6j9nwhkfDua53xHk2YZWsSsDiKtXA15YjFUpUsNQx+Kwk6E40cRCM5tPDyc5qc04NKdpSv4ubY7McPgcvxtDEqkq9OEa1JUqUnKrUpuqp3nTlyqKjKPKmr817aHR/DXxvbeOPFv7E3/BV39s3xXb6j4f/AGW/+CZmo/Fvx540k0XRNLfX/jR8WvHni3wP4N07SPDei2GjeHH17W9ITxpb+G9I0qysh/wlZ8NpZW0M00dzBhiqM8NHPeEcip8lbN+JqODoYZyk6UMDg6Ht2qtSTlVVKNWdB1Zzk06cpO8pxih03Gf1DN8a1P6rls6s5OEbTr1KyVP4Y8qfImkoq63stWfs1/wTB/am8W/trfsWfDT9p7xtpVhoOt/FTxX8br6Dw/prCS18PeG/D3x1+JPg/wAGaB9qEcH9o3Oi+EPD2h6Zf6u0Fu+sX9rc6o9tbteGCP5TijKaWR5zWyujKVSGFw+C5qsr3q1amDo1KtRpt8vtak5zUE+WCfKtEj2MqxcsbhIYidlKpOs1DT3IKo4xhdLXks48z96Vrtvc+/a+fPSPwq/4OPbg23/BKD42yjdk+NfgtFlV3lRN8UvDMZbb/Eq7ssOMqCMjOa5sWlLDzT1V4P7pxZ0YWUoV4SirtKf4wkn9ydz/ADTLfW7i3+1JbKWjuYwl15kaSBlYkRKRcJIisrtvR1KMsgWTcsgQr5LinbTbbpb7tzvhXlGUuW6Unq37yv8A9vOVtdNC1DK8bw3VzMGcxpcxxbiyZA2q8kTHMuwxnIcuGYYBx8zq148qsl3t5333KcnGSla8nsu99PuS/I6BPPE4ZrxLkXkUMkqBZdn70gSA7wjQyQytJA0rRtFLJE7QTtCQWlpcr922nq/vNkpuStO8ZJXlpZaa6Paz00X3nsfgLw1bXN5AjTx+dKYo9s9u0sSNJIfK85YW3hGG8F0UgPtJHytt8jE13FNPXWXbbtp1/HzPfwGHhJp8yu5JLfR3VvudvLyZ98/BLw+i+MfBb3SxeVH4g0CFfss6tIkkeq2qTXC28gS3fzHjb5ZWwASJC5JiHyWb1G8DjG/d/cYjTe69lLXrZfqj7jK6C9tRcd41aasvtSUotv1d0l6H7Ja9EIdat4Ft3mtIrvUdecpcC0haO5u5ZrXJ8nULy8b+z7jUYbyxkFpDPLJdrItxaJJYXv8ALOG1px9pZPlo3bS92TUXUbt6tuy9D96V1GolpJSnbvfp/TOE8KS38V7oN00VtpryR6HFNp9lNaQxW11Fb28MdjaQpdsscJhRpo7WNryNYR9quNqmUp6OFj/tmDdmrYvDpS195e1p2f8AX/DZY3TA4vv9UxDfX/l1P5f1938xuseZZ6nLEmnSXM763fv5hVoPMQ3ojm8uGItM8KGJWjlQoXZZ1aFI95n/AK8qWqVa8pTUYaxXM0veSXIrvdyvp1aWh/JUP3VLDRhTnOrD33J07OUXbmbd/eiklr9nvqeo+Eo9R1VrSBYla4uZXs4gsbS3QEcDxyCZgwcyiefbLsgCzwl4rd3lhTyvl80mqPtHJ3VNJys/dlzWSj1XT8z6zAyq4qGHhGDiql4wafNKKi7vWy5b3101tbpc9Q0/SreP7PaM0JliumurtoZUG21R4l+eRFliMKzzwyCaJ2dpo5VCqIkkPyeIxbcK1Tkk4Sp8sIuTjGMrpp9trq3z6H1mDwnI4RUoOfNz1G7Nwsrezi7+/f43NW5bONmdB8QZJ9B8X6F4U02yiv49Iks783b3EtxNeXGoabZ3jowtI4bmOIwXLxQSzP5M1xEYNivEfMrLcEp4HHYqeKlGdenGm6XL7tKC5OZxk/iftIxXKkrqTtsVjcTP65gsPDDQcYSk/bKo7zcm5JTj9mPIneb2lZJ6ooazrLadaeJ7mW3hWXU7m0A065uvtUdrFdRXTwRxy+cx/tIKtuQS0SNDctk/a2tYSYTB06mJy6Ck4LCRnWdSMXTqVp0pwi1KMbOVJOT5leynyJu9jtxFZ0YYqo48rxCjTUVy1aVKnUpz+FyTUZK0Vdb6+Y288dajq2m6Bp13Z2N3daDNHqdveGzsxE9vaJaWCWcUdsoS9gjliG/zjHbrJFFaSyqSyppDKKVOrjZxq1Y0cZTdL2XxPmk7uqpPXndm7Xu7vVnNLMatSOGjVhCpPCNVY1G9GmrKEkrJWvrpaL00Pp/4U+Knncatpv8AY9jcqj2erNJNcQwxRmVv39pd2u2NTcC6wsI3ykbLdp+bVB8Dm2C+pYmWHcpyg17elJpx916NNd1Zt/efS4KtHE0nVUFGokozSlz2d7qz0vv59j2y3ubTxFFPo+t+J5LlLS7umkihhvAUiikNsLaa9ulub68lvSwiuYPtBkSF45JY/KmW4j86MlS5ZyT5Vr5u+nbu9fI6J03NOD91u3Wz6S691b7zzrX9BttN1mS/0y6bUZ7u+haVbu9jTTy7xtbynU7i/eGR9PDIjzz3EbGwWOeaTdCZZbLrdelVptxbpSs721bS/lXdpet22cc6NSjNST505QUU37q5nFe+9VbX0tZH58fGTVIpvGmuadD9jkFvqL7bsXq6oAkYaNrLT74ulvbWFpMJ0W3t7be09u7yTyL5Mh/YOGMPKjlmDqqc4qdBznRVFUqUr1KnJWqtxbqVbLl5+dfaXQ/Lc/qxq5liqEbqarRakqkqrUlCMJKmk7Qpp3VlG3nc+rP2PNNuJoNZtdR1Wz0nwtBebbwaxqNtY2uoakkbyOojla7utPD2EkBfVPsF3aLIsJGm6o8MKxfHcbVKLxmGcnKWJqU3KM4u3LQUkktNJ01PWENuY+n4UhL6riIxV4UZqnOFTVVa3LzNwb2bWsrbb2Re/bAsvhzd/D/StQ8MeNk1S907W1Q6BdXC32p6ZN5l1YXFk8+mSXOlXChvKNrcRBo3NtcG11qa2dLaGuCXXoZnVo+zXLiMNN1akXZSjRaqwmuiaklfdNK25nxZGlWy+NZS/eUa0VTpzfvQ9o1GpDlfxJJKS2aucp4U17xBcfst+I/hl4utfDsXhsaXqeq6Ay2z2/iwjTtXh8W2MH9vLHcQy2cmtWcitAluzSafOFiuoYngni6MdjMNDi3DV8InOq8Xh8PiKskvZu9OdCq4S2cY0pU1/ju+umGDw1Z8MYiji5QhGGHrVaMYT96SU3iYqUel6qd/7uh88+A/h9r3j258KeGPCVob3xJeatNBZW81/aaRboqWF3f3c093qNzZWUEMdvYIyeZOksixMqZuHWOX67HYylg6+YVcT7T6vLANydOLk+anUjG0bbNtyi2tW7LRqx83hsLLEUMup0XH28MavclZJxnCd+dtf3VZPbV/ase3eI4r/Qfirod1LPbXGreDf7A0jUdTgis9QsdYPhxFgnxqUlnpt/daJeW22xW7ubpXl0pFWeUjbHD8fhKyq5NjlNe2p4urjqlGnWqVYul7SKVOPs+e8Yq3ux0V22tz6StQVPNMJWjCMauFp4dVZJQcarpJtK8YxU5cztOT1eitdHZ+NNBk8b69ovim+0bTIreytmltT9jttOkgsYryQ2s8dy0UFzc3ME8skto99JLO106id1G9W8DLsyngsHjsI69WKqqyh8VOaTlutNPe2vr67+ji8NHGYmhiPYU7xpvmm/clGTUbXfdWfoffHiL9mWK7+B3jK78NNcWWrXXgHVr2xe81ddJuVOpaJd4sZ3uIrfSLqyvpWn06dJVsAEhOrWT6gDZwxebk9ao80y3E1oSxK+tYdTjyRlKMIT51OahFNxi0uaTWi7X178ypL+zcdSpPkqOhUSqR0TlySg4r0jN3Su1dPax51qvgzTvFHwD8dWnw6gi/4QfS9a8M2Xh23e/1HV/EGp6bqvwV+El5PZ/I8tzaadpd7HqTNfS+XZprd5q9pLiSa0S17c1x1WlmeExFRp16E/aYmra1R4ieJxcG6kV8U1Q9lo+W0HTfVGGX4WhVwGIo0lLkrqVOhTm24ypRw2Cm5Xst66qXkr80ufqmeO+Dfgdc/EFPED+Obz4hzeJPD1nd634Ym0rRvEPjfTLq68NaZOG0zxSINRiGirfr5dvDqJsZjAv2u41CYW9zENQ2oZrUlCusFKFOM6VXnpqEaU5TnUXtPZcqvOUXaUopvlWr7mVXL6TlSeK9q5KpSjCSqTqxjGFN+zc+ZuMIyV1GSteWi2PoHwb8FrTX/hPpvxD1nwncaJZ6P4mNha6i19p11pGuaDc6VHq0Gsa3erajUNL0++s5n8OmCITmxutHvbT7PeTQi5XwMVS9lQjXjXnUUoU1UqqPvUasp1HVjNdX7sVFO260aaPXopTqOlOPs5KVTlhJXjOko0/ZzhLRP3pOLtfVvsfEnwn8b6h4b+KPxc0eHRfD93cXniHxLa2lncadp/iGHTlstZvYZYfD99eWTTJHEjw251LT4bG8nsLdYrOaA3MSr9dxBhKMMlyTEK6hUyvB0qlSrC84c1GNWnNt8vs6kvevJtuzcddWfPZRiLZhmeHk25xx2JqRpxdl7tR0muS7vyqKjbpr3PatB8VQmNku769iDtcahY6Y8sEV9qNo8UltqbpqlswkSbUtQtbfTp0s4PKYzrYXbWUkksg+OmqlKUXTqOUeRS5o7xdlpN9HO/Ml/dfZn09J0pxd+WN7cqTt7rSa9fI9Bs72FbHUrFV/s21udP0y5uLDUIR4nt4YrVCtxbv9o1C7nl1qORtOjjttb0m5nitbVbm5ukWe3M+XtZuXPJRnZ35ua8r+at16o1jSSvFXUX1vrptqen6B4jv9Ku7jWRrtzZEXmpR3Fq2gxQatYS2FuthNp+nXPh24vXl0pZnuImgm+xRwzWlsNKkS7l1axXjqV6l+SEYxarSqc052XLKny8r7e9ql3KVJRfNrJLotZPS3S70322v0Nzxf4r1Dxp4YsoY9O1LUtdvtWjfQdTgtHl8U3NhcPLbXfg+eKMXR1KxuLq9n/sya2kjt9Kkgit8pb609uvRSqcyVGpTpuqpOopfztxcFFyvrZapd0iXBKUK3PKMLNShJ6JXaV0/71n8/vk0PwN4lFjFFZaDrNrrdgyXW3QrXUr28kuXtF0uWUWttpStLFA2pxJHLaSXNw7ajYtaxRzNObylDEKf8CUVGSjKKg3FXfxJ9I8rtd6KXY156PJ/Eh6cy79tzD0P4I+LrzxHdWGq+H9Zg1PU4oLzQF17StU0uwuJIbSO41N7DW7+0sdKsNTS3iN/HEbsiMW0QjndLWQ06lOq/cUL80mvek0+W+mnbz6rUwVSHNK3LJJLlatdvyfy7jNb+DfxHhEENj4OuLzVI76eG9iurrwhaz6sZoUhiTStTu9Zezu4rBYWCWMGsRWt811HZXNrHJbzwVn7Cc0ueVOMUn7O7cqam9FN21k4u2i1VtNWU60rRlGLvzapq+i1voejaX4E8GaJ/ZE/ijxpb6VfXa3Wka/4Lurq1uPEmmNbCbTrOytb/AEiTWdMubkwqtjcW4W0W0VxdW+o306CzESpUeVRqVFKUZy5+SM4waUU4w9+0lKTuvRq2tzWNSvKXMqdly25no09dUuu6PYbvxH8EdP8AD1rqPgr4aprmo2cF2ttqvjCfWLrSbSawmnnl1CK1tru1QX0l1ctYwpNaaNPcQ2VyLe9mgtIoH6KmIwFKEY0MHTqV3C0/rErws3JXS082l1ZjChiZVG6uImk2nywjZON9nK1k9/wdncz/AAz8TfHC6TNp/hiDT/Cy6yZd+reGtK0+91AXxZ7mCVzd3F0mpS2oInttNW31Vo0byjEHE1wvNHGYujBxpRhRg5OM/Z04SUrP+HKUlJ8sX9m6s9epc8PhqjSnN1HHpKpdr9ThPG2pfEHXF0w+NPEkPjBrKLUtD0q5v9G8OXEOm6lratYCK12wrFYXdpHJBfWcs01u1rfx2LrPG90ZbbZ5hjqzpqvOpKOqp2jGGr3XuxXNe3W+zt1NKeHw1LmcIRg3ZzlzSbly7OTlKWiv0t5nxrr/AIL1u9huNNudK0i5SL+zHQy6nbaXYJCI7i4jlsbS3iFsXKXq3F5FI02oTMUujMym6SIo4qcakZupNuDaco01UnJ6X5m4vVdra3ZlPDU3F3SjH7VpOCfryyje2u+13tc1bP8AZ+8UxRzXWnWNrFpenQXN3qB+0R6k8D3Q26Tb2N1dR7LpEu5rE2Elg2oRI0F15tubCxn8vRYqWLbc4QlKKipcz5HK97c1lq9N9LCjhYUVaTbTaVpNNX6Lpq+nUz7j4Ma38ME1jVvGt7fajc6bpEviG6tfD1hd6pb6fFHLOLmz8Q6ribSNEub0QXlxoMV5eafHqF/IbawkuARp83bGlWxk4wwtKlScpRoxlVq2fNN35pN25+VRkpLo5wOSbhhVJ16s6rSvaNNWstXa3Zb76HMa1rPhjxlJqsnga60jUbT7LYTSXjzLHrk8EuoNrF/fXGl3V7BeFLe/tBaRDSHhufssUG0pa6q8eq6TwmOwM5e3wlS0p8zVSE/Z8qfuqNW1m7WvG+13sjONXD4uDeHr0vh5uVTgqyfVOF20tbNtb6dbHi3irQ/G3g++i1HWxe6pfyfZZbzxNp4v7vWNIjijS209Nb0q6SzDW1jZiFrDWoLPTNRJieUXWyH957OEr4XHwWHhGjhq0XKLwNecqOHxCleU50MTFpU6s5qMlTn+7lrG90jzcVRxGFaxEnOdN2bxFFRqVaLj7sVWw7TdVQi3DnppTS1StzHIaxf3mrfYtRu5rfxFaPBPeQtDLf3lgXlkWS9m1AT3UV54W1O4vJo55NZsre1s7zUHM9/aRTO963Xh2oOrhnUxGDq80OZVJ06eJjTSl7JRUGqebYanFckMLP21ajDlVJKnGpfkrrm/e+0+sUnFSjKmpVIqTt7RtSTlh25vRycYzT5uSLSSzdLTcYpLCObS9WtFybDUb2BnSH9zbgvqm5VvoZlb7TbfaGv4mYxQgNkGSqtRRio1oLE4ardLF0KFqMq0U/aQhT5bUfY6+0pR9msP8MqcUrLKlTvKMqNT2VSyk6btzS5tfivaV+/UzvEurTvc3dzcQWunyWL+Tc3CzzWuogzw3YK21xYs9rEytEEhTU7S0E1xLHttZg+2TXD4KMIwjB1q9OcoOCjC9Gm7qcZVOeznFu1pUbwT1bsmOpiOecpc0ItKSm7qEpLlalZ97aba7H9Rn/BsxJZSeIv2trdLhJNQ0rSPhVpd1EIbdWFqmt/Eu6sZTc24jF5H/pNzbQyNbQbEtvLCh0mB/TPD2hWo4/NZVKfs418FgKtk7pzg6lOouX7D5lzcurSktbM/P+OKlOphMo5anPKnWxsZJx5WlKFCUNb+8krwvbeMuqP60G6fl/Ov1V7S6e69e2j1+R+cva63Wq82tl83ZW67H8Dfwo1zW/EP/B0jqd98VjLJf2/7V/xn0PSzqYORoXhj4W+OfDnwdEfnAfuo/DWk+B/7JK8GNLFoiSYyf3WvCFPwmoRw1kpZVgpVeRq7VSuniZO2z1bm+jb9F8LB83FE1U1j9YnZS2TjCSgl6K1vvP70tW0jSte0vUNG1qwtNV0jVbSew1LTb+3iu7K/srqNori0u7WdHhuLeeJmjmhlRkkRirKQcV+Fx92SlFtTg7xmnaVN8sbcr+zZJNeep904p810mpL3otXi9Oz02P5P/wDg7JAX9n/9kYDoPjB48A9seC7ED8gK/VvCRJZpm0VsstoR36LFU1q/TdnyfFbToYJ6W+sS27LD1l59j85f+CU//BQBdU/4KJ/8E+vhx8e/BP8AY3gD4cfsyaD+yz+zufFVrqUU/gr4hfEfw1o15b/GDQrQQPHdap8a9ahj+GenaqsAtP8AhBfE/h6VruBNOvri4+i4s4cdLh/iTFZfiHKvic2ebZq6at7fCYevGmsDOSu5RwLnTrzpbxr06k5dl5uU5gp5hltKvTkoU8JSw2HU00qVWVNN1Y3056yqRpt9YpJdz9gf+DqbV9Xsv2BPhFptisqaTrf7Vngy31q4iZhE62Xws+Meoafp84UbXjubuAXyhyQJtKiZRuGa+R8LI0p57jKr5ZTo5TOpS2bSqYzB0qtRdfdw8qr5k7RScnoj2OKZNYLDLVRli1GenTkbSv58t16X6H6cf8EfrvQ/EX/BMH9jO402G3a0f4CeG/D980axnzbzQpNU0LWopHUHO3WLTVN8bE+XNJNkB3kz8xxjTqU+Ks/jVcueOa15RW3JzRpSi49pNW131PTyhRlleCuou+FhCXnyuXuv0T69z+RD/g2Dv9Q0j/gpV4w0fS7h7vStT/Zs+KWm6tLbuy2s+nWHjX4Z39lqDRAtG6tqNhYJbltxjF4fLfDPv/WvE5U58J4WvLldSGOy9UJO12qlHExfLf4ueElJtfF7rfQ+S4bbWcVoapSpYiLj/wBO4V5xi/uilfzbPDP+CZfxl+PXwS/4KI/tSeIP2ZfgH4n/AGivjd4l8A/tD+BvAPgzw+1tBpmg674g+KfhWSx8eeOr27uLOCz8C+F7qwgl1pnvtOF7c3WnaU+q6PHqD6vY+jxTgsDj+GMspZlmFDLsDCvllbEVKynKValDCVI1MPQjFPnr1ITlyR+LS8VKzRz5XWr0cfWlh6EsRVlTxcIQWyk687VJtXtCFve9VqfZ3jr/AIJVfFn/AIJyf8EgP23PjZ8cn0qX9ob48Q/An4f6vo2gaiuvr8JvhVN8fPh9rniDSdR8U2Tvp2seIfHfie10C38V/wBmz6loNrb6VocGmaxqM93qEg8XC8VYPiXjLJcJgYVVgcvjmFehOvFQqYrHQy+v7Op7LX3IyjFU4rVuT6nbXy2rl2TYytWlatiPY05xjp7Gi6ivFyt8Tlypv0W5+7H/AAba6jo2p/8ABLf4aQWKQNf+HfiX8aNG1eRVjMyX9z42n14I7YMil9I1XRGKscmNLckbViI+F8SaTjxXjHKTlCrhcuqUk9V7OOHlCnNdJX95qa3d+x7vDqTyyjom1UxV31XNUTSfVcy1XRqx/OP+xbe33h3/AIOY/FsGhTSwxTftzftvaJcQ2zPFFPo13L8ebS8tp0QKkttDbAziJ1aJZbWGVP3kMTj9DzaMKnhdTlVd/ZZLgKlOc/eaqU6mXcjv/Nze2hfspLozwMK5Q4k5I6ReOxSaX8ji5RXTRycvXltrY9Z+CH/K05rOP+jnf2gf/VJ/EmsMZ/yafXf+ysBf/wAL6AUbLiey2WPq29PYRscR+3d/ys++C/8As87/AIJ2/wDqK/sx1OTf8mvrf9i7in/03jxY7/kp1/2EYL/1Fgf10/8ABVr9sm2/Yd/Yl+LPxgsNStrD4i6tYxfDf4NRziOaSf4p+OYrrTfD+oQ2MgZtSi8HWSat8QNTsIo5ZrrRfCWpRQwyyskT/lXC2UrOs6wmEnzfVYVJYjHShy3jhcPJzqR95xj+9lGNBXkveqaaqx9fmuLWCwdardqpKLhSS1bnP3U+X7Sjfma8j+Iz9lT4wfs8/smf8FnP2avGP7NfxIk+JP7Pt1qXwZ+FGreN4tJ8f+Bj4l1D4mfB3w38Gvi94v8AFWhfFDStC8QW0TfFzV/EvxTvLOeG80qKOOyk0e5Btre3sv2rMaOY51wRmtHMsNDD5hD61Wo4eFWGIlQjgsVLFYGhTdLmj+6wUHgk4pSnGk01dSPiMNVwuDznBTw1TnoctCNWcvcd6tNUa0pJ2v8AvJznJvafM73if6RwPy5P+HfFfzpf3eZNPRyXpa9vu0P0eOqV97a+ttV6309T+SL/AIK3eAtc/wCCkUP/AAUO8aeFYZ9Z+FP/AATC+Dlt4C+GFxCIJNE8Q/tNT+LfAvxh/az8SaTrul3ga81L4S/AzwLpvwo1fwbrdnemw8QeI9TvbJLK9njeX9Z4QxceGZcO061lieKsTUxGKivjo5ZSpV8DltJJxu/ruYYtYmM7pVI4eMY39mz5HOISzNY2cL+xyylSpwiveUsTKsp1p6afuqS5Wt1vpc8z/YK/aP1f4lf8G3v7Z/w1sb2efxd+zn4C+OfwzvIpLhpb7/hXfjqzk8b2t+XBMi6cmjeM/GXhyxjcqsVt4Vlt0RbWKFK6OIMtp4XxKyirJKWGzTEYXGJzilCValiFQrLXR3qQStdvmv1uRgMVz8OYqnFvmw1KpSjr7zjJtwa7qzeumh7p/wAGoH/CFD9l/wDafFgtn/wsQfH3Rf8AhKXQR/2g3gs/DvQv+ECW6IHm/Y011fiObEOBH58mo+X8xkrk8WpVHnGUp83snl9dx/kdT65U9tbo5R/dJ9UuVPoa8KW+rYv+b6xBSXVR5OaPoufTzbfc/qjm0bSp9Xs/EE2n2kmt6bpupaRYaq9vE1/Z6XrN1pV7q2n290UM0NnqV3oOi3F7bo6xXM2lWEkqs9rCU/KKs7UalNv3ZLn5W9OeEZRjNLvH2jSfTm8z6vlXMp2XMk4p9Um4ya++KP4GP2nrL4oaj/wcya9ZfBbXvCPhj4p3Hxt+GCeCNf8AHuhal4m8HaZrY/Z28EvFP4h0LR9T0bU9S09oVmikhstTtJ1eRJVdvLMb/wBBYCeHh4WUp4ylVrYWGW432tGhONOvVjPOWmqVSacYyjJU23JOKT97R6/n2JU/9Z6nspRjVeKp8jmm4RlHDprmS1aaclZa6abH7tfs4/8ABX349+Ef+CgN1/wTU/4KDfC74W+Gfi5qOqWmi+AfjH8B7zxJH8OfFWoa74ft/E/gmG+8MeLr3Wtas7bxrpFzFb2GsQaxFPp/iea38Par4U08Peajpv59mXCWBq8Ox4o4exWKrYKMXLFYPMFQWJoxhJU6rhPDycZ+zm/hai5Q/eL3Wj6DD5xiI5g8rx1KkqstKdeh7Tkk2uZXhUSs2tNHbrofzJ/Hn9oDxt+yz/wXQ/au+P3w38Haj478dfDX4p/tcax4X0LTdPm1X7Nq158GPilokHizVtPgilkuvC3gAao/jvxlH+5T/hE/DetPLd2USveQfqmAy+hm3AeUZdiK6w9LFYHK4VK0mklSjmlKrKmrtWqV6lOlQou/8apCKTc0n8xiMU8HnmMxEYSnOlicVNKK5vgwlOSbXZSSb8rn9Ov/AAbZ/tA+DPjN+w14n8NxQW0Xxp+H/wAZ/Hep/HfVp7hrrxL8SPEvxQ1i/wDG+i/FvxPe3N1d6jqeoeJdNuLjwjJqWozedPd/D2/gtooNPtbOJfy3xJy+rgM+pzc3LA4jAYZZbG7UMNhsLGWHeDhHanGhOnKpyLVKtzS1Z9Pw3iKdXASVrVadao8RKXx1atScpOrN7tzd0m9OWKS0ifjF/wAHYGP+Grf2Zc/9G9aieBnOPiR4l9Afp+PJA5r7DwibWTZt/wBh1K3nN5dRhFerU5WXV+h43FDSx+FvZf7PV3/6/wAz5F/4LY/GD46ftVWP7N/7WHjGDVvBv7NPxEuPin8Pf2P/AIaa1b3Vjq998NvhVbfDmDXvj1renzmMWd78bdf8TfaNJt57SG9g8KeFNAhE2oaUmk6xqvt8DYLA5RUzTKaThXzbDewxGcYuDTjTr4t13DL4NXssLGlKNVX/AI3PHRxaXFnNWtiVhsXJyhh5+2o4Om01J0qDVN4ma2Uq8rypL/n2lJXWp+n/APwW/wD+UHn/AAS5+n7LH/rIvi6vluA2lxxxX0X/AAp/+ryZ62e/8iPK93rh9Xu/9mqavzPy8/am+MPxt/aM/wCCTn7PUHg+G98Ifshfsg2Hwb+DfifUry2urS6+Pf7T3iPSNb1bWbewjk8hp/BvwN8NXMumJc3ERtp/Fnie+urD+1re6tL3Qfq8qweCy3jDMHWlGvnGdSx2Ow/I4zWX5VQpUlSlUevs6+NxEWlB2kqGFjK9qjR5OJq4nFZRQVNOng8HGjSldv8A2jEylVTil9qME2mu8o7tq39af/Bvd/yiK/ZS/wCu/wAeP/Wk/jBX5T4if8ldmWlv3WXadv8AhPoaH1PDn/Itof8Acx/6k1D9oK+IPfPwn/4OQTt/4JP/ABrO4qD46+CCswIBCt8VvC6sckjHB5bsMntXPiv4E/8At3/0uJvh/wCNH0l/6Sz/ADUbXQZr2QSW8MlyhtyysEHlDy5BA107fda3afZH5xcJuZl3nFeO5xW+rXQ9FYepNXiny3v001v16XNK0tLr95Fcm0xKP3uRAsuFZQfIk2q4dgzYt1UDKCRU2qHqXUTWkWn5/ib06cmpKXK9la2rtbZ+VtX6o6HSNAMt60yAyW8R2ud8kcu5VZFVmVJ0heVC6xrITghmy68VlUrKKinZN3V/v+43o4e87u/KtbX8tb/M+pPh/wCHUjMN1Fsdh5sahnZ7kSRBJE85MRlommQwqxZicq7AlkQ+Di6ib5bXbdrrzf3H1WAw6Ti4u3wybk9npfX+tj9A/gL4Y8zX/Dd3GHkWLV9Jvv8AR4T50EqXdvJLC+IzE3lyRlIgrjAEkv7pmZ1+Tzqqo4TFxn/0D17dNHSn+Pr9x9xlOHtUpSTulVg3bXW8dPuP0v8AETXv2TSrsLqTG0tVnvbm006IeXAFmuJFe2tbWxuYI4JS90NQhs0ma9iexRpJryBm/mWjKEm4KyTSS5n9pxSWvZ6Lr1P2qGrk+rqT9NJNfojzPQtV0O18SWatqF9IlwNHhhtbaDUraa70tC8CMlutu0sFrb3RtbeCW+sYS8zh3T7K9xbWns4OnXeIwiUaWmKwzcuZWUfawX39vkc+Oa+pYxXX+64jr/05lb+v8j8EtU8NWUbX2s6prlg+ox6rfW9lpy2SS2Vyv2rUIbW41GZLwzx3AaGWGXTbW2vL9jJBKmo6THNaLX9J4jH1qmKnRo4aoqTdXnrSbSi4cqnywspS5XpTqpuEnzpJuLR/PMMtw8MFDEV8XSdZOEaFClb97GcU6TnV5pRhzXftKTSlFcu1036b4DsLBrzytOv9NkutXtbUNbbzeiwmfSNNeSZJ5dHht7GRL281HSr7Tba3guRq/hqSayurrw3qWkazrfx2aVJ06dsSpNYeUIU7qT+tQvpKaTXK+T2dRtvlTqyw7XtcNVlL6bK4UqtWp7GLi63O5Knyxp0FypXhJxklep7Sl7F3qKNGOJcnSxdGMej8OadOmtaVqvkwXMttLGYIpIrSeKX7NP5Vu72LQPZtAkSCy5WNLOEq8RSZLdYfJx9eM8POhC9Ln5OZ1HZ021eKvpy3urJq7j33PbwOGUKsKrip6ySdO75903P4rprV2taVvQ2/j9NPpnjzRtQ0W1imt7jSIpp9lpayRC5VdUgEZjltLiaWOZIoLt1QqumOpkhFuwaRvVymFNZfVoYuooSXs503NvkaTh7/ADXitb2SfVpO7scGa1KtDFU6mFoyq356dWNONnT1ajTUbS5+ZLnlKPL7PlcZangV4l/qFr5N3aQ28jgk3KvLbpdLbR/Z0ncRvHHC1vCzm8u5TElw5WW5mKwKW9yDo06qqU605RSnCUXBNx9s1OUbRSag3HTrotXuefJ1alOUatCMXJRcX7RqT9n7qnHmeu+rs1r0ZY0bXJLm6v7K7slWN9PvvPu9MsEiile+YLH9kWG0ijbyp7d0Vo3t4EbZunWeNY4axGGUaVGtSrRa9uuWnKrCLXLdRjKLbacuZKMdG2rK5nSr806tKrTnF+xbdX2cpKTsnPlaspOFnztL3d2lc9N8D6hfSWHlWcayJDG8URnjHkywpKFuWW3uFjSaPG1Y5Z2ZHAja4kvjcSu/zWb0qMas6soRVWon7tODqSTjrJOV3GLWvMuVe7tZ7e5l1VzopRnKUKfKv337uKWnK4x9xyWqd7/geyapHCJfM1UaZMqXC38lpZwWMsUtrLHBIkl7LCIZZmXy5JLeS7vJYRMbkQMBDBJafH4eD/eKh7Vyal+8qqN4ydRrlUvZqChy+604t8l0mnqvXrcsoxlUfNGMrclOXuNct056t3U/h96KvZa21uand6vHYXWr2V7evLHDLd2LJZWVwtu0icW7ahcRrdxwoLZna1EkkMyKHKwuVF1NGhRnXpUa2Hw8IuolUvUtKfvX/drn1cpWtaL32sZ1KtVU6lWjKalGEnG1nZKLi38L0STd+i16HzxFcLoWpaXraadoWs6noHiWXWr+z17QoNRtNcu0v44pI9UaDydYu7HVJEhubu3Goo21mlsTA8VlJJ+iexVSdSlUlVo4aWFp4aMqdepH2ShLngvZOTpqrrytcmsdeW+p8W6ihTp1aapVK8a0qklVoU5OanzSbdblVTlvLmvz72je2h7Z4Fj1rxZq3iPWrrT7K0u/Et9f6re2NtYJaaKReM7Xdvo+l6f5dpBBHbuYIAiQRx2YBSaSdLdq+W4ieHpxwtKDUlh4wo06qklU0qe0ftZzco/EveajFW6dT3MohVn7aaXJKbnWlCPvL36fJeEYpXsm3FK7v32N34gfC/Sta8LS38ElxBcx39o1pDfQbjJb3U8stw9ujiaV557f/SZru3kkimaWJLu6iu7Y+Rw5LnuIy3Fe/wC/Rq0qynHmUnJ+zXsW5xsowpzcp6WteTk2rJdGZZVRxmHac5pqdO6typ2m2/ccXJySavZ7JWs99jwn4X8HXfwtvdK8RWl9DrOjWOq2WjavHq8cFreW6LG1hNPbSWkIjuYLqdfO3tdWlxHDHaq1pEq/bYr4+X9rVsZR9hJSnTxLw9WnG8OWSsoN++7uD51CSbi/d5JPmHDBL+zY4KrzQnGhUoQrUnFuTak1zpxla6moxvpdap2PALPRbB9Ng0i38OXgsrO/S/N+tvCdTub1LeGwMszqhnmt4pCVtoRcRRQTS3bSC1N5IT9ZKtJV8VXqY+lKWIp1KLpKcZ0Y0ZVPbJQXNKUXdtXbm7bJ6W+ejh0qdOlTwta1PEe353FxnKtBSp80/cV4tPaKjfSzXX2e48IWWo6xo2oLoWq6XeTaZpLeW1nBFaBoNNs42mMBnjjvDdXam4lkRJ/P82VlEpke4l+K/tGth6deh9ew1XDqtVm1CdSV7t2hBxpW5o7cqvbqfQ/VYVp06qwcoz5Ka96nNRTildu9mrvXdabHrHxY8RaX4M0vwxr174V1W51/UYxZadFfazp1tpFxeyXH9pC40wtDaz6JoySrDI2lz/2jFc6hcuXP2C9lSuXIcFXzXFVoPFfV6FKhLEV5OlKrGUabSjGNOLjJyfNK1pd7p6W3zLErA0YVZQU6k6ipUbSjBRlLdybvG2i3V+ztc+LNb8eeI/iXq0UPiLWnutL0OOLT7DRjp9pY+G4C4kuJ7iXTdPgDQ3ccsgaXU7tNRvb4wzC41CCztEW1/RqWVYTJMFKOCwqUqvtKlTExa+uc0eXkjCcUppLnnZUVCTv77laNvivrWKzPEqeIrVXFWpxwsoyWDcan8SUrWlFrkh706rTvorXPun9jH4b+EPiHf/EvSvFfxC0XwR4g0LwhYS/Ci08ReKIPDFrdeIPEDeILdpvDQGqWFtcXfhzxBJpD239nlopotZ1IX2i6oNQumg8bFYWpj+Sv7XCyUKtV4pVrKVX2c7QUpKcIxm4e9ZxV+a8Uo6HtUaywsppQq800lQkr8tN1Lr91FRvOHurms5cv4GN+zl478ZeGPjPbap43+KWo+DbaSw0nwtfeIHm8O6fKNO0nU7PUdI1Z5dS1Wy0rxQtjqFxcf2nPFb3QbSVhuJYdXW7vLA4Qjl9PC0amDw8vaRr1cVVlThKrSpTlzTq03Kmv3UI06cp2qybUVKTfLFtEXjZYmtDE1Y8lSnSoxhUmqV0rUqMqcJ+9UnKpOMLR3nKMUrtJ/T37I9/LbfBzxp4R17xfaeK7v4ffGRvClvLqc1+ugazplg+t2do0U0zB7e5vGgvbqws5bixuLPSEsC0Ytbh4B43EFOl9bxVehF0YYyGXYqCnCUMM19Vq/WOWTaUvf5JPllpKV9monrZR7V4WhTnUVaVGWMoze84KNWl7Ju13G8efkvvFabM+f/BnwZ+EuoftP+O7TWtM+yaLf6HrF9CNL8ReIBb+G/GWpX0N5capo19p0FlJpq2T2c1tp2hzat4nGQbg3dvFcWkem71eI8RiMhy/CVFTbpVnBStQqRnh6NHkpU50pzrTd+bSoo0/4dvdu4vmoZFTp5vjMVSck60HNyTUpKpKcZSmpKKjFyvJyjJSld67a+oa3+zMujSqdA8fWs06Q6bDY2/i28gn0rVrOAKmlpHrOk6bY3Ol3JtzNcXEl7Z6+xuUVdQ0yBttvb+DKtSlSfNhlzTqOXPCpDltPmetKKTio/ZgrcqvHsexGlOFmqnOoe7y1I2d1pzRa5VLZ2srNO6SKHgrwtqWs65f6TDaS3+rxWUkUWmrDYQzW9zpbrNcO/iLRnv9KLMkAijlSZrOW1Wy/wBZNFezJwzdSP7qEUoP3lK7vaOvw3bS73bt3N+dO0mrX+yt030tq9Pme+eCPgRALjSX8RXWqaFbqIfP0bS9VGpyWsGmJe2VtdXdzq802naTdzWebBI7eXXb6RxbSTaZNLd60smdOnGpNKo5csutOPO5PsrJqLurap/kEpyhFzjG7Wylpvo29ujuu+lj3Pxcfgx8P4fCXh3UNFsrHVPD8q6lpniWK2TVbzUYzqmoXb2mr6lpUMNjdGwvrWZrq2uLC3g0O5jMq3tlftcXUno15UqNOnSUKcKsairqvGXNOrtanUmpKEXTuk1yprls7O5hT9o5Skp1H7TenpGCsrPlUoya25ndyu9Va6S2p/2o57aytnfw3omq2n2nU9Og1FPEkes6pdqE+bVLXSLKwk0eCximWzigtrjUYZHW3dLqIG+s536FnNWFJxnTp1Jzuryr1He87RdopULRVr2eijq+dNmEsujKfPCfKpSi+X2MYyVrKVpyg5a6t3lZp2SUXyny/efH743395Be6DL4QuJbua4a0sLnQbvR9SEmluhmt0gsr6SO8gUNZ3BSG0stPuiFS/ufLgltYPPlial3J1ZJJpc1PWm5fy2fM4rdJuVn00Z2Kjuo01OMW48s/cbS0vzu0ZX3XKl6nlnjC88T6vrN/fa74a+I6ahKLfVLq8urW7uIpbKZMm0vdSWxu4nsbJLm3TTtNtLv+z9H0y7s4Ge6sT9nuMqvtZKUvdlKSbXPUUXCNtJQjpZJ+9GT5le99gXsknCEXdtr3adRpSelnK7V1322E0Xw5ebrWwgiu7pk0wRyC4ka7uVa0kii+zAX3mRXJt7jMkgvLae3N3Jc6laSi4Yy1xe0nVcueLg1PZTsp2UVzKTvpLa/l8jrS5YxWu12uvofTGiaTZ+C9OsheeJNLilto4GX+y/C0upxasLWYS2umedd6fHp2nN5NzHIl7pjaoLKWSSWNlAljXp9jRhGdWeIfMoR5Iwhze/d2i5puOl7uyVtG9GY80580eRxi24c0nytJ6OSTWqSd09m9N0em3/xB8OT6Euo2dno/hmFBJex6ffeH7ZNOiubf/SZtbs7y3jtJLC5ubnUhcNbDRbuDTp5rsrEbiSWc+n/AGhzttwcJO8nGdGTpNy1bVrWvvrJ99jj+ray1m/evzRqRi+/WEr/ANLsOvbzS/EGgWOmReF5vEOsa1A/9pT6b4i1nRrfw7apPFNam0Fho96ur3U0Phy98+41LUm+0i3u7cCBvsYjzdSlWo1Kaw862IcU1Km7UqMd76JtS01blZdr2FGLVeM/aqFOMrKnUu51JdU0nH3JbpJXdrps5zQvhz4p8RaDcSQ/D/Q9Et7y406W31G5m1K602S104G0luNR/tC5uLKKT7LdJdXdvJe6Xe3bWgtHupWne5Xo+p47EQqwpZfVvany1abjGk01L3nOo4p81t4ya0u0tL6Kth6dVKpiObdOny+9dW0te911TW9tDzr4I3kurnxrr+skaPqfhXUfHfgnVJLe40S90i1to9JVbabRIvDKWmk3N5Fb3k6s9tqGpwWIl1JF1GO0kkdO3B5VOnUrzxDirYem8RVdSElepSU17KmkpTcHKS0bcU481203hVxTrU6TjGSlKquWKUlfldpc8n8KT01tqpLdO35y/Hz9oi61/wAe6VqHgbXtU0aPw5bu+meJdOWDSPHGpS6yiavfnxdruj21lqWoLoOozLpGm6WLTTtFtHsdRutLhD6lc3mpfQ5JgKLwk4SoUZxq1Zy5pRlztU6jjB06sZRnDmXvOVKUXLRqVrJeTj6tWFZezrTg4RjGfLyvmnOmnNNOL92D0it07qTZ4HZeM7fUrm3m8TeAvDficxyy/YddtIbjw74it0aJri4zf6TNY22r3U0VrNIZdX0/UJ/PeSWVtQaO2kn78Rl84xnTwea4vCwa5nga0pYjDNu17urzVIrtL2nNZ2u+nLTrwlZ18Dh6s1viaThQrqO17Je+9r3jq9bHpeq6/e6qsGsLrGsSWGjQ3b6FpXi2XVdcTToXkUziG7sb0RW0Mt60nlg6Np8UL6fZHTkBWG5tvm54ZRkqFSCk5T5alXDVY0o8zUnzU44iC55bpxp15u7uouKbXqxqLkU6LbaiuWOKg5PlUbqN6MpOy/mnRjHRtuLai8jwn4hl1jUJrdLAW3jDWl0610DUfDqt9gj8galaTxaparLcabqCapfy6TLdXurwPNZPbyRwSeXPHNbbYzBVsPhY8k6mJwFPkdenjnTVVc1WnGLoTqwdeLpU5Ts6FaNOKV1HlVjGhUo16snVUIYiylTlhOf2NSEtZQqwpONGqruLaq03Vbj77fvXzvFqS3s0du3hrR11abQPtLNp9tZ6dp0d7cXFxNaahplnataWmi3LxHyLvQ9ASPw/dieEy6XNdvLfw9WWvlU8ZLGVIUFXdNqUWq1enDmpuliW9cVSSl+4q1E3BK8JLmd+TG8k5exjRVWtKkrzsqUdPhqUlCMYqaerglazsoxSPE7jwPq/iDUVknv4beLT0tp4xBGSz3qXM00c12FkJ+zQ3lzGVeS7kjt7ZVdVKCe2X61Y2hg4QhSoP9/7sW7QjCEYJ2puS1corVpte89tjyHg5VY/vKi/d2+C7k2n9qN224ve1ttdLn9UP/BtJpWo6R8Qv2wILpYmtp/CPwRuIZ4ooYXkuTq3xRgvFvPKCfadQVreNrm6aGN23xq4x5ePu+A6lOpUzHli4yjClzKUlJxUpNpJq2kneXXW/Y+F45pShHLpOXMpTrNPlt8MIwaa2VtOz1i+qR/WvX6P/wAD8D8/Wh/Gh/wXl/Yq+O/wB/bF+Hn/AAVo/Zn8M614tsfDus/DTxh8XoNMtrvVpPA3jz4NjRbPw74s1rTtMjivE+Gfinwd4b0Lw/4muEW4sdMvtI1V/EN9bWninT4V/YOA86wGPyfE8I5nUhRk6FejgJ1HGEcRRxPtHKDq1Jcn1ihWqOVGlGMZSpxjyx93mfxue4Gvh8ZTzXDRlVTlGdeEb/u5Q5YqV0naE4r3r3u3o9bH6GfF3/guJ4B+Of7MHgnS/wDgnbHqXxW/bk/aDvPD/gvwD8Bbfw/eal4o+EmtX8tjJ488S/Etbo6Ro2leG/A2lNqNvY+MrjUW8KXWrz6Xr9xJN4Q0zxReaV81hOCMZgcyxa4hccHk2Wxq1q2YuUHDGRgnHDUcPB1IzqVq81F1aNPnq06V3y8ziejWzujXwsfqP7/GV3CmsOk3KlKdouU7NuMYvXmaSW72Z8m/8HY7Z/Z//ZGyNrf8Lf8AHZ2ngj/iirDt14ORn1Br2fCXlp5nm15JR/s+ilKXupt4qM7Wls7J+622lF9tOLilP6vhLq3LiHzW1ir4aon72zXNK19uZ23PzK/4KIfsZ+JLr/gmN/wS9/4KAfCPSdaHiT4afs9/DT4cfF7VvC9vqDanouhWsVx4o+F/xFuLnTnQaPB4R8Qvr2g6j4hZVu1n8SeDbeS8httKtBH9Lw5n2HXEvFvD+NqxdDF5ji8dhFOalGUqidHGYWnBv31iqDouEI3b9nKUbu7PNzHB1I5ZlWPoxcZ0MLRhV5U1JWp3jUdtU4ydpSeyilo07/vZ8RLLQ/8AgvV/wRm0+88E6noR+PkOk+HvEjaRHcW2l2XhP9qn4V2DW3irwtqOmprGqP4e0Lx1b6h4isPCcmv3zzWngb4heGfF97B5qxxL8Fh6kuAeNakMRGdTAUa1SjKrFOTrZZi3K1WKSSqyopRb5fccoyjZa2+gqpZ7k0FTcfa8tOSV7uNeipJxkm205Rls9dY62Z+bP/BLf/gq94P/AGAv2Ef2kf2UP2rINW+Gn7SH7Jz/ABJ1X4OfCXx7pOu6Lq3xAk8X/bte0f4eWPl6bdS2Wr2nxT1a9k1SS4VIk8JeLtP8T6UL7RdG1270/wCn4r4VxGf59gc3yXkxuX5s8NDGYuhOnKjhpQpxTxNWfOowpzp8qk5ztTqQlTnPmZ5WVZrHLsFXweMvSxGDU5U6dS6nWu37qba95PaKjdra9nb6H/4Npf8Agm/8Q/gP4d+IP7Z/xx8Jax4J8YfFzwzB8Pfg/wCFfElhe6P4jsfhZLqdh4j8S+MdU0i6lSWzg8e67pHhqHwzBqul2OrRaH4Wn1u1a40PxjYXE/meJfEWEx88LkWX1vbUcuqe2xeJpvmpyryw8cPHD0+RyU/qsVUcpRk71ZxdkoOMunhnLZ0Y1MbXUlUrxcKcZrlkqcp1JylKMkpXk5x5JaRtHaW5+dH/AAbykf8AD4z9ozkc/C39o/HI5/4vN8PulfR+IVSnLgzLFGcJNYvK5NKUXaKwddOTs/hT0b2T0ep53D8ZLN6t01ajjHqmtHXk1v3Wq7rU/sx/bW/Zo0L9sT9lX44fs1+ILs6bbfFbwNfaJpmr4lePQ/Fdjc2mv+CPEE8EBEl3baB4y0fQdZurJSpvraxmsyyrOzD8dyfMamU5rl+Y01d4TEwqyWt5U0nGpBNWac4ScU++utrH2OPwqxuExGGbt7Wm4p6aSvGUXrfaUV8rn8on/BGP9svS/wDgkx4h/as/YZ/4KHSal8A59F1i8+M/gK/8R6Xql5omt63p+hx6B4w0zw3qOm2d4NctvHGheFvDWs/Di+0oTaN4pn0rWdPsLo+INR03TtR/VuNMmnxZTynP+G1/aUJU6WDxVKi4utSpVKjlSqVKXM5QlhVzUq8JPmgmqjUaei+VybG/2S8VgcwaoSUp16bm7Rm0vgjzOPLGX2d7t2O1/wCCC/7GfxP/AGgP2zfjT/wVp+Nfw9u/h94S8YeMfi543+Bmi6taajat4h8dfHTXdc1LxX4x8MS3klpc6h4L8HeEvEuveE9M1i80qbTPFOpeKnvdHvhe+EdQAw48znC5fkeXcH4OvDEYqjQwVPH1aDjKnQjgFK2HqOnKcHUxFVQqVPeVoRcOVuamr4fwk8TjsTm9WM4wqVKlShGcZRvKpK91zL3oQhKUVyve15d/lj4IED/g6c1kZHH7T37QS8kdR8FPiSMfX+teni5wfhQoKac3lWBXI5LnvHHUJSTjvzRj70la6WrsjmowkuJ17srfXqrTaesfYxjzeaurX2vdHnX/AAUC1TT9F/4OavDms6reW9hpek/tg/8ABPjUtSvrqVIbaysLDwd+zPdXt3czSMqRQWttFLPNI7BY442diACavIuWr4ZV6UJRdT+zeJ2oKSc250sc4LlXvXnFqUdPeWquiMf7vEyk01FVsFJya05VhYK99rX0ve19D+iKPxZb/wDBQT/gshZeGtGnh179nL/glb4Y1HXdauIl+3+HPFP7YXxMjm0DTbecCRbS4uvhdomn602j3bx3F54a8ceDPEKW2yLWhMv5/Gmsg4QqVG+TMuLMR7O0Zcs6WS4Re01a95fW6zhNJON6Vm7o+hl/t+ccq97DZdBTb3hUr1Fy8qlrF+z3cV70ep+bv/B19+zwsvh39lf9rDQ9IsLe70TXPFHwF8d+IY53j1u8ttatH+IXwo09YACraZoV3ofxduftaGN7W+8RwxOZftcIh+n8KMyjTrZvlNepB0sRSp42lCtK656d8PXUeaS/eTp14csFe9KnUk4uzkvL4qwjksNiacEp88qLajZpcrqRmuW3X3eZ3te29j9G9b/4LX/CDwL/AMEmvhp+2Fq/izSNR+OXxC+F174H8IeB4rLVdRbWv2p/CugQ6V4q8P6tb2kUj6LoGieKMeLtVn1280sXfge5sLjTLy9vNc0SPUPmqPBuMxfFuLyOlSbwOFxKr4rE89BRp5VWqydOrTcqkY1J1KUZ0qUkuR14TtGUadSK9SpnFKllccW5JVKlKdOFOz5niIpqW0k4xXx8r95xcbP3kz5U/wCCfP8AwUe/4JHfAP8AYH8J/s/fGX9q3R/E/wAQPix4W8W+L/2qLnWfhV8dL7V/HPxT+OaXurfFW28Xa/p/w51E+KtS0yDWh8PW8Uf2pdzazo3hjTLpbkIYlj9TiLh/ijH8Q4nMMHlap4fDVaVLLIQx+XQjRwmXtLCunB4typyqRpqtKko39pNxUebU5MDmGXU8FCjUry9pVpzlXboVryq11Kc+d+z5XySnyRbqXUIq7urH4mf8ENPj98GPhX+1H+0X+xl8XPEk3in9nb9tzwbrP7O1pf6PonivULTxx4uuPEF94Q+G9xBpWn6I3iLTLXxv4X8ZeMNLtL+60fTZ9GvNf0m51r+yLe0vJrP7fjvL8Xj8oy7OMHSpwzPJa1HHVqcq9FKGGlThLEL2kZ1IXw9em6jp87lJNyTV7vxclr08PisRgq3O6GLjOhT5YubnNvlg1GO109Lp9N0j6n/YH8ZeO/8Ag38/4KCfFL4Cfth2Wo6V+zH+0PY2OjaV8d7TwxqU/hfXR4G1PWLz4W/FHT57C21a7bT7Ow8VeI/DnxE8GaZPe6r4V1LxXZanqLXdhoFnPq3mcQ08N4iZDgsyySpTea5c516uXOcadVRrU3HFYeSnNNqMoRq4eUlH2s7Qjqpp9GBq1OHsdWw+MjbC12oKvKMuR8rcqdSM7qC+Nxkt/dVnof0g/s5ft9eIv2x/27/Ffhf9nDSZ/HP7DPwh+BusaT4y+P1nZSWngvxj+0j4i8W+C9T0TQ/BWt30Ct4rs/B/giw13T7z+w9ttFqOvate6rJ9hi8JXGtfmmb8PwyfIKdbMn9Wz7GYylOjlzlCVellsKGJhOWIpxbnRnWxM4+zhUUZclPm5WpXX0mGx0sbjpRw9NzwVKkubF2fs6lfng/Z0pK8JJU5qUnd/Lld/wCWj9q74xeAf2f/APg5X8UfGb4o6vPoXw/+Hnxo+GWv+J9WtNI1fXrq1sYv2d/BVqq2uj6DZajq2o3U95cW9rBbWNnPK00y7gkYeRP1nLqFXMPDGhl2ElQli6+AxlKnTq16dFKU83dT95Kc4qK5IKSvZ8nNLVWa+UxM1R4mqV6kZ+xhiqUpziua6+rSjaKS6SavJtxV0t9/0v8A2I/2Pvj7/wAFCP8AgqL4n/4K0ftC/C/xN8DPgV4Z8TWesfs7fDvx5pdz4e8d+NY/Bvh2LwX8MNU1Dw9NM+o6Ro+iadYWnj3XNYuJV0/xB40mt7Hwuus+FJ7+6svlM7zjL+H+EqfB2V4qGMx06c45li6DjLD0FXkqlaFOopSjUnCadOK19xOUlex6mEwmIzHM5ZvVpSoUab/2em7qpU5VyKUoyjdRa1srN7p20Pz++Bek6T4g/wCDovxtoeu6bp+s6Hrf7RH7WWk6xpGq2dtqOlatpWpfAX4x2d/p2o2F5FNaX1hfWs0ttdWlzFLb3MErwzRvG7KfpsdWjDwupONSMakMnyyUWp2nGpTzvA1lazTUlCMqjW6hFz0SbOChTUuKKynDmi8ViLqSvF06mHp023/dfvWe3NF66NFv9jrV9W/4Ih/8FpPGvwE+KN5qfhj9mb406lqHw+03xf4nc23h+9+G/izURr3wL+JN1rVxDp+j3cng/WZrDwb468QRvBpnhr+0fiCbhYjYPAMs89nxvwTSzHCuM8zy+EcXUw8GqlRVoRp4bHUpJXnF4qzxUKekpKKnFOLd1gpSybOqmHq3WHrOaU5XVNRm06c5Tdoe7rdvRX2R+xv/AAUs/wCCa+rf8FHP+CpH7K2meIrWeH9nD4Sfs/2/jD49a/Dc6hZ/2rpFz8T/ABa/h34ZaHqOltFdQeIPiNc6feWj3lvf6XNovhHT/FPiCy1JdZ07RdO1X4vhbiaPDfCmcqk75njsZDD4GntKlJYLDe1xktVaGHUXBK1515win7soy9jM8tqZjmeGi7xw1Kk6leXRuNepKFPZ3502+VNSas1vc+DP+DrvQdE8K+DP+CeXhjw3pOm+H/Dvh2P9oXQtB0HR7K203SdF0XSdL+AVhpWk6Xp1pHDa2OnadY28FpY2dtFHBbW0McMMaRoqj6Dwmrc2I4jqVqt6laWDnKdWfv1J/WMzlKTcneTSnFvspRb3V+TiqkoxwMaVO0I+2glCLtFRcVBWW11rbruj6t/a+/ZP8bf8FFf+CX//AAR3+BfwVvre4tfFF9+zRd+MfH1rZy69oPw38D+F/wBlbxhp/jvxbr6WM0UKv4bu430CDSL7UNJOp+ObrR/BUuoabqurRNH5OTZvhuHeJeNMfi03KnTzF4WipRi8ZXq5zKdCjCT2jNSjOdRJqnRvVacVc6sbg6mY5bk+Ho2XNKj7Sb2p04UKiqSevRtQWvxyS12b/wDgvf8AAX4Z/swf8EZvh38Bvg/oMPhz4e/DX4x/B3w/oNgiQC6uTHp/je51PXNYnggtl1DxH4k1ae+8QeJdWeFLjV9e1LUdTuQZ7qQ1XAWPrZlxtiMzxlVyr4zB4+cuZuMIqUKao0KcZtyhToxXs6NNycoxbjJyeqrO8NTwuTUsNQi+SlXwyV178uWV5TnZJczScpvlXV2SPsf/AIN1/Euha7/wSZ/Z70vSNTtr7UPBXiX44eGfFFrBIry6Lrl38bPHvjK3029QEmG6l8M+LfDusJG+GNlqtpMBtlUnyvEXXi3MZLWE6OXyhJaxklgqMW4vZpSi07Xs01ujbhxf8JlHvGVaLXZOrKaut03zO3dfeft7XxB75+EH/BySzp/wSZ+NzxlA6+Ovght3hSuT8V/C45VgQ3XO3Bz0AziufFfwJ/8Abv8A6XE1oX9pHlte0rX22fY/zaNOa6YpCrCaJyWCbvkJQb2XIjXYdsToFK7Y92ML9+vGlFavrbf8v8j1qUqnwq+rXNyp6JO/nbTf5ndQWcM37tmn+YJJciPe2xg5yZI3UJuXht/llSMBVKr8vM523snrZPT9T0lBfF1t0tbtrppf82et+G/DFqq21x5iTLMVV1EcBdMsXRSzZYgptbfKz7lXBCOAi+biK8m2nGzWzSaW3d/oz2cNhocikrNvdOzffpb8tj6u8DeHY44EeEP57tGYFAC7XRQzOwRWQxvGOQzEblVmcsq7vEq1X73M0opt32d99Hdr8ND6jBYaHLs726pb29F91/8AM/R74C+EZrK70m/uoYYS1/p0mWEKrF+/Rt+0RsIESMEMSGHzShSiDYvyebVFPD4lRfMnQrK7d2rwnfbpbuuuvY+uy+i4Onpq6kNlpvH53/4B9b+L/EqXRmbTL6CDTRp2mW9xqQvktfs8M8M0lzp1u1o39oKtnaR2sktyse1lkju38poLm2H854Wnz8sneNRVIWi4ScfeajT5n9lTlpr12vsv1WKvGcX8MpVPmpSfbXVbP5rc8a0WC6h1bRNO0u6le3toLee01KEveQAXF7dJewQRXzRztNJbxXEbX7TLpunBV85by2hvIZvbwbpPFYSSjG8cbh24XlGcv3sI81Ryk42unZKKvbd3OLHQccFi4x5n/suIactYxXsp+6mrW6tJt7n4L3KWM9xqUmqPavbf2isxtZr1XM/kXTW14kP2Rn1GL7XaPGqyRuq232bfvt5i8if0Ziak4137CFVSlKvB1qdKpzJyqS5HPnU6fKlrpFaO7ummvxLDYLEVMLS9vhpTpwjhqvsav/PynSjz04Qio1Uqt48tRylGHK+a90eu+E9f8Oadeaff2T2QnGjm2e5u3jt0N6LuO3t7idZb8faUT9+s7QrHAbaKV4Emig+1S/H5ng8wxEKsZRxEoe3U4xVOWkNOZU3yXfldyV++x9Zg5UKDhUpYRwlOjKMpyhOMpTfw+1g7ctursvvK9hr8RuUCa0IrWO8by18+0RCHje5u2jW4ZnlIdUjt3dpnuJAI2eYJFWE8HVUE44OcpShebnSqud1aKdltNLy6bWQQnV5mr1ElUVla0Era8nu35bv+Z7bu5tfGrxTps174YudI1bT714/CdrHMbS5tilrKNT1qW4tzcwXEga4hi8tMgpOEktXT7RJOktd+UYStUg1iKGIhGMmoxqxcZSjFpRcoSgnyuyd7KzS264YxyjLnpQnObh73uuUeaSTk1yq/Pduzv33R4VpN0FjnnvWt/MVt1q6zgmSR5bpLkFprm5nuGSO4SHaFd5DJLNbFYlKTe3i8POpKhGkqyUlKnVcqbkklayvTjGytG0JSb0teTbPMwlKtH2sq2Gk7OM6bVOqnqnpyzcnKTbvNxtDR+6rq3aGaK4hhe6ubOSe4gvYj5L2D3VvDdJI13brKt5JLHbyPLP8AuY5FuJljtlgVdotk4I0XTnNU6VeMF9XcYuM7KVOcbzipJtVLXclsmm+VWO2dGpOEXVpqU3CspOMJJ/vFyuCSekWpNreWi10afunh268B6Jp8cGoaloELILWzk+xXFk0rW9iqykb5JmdQhhMrfZCkc0jR6fJPco+xvjswpZxicViHSw2NlF1KtRVatKau5SkrRtTgnFx2ild9L3Pdw1PCYejSjaCUYQiqcVK65Ukudty2er1XkenXHifwLFZTS3epaW13cIA1sdW09ItztJCXhNncSr5jWqq4iultjiWIG333bTReC8tzj2lo4TGwXWpHCYrXS7vFp9fd213O32mHcbP2d30uuVa+u9vPczbrXPCl94a8Q41zS7Vn0HUZLaGPXtLlWaeeF2SO5jV7Zrm6G8eUkMkVzK0cJtTCyn7N1YXLszWNwrq4LFypuvR9rU+q4iPJH2kbyXND3VFK8nJNWu9EY150lh8Ryez5vZTUIxavLmg00le7ersl9z6/PNpDpSWt7Zf2rpLXMUcypPcXelTbYDNJAbi2uwxil+0pcLdCJUWckMOYEM0n6BOVZ1IzlQr8snrGNKaS1+KV4uz00bsradmfHQwcvq3IqdVTaUpOcWmmlyqEfdWltWmrp9baHvfwy1qHSYbaSOfw5NeadA8qy3mveGII2MquqW1iJtdiyDsW4jtVWbyroIZovIwa+SzfL8VicS/Z0cXOjUnLmf1XFvk81GNBxd9786T8j6DL1OhRppQgpRppyc5xi2v5bScXzLsaeteJrK5tLuwvtb0i3P8Aasc0lrca7oN1PamRLW3nkF2mo29lcvOY/PiNhNO0DCIRPDG9vDP5tPKsXCo5PB46pyRkqbWDxEYyk00oSjKm5WejdRNRV/JnbVmmoqPLeU4ynFzi7RurtSTt0+DWXyaPUPC/ib4f6d8PtQ1A+KPDX9qteahYakq6xbWGrzWebJrK6t7RZbSW8RNzwz3kHn2k8I+SOKT7VE3FjMszb617Sjl+PSai/dw9adrO/KpKly27XvZ6t2aLpVISoNTdNSbk7Sdne1kn7yfLp0s97PY4WCXwT9n+06d4q8JjN+fMsp9WsjqFwtvstpDb3E18slpJcIYVhvJd0N7FZ3Nz51lbyHzNZRzuU7VctzNScEqc4YataLV9ZJUXe26Ss29Opz/U6EYL2dSim224urC93vq3ddEm9Fb1Pbbbx18NY7PSL+98TaFq91aWNpYPoi3kJi0r7KDumt7jT2dLmSdlEciCUTmC3mih/tDzGuV82pk2bNuP9n4yMpvnlUWFxChO70bXJ7stdVffodiq0Y6ud42UeVNe0TjpvtJN7NK1it4uv/h/8UNIsV1ZfBJTQ476KK9fxl4O00CTUb20jK6bBeeLbG7e3h+zyzkXEN5cWxUNdw+XJGE78Nhs+wkl7PD4+ipaSccDiHzxV7xnan8Ouq0b6NWZjiIYTFRjGtThVUW5RU6kY8rfVapPb5HzVrHwy8G2OvTvoPizwPpiW+rSxWc8HxD0O5RrK3uoUmuFa2ju51RoppJ4pVSc3SRmCGOdlZW+gjmGbypcmMwOMxUZUrvmyrEVaqq20WrpKEb35lGN3pdxsr+NLKMNGt7Wgo03G9uXE0uXXqlJNdPM6Cw8KeDblPtFzqPg2PTLO2OpOLrxf4TbUYZdMFzFALCKLWLWK6mzFbXO+5tL+9e9umhN3pv2e8afgi899rVisPjueTlR54YLERoulWsqrm5wkm5qMffUk426XOhYPD+9J04KMV7SC9opVFKO0Y8r0X91xu+jPPNV8VeEvFfiez8TX1toME1pZaLb6bYvqekwQy3MPji51ObUolgkRrFrWytTZS2k8TC009ftFssllc20C+/DC5hgsBHBQo16lO+Lr4mdOjJznD+zcbThRhFQcpOdWrCCilKU27JuTR5c6f1nFLG1KFVVKX1eNGlKE+SHssTRr+02V5fuYr4tE3pezX138Lr34b3HhfU4h8bfC2gPqXiO21vXrS5v7NNYe4vfDU1gv2uRfEGmLf3b2qvd6je+RdyR6zqOpWMU3ltcvXymbYLNpSjCrgcXVhRvSp1qVCtKM4q/uQgoydOlBLlXPeU0lJSaufQ4OOHoqahJpy3jNcso8uicqlo06sqi99umkoaxaOl8KzfC2y8YR3p8UeD/ABbYXaRPdt/wlvhzwjNJ52y5ltJW1bU4YTpcRZftCQ6pYanMyMq/ZYYFevOhlOYTVJf2bmD974ZYTEeyhCKaUlaCkpu8XdyafvNJdOlygvaSVSledvhmubTRde2/ntY7z4ffED4WfELRfEWsanoXwE8Kf2dr13pHh64vvFXhy4vNWtIJ4ri3ubt/GQ1rWtOt7hXint2WwnxPZNEs8NsxiHfiMqzOk4ww2FxnL7OE5zhg8XFxqTjd0U0lzRi78017vNGOqujlozpyi5VYy5uecVGdROMoxlaNRKKi48yV1zN6S2PorwF8TPhFY2l/p9/4g+C+g26G7jW4tvHXg2Rbm/dZ4rLVY3t7+3tVhtpby5KrFpkM8nkTjyj9qjkbnjlmbOM/bZbjG1e0nhsRz378zjaXok7lznRTjyS5ev8ANFf3dNVfu9nqzl/FmsfDC9mmnt/2i/DtmwtbaxsLjRfiFpVlps8MIvWsrHWbBNduY5PsOoSxBNQlt90jfYnXyobdobWf7JzNSXJgcfPWLU3g8Qr7Sd/3aWjvHbWxoqsJJc1k2tU5Jx022t0t13OWitvhXpEOmz6J8ZvBUi22lW5TUYfFvhO31KFITYRPF9igv0R/OW2vNmjRW+UMqSzDShPNBE6uR5k2pfU8fLmu5xWGqu71tp7J2s3pa2i6q5cK1K7i+SLW0r2WuvxNtPrt6eRieIfjd4Vk0ePwZpvjfwM+k22r3VzDLP4i0EGze0t9Vk1DT2v7O30UywXri31O1vrS/Nu+rW7Tbr9nTyeSrlmbxpxgsux8l7yjFYLENr32/ftSvrutVuvQqLoObm5wUls/aLslte3lojyNde+GFxrejpbeLPD9vPKL65juH1/QJLa0kkWxtYrh0uNSea8S4kgaRgZLy6tFs41TyUIuEwWV5xKLissx6cpJ2lg8Uo3W17UZNLvoypVKSv8AvIO3acb/AJnf678ZPBOj31r4Y1bxZ8PfENukktxbX2m6pot5pkGlavaXX22wt77SdWsbp760kEE9tBLrdvBaXM01xbX9x9nlspNnlWbRUYV8Bip2WsVh8TKPX4G6VOW2yaavfV6olzoz1UoQtpbnirvpJ3Z29jqfwK1+z0648L/FPw94X1/SyI4p7nxH4VtLC6tv3N8sc8V5q11DMLHU7mNluZby31G3hupHfTdRms5RHrSyPGVYScMBj6ck2lF4PEcraSa19m9W3bdaW075usqbV5QnB2+F80k767N6Wt073Z22lePPBOk+K/CnhfWviv8ADnU9M1mx1XVvGmrW3xC8GfYvCjQ6munaLfzTu17catcX128Eb2/hi3h1SGFr29YLaW8F0np4fIsXCdONXD5goS5ZVeXC1JQgpPlc1+4m5ShbmlSjzTcErK8lfmrYjmTnTp80o3UVK/M7aqy56cdW3bmlFX0ckk2vePBXif8AZP0u1lur34keBvFGotdahdDVNU8aeGtMsjKiQiezP9uanF4jt7W5eIXFi3/CPtFE9xcyJ9kgcQR+1QyPC0m08JmWMm53c62Glg4PslUca03FeeGp6dtzgnicxnZx5MOrbRUqs5b+81F8kJW0UeeotPi6HcXHx6+FtmRDoXxN+CXhmGGQW5m0Txh4P1e8tmC69c3Mq6xrd/fxi1DQ28MCWfh+18u48hh/o0oSlXWaU+aGEyWOFcJyUakMPiMZUnHonUrwnTs1v7KK5ur0QqdDns62JxVb2ibnGo3h4watZr2NRSctXZzlp2ep5d4u+J/wT8UW1y+q/GDwfrN9/Y4S1XWfiL4VmsEvbRbST7Ssb3c/2Waafy/LW0gJS3WUtDFH9oifycRTzuVZVJYPMK7lyQk3gsXOPJHm1anCcYvu4KK/mv7tvQpU6UIuNN04K7leTTknLpFyb0+97anwr8F/Fvw98CfAP4o2beLfDEur6rqXxBtIbP8A4Tnw/bXlrDrOl6TpFtc22ntq1tLdafJd3EM9oukWMmoLdy3FxNO4TzLW50c1q06kngsfSk8NhqcYLL8ZKdR+xUal2qdoSi0k+Zat2srM0SownTjFRlB4iq5TdSCVOFSak9Hq43b5bfClq3c+D/EcXgi51nW7mK90C8TUrrTVWe01/Tc2wnLCOHT4VRrS5imjsoJdYTzr2dLu4EX2JEE62nsYH+06OEpweFxcJwhLkTwmJbclKCSmlFNXUpNW5b202Z51bDKeJnL3Zwk+aTU4rf8AkbuvXcqaTF4Ttba5uzr+hPIYpoIVubjSYzEpjtJ/JS5tZzGi3EMs9p9pSea6tLizlaGS6mmjZdKtTMZ1HBYLG2i3K8MPXjTlZ2+KUJXve9lLztoL6nTS54uOra5ZSi5Lztpppv1OzW/8PwWGyHxJ4du/scUVobv+0tItb3VVs5ZJZoWj1DWIby1htpUjxMZrWd7hZIlR4h5cvFPB4ys5KeCxqbk5RTw9ZqMm/jU1BJJXatvZ3uzohH2KjKLhe1uVNS0cbNNdv1S80VrrWvBUSaK9jqmkhzd3N1f2tlfaZYQ3CWcnmWNzKlpqkNrGl75l1bvIhOok26m9ZV8yKbWhhczUcTQlTxllCkqU54erKLldOUUpQ96MbNcy02Tu2jKpQpv2dWMYqonK8E9HbRSfLaza15W+ui0Mq1XwxefZ9Og8RRyxWEF9qRt9HOmXsluq/Y3+z+Tb3aRLskdI5LiGOaG3dr4HY8yKd6lLE0/aVvqjXtKig3iY1cPScpXbq+9Bq8mrtRSv0skYwoT5rSk7K/s1GPPZfZg+VOV7ab9O5u+EPAlrJrJihazt7u7njewTUX0vSoJvtcHkwRarfXl1BBYw3FxeqLm++1Wlj9rjW2eYkW6SzWxjn7OLnC0OWMm5e7B31lCUuWy6NyVuW+nUmjhWubki5tt3vF3vd3921189Wf0j/wDBHHx78DP2TvA3xg8YfGb4l+Cvh9/wkkPhOSeTVdaa9lsbOxuNSSV9ZvbKO6tlIv8AWrRDMrLbwyahbRzSfa7wxp954d5jg8Fi86xGNzLCQVeGEpUYfWFKnam6nM2owly1L2T/AHjvde7G9j4Tj/KMfisLlKwWXV6zw9bGVK1SnTu1GpClGCkvaJtXUkvcjaz3td/sH/w9V/4J2Z/5O9+C5/7mXBHbkG3BBz2IBI5HHNfrDz/KYtKWOw3NL4ffqLm0v7q9lrprpfufmCyPOW2ll2Jk1vFQjf8A9OO1vPsNf/gqj/wTpkVkk/a6+CzowwVbxEXBVhggj7KVIIPI5yOCKbzzK3vjMPbR2vVv3TX7ro7NOwf2FnL3y3ErydOEvv8Aft+Bxvhr/goV/wAEqfBl5qOo+D/2gf2ZvCmoau4k1a+8NJoehXeqOGEgfUbnS9ItZ71vMAfdcvId4DZ3DNaT4jwVVKNbNHXhFpxjXxGJrQg4vRwjUpyjDl0typW6ER4fzeEnKGU102rNxpUY/wDt17+dztD/AMFUv+CdZ5P7XfwYJA/6GQZx1x/x7Z/DvWTzvKpb42gr2vaVVX5W2k2qN7Jt2V7avuU8hzl75TiJaW96NJ/hKdiOT/gqX/wTmnjkhm/a3+CksMisssUniKN4pEdSro6NbMjqysVZGBDKSCCCcjzzKv8AoMoJ3vzRlXjK9lG/NCinflSV77JdkJ5DnLsv7KxPKk048tLlku0k5PRdLWKOl/8ABTn/AIJqaHamy0X9qb4DaRZl3kNppmrWmn23mSAB5PItLGGLe4A3ts3NgZJxVSz/AC6d3PH06jatzVKleo7drzpSdvJhHIc5jflyrEpXvZQpRS+UZL9fU5zWv+ChP/BKnxJrem+JfEP7QH7M2u+ItG2f2Pr+sx6Fqet6VscyJ/Zuq3ukT39iUcl0NrPFtcllwxJq48R4KnTlTp5p7KE1aUKVatTi15xjRUfwF/q/msneeU1W31nRpTf3qV18ztV/4Ko/8E7BwP2vPgxz/wBTKAO572wAz/nms1nmVxv/ALZhrN3tHnSv1btRbbem99tOpSyLOoq39nYqf/bkItLt8aVl0S217gv/AAVP/wCCdQ24/a6+Cw64/wCKlQEeucW/y5/DPvSlnuVv/mOopq2qlW6baexcXbpdMX9g5yndZXiU2rNqNBNrs2pJ2+47XwT/AMFEP2JfiTqs+h+Av2lPhf4s1a1sZNTudP0XXPtlzBp8Vza2cl5JGkG5YEur20gZ+gkuIl6sKHxBlMfix2HXa8qqvb1oo0jkGdzvbK8Vp5U+t/8Ap4uxN4/+Pv7Emt2FnrXxN8XfBrXbDRJ3msL7xjpGk65HpVyCpeayfVtKvHs5tyKTJbiNyyLySq1VLibLaF44fNqVFzTT9jXq0+ZPdNQpJPvtuP8A1Zzqo9cmr1HvrQpTf/pbf6IXXf2+P2L/AAT4XsvFXiH9ob4Z+HPClzHaLYarqGqmx0+SK5VBZrb7rZDiRDH5UaxjCFcKFxRDO8tnLkjjqEqktfenVlKbSu5SbpXb5VLZ79CZ8P53RhOc8txUYQcU06dNRhfSMUlUile99W7paHnviL/gqv8A8E5PCd9Jp3iL9sH4I6VqEQSSa0uPE6NcQiRQytNHBbytFkH/AJabXzlSMgiuqnj8JiIc1PEKUNlKKrJNPWyThCMk9JXTkno1fc5K2W47DztVw04VFdX5aV9N/ei5tarZpPvLvzj/APBYP/gmApIk/bV+Bak8lW8Ry8/d5ObDn7yjJPBYdyK0dahKKi6ul3qoTV+a/NdL3Wp3fMrWd3ZI51hat7qjzN2VrQbdttXHm06a9epMP+Cvf/BMdYJLoftofA8QwNHHLN/wkMwSMzRvLEjN9h4LxozqOhUFhwCalYnDRkovEQuruMZR1WlnyqyaSWllbRWZf1XEayWHtGLs3Gys9rSff11Ef/gr9/wTFVI5n/bU+Bm2QB4nHiZ3BV8AMClk+0MGAyccnacHIqvrOHu37WLurNLmjdLWz95LTfUn6piG+f2LSel721va6ff7Oj1WltTyHxn+29/wR6+LXj7wD8dPH37Sf7Pvj3Wvg5p3ibSfhzeeJNUt9b0HwVfeNJtAl8SeIdG0m+0ma2j8VX8HhzQtOg8QvHPqGkabDc2WjzadHrWsf2lvRzyWFpYjA4fHfVaeMlRniYUq1WFaqqEZ+yhJxXM6UZVZy5I1VFuTcr3cWpZRiKzhiZYSpOOH51GUlCUFKo4xlK0m5udkofBpG+lrSX0D4U/4Klf8E7fGD3lp4Q/a1+DetNpNot3fQ6ZrruthZbXKTT4s0SCEiN1jJwCV2LyQDw18xweGtKviKUFNvlnOdZSk/id0oSSe7u2217z1Z1YbKcyxkpxwmBr1vZJOpGgo2pqy1klUjZNtfZim31vryPxg/ba/4JcS+Lfhnqnxp+Of7P0njL4e65H8Rvhdd+Lbq3l1nw5rj6RrXh+LxHoMktk9zBP/AGZqurwRFSUWQpepELyys7i31wefUlTrrBZjFUMRD2OI9nXrShOndXhKDp8iTaXWLffV3nFZFj6FSi8Vl1aFRP2lL2kYe00+2v3jm0u8U/Q5/wAU/wDBV7/gkj4z0uTRPGv7Wn7NHivRXlWWXSPFF5Za7pTTwq4SR7DVtHu7NpY1d/LdoiyqzbDgnO1PGexkp0sRWpu1oypVJ0XyvVWcZRlo9VK+9ne6Vuaph5y9yrRhL+5U9m9dtpK9y9o//BXX/glB4b0yz0jQf2x/2dNA0eyhEOn6VpGsQ6Xp1nb5LCKzsLLS4La2h3EtshhRMktjJJKlioTm5TqzlKbTnOU+aTd1dylJybbSSk27tLe6GqE6cWlTUUk3ZKNkrdeVLt6+exr2/wDwWE/4JgXaztbftr/AuZIE864ZPEkpWNCpbzHP9nhcFQWyScqM8ipniMNG0XUirpqMXKbb3uotTSXXRbXvsEMPXlHmVOUlHWUo3XneSSs+12rNJJ7EC/8ABZH/AIJbgFU/bd+A/PGF8TS8nkHpYY+v0pwrUEnrFeT5VfTZ9X82xulWurQ/8lf/ALboi2P+CxH/AAS8Kkj9tn4EkAfN/wAVJKoA5PObH2JPtk9ATU+2oO/vpLl5XGzlBx7cmsUl6K9+o1hasm3GhdveSik1/wBvWvr69DH1P/grn/wSf1drZta/bH/Zz1RrKX7RZnVNWhvWtJuB51r9r0uRoJflUeZFtk+VRngVrTxVOLko1pwbVpKNScOa+/NFSUXe3b5Clhpu7qUtm/ijCXL3jflVrdnr5mp/w+M/4JcqX/4zc+A6lDskH/CSyqylCQVcfYQwKkkEN905HBPMuvQjtJatttO+umtr2TfklfqN0qi2pt93pFv79/lsRv8A8FlP+CWyKHb9uH4DgMdoY+JpuSCBjIsucFh+LDvxQq1GV7yiut3Llu9ujS2RLpTtrGb89W/m49DSh/4K9f8ABMibSLrX4v20vgW2jWF/Y6bd6l/wkrrbQahqcN/c2FqztZA+ddQ6ZqEsaqCSttIWI+XdM8Th1UdKdWPPyxm4WnJtKyTclKzSvFJarVFQwtd0pVoUb0acnTc07WqSblypPW7Sk3e+qeligf8Agsh/wS3ABb9uD4D9yM+JZTnBKkgfYuec8r7npmn9Zp9J/NaX+T2uSqM5JXi3onqk+nW6380l+hq2H/BXP/gmhqVncX+n/tm/BC5sraZYri6i8RTeTFM4XbHI5sgBIVZDtyWwycYK5iWLwtKSjOulKUeZRblJ8ult5S2vbSy122NKeExVSMqlHDudOEuSUoKyjLX3ZJJ2ej1vbRmbL/wWN/4JdwHE37b3wIjbn5W8UPngZPyiyz2PHU9s1pHE0HZ+0TT291r8XoRKjXjo6fK/N3/Ban43/wDBeD/gpP8AsI/tD/8ABN74tfCn4H/tSfCT4l/EjV/F3wk1DSvB/hvXJL7WL210X4j+H9T1O5htmtEV4rGwtbi7nO75YYXYA4xWeIqU5UZqM4tvlslJX+JPa9/wNKEZxqRcotb68rS2ff7j+E3w+js3+k+Tj5W3/vXEC5U7vLXYpVwzBhMSgUlgPlJPkVJWSSa95O/ybt+Xmezhk+Ztp9Omn9WseyeG9PlEklvCRcxzMkkOTFhUOQTjcm0mRMoCQAqgyZI3jy8RK/K5NRfrbq+/lb1v2PYw9JSm9U42V1dN9G/uflsr9D6C8L6KvmWsiL5cBSWCW1QW8scf7ocN5UcciSgqsgGW3MAoUqjMfIq15J2fLpflbvrdd7/dY+jw2GjJx5Wld6q606fK6XzPvv4N+CT9ljEoij3bFTcjO44UxqyiBDGoLbw5OTI5Q8AivnsZidWm9W3ZLZ+uv669NT7PLcIlBN2kr36Pt2R+gXgfQDa20TRJKZUVMGKDzJlMMeA8EUW1pZXAAjjJWSRyiJtbmvBxTvh8RdpXo1bt6Jfu5Xe9rL8D3KLUa1GKsl7Sn/6Wv8i9cafFqUWlW86SR6ZZ23n6k2pWwtLiH+07WVEtpEkiSztpNtrFHe2rXUlwwjjlszLdwwwy/wA+wn7OUm3rKMYxcdYJQSlzSeuqd3F3Sulo9T9IhpDTdJfeopW+T073LtvYxabq+7ZJK7XkUMEyQauxt4bC+kmtADbhJFvri3ltVlfcbHUtT/4SOx+zTKh39mXy/wBswKvdLF0Lt7zvWg/ea0avqrJHNjbvA4y6t/suIt0/5cy/q5/MzqAzqF//ANft1/6Pk96/qiVuepp/y8l+h8BDl5Ie6vgp/wDpmkVdo44HHt+f51LSe6T9QDA9B+Qo+Uf/AAFAIVB7DPrimrLovkrArdUn6htX0H1wKAFwPQflStH+VetgDA9B+Qp7bKP/AICgDAHYDp2H4f8A1qLv+7/4CvUPzenq3sgwPQfkOn+c/rSumrvkcfRW+9Byu9rO+9ra6q6081r6ahx2xRZbqMe6dr/MX66r0ezQbR6L+Qp6/wB3/wABQwAA6AD6AUXf93/wFAGB6D8h/nuaNf7v/gKAMD0H5Cpau7+7f/BH/IA2j0H5Chq+/L/4BH9UwDA9B+Qoava/Lp/cj19UAny8/d9+B+GaXJ35f/AIbdegW300Wr30Xn2E+T/Y9+Fp2UXb3VLazjFO/pZO4W0vbS179Laa37arXzQ7A9B+X+fU/nTtH+WP3AG0HqB+VD5rWUnDzhaL9G+362AMAemB7Dikou99JPq3GLb827XbfV9QtfS12ICh4BQ5OeMckjP5lRn6D0p33+HTf3Vorta/O69boSs721tvbolJx19JJx/xJrdCjHUY+oAoab0fL/4Cv1QwwPQfkKForWj/AOAR/wAgF/L8qPlH/wABQCFQeoH5Ck4pu/u/+AR/yDQMAdh+Q7UuWzv7v/gEf8gEwvt/L0/+t+lN819Kk4X+zBqKfnZLfz8gulbXfa/X0FGD0wevTB57/wD16avbWTn2c7Sfon28u9w3/wCB5q6/Bp+lgwPQfkO/X88Cnr/d/wDAUAvvgenTt6Ua/wB3/wABQCYHoPyHv/ifzNL5R/8AAEAYA7D8hT1/u/8AgKAMD0H5Cj5R/wDAUAYHXAz9BRr/AHf/AAFAGB6D8hRr/d/8BQBgeg/IUfKP/gKAMDjgcdOBx9KNf7v/AICgPoX9mPT4dR+KMNvNBBcx/wBiagxtpX1BTcF7ixh2QRafLELq4USGWODUS2lqI2uL1NsCOnyfGVaeHyhypRfO8RRXNFxjJXU3dOSatpqrXa0RvhqcatZRkrpJyWttV6a9T9BbHwzrel+ILHSLC3eFrefUII5LuC8llBg+xLaXEsep3VxJqNrb26pqCPPC00NtpNreJL9me5nf8orYz21H2tSyc6kYS5LqHKqUpuSs+koJN3tdtbtHqU6FOkmoK2vq1dt2/TU6iXRLxbw+dbTX95c2etac9rcaJptt9nfUTqunaZZjVb61ktrO1NqpmhttQjW009zEkCTzWjtp+eErypVqU6V4xpNvlXtGpQmmpylGMry5VOUou9otRlsh1acJU+V6819XZuNnfS6tra2q66a2Z4fffB7RfFOmayL/AEbSItUhd7mxn0y3uYdZtEkCW2otqF9pEUllqyWk5tZbGW9ivbd41vZrWa5TzFu/pY55jMDWp1KWLqxocs41qU5OVFqpeeGlCNS7i3yyVS0rXcGuVS18ipl2FxKcatC/L8Lp/u5Pz5kraN3s73SsrHivin9m7WrBb6fwxrFpqg09m+16Tqgk07UYSXWJLe2vJoLeyvp0mJhn8+LSQHw8KSwETN7eD4xw8nTpZhh6lGdTmcK9CSr0p8sml7SCtKg2raudTmd2oxTsvMr8P1YpywlRVUlf2U/dnFJ2au+VPray7XbPAdb8O6/4auEttf0fUNIlmjE1ub22eGG7hYkLPZXPzW17bsQwW4tJpoHKsFkJVsfV4XGYbGQ58NXp11rdQupRta6lBvmur6u1meJWw9bDtxrU5U2u6dvVO1tbGNkeorp7rqtGuz3s+2jT+Zl59O4tABQAUAFABQB+oX/BJ2yN9+0D45iVSxT4N65KQACQq+NfAQLfMQvDMvUgc+2RzYiPMo76c36G1F25vl+p93ftm/F7w9oHgbUPh5bO17r+qfaVDzpLLaxQxidHd5opZE+1QsPmRZfN3vGGiMe4rnhKTnVTsnGHvO/a9tHpqd7vh6c5u6coWhbo33+W2q+4/Fv9oP4qfEb4p+FfDPhvUdS2eGvCFnY6fBpulfaI1kutM06G0Rr2EMBe3M0SxyYMBih8yQoXZAa+jy+lQw1aVa372bm05WklCbUtLq0dkujtc+bzWriMXh4UL80KahzKCtKU4RceaVnfS+lrLXW7sz5J0H4B/Eb4lPexaHo+14YJ73+09VL2cMlraxmcmCeVkNxcnYsWxF3ySkbwip5w9ipmeDwfKnUT53bkgtIOV3q9la1vm3Y+dpZFmOPdR06VmlJ+0qOXvNSSau3s07pbq2vUPAv7LHjzxd4vPh54Z0toHQapdlWtooPMdfnju5I1slkmjL7DLMIdyoZfIQFneKzqhSw/PFxcrRcIvXmbtbRNO1nfoZYThTE4jFunJNUacoObd7vmnFWg0kuZQcnqmk1do8y8aX8FlA/w8i0lNHh8O6/qI84W4W81yWK7json1dmuJIPtFrbLeRx3UZVXWXywqBpnk7MPFzn9Zcub2kI+7dOMNE3yrdN3967ZxYyapKWBVKNKnQr1bNx/eVFzOMXUm9JWtdOKSudN8NfCWheJtH8VPrltOFGp6Rp+j3Fm+LuwmnaYmaJnYWzxlTCBDLuaVY2ZIoUjFxHz46vUo16PJ5ycXe0rJvVLdaWdjpyvBYfE0MXKceZtwp0pRlZxqSlBNq942UW3t3uzd+MPk+C9H8N+CdDuhNYWkE0LTPBFYy31xtg+3tqdn++ihkkKxgEyyytFIrxTm3mt3kzy/nxNStialk10W0Vzdm21orav4fvOjOeTB0cPhKL91Wcnyq9SduZ8zsn8V2rW1S3TsetfsE+JtD8E+OPib468V6jqFt4V8M/DDWL290ryYbs67cWt3o72ujMJIZgqqBcy/udptnezuZlFp9oBw4ihKvQwtCEY81SvGN9buLTu9+sVJLo7PfU6OEq31XE4/GVHajSws/aRSum4yjO8k01zRbjddIWuup8tfFT4weJPiV4h1DxPr2oX13q+p6neC0+2XEU0Wj6XIpi03TrLLrCi2NvcTowQ28IzvMSSO231MFgKeFpwo04xjCEEpLVuctG5Sb3lfa1uqsj5/Ms1q4+rPETqc03Oo6ellToyfuRiulo20d/PseLxKl1I+6EhokZ2OJ3Vxt5chlLK6kFEZ8xkKYz8hZ69J+6oq7fvW16LstjyY2qSlzb8rlzdb6u7/pfmUZbKSW4kAKzKFfK87SISqltmY/lD7iDGGwwCxqRjD5orRqXqtkYWlLmvblTs+7Vk318+x3urQxeHvDthaM9vJda7bC51JVy1xapuljtI3yCskYhhiMYwTEmQMqAjc1O1ar7R3tScoxX2Xpv5vXo1sejiIxwmHo0tqldJ1bbxjukrapSVr810uyOD2xsZHhbLLgu3lBly2HXEbhgygFt6yRnkE5ZDiuo4E4v4b+d/+GRotLcRxRlWIDom8sELHcBt+WOMhkGHLLI4ZQ3CgBaQ7tbNr0ZSur1vJi0oSztDHczzJEzEIlzOI4p1WB1UiQ+XD5uPLZ1hiVlOxChbVvq7XXp/w4nNSpqnFWipSlrq7ztfW1+nW7RWfHkFvMAXzvLKGVA8jrhm/dpm4VVLkiaXhiPLVg4Co0KXT5lKRiFQsGMW9hs8xWJTPzSJgYQ5UPvMYRip/iANMm6W7S9Sc3Hk7AHV41hdzEQjxvtMe8naxGSM4JXIj3gYwDRZbqOr36vz1d38r2Byd17zSS1hdKMn0k49XbS6to33YulQPrGpLaxXVrau7vIj3zTLAGhjkljRzFFczAzMq28G2IhpZY1kMcZLh1OWnT9o7tLdLfZt9OlhUr1qvsoyhFuVldNpXei30v0ufY7eGpvBngDR/CsFuW1O4kGt6+FeYyNeahaI9tE4/dxbbaM2tqQ0nnI6krFE5eMfOuusRip4jmbpNqlS2ulB2+fNZPztdWPtFhfqeAhhYRi6rXtq8u7nG77Wtdqz1jezuz5N1hJBq11FKy3E0blGaMgqpicr5ZZfKDBhwHdWk5w3zZNe/T1pc2ulkr6ff52Pkq6/fS8m9vS3p0Fj0+Npg6xsJJmjYxfumWUbCBs8xI5VXbIVYq5XBOecNTuZ8t9Nfkd74dt3k8wrE2A/k+XLKGk+QCNwjxCMmMBCFdD5eORkgMeTETUbNOPTd+vmelhoSa0+JvZ9kuX8vxPffBmhwyTRtKpwG3mRiZTC0shZ3O1pCD5a7IzsfY3llslRIvkYqfNvazu9PJevy9T6LB0LWXKnN99n1/rXy9fs34ceD7y/uUga0kcSKokkMI25aExF2IUsrIjxbcYkO3cMAsp8HF14qGt1JX26a6P+n16H1+AwjnL3oraNklb1/wAkfpb8OPA8dnaRLbxsXGyWQpM7M3lkks3y5QGTGYzuQlfvfMa+bqz9pJvWyd03vp+h9TRpqlC3W219O9/66H1t4I8Py2kcIzJtLBx5e0SfO+7bG7PHtB2goJGUKx++FC44sb/ueL/7Bq//AKamXCf72m3ZPnha7/vL9Tldd0GETPe6XeagNUtp9ptfMXUbqaLU7+a51rVGN9DLc60Rb3krpbJMt3cPHcyC5nvL+9e9/nqnKTcY8qa5Vuna6SvFtO1rbrdJn6TFytNWtedTXW+snt96t5/hnXmu2FxrVlNolhokOnRwpNpc9mlxNNqNzei8vLrT2gngGladHLPHcbLy0s7W52t5bTS3Iur2buy2MljMFKVryxlCU4raMfbRilBdHdXs76O9jHFprA4y7b/2bEavf+DM/mCv/wDkIX//AF+3X/o+Sv6sl8dT/r5L9D4CPwQ/wU//AEzSKlIYUAFABQAUAFAHsP7PFlYal+0B8C9O1WwstV0u/wDjH8MLLUtL1K1gvdO1KwuvG+hwXlhf2V0kttd2V5bySW93a3EckFxBJJFKjxuynShZ1qN1de1p3T2klNNxfk1dPyZx5hKUcDjJQk4TWGrOM4tqUJezlyyi1ZqUXaUWndNJn77ftyfFbxNrn7d3xi/4Jo/AT9j39gjSrL4geKdB+CfgXxkP2Z/D+i/EHwqnxN8FeHLmfxdD448NTwy6HqPhQ+I7/Wo/Emn+HbiXRbXTRqCabdy2myX6DHVZyzCtluHwmEjzVY0IThhFOtCMox5p3i02oR5pTaWlNS7XPgMhwVClkWB4jx+bZ45YaDxVWh9fnUwtSWFxM6dOk8PKNnGtKlCDTqcqlPmfuqx82fGv/gkP4Q+H3ww/aC8Z+Cvjd8WNT1P9kzxJ4U0n413PxN/Zj8UfDHwH4o0DVvFB8JeL/GXwK8U3PijVn+IOm+BNShvLu4tGsrMeINItDqWl6kltfaHJrXLUymEaVeUK1eUsHONOu5YOrGnJaJzotN8y+0r7xXc9XBcWVsRicDTrYPCRp5rTxE8GsJmNHFVqVWFL21HD46lBL6pOqvsv3acWl0ly8l8Xf+Ccf7HPw4/ZO079rLQP+CiOseM/CnjpviP4d+DOky/sfeOPDUvxH+JfgDTNUnTwRd3Nz8TtRv8AwVbaxrOnxaP/AMJVruhNpVgl2NSaO7t4WjdVsuwVLCRxf9otxqcypp4WrDmnFfA22+XXrJJJF4biPOMRmksreQ0Y1qEaFTEuGc4SsqdGrWVNziowSlKMXzey5ue6szxj9sb/AIJm/Fr9mjQvhN8Qvh5pfxV+PPwX+IP7OHw6+PniP4zaJ8E/Eui+A/ANz4+n12R/B2v65pWqeNNBsJ9C0ex0LVbvUNV17TZHh8SWDS6dZxS2sl1zY7LquFVOdJVcRTnhqeIc4UZOMeaHPKLlFuK5Y667JqT0Z25RxLhczli6NWWFwWKoZjicDRw1XFwlVrww8ox9rGKjG7qScowir3lBq+tl0fxN/wCCYWt+Cv2Hfgv+134U+KU3xB8VfE6b4T3fif4I2Pw8l02/8AeFvjVqvxF8NfD/AMSt4vj8X6s3iOHXfF/gJPDFnZQ+E9Knm1DWoQHUWoF3pVyycMDSxcKkZ1Kvsf3Fveiq7qxg209bzp8v39VYyocU0qmd43Kq2HWHoYT62ljateEI1JYKlRr148koqzjSq8yalJPRd7d1+1f/AMEyPgr+x/8AE79nfRviJ+1/qetfB74z3Hx70nxJ8UvDv7PetS6r4P8AFPwE1xvBeteF9C8C2/xC1S98ZXGr/EDyvC0OrNqnh/TrCCQ+IF/tPTVjWbTF5XSweIw1Orim6WIWI9+nQqVZRlQcUoe6+Xmk5NNX00lqpIwyrifFZvhMwq4fLKcMVhJ4dU8NXxtKjTnTr8zdapiakVTglTSqRpxUpOLWuqOp8a/8ElPBRu/2M/E3wq/aH8Zax8Jf2t/jtZfs/PrXxM/Z+174ZfEP4e+LtRdjp+qt4A13xZAPFeg39vBeTR3lvrejWyCG3azvtVjvGe0uWURl9SnSry9jjK7oKVahOlNSSbuoN3kmlpsZ0uK66WdUsXgKNPG5Pgvr0qWHxtPFUcRT5lH2cK1OLUKqb95NOyTvY851r/gk18SvB3gn/goT8QviHqHxI+Hvhb9i7V0sPhvqvi/4IeINB0j9pXTLnx/4s8F2viHwvr+ta9pen6RpqWmhaFr8z6GvjyB7XxbpyLeRQrbXmpYyyqpBZhKo6lKGCjzQqVaMqcMR7zX7tyetrLmte3Mt0zo/1rozrcPUaMMNWqZzFvEUqeMpurgGo0Zcs1y2bl7WXLdx/hu66GJ/wSf8S/ArxH8Y/Gf7Jv7RXg7wRqfgf9sPwfefB/wn8SNc8IeHda8Y/Bv4v6raX+nfDbxX4H8R6po+par4duNU1jVD4flTS57K1uNdvvC2p6xKdP0OZWeV1qEq08LiYR9njKboRquKbpVpfwmm9Y815bNbGvFVHGU8JQzbAVqsa+S1VjKtCE5Rp4nBe0oxxUKsF7tTlSpyXNey50vibX3zF/wTs8J2PhL9hf8A4JbfEL/hEfhd+1p+0h8Vv2iP2gvjT8Wx4C0fx547+HHgb4ZeGfiL4b+E/hDQNSjvfDGoan8M/i1p/wAPdQ8SQacfF1uul+INMk1u50T/AEwRS+h/Z6VPB5ZJ06WJxNWvVqVZR5qip03P2ajJpP3/AGT5rvRPTU+efEDlXznijDe0xGW4Gjl+XYKhLEujRrV8V7KriKjpy5lz0ZSgrKLTXLd7n5zad/wTp/sb4ffs4+KPjJ8VdU+EHjH9p/8Aap0z4F/Dn4Za18MpbrxMvwhk1rRfDuu/tHapDqXjTw1qFv4f0vWtWFhpnhhtGQeJN2nXll4pgsNRNzaeY8ucKNCrVqqjLEYhUaVOa95wbs6m/fZW+aPpJ8RueJzCjhMNTxMMtyr6/i8RHF040oYt0va/UE1F3qKL5pSTdop2i5Kx9Y6v/wAEdfhLq3xN/aP/AGXfhB+2DqXxB/bG+AHhHxF8QIvhLrPwE1nwV4R8daDoS6Xep4d0H4gXHjXV4D4xudG8QeHZ2iGmS6b/AGxq406xm1HQ9N1fxbYdbyejKpicLQxnPjMPGU3SnQnThKMVe0ajupScdUlvq9k2eVT4vxkcNgM0xmURoZRjKlCjLEUsdRxGIpVK0qsIzlh4xjJUVUp8rlJqzlFPWUUeL/sUf8E8f2af2z7Hwd4F8O/tW/E7Rv2gfF2ialc3vhux/ZU8YeIPhN4F8R29nquoWXhvxX8VYPFVrZxJdWWnJu12XTtN0xry5FjYNf3Qt4r3LAYDD4v2cIYivGvUpzkk8JUdGLSUlTdROzk4p3a0912vpfuzrP8AM8lnXrzyvCVcvoVHDn/tbDwxlaHJH36OGs58zc1JU/jUE+azUrfV/hjwf8dfHP7NHwx8R678VPhF4dv/AIz/ABz+FP8AwRE8b+FrL9mTwVrc/wAOfAPh7U/E9+PiPoPjWfxRBea54ujW6e51Gax0zwrJrj3lnetq9jrXhrw1rmndMViHhqTnVwsfb1oZNyrDxTUFKM/aXfvOsudxd0ndXbu3bxfb4DD5liqcKGKl9QwmJ4vo1JZrKKr4irHDxjh50nF2w86VWDWHk24zjKbXNOafy9qn/BID4leGta/b6HjHVPif4N8CfsbeA/iJ428A/ETxL8B/EOjeE/2iIfAtzqVvFbeHte1TxFY6JoserxWdtqMNxo2oeOsWF1JNDFNFbCafjnlNSnLMVP2sKeAg5U51KU1HEKLsuWpfltJWs+tz2FxZh508gdGFCtXznEUaNfDU8XCdXL/a01VcqsYwvJauMNI7apX0898f/sH/AAI/Z3+C/hLXf2p/2ptU+HX7R/xW+Bb/AB3+F3wA8HfBjX/HNpH4d13S9Yn+GOn/ABB+Ia63pemeHNW8eazo82i3dlbaZeHwdIHu9YlmtQJDnWwVDC0YSxeInSxFWhKvCiqEpQjFQcoKpWvyrnasrLS6Vrm1DPsbmOMrQyrLYYjL8Ji1hMRja+Lp0XKpGaVd0KTTbVKN/is5OLsrWOZ/aR/4Jp/Gf4MfCz9n34zfDnw78WPjl8NPjB+zH8P/ANorxp488NfBXxPb+DfhHN43sJ9WuvBPiPxJo1/4u0bzPDemrbXV/rmp3+hCW2uob2XSdPt5od84rLquGhh6kY1a8K2HjWlKnRk6dPmjdJ1L8trtK9r3dtzTK+JsFjsRj8NiKuFwdfC5jXwGHoTxMZ18VGlz2rxgor3W48kkm7TvZtI9M+GX/BJ/xn8XvCH7AXjHwP4/v77Q/wBsSD4zeIPih4iu/h9LaeEf2Y/AfwS8V6RoPirxh4q8Tf8ACVy6VrVlJp8+s3+lDW7n4f2+q6zZaX4Xtbtb3WY7q32p5VKosBJVYqGMWInObT5aFPDpc0pvq3L3Eu9tTlxPFlLB1uIKNfDqM8mq0aGGh7ePtcwxFfmVOlTpcvMm5KKbXNaN57WRx/wu/YS+C2qfDT40ftQfGH9pbVvBP7IPw9+OWofAL4X/ABD8N/CS61/4k/HzxfGs2q6ddeGfhxd+LLGz8K6TceD0Hiq9udX8U6l9kSK+0dBPd6ffTW808BQ9nXxNfEulhKeI+r0qkYOdSvK9rwpp697X2N8Rn2NWKwWV4PLY183xOEhi8Thq2KjhqOAg4pyp1atSF6tW792NKOqavrofpJ+zr+wb8QfhL8ZZ/wBmz4e/tC/D3Vv2cf2rPgX8OP24/hJ8eNV/Zz0vx1q3xA079nPxj4f+JHhjwFd+FPFni3RX8FXiyavb6v42sX1XxDZapoDaNpN9p1mfEfiDS9J7qWBqUqqw1OrCeFxVKOOpV54e1SX1Vuap2m3KL0XOrcs0+XufO47PMJi8F/auJwGLhmOV4+pkWMwdLHONGnLHwq05VoypJ89lB+yk0pRlzS6RZ/P9478Z/EX9qX46634wvtH0zU/ij8bvH0Lx+H/BegWmhabqHizxZqNtp2m6P4f0DTlWC3+131xa2VrCGlubq4k8+8ubq+uLi5l8KcqmKrupaLr4qVOXLThaPtJwhGMYU43stIrlWrk295H31Ghh8pwMKEako4XBUH+8rTlVqRpUYuU51p6SnKKUpSS2jaK2R+iv7Yn/AAS+8J/syfANfiz4C/aag/aC8YaH+1VpP7HvxD8BeGPhPqHh3TPC3xkHwy1jx/4t0HQvFs/jXXbjxrL4bv7TS/C6fY/DGl/btSvb2Gb+z9T0q60hfSxeVxw9CVWliHiJwxUMHKjGjKFT20uZuMYyd5Oygo20lKTS2Pmsq4qqY/HRw+Ky76hhqmW1c2pYieKp1JywUajjTqzoRinCU6cZVHScnNLktdTiz6E1z/gh9PpH/CefCSL4vfEa9/ak+HnwYn+Les6YP2ePFFr+zJqWs2fhyz8WXvwm8P8A7Q1xryWmoeLYtFvYRBrL+GoNEuNSLaZJFa3ttqMGn7vJVepR9tX+sUqMa0n9Uq/V7NXcFUvzc8fhellI5YcZuboYr6rhllmIx0cGpLMKM8ypwlUdNYurl8VzwoOS0ble12+l+C8P/wDBLj9mDS/DP7Fur/GT9uPX/AGr/ty+APB2s/C7SdL/AGcdQ8RafoHjfxO+j2Oo6F4s8RQ/EuLTrXw9oHiHxJoHhyHXWFrPq1xd3erarY+ENFsXu5M6eV4d/UlWxjhLHU4ypQhQlUak3JSjNxdklZcrdubXaxrLifMqlTOY4LKKGIp5JiJU8TOeZUaTqU0m4exi4XnVqKMpcqTUUt5Nq/iGr/8ABLfx3osn7bPw+l8dtqv7SX7F+ueFtS1D4E+HPBNxrGofFf4L+JLjR3n+MHgHV08SQazPZ6F4e1vTfF2seHH8GXFzY6BqmjNd6nbahqIsYcZZXVX1ynzx+sYPlm6e6rUHUUJVKbvrKCacotfajvc7afE9Kf8AYdd0FTwGdUavLjKtaNOGFxtPn5cDWUo29pNxspKVtJaWVzu/2lf+CTZ/Zcl/bU1v4jfHHUbD4b/suj4SeF/hf40v/hE2jTftOfF74t+CdE8YW3w78B6VqPxGSxs4fBEWryP8QNa0jxB411Hw/oFlN4jPhi4jS60+zvFZX9VeMlOsvZYZ0oU5ONniKtSmpuMFfRQbipN9JJpHPlvFf9p/2NSw+DhLFZnPGTxNKOLpuOX4TB1akJVq0+S/NUjC9OLjFOUZxbXut3f2ev8Agml+z/8AtWfC3xLe/Av9qn4i698avCXwcv8A4maxoGv/ALL3i/w78Gm8TaB4etNZ8S/Di2+ME/ieayS+0+/nm0ay1q90u2k1VLdtYsfD81t5ltA6GXYfFU6ioYmu69KlKpJSwdVUm4q7jGd7v1t2sTjuJcwyvEU/r2VYaGDq4uGGToZrhq2MSqy5YVfq0VecYvWootOKe9zqPgx/wSU+F/xN+Hn7HXiLXf2mvihoPjL9tHRNfvvA2g+Ev2TdY+JPhPwVqnhnWP7C1e28e+M9C+LVtPpOh29+yzS+J7rw3Y6dYaRFqGuawumaRpeoXkDo5VTqQwXNiakamNpTqQSwlZxhyOz5ne6jfq0n5GWN4txOFr5xCnl+Fq0cnqU4VJ1czo4XEYlVEnGWFwlaHtKtm1Fwi3K7WyaPmiP/AIJza/rv7OXiH4wfDX4j2fxg8faf+3nffsMeF/h58N/Di634Z+IesWvhaTxPYfEnwV8Rj4hhOq+GPEUHkSaMlz4S06D+yXOs3eqw2wZExllslQnUjVjUnHH1cCoRi0nOmr87vrFO0rpq60v1PTXEdOGYLDYqh9VwyyJZ3WxFSrF1KEPdlLD1KMYu1WKlyP3tKvuNHnn7f37FV5+wh8WfAXwi1P4i6Z8TNX8U/BHwH8WNY1rRNIXS9C03VPGN74js7vw7oVyuta1/wkej6XJoO7T/ABSTpZ122uY7v+xNMUiCscfgpYCtGjOcZzlShUly/Ycl70H5xeia3tc6sgzhZ5g62Njh5YeEMbXwtOE3eU4UVB88tEoyfOrxV0ujZyP7FeiXHiD4w3+nwWE2oD/hBdemuIrdmS4jt0v9Gjae3aNZJFnR5Y1iZIpgjyK80MtusyH848QaqpZFCbnyOeNowj7vMnJKpaLv0lZ3e6t1PqstssUrq/uS0fnyn652nw402xhQuBbxr4QvI9UtdN07SbzVv7cuFS8tLmKW8tLm5uJLCRbW+0L7QwW32iRb1FvL+5f8SjiZzUoRjz/vU1eVoqLsppRta1ua3c+ilRi9VFX7bLz69jhvF+gPpl4r21tFfBJZnupILLRL2WzTUzAIreCMWthHbS6cGtLvF4d+gyPa308iQafDqS9WFxUnfmtTTjUpwak0uVTlzJtarS8F3Vu5jOlHlacVfTzW/wDkZUPhW60q51rVNFgvX1LQ5rG6uLa70/wvFaL/AGxBdQXJk1PTw6zstgjymxeQqbu73w3FpPdNNXbLExnRpwxE6cYVPbRpy5pSlJ0OSUIu60vJ8ifRJWv0540XKpaHwrfXa606dfPUx9etNKtLuGc6lpavPqE8FtPbajazR35S4e8v1eKJryJntNMit4EYQD5DYFvOi82S7MNUjU9pGVKo/ZqneN7Qpt8t3GS1s277X19Qq0qtNpxspN7tXvG2sbdU9zR/s/w3qXhT7V4qls5RZ6NKNSj1Sx0e+ika7fT10i2ubO+MNpcCNgYI9PiuTKZnDWBWRbOO72pVq1DFzhh4tOrVpuLhOaq04qX7yTmpWcbbXTtZ6M569H21Ne3hTk03bmgrPayi979Ox4J4m/ZQ8F+J7u0vPDF7e+FhqgvZo4LaxvtSgiuIYnnk057GZIUe7sWwk8VhdW0TQxtMqxqJjB9VheLsZh1KOIisZGm4ptuNF3bs3Ko7q8UleUvdW8nZHjVsio1VKVOLoz11u5Rv091qy33Wy22Pl/xt+zd8T/BrI8em2/ii0kS0YS+GZm1C7imvGKJZT6SUi1M3sL7I7mO0truCGSWFPtLGVM/WYDifKca4wlXeErSsuTEQlFOTsl7OauqkG3yxqR91tSX2WeLiMkzChGVRU1WppP3qbd1bdyTWkUtXbU8FIdGZJFMbrwyOCrKfRlbBB9iAa+hTi0pQkpxkrqUdmr20vqeVKLi+WWkluhKBC0AFAH6Wf8Eu9SudK+MnxRu7OOeS5HwM8QRweQcMksnjj4fKkjHOdiHk4yc4IBIxWGJly035p/odGGip1VGWsXuu59SeLvhLrnxP8QG3s5p9R1KVpXksnj4tg00Xn3TO/wAiCIuZCcMxP8HAJ5qdeVNWS313t0Pcr06bg+f4bJLysj1uz/Zm+H3wuXytE0ka1rE9mkeoajqES3M5uOGmFobiORYonkKkrEFxGqbRgFQqmIq1N5ySWlk2ttFqrM5sNSowTcKULtvWSTk9nfXVX3trY4qX9mTVNbvPtsdxLpNrMjyCKyle3EYI3qF8tEPmFt0G7eu3ZGqDGwM44ioklvZW97Xote99N/XubVI0nbVws1dQ91NWd00nrd9f1H654I0b4E/DD4g+NruPda+HdA1HX2DKS+oatbW32TR7Ji7r5kmsa5NZWC/M7PNcqdrIgRapRqYvEUaTfvVKkYQ6KOt7LySX3GVetRwmFr14XgqdKU7rva177u99erP5qfHVlf8Aihrjxa0C7HuobGWRUkAa/ltvOliKMpbESRpPdGN1Mcl0mI2LkV+iYSUaNqDd56NrT4Erc2++mx+TZjB4l/WUlyXavvzSk2+V325b30vqd/pXgrUtF8M6Pp8GnNI2t3dhrOpbfNTyRFcR+XbrIInWMMASXLlyEKgLv3Nyzr0q9eU3qqd6cV53aevm29D0KWEqYXDUqS0VeUKk7aNe8mkreSV9r99SxdaFa/EWSXR9VF1GtjE8miahHFJJqUR2zFYQAkgcsi25cTDzZkMihkKxrFMassI+eK+NrnhfRp2ilffbXYVXDwzKUqVTm/cxfspJvmjKMmpXf2tU99tlofqT/wAE9/2GU+OvwU8T6x4W8caDZ6jbTfFf4X+O9F1zRL29+13Hi7wwbLRNVSUzqri307VrS6tIo0RbDVNPW/8ANlubGKJfJzPG1Y4t8y0bw88PFNtxhTi3K11Z61JR6aK57WVYTB08vdGL5ZTo42hinLW9TESlGlNvW7VOMGrrd22R+Of7RX7MfxB/Zp+LmtfCH4nvoP8Awk2lfYL3PhvWbfX7GSw1e1+2aXJ9qtDBLayy2csE82maha2OoWkcsElzaxxXELzfV4PH0cXQVWmpLlT51Japx+L1128tWfB4zKquDrujWcfekuTl1Tg0lH5tLXzZ4t4i05dJ/wBECxNNFBBcXM7bt8jOE3IrvgIAiB49g4yrEKxwOqjVVZOVtIycUvNJNS9ddjmxVJ0JQglZumpNrdxk5Jxav5a+pD4O0R9Z1lIz5bWtqj319Ku0RQxxAMGZ8tBFHJJti3yFCofexwQQsRWVGF7XlJ2S9ScJQ9vWUX/DipTqeiV4x7Wk00/LYp+Kbz7ZqU+EglZXSJzDJvjmWNgiqshUxygTbCiqxi2RhweVFVQjy0o+d2/m9icVJ1Krv9lpJ+Stb7lp8jFggM9yxliV2H72V2JTA5Zm2ptT5dxyHIwuD5YLE1pJ8sb+djKEeeSjtfqS33lRSGNzMPKLSoxYPG0exVhd2bZyjCRvMUMDu2lOeGtYqXe+npYmTjBtN9/w/pES2czzO4jtSFAidpnjUo5fcJMrjLb1KhyGAVssd3KjlGPxX8reQRpyl8Kvbf57GY8Yj8wEsUEyhpPlZWBdAzsG6qWDbT/G3H3jxRmW40nWLJt1likLbWjXgE7B914ydpyDvI2/MWR8owCK5XH4o3vt/TRQvbVHlgFv5hxCRMJI8RCZhMpiVuC3lxMN2QHeQ/KOlaU3GMXOTtq4277u+l/5X5GVWF6kOXeS5UunRn2x8L/gSfDWg6B8QPFVpFbWMUaanP8AapId93eGKK90rTY4yGZVt4zBeXk0p8qSSQ2jKzRqH+bxuZ+1r18LQk1LmdOPZ8t1Vk/NNNW2ae59tlfD7oYehj8VCPLye0fecpcrowX/AG62/LlPWdLtj4iknXU7eOG6uXuJZJohCtxDCGeWRUKKxU5SPdEuY1MpjDK2Q/nyfs/ZqDtGKi7d7KyfkezCH1hVOaFpyu3d6q71Xydl9/Q+YPiR8J7nSNRufKt50tPNMz3PltGwGWyrrIIgWRs9YkRt2UCtuVPcwmPhOHK5XlZXXS6tf7j5fMcqnTrNwVk23LTdX3drGFpng9I2QyvcTw21pLJAY1REb9w3ltJITmOIFJPMkQM5I2oVxvW62LjyySuneOq9V3OajgPfjLmdrS3XWzSVv8Vj2HwL4M3PZ3V3byJZs0iyxeU8sboMJKVMmcr8rZUGSUB1CkHzMediq6kpJPVJWenW0n/ke3gMFa0qkVu+ZfN8v36M+yvh/wDC6yvWjMVluRkKGTaXkgYYaNXZkQJk7U2j5UDIXfO5R4NfGuKWuqvdX03aX+a0Pr8Hl8JWlGK9fRWf9f8ADn3j4B+GsWjzwtLGkmFKvENjO0gKoX2cIsmwqdruz7UDABVUt8/VxEqt9dL6366/1sfTUMNGik+v9I+1fBnhuFYFliSUAKq4kjCBUADlQHYblKZXBUEntnArnNamj+R9G6Ho9vBYySSyKWNpcT4SNduFRihKMEaQxsOFBxn5d3QjnxemFxWl/wDZ62m137KWj9TiVVyr09LWqQXyU7/rt+J8az3VxrOq2dnYut0bLTJ9S1S6jeNLe78ma5co8cF5bqthG08msXlla3sk8MV/Z/ZUnitRZV+B0oKNHnmuWMpJRtraTjDma2+JWi/Q/WnOMZuLvdydrecmvzLmmRau93psuoWkS2z3ETRzaf5baZbTrd+fazJNM6zy2d1N5wtLdkjjtXdLeztRDc7W2wEoyx+EjDWSxeH0fb20PXXcxx3+44xf9QuI9f4Mz+ZnUP8AkIX/AP1+3X/o+Sv6ql8dT/HL9D88h/Dh/gp/+maRUpFBQAUAFABQAUAd/wDCfxhZfD34p/DPx9qVnc6jp3gf4g+C/F+oafZtEl5f2PhrxJputXdlavMywpc3VvZSQQPKyxrLIrOQoNaUZqnVpzeqhOMmlu7O9vnsc+KoyxGGxFCDUZ1aNSnByTaUpQajdRTdr2Wif3H3P8bP+CgVz4k/4KV6l/wUH+Dvha98OzQfEjwL4/8AD3g3xnPb3M0sXhfwj4Z8L6z4f1+50S42Gx8RW+karZXE2m3SXMWm6pvglivEDJ318wlPNJZhQg4N1Y1FColzW5IwqRfnKPMoy84ytfQ8LA8Pxhw0uH8dVUubC4mhOth4zajOrVrVqNSEZU3P91UnTlL3NHCVmlaa9/8A21f27f2Vv2mvBnxM8VeCfFf/AAUr8KfF74qXUWsX/wAEfF/x88MeJ/2QfC2r6pqWn33iaw07T7y51PxzrnhQuuqX+h+Hv7O8MabpeqT2UGk2Wh+GNOsvDltti8VhMQq3JHMqdSs5S5auKjPDxlLWV6TkpOOr5Y8u9ntty5Pk2bZZUw1LE/6u1cJhYSp/W6eAlHNKlN05whL27pQiqyvBVJOV5R5k25NyfyR8Sf2tPCHjT/gn3+zp+x9ZeE/Edn4y+C3xd+JfxF1jxfdXOmnw3rOneO59Ze307TLWGV9ThvbKO9sRcSXUKQO8Vx5bkGNm5K1enPAYbBWnGdCrUqSm0uSSqU3SSi77pe9bXtpuephsqrUc+x+bzq03RxmEw9CNGEK061N0nF881Gm4uM+XRqV0rO2jv+n1j/wWV+A3g+X4I/FHwh8NP2l9U+MfwS/Y78Kfsm6d8NfEHxO8J6J+yt4zh8P+Gtb0g+NviL4I0rTNY8SeMZotT16e/j0We+0+0v7fSdAhM2l6jp0Wqx+s84wydGrGli5VqWEjhPZyq04YVqEHFVZ0ZS5pptvmtHWCUU7o+W/1MzGUMXg6mIyp4PFZs80liqWFxFXNaPPVg40aVR04OlFqFnFSa5239rTy34U/8Fdfh38NNY+FguPg74r8TeDvhv8AsE/AP4AL4Tv9U0eCxv8A9pz9m/4uT/Gn4Y/GYpBcBD4T0PxlPPLb2ThNeSK7u/3e2WWCXKjm0aMoyVGpUhTwdCjyWVOP1jDVKlWnV+1y0rzjrra0t7HRi+EMTi6ddPHUIVq+e4zMJVuTESl9Sx+Go4TE4OUvZLnrTowlFwdotOKb992X4Ef8FavhT8PtJ/YK0v4jfCX4heMdV/Za8CftZeDPGnxDstb0Cfxzba3+0t4l8Pa1Z/Fj4T3OuS3EB+IHhG00rVbRpPFkttHfPr9/Kt9FJIZlijmtCEMAqtCtOWFpYmhUlZRl++UWq9Jt2jOLTUW9L63Vi8XwnjKn9trD4zD0qeZYvLcRh6Xs8S6LpYCM/bYTF2pwcaWJc6aUo31oqPL7ycdXxT/wVb+BkWm/sk+GfDWlfte/EzTv2YP209H/AGlLnx1+0r8TPB/xD+KHj7wjp9jN52h3GsadDYW+kat/aE4h0vR5Zta03TbOOWVvEl2159ltKWaYdRwMYwxk1hsZLEyqV6kK05xknfWM5ctm+rd301Ihwvj285rVHlGGea5O8qhRy/D4rD4XD1W4ctWpTcKlotQ9+aceaT1itzyXW/8AgrBrfjfwH/wUr+H3xN1P47fEHw3+2FrUV38ANB8WfEW98UeH/gLosPxJ8YeM49DTR9e1u7sdGsP7I1jwvojWfgu1htBF4bggETWlpYIuMs1dWnmcav1iosVC1GnJu0LVVNQ5HzKnpHlum+bsuWz6lwqqVXhuvh6eX0auVwSzCdHDzjWx03GipKnUpxm6lRunO0aiV+Zvm0sfCn7KXiX9kXwZ4q1nxf8AtW+FPjt47j8LpoPiD4Y+Cvg34h8I+FNH8WeKdJ1X7bd+Hvil4k16CbxFoXg7VLeG1tZtW8BAeKbJHvHsdtw1tcW/DhJYOFX2mLhiZ+y/eUY4d2vVjeym+l7+69bWeh7mbUM3xFKNDK62Cw6qqrSxdfFUaladOlUhyKVCEVKk7KU3UVWLvaHK1aV/q/4X/wDBTnXx/wAFQ9A/4KK/Hvw/rPi1NO1nxtc/8ID4Tv7SN9B8Mat8L/F3w48G+DvDM+rNaWMem+GLbX9Oe6uZ47efWJbbVdbvVl1vV7ya466WZP8AtT+0q6lK03JUYatQdOVOMKaf8vNdvS+1tbnkYrhhf6sS4fwFWnC7wznVqwqfvakaiq4qtPkVVr201zKDb5OblTmk2dt4V/bms/2n/DP7L/wY+N2keOviD+0j8OP21vAfiL4OftCeINWtPEHiRPg54r8d6JJqHwj8deItau7vxhrUFnruo32taHc/bL6Owew8P6RZrYadZzie1j1i6eFw9WFaeKp4ui6OI5OZKl7RSdOUm07cvrb0RnUySeUVcwxmDqYbD5biMkq08fg4pwhLF0sNKmq9GkvdjOS32um73b0/RX9vT9s39mr9ib9u79t/4jfCbwP8e9Z/bt8c+ET8Hpdf8Wax8OIP2fPhzYeMPhx8OJrb4k+AoNL01/iFe+MtO0rSNCaLRtejGmNfz60j6vJY3SRV347F4PB5hmFanTxFTGScqN4pKjRvSp2l1vKUZ7pRsr781zwcjybMs6yLIMNisRl9PJaE6GL9nSp1446qqFfEy9nVnUl7LkdVrm5bvmUJJe60/nb9nn/grp+zp8H/AAN+xY9z4R/a98L+K/2VfDEPgjX/AIN/Bz4oeBfCH7L/AMV/OTWV134seOvDVxpkuseLviD4gvdcvdfv9JvrDSIDrBSQ+LpZEnu7znw+a4WhDAy5MR7XBwjGrSpVoU8PVk1GXtJOfLF1JOLbVm/eetlc7cy4UzDFTzyFOtldSGbVI1KWJxlDFVMywlNOFsLh63vRpQpezjHngrOEOSMFCTPmPw9/wUf+F3h34UfDr4bQfDrx5cS+Cv8Agq3pH/BQO71OfUNBVdQ8B6UL62XwHFGt07L4vmsZbTdeSMujees5+0YCs3PHMaSo0aPLPmo5l9flazi6bcZRpprTnkorZuNm7N8vvem+G8XVxeNxEa9FrE8Of2LDljiH/tMo4fmrP9z/AAo+xk+a13zLRXuux1X/AIK76/4p8T/8FGB431b4++M/hl+118Nvil4G+CPw18S/Em+13wx8FZ/HepXVzpNz/wAI5q+uXfh/S7LRdPnTSvK8I2ULpZGS2tlW2by6v+1k3md3iqlPGc/sqTn7RYdyd7uDUVG2i5U/dt8T64rhJQpcO+whl1PEZTjKNbH4mnD2dTFRpU1TbU+VTlKTTkpz6vWPV8r8Zv20/wBij9sn4R/DfWP2s/hf+0rof7WXwR+B1p8FfCnjT4CeKfh2Phl8W7Dwpb3k3gHUfinp/wARLfUNX8Jyabq19f3GtP4G0q9vtTGta3K19LbL4Z0jwzNfHYHF0acsXh8V9YoUfYxqUa8PZ1FG6hGorqcbysrezk77u2pvgslzvJcVioZVjcA8rxmMeNqUsbh6tXEUpzqXrKi4wkqk5Qvye/BSvGPuyu39L/Dv/gsL8BPhnafsl/EfS/h9+1Pqfxm/ZU/ZZ8Kfs52nw8s/ix4T8G/s0fEqbRfBWo+GL7xB4/0Kz0XxB4r1m3j1PWJtd0q1X7KWudC8MNcxwz6b57dVPN6FD6pNUcW6mFwlPDRpqrThSqNxUbzipOd9dF7N+8lK9keVW4Qx9eOZ4R4jKIYbNMxlj54iWFqzzXD89VVVSw05xpRpOSSTp+0ScpO0m5a+G/DX/grxqnwp8AfsA/Drwt4c8Ww+Cf2drz476X+1D8M31K0X4TftDfD745+O01nUPDDeAYtQTQNV/wCEc8Jar4t0/wAMR+NNPutP0LXtRtbuyt3svtsM+VPN3Sp4GEKdXkw/t4YqlUV6VeNdqEoqN9fZ2b1v72tlbXsxPB8cVWz6tVq0vbY/6tLLcRH208Xl9bDQ5IzrTjRdpTaXtnCpfl509TD8B/tufsVeI/hB8bf2Nvjz8I/j1ov7I3iH9pXWv2lf2fNU+Cmr+Bp/jJ8GNSv7W40iz8AXdh48u5fCniXw/beHLy90VNavdXuNVhivtTmltr65vrC58P5rGYGdCvgq9Ku8I8T7fDewVqlBL7LinZxlrZ3Vk/hbOipkmdUsfgM5wWJwFTN6eXwwGYrG08S8HjZU5J+3pzjSjJuahG6STbjfnSdj1nwb/wAFffhr4V/ag+FnjO1+EXj6x/Zj/Zx/ZR8T/sqfAn4bwa/4d1Dx7/Z2uaVpmiXXxG8c6xJBpejSeKvFFnplpN4istK8zT7R9N0uGye9uV1HVr/SObUaeJoShRq/V8PhamGowi+ea9ompSm7R5bJq697bucVXhHF1cqr0ZYyhUzPG5xQzTG1JQdOhF03VvQowajJqHteZVJe83vfRR+dP+CPGnfCrQv2ifij+0d8WdM1/X9M/Yu/Zv8AiL+1b4Y8LaFe6XYjxL428A654M8N+HdM1GXVNOvx5UV341Op6Q9rLp8tr4o0/QL+4ubnTbW/0vUOTJ1RhiK9eq/aRwWFliKag0pSnT5Kas3pTqbSV3JRdrvqejxjPFVcDhsswlSnD+2syo5dWqyjKXJTnTqVJuMoNT5N41VFc1Sm7LlaSf1f4P8Aj5+yh8b/ANiL9qv4T+DNM/ap8G6/8AvHGt/8FLNA+JnxF+Jvwn8V+JPEf7Ql6/hD4EeHNK1yXQfhHoFjP4WvfFPxD0XxHqdjBpNprV3qEV2IfE1rFcR2y+hTxGGxOCxkaMMVTnhpPMITrVIVYe1UqUEm4SafRuPMnZPZSTPGq4HNcDnuT4rGVcvq0sfTjw3PD4HB4mnTjlns69erFQqKrzVFRpxg5fDJqM5R3Tz/ANoL/gqV+zb+1X4f1T4l/EXWf+Cjfwd/aD1XwFa+H9a+GH7PH7QHh/Sv2T/Evi3SdCOj2viWfTPFl1qPinwvpWumKzHiLw54d8PGN7KF997qfiK71bxRq2WIzHCYlupNZlHESpqNSNHFRpUJSjDl54wlJNxb3Si7rS9zqy7hrNcrUMLQlw7i8DSqyqQxGYZbKeYU6M6nPyOfsYtyjdqnzSfJpZ2SUfpn4v8Aj/8AZA+D37IX/BGP4oftS+Ef2gfGXiz4bfB3xF8RPgx4Z+Emo/Da18D+KNe8MeLvhx4j/wCEb+MSeOLKbWYfCmqXVr4cia98JTT3yaXLrVrJpk7z2s0W1WeFpYXJKmJpVqrhheaCpSpw2n7yk6k47+600pWV/I8rBYfN8ZmfGGFyuvl1CnicXChiqmNp151Kaq4etCFSh7FpNQvL2kJuPM+SzVmfnVf/APBVXUrm3/bT+L+j+F/E3gz9sv8Aa7+I3hu2sPjh4Z1iytbr4K/s8+HU0WKL4a/DfxDALHxTpXiG90jRrLwhqviGwi0x9S0PStE1Jp7fW9Lsprbj/tb3cbWVOtDGYyUZ86XLHDYaMFC0Zatc1k3ZK9kntr9BHhhxlkeDq1aVXJ8owdRywU4VZrG5jPmvWxVCKnH2d5tqjOUr2lFTSbZ6z+1B/wAFc/h/+1bdftx+DPil8NPiT4q+Cvx70P4b+Jf2ZPDviLxBoepeIf2Yvjh8NvAWjeG08ReFpryTUdP8P+E/HfiCyvb/AMfWfhJrK/1PRb3VdOghW48V+Jrm76K+b0cU8bCtTqzp4iEJYWDSjUw1SlSUHbV/xWou6cfhs77nDlvCGJyt5JXwuKw0cXgqteOZTowxMKWZYCrVVR0W/Yt1cRB2cZSTjJpXUbRa9+0r/gtB+zLpWu+HPHem+B/2yPD0z/s6XvwD1L9m3w98UfAFn+yJ8MLdPBMXhXTta+Fvw+Wwj1HWr15rSC4l1HWpvCl/psdzcGH+0Y4bexOks6w/P7X2OKpWw88L9X9vh4UKMpRsuWCq2m299KZyT4MzWpRlh5YnKKsXmsce8wq4fFPNsVaq6nJOvNVZRpxTs4JyUtW9dF498D/+CsvwX+GPwI/Yw8Eaiv7beg+NP2PotQvm8K/BH40eFfhl8FPjrqNz4+i8dxaD8YtNn07xDqviDwdK1pH4fvbT+y1uW0LVvElpHG/9pK0WFHNMPToYWE4Yp1MHGUJRpYuhToVHKXNy1Fzuya+z72uutjsxfCuYYjHZ5Upf2DUp5xOLhWxeExNbE4G1B05TwSUKThKN3NLnS54wl9k8S/4ey6p4e/Zm/ai+E/wp+GNv8MviZ+0l+2L8Vf2iNP8AGej3GnTaf8F/APxX8FWPg/W/Cfw0uY7Sw1DS/HJ0Ndb8Er4ys9O0wWPgvxLrr6JDpet3VlPpY81bw2Lo0IulWxWJrYiNS0Z06EK1P2coQmrKU4rRNcqabaOuHCMZ5pleJxWLli8Ll2U4bAzpzdf2mNrYWo60a2IVVJfVJ1LVOWVSq1VjSlLmSZ8t/t7ftXeFf2ufH/wX8W+EfCuv+ErL4YfsyfCP4E6hZ+IbnTrm41LWPhumuwXmt2TabJLFFpmoxapbNaQzsLqMxSrKoGwnhx+Lji6tOUac6ap0adJqo7tunFRupWXOnZvmsummunq8P5XXyjCYuhXq0q0sTmOJxynS9o1FV2v3c3OnGPtI2u+WUk7u2iu839gpGb45XTrbXVxs8D6181tDBKLUS6toMH2i4aU7oLb995Es0STOTOkTQvBJOp/NvEKmq2Q0abcEpY+N3NXS5YVpaarX3bJ9L312PrcrdsV/3Dl/7afuvH4X8RPqLf2fpmladqmkTXtjpusW6w6TBbs9hptjcW9rrd9fXtraXv27VDq01nHBbavJOqQ/2lBBcPLpX4FzUqbUeab5uSfxTqRVlzWUYQbl2ukrbtaM+mVnutO39L9DlPEMt7NrS32pamXmu4r54LrR59B8Q6c0F/dM1vczW6aAbnw1BNdyafLGp1YWTa20tnHpZ0uCCORKMHCq1GF+aMlUlGrCbXOm3GMpqMuVXWtNXSdujKioyklay10+X9M8wmWw8MpcJeJbvBAf7QvFit7WGHUpr0Tabd/6RCmoQw6haz/aLG70+5sJE09LmS6kFw8S3Vt3qpUn7rvUm4/u5Jaq8dJcvX3bO3NtsZzoxVRuK5Xpzdb+6l0ttp0ex4h4ottAvrjWFslN9J9sjbRdWQ2UVpplhOqRlYrW2/0SGaCTTGguCkjEx3kaxxLJHDNb+ph5yw7S5E+aEY1KdRNKrU5UlOSjJNXeqSel1r3idOMocsr+78LTs029107/AH/fPa+HotRiOp3l9HrNtPYSRRNq8VjGXN7aWBtSm+ygtf8AQbiO3vkmjFn5D/aW33csojsZniqkKnKuTDzuvcp89oN/Gk5Sk7y097S3YzjRgo3d5NO/vavva/b8tT2yx0/U7EafDp9rJcCefUftEl22i3E1vcavZ3WmXVgDq+jbWcGwtpL6K9kFytuR5tnJDdwzWPC6u8XKMYwvDkUdXHdtyvvK7V/mPkg5K0Utl3679DkNS0rVrebRn1lriz09Zo9Eumt7Sz1JrFBqd1efbJpQlmkt1ZiOW2tmt4POmsbfTyZraBraF3TlTneNN2bva9RxvK2i5YpSd3ZXU4t7Xi0mbqNk13+XT5nE+Ifh94E8dQzReMfAmk6rq0kVjNDexotjqkVlsaFjJqPh2S11eJI7iBpzJcS3OnRym5soI/7Pe3js/UwWc5plc1UwmPrxp2/hTl7bDSns70a3tJK6Si+SrFNRVuV3b48RluDxcHGrhaUrvWrGPJUSttzK78727XPn/wARfsLjV/tMvwx8WJHeR3ttbnQvF4KWq2k821tUPiOztYWs4BE4lh0ufRr668u3uVOqXM4gjm+vwPiHGDhDNcJBXXvYjByjG7Wj/wBmrVLu/TlrWWt7s+YxfCklz1MFXbi3pSr35Y+Sqcz9fg1Pjfx38IfiT8Ni7+MPCOq6Zp63dzYxa4kJvfD11c2l3c2MkVtrll9o0ySRri0nEcBuEuHjTzRCEINfdZfneV5rFPAYunXnyOpKjJ+wrQjGyu4V/Z33ekXK1tbXV/mcVgMZgpOOJw9SmlvO16en97R9unU84r1TkP02/wCCVqiT45/EODbKz3HwW1uGJopWhaN28c/D8796jIwobGWUZOc5Arkxb92K/m5v0/zN8PpJvtb9f8j+in4c/DTS9D0yfU7m02a3qqyG7uS1tM4tRKQixukYdUKgF1ZpGLnluEKZ0aV481/K1v1v+BtiMU6k7U37itbr73Ut6j4Y08yTnyViaEH5ygGZdql2aNlXGFGRhRhG2nDbjUunq9er6f8ABM41ZrW6enb/AIJ5vrGjiHe8YWOOFmKosb7SgjMZUiMoDklWVEKljhhkCsXo2uzaN4y673X56n5l/wDBRG6uJ/hL4T+HmlMbJvHfi6e81Myyzw/afD/hCwivZUuPICIbWTU9U0idhKcZsZJseZDui9LKpRhXlWlvSXueUpWtL5JNWt13Rz5hTnXw8acHFKq3z8zsuSN043s/idntpZ+p8M+C/wBkybxp8NvBNreSvoOiWHiHUfEus3ASSb7db39vbzqsO+KDbdfZ7K1ihMpuI5IpYzGDIojk66mZulXxFSKc5SgqUdeVQSer2le99tLdxRyWFXBYWlO0fZ1XiK1o86qRmrKO8bXtbmd+9rnMfEvwdaab4/03w9Z2TJ4esIZ9TMzIJ7azs7KKOJLmC4Je+SOW9S2RRFcJbxz3SzPZieRVZ4Ou5UJVHL95zuO3d82/+HT5XDGYeKxVClGk/YRipbe5HlTtG99btLWy1drdT6V/Yd/ZR+HXx08f+OfB3jZLt7Sz8G6ld2NxpEv2DUtI1db3w9BY65ZagYHhup7Yq6i01GK6tLgrOl7ptxa3DqCviq1P2Uk1Z35otXUviXfdbrez2MJYWhCNSSjZynb3XytX97R66a2a6q+x+qP7I37NF/8AsUan8aoPFnjfwxq3gbV7fRPENjeWem3Wm60+n6ONYN14k8VWsbTWWlSWsOoXtrcGxkvbW9itRqUs1nFbLZRceKxKxPLa6nGDjNOXM0nLmu3ZdHorWW1+o6VNexdKMKak5zinCCjKTlTlyqbu72cuvbofkBrv/BM/9qj9pv41+OP2kPGVj4Q8FeHvHHiHWfG10/jTxYl5dQW8N3cCw0nRrLw3Z+JpZtK02ztbTT9Nlu5dLW80yCCdVmWSGEe5RzejQwdPDYeMlU5OSTSXLeWl27XXmrX8+p4NbKqlXMp4jFTiofG09ZQlTikqdtpcyStL3bbcp+A/jHWLPU/El7erAkKTtmGCAzRoY0dkgVvNR3WVkjjDgDaxUFiJmdl+swkOWhTblflSbaVr6KTe+m9uux8Xja1OeJq6W5pNKHldxte1ulj1xdBn8DfCx9X1C2EWueO2t7q0je2aS5ttIh3T2k0rzRCSE3iyRXAdP3U9k8KkttZDxOt9bzD2dN/u8N7snfepdt6aWai49WerHDvL8pnVnD2dbGtTprmvelG17u3VqfRW+Z83xwvPFIkjQBGdZAskcRlEo3bDHNKpmjjODG8SmNCSWZOufZ2SXRK33dT5dczsnK7bau9FrJvz2vr951L6XPb6ZJeNPAsl2nlxiFxEYSFC7n8woHYD5XMbyE5UpgBlHPKrGU+Va2W//AsdsaLpwu5RblraLvbpq9PyOWDjzpYjLOZoo2WOYOSJkZHWRSwC4hZWkcxncgyUaNeWXoWsVLvfT0t/mcP2pR7W173v/kSGBLT7PdSxs8M8LyKJgWaHaQjYKgF9/wA7IyMeA25g2/MKUnKSi+Xltrve9/u289zVKKjGUo83Ne2vLy231s73v5Wt5mcoN3NNOT5bNhmJkYN5CO2AcKfNCnIcSuzklSm8ruGl/djH+W+ve9v63Mr3lKXd3/M2k04taq0boxlbi3kdk3SgBUXO1VUzNk4c4+TDSK5UDPnSlZ6RW8t7fL/gm8aLlFOLvKT0jb9b/oYc1rKLvy7iFI5YTteNWZWA3EhUXLbHxzlACpwx2k86xkrStqpRaT8pLR/drY5pxlGfLKNt03fZvpa343/4H6javLqnjD4f+BBC93FY3mg6bc27tNJbrL5sKx6kx3Qqf3Nyk0Lsih2wjRYG1T8UoU8Pi8YpP3/bNPS2jlJxfX4kuby2u9z9TlKrjcDgORWjUo03a99FGPNHZaRk+Xzvey2fReE/C1zbS2iRQfZHilXFvhY7RJ4JcCUy52ztHI6SRz7iyoDMctGQcq84qM5N2Tbs997tfkdGGwsuazjblnov5Wm1p3stPM9nvPhbc+JoXu7uezvJZrfe9tERM1yu7zLhkkJjUOs8ikIBIzsrNhdokbzIYxUrqLs+a/N89Va3Xbf8T16uXuuve5JSa1V/evazdraPurv1OWvP2dk0q4j0yK6sg01okkghDOXk82T/AEZ2mtCjOJF2Hy0njJ2SvMQcQ9Ucxc1KT3VvO/5WOL+w4xnCK5G5X5oXd3ZN7PTRWfXY7TRPgjLDDEJIjKWACrHbvEsWC7q25I41IZkAZmlbdgFVTdsXnq4/4ui0Xmr2/r/gnXSyqNP3eWKf3tdfnf5fM+rfhn4KS2to7YWipJHBbQXEqjakqqs+5eY03ugbfvlDybZwozk15FerKbWt4tv56dfM9mhTjRilyq6/4P5o+wfCvgqExwlkdHXYBgZwCfvNu3hCQRtxtOxtzj5yBgaTkknJ6Jb9f6/q59E+HvCscBhbdtBYKsRVygA29d43Y3BmcLgOSCeu5n3OSrVjOLS1Vnrfr6W/U9fGl40i+eMxmYafexRxLbrc+ZKbZ0jRoirRSReYQZI5E8srkOyrvIxxK/2TEyuklQrN32sqcm2/l5HPSdqtL/r5B/8AkyPzxk0zWdOk1K+1Cwln1SXWNInnvrjTRbBooPsgkl0y2mv2+z2dtGbxo7O7t7tpJ59Osbm01a1smhvP55UqcqcVTUfZxoty5Zcyim521sruUt9rXW5+xKer03m+vd+nT+mYU513+0obO61m7a5sbqzInTTmRGa7VrAOxaLUrOWOFJBJG0VnYPbpCbl5Yo9QvjqPrZbCnPF4Sola+Kw3omp0189NenbsYY92wWMb0j9VxGvn7KXz7devkfzb6h/yEL//AK/br/0fJX9Qy+Op/jl+h+ew/hw/wU//AEzSKlIoKACgDufhl8NvGnxi+Ingj4U/DnRJvEfjv4ieKNG8H+E9Ehmt7U6hrmvXsVhYQy3l5LBY2FoJplkvdRv7i2sNOs0nvr65t7S3mmTSjSqV6tOhSjzVas1CEW7Jt3ers7JJN3t0OfFYmhg8PWxWJqKlQoUqlarUltGFKEqk2/Pli7LrK0etzr/2h/hb4b+CPxl8b/CXwx8TdF+L9r4BvrTw3rPjzw1pOoaT4Z1Hxnp2mWUPj3TPDP8Aajm81nw74Z8aDXvDOieLDFaW3jLTdItvFNhY2Vhq9tbR3iKMaNWdONRVVC0XOKtF1NVUjHV3UGrKWnNvaOxll2Kq43BUcVXwzwc67lOGGlUVWpHDu0qFWq1Cn7OpVhJSlR5W6TvFzk1c8XrA7Tufhh4A1T4rfEr4ffC/Q9R0LSNa+I3jbwt4F0nVvFGpDR/Demal4s1yx0Gx1DX9VMVwdO0azub+O41O8W3uJLezjmljt55FWJ7pwdWpTpxaTqThBOTslzSSu35Xv57aHPisTDB4aviqkas6eHo1K04UYe0qyjTi5NU6aa5pNLRXR1P7QXwX1z9nX40/Ef4IeJfEXg/xZr/w08SXXhjV/EHgLV5dd8J6jfWkcMk7aTqVxZ6fcyC3ab7JfW93Y2d5p+pW95p15bw3VrKgvEUZYetUoSlCcqcuVypy5oPRPR/OzXSV1d2uZ5fjYZjg8PjadOtRp4mn7SFPEQ9nWjFtpe0hd8rdrpXejTvqeO1idgUAFABQAUAFABQAUAFAFvT9Q1DSdQsNW0m/vNL1TS7y21HTNT065nstQ07ULKeO5sr6xvLaSK4tLy0uYo7i2uYJI5oJo0lidXVWAm004ylGSd1KLtKL7p9GJqMoyjOMZxnGUJQkrxlGStJSXVNGj4l8UeJ/GmuX/ifxl4j17xd4l1VoX1TxD4n1fUNe13UntraGyt3v9W1W5u7+8aCztre0ha4uJDFbW8EEZWKJEVylOcuecnOTXvTn71SVtI3n2S0tbV2d1axFOjSoQhSoUoUaVOLjCnTjywV3du3dvVmHSNAoAKACmld22DRbuy77jxHK0ghSKVpiSohWNzKWAJYeWFL5UAkjbwAScAUOLvyrV/d0v5kylGKcnOMYq3vTfJHV21etrvRd20uozkZBBBBIIIIIIOCCDg5B4x1zRZ3s9H9/+RWm7dl3/L7z6j/Zy/ZH+JX7Stt8RPEHh/xB8M/hr8OfhFbeHZ/ih8W/jV42tfh/8OPA83jHUbrR/CGm6vq0tpqeqXGr+J9WsrvT9H0vR9F1S8nuLd1kihUozdOHwdbE+1cHSjSocqqVatT2cYuaulqndvpqeXmGb4XLqmGozhicTiMbKpHC4XCUlWxNf2MYzryhTc4R5KNOSlKbmlf3dNz3Hwt/wTt8YJ+1HB+yP8Yfid4D+EXxG+IHw+0/xT+zt4wlu08ZfB344+IPFs2nTfCzS9I+IOhXSw6X4V+KNidasvDPjBNO1WceLLTTPCs3ht9V1QQW+8MuksUsLXqwozqUnUw8lapCtJ3VOF+aHKpyXLze9y3vZ7HBU4ioyyt5vgcNWxuGoYh0swpJTo4vAU6U2sTOth5Up81WhTXtXRjNQmmkq61kvhnxR4e8bfDDxZ4y8AeKLHWfB3i7wzq2t+BvHHhy5eawv7HU9F1RrHXPDusQxSKJVtNU04xXNrIZbdri1R8PsRq4Je0pyqUpXhKnOUJxafxJK9npdNNWdj3KdTD4ulSr0nTr0J8tbD1XHmjKEkpUq0NfdlKDjLd8krxu+W75eK6uoI7qG3urm3hvoEtr6GCeWKK9t47iG7S3u40ZVuIUura3uVimDos8EMwUSRoypSkk0nZPdW3/ABRq4xk4ScYOVNuUG43cXJcrad+2i7XfcgPII9aRX9f1e51Gu+N/GvinS/Deh+J/GPinxJovgyxl0zwfo+veINW1fS/Cmmzi3WfT/DWn6heXNpoVjMtnaCW00uK1gkFrbh4yIIttyqVJqKnOclC6hGTvGCdrqCt7qdlffZGNLD0KMqk6VGjSnWadWdOlTpzquN+V1ZQjH2jjzSs2tLvuzmKg2CgAoAKACgAoA+6/+Cd9zFafH69uJrqG1ji+HniPcLi5S0hufM1PQIFtGmlDwnzHlV9k8U8WY1Z7ecKY2+C8Reb/AFfjyr3p42jFf3XFVFzee+2nqejlavi1/wBe5P8AGJ+1v/CV+HYbfTrmSa68QR6ZY6xpumaHZ6Emk2N0sF4I76+ukFy1lqk8V5FBpF3c/wBk6hNb2tjbOdEtI9Mmd/wyVOTqqPLy80oxlOXvNR92yhtyrm1au73asfUxUpOVoP3tV8rfLp5HLvqMNvp1tdXT30M2o6Xpj21roqaVpepprmqajNY6mYcaRb6bbWV7p0sWrvqt3NFbR30sF1a/aHnhldTX7yVO0W+Z0256R9mqXMpPf/l7trul89oKcUlKDS737t9Pn3PLNS0VbINN4csrjUobjU7yCCKSGLTYE8RxT3EkNneaRqI0rVLoGK602C61CBlsICdYtg0Wo32k3dr00a8Jw5ak4xlGNruXMnBLkUua0dnaCVuyuHI+ZyUrP0vbSz6mb4Z8Az26raz6ZFZeZf3929rNeEhbaeSyl/s+3tbuS0NhAL+9h0zTNUupb0Ne2l/DeXQa4t7cb1sVz+y/eXUYqMG17P4Y8t5u8rxdtFppZmTpqEW072u7Wtq3fu+53Fvo2lefZW1s9lYPf6elkG1exdZpRc2MkiXf9nSxJKjW9zb6dcXsUjLFbrNem4V4Le9SDg9tJ+9zRkozv7runa3u3720697GkY+5buvub/yO1ubOeZL7S5dPivDDMb6+jv5NiyXMkesx3KIll59lA88NxJLc211jUtQdr1Vt5/PAjw9o1NVE+VqSlFr3nGSaak1paKdnzX6MXsv71/l/wTK1Pw/PdTadYaosxubK2vUnMJMt75ZmitIopL7TjFbzvAiS6QJ1BIi0+Ei0GLqQX7fkvOLTjJ8rW6u/ib773tpppfqXCEUuVbN6/Oy8uhymjeHLz7XPbX1xdtPKrJc6rDphEM0KzvNBPJb+W8tnfxSyWNlNhNCWWZrmUQ+Qq21vtiK8HGLpwtGXK1Fzuk9ItL3VaLfvWtpdq73FCnKlHllP2krt83Ly6N6K15bKyvfU9B06xttMu9Nn1aG6A1GWOCG8vL1PK1BLZNIhe8gh0cM2mY1C5uRcR31o1tbxSzyXN26i7hn45ylPmVPlV3eahGyi+ieur89LbGqje+th7TzatqWr2dxJfT2lv4l06GaykktX8OzRavLrwtIr1rmXVII9VeRGhNy+kadp1heObifT1byom0hz0qdOr8MlCpODjKoqkZQ5EnDknC++t720878/souM4yUZc0XFOUb8t+q18tuuh8WfFb9mT4SeKAZtHt9P8D67LcXDD+zWnsheXMtxlrI2UpOh/Z7PdctNqIt9I2wWrBjNculsPs8o4wzvA8tHEVauOw+l44n97KNr3tXt9Zjfr+/1stVY8nHcN5ZiuaUaX1apP7WG/dx8rwu721t7ytd7nrH/AATa+AHiL4e/HX4harq0yXekRfDXXPDZ32lxa39vrp8X+Cbr7JNCTJp86xwWV4Xn0/VbvbsQyJb/AGiHd+kZXxFh86c6cKM6FelTdZ05VIVYyp80YqUakLX3bacVay3vp8TmWTV8pUKjnGvQrS5Y1EvZyTja/NDmqKPxae+7n776C4n0iKKAs8tnGYpdxclSkgHG4FghB4Jzu2sB1Un3U+Rvr07dfmeHU+Lm+RjX9hqFzI0jmPIZysiMEZl+YFcoASrAngF8EZIUkmpbu799SlsjhNY0Z5obkb4wJm3FCrMSDgAEZiyp+XkgZCkqSBxEo3W/U2hK+ltl/kfnT+0d4FXxt8TYNNuoJJLDSbHTPBdj5TNFBbRTyP4q8carHgj949oINKuLhCsofT7eAOGEpqI1Z02lF+6p81u7s1f8X3PSo0IezlKXvSnFJPblUvet1vbbp30M2DS7qLQ9UgmsZILKW6l1CBI0eGGysnj822tkDP5Mci2sMbyQqCzSSljGm7aud2229W3dnUnytWWytY+Z/wDhGdP1jUvH2qztaTXt/b6X4c0+RXFy0dnFbPf6hsYn9yl2zaexiiDkvaRyLIiq610e0kqdGP2YylO3dvmVvK1r31v26keyhUqTqNWk4KD63indLp11Nr4K/ELxh+zn4s1vxF4O0nR9V1nxHoFxpl5/bVpe3em2cctxa6gLyD+y7ixMl4DbpAwu5Y4p1KQtIwVgdPaKry3XJvre/T5f0zlnhIX9n8SlJztt7yg9ev2Vb8fI/TX9mHxP8U/2i/APxX1r4j3lla2PiK4fwloaDQtPtJYLYW1+NasJrSaC5t300W+p2katfWV211uv5JjKphjMu6doyd7pKUdHra9u29vvOKrGGHnR5aau+ZyTfMnaTSVrL1Tv958rfBb/AIKa/C/RvCniL4C/H7TIPhD4v8EaV4r8F6Z4iV7vUvCOsXXhxNU05dHvHit2vtB12zktZNNjNzHNpWrT26SR3unXF1bWLeg8trJU50earGTg31lHVNuX91dzyauNourW9o4Yf3ppN6Qbs1o3a77qyP4+tS5u1nmEl5NHdCW6lkcyEiGSWSTe5WaUcPu8xnQrLvXaVQE/odJ8tJQWvupRff3YpO2vXpd+p+ZVvZyqOpK82qrjK65Le+3ZO7urNO9le9raXfoXxj+JMvxEn0qRprj7LYafBaafaebFD9gsLELBbWHl2drDCrW9ui/v4o1V4VjR2UAJXJluCWEjNX3nNtctrt2fNu7bqNv7t762XbnOYvH/AFe05clKEYqClpFpNcr0962jb0unbS1zyDRNObUNSFnC4m3SB/MZ8yqpeMSOAsSYwCzM3JRF53KC1ejUnGEG29XdW+R5FGm6tRQXRc0r7KK3v8r/ACNzWZERTbtNaC3tzJEqo4cAh3IzKX+csv7zBCscxhScBRnTXNFS220+R0V58q9k1FpLRxldJXvtZf112MfTbC0ub4LCuFhUSCQSMHbywrHKnzY1DscNvDoiFFkG5+NKspRpys9Huu9k7X8jnoRpSmuVXsm9bfLb7zS1m50eKWJoLYMgjZI2Zix3LA4Zl37lCCQQv5TQkTxbvLnhBBeKSmub952+z6+ZrXnRUlFq9r9bdjnI3m1C4jlZLaFSpysFrDbI6RnhfKtVSHzGMoOZAGkWNW+dlUtslbrJ/wCJ3+7TTzMHzVKsXGEVvdRXL23et9vl8zeuprZkEKRlAOSytJC8booAX73ljaxky21ZGV/v4LLWcN2a1nGySknrr5GfFbpcKscsu2WTzCjokjynDoNp4bKq7MmNu/LKpb5oxVylbzMoR55KN7X67n7b/AbwMviL4A/Cm7ZBcTQ6VqlizyJG+y3g1vULUNK4juihSEbST+5WGVgEG0A/nWZV/ZZnjrPlTqQb13k4y8vX7j9nyXCxnkeWS+KUaEoX20Vesv0Wh7x4d+GcFrDCzaWrXUM1sIS/2iSK2zIiswdnAnXLkThZPLUBZHDAEHzKuJnJ8179Fr06Pb5ns0cLTVk1dp868pdEu9r/AD8j3TSPAg+zBYoLcSllWWaK1jjL5Y7gCCXRHKHaEkRxwUyud3LOpKd03pe9js5F317/APAPQ9N+Glo3kTmxiaclAk0waWWOLyiZFjYN9wBATmU/MCMOWYjO8tr6drE+7F7arre3Tt/w51Fr8ObQxtGkTK3mMwne3YFyzAscZbpgY2uFB2knbtyBze9e3y+X9fI7jR/AS2jj9ypQ7CSQgO4Nltz5C/xMeisigrjcQAClLdvRb/pe57j4Y0QRmJig8reuAQXUkqwUAdVZeMcZIIyetByVqialFappa39Hse2aJo8Nw8cUkbjhgpGVYFgCQBjJAGd2GLYIGCpNXCN9b9e3/BOJuy+TZ3DaNb22j6vMwlEEGmX7tIdyeSqW8hcgKk7O6AH7sMnOSqPwpnGL/Y8Wr/8AMNiPudKRNJ81ejZaupTVvPnX6v8AzPzrvFTVdXu0g1A62dMktodX02y1OwluPs90ZrmO8utryzTWkjTRS2K28cLNLE1vp9tKyzwwfzbFOEIVZRlT53G0pxtzJWVo907O0u7atpd/ssakYucW/eU5K1urf/BsYQ0CPTNQsLWaRItWtJx9kuVWOJruNpp2uLZbqCEyW0gY3TxJ5UltFJ5tkImc+TD6WAqOWNwbv+5+t4dNL3pc7rQs+W6021v3MMdP/YsXpvhcR1/6cz8j+XfUP+Qhf/8AX7df+j5K/quXx1P8cv0PgIfw4f4Kf/pmkVKRQUAFAH6xf8EY5p9G/bF1jx3o4E3jX4Yfs0/tPeP/AIc2IjSeTUvHGl/BzxNp2l2MNuys1xK9nq+pTCGMF3WFwQY/MU+rk2mMc1rOnhsXOmu81h6kf/SZSPlOMk55RCje1KvmWW0sR39gsVCrK3b36cNeh6N/wS3+DfwM+Ln7LH/BTQ/HG98B+A9P8NfDj4CXGj/HPxh8LJfiprHwW/tXxn41tNX17wtp2kaXf+MLS61SKKz02/XwnLYXd0BaTXs32TT90GuVUaFbCZoqvJC+Hw9sS6fPKlF9UlJPl1/mRxcTYnFYbMeF6mCp1cROtisS/wCz44h4eljZKlSqwo1ZxslG09XJNNx2XNp+kvw3+Afwb8P/APBUb9nD9n2L9n/4Hat+zTpn7BF/e/C/4laz8Kfhr470z9pC0b4a3Xil/wBp7xXBL4Z1CDX/ABfqXifSDaQWOs/2jqGj2Glq+nC2sPFMq33pQpU4ZjQoexpPDLBSlTlOMKyxDVFy9vKLXK3fWK3XLozw62PxdXhfMse8wzB5jUzyjDFUPruJoSwUvrMMPHLqUYz5o0XRlOca8nyTUeRwTtNeR6t8PPgv8Ufhv/wTU+K/hLQ/2XP2hNJX/gpT8Pfgh8Yvjb8Pv2XNH/ZePiS08Za94Z1aD4JeNvgbH4A8MeEPif4cu/DaS3d742OmLY6fGtn4astEN7qPjHWtVzqUqVWGW1Ixoy/4UVSrTjh1hlOm52jS9ipSV4tqXMmk7XcW7s3hWxmCr8SYKdfNcvk8hq47CYKvmTzLlnD26li6OOp1ZfV5805SVJRhJtc0pSUuR+ifsi6v8K73/grD+1D+xTrX7I/7HPij4Q2vxi/ao8Y6VqHir9nPwN4i8beHovCmmTHw14T8P6zqdrPpWheA9Hfw/atp3hjTNAtLW1k1LVGilV73dGsLODzXGYWWGwsqcHjqqc8PTlOMoKlGHLOSb6K973WisrHPmscTT4VyXN6eZ5xTxU6GU0aqpZnioUqixHtJ1akqalb27dRxlNNJq75btnif7Cdr8I/2hvgv/wAFA/24vF/gD9n34a/Gr4e6f8GfCHhHRPhd+yPofxZ8Afs/+FJv7PtfEPxd8Kfsu3WpXHhbWdf8XRaNePc+Jr+GceErzw54q8UMf+EfufEei6hngvZVqWPxlSOHjXpVKVOkqWEjVVCl7KKnOOGUoxbnO8pX6tytrdd/EMMXgMbw/kNKvmGKwOIhjMTUlXzSVHEYyo5yp+wq5jKDlBQcU4UWruPs1zWUUey/s4z/ALBf7UX7WEN54R8AeAvEVmP+Ccfxttfjn49179kzw14D+Hmp/FTwRrPguW1/aD8A/BRBrmi6R42j0+bUZNYk8FT6dctcb9O06W1l1K4D9OH+pVsZHlpO7y+u61WWE9inOCt7SnST5VLW+7fmcGZRzzKsonCtVq05Rz/A/UKSzT6xiKWGqwlGeExONp2qTpv3fYwqPkte0Eec/C/9nj9j3QP2Qv2OdR+Eviv4a/taW2rf8FpP2ffhn4s+LniH9mSL4YeItR8HeIPBljqXiL4GeJbLx5FrviXxf4ImFzZ69eW+oahceF9SPiJdNGlmbRZZDzU6GEhgcv8Aq84YqCzqjTlUlS5XJTptSpSjKUlKm09U3Z8zTtrftxWYZvUzbN/rlOvlU1wfmdenQo5nVxUVUjXxLp47ngqahieZcluW8VRpyu0z5h/bn/YG+Euu+JP+Cjfx9/Z2+K9vaxfsn/HRLD4n/AG++Blt8J/CngzRfHnj7U/C2kaZ8K/GWi+OvEXhjxLY6Ff2strZ6S3hjwNdXenWNxPb6RZTzaRp2pZY/L6DnmWKw00p4evL21J0I0IRjUqyjaE0+Wbve3u80tFdaHVw/n2Mp0+HcuzDC0LZlgp/VsbSx31vE1J4ek6sni6bpqdHmVlrO172V7n5+/s6/BP9kT4k+DdX1z9oD9t//hmnxfaeJ7vS9L8D/wDDNXxO+Mn9reGodL0i7tPFX/CTeCtXsNMsPtup3mraT/YdxC1/b/2L9vkkNvqVqiebh6OBqQbxOKdCfM0oLDSrXhaLUuZTja7cly26Xvrp9LmOMzjD1owy7JaeZUXSUpVp46nhnCq5TTpeznRqNpRjCXPez57W92789/aM+G/wB+GviPQtM/Z9/aUP7TPh7UNEe+1zxOfg540+DP8Awj2sC+uLdNCGi+Nr/UL7Vt9lHBqH9qWkiWq/afshj82B3bPEU8LTcVha7rxafNJ0HR5XfRWlKXNpr2Wx05fiMwr05zzHLoZdUjJclKGKhieeNruTlCnT5GnpZpvqfsT+3b8fPBv7L3wc/ZF+B/gD9jj9hrWLX49f8EyfgH498YfFDxj+zjoGofGjTfHXxO8LeLvCXiHxn4b8faLqXh+W08U266HZeI9K13VdO1rUIPFLXGrXc98XWGP2MfXjhqODowwmBlGvl9Kc51MJRlU5ptxupWS3hd6a3WzTv8jkOW1Mfjc3xuJzXOr4DibHYalhqOZ4ilhalPAYinNU61NXcqVRT5XFSTiknGVz9CfFg+H+nf8ABUr9mL9kHw1+xZ+yX4i/Z/8Ajz+zt4E8U/E3w5Zfsy/C+08RrH4p8KeJr7XPiGPG9l4aXXdAfwc3hq1uLeLTbvTtFaD7agsh4o1K212D0HZZlhcJDAYR4XEYSl7W2DpNNTgpVJOVlypKSSTunrsfMw9rPhvMM1q53mkcywOYVqWCjPNa9WMZQxOGqQp/VajcZc/tH7072cNFZ2PkT9m/9mH9nr9sj4b/ABR/ZM+Gvg74XTeKP2Mv+CjPhXXIPixY+HfBVl8QvjB+wp4t+LXirwPraan8SdIhh8R+Ov8AhC7LUdW8Ya7rGsGbQrTwxZeANP01jILFIeahQoYyjXwkFS5svzBTVW6vLBSqzqfFpzci5k2ttNLux7mZZlmGT4ujmuIniPZZ5w7XhPC1p1atHDZ5SwNSVJQhUcnTqzdKHs3o05NtS5Hf54+Ht78C/iH+0T/wUL/4KJQfAj4WT/s2/s0aDqFh8A/gp/wqzw3D8JPF3xI+IUsnwb/Z5sfEXwy0uwtfDuqaY9pZX/xO8f2NnCZotcRdZnuY5pEvG5YVKNXF47MVQj7DCpww9Nwkqc5y92CtGM3J395qyv06M7cQsVQy/h/hupmOJhj8xlBZnjZY2SxFDAwlLEYqUK85wdB+7GnT5Wm3aO3un6GaF+yz+zT8df8Agpl+xMnjn4RfCDwdoWv/APBLj4YftO/8Kc8GfDnwr4J+G/xc+PVxf+MNTl0bUvAHh+Lw9pviZIYr678X6j4aaRm1rQ/AFvofiB7vwpHqtrJ3LDUa+Z4CVejGNP8AsmhiJU403GE8SlVlyqHxOV5SahpJqLvseDLNsfg+Gs3qYfGY+rVjxNUwaxWJxk6uMo4OtKFPn9sqkpxfwUp4lRTj7Vyum2n85R+O/wBjz4u/ED9kf4QeItG8KfFz9orQv+Ci3wH8Pa7r9r+wX4R/ZT8MR/BTxZ4v0nwp4t+A/wAU/B+mT3+g+K7LTrsNJpFl4o0kazFa20umzb1GuTatjOphq88JGpH2ldY7DJv6gsJFUnVXtKUpXnKd58rtKV3Zt3auehHC5thKGbYqlPFYbK6uQYqapT4iq5rL65QpzxNDG4at7lSDm/3k0oqnJ3aUbwUfZZ/2Zf2IdA8Sf8FtJvh/43+GHxh8deFfgz+074gsfgpqH7Jb+D7T9lfWfCureMbG0Pwx8feJE1Lw7FJ4Tu78+H7K8+HWn+HFuxpum69pxgttNtVg0lhsDH+3nRqRq1YUMR+5lSaWGcFKKjCfPaUVdxj7qdl5HLTzHOZ0+DY4mjXw+HeKy9/XFmlStPOIPC4SMXi6SjF02lapyubcHLkbbuzyr49f8E+vgZ+1n4+/YV+Ffwv8b+G/2dv2h/ib/wAEyfg38XNK+Hnh39nLS7L4UfErxRD4f8ceKtc8U+O/ij4L8WaJc+GfFPiSWw1HT9V1XV/hjr4hstC06Z9f1XU9R03w2Jr4ChiquEhTl7HEzwFKUIxwsFSqONFSftMRFqUOaz9539G9Hrgc+zDJ6edVsRD+0MvocR4jDVK9fMpPG0VKc6MY0cJOM3WhazdpLTS63PyK/wCCYvjHR/CH7eH7Lv8AbXwx+G/xQh8Y/G74VfDmCx+Jul6vr2keFX8e/EXwv4ZvPHOg6PpuvaNpV9418P6TqGot4QufFdr4m8O6Lq91B4iXw3c+INI0DUtK8jK6kY5jh5OnGqqtWhT5aqbVOTnFScNtpX5W9JfErXVvreKKLrZBmEqWJxOHjRwOJxFqTjB1oLDzn7GqnFtQqxfJVirPkbhe17/tP4b8Tar4e+LH/BZqf9mHxr8OPAX/AAUFl/a88TL8OdZ8c698OfDPinUPgbB8VPEZ8e6N8KNd+Ks1r4UsdXuHjnufF6i7s7m40u10F/P+3QaJJb+vSvGWdPC1aNLMFirwnVkoS9hSnNyjTctruT5nrdXh1uvjq8aTw3B8s0oVa+QRyn/aKdGNeUKeZLDUng514YaE6yppTmqLSSVRJSaipM7Px9p/hbwZ/wAFTv8AglX8TPGnwt+B3jj40ftSfs//ALP+ufHKF7LSvEPhWx+M3iXXJbDXP2ivCMPw81rT/h/rfjbVWtdTh8M+JXtfFPgm2n0yLxh4atLnxFp2g+KdO2nGEM2yirOjSlWxNGjKq/iUaqnCPtKclprFS76u6ZjQjUxPDPFOEo4jGYfAZXmGP/s/35Kq8LHDQqLCVnUTn7FSaly+7LmiuayvA8lt77SPgnb/APBbH9pX4reBpv2h/gN4v/bs8cfs/eOP2Whff8I3o2va1H8b/EvivRvir4s+IFjpGr+KPAQ8CQa1NpvgPWPCkdjeT+MNZjM97BdafpFxb8qSp082r1KLxdGrilh54WT5ouarVJqtJJNqdNPlpvZLXZHbP/bJ8GZdhsS8txtPKY46hnLk26UfYQhHC06U5KjUjVlFTqOXS8eV7nwz/wAFcdC1nwD+03+zt8a/A3jrxpBpnxa/Zl/Z++N3wO8D65FpejeM/wBmrwiltPbeAPg/pNj4es9OtbDTPh7PoKyeGb+KxtdWur+XUW1+fX/FVnrfi/xFyZvFwxGGrRlPkrYXDzoUpayw8YzhQjR0t7kZNzUrK15K11d+twrVhVyrNcFUo0k8FjsbhcViaLnKjjq1ZValfFc05SXPUd+aMH7OzioxjZ33P+CxX7PXxD8Qft6ftx/Fv4Y/C7xFq3wk+Gut/B6++K3jXw7o1xP4T8JeL/HPwg+Guoa7/a1/Ehhjv7/xZqt/e6zHGZZdPu9QNxqYtIbiGR1m9GpPMMdVp05yhTlT9tOKvGE3Rp6N97Wv95fCOYYWnkWSYOviqNLFYililg8POUvaVqFDF4iMHC0ZR92nBQV3G8otWiXP+CUj+C/C/wCz1/wUr+MniL4G/Ar43+JPgn8HPhb438Cab8evhX4f+KXhnSdXHiXxfZX6x6frEUd9YQarYSf8TH+x9V0qa7/s2xe4mlSxiVayvljQzOs6OGrTw9ChOn9YoU6yjKdWUb3kuayUfhTtv11I4t9rVxnDWCji8ZhKWLzDE0azweIqUJTUsPDkvy+6+WUdbxbala6SPrL9jq4+D/7RP7P37cv7d3iL4Xfs2/BX4z+Abj4U/Drw/o/we/ZA0f4x/Dj4B+BkXTL3Vvi74Y/Zi1rXtU0m88U+MbhdQtNU8c61LqNv4dt/C2raxDBb6LH4ps7zuwns6tDG5hKGHp4mDhCn7PAUq31f3EniKVFcsud3cXJysopLoeRnVPE4DHZPklHEZhjMHiPr2MqPF5tPB1sbiLr2GGrZnGmpKnQa5oUYxXPz7ptM7n4HWv7Av7VP7QPxs17wt4U8Hw6HpX/BI74z3/xh+JGrfsoaB4P8DWHxk8E+LfAmjXv7Tfw0+BtodTtdM8X2+g6vqOp3cHgW/wBOvHvbCTTdHu7XUdRv7i42w6wGIxkpwpxjfL60sRUng1h17ShGLVZRg/eveV4t3jdWlq7446We5TlWDhVqYmEVxZl9TAUVmLq4j6moYtPLcVjY61aUZzUqcqkVKzaS3bxfBH7Hn7EHi79kn9grwZ4X8f8Agv44eC/iJ/wU70X4Y+O/2h4PgZdfAT4ieJvDd/8AD/xnrdx8HNT1jXZLrx/daTf6m+naTY3Z8QtZG41TTxpUEF9otq8GFPDYKeEy+nGr7alVzFKpiZU3TnPlhOcoSg5SenLZPm0vtpZ6V82zqOb5/ia1CrgsThuHI1sPl0MVLG0qdWGIw98TR0goyhT56qSWnLJSvo489+3p4y/Y88JaR+3R+zb4+0Xw3H4/0WeQ/sy+A/hv/wAE/fCvwE1n9nLU/BnieS802O0+M+lX8useOvh/8RtJh0628VeLNdtbrTvFFndP4j8Kz6Pp2p21hFWNqYNQx2DnSXMov6rGjl31anh3CcJ/xlNqSlywu2k7rRWvdZFhs3r18mzChiL0sTNwzOeKz/69LH06tKpJSeCqU1OhiKE6SnCKqTcG2p811b7I8f2Hw1tf+Ct3wY/Yx8MfsWfsmat+zb8cPgX4d8TfEHw7p/7M/wAOLLxJa2fiHwT4lv8AUPiFD4603QIPEHhi78MXPhvT7a0bR77StAgje6MWnDxpqNv4jj6pNf2tRwkMDhnhcTRpyqyWFjSlF1ac5Sn7SOl4qCUk0736Hk0Z1J8L4rOKmc5nHNcvx1aOFdTNsRUcrYiFqMcLOTjUhV52pqV/httofG37HXwg0D4KeKPhhN441D9k21/ZS+Nn7bfxB+CPwCtPiB+yl4V/aR+NP7T3h7R/jJafDTU7W8+IepeHpYvh54EW3gg0XSPEU3jCyitNVGp61B4K1q2Ytq/Fg4fV/ef1RYWrjauHof7DTxM8RTjJJ3mnD2cNWuaSlrFXvdHs5tXWYxqQjHNHm+FynB4vHyoZwspy7BVI4edWLp0ea2JrNuM3GFKDT5oKd1c5G6/Zn+FP7NX7Tn/BTb9snxz8HvAc37OP7Nfin4s/D79nX4Z/ELwZour/AAz8f/tG/Em6uNE8DeC9C8C6xZHQfEXhD4brrGo61qOkWunzReF9Mj0O+05YX0Ce606J0KGExWZ4x0KKw+Ddalg6U6UJU5VnTWkYSXLGKjVmuWK92MbbSsdEMzxma5Zwtk1LGYp5pmscNXx+Ip16lLFYfLqEva1K1fEpylTrYvnlS5pufM4ylLmdRJfI/wDwWk8JeBvCn7S3wal8A/Dj4efC3TfF/wCx/wDAjx3rHhn4Y+CvD/gHws/ifxXH4o1HW9Th8P8AhnT9N02O5up2SGS4MDXD29rawyTOlvGF5c7jFYqny0qdK+HouUaUOSLk4JtqK0ilqklstOh6/BVWrVyjF+2rV68qWcYyiqletUqycKcaUYL321dJavu7KyPjb9i3U5NG+NlvqsV5LYvY+Hb64S4gtoLqeN49U0YpJAk8E+2W3Yrdq0Qjkc2/2czwxTSuPzHj2PPkns3HmVTE0INbaONR+fZdD9CyWnGpjUpq6VKckvNONj9i7nXF0WG4X7LJcNZacbfVbwaLpmtxX11fPPe3eoRx3sckJu7mX7DPeSRm8NvqVpbTG9lkdrq5/EOWNSynKMbSUYpS9+Ki+XlatqnbXrZ9z7GUd3/XbubOn6FpT6xHPqNvD4piXTLFY9Wto7m3/c6rZQPdW09rbCCI3dmtpbyG0s75dOs7TS4xpcc2oW0F5cZVKkeWSilQ19+EVpKUZ8vNLveEVbs2ndpEHZ6Bp66RfabYNpkd7q7PqVzqT2l/pt3e2kepaPqFnc+GYI7zxfFrOjyGd9GlF1a2OokX+mM0FzdSMGixrKnUpSvOFvd9nT97nupLm+xy6vml8e3noRJSa5bNXe/921+b05/ct879DsrS30V9P1K28PaNa3t1rnhk3kdosaaadFurF7mOzvbU3t7Jcarb3lxaRrp+hXd1ePpKSkWH2LSItPgj5XZzpyqP3YtbW1UbWT/l2WtnfsQqdpXbsl8N/tNrVeVvmcW2l2V9aT2DxadBp2m6PBcx20ur2QgTWNZ0+2m0y0W1a5dJbdltZWmu7aV7extlF5c2UE8NwtttOrF3nHmlKcrOMYt/ulZS95ae5Fu+hsdBZaNpVrq0Woauomn1zw+bt4Xvdc1B/DWtXWnfYNRe70W28YaOv+i2Ecek29pp+pXMMd7dXrW9r9quJd8e0TvTUZOFGpywi/dfKlGXL13cpe8++2gmrpdLSv62NuHUvDdjqF1JcambXRtEutLNraPgapBOlgmn3Utq+oazqVrMs07+fc2qaxqd15tzaW86xTXOnxJhOM5KL9m/ax0c7qzV20uW2m/djOZvE0TztQmsLbV7vTLO1msJ3V3lgvNSj1WOXULuBvIkjvLrUb0pc3K/2tPd301rZRRos0NxFNUG1pL+Je8U9IyXbmu9W7pK3YpSsmu5meJp9LZTd3lzepqiaba215DaD+0rS5tjdxTaVfnRI7rR7LWtKvPJFmst3e2yW0MlzYxawtle3+snWlGTcIOlGpBVHUd73b1vBdrPRvX0QRjfqcHBd+Dl1M6XY6bqGrXup6fNdTXcPh6PwhHrENzDp2m6ha+I7zwoNNSS5kgmtrrT2v4kn0+xhiE93Ot3qS3vZJVpU3VdSmqVK0YqpJYhwi/hjCnX53T2alyyXPaN9Yolx5ZJbzne7ekfdtu3fl3+Zs6pdaIujaxfaP4LFve6K+hJa/2jcabcR+JhCb/+0b1hNfzX01vplxMi/abjUtJjnm1CchYUWT7PMVUqOlGeObjU5/aKCk/Z8k3BX54wT5+VtW6L5ifN9lOXfW3pv3Pe/wBjEm8+J/iOFZ/FY3/DnUZrzSPE17dX2labdWPiXwraJB4TxZrpdtpks0uov/Z8F3LLpvmwwWsMGmtaPN+gcC00sRmDk6FS2HUFOhSp0ea1WPxez33sk27K/c+Q4wdsPgFa98U9fSlL/M/VHwz4bEKz30i2wN0GhjUDBXblvMZQGwxYBPlOMnJAIO39P5eaTW1m/Pqfnjn7sdOi6+RJf6ZHtCCMqzMcqNqhiAFxnBUosb8KZFIGSCOBUdWiVK7taxxOrafa2pWW5CrHAslxciQR5xCvnOoyjbQgVgpAHBL5Y4zpzc0eW1uVX9bK36m6ntG3ZfgfCHi5UfXdY8QSJ/oOjeHb57t9iMsmv+I7iWSYRB42WSWRg3mBSUCTOkbRqGU8bd238/vZ69F+5Qg1Zym0vSCa5vnvb8TxTxbeahB4Ns4Yt0l1eQtd3LzA+cstwQhGyNUWSNEG6Py3AReGDFlyjqguac3too/+Ave/n+HmfGzQ3sNp4jhU/Zry91m+vYJ1txDCijTtMjMbMsFvNPDIZJmaYbbgzeYs8zq6sdIzV4Jq6jdPW17uT/Dm/AuzTkk9Wt+1lfueE6v4p8aeHriJmnOpRSGzgiedbkRy2UCCOSdp0jQFpEW4aQxzJIQkhT940bN3wo0p3T7bX17r7tH+CPOrVsRRfu+8rrZNaXu+r6tn1r8H/wDgphefB3RdJ8BXPw00W/8ADOjtcyLe2t1faJq1/Jqk0mo3Mk90xv7JHW6ubiK2eTTZrh45IzMzOk2bjgXy3jUvukuV9W1/N0X+Wh5uJr0Ks5ufPBvka99OLcFG65eVfy233V9tD8a/2wfHWg/GD4wfEH4i+D9EtvDmkeKvEVzrw8P6reR6xd6bcahFby6jIuoxWtkJmvdWa71B3tLRhaNcCAt5UZNx9LltN0adOErNxS8r6321t6anyWbqNebdJ6XTfW3fXr9x8dz6ZYLZzLb28srG4ZJAsiw5nnAZGcPHK6QJK23dI7hUDmQrwz+u6lRtNyTSskrfZ7b/AI+Z4cqNOnG0Ytubtva8mrXtbrp/mea3elpDdyja7z2sjRsNsEkDE8bFLo0D87CNzuGVwqhgpz3RqTUVytxVtvX7jzJUYqbTi1d7dlsdN4Wl0zw215O9n50l5DLEtxMgeSNJVEfkwRRoyoWDvFM8bQTmEsQDGrRnKsp1XFSqzUVZ8q2bT6976JrrY68K6WGdR+zhKdSKgpSupRV76b9dtNzlNdRpbuSZojHG0rOUUAbtzAovzpkoCChYQhdv7oJuI2b0lyxt26/8D/gnDinepzfzXdvnsWEs57O2DxQyW7XYfbxuDrMDGQnyq67cN8pdlIOAEO4GZTUpNLXl3+f/AAxUYcsU+Xl5unp/wGc6bK/e8S3kSTzQzBhIku9IwflRg2UVWK5YGMkYGCuQBteHJz8/yt5d72Obknz8nLaXVdu3Trr9x3On6DdxWs988WHVVCiCVEUuHKvKyBY22K5jMmPlwrhnR3G7mlWg5qF/md9LDThCU5xettLbWv8A5rpoQr4ekujPjEamYRxwzibzzkvvlWSO28l4VKASOssUjMwaODYHAcsTCPZ/P/gGdPCObd9ba2t/9sdjp/hOVg8c9u53RLG0zxyxRwgNuQLs+ZzIyoyhsEeSflkxIy89TERtdSSd/wDM9Glg57Om7ONk/mv07n76/sWeGbq7/Z/8HWDxwyrps2u2twzMqMrTa3qN2TvBVyBHOgLNnLYB2uc1+d5xPmzHES/m5PT3YuN9uu67beZ+sZAvZZPg4PVxhKHzjUk//b7fK/kfX8HgaG3BO1TEH2OdzON4DbEVRjdIh8xVJJVcxqVYV5lz2Ofy/E7HRPDFvBgBVAaVWfzM7yjBggcq7BQqEpIrAqDuDF1L5DOT3dj1vSvDqyNEAgKRjYHWP5ECb22o0ZOFT5lXAUAgZIyNwYTrON0ltbrp06WOxtfCO7ZJJE0bAEgRhd7J8oUkM3KnYpC4POAUOWwGDxM2rWivxOli8JQpCjKuEZ40dH+8AzKisAqZTd8pPAAJOQVVsVb3eb+t7GbqNvVXb+V+2h0ek6C1nGB5DBXlKrKIsqACdwdnIOVzh1VTw2UHJpxjtIzk7v17s9U0TT5lK4lBk8sbCDn7m0KpysbYBXd/rP4eARhBtFXa9UjKcrX06fodhfW5svDevSBYi6aRqzMHjV8stncPtYs8f8QLHMqHYWJK5OOfMI8uDxa3/wBlrv8A8pT/AMjOj72Jw62vVpLp1qI/Muz8LXpuLjX7icIt3Z6hbzLJ9suNPitPt94lnPdMt9BYXUE264mjFtDYTML23luz5kNuIP5q9raKpezjNOUZxb0kpOMUrPyaTWm5+zudpuNvttJ/9vPpZ+XXyOct7HT21bSX82KexNzCbbVpzcC3W2t72a/srVTAbQRmztpbvZbGVLqFJLiBpHlvN578vf8At2B7/W8Nddn7aGnn/VyMZK2Bxit/zC4j/wBMy/r7z+WXUP8AkIX/AP1+3X/o+Sv6xl8dT/HL9D4CHwQ/wU//AEzSKlIoKACgD6W/Y+/aZ8Tfse/tI/Cv9onwtplvr158PdcuJtV8N3c0dtbeKfCevaVqHhrxl4Ze7ltL+Owl13wvrGrabZ6qbG9bR7+4tdWitLmaxjhfpwWJlhMTSxEVf2cne9rcsouMrp7+63prfsebm2W082y/EZfUm6TrxTpVo/FSxFKSrUJq+lva04xnf/l3KdtbHSfFz4veGfht44+P/gf9i74lfEbSf2XfjzaeG5tU8I+JNOXQ9YuvDk1kvii0+GHjK3m1LxC2tSfCvXdf1nwlF4hg1aaPxDPpMmu2t1d2l/b3UzrV4wni6OCxFRYXERhzLkS92V5eyvJa8mkW07aaGGEwNTE4fLq+c4Oj/aOXzmqUo1JVYqUVGDxNOa5XT+scvPKlyuMbpRaSMbwr+2v+1h4Iv/hVqnhX47eOtG1H4H+FNc8DfCa+tr20kuvAng/xLFZQ634c0Ka5sp3h0m/h0+ygazlM0UMMCw2whiLIVTxuKpulKNeSdGDp0nZN04NW5Y33TWmvdmlTJMqqrFKpgqE442pGrjIOErYirB80JzkqialBpNcqV7WZP8Rf24f2u/i14j+H3iv4j/tCfErxbrPwp8UaZ43+HD6prz/2b4N8Y6NfW+paX4o0LQreKDQrPXrO9tbeePVV003reWsUkzw5jLqY7F1ZQnUxE5unNThdJKEl9qKWl31dk7X6jwuSZPhIYmlh8vwtKni6To4mMaLk8RSas6dSpKpzqL/uvz3OP8N/tQ/tCeEPjH4h/aD8M/FjxXo3xp8WSeIJvEnxGsrqBPEery+K1KeI5Lu5a2aJn1hWZbxlgVpAz8jc2YhisTTq1K9Oq41qjlzVbJy5JazVndNyd0/7vmkaVMqy6rg6WX1MHRq4LDypToYeXPThTdLlcEuSTfLTa93XWybs2zO+BP7Rfx0/Zk8XyePPgH8UPFfwt8VXFi2l32peF9Q+zx6tpjSx3B03W9NuI7nStb05biKK6Sx1axvbWO6hhuUiFxDFIio4ivhqkqmGrSozm7zcUnzuy1mpXT8l6GmYZdgM0oqhj8JSxVJTVSMKl1ySSt7ko+8l6NX6nsPiv/goT+2p43+I1x8WvE/7Q/jrU/iHc/DzV/hNL4lDaPY3A+G+v30epa34Phs9N0mz0y30fVL+KO6vYbeyikuJUUyysFArb+0Mc6vtniZur7OdK/LFL2c1aSSVrPzW+xxU+HskpYaWEp5bh1h5YiliXRanNPEUr+zr+1c/aKpTu+RWcb6s8b8JftDfG7wH4N8N/D3wd8SfEnh7wV4Q+MOj/tAeGvDmnXEEWm6P8Z/D1ha6ZonxEtImt3YeI9M0+xs7O2upHdEt7aKMxMFrCliK1KEKUanJSpVVXpwirpYiLTVdt/b0jpt7q7s7a2X4GvWq4irhaMqtbBywFScoOTlg58/PhvjilTk6k22lzXnJ32R6R8aP25v2vv2h/C//AAhHxo/aF+JPj7wdJqNvq134X1XWzb6DqWp2bCSzv9Y0rS4LCy1m6spQJbObVIbtrOYCa2MUoDjavj8XiIuNbETqQdm4SjFRbTvzPl3a6XvZpHNg8iyfL6yr4PL8Lh60YOEasKTlOMZKzjFzqS5E1peKurt2ufKdch6omKNw8/x3/wCHPR/iL8Xfib8XX8FSfEzxnrPjN/hz8P8Aw58K/AzazNHMfDPw78JG9bw34R0zy4ohDpGjtqV81nC29kN1LlzuAGtStVrKmqk3NUqcacLpe7COy03ObDYLCYP231ShTofWa9TE1+SLj7avVd51p3lL36j1layT2ufsf/wUK/4K0fErx34y0Pwj+xz+0f8AEjQfgNd/s8/DbwB4t0jTdNvPBt0fFmlafqml+MLXTr/VdItPFel219ZLpUd5PoGpWFnqSj5mmZZWPqY7Na05Qhg8XVhS+q4enUUYJK8afJUUG7Su+RNdF8z5HIOE8LQp1K2c4DC1cwjmNfE0pOaxEfYyVL2M5RjNU05OMvdknJcuqXX5O/ZM/aZ+B/7Jv7PP7SPiXw7e/EzXf2v/AI+/Cjxz+zToOhppGkWHwi+H3wq8eXvhW78U+Or/AMQf2qniHV/G13aaU8HhKysLAWWh6pppn1WK7t7+CSDDCYqhhaGLnCdR4yvh5YeVNpeypxqSi5OH8zai1onZ22T19PNstxucZjl1OrTwkcnwGJpZhVqxrKeLxOKw8aihTlCzUYpyejspqcld206TwH/wUn+JPwM/YV+Fn7OP7O3xG+Jvwn+J+h/HX4nfET4g+JfC01vomm6v4R8RaF4csfCujWes29/NqN5LHqVrrN5qtjPptlbwNFpssVzduzrARzKdHA0sNhqtWhWjXrVavI+ROnUacI83LJS5WtrabpmWI4dw+PzzE5lj8PhMZhamBw2HoxnKVR061J/vJKEXDk5k7Xu29mQftB/8FI/ip8avgR+xRYT/ABc+Md5+0z+zh43/AGgPFviz4rahq76fqDS+Odb8Dy/DG48M+KNN1b+2by+0DQdE1/S783dhpq2NveR2MEmo2t5cbHWzOpWoYWLrVZ4vD1K1SVeSXNFz5fZrm05nFc3a979WgwPDWDwuY51OOEwUMsx+HwFCnhYfvYuVCE5YiVSlUalDnqShJTjKVnFxf2Txz4nf8FJf26PjIPh+vxJ/aS8eeJx8LPHXhz4m+AfOTw/p3/CO/EHwj9pPhrxfAdG0TTjd65opvLs2F7qJvJIWuZmGWcmsamY42soKtiZ1HTmqsG4wXLVimlU03a5paO+990juwnDeRYJYj6tluFovE0Z4aty05SU8NUcZTovmq3UZOMW3Gz923VnjFj+0/wDtBaZrnxr8S6f8VvFNpr37RukeJNA+OOqQ3Fst18S9G8YPeSeJ9P8AEzm1IubfW5b+8lv1hWAzSXEj7gxBGEcTiIvEtVXzY2PLiZ2XNU1u3a1k5PV6qzfkdv8AZeXcuAh9To8uWyjPBXUpLCuEVGDpQ5kpOEUoQ9pJ+5vdnqs//BRD9uCb4b2vwjX9pr4p2fw7sfB9h8PrTw1pWvDR4LbwPpumxaPZ+FIb7Srez1ZNCTSYItOk04X/ANnuLJTb3CSxvIG3lmOOdJUfrdVU1FQSUYfAlZRvva2luxxx4dySNf6zHLcJ9Y9t7d1JUpT5qrk5OcoSquDk5O97aPY+VPB3izxL8P8AxX4X8deDNYu/DvjDwV4h0bxZ4V1/TnVL/Q/Efh3UrbV9D1ixkdJFjvdM1Kztb21kZHCTwRsVOMVyU5ypTjUpycZwkpRktWmndP8ArbpserWoUcTRq4fEU4VqFaE6dWlKFoVITT5oOCkrRd7O0r21Wuh9D/CTxz8A/G/xi8X/ABR/bn1H49+P4te1K88aalbfCNPBY8TfEjxvqmsHUtYt/GXiXxZq2lL4b0fWWmuZtS1rQdN1jW2klkhsrK0lmTUbXqw8sPUrTqY2VaalL2nLT5OavNu7Um2uWMV568u2p5+Oo5hRwdLC5DDB0uWHsU8RzwWEoRp8sHh4Q53N05fDzN3fxbs7T9o79uv4qfHH9pvw/wDtJ+D4bf4J3vwu0bwj4L/Z/wDCvgm5WW2+C3w8+HttcWvgnwxoOqT2UEl/PpZvNR1O71O5s4VuNX1XUJLKx0zTBYaVYvFY2tWxca8X7B0EoYdU1f2dONuXSStzNJc3S7lbSxlluR4PB5ZUy6vFYz63KdbMK1VO+LxFWTqVJzjeLSU3yxs1eMI3vdnCfDL9tb9q/wCDXxA+IfxR+GXx18d+E/HHxb1fUtf+J2r2V/bXNv491zVtTv8AWb7V/Feh6jZ3vh/W9RfVNV1S9gu77Spp7KbUb/7E9ut5crLnTxuKozqVKNedKdabnWaSkqjb3cXon+XQ6MTkuU4ujhsPiMDhq1HCQVPDRlS5XQgla0JwqKVtPhbs+p6d8C/2i/DPiv8Aast/2qP25fH3xJ+L2o/DWC0+KGk+HpVHiLX/AI1/ETwTq2iP8OfhLfa5qvnaN4E8CSahKuteJtRn0y802z8E+Gdb8N6Fokmua7o0a64fEJ4qOIxterUUItqPLd1pRfNTou2kafN8TutH6M5cbl9Whlf9l5DhqGHjXvQq1LKnHCUK0ZQr4qK5r1a8IScoWbk5KL6M73WP+Cjnj7WP2e/2xfh9eTa9dfE79uf482XxI+L+pPNDB8PvCngnRrj/AISFdE+Hmk/b7vULfxF4y8Q3x0LxRdXsUFpp/wAP/BnhXRLSfWbjULiXQtvr9SWGxsbydbG1uetN25KdOCguSklu6kI8lRyStFLl8uenw5h6eZZRWhCMcJkWWzw+D+L29WvPlp82IsuTlp0vaVIcrcnXquUrq7PiXwJ8bvi18MPCnxL8DfD/AMd674V8I/GTQ7Hw38UdA0uaGOw8baFpp1I2Oma3HJBK01ranV9SMSxvEytdytu3bCvnwrVacKtOFRxhWUY1IpK0lF3V/v8AlutT26+CwmKqYatiKFOrWwdSdbC1ZQvOhUlFRcqb5lrJJRd0+Vax1bRt/Aj9pL48/sw+Lbjxx8APin4t+Fvia+sP7L1O+8M6gIrfWNNEouF0/XNIu4rvRtbso7hVuIbbVtPvIYLhVuIUjmRZBVDEV8NL2mHqyo1NueOt49mno/mZY7LcBmdKNHMMNRxVKMuaMKtPmtK1m4zUozhdaPl3W56d4w/b4/bH8fePfEnxP8W/H/xxq/jrxf8ACXVPgR4k18vpNlLqvwf1vU31nV/h7NZ6dpdnpsXhzUdVlmv7y0trOFp7mV3eQ542nj8ZOcqksTNznTlSc+WCcac7c8YxStaVle/brqctLh7JKGGWEpZfhlQjiI4qEHSbcMTBSVOupe1vKdNTmoKbcfebep4s3xu+LjfCnRPgf/wn/iFPhP4b8dn4n6B4Hhulh0bSfiCdPu9L/wCEusRFGl1BrS6ffXdql2lxuSOZtgVlRl5vbV/ZRo+3mqUairKkklFVVdNqS96zv6/I7o4HBRxc8d9Xi8ZVofVquJbfPOjayi4u8dNdNnfsfQvxI/4KPftzfF34T3/wQ+Jn7SvxG8bfDDVrPT7DWfDeu3OlXc+u2ml31nqdjBrviE6WnibWhFf6fZXUjaprV21zLbo1002ZN3VVzHHVqLoVcVUqUpK0oyjFOSfea97/AIc8/D8O5JhMTHF4bLMNQxEZyqRqUvaQ9nOSs+SHO4Wa01SaWi6W/Qj/AIKTf8Fa/iJ8SfidceF/2NP2kviTpH7OmtfBbwP4L1/R7HS73wXcy69Yaff6V4ssrO61fSLTxbpNjqdkumrfLoupWOnalvmMizSG4Ld+YZvUq1LYPET+qPD0aTXIotypxcZ2k/fV/wAVa6Pn+HOEsNh8P7TPMvwlXHwxletSl7T6x+6lJToylCEo0rxkndu7vslZH5ofCP8Abr/bB+A3w6m+Evwf/aD+IngD4eyapc61B4b0DVYoYdK1S9IN9d+H76a1n1Tw098xeS/Tw/faZFfSzXEt3HNJc3DSeZRxuMw9JUaGInSpqTkoKMZJN6tpyV1d6u1u+59HisiybHYr63jMtwuIruPJKpUU/eglZRcIyjG0b+7e7VkjgPi1+0x8f/jtZpp3xd+LHjDx3pieKdZ8brpWs6mf7JPjHxDb2lnrXiiTS7SO1sJdd1G0sba1n1OW3e7FujwxypHNMskVcTiK1lWqyqxc/aSjJJKU7P3nbRtu17rVHRhMqy7L5c2CwdCi/ZQw6cabUvq9N1HTpc/PKXJF1Z6deWn/AC6c18VPjN8U/jhrmjeJfi3431vx5rvh7wpovgfRNT12aOa503wl4d+0/wBh6BamKGFU0/TBeXItItpZBM4LtkYVXEVsQ1KvUdScUoxdklGC2irbpaJN62RthMHhMDSlRweGp4anOtUrzjTcpKdWq7zqSctVJvotP19Z/ZA89vi3cRWs9lb3M3g3X44X1AxfZzMJtNkhTZJZag80jSRjYtvavNFhrsvBDbzTJ8Hx8l/YsXKE5wjjMO5qDSlyKNW7TbW1+57uTtrFvlajN0aig3tzXjb9T9Xl8Sa7baWPJaaG/bVROlrqGnXuk3VtHY2VvbReVewRjSb2femlWkckDXqRteicLb6hH9pl/FZ4am60LtxpzpxUalKSfuym+b2ibvGcIPW3a6Pr7zcOZJ8yt7r11vZu19uq9e52eg+Krq4ttL1nUtMsTfu+uazqSMbixgnvbqKC7iht9ZguRcSPNeWdzaPeWklpBd/bVeSGC4toNMfGpRi01GrNw5lGLtG7Smop/fq9S43lTV9JPf7/API7rSdVhutbea8sdNs1Tct5H/YSXU1lIkbzWk979qP9oSx2NpA+ob5XuUsblI9PjgR2Ibmqw5YxjGo5xXMr92pO+m2jTXyG1aNv63PVPEero0VvZaPBLqNxFDFrlppstpaQxxX2nRXam6lZRf3CzC3jSJVnG6+uzGvmWNyWCefTjyubk7c14Xb0lG+qXW91v20M/wBNr/oebaxBf3ttrfh+7tbuILYtJeQ/aLgyLbaZo8l7FcW2os0NvbrFb30s0Ytnn1e8gtLqWLT5Hsru3PXSSi4zpzjaD0vLb+aLV7tz0UfmilJJNW7/ANbm4fDMsOhwSWVxpF1bW01jPY2lzqM+n3Ol28Mc63y37zW92WtZpJrm8WN18mAxRxyXaajcWlw0KtTnVk6yqc0/ilS1lKd7Je8+VRsl2ad+hF5dGrdbrV662fTQ2NHspNPvPDlnaafaW66pcTXl9daRqLS2LCV9RlvJLq4MehXdvOL64tRNBbN597d2unaT5NqEQxTJ3VXWVopOMam7jJ8qXuN9d7a6+gzi9YsrmLU9MjbUNOsQIrvT7mxF/c3mqRX6y6jNDINVim1u1muZ9L0S709UuNYms9PbUXhurq/eTT5LrppcjpJShN1XJcnNb2MI6Wbs3PSV27rb7hNyWzSS3TV38vkaDWvhu6099Wt7PTnQwx2s4vvDGoyw2en6TNuGnPFI8sWlR2k32jQ9cuPsCiwv9PK3bw215YNBMnUpz9m3OO8o+zq8ieusnZSupPWN7aaWGndJ91/WxJNPdILe306K4hurMJqOnQz2VrHpUNnYXM94xivNevoftcct3BNc31rNFHp01zZqbm0Wx+yveKMeROpLXni4VZ9ZJ23Wyas+Vruy3B915XPNPFenafPpc0l5Po0VtqIuNSmkF/FZXXiVryW3vhqd3HdaTNDd28sJ1LSIU8P3djp8S6RfeXLDO1uE6qc5ucXCE3JO0OSLmqUelrv4pat827WnUmMW720tY+pP2A21TUvjn8SotQ1K911W8G3l1a6nJeTJpaWc/jSxh0rTdDtH1GSLUbOO2invZNRNrJLY31zf2jaoTP8AYrT9D4GVJzrulCMObAJytdTqONVXqVYvapO9ny+7Zep8Zxj/ALvg4tNNYp69/wB3La3pr+Z+1K6a1rpyQrboghVeF2tkPxIfMVmDrxksGXHLHGST+n/Kx+crZeiOTvbJfkA8sco28NMXy21RHlcoRu3rkbhhSAfmBMSjzKystbgebeObQDRNRZo2d5bdoFMYIkdpGUbVVgokcp+5ZlYEoeeSCcdm16pm1F3nFdv0PjLXdJ/tm01DRVs2g/tTVrBPJmKbPs9qkjD5EGCzTsxyzLyUBXOd3O/ifq/zPVp1PZT57X5U7Lt00vojQ1/4eac2mx2lxYeY0dqkeEQkRu6gghMHewILAbihDMXC/KFfLpf8CYV53T5rJvz6t9P8vkeD6r8ItMXS1VbBQ9xLfSSSRooaOQuYhhUVXkQRxeYC6hMN9zvUnX9YvUs7ctl73T4b/wDAPBPF3wQ0i6dY7jTRIJBiBpBEhiKmOTBhWRSyyOnys6NG21BhTtqoylCXMm7q/Xyt+ptGUJ3V07dND5O8dfs+6bqc9wLiJ7cpbIEjtYIo0WaRmLtLtQ43hMo6D7QY2K5ZCrV2UcdUp6Nq19301v8A1+JhWy+hiNZKys7aa3tboutv8z4S8b/s238F881kkomhd5MNCd1wvlu0chSAuqImxg6urosiPhwwYH2qOauKtJr3klpb8j5rFZE3OTpxaUdUt7+i8/6R83az8GPEFl9qJs2/d+czrlmvpJ4hIZEmKxfKiiID7sbBJVPlk8n1qeYU5KL9pHpv6nh1corKUm6cla7dna1rvr6dOx5lcfDu5snuJZbOQToxe4a4R4ZIWkQS5SCUxI4wFbeDJ8rljtBTPUsbe1pp6202R5U8vlFScoy+JrXdaLW+39aGBHoMKXg8y2neRoMPKFnlAV4iZWjDhoVZ0UsuySORnKgMvzGtfbylFLnjfm3s/J2OdYeMKnLKMm3BtWV+6tdLye/e5onwQhlsNQ+zSXHz+dLbBZ1jCMZGQOsn3ZfKVj9+RAQMsx+Wj62+WUeZXvvra1vv/p9TX6j79Go6fNGL5pR7pfZ/rpqtTovFPhS21mCzXSNIu7Fnlkb7PKQEtVeJWUQNP8zQP5bkM+5QrAhlZcjHD4lwk25JrTbXv/WvmdOLwtOtCn7Ck4fG3GzUU7xslezd/v08zR8EfBvUNd16301tLuWd40JYmR8xlV++ixTeasYOTGFUKhCq4ZRicTmKp0m1ONlurflZ/wBehWDyepXrRg6cnJ7N7fPY9H8TfDY2kFvpllYSlxNPBMq7kR/K7qXX92DJHJGw2KAo+diVIHJQxfMnLmWtteqtfv8Aoejisu5FyRhJ3ve2qVrdNPPvcteE/g1fXl5E8mnyTxgxLJJiV5JUY+czH77qI5G8nepQyNG2VYUq2OSg3f8AL/P+vvLwmTXnGSpySurrq/0Poqy+DkMxmV9M22zlIgy27O6HcsiMj4t2aQLIFGC6EIy5BRlTypY9pfFo3prb89L/ANanuQyqHM/cf+Xyt8j9Sv2SfCh0P4eTaDJbyCez1y7DRYdVYzQ2skP39wRwCD+6ZkLjd97cB4uMn7StKa+1yv7lr8m3c+gwtJYbDQo6JJuXLrf3tVr2tv6o+vTpmbeUNC2S0Wd7A7GTJZ3LMgXoZGZTnkEgduSxamnNrolJfO61Lmk6OjTqSY3USA7TKkIA3bgruCMqfnCkYAJGSCQxLEzqq0o2d9V0PS9AsEBmYp5XmSB+CTtLADIcNgArhdoHO3JO45oOOcrqMf5d/O+v/A/pHpmmWcIA8xnYlCPLaP74LBMs5CKmQF2kgDkHOa2grpfP82ZN2V+iOpg0aGKNVIIjdiHGxJNzDBO9hg7ATH2ZgQQCc8Xy+hHtF2Z01lo9uBG0YEjEh2SLIyoBbBXaCCc4ZiRtww5ByGlYzlLrqdNY2Cwyb448b32qFKgu2ATh9gbG7OVIwcEDJyCf1/X9fMyc7p77F/XoUTwj4nkniUxnQNcZ4VbJZV02ck5XY+XUEBsggMfmJ2Vz4vXDYhPW9Csn6OnK48PK2Jw671qWv/cSJ+CmvfFG8On3IbVLq1lt4IlsrWDVhAJrOaa+mmtZ7eynuZbRYrLSkS1t7qymklu72zWy33ca3dz/AD9h8BpFL3nKNpvpFfFTd9rubtZO/RH7pZe87LSUnsjirD4h6s/iKzj0y6s5LSbV4Wt9Nj82RpZp7m1tAszLp1ottNcxC2Mhku50tNVhntG1CdJZZZvXwmCoRxWDU4SVT61h2p/Zt7WLs+t79TjxylLCYtpxVP6piLtX53L2U9Nfd5dt9d+h+Bmof8hC/wD+v26/9HyV/Skvjqf9fJfofAx+CH+Cn/6ZpFSkMKACgApNJ7pO2qv37isnvqFO999bbeQwoAKACgAoAKACgAoAKACgAoATAHQYoG5N7tvVvVt6u13r1dld7uyuGB6D8qO3lt5enYT95uUvek3dyerb7tvW/mLR5dOw3KT0bbXm2xMCj9dX6pWT+7T0Btu123bRXbdl2QtAgoAKACgBMD0FG2q0b6isr3srrRO2qW9r+otA7331CgAoTa2bV9HZ7g9bJ62d1fo+68wouwu7Wu7dugUAFABQAUAFACYHpQNyk0ouTcY/DFt2Xotl8haBBQAUAfWP7GaQP8YLj7QIDGng/WJv3wtvNJgvtImEdj57xSm9uNhtljsJFv7iCa4trdl852Hw/H7ccjunK/1qhblbSd41NKlmr0/5lr00Z6+RpPHK6TXsaj1V9bx/LufpXeeL9U8Pap9iaD7PaQ2t1YJPqFgI5dPsrQnT7i4ha+0m8TSpkWa405r5ba+jsbX7Fg2GlaNN5X5BSwtOtBSg2ppp1IxaipO95W1SkrXvzWdtEn1+tnUjSd5O0bNu223Veb28zpb/AFmwglks5dOOlWqSWcC6ja2X2m/uILu2tbLUMXM1wIpptTu1uypuU1HVrXU5ru6ika9to/7S5adCUuWSekryjD7NnF1FG23MoWbW109XuVOcVG6d01Fpr+9Z9bPS+um97XOt0+8SyEkqaro1xp41a2luLrxJeQxXtnr9vJbNY2iXUVg2nwxfZLFbW6t725hubmC4upLY3WmW1xY3+M4xm1FKcZwjNxpxhDknFyfNzttOMlJuS5U7rdq7QWaXM3ddt9/XzPZdF1HT2sILi7OkTXC74b6Nddn08XUk6ppiQ79KiXTbqztjJplxbXaQ6gy3svlGa2uZo4JPNqQmrKUJJNuzspKOurer5b/K+/mLSUtNL/Locvfa7aTQ6tpdpcz2lnLDrUSLZwv4l1Tw9Baotq1vHNqHnajZW1raKn9oagbZby9EkT3F3O899f1r9Wi/Zu0JS0k226bbi7xjyxVrv7L77tJByNdjmrm1ttI1Z5NLuZtWm1LStPnTSjqGtyX+mxT3M1ndW2oQXOsR+HvD01hG2om00/TootdtLC8ls5bKfRdLs7VeiCcqcYyjGCi2rqjBc81ZqPOlzy57qMZNWbunJJExS5uZtttKNvs73vb+bVq/oNl1HWpIrLTm+1yaFNqRub159NsLuKFbiGHTppktI7izhtbGGx0/7fNa+SlheXIWO8hvJ9SkWU9nTfPU5ITnCLUU5yhLnjeUVaK0d2rSWqb02Rq0rPRbMoa5axXNvp9vcLcSWOpzarcrrlhqd+JPDmmo1x4kXUb3T9G26dBpuo28lxb3kMmot5Elxd6c2oz3NtdXc+kIpxlKEeaUYr9zyqVOq5PltGq17SdS+jTS0tvexny3TelvP0JIvEF5eQ2trDcaneaIms645eFFsbHU9Q1i90m1naSO61W6TUE+16ib3zUhu7l737HLo4+03lxHqw8OoyvNUoSnZVI88pypRS1TXK3SaeiT5fIOaMI3krpNWSS0v6vRfmWY1NtqYiOgzyxy2cSJ4jGr6Ja65Y31tqWgQ6bp/wBl1DWv7Q1GD7MdTX7Y1/dyWUtiTNBq1rfg6DCVN0pOpUjCSnB+xVNunVpxhVnVd+S0XBQjbSN3PfqQ6lSMrKMXCUJt1JSleFRcipJRSfMp3nfquVWTuzObW10jRI9O1jVbKWxuZYVu7lr/AEx5bS2JnsVt510bxTPqFjdTizt4zdmaOO2nOnRz3EzwbZU6LqVVOEYtxfuRa01a0ejitlu0tNNjeLi72VvkvM+1f+CbeoWmt/FjxpdWVzqctnc+AdTnvBqd5dXEMd/beKPCdvBZ6ZbXsE1za2el2RWBWtblYbyeadrqGd7exuZf0fgmnJZjmEGoRawVvc1g17RNONSyco9k0rdk2fFcZqUcJgXJ83+1qPNdptunL7NrK3k22ftdc4aFo42eMKGMpRDI7L5KALl4o0lEm4BMKxKqApDHFfp8lb7z82Wy9DnZbRXVpZAFByXeSJY9oWXYscQY588YCxfLsB+6O6yM8w8Z6f51tCUGVNziTevQR+YoIUlwp2xgoM5DEngHDYSi03J2s2/x1LpPlk2+z/NHlcvhS3v763ne0Eb28U0nn4UASsylM7JFc4AIAIIAOTtIIqLR7L7kdHtfOX3/APBF1DSfs8BidN2FGJDtViOoJJbGwqPlVyeDt3EjNFk9LDjNNpNNrs/+HPNNW0ONWji+Xy5IyWChTjylyxI3BRGQTksCchR8vCmZQ0dkr/15G6mm7a/18zyzxF4aa6+0M6pOIJ/s5CGF1iliIEvmlnDRqiEiQb1IYB34BWsWrOzNqc3CSkr21uu+jR4J4o8EptN59nEiSwFGiaOQIj/vZEIj3hVdyuQT87IvAO0ZX5HfSrKot7NdP8vkeE6j8O4GLNLZ26SSlFMv2SPzI4kXJZp1IOVY7FjCfckf5kZ23O72uzoUlbW7f3/meUeIvhdod8JkuNNgYu64lNvCr+QrFiYjEBt84plogdrBYzu3+bv2hWnC2raTv8uxMqVOoneC1TTVkr33vbXW++589+Mfgdot9B5Wn23kODdvGsx8wCec+Zm3+YLAkjK6ODFMzLKu1wkSheuljpwkruVrrRXtfu1f8dfQ4a+WYepCSjThDR6LVN231V7vY+a/EHwPurW6VDCkiwSYKRhzbpJkiULEZJlSW4KcmIETQNFFO7pDsHpU8e3FtPr3fZHj1cmUZLlivh+y2k9Xo9Nb9SCx+DlzFcRSy2rKZ1j85Wj3Ryu4CvudhI2xFxAw3QNIxcvu3SbSWPvFpOzb3uvzvcmnlkotc0Pd2t/wLJf8E9Aj+CUMau15aXMMkdt9oEUFnDOhkKvGUV5S0KhQpBkjRgI22jAPPM8wndckoro99e3R/P5HWsrjtJN22V7pd99P69DuPhr4FTwfqwuLvQXvbZ4oI5iNiXUKNKxe6tHEBUXMBVVWPy2EsO7hSsbrhia6rw5U4x38k723tfa34nVhMK8NNz5Vd2s425la/V2te/fU05vhTda3q7XUlpAUl85oZlimAQzFxBMjRsArBQFcER4Me4QyMJFZPFKnFKLlq3fl6LS27XdmrwUZVHKekeij13vdWSdtLb9dj1vTvg/BYvFDBbtdWgCRqLqPe8c4WMSNGzyREKxxI5YDIcxAmMtnmliJS0bkten66nZDDQhskv8ADuepaZ8MoV2KLXbsLiVdiyQN8ylT5YhYeYvIEgkZTjJUBHD8/PJ/albs2/8AMpKKburpeSv+P5n1d8GvDYgj1KxWOSJXeKYMVAZpFUqSXcHAOxQY2kwV5VtzHCvfVtvbe5himkou38qW38rt8tF+h71caCFg8uRRsBjVVVcs8ZGcMBtAYjcpPG9iduzoxc4/aLpdemn6mXaaHcLcktFFsI2hnypViqhSApQEqisyqSBliNoYjCuPnXn/AF53v/Wp3Ftp00e1hvdtnzIuGQkcOyq2TnAGPlIJIJByFppXdjKTu2ztNOtbnylcqyIE3eYMoWQqUG3dtjYLg4LFmXdwRnFbRVkl6/5ku1rvyueiabbTGNUljQMVXC7WztLRg7GjLBWICrk/I5yrZABWznk1q+mmmn/DbnY2tq8RINoWKNndKVxIzKC3KyD5SDnoqkYwAArUXMpO70bs+huW+myeeo2byfKKqzK6JvK84DAbE+YKNzuOnzAhiiHpr5B4znFr4K8WFo2kS28LeIprkW+5mSGLSbtz5axbpOAMKqAyk7dilsIcMRFzoV4xdnKjUinpo3BpP3rR0b6u3d2HQkvrOHlZ2Vak2krt2qJ6JXu+y6s/mPk08XUJvZr+Cy/tvRL22tru6ujBqdtp10r/AGixttOiS1uvtktq1rp8L3Gp6e0DSvLehILWDTk/F6U5QptQpObpezcpRSnQclyuM51NaUYxdnO792K5rNNX/c3KUm7XjBt83NGUZJNtNq6XTZ7X80ztvh1pmnaZqFpLY2YnkuGv/KutRtHs7uU3V7Lf+XZx6xfW8E0tiw02PTlt9O8hFt7iMCO/fVIWmlUdTGYSPO3H69hn7r5tfbU7xUocy5b7JvbpY5sZL/YcZezbwuIvyax0oySte3TV+Z/FVN+3L+0vPNNPL4w8IGWeWSaUr8FfgbGpklcu5WOP4brGgLMSEjVUUfKqhQAP7a/sXLH/AMwkNdfjq/8AyZ/Hq4u4jSss1r2VklyUHZJJLel0SS9El0I/+G4P2k/+hv8ACP8A4Zf4Ify/4Vzij+xcr/6BIf8AgdX/AOWD/wBb+JP+hrW/8F4f/wCUh/w3B+0n/wBDf4R/8Mv8EP8A53NH9i5X/wBAkP8AwOr/APLB/wCuHEj/AOZrW/8ABWGX5UQ/4bg/aT/6G/wj/wCGX+CH/wA7mj+xcr/6BIf+B1f/AJYJcX8SL/ma1vnTw7/OiH/DcH7Sn/Q3+Ef/AAy/wQ/+dzR/YuV/9AkP/A6v/wAsH/rhxJ/0Nav/AIJwv/ygP+G4f2lP+hv8If8Ahlvgf/8AO4o/sXK/+gSH/gdX/wCWB/rhxJ/0Nav/AIJwv/ygX/huH9pT/ob/AAh/4Zb4H/8AzuKP7Fyv/oEh/wCB1f8A5YH+uHEn/Q1q/wDgnC//ACgT/huH9pT/AKG/wh/4Zb4H/wDzuKP7Fyv/AKBIf+B1f/lgf64cSf8AQ1q/+CcL/wDKA/4bh/aU/wChv8If+GW+B/8A87nj8KP7Fyv/AKBIf+B1f/lgf64cSf8AQ1q/+CcL/wDKA/4bh/aU/wChv8If+GW+B5/n8OKP7Fyv/oEh/wCB1f8A5YH+uHEn/Q1q/wDgnC//ACgX/huH9pT/AKG/wh/4Zb4H/wDzuKP7Fyv/AKBIf+B1f/lgf64cSf8AQ1q/+CcL/wDKA/4bh/aU/wChv8If+GW+B/8A87ij+xcr/wCgSH/gdX/5YH+uHEn/AENav/gnC/8AygP+G4f2lP8Aob/CH/hlvgf/APO4o/sXK/8AoEh/4HV/+WB/rhxJ/wBDWr/4Jwv/AMoD/huH9pT/AKG/wh/4Zb4H/wDzuKP7Fyv/AKBIf+B1f/lgf64cSf8AQ1q/+CcL/wDKA/4bh/aU/wChv8If+GW+B/8A87ij+xcr/wCgSH/gdX/5YH+uHEn/AENav/gnDf8AygT/AIbg/aT/AOhv8I/+GX+CH/zuaP7Fyv8A6BIf+B1f/lgv9b+JP+hrX/8ABeH/APlIv/DcX7Sn/Q3+EP8AwyvwO/8AncUf2Llf/QJD/wADq/8Aywf+uHEn/Q1q/wDgrDf/ACgP+G4f2lP+hv8ACH/hlvgf/wDO4o/sXK/+gSH/AIHV/wDlgf64cSf9DWr/AOCcL/8AKA/4bh/aU/6G/wAIf+GW+B//AM7ij+xcr/6BIf8AgdX/AOWB/rhxJ/0Nav8A4Jwv/wAoE/4bh/aU/wChv8If+GW+B/8A87ij+xcr/wCgSH/gdX/5YH+uHEn/AENav/gnDf8AygX/AIbh/aU/6G/wh/4Zb4H/APzuKP7Fyv8A6BIf+B1f/lgf64cSf9DWr/4Jwv8A8oD/AIbh/aU/6G/wh/4Zb4H/APzuKP7Fyv8A6BIf+B1f/lgf64cSf9DWr/4Jwv8A8oD/AIbh/aU/6G/wh/4Zb4Hf/O4o/sXK/wDoEh/4HV/+WB/rhxJ/0Nav/gnDf/KA/wCG4f2lP+hv8If+GW+B/wD87ij+xcr/AOgSH/gdX/5YH+uHEn/Q1q/+CcL/APKA/wCG4f2lP+hv8If+GW+B/wD87ij+xcr/AOgSH/gdX/5YH+uHEn/Q1q/+CcL/APKA/wCG4v2lP+hv8If+GV+B3/zuKP7Fyv8A6BIf+B1f/lgf64cSf9DWr/4Kw3/ygP8AhuH9pT/ob/CH/hlvgf8A/O4o/sXK/wDoEh/4HV/+WB/rhxJ/0Nav/gnC/wDygP8AhuH9pT/ob/CH/hlvgf8A/O4o/sXK/wDoEh/4HV/+WB/rhxJ/0Nav/gnC/wDygP8AhuH9pT/ob/CH/hlvgf8A/O4o/sXK/wDoEh/4HV/+WB/rhxJ/0Nav/gnC/wDygP8AhuH9pT/ob/CH/hlvgf8A/O4o/sXK/wDoEh/4HV/+WB/rhxJ/0Nav/gnC/wDygP8AhuH9pT/ob/CH/hlvgf8A/O4o/sXK/wDoEh/4HV/+WB/rhxJ/0Nav/gnC/wDygP8AhuH9pT/ob/CH/hlfgd/87ij+xcr/AOgSH/gdX/5YH+uHEn/Q1q/+CsN/8oD/AIbh/aU/6G/wh/4Zb4H/APzuKP7Fyv8A6BIf+B1f/lgf64cSf9DWr/4Jwv8A8oD/AIbh/aU/6G/wh/4Zb4H/APzuKP7Fyv8A6BIf+B1f/lgf64cSf9DWr/4Jw3/ygP8AhuH9pT/ob/CH/hlvgd/87ij+xcr/AOgSH/gdX/5YH+uHEn/Q1q/+CcN/8oD/AIbh/aU/6G/wh/4Zb4H/APzuKP7Fyv8A6BIf+B1f/lgf64cSf9DWr/4Jwv8A8oD/AIbi/aU/6G7wf/4ZX4Hf/O4o/sXK/wDoEh/4HV/+WB/rhxJ/0Nav/grDf/KA/wCG4v2lP+hu8H+v/JFfgd/87j9OlH9i5X/0CQ/8Dq//ACwP9cOJP+hrV/8ABOG/+UHS+E/+CiX7XPgbVv7d8J/ETwto2r/ZprMX1v8ABH4DSyrbztG0qILr4ZTxoWMaYkRFlXBCOoZgeTG8L5BmNH6vjctpYijzRnyTqV0uaKai7xqxlom9L212NKfGvFFGXPSzjEU52a5oU8NF2e6uqN7M9NuP+Cu3/BQe7eOS4+Omky+UHVI2+B/7PfkBHtHsjEbYfCkW7QC3chIHiaGOUJcRotxHHKvmR8PeDIQlCOQYNRla/vYhv3XdOMnWcou+7i02tHdaGsuPOL5NOWfYxtJpaUbWemq9laW/VMgf/grZ+35JNDcN8afD32i3tjZwTr8BP2cklitTMtyYUkT4SK6p9oXzxg5EzSSgh5ZWdx8P+DoqMY5DhEo/CufE6e7yafv/AOT3f8Pu7aDfH3GD3z7GP1VB7bf8uellbsSN/wAFcv8AgoC9nLpx+NmgfYJ1jjms1+Av7OSW0kUW7ZA8KfCRYzbjewNvt8hwdrxsvFSvD3gxS51kGDUtuZSxCdnuv44/9f8AjH/of437qH/ykuH/AILBf8FDjDbwf8L20byrRt1qB8Cf2dFa2PH+okHwkEkQGFwsbqo2JgDYm2X4dcFScm+H8J79ue1TFJSttzJYhJ/NB/r9xj/0PsZ91D/5STzf8Fi/+CjE/mGT4/6cGlgmt5Hi+B/7PEEjw3HmGdGkg+E8bt5xlYysW3SERlmJii2JeHHBC/5p3AvVO0pYiSbW11Ku07dLh/r/AMY/9D/G/dQ/+UlGL/grv/wUEhRY4fjX4bhVF2fuv2f/ANmyMupjuoXWVk+ECtMJYr+/Sfzi/wBoW/vvO8z7Zc+bUvDvguW+QYXRJK1XFpJRd4pJYhJKLba7dA/1+4w/6H2M+6h/8pLQ/wCCw3/BRFIooI/jxo0UMKeVDFD8CP2c4Uii3s/lxrF8JECRkuwKLhWRjGQYztqV4c8Exd1w9gr35r82Jbvprd12+iD/AF/4x/6H+N+6h/8AKSD/AIe+/wDBQzzEl/4XvpQmiQxQTD4Hfs8rNbwmaa4EFtMPhOJLaBZLiby4IGjhjjkaGNFhxGKfh3wU4qD4ewTgnzKF6/JzPd8ntuW76u12H+v3GO39v437qC/9xFWX/grf/wAFALi8m1C5+N2iXV9cSGWe7u/gX+zxdTzM0EtqVkkuPhPIzRfZZ5LUQE+SttsgWMRRRIlrw/4NjFQjkGCjBXShF14xSbTa5Y1ktWk3pqyf9feMNv7exln0aov86TKsX/BWL9vaCUTw/GfQI5lkWZZV+BX7PAkWVAypKr/8Ko3CRQ77XBDAu5ByzEn/ABD/AIOaaeQ4RppprmxFmmmmmvbWaabTWzTsV/r/AMYpp/29jLp3TtQumtmv3OjXR9DRk/4K8/8ABQiaa1uJvjno8stlE8Nm0vwL/Z3kFrFJw6QI/wAJ2SIOMhiignc/PzvuS8PuDIppZBg0na6UsQk7bXSra2vpfYP9fuMemfYxeiof/KTrPh3/AMFsv+Cmfwn1m+8Q/D39ovS/DWtalYz6bf6jbfAP9mq7nu7K5vLe/mt5v7S+D16jK13aW8qnZvi8vZEyRu6N2YTg3hjAOTweT4bDuUPZt05V17l78ivVdo31cVZN2vsjlxfGPE+OjCOLzjFV405c8Iz9laM2rcySppcyWie6TdrXd/ZR/wAHGv8AwWWHT9sSMfe/5t2/ZTz8wwef+FG56cew4GK7f9X8ne+Bp/8Agdb/AOWHD/b+cf8AQdV/8Bp//IELf8HFn/BZBlZG/bAiZWGGVv2d/wBlUgj8fgdx+GKP9X8n/wCgGn/4HW/+WB/b+cf9B9X7qf8A8gUZ/wDg4a/4LA3IAn/a3tpAr+YAf2d/2VgN/wDeIX4HjJ5I5zwSOhND4eyZ74Cm/wDt+t/8sGuIM5W2Pq/+A0n+cCuP+Dg//gryAAP2srQADAA/Z3/ZXAxz2/4UhjPJ5680v9Xcl/6AKX/gdX/5YH+sGc/9B9b7qf8A8h+BXk/4OBv+CuUocSftXWjh/vA/s8/stYP4f8KSwB7DA9qP9Xcl/wCgCl/4FV/+WDXEWdLbH1f/AAGl/wDKytN/wX5/4K0TndN+1PYSHDDJ/Z3/AGWujAhgcfBIZBBIIPrR/q7kv/QBS/8AAqv/AMsH/rHna1WYVv8AwGl/8rKDf8F5f+CrDKyn9p3S9ru8jqP2d/2W1V5JWZ5JGC/BMBnd2ZnZsszMxJOTlf6t5I/+ZfR/8Cq//LCv9Zs9/wChjW/8Ao//ACsybn/guV/wVEu932n9pPS5g+3cH/Z9/Zj2ts3bMqPgyB8oZgoxwGIHU0v9Wsj/AOhfS/8AA63/AMsGuKM+i7rMqqfdQoJ/f7IyJv8AgtX/AMFLLggzftCaK+N3X9n79mcD5jlsgfBwA5PPIpf6tZH/ANC+l/4HW/8Alpp/rZxF/wBDSv8A+AUP/lRmyf8ABZX/AIKNzf6z49aE3t/woD9moDBBBGB8HgMEEgjGOelP/VrI/wDoX0v/AAOt/wDLQ/1t4j/6Gtf/AMBo/wDyoz5f+CwH/BQuYhpfjh4fdlOVY/AH9m4MDtK5BHwhBB2kjjsaP9Wsj/6F9L/wOt/8tH/rdxH/ANDWv/4BQ/8AlRly/wDBWX9vWdmeb4xeF3Z9u5j+z/8As3ZbYCFzj4RD7uSR/tEt97mqXDuSxVlgKaT6c9b/AOWCfFnET3zSv/4BQ/8AlQv/AA9m/b22sp+MfhhlfAdX/Z//AGbpA21t4yH+ETDh/mHo3zDnmk+HMlf/ADAUv/A6y/KoH+tnEL3zSt/4BQ/+VFsf8Fdf+CgQYMPjV4bBGMf8WA/Zu6A5Ax/wqHGASSARgHkVP+rWR/8AQvpf+B1v/lof628Rf9DSt/4Lw7/9wkx/4K+/8FCCST8bvDvO0Ef8KA/ZtwQvTK/8KhwffI5GQc5NP/VrI/8AoXUv/A63/wAsD/WziL/oaV//AACh/wDKixbf8FiP+CiFmytbfHLw7EUO5cfs/fs1EA8/wt8H2Ug5OQQQcnjmj/VrI/8AoXUv/A63/wAsD/W3iN75rXfrGi//AHEWT/wWT/4KMl/MPx40DfjGR+z9+zSoxkEgAfB4KAcDgD26Uf6tZH/0L6X/AIHW/wDlo/8AW3iP/oa4j/wGj/8AKi3D/wAFov8AgpJAoSH4/wChxqDnav7P37NAGTj/AKo5z0HXsMdKP9Wsj/6F9L/wOt/8tF/rZxF/0NK//gFD/wCVG1Yf8Fw/+Cn2luZLD9o/SbZ2+8U/Z8/Zjbdg7uQ/wZYE55yRmj/VrI/+hdS/8Drf/LCZcU8QS+LM68vWNF/nSNRv+C7v/BVJsbv2m9NOOn/GPf7L/wBM/wDJFuo7E8jtR/q3kf8A0LqP/gVZf+5Cf9Z8+/6GNX/wXQ/+VCf8P3P+CqP/AEc1pf8A4jz+y965z/yRXrkk568nmj/VvI/+hdR/8Cq//LA/1nz7/oY1f/BdD/5UTJ/wXl/4KsRnKftP6evBXj9nv9l/oevX4Ld/XrwPQYf+reR/9C6j/wCBVf8A5YH+s+e/9DGr/wCC6H/yotx/8F8v+CsUQCx/tSaeqhQgX/hnj9loqFGeArfBMgDk9Bz3p/6u5L/0L6X/AIFV/wDlgv8AWXPH/wAzGt/4DR/+Vl5P+DgT/grhEu2P9qyxRcYwv7O/7LA4/wDDI/l6cnvR/q7kv/QBS/8AAqv/AMsJ/wBY87e+YVv/AAGl/wDKyzH/AMHCH/BXqIYj/aztQB0z+zx+yw2MjBxv+CDYz3x3560f6u5L/wBAFL/wKr/8sJ/1hzn/AKD63yjTX5QJh/wcMf8ABYAHI/a2tgfl5H7PH7K4I24xgj4IdRjr1xkdCRR/q7kv/QBS/wDA6v8A8sF/rBnP/QfW+6n/APIFTUf+Dgr/AIK66rp+oaXf/tYWlxYarY3Om6hbn9nj9lmMXNleW72tzA0kPwRjlUS28jxF43SVVPyOpAIX+rmSf9C+l/4FV/8AlgLiDOE01j6t1qvdp/8AyB8zWn/BUT9uGxn+1Wnxf0WC4yMzR/Bb4ChyFRYwpJ+GBygRIx5Zyn7uI7cxoV4p8FcKVEozyLASikkounLlSTcklFS5VZttabs9OHHHFsIuMc+xyTd2nOD1ej1cG+m2xOv/AAVN/bpW5W8/4XJo73SzQ3H2ib4LfASeZpref7TFI8k3wvkaRxcfv2MhbzJQHk3sAQR4K4Vi4SjkeBTpyjKHuTfK4tOLSc7KzV10uEuOOLJwlTlnuNcJxcJx5qaUoyTTTtTW6bR//9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8" descr="data:image/jpeg;base64,/9j/4AAQSkZJRgABAQAAAQABAAD/2wCEAAEBAQEBAQEBAQEBAQEBAQEBAQEBAQEBAQEBAQEBAQEBAQEBAQEBAQEBAQEBAQEBAQEBAQEBAQEBAQEBAQEBAQEBAQEBAQEBAQEBAQEBAQEBAQEBAQEBAQEBAQEBAQEBAQEBAQEBAQEBAQEBAQEBAQEBAQEBAQEBAQEBAQEBAQEBAf/AABEIAaICgAMBEQACEQEDEQH/xAGiAAABBQEBAQEBAQAAAAAAAAAAAQIDBAUGBwgJCgsQAAIBAwMCBAMFBQQEAAABfQECAwAEEQUSITFBBhNRYQcicRQygZGhCCNCscEVUtHwJDNicoIJChYXGBkaJSYnKCkqNDU2Nzg5OkNERUZHSElKU1RVVldYWVpjZGVmZ2hpanN0dXZ3eHl6g4SFhoeIiYqSk5SVlpeYmZqio6Slpqeoqaqys7S1tre4ubrCw8TFxsfIycrS09TV1tfY2drh4uPk5ebn6Onq8fLz9PX29/j5+gEAAwEBAQEBAQEBAQAAAAAAAAECAwQFBgcICQoLEQACAQIEBAMEBwUEBAABAncAAQIDEQQFITEGEkFRB2FxEyIygQgUQpGhscEJIzNS8BVictEKFiQ04SXxFxgZGiYnKCkqNTY3ODk6Q0RFRkdISUpTVFVWV1hZWmNkZWZnaGlqc3R1dnd4eXqCg4SFhoeIiYqSk5SVlpeYmZqio6Slpqeoqaqys7S1tre4ubrCw8TFxsfIycrS09TV1tfY2dri4+Tl5ufo6ery8/T19vf4+fr/2gAMAwEAAhEDEQA/AP51L7xL4l1C98QW8ni/xNJcpqN64jk1bWIo7jde3qxsji4adRCgMl2+6SCRY1dJRFHbmT5SdSVOrTlH3acpKL7wu1Z30v1093bft9PTwsa1GpTf7yqqaq9rr3+Z7u3LZd73vpY5Xwv8WdSsLiWVPFXixNVs5ZHBfVdSuLaWBzIshX9+4fZ9oXZA1tJseMmC4jDR3ERi6dTERaduSppze0nSlp/K4ve3dO3kY5ZisNhqk6sISWMw81y81H21Oav7ztP927KzcZQknpsegWfjD4g6/eXOpW/iHxP9nuZpEllm1C/htrebbMGWLyb15EieDE2+MJbJMjBEaNpJIOCpKOGhCEqs+anH3eSp7ScorefLZN2fu2u7vW/Q9qhSxGZVqmJjSpwhVlepz0KdGFJ7ONKMIxVKFSPvPWUU7NK1j0a31/W7XTZbweIvFBtcyJJLfatq0F3BNA7Wrr5Rlne4he3G83sSvplyfPW0VF231v5TxlWrWVKNSpFyanBJJc0YtXnVlf3LNqM6dnaUvj93X6OGBoUMJVqyw6qU1JwlWnCPtVWUZRhCk4xTrU3TU5RrOS9pGCfJeScfLW8W67Pewi28XeJC7Kos3fXdZggkMbWt0ILu4S8gdNREUklrcrDbSzQzRRQwQz3M0skfsupWjSlOp7Syqc01T/evkal71KC5XP3nFKPMrQblze7Z/Mxw2HrVoRg4JuFqfNF0Y894+7Xm5TVP3ebmnZr2ijDlvO69g8EeLbuz8TS6j4q8ReLpdItLWGRHTXL+SWOW206eZpPs11cRLdaTMs0dzbKzW8k4tpLeOaW4Er14ebVcfPAShgakfrMqivFOWrnOK9kpxlBxqU7vo+Zxei6fTZJTy+GaQqZhQjLC0op06k+VqSw9KUZOUZQkqtCpo3Fcr+GXNp73q/hXxjd6FqOpQ6fd6mEg1tvs97/aer6lFc226ZI4ZRfXLWMv2cm8imOmXNpayQxXUkdxIdOhlvvnMyq42tSoRxGIqzbhapR9rNSi4z5XKcotVIuUo6R5nZ2blLY+tyuhgMPLEvCYWjCM6qnGtOhGo5KUXUUKftVKChFSs/ZxpxlH3XFbntHgn4u+Jbnw5oNxrfiC+uEs3trPU3i1fV5Z2Q211qC3ul2k9rczTafapfW9hf295qiXdxHJY69ZRSaXK9vZ/K5lgqlLGYj6pLE05TcqtKnGvUnG6rOnO8niVOFrSqK9F3fupJP2h9Tl2MpVMLhnXp4arCMlCvP6thKEZc2GvD2UHh6s6lpOEKlqq95Tla14nT+K/i9HpWqWPw6t77W7VfEcWo32k30XiiNorX+zLm6sL6x1CygmtLu3uJp9KkaDTbqWynuIIrhbW7v7nfbtyYChj6uHxOcVcZUbwSp0q9JuvGdSdajCtDkqfWWnCFKpGDqey1qRcLKTutcZjMBQxuFyWOBi/rrxFSjWhSw7jTjQmqb53Tw0KqnOo3JU414v2fvc0oPlOS0nxJ8QkhtrzVdT1fVIdYXWEhax1i+umj18LJa6Xbyz6bGkaXi2tytzb6eEiiMlwsc8Z8Q2lxA3dXx1KVSdKlisRTnTp0HJTrVoScI1K05N/vHy3ndKVn7rT2djKjS9nCFWeCoThUlVhPkowq1FJRioNSnCUp/u6iTT2UbXstOnTVNXWSx0maTXdIvU1RYrC6hub+U3UkWoaPNeyX0F5rKW1gFiMcmmywrZw38LRWlkIZNSWduF4/EqniK/16pVp1KVT3Hiakp05cslGnCSl8NW/wC8Ti0730OiOCwTlSovBUU1Uh7zw9Jv4k76QiovstbNLc9Sb4jLdyXNibxrfSNN0jWNUsI5NZv7a4tbGPxJH+91K5+0tb3/ANsbw5qb3FnbygW0V4bC1vlt7+xvq8ap/aFHlq1MXXq4mVelSrT+tV5wm5YFShGjUjVh8NKVGHtrOTqQc7XSivRhHB1HKMcJQoUvYVZRpugoVk1mDjzVad/Zp3X8OdOSas5OUZcq67wGb+y1G9l1XVPEdnaWhgg0mXU5YbiONzBBZXV7thK2dpYymzka/fdLpVrL5ML2kFwbKJuLNMxxcqcaUMRiHUnzKtGGKxcebnqTajb6w7zhz251bm0SUTowmDwlNzl9XpJJuVP/AGfBe5Gy5t8I3Lms+qS3s3v12r+Mr261zR9O03WtaTWbkXlxd6TqNu+pSWelWGm2qxy2caAPdosiQazPM8ET/wBjypf2nkR3UFtD51KWOhhq9aVfELDrljGpDFYxWnpz88XiZPns+V+8tLM3nTwjqJRo4WUuVO08NSTsm/8AnyqMe+jg3/etZIvPFmqabpmpzXO66vbBbZooZtVkjS+eWXZAmlvAkMV5NpUdt5t5aWF9epPc2sjrFbPd3M0y9rjalWlbHYmFOule9fEz5IRSTk+au+a+zWnXct0MJyuU8HhG00k1Qhp1+2qj0eqs19+pkf8ACR37x39zqMniKeBLfUNQj1c6rdf6bZTRpomvxLfwtd2lsdOudOTVrS1bU7W71HVIt07XOnp9sO9OvXSjCnjqilKslWourVUqbhUjKjUioww3tOdRqxlGz5e9vix+r4So3Krh6F1GcaU1Si7qpCUZXVb2uibhJKMo3s730cedi1LXtSguLlpddtjBrGlw29/PrWpTW0kqWwWaa9tzse20+7N1p1u0thp0FhcGeWR721WR7kdDxteMoQWL570K8KsZTxELSfs3ZN4mXNyat6LfoJYXCNOUsHBcsoSXLQoTb1el/Yrl9dT0GG6nQaFp+o6prlgLa21e4eM35gN9FaLZraxSJf36XS31xLK95F532qS/XTkuIJXtpHhHnrM8YlXqwr4lzm6UYxVSjp8fV4eV/RJaHb7DC8sYqnh1y3/5h4a3ttqrWt53+4zYNQgtDa6jaeJb4QI8kcgkvnS3lFsbiwM8kx1WS3ittUn02+W4MQH2hbeW6VNNt4VSdzxuPnzUqlavOpNLlarSu9by0qe1j7q7KL9FoZeywycXClQbT1/2fDx08vZ0qb/8Ccl89Tnrr4g6tDrEinUNbfTLOIXEYS+1K6uLa2sp5b0tqMZPkQEwTTXRsFk+3zrElot28sdmLnZRqKFpV63O0rqVeUE1bWV0rXv9lRSSej01L0W3fDUba/DQjJ/ckrLzv5W1Oo0fVtX1m/ium1jW7WMS7wy3E7SN9mnMk0cATm6NwIHiZ2uNOdrmSK4tIlneLZhVxWIopQ+sVKl425XWxLhFW6zp4iF5LRWsk027KytaoYWeiw1GLtdt0MM/Vcs8PK2rvq3JbOT1O836zNdzTf8ACRazk3cP2+S6u7jR2ksZYre8WeSe11NG866naQpDpcVjtuALWTTrOeeHyeN4zEap1a8ZSuoqOIry03TtiKleCX/bjlrbntdSp08NBL93h9NLPD009O9uWOnaMYx7RS0Mu+8bJZ27RW97qt2ZViYRQXp+13tu5a9murRb/Uo9Wsg8C3IR7yyktY7iFg93vWWexFPGytCWKxEdrOVedovppzKGm1lCPkkP2dBxuqWHbtt7CP5p/iv+AYUvj6/1K9nsXuNaY3UFzfabLLdf2VfSqYpNUltLX7cYYR9sOjacuqW1nALu40mW6u3trSOQXNp2weKpRmo4yap8sFUhOriZR9mmmp81PE0mmpt2UVHpBvl35ZUcJNe0lhKKrbU2qOHfM76q06E99VrzWevYsW/jiaIyRJqHiiYyW08N0Lq6+wvaiSQ3V7LLdMVaKXSYootUuf3MhhtoYjHIlrK7WkP65U1hiJcl1JXxOOptxi1L4HjJOPMlZe87p82t7GyjgmkpYeF7ar6rg+VNbrnjhYy0a3VrtWejZqRX2o6rcT6vrfibxJZi20eK5s9Ot5Li+M8n2vwlOk9wunwxRaXe6fBbAXcN1pVvcyWtx5OsyyadbXltS+t4ilSUadTGRtUqKb+t1koxcKkkteatZzfNd1+uiUbRM3QwntFOFGgrRcVF0l3u7qMo0/S1LS9/i1Me+8QW8M8kOqa3qhSYXSJbrcW896bXyrdrryI7DxLbSvuuY4Jo7mMXtq8Z1KJbqd9SaaXWniMbKleni8YmowT5sU3SkpR2k5QdeKS0fLiU3pyuK0B0sN9vC4Vpbv2K5tuik5UtOnNSku6e5QtPF2vancz/ANnazrkkjomoKLn7Db2+5bmzgt7q1aw1SWG9+2JFLpen21rYKEtpo9Rl19I7cA6VJVYRp+0r1lvFKnjZy5YTspXjXjWlbd8znypr+He7ZGOHXvKhSlGOv+60WklrZ+yjRi16xvbd9uBm1q9NtqMl3rniLSWmmnFzcxXl1DPBdWlzbxTLbWC3V1c2000XnXhlltdPsIb6O60+SXToYJVtO6njMZCrQnGrUkqdOfJTdeU1PlTkudQVOmuZrllOdOokl70ZRXKc88Pg63Mnh6cue8W/YUk4qStaMZQnLTdWktdFZlK31+4nuH0Y+K9Rkvta8rQtO0u3vtZ02Q6MttY6NFd6VbST61cTXuk6rZz6gplni1W81ee6vdKt5Td6Tu0njMXH2Uo18ZGEEpybxkakvac7lUjeNChS1hywjGdNqK5edzWhzLBYFy5Z4XCr3kkvqlOmoKKXs3CKbkuSXvtqalKXNZwuY/jttcs/EmuXky6+k+n2506+u9M1q41TRkjOjWTQ3t7OmrXdpdQR3Olanaajc3L6dNIszW0GltdyiGTtwGZ1pYSnh1mFZxdWc4wlWnCpBJuTiqnsKFJttaRhGpF3/ibxMsRgcLKt9Ylg6FWaj7P4FyTsnyztNVJKSTS0nbTo9Te0fxNPLHdQX/imTSLvw7Yn7U9nf3GrpYXum+JNHMDtp95cHUrqSGN76KDfcpaaXPK6X0c8kttc2XHiK+NhVlKgsZVlOS9l9Zr8nPGrdvl+pVaWkLJS9pz35lyuNpKXZGjg5U481OhGNOl+8th6U/fg0rXxEa7XXWPKrvVSaVs3wj8QVfxBp72d34hvtRW4FvLDa3t5PLJPPrN5OnkaUNZSTyJ9O1XSrTVo9SMlh9ls5pszW9he3i9ld5lKhNfXMQ6cZJwqvFRbUfZwglUnWpVdbwclKKjduV72TOa2AjODWDpyrPm54PD22tb2UaM6D6+9zOdny2trzRX3irUNc8Q3VvFqes7tFmtlIi1PW2is9O0q/kt/LNygmtptKudXEulwSRyXGp3t4JoIIZroWP27H2uOo4WnJ4jGR9tGpOSq16ftJSnypuNLD8luW2qnJ3uuXlad9PZYOdeUHh8LUnS5amtHSPLd2lKpKqo89tGl9l3UtLekv4mu9Ha3u/7W1uWJdR8S3b6ZHrd9/ZSWEWotbC6tp77VZIm0aC1v20gNEILm4uLe7lskQWktxpvBOpjaynThWxFlTpUp1fatpVees/dlRjQvKbqa8zlsn1udEYYSHK69Gg7NuE1Ri+eOmtqrrKOv8tr7aqyWNffFFWazlm8SXVpeW1nZ+Io5rfxRbQ3K+fFqdjaSR2pmF5qU5tY7r+y9FMVrb3s6zDUxb6hHA9gRoZjGnVh7TETUlWw02pVKjioRhL2j9pUmoPmtqo3TtaVmRL6hKpGKo0KdnzK6p0+ftFKnTpyk9b8rlbTbqujHinTIJdL1Q6xqkEV2upR2c8GsPc/8TODTNRkhj1LT7qKzj0ewkvLa6ZYmk03UYo4Lt1ithqtksGH1rMJKph1icW/a8nuSr148lOdanC9OVOdPmnHniopRhGUbtRjojonQwclGUsLh5Ri04t4bCtRna3KubDSnorq86km7XlKT1NuD4h/2jbXCte+I47yeyvYdXni1SSLT7OXTP7LuIYpJb13Xy97ySw23nRC4sl1K8lvZNL0tLl8JYfHKrGMq1WMYVI+yg6k1Xlzwm/fblKck7LmlJv3rXu3ctTwuyoUdLLXDU4xt5NWj6JRimtkrJHCeLfis9iZNLutX8Y3s1sj6pYmzfUdNkaC+e61y5trzS5ZTLp+s21zp13YvPqDR/ZbT7dd3Vjo0dzp5PZgqeOk4VIVqtJe2jRqRr1faQtTUoyb5Pq83Fv8A5dupfa85NHNUlh6c5NUaM2o83LDDYdJ86vq40VVk1/M6jvu02c9pfxJuL+O5sYl12fUryDTobTVZL6+Euiz6c8Catb3mhzwtePcatFZpbsL23vI7m9YvLpkP2jV7SHtr4fG0VCo8fVj7CV1RjOvy1XKXut1PrXuqKldWjKySi7rUzp1cNUvF4Siozvzv2GFvC1+jwzqScraXq3u0neOhT0jxT4l1i2i1KxvNbstIv9Ihv7PUrafXWCq9va20nmhdV1YWd4s93rGrNpwja7upY7W2+338OraNcROtXqxTpVK06mJpylQryjisRFL2lWvKnJfvGqtqcaacVy8jbV37O7mFKj73ssNSp05fwnUouMvdspXhCdOCXMpctopONpatu/c6r4i1C4s1tF8a62L+6Gg66bLTLqdBLcyardGSGO3nnR4tIt9P15V+yy3cjw+R5WqzalqVstw3JRqYiftK8JVN50JTqYiuowjOnTpRcJKcakv3kFN2mvely7R96506CUI1KdG+tlTo06nMrvmdSFVVNIq7Sk3eya5fdtzEVzbWsWkSx6vrl1rS3ZkCXV1rekzW4+0xwtpLaY7aW8+sq09op8zSjcm7e2iks2huQV6Z47M5/WY/WMTTpuKfs/bV60HOVSVKMvbOtGWvJzWto5cl3y3YsPgoOk/q2C1nUUKjoujOaVONS/sqVSFOLam1pG7SUndyO0sfFX9k6tKLLXtV083Wo6PY2FjfW8+rWmoXWVhntBqumy66be9vPEiDRFskC30GoTfabG21AyXOkP5rq46pTjTqVsQ+WM/ayjjMVCUIxV21TVX3pJO6XNG7Vr9ToiqEbunQoObVowVGi05dFzVaVSrrtpUVvs8r1NbxB8RdRulv7ODXLuRbmJrqJLqB7iRtR8zSLuxbTbqKfSLV4ZtBmuxYX17qGnXd5puo+HmgmaXUo7W4nDU8RFxdOviajpJRqqOMxaahOTTUlUxFWmpxj73vwnF3inBq93U+ryk41cPhZK01H/Z6N3yQ5k/ehNq7fLbZWvrexx2n+ONQgW1ju9f16G6iiiX/AEf7XeX9/ctq93Y2tnFa3MyXF1PqVtHJcXH9hQLqds9hBpZg097C0jvu2o8V/wAuq1ecarVrValONKDo06jdOlTkqd4Ob+OFTmkm53jJU48qp4NPmWFwsJQ5ZJSw1Dld5WVpqlGd9PhjKL00kpO5rXfjuNU06KTW7qHWpJIIdVjYajaXVksaWmpHVLrV47oaVJZaLpnlHU5pLS0K3E9rcX/2P9xbSciWYp1oc+LUYU/3CniJShUk7rk9nTjQje/vczu3fl2SOtRwnuP2OGhe0pcuHoyTezbdaFaonZWtGpFW2UZXk+a8S/E3xBb6jaSw6lLbabdW91Na3P8Aatnf2moaJBcm9sotQ0JriTVlgvL2ez0a8ghhl1DSLSfUtQ1OxOnWV3MOrC05vDyk8VjPbwdF+5KvRp06s5qG6rys49OsrdLHLVlCNeKnhcI4TbhFRw1KUuR6p8s4y5k12cbdbklh4g1jSNH05bfVfFOo2l0fOsLy+Fwl3eLDYTajA0STXqC0bV7WG7W0uUXUtKvdNe4jeW8ksLaS4dXEYnEVXKtWrXi3TqTqYzEpU+arShKXLSq0nNwbTSct/hcbtipYXBJKVLC4VQlJSbWHo3fLdaXpvlupe9o01bexPpuo291dyrqV5rl40d1Fb6Lp9h4ivRcyWKxpNZ2cT6bqM15d6iq6oq21017Y3McELT3uoaZbot/fk8RmkHy0sV7O8Jqu6zqSUazqThKUZ1KrVO/s+ZxUXe6V3y3D2eAUIyWHpz5pUo0uXD0JOcIcyi2/ZXTfNp8XrofpH/wRj1Gd/wBpn4saYmv+I7w3vwak1K90S91HxF/wjsOoS+NvBurTajoun3N2dCS3Enieaws7rS7KBUt4Zo4bq88+8uZvu8gx+MxXPKdSq6UFOFGpKeFnUmkleM54alTvyXVuZaXdlufDcTYHBYeNL6vTdOpOso1YSi5U1JxclOnCu63I5crUlF66Xeh/S8mEZi5LRs43KTIpXaASGJ6A8bsHk4x96vo1Opb+JPp/y8q/pUt9x8dy02r+zhrZ/wAOj/8AKhrWcEgklF3NDuTzI1znPBJRyjE4VQdxZvYoeoadRv8AiVP/AAZW/wDloONNf8u4b/8APuj2/wCvRkzpfRIoSbJ25kZCVXcG5+Y84CrkdX5AB+6Kak4t3c3/ANxq617/AMQajDT3Id/4dH/5UURNORKzXL5BG1Ckm10wSTuLsVKYLgORuKtkHLGtOf8Ax/8Ag6v/APLBctP+SH/guj/8qKs91LIm1jIpRVYMu4BwMZ4VvkU4ydxIweGHGJ5pczfNPlf2fa1vz9rfQOWn/wA+4f8Aguj/APKjm7vULiFWVrgSuMZPmYUbkOApGGLHcOACuc47Gn7Sd7KU0un72t/8sNY0ackpcsNf+nVF9f8Ar3/XU599fnVfIEzIGXywxeV9ucZBMe4qwPO44TG4jq2B1qq05527e0n+fNzf+TfhoP6vT/lh/wCCqP8A8rMyfUWRGRbu984Mp2NJIqKCqlMAMCp/i29CxJLdKxnUqay559NPaVfJb+0LVKmlbkg/+4VHvf8A59lQ67OQ5a6mC7ncATScugO4OwI2qc4X/VsVAyBxnP29T+af/g2t/wDLA9nT/wCfcP8AwXR/+VmZLreopIBC84EkoLoZZHIVH80MQwfA2FlIQbVy37wnBB7ep/NP/wAG1l/7kKjSptX5Idv4dL/5WUbnxLdiYlJ5oyLlI5fMldE2oUJYkM25GQbSwAIJJbJwXPbVP5p/+Da3/wAsH7Cn/LD/AMFUv/kBZNbAuIy9xcJj7zlphCpVecevzkYBJGQzFvlxR7ap/NP/AMG1f/lg/YU/5Yf+CqX/AMgZM2qPuJS9uMru/efaGGQ+csR5y7Q2OSU+Un+8cGXVqN/HNaf8/Kv/AMsF7Cn/ACw/8FUv/kC//bbxRoZLidgoQKTcNtDPhS2I2cjcCCVHXdlST1XtKn/Pyp/4Mrf/ACz8R+xp/wAsP/BVL/5AWTW5gY0+0oVcAuJZZVlOT1RQ38Jx1GSG4Hpft6n80/8AwbW/+TD2NP8Alh/4Kpf/ACBSXXJkbyzdyow8yNi8rOnJbaxZW5w3IHylUxnlhUe0qf8APyf/AIMq/wDywPYU/wCWH/gqj/8AK/UJdblbCR3TZSMq0xmO0YZshdz8gZTLElvm244OF7Sp/wA/Kn/gyr/8sBUKf8sP/BVH/wCVlddbnhwBJJJ5aFn8u4mI3FQ5BAYjduJ4IwACMeZjD9pU/nqf+DKv/wAsD2FO3ww/8FUf/lf9aG9DrdyVWVpnjjAQqzyMAsgIUlTkrJtZjvDEAY2ngMKtVqi0559v4tXt/j+Yewp/yU//AAVS+74PkacGr3U6xpHO2ZAXRhI7NJ5oBDBWKnyy4AAjYJzhuBsZe3qfzT/8G1f/AJYZunTV1yQ/8F0f/lZv22uTIrRTSS70dVKqM42kuxABbgfKpzgZBABGC3RGtNpe9Pb/AJ+1v/lhLoU39mH/AIJo/wDyse/iG6uJYxLJI/BX5TsI3YUZeMoQCMjADsucghskEqlRr45r/uLVf/uQFQppr3YP/uFR/wDlZpQ69dx7VWGQBVOSZi3zDA2EMRnaxB52s23IPIUqNSrFpqpO6/v1H0ts5tde33Mp0qb05If+CqP/AMrJ5dVu5/Lm3MiAPGpBB3kgHbtbkqrqVxuXO0KfvEBupVk3erUs+nM+3eLjL8V92gKlTStyQ7/w6P8A8r/r1JYNUniCN+98tVLOV3EEFiUyTtRDluh25TITcVXNqrWjGyqz0296X/tzk/x/AylTpufLyQ6L+FRf/uP+vI2Y9T8td00qgKN6AM5BLNhNrEKG69GUsHxkECmq1V6uc79/aT/JSUfvT8xOlTUlHkhrb/l1R66X/hHnnxbuobj4T/FG3uJneG4+G/jNWQghZIpPDmpCRXiYNlWRgMkEYPTuc6tasoT/AHk7+znZ+1nC3uu1+WSXzab73sdFHD0fbUW4QaVWneKo0Xdc0brSnrfy1fc/h5v/ABNeWMUH2XWtSZLC4EssurNq8LBLvVYLfRozBqhvtPSy2pLaXQui0VrrUM8epy3jCe11T46lPHVPaTq18XTjUw8ZKVHFOSjTpUozxFTWpCTnCinKyg9ErNu6X6DVpZZT9lGGGwlXkrtTjWwyg3KtWlChTuqU4KMqto3cktXdJK72dA8U6sL7TrRtf1HUdYs/Etk17FFc6y9tp+s3V1eX9xp6q+p2V5qYjmNpokDxeesM1xZ6hfPNNcGzffCzxTxuHnLE16FOVahFKpiMSqlflnGyvGEo2a1vLfWL/meGLjhlgcVRjg8NWquhiJVJUsLGUcO5Qmt44qglZWjyunJ6c13fkX5kWmhCbXNUtrcSXTyarqSG0MSSXEk891d7kto9l1AoeCRoo/NZFkgS6iiimiSSGT9Ux+NatOo3GFOcW5JcyjFaxi7dd9ep+QZVllPkUaaUp1oNxi2oScpN8/uu9lotNb/Mg07wlY29yl4BHGksrw3E8RtYr+WRbWABI5IY2uXtxAsNumS2b5bgzPETcWsnHXzafs50tXONNRXInOLd39pWT7Wav1dz0qGRUY1nNRgoKtLmlyU6M1ovsRSc9e+i6bl3xlahLaeLS5b7+0FhMctqrxJ9pa2t/KMkdmFgS4ggljivrIAW5kmggm8mZWimj5sBik6kPrMKEaN7Qq1OaPs29Wk1GV5t37Lc6c1wbdKpPC1K7xHIlOnDkftIJW2co2jyed7o8+i8W6hDpEOkSoiLFqVzexSTyo9w8pS0+22z+aZIkJAljmmhhRbgNMssqCOGaL23hKVSu8Q5XjOi6XLH4ZRlKEue71cnyrXTduy2PnKeYYiGGhglTb+r4inXpSxFWTUHSlrBQbcI6t2UX7qTSbVzk7rUZtX1CWbUrl7qcPEpWDTrUM8yXMKi3tnVJo47hzcvIWcxTKttHK91LLOWbtpQhh6cIU4+5K0ZOUuVQXI3zPe9nFK275r3sjzatWWLxFStipxlUs7+zwygpzU4qNKNSNpPlXM+Zt83Jdq7TPStGvvs5F1Ibi7idYkW4uUk82FFlv0vxFJGJrfb5PmRMzwyNJHBHNLFCYYxL4+Ki5qUeVJtudqdVR2vyTldO7knfS259LgZKjFVXN1FJypuVSi7uWnPGCunyqSsnrol3Ovh8SH7fdabaS37qsdvdCPzbiSxeTVbPUbRnFurBnmt5Ib+GOG/cf2jHLBunsbl4vM810IcixEqcPackoTlz3nJUppLbTW/Z2WnmvXo4ur9YWDjUn7JVKVWnDkcYL28HJq13sotebZ9h+FW0vVtCj0vVLVhd6THDYWdnqjSw2WoPHqupavHd3V7PbXWu2LvG0VpZFGtVie0S5Fnc3Om3E1r+eY6dWhi6NTDTqUvbzVWpKlKpKpD2lKKjGMOb2bT5lGT5fgcpb6n3uFcK2EnGt7Kp7OnKMaVWFNU5uNWU3J1Le0un78VzazUY7Ox1ra1pWs3EUoF/qNj/wAJJe6lZ6K1sl9Fd2dnojHfbxSmGzN3JBHB9gSN/wCzYG1CPT7yP7M6C98xUMRRk0nJN0FTqVoVHTnUtXjZyt7yS+FqLvZa6XR21MVSrKE2kr1XKnCVNVIUbwekOb3XfXVrdu2trWrzxVCkr2Wl68bm11e/in1nTrq2V9MuYr/Q9NskXTOJJIfMttHkNoNNFxHFI66ZK2oxNNNZKNCdVuvicNaWHjOnhpqv+8jVoTdeNRympOUZyqWlF2bgpJNXTjVTEuEpU6M6T5/YzqxnTXJCMlKmuSEOVRkuTmUtnJ3aet/QoFjs9Ds7+LWVtrua/iSPV2muElktY4LqVE8Qx3bSXd1PdQ20UN0kr6XLeQb4NQuzqGqk3nnOtz1+X6u+SNOpCFGzjSpyrat0272jzuUk3dWfkdFSo6dNKFZpuUW6s1zTaj1la3NN91Y4ee+1C9utAn06eyEdtpviy/hliWa81K6+x3wCRT3lxYG4vGmiutNvZIrv/QY9Tso7CPTtPMry3PbFU6ccR7WE4+0rYWPwvlipT5XK9tUr76bMxqV3N0J+0TiqdeUpR3V4KL3+GStezu1pe529n4qOnCw03zrG3VLS406C8kQyiae8gEk9sou5Ene3kht/so0y3mtbS2SEj7T5tuWbypYWdVuvyTqTU06kUmlyc3LGXPe15Wty2vs76nXTxMVGKTVna7S+K+7bfXvbsdk+uW0dji08/TZmjmlh06QR+VcSWka3tpdW+m3xtriazluLhpUs7a7sHlzYxPqVotsLS651TvUkp017jjeShLnjFyUfZuafKktXqtLmjxKjZJq2+39aGKmv3M0seoqLS8WDUtFk03Tp9Qa0trttfku01B723uharc3Mtvo0TeSslzdNBDBpLS2zmNpNfq1NWjNy5ZRrSqzpxcqip01zRSSe2ybszN4yWqhyu0OZ80lBbpWTaevUvReJI3sbfTbJn0qOWHTEvbWE31rb6qsFlcfb4tXGoajf3eqy3txdC5nuL7UY7m5sbWK7huo5ri3SfF0JKbrVFSqcvwyXO1T5t73UPisrf4eml9I4mOtnbvc0dM8caRPGmnQTTS6ppNumlxXhvYLxDeW80MXlW9wyy39tciSz3eVJYq4uooL1pjPDDNJFXBV6UnUnCcY4lutDmi1zXtzSV+j006ddxRxVOoklUhP2aVN8sk7Sjun96M3UPFNno0NxCfNCJHqdlif+yo7iR9ch+0ajdG9tI5oraGcHTrE2yG1SeysNJiN0iWFjFb3Tw9TnlJ2fPKm5q26g5NJdviZpLEU5W1ta/Z/gc3f+Pp302HS5rmaCG/t4Zb2C6SHU9psRHd29sqXEsW6108wAKltPJI0Vtapd3m61ubh+v6lCUpVVRi7cvJyq0pNys+WTvblWt9bowWJUZK0puLbTlJ3jFfZ063dl5Gl4O1qJ7O+a/lWZdScG1tCYlhWxk3x3dvDAz73tCbW2VGC2n2ueCYxxszXTy8+NofvafLGXuRacviUrvROWnvd10szohiXBNOS3ben4b9D2C08X7YEit5NPt7eJIGuvME0dsFto4BFewO6oxmWJ5dtyUScJLFFPcSzOstefVwzd3Lms5NpRi223fT89QWJim5J6u/br8xp+IcNpNFYaDcxzeVYfYXvPsE8lrClk9xIbOwMcpguLdhd3V6ipBJfLFJFJaSmGziV5jl8/clJVKd2mraSaab6rt01K+truvw/zPOJfiPbacbi6GhnUXm+0Jb6ZaXlrNKbiRGuZ447iWG0+2tMitbyXNy8MaSeeTHLF5W30IZfUrOMPbRoKLknVqtq3MrXuk+aXaOik+qMK+Yezi3yzqO3uxpRjKUn0VnJaPq27Ja2Zjza7rMviK71ewv7WM3q6PZtFaNM9iumywalotvZ2cN3KkxjittQZDdT29tHNqFnpzQaTb2l5e2TdDw9CnRdOVKTUNIzlG1Vvnu5NRlJNTeq1fuSV9SVi5Jtuc1zKMnTklaPup8rSb28m9dTf/wCEstrSGMpY6XcanLqGs3sr288l4bm/1zSYdSVbOIXFlaTy+VJq9pIdVbUoZYd0bQRrF9pk53hZVOe1SooTpJuysoclVWunfdxX33v0VfXOZN8yXJLls/t3SleK62vZ+jfQ6uy8V6dZ73tNNaGZkkurCy0m41Seymjgs4Y9q6XOypaQaZDcvpx+y3On262FsqmK2jtRptnzzo1KkbSqN01Ujzfu6bbl7O0IOpbnu9GtdrR2KjiI3U7669vTucIPErTaa0cMVk9tBcytE7X88EU5urZYbC6DR78Rz297a6fCJrWbCf6LP5c3mzjZYZxbSvJNR91q/JJb8qX2r/j0HUxMWua6vHX+uxK2tQaTpqQxy2tw0kcNtqVyslyiz6VcW1zazJLf6Vp08lrLaQWz30ktxPGm6GK4u44rm1uVBGiqkqnuS1nGV2mvgadredt/nYn6xG3M5K9rnM6r4ohmnkm1KRbuO5kvpbw6fcOlreushdhO2pweVaebOrXRv5nEkc3mPcXMWy1tR3UcPJ+6ouK54J/afvyUb2023t120IlioJOUneyb000Sv/VrmpNrkOnSCaPVWvJr37XpLWl/ql2l9dy3t7rM2oo6T3XkafcW+na7LfR2tt9vuYbsT3l1qjwXN/ZXGfJOoop0aiXJKfO/sRqeylGXLa8taTWj1b6NGarpvmhUVnLmatf1T17LzOU1TxleX2kagtxJcR6hp221YxapuiQW+kJFZi1mmihkWz05rgJBcv8AbLmLNveNczNBbI21LBezq0nBpwmnZW1i2nKTkm9276Pp8inj1KNSCabjZ2Wl7uz6WVvn95a1YIfB1t/wjsWpJ4lstSlksrqzv7rzLV7LV7rTry7sbd7ye7sktzqML3Q0ixs4W1W4gKbZ00+ztNKPPDGuVf2Sw7ioOnKhGEZrorw5buoruLfw8rVmZVKi5bR5ZSeyjNNvvsvz3MOz8PIselWgv7nS7rT9X1ILHLBa3Vq+iQQ20lppctkYIQbm81DS9KF7G9laaVeQWP2lbm7i3RT6yxNS1T93GpCVGnJKX2a8lOLqecXSqVocu95J301XNF1KclVlCUZWUl1pLeD7vbX8Cbxb4vuNWt/DscQ1mK2luIz4mh09763sIrm7gnsNPS2upZIniu2g+1RyandXCXtq/wDZ9q8eoXd6ILLTDYSMIVYzqRTU5vC295+zppOpdf3Lw/8AAvKwVMZJzkr3vrVj/efW/nbTfYwLPWzNqkeuNYag0lyLvXnaC0urybz49QF/bpaalDfQX8JvNWWLTne2gS6Wxs1FulvdaYJXbhy0/ZU68KPLKlQjS53TgoKnGMrpRm5uW+6t3ZEq8eeFRRupRUoy6x1atF99rtm9d+JNBuZJrjU7aaCR/D95pk0xxZL9rkt4NLnedlUJFbtYXklxdw2sFnGJriF72W0urey1KDH6viaMZOi43VVpWXNFUXCUZRUtOaTbUlpe1zT2lKpJ892mk2rq91JSWve617nS3Pi7QNSWeRXuLSSSRbW4l03ULoK80FzpkkGqNqNo0MkdzZWpsNNhPmaXJPZSKnlLDbiB+SGHrYeVOaWkJc1Oc42qRTTbp8t78rk1JPpypdTeeIpTbcrtNeW+mv4a/wDAOMXVW0+/tbEQJNo1tOLX+zYrdzZSPB5GofaGttYjgDX50vTLm2uLqaG1YwLZQrI0yg16Hs6dSmqkuaVd80o1Zrm5JXTqxjPZQlLWMLcySXvOzvywqunNu1OMHdS5HrUiv4bkukrK8nezfQg0mERf2erTI93Ff2S3eqm4iaa+OnWipB5JlWSWS3TS7G2nSC4YzLJM6vplmt1c6YjnU5ua9GLToSjT5oPRPlaTltJ6JXtru7DUoKKbqSlUm05PTksrtJLfS/d/5+rQX+geGbKSKWW2WGXVIbjUJbIGW+mh0qQ+bc3tgkM1hZa/Pq2rRy20ghisZle+uUnt7qHzYvIUcRXm5x5oqMYw9nK37tJ2fs9E2mrvd2d369DrU1olG/WS+L8/l+Bzh1eDUtVt7G6+xpK0Mgv5r3Vhc28t5qUUdzqGrxWcuoT2lsh1RzqGiaeLe2WxsdRnn0q7nW5vjp/SqU6ME43cEowpWV3GFKSjSpNfalGjGMZSVruLlZbGbrxbilq43/HV+lkWZtb8OW1raJaRwQ/8SS8ksLSK9a4u5L3Q2tbzR5pbuK1S1k1Kzksb86TDJmAypZW2o6ZDa3GnSacqMa/s6u8l7aDjzRacFW9pGSim9LqMk76WlfQHUpqSlzXve1ujS0162kl16CR+LLIacNNtHnurG1t1vDbtqc9zcafpT28NrJHe6Ta7tOWz1GLQzDbWl/DoqBdUk1G1mt7u4uTDM8JUlNz91aqjFSoxlezumqq96k0lZt813dKwPERUuZ8r6v3kpXa191pve7Wu1kamp3U/9nraWoKQw+HrOO61Zp4rq9lsptUtl0+y0u1aBxFL5+neRalJ4bBrvZcSxSXAge2iMLytUhOSWKrQipQbhD/ZnzyTur377K3VPXV4izXs2k2utrO/S72vs3rY4KS/tbqxhRNQuLVprjUdMiS5gzbxWsSPp1hod217qkl4mmtZaq1lZlrnUYNHgu9MukOJLG81DuVKrSnUaoR5ZKFeMKclJR9m/wCK7fb934dH7ke5zfWoSXL7SN0nSlzr3Zyu24b7PnScrtavTQ5TVfF2haRNqUUXjGJlSDWYrm0Y3dtPqtqlt5dhoo0+wMOm25nhiuIrS4lFxeaebu5hsbuK4jmC92HwFesoXwdeNNuEvaU4qKp1Y1XNYlqT5nUinF6Jq0FbqjlnjKEHKm8U4T5HzRhJNcrTThHSyb1Sve109TprXxBFbxPqEtwdRlivlur3UoNT0awk8Ri3tr/TodMu7i7tZZ9TjEF1NqFnbW2nWE1+mrxajeNf2epNcPlUjzqNKvRim4qVKnKlNRwcre09rB3fvV17tR2s+Ztdh061On++oThGCs6sua0sRTlZctRO91SneUbbzvc5e/1O7zrNnZaRqGpQ6Fq1xpqavcrpC3AsP+EdutL1XVIZfsczW1jDrF0LqeMm4GoabYacn2i60/TJo16KNHDRjh26lOFatDD1JUYQq2g443C4mKv7OypyjhJR9q1aMpxunbXJ4rFVKtS1NTpUcRKNOqpw99QSbc3KUeVtyXKtdnqddovjmxsdI0+HURdaVq1pLBYyWmo3FtbXVk0tnLfwXWoy2OmwR2Mdgt2LvSF06TU9Ts7PX9XifxRBJqct1qPHXwc6eJrVKNOjOHK5ONNRkpzT0lyyqRbq1rt1JK6fKnyrr20cWqlKEpq038Svtt5LzLNrqWli2a9l1uyMLtdX06Rm1+aW3nWye2jtrq0vNPmv9X0XTTDpbGJ7lp4LPNxDf6VJBcRONX2tlTqTS5VaclL2bfNRhJJRVpYd1+b2z92F9YtyTSji/wB3L30vZylFX+29OS2uinZ29Nbn6+f8EOHEn7Rvxvv7f7PHBd/CWYRQwXS38ouU8beEjdtfFZ7iaxuI5syC1MkluVvfL05xbWElvB9Hk0n7T2cnzcmCk+aOsXepTvZ9bW2/Q+a4klTlRpSprSeKdTX4vdg4JNb/AGtH5M/p5eYxfe4iXy2jVByxIyWcHCuPlLDkvjIycYr6h7v1Z8clZJdtPuKTTjzJXVmKsNkkY2qoJxuX5fupjBHIYOTwBSGI5EqKInfcvTzmYAFeGAYP9zofmOCuF6AmgCo8lssMrh4WkQLsORtYlWU7WD4RlLbiG4fGWAKimlcDkLm5Zd8gZdpOzzcMGDcky4BJZcqNqbAJNmCxH3aT6G6doJ2vscZfl384TThvk3Y+YhZR9wKqMdu7AU7VUjLHGesvcuLuk9rnOu7REM8myTeCd4k75K8gBgEC87m5LEYIXBykrPn7dPlYPMqXN3uPluSxbYBPuypztQJv5fKoMIMchQAeRiZVLpq2/mFzMnaSKNthf5iGcLgoMAAs3JCp8pyRzuYfKwPGaCO6OeuNRkiHmfaM7o5AjYmUM/lBScFUYtkqWXONrgHKjNNK7S7uxsYd1fvuZXZ5CxCgbflUludrYAwNwGSxLAAjvm+XllFb6r8y1G/XqVp9dSFER5JiIgq+b94qCQrErHucDoRxgqScKBhXUXvL0/VjcPMy5NbUzMFkdU2giRI3ZH6FFOVVWG5jkgKcp2IIBCXKrWvr/XQqK5UyxLq4KoHEiYGVl2qcZy4X5gY2AYD7oQsCPUGq9r5fiVFctyudSaQOylmfI2u6mI9UbeFBcKeCPlzlcZPHOIEkV9Cc+YcOzPllLIsWVVcbsqcnJyBnKjpuOVYCrdIzOIplkIILbS23AZMKBgdgM8BiegAxhANS9MbOxklPXKkAk5+8JGY/ecqSNhAKr8xB2LVRlytu17oexqWuoskcf74QnbtaOTgjf0TCozfMMD5hk8YLHqKPPJ9L3ffr/wAEzcLt67tv8TVtNXdZI41uBtLEDbklMkqoDncPKCk5+XhQWCZHJKHKr73fbuhShyq9762tt/Wx0UGpzHGWKxu+GzIzbo1HRlZWOfnJbbtJHyblUbagzaurGkNUWMSOpBQKAUUu7MBhQJC3qThQoOHKZJB4cXytPexHJ5mzY3LagI/mVVBYsxBVggJwA24/fAIXAIyTnB5rVTu7Wte+t/mS9Hb+trnT27RzQrGdiqQCplOdqjDYEYUlDuAUOCNm7kkrmtb6W/re5HL7/Nf5fK29yzJdBIDbkrIjn+ElMFXwhRxlV3FAVf8AiO1iQrAUixLW5VGQbw2GSSRCBJ+6ZjmLLFBHkkAgksSG34B2076WA4z4wz+V8J/ivLFJIgHw58bsHtvLnnQ/8IzqRQRQqm3IcEBXRwSFBHJBUknTmmotOMk1N2i01tJ/yvaXlcIz5KtP4l70HzRV5L3t4rq1a6XVn8En23TtRJaK81C6vNHkW4gurfTLm01KG5t7q2u/tl3ol2Etbe/1KBLjS7VLC5EaW3lJDHp5tBHP866E4UvZSVKFHEN0pL2q9lUp1ZOFWnCUbyjPkb0cOWzTc9Xb7FVozk69qrqUKn1mjelJWqwarU5uO8pxlyq60fKlZde60DV7ZNa8N6fbA2aXOv2EenNLql2tnf6VDr81olxIbYrDqd5ZXsLeXdWa26a5HDpdncx6jFcXnkXhqdaWIw+JqOFV+2TqSdCFWVLEU5UlP2dV/DTqQlGUYW9xtu7vpNatTVDEYWlzUbYeq8PB1p0YVaLhJ+/TVuarB80G38SilZH2bqf/AAbuf8FPl8Qarc6b8MvAGp6cdW1GfTtQtvi/4Is1u7Wa8YxXVut3rVrf2kN3BHFMlvNbWsoDiW6to72OOOD9dq5TjqkZRqU6bcu9WnCMreUn7342v0ufitDP8uw8lKnUxEXHllDmoVHKMvZwjNXV9LxurNrW/c4S4/4N5P8AgsC2EsvhB8NLW3jZWSOP41fDaNmIeRA0rRa0u9pLeVo512/uY2kFlLCCsK6w4ecJOdShCcpRcdKkUl2a1V/V/IxnxXKolGnKVKKkpSlyylOWuzbvb5dRL3/g3g/4LAalZyWc3we+FcUkq+UbxPjR8O4dqFneR1gt9YUI0jbvMMIjVvNGy3jSJY3KOQewqRnTpO0bvllUi05Ndua1k+/yFiOKJ4ihOlNwvJ2ddQmpqmns9NPVdTKtv+Dbf/grDGyed8Kvh0i7CrvF8avh/JuR4Xt5UMcurMqyOjmQtAIwkz3MlvPD5wFb1MsxzTtBu725qcYpXvo+a/kvJ+RzUs1y+LhzPSKs+WlVnKXutapq2rd2+nzGj/g25/4Kvyoxl+D3w1R4JmaBE+M/w8jjaFpUlcQtHrkyp5hL7IJLdI45EjnaU4EJcstxktIw0cPejzwk3LS6etuXfZ3vZImGbYFaSm24zvBqE04rVybVk+e9uVPRJvZm5D/wblf8FWoFeIfCbwBdW8kqSmO4+NngJJEeXc13EiLrrJFGDLNHC8c8oVZDKsavFBEnH/Y2Pc+f2NJTUeRJTg4ckdIK173Ud79ep6K4gwEaapqrXcU+a8qU780tZtPazlsl07WNPQP+Ddr/AIKx2N+2o6p8LPhvcvCnk21uvxk8BPvhEIjt4ZvL1SES21pMsc/2JpIIJR9qhWWFLySQc+OyHFSoqlQowpOS96s6kY8sr8zu78q5mrNddOp0YHifAwrSq4rEVpOEkqcIUJy9xLlXTmbSbs+m6sep6N/wb+/8FO7dLG31H4W+EDp1veXV3/ZcHxu8EPZol1Ot81rcWUurmxuYFuRgwPFOqyIZVlmQxMvg4nhTN6inPDxwXtakI05TcsOpKMYKCcKnN7r01fKvdutW7nt4fjPJIxjTrVMbKFOpUqU06ddRbqc11Uhy2aXM3FczXNaWmy9C1P8A4IYf8FQ7iOa1h+F3gDbcyt5t1D8WPh8SFZ7e3MrJcX8bpc+RNdzR3VvEzRQRpbIhls7GWfyqPAObKcXONCWknNzxlNJyUW4fC27e0UdOx6M+P8kcOWNTEw2SUMLUaSuk3G7WrjfXTXr2r6B/wQj/AOCnGn7hc/DXwTKjTrMJJ/i14IluzsR5VEzJrcSTkT3lzCRdLc/uoI4gzI0lxdlfgbO6qsqOFUteaMcZSsm+ur2dk/u7Dp8f5HFJyq4t20cnhKjk4xb5bpauyt6PU37j/ghv/wAFN5L64kT4d+FBYmWO5tIIvi54BsTFJbwzwxxmOLVrhbbzrSQRTSW05N1qSrd3SqgWaPCPAWfQp04rDYOU4xlCcpYynrCe6Vm9Uvhvt3NH4gZDJ83tsX5XwlWNreT1/A1rD/gh1/wUjjh0WG9+GPgq5+zX5vL+4uPiz4FaaQXaiO6TybbUUtyz20Flb3cqozXctu8rh0vLgLFXgDP5yqSVDCcso2VOWNp8qavyz+LdO1r+6rLzCHiDkUIJe0xN4p3/ANjqNNvVva7vez0uV7r/AIIbf8FIjeJLbfCnwCIbK526dHJ8VPBDyW1pds5vsXraml1LHmedZoZ/NN4mZWj8yeWNyHAHEXJZww0Yz/jxhjKHK3HVONnfTTs7LQf/ABETINo1sXZaRvgq1/m2rLX8LF+L/giH/wAFJlttC3fC3wRDPprTyzC0+LHgZmZiFgSJpf7Rtnk3WU91Z2774zYoPNjk2qLW5l+H2eqtOUaODcKihBp4ug7Rhr70JSipNu/Nr70bLmWo34h5F9qti03/ANQVV/8ApN7fnf5GWn/BDv8A4KZXMVhHqHw58MAxRPLLdRfGXwSmqQ3EIhSFk1SDUo7ma7Y2y3Ud3+4ZJ5GlDQ3G2ePWPh/n9OUpww+E5m7JvG0OTle6VNaU09LwjKafV6WMn4g5BZp1sY07p/7DX2/8B+44jVf+COH/AAUG8ETnS7rwB4ftZ5dMs7yz+yfEj4e3ccG+DULBjHb/ANtWMEV8PKRJ51MUNz8u4eVLNs+I4hqUeG8xWXZ2o/W5Uo4t0qEZYmEaFec40m3RTjFydGbUXskj3cv4jwWPoyr4Odd4eMlQTqUZwbqU4RlNWlvpUje+q6qzRzdj/wAEjv26dFjvU0v4ReFYrq+tZJZtQi+J3gaA3V95Jihi1CzXUngyEcxNcxi5BWOM+cp80TeFW4mymqqftMRip06Uko0nhKt1Tl8cafu7vljo2krJ9XbsjmNGEZ8kFCVRqVRx2c9bvV6b+r1vbRFux/4JWf8ABRYu8954I8PxTEQrCLf4kfDzfbbbWRV8mW81C/228TzEXEKCH7RdI8vlywytKSWf5G7Kl9YcVd/vMLWT6W2Wvn1K/taH89SP+GL1+8lH/BI/9uubVGa68C6K2mBrg23mfEvwT9ot5Y43W1e4TT9Zs/ttu7AO0U87IZGjuTb20kYgjFxHldOHuRrKq9Lxw1Zx5Ho90/e7NL52D+1aTabc9GmrRau137+lu+3Xp9K/4JY/t02oE0nw18Nx3IECRf8AFxfAKvDHELhSrMmrywFNtzPlQjhXmYQLDGqyHlnneVcujxFnK8ksPVb1Tvpa19tfXuN5vBu/NNXu/gfUj1L/AIJa/t83riCPwHoEdmZFkYTfELwJcp5rsjHdBLr7PLBBsjKtJdmYGJDEiMEkt3TzvKIq3LXj1Unhq132vdb/AK7MX9rw/mn/AOAMhn/4JT/t1RWjRW3w90C888XI8i9+JPgsvY7rbbBJZ3ceugLKk0rzrDPDdW8lzHGlzI1tHHHR/bmVSk0/rEbX976vVfNZ/Dr0lvpqrB/a0P5p/wDgD/zKif8ABKb9u2S8S4b4c6FaD7PBHIZPiD4Bvpw8Zs4bmKK5/wCEkila3vIY5UcXJlJt1XiKZvk0We5TGMl+/wBX8McNVknru7q91vZaPW4PNafWUn/24zUt/wDgll+3XCvmRfDvRtPuV+zq32P4n+D5YbhUW3hnWSaTxCs86mzAtFne2sLp7e2azil06KLSriHJ53lHVYppfCvqlSO/dJJaPX7tNyXmtNq15L/tzzuWbz/gl7+3g8EtvD8OtDme6jLak9x8SvBL22oXhe2nSUB/EBeOGNpNTgki+zW7YuysctxbJC0CWd5VL3pyrwVrKMcNWaS295ct3d67Pv5jWa00kryaWqvB6enmQ2P/AATC/b78oR3Xw08LQwfYzAYx8R/Bk1wTHeWkltH5v9vhYbMRCbzoLeMH9wHigWSRUe1nOTuLSlXs5qf+7VVtHl1Tje97W02+Q/7Wp/zT/wDAGjIn/wCCWP7fl4IRP8L/AAajrdSSeanxF8ErIsU0nyxzSprRN1HBHtMyXMcr3dxDHcGbz3lna455lEOZueI1W6w1V2f3X+7V+fU/tan3l/4A7dixbf8ABK/9u3+xb+2uPhX4Yl1B482rXHxN8CvG9zbxslmPMTUpJYLdoppftEjTNLBL50NvA9tIwvIed5ROpGoqmJSipRbWGrJ2lpJ2kkm0vhvpf5g82jbSUr209x2v0v5FC6/4JRft0SRhE+FXh2QTJcpKB8T/AAVp7ILuCCN8yWPiNNkxme4aeSCGSG4QF5I2kZhNtHiDKYtXq4mNmrKOFqvmSd1KcuXSV7rR2iknfclZpTs1eWt2/cbV327I8s8Tf8Ecf+CiN/Dpv9m+DNFiVbi4TUrKz+K/gy2S6jmuluLiXUrm61qdtUjvZrWymZpbc3VpEnkWUdvykfsYXjDh+gq/tYV5e0p3p+0wtSUY1aUUqNuXmaiues2rct+R62fLx18UqsqM4VpwUJrnjC6co3V043S5Xezlva9lc7W2/wCCTP8AwUGgsJNOvPhr4U1FZYX09pv+Fq+EBE2jjUdN1FbQQSatbukkjWaxb1aN/MjmuZZ98kJXz5cTZA6vtIPEqKk58kcJWtzyVm20r6X0V7dzqeZR5VG7Vtmk7tdm1vrfR33uWD/wSn/4KFmxRYvhn4TtLxf9DkktviN4BDzW8l9pmojUGP8AwkMEdxcCbRLAXdtdjZIiwxoXjikhbH/WDI+ZN1MXNLfnwVTovdto1prr02W4LM6ad1KS9INMvf8ADq7/AIKASybv+FW+HYZDfMbt5fid4IaG4hlkt45G0+a38Tm+h05oIBM2nX8YeG4jhjgM2nxw2MbXEOSS+KtWVoRgrYOsr8t+WL9zWTu9Xv3Ip5ivesqjXM5KWjupdFq9rWey7eXLw/8ABJf/AIKKtdrdn4ZeDrOS4vDcTuPin4Q8y0itpZBprWkkeuyBrux8+5ls1likt7S3eC0SRl80Q7y4k4ejKH77FTVLlcf9jqKEpS/jaxXMoy5adlbWzutEVLM171uWDcZQU480pJfYezV1dpvfVJPQfpv/AASF/b2jgjF58NPDck8ltFFci5+Jfgn7KJo9IsLfzLa0tdfdIV+0tfwzN52y7t4gtxaNDdW8OmlTinJGm6VTEwad1/sVRymno05NWva3K299muijmNrc0nru1bkil/ddn8ox+Wx2sf8AwSf/AG5bjU7/AM74XeEbDTbi2ltYfsfxK8Hwz2n2mTFxc2M0GrlvMaG1gRVkigiWG6Ns0FzHbKw5XxHlSjHkq42pKM+dKeFqR0s/dlyq1le11duy9TRZnSi2+Z9VfkZQj/4JPft4RWxRfhzpIM1vPa3kNr8VPAunvdB2t4pJjdR6vK2/VIEu5NReYO5ku1tVgW3iiktj/WHKn79SVdzclNN4WtLkvd+zSs/cjeyb7JPUbzSlJWcpeVoNa/IpWH/BKD9vm3vxcR/Cnw7bv/Z7WE2o3XxO+H893KiXEs8M8D2muQTQX1sbPTvsE3m7oIbm40mO6trOD7fJrLiPJJRX73E81+fljhayiptWba5bW1elr3siP7Rppby9eVv/AIP39dy3ff8ABJ39vCeBLeH4a6DHJ9mkM90PiX8PDIbuNobqE2t/Pqdzqf76eW5iL3oube3e2hk+wzKY51zjxNk8XF3xLhCajGnLCV/egrpTatpa19NNb9inmdJxUbz0ttBrp3JLD/glP+35Y28Yb4b+H9Qezv7C9gju/iX8OI5pI9BhlbS7KO5ivZ28iW9dJ3DvboUtoI5fJWW7V1LPskc1UUq9Napyp4au+ZTunpJJp2dtNnroJZnG9uaXL0XK+bRaXb8/8jSb/glR+3XGpQ/DPw/dywx2aqy/FLwXYQObfT7XTxHFNHqst1d2tvErpbw6jb2yTW6SJcQvdSRXsKhn2TxStUxMIR5rKOGrSve6XMpK6etny+uxX9rQvdtp+UPktV5b27soa3/wSq/b41GzeEfDPSGE2o/a5xB8VvAkeovFPp89jcwrdSa15Ji82SGcLiKQLF9tEhuoI9OuLpcQ5PC7c66TjytvC1mk+fezV/hbs7NqT001cvMqcn8UrduVr/K363ZQtP8Agkz+3sI7Rrr4Z+G0kWUtKsHxL8Cl7eSaYTmeCe4164EEVu8MVwLa1hJ+1yMsc0tvLOEp8RZO+blniZR+zbDVdbK0dGt72v53Y1mdKP8ANp/du/v/AKsdeP8Aglp+3ZCN1n8PdHWRodNtg0/xL8EOPs0dw8ssVzAuvRxm2t2e4mnsg101zJf3UltqEPnXFtNzLPcslJTlPEJ+/wAy+rVUnKUbXSsla2ne34v+1qfeX/gDtscx/wAOl/25Zo7Z7v4XeHJ72PWLu7e+f4n+B5Ln7NNEAkSltV2yIk1rYXMJaWI+bbW1u6w2qyrD0f6yZVTbUK2JjT5OTkeEqvmXvX5pRi3reztqktDL6/QWt5t3ctYtq+nTotEeS3//AARy/wCChojuxa/CbwhJJdjTr+aeD4p/D6Of7dBaWsV4qJNqkQe9mnm1RVuTfQWsdtd3YhVJnglr2aXGWQOVN1KuNTj7qTwtWMIr2s5x215UpWbtzKzS0SOR4hOTnFL44SuoJSXJTpxe6V9YOVtndX1bIl/4I5/8FHI0itX+HejXVrLcrdzK/wAWfAmy1lzqDssYbxODJDKl7apeRiID+0NPW5iW6ijV7uJcX8OT5qiqYiFR3iovCYiXuq6SclF2vbTXRWejJjipWjCcpShdt6JNNyb06WV7+t7eWrqP/BHn/goNqMMdzJ8L9BluE1G6uobe6+Jfw7t7iO3uvIikiu2tfEtxaz3CwJKRepctPd3FxcXF2ylFW6VPjHIoytGpiIL2LjzPDV378Hz0k202qaq/FFfZv7rN3iYyt7SXO+fma5VZpaLTZya3b7JXsafhn/gkf/wUb0m2/s8+ANGs4d+15Lb4u+D7NJCIrwpdyG28TXLXCxS3JTyJozLci5vFuGEDulzyYnibh2cozhUqXjfl5suqTte1+seXZbXv8tdKeP8AZxUajlZfDpzPzvu+39I3NR/4JNf8FC5VW1sfhp4Wa3ZQLgXXxO8CPDK8KXMdjMzf2p5qPbG9njZYIlB08mNFaeMJNhT4lyOMuac8Zdpx5lha3MoTt7RJNJPmcYOz0vFX2NKmZqUWqb7XjKPLF2+G7Sv7utrbXP1P/wCCRn7F37Uv7NHxp+KXi349+CdA0LQfEXw3ufD+javp/ifwr4n166vx4k8JXNpZahe6FqEt7L/xKtIm8y7u7ZIpXsYWlkFy6LL9Jw/muV4/F1o4GdVzhhpTnGpRnRioqUVFU1JJNtttpLSyb6HmZni44inTinKUlJu7i1tbR33v0tfzsfvbOGkP+sMgUSA53OygEfeJJyYwMIRtBIOG+cAfXnjFSGGX7RiOLIJ3sDKHVmKjkqXZ4mjdg/Cpyq4yN6kAdIhBYKWwMN8zAjL7WKFNx8xFYHaTtJxuYgZBaA51AJHk3NNbNDLcQLBK0aNLHE4j88CNpQ0TgK0bYVnV8ttbKmk0xGfLF8ksS7JCHbldxCeYch8shXcpy/yfLGSPuquSNXNKfxJdOxx1/HJFcsZIwF3BX3uJMyFt3mfu9zGNtgXcyxHOzPBYCGdBgXaWzImHk8sKd6kZz/tK28OwPzKSf7oVsgA1E/hfy/NCZx+rXEULAC5dcL8oBIQqWJDlcYDZLLgHIwCBxuOBpFLlX9dWZF5cB08nz2dJCoBTIBIC7s72IYEjPBPVioLYFMpLokjkr+YrEx+1GIROF8oln2HKjeScoAcbXKfMOgwBTNoqy1MCXUgzZhDuAQqs0mfNjVuNoEbbGyoIDZPGWJJBYGUjczSsEMp2faImn83ZuO0KcfdUgYIIOG4I2hcjAMheRIzOUcI+9QAr5WQAkLsXYMEZGSp+YFVYk80AQm9ljKCYnYzbNpRVZAzMSQu0kgdBtyed+VAxU7Gnx7aW7+foQy6mGRFzIyrIEO0gbVALBzLvYMS64kBZwvBU9gXD2b2uvxETUoHjU4YEN87dWbALOvJJZn2IFZjtXJJfIG0v6i9m+6/r8iS31IFStknlK4ViwYGaNVP8SqXIIwGYkAgEDb6lw5H3RahuYnVTJMzqsnzI52Z+VjnncCU24xkH5mCEgsKadxSi4r52/P8Ar/gF2VrTyGn8+VnQhWZHKRlPlQTHBPPIbLMVxg4JwS1psSWrK5RZEAnLQgoY3XsdqkHccsxLHDCIZGGZlO7LF330A7aO7jaFYvMkXKgM+wjYx2tu2jjA4+YjkH5sDAFqPL77s12Xdmco21dt9P62Lts5kkERfIIwZODIFXAZUJDIxKsu3BYEZ27sEVnN+8v72q+Xf7uhB0FrdfZkcRLMRECY13YUsTgEE4QMeMYzt5xjaTSJauvu1N2PUnjWECQgsc5k2bwcZCrlmWUu3TYquW+9xli4txabu1r17kcrWt0Xo7ySSM7ohlcN8gL4RTtXbI0QC7xyQUCh96/NgA6qom7Wer8hXHiCaWM7zJHGsf8Azz5bgtEiqWG7K5GQVUEgnghWtq6aXZh+pzPjrTtV8Q/D/wAa+GdIBk1XxD4O8RaJpkEkiQI+oaxpF7p1jBNMzLHGjXNyitJO6qqsC7qoymFWXscPWnK8lCnUqNJOTajBtpR3k2k/dW+w4tRlGUvsyTbW6s0211vp/TP5fk/4JIft+7Qi/DjwdaxSXEtxcwj4leELVGR9kCW9ubPXL2awkkhYyS3FmYlikUtHbpKrST/ma4nydKH7zFxapxjGSwlaVlypu9lr77lddVufTrOKNpOTf7xyk/daXLJtJXWqtFK9tulyvB/wSB/bii8T6P4luvh94ftZNH122vkvI/iN4MdrfSdP1D7dLFmPxG/lxXUkstzHBZaUZo4kkhldmfyZ/Vy3jXK6UqGGcsRKM6tNNfVKyUpyqx9+T5VZuPLHt7qvojhx2LwmIVWtGo1UhRqKl7rbi5UpRcFpblu203rd+R/oJWYH2S14X/j3h6D/AKZL/n61/WEPgXzP5u5YveMX6pFmqavvr6lbBSsuy+5B5d9xp2gcgYHrj+tOyejSa89hO1rPXsv0S7grK33SCBxwQQCO3HQj0qU43aVrq97eT7rT5Xv5Aujta67JfLv+nmLtHoPyFOyveyv3tr947a369+ocD0FMAwPQflR5dBcsXvFP5IXA9KLIOVWtZW7WVvuEwPQUefULLsvuDA9B+VF2HLF9F9yAbe2ODjjHBH9aA5Y/yr7kLSsuy+4LLsgosuy+4LLshMD0pg9j5Z+NYH/CV2XA/wCQDa/+nDVK/knxtbfGOHi22lw/l0kruylLFZipStteShFN7tRinolb9R4Mb/sirr/zMcT/AOmcKeP4r8gsux9ZZdgwPQflQ0nuk/VXHd92GB6D8hS5YraK+5Bd9395yXjrx14P+GXhLW/HXjzXtP8ADHhPw7aC81fWdRdlgt0kmitbW3hhiSW6v9S1K+uLXTNH0jT4LrVdZ1a8stJ0qzvNSvbW1m6MJgq+OxNLCYTDzr4ivNQp06VNyk295SaVqdOCvOrWqONKlTjKpVnCEZSWdWtToU5VatTkhG1276ttJJJXbbbskeZWvxj8W6lpEuvaV+zl8a7vTvLmn062vpfg/wCGvEOt2oBezurLw54r+LGh6lpH2+LDrp3jVPCOv2BZYdV0axuRLBF2Sy3CxqxozzjKeeVk+VZlWpxn0i6tDLatKacmoRr0p1MNJuMoV5U5Rm8niaiiprCYtwa5lJKivd5ebmtKupJW6Ncy6panB2v7ZPwv1T4MfA345aH4f+IeseFf2g/Hfw8+HvgPSYfDVnYeLF1n4jeIpfDWn3mr6Lres6WqaJolxbX2ra/qej3msxp4W0++8V6NHrXh6A6iep8OYuOZZrlVSpgaWIybBY3MMbOddSoQw+Cw9PEScZU6dSfPWVWnSownTg/bTUK3sV7xk8xoqhhcQlVnDGVKdOkoKLnzVE5e8nNaQgpTm4uVowk1zWSf1qAPQfkK8Hljd2S0bV7W1TafRPod133f37+fo+guB6D8qdl2X3Bd92GB6D8hS5Y72V+9kF33f3hgeg/IUcsXvFP5ILvu/vDA9B+Qo5Y/yr7kF33f3hgeg/IUOMXuk/VILvu/vDA9B+VOyWllbtYLvuwwPQUuWK2il02Wwt9xCVB564/x/wDr/rR7sdNF1tovLVuyXrJpPZO+gXtZL7TsrNK7teyTau7B8uccZ/D/AD2p6Xs9F3ey9f8Ahh3fmLgeg/Kiy00WjTWi0a2a810YJtKybS7LRfgFLlj2X3IWwhKj0/ShuMV71lFtK70jd7Jt+6rva7Qna60V+m116Xaf3XFwPQflTstrLT0a+TV192hV33YYHoPyoSS2SXokF33f3iZB4x0z2444/wD1Uly3kla6spWs9WlK102r8soSkr3ipxU1GTsle0mtpWTauua0leLsne0lqmxcD0HHHaqs92muiv1v1XkO77nk/wAYvjP4G+Bfhay8X+PD4i/szVPFnhPwLpMHhjwj4j8YanqPi7x3r1l4X8IaJHY+G9M1GSzk1/xFqenaJZahqp0/RxqmoWNlcajBcXtrHN3ZbleKzXEVMPgqdKVWnhsTi5upVo0IqlhcPWxVb3604R5lRozcVf3pWindmGJxNPC0/aVnLk5oR0TleVScacFbu5yS7a7nq4wecD8h9K89cr95JNO/LPla54/ZqR5kpKNSNpw5lGXJJc0YyvFbu8W43+GUou214tp/ihcD0H5Ucsd7K/eyDfR7Bgeg/Kjlj/KvuQbbaCYHoPyFDUUm2o6K7b5VZLu3ZJLzYXfd/eA2kZAGOe3pQnBJ2cbKzdrKycVOLa0a5oSjNcyT5JRlazQlK6vfR7O+jXe99r3XqmRCeAsqiSLc7OiKHQl2jz5iqAcs0eCHAyVwd2MVcqU4u06bV482qWsX1t8Tj/ety+ejs1LT4l6KcW/VqMm0vUlJA6+maUYu8YQi3KpLlhGEXJzn/LGMU25PRbdVqJtJNyaSXWTsipYajp+q24u9MvbPUbVnkjW5sbmC7t2kido5UWa3kkjLxSK0cihso4KsAwIolBxfLOHK7KSjJRTcW2lLlvzRTaklzqLbi9CYyhL4JRklvytOxcwPSp5Y/wAq+5F3b3b+8MD0FMW+5raR5Yll8w7VMYBwDk/Op4IIweMgkFc43DHNfoXh3GP9oZg2ldYHRtLT94ttDmxL0hr1f6G0iPEpKgCNzJGAqqWYhcnu2fu5YgO4C8g5AH7A92cwx7eRWlaM8yFmkkRiGcEqsjj7jGM5GVzuACEc8AAy55Y4Y23BG3YG3a21WIwrMpVmUfK2QzfNyMkgFWlcDm7+4ZQzyh2hPKEbQdxkzsQDzCOFz8qYYg9cE1W1i6avLVX0e5gXOo7GaTzCIiTFtOFDgny2AdcHfGycBhHgBvvbgRLfqbqKWyS9EjndSuorySN1jlCRK8LOWUDLFI5GZMNlkdCse7duRgTycLLdk2xnC6pqKyJgSOGSRk2GYbwAeCfLC7k2HJGFDE5bIxjCUuZvV2fT/gbbjir2fTscTeXiyfNOzHcAQo2ndtPy7tysFDIcq2SeEG7JFVGm5JNW19f8jVRvZKyMC8vFZUSGfawyOCwwVLlixG47sErgL91geelJxcXZ2+Rqo23Sv3MCe8KQoGkXb5hVt6ruI+Z2bJGEUnLYAG5jlsFssijCaZYp5GAaRSm5grYdWJwrROAqqcMSI9rZ+XrUs0gk1qlv/kZz3aAyIjxsskjESc4RM7DGRIrkHIw5LEkE/wC7SLsuy+5Fd9Tggt57i4mitorXBlmmkjhhjt0BJmMnyIAN3zl9ipn7ykAUXCy7L7kcbpPxV8D+KNem8L+H/E+i6rr5sru+jsbG4jnmurW0u4bG+vbORcpe21tNKILiezlaGC5PlyuspCk96zbjJJdXay9Ve69GipRcFFuNlLZq1rLeWj2V1frqtHqb12tzA0iHzlARfM8vADjBAG5ioLDnn7uC2Tg1nNtW179wRjiWcAAbhHnqzoQxJAHHLEj5c5DA45wcGs7vu/xGWLWVgZOSpVfLYkk8sTkFHAHKhScZHOOABWkG23d30EzoYrvaqwzPtHUOMbS4GBleE56ckklvlIKmtBaPez9dV/X9bF5dSJDo0iSArGvyY2hyC+xhwp8rhfmLFGHI45Li5V2X3G1aOxCmURZTayGMnczFgp2tkfLg4+8MnGMsRVLYxe79X+Z1KRTEKyFQm1nZGUl8szFeQWIzkZGcgZByATTu9Fdtdun9IW5tW8cqARoxG1SCAokwpb7u+TIBwrAbWBRthypJzbS9mnZXS3trq9bPdGUupvW6CRtjuyKp8yJ18piu08R5QRqQcBSwUrhiMAgZyJJzNJDNH5cjRqWbqI9ykYPBxlBlmXhR1GOm5ARv28m7HLmblt+99oBYFflQICNpEhDkKCo2HjhbarT0/rciUd2rW+7+vvN23vEdtsnmyIQpDs53KVyu5VDbSBtwRw2MbQxyK1jNJWd27v8Are5CfcuWz20d1ZrGHffd22HfrIRPHtcgqFDgYHykfcJHYVz42ovqeLsn/u1ft/z6n5jueutjJ/HH5mv5rUYpJJJK0dEklrFX2OhN8q1e3dlO+/48rz/r1uP/AES9dGE/3vC/9hFH/wBORM6rfsqlm1+7n/6Sz9CLL/jztf8Ar3h/9FrX+hcPgj8z8FRZqhjWYKMkgfUgdPrQ3ZX/AFS/NpCbsr+aWmr18j+UD/gtB/wXh0j4X2/i39kz9iPxdaa38VJorzw/8V/j14cvob3RPhaXElrqvg34c6paSy2utfEpEZ7XXfE1nJJpXw7mZ9MsLi88fQ6gvgb5fOM79gp4XCzU6zvGdSMnF0lqpRTh9uMuVcyfR2e59TkvD88U4YrF3hh4NSp0pRV6resZSvvTcb8qe6eqVtf0F/4N6vEOveJv+CYnwz8QeKNc1nxLrl/8RvjVPqOt6/qd7rWsahMPiNrg8691PUZ7m9u5dqqvmXE8j7Qo3YAruyGc55fSlUnKc5zrOc5ycpTkp7yk9ZO19XrueZn0KdLN8RCnCMIRjThCMIqMYrlWijHSKdldLS5+dP8AwVL/AODjE/CPxd4n/Z+/YStPDXinxj4Z1DUPD/jj4/8AiS0TXvCGg61YtJZ32kfC/QBONO8Yalpd8HiufF+vG68Hpd2M9rpWg+LrG5TWLXgzLiGFKtUw+D5asoR5alfmfLCbunGEdpuLWrdl2buerlPDc8VThicc50KUm/Z0UrVKkVZqcn9mEovRJtu/Rn4z/scfEz/gr5/wVM+OnjDwH8Ov28fjj4Z8X+Ffhr4m+KV9qEnxm8e/C3wKkejXukaNpWipoPwqbSNEsrrxD4h1/StMg+yeHHhsrJtR1OS3ltdPuIX8jA1c2zTESpwx9Wn7KHPLlnUpwbd+RNQk7e9ZPQ9jMKGTZNh4VKmAhWVWfJFSjCpNKNnN800mtLtNPV6WSPV/hH/wW4/4Khf8E9vjjrnwT/a/Gt/GS3+H2vJ4f+I3wn+OMVnZ/EbRk+zi7j1Dwl8WNItJtUvv7Y06803XPDviLXZfiJ4N8UeHLjTtX8NCTTdatNed0M7zPA4ieHxsJ1pxk+elNuFSMF8M4zu1JTVpx967TSdrsitkGWZnQp4nLp/V1VUfZzhLnpOpe0oTh7rg4tSjNKPutNq6tf8Atw/Y9/a/+Cv7cHwO8NfHn4Ga/Jq3hfW2l07V9H1KOGy8U+B/FllDbzaz4J8Z6RFc3X9k+JdGW6tZZoo7i607U9NvNN1/QNR1bw7q+k6te/bYTF0cbRjWoS5ovSS+1CWt4yV3ZpprdnxOLweIwFeeGxEJRnBtX3jOO6nGTs3GS20TW1tDB/bb/bd+B/7BXwT1X41fG7WLmKyW5Gi+EPCGiLbXXi/4g+Lp7aa6sfC3hbTri5tY5ruaCCa7v9Qu57bStF02C41LVLy3t418zLHY+hgKMq2I5rbU4RaU6z0/h+8tm9buOztfq8Fgq+YYhYagtd51X/DpLe82lJq62tF3uu5/Cf8AtY/8F+v+Chn7RXiDU/8AhX3xGk/Zj+Gsk06aP4J+Dsq2viKGxZgbaXX/AIpXVgPGeo6zFHlJ7zw7ceDtGmJ3xeHbdwGr4fGcR47ESkqMnh6eqgoP3/VtNa+V7Lp3PvsFw1l1CKeIjLE1bK8pP92peVJ3i4rz3W6PWvHdv/wXK/Y7/Ze+BX7e0H7Xf7QPjT4UfF3wn4e8ca59t+K3iv4yJ8I7bxxMl78O5/iV4N+JNx4x8MLoPjjw5qHhy/sfEUOn3emaT4i1ceBvF0Wh65L4cTxN1VlnmEwuGxccZWre0hGUoOVWbg7t3qRnaLjy2vq7q+nfkoT4dx+LxOAng6OGnTnONGcWqXtlGK5nCVOP2G22ny6fDd6H7Af8EnP+DhG0/aS8b+Gf2a/2ztN8NeAvi54qu7TQ/hr8XfDsb6N4C+I/iC7mFtp3hPxTo13dXEXgrxrrMjW8GhXtleSeFvFmsTvotpZeFtVm0HSdf9TKs/hiJww+LcI15XSmpcsJSSVocvwqbd7d9L7I8nNuHamEhLFYRyq4ZJOpB+9UpK8nzc2/Kklza/Dra7dv6lgQwyOR2PY+4r6dNO6W60a7Oydvuaelz5dO+vTo+/8AT01sxaYPZ+h8sfGv/ka7L/sA2n/pw1Sv5I8bP+Syw/8A2T2W/wDqXmZ+o8Gf8iir/wBjHE/+mcKeQV+RH1gUAFAHz3+018F9U+Ofw307w14f8Q2vhvxT4S+Jvwi+L/hK81W2vL/w3f8Aif4NfEnwz8S9F0Dxbp1hdWd1eeGfEV54ZTRdUeCWS50lb2LxBZWl/f6Ra2Vx7GR5nSyvGVamIw8sRhcZgMflmKjTmqdenh8xwtTC1a+GlKMorEUVU56XM4JtWc4nHjsNLFUYwhOMJ069DEQc4KpTlKhUjUVOrTknGdOpbkmmnpK9m0k8r4vyftDap+y38Xh4a8K+F9K/aHvfhh8QLHwR4f8AA3jaXxXoy+L7jRNUs/Cs+j+KfGvhT4YRTai88lnfQQa5o2k6ZaanssbvUrqwjk1GV5b/AGUs/wAvliK9SGVLMsFKrXxdKlCVKi8RTVWWIhRlODhaXLNxTTi5Xgo3SWIji5YPEcqi8VKjNQVOU5P2k1yuaqyjGpzO8uivd63Pjka/plr8S/hx4b0/4f8AiL4Y/AP/AIJ2fsy3vxwgsPijqWleHRceItc+HviP4Q/BC71A6A3jfxDp3h/wV8KPDH7SmneLo9X0qDX9P1m58PeID4T1K1Hhq51j6eWF5sNjKjzChjcfxlnryi2VxrYlOjz0q2a0MPHE0sLKtXr1XlqXPGFGtCOIp0Ktb6viFT81VFKtRcsJPD0cpwE8Q4YhqkvbSw9ShQio0ZVYU1Tw0HKUYv8AePEObV22/X/D37ZfiTxR+zwP2jNJ8BeAR4K8GfC7xJ42+Mt5d/Fm7k0zw34y8KeDdS1nxN8NvAOq+HPAHib/AIT258GeLbB/B/jTxNcWfhrT7a7hul8HWPjjVbe90iw8rEcNxw+dRyerjMS8Xi8whh8vdPBQlKtRxOI5MJi61KtWwzisbh28XhoSvF05Q+svDzuodVLMJTwX1uNOjKlTpJzk61SMZVIQvOjS/d80nH4eapGnq42vqR+GP2wPiXoWu+Erb9o74NeGPgvonir9mLxF+0FcLp/xRvvF/jHwbrXg7VPg74e1v4ZeM/Dt/wDD/wAI6NY+Idf8RfF2PR/AKaP4t1u+8Q6h4Yv9Lk0211a8+w2F4nhzBzjUWSZnPMpU+KcLw5TnUwSpUcZSxVLM66x+Hr/XqslQoUctji8RUqUIujQrQg+aVRSap5hXTj9Yw9Kkp5fLHwhCpOpUhy1KUPq9V1KcP39R1VyQTnH3anvrljzeffED9sD4kr4L+LejeNvhT4i+FXibw7+zAn7TuhW/hnx3faf4qtdMg8SJZaL4A1/W9Z+FWqaf4Y8YeMb2zn8P2umWuheIvEYvNO8Y6TdeFtLFv4V13xP3YPhrBRxmVYjDZhhsxwuJzqOS13UpQr4eE5YeVWvioYZYrB1qtLCUHDEVVUnTjToVKOJtKpz0VhUzCpUhiIyoTw8o4N4mlavKE+dVIKEHNRnrNycVFxcW4VY3sk3Hq/7dui/s9/Ez4n/CL4y6t4TGt+CfgRb/ALQLaXrPxy8K6t8VfGXxT+JureMtd039mb4J/D0eD/CN14vsfCsHhrUtC8LXxu7vxRLp2t/C+zvtIu5fEcepNnS4Wr5rg8BjsDSqzhi8wq5ZH6vl1Wjh6eW5VQoKrxBjsUq+IpU6knXhLHRhTw9GeMnKlSjKEIwjpLNIYapiqVaz9hhY4lqU5SrVa9d1ZwwdO1KNONSPKoxhzQTpzoatykoen/Gr9sLxn8K9H+IV9pHwr0nxdL8CPg/YfE/4/wCqQ+MNVTwl4L1660a416X4X6Nq2j+DNfv9Y8W2mh2Y8S6tZ3Wkad4g0nwj4o+HHiaHwlrOl+M5Z9C5cs4Xp5hUo82LrUqePx9fBZTai+fHUKNSnQ/tKonzQoYd4qVXC0/Zyk6lXB4qUkqcKdWrVfMqlCTUcN7V0aCqYrlqS5I1HCMo04y0195RkuWNp3W2p7/8Zfj94X+DHgjwx4n8S/YNK1bx5rWn+FfBuieMvEGleA9OfxNfeH9Z8XX0Xi7xXrTyaR4Q0Twf4N8MeLfGXjXVpl1K9svD/hPWrfwzoni3xbN4f8Ka942WZRiMzxmIwuFVSrHB0418VOlSlXqRpSqOCjRoRnTlXxE37OFHDxq0lVrVqNNVoe0c4dtbFRw9GnWnG0qrpRhB63nUUZO/X2dBNyrtJyjCnUcIz5UpcH+zN+0rP+0D/wALjmtrb4car4d+FvjLTPB+lfEX4T/ElPiH8P8Axze3Xgbw74z1iDS9ZuNB8OyW114X/wCEjsdK1aVItR0eeeZHs9Wa6t9U0/TerPcjWUQy2TlmFGpjcPLFVMFmuXzy/H4agsTUw9KtiMM6s6yjXnBypRdLC1pUrKphYe7Wr54TFOr9bi/ZyhhqsaXtYTnKEpOm6s4Sc4wqRtBfGoNxvG2qdvkm2/4KFfHDU9B8HeLLb9nn4X6B4S8S/CD9of8AaI1HxJ4w+P8A4nsrDRvgF8FdR0a38OfFYW3h/wCAniLWbzQPihpHizwp4k8H2jaVZ+I9R06XXi+g2dho6aze/Rf6mZbTxGKwzzzMquLw2aZTksMNhsjwVd1s3zClWq1sC6mIzqlSpVMur4etgcXONLEUlivZJqth6jqR89ZtivYqq8HRg/YYvFONSvV0w2HTVGu+WnL93Xmmqdvemk7qLsnp+O/2jfGctvrHxn8Y/Aa3j8dfsrfA/wCFvjrSfAFp8ZruOzv/ANpP9pzwxJ4fv/gHqz2Pw5uYW8ZeFrLUdH8OeHdTim1zTNX/AOFteHdQk0WwuNRtL3Qc8Fk2ElGGXYTNpfUeIM1xmEq4yeDhWtkWTVaU/wC2Kbli6X+x1vbyr4iTpUZPD0JxVGpOl7Mqti5+9iKuFUJ4LD4evTpSxFWzr45KP1erFRcXWUFGVCNpJScvehqfV/wZ1b/i9nx28KW6+LNXu9G074aeIPiH4k1z4keJ/GnhXw98SvG+n67rUnwc+HWhatBDpHhXSvA3hBPD3jDU47Cz0XUL/S/ih4LutS06VZrWWHwMzoueUZRiX9Vpe2rY3C4LDU8voYPGVsNhv3LzTHzp1KjxfNiZTwsI1ak4xxOCxqhKVONGrV7MO39YxNOLq88aNCdZ1K9SvTpYqrGcnQp05+5TVNK9WEeVLnp2Uvs+YfDT9tdviHJ8LtMXwn4Us/EvxO1P45eLrTSrH4itqFlpX7NHwf1XxV4c0b9oe61K98K6Pdf8It8TvEdl4EtPB8d7o+l2d3pfxBg1mDV72Pw7qVvN343hj6lLHSqYiu6OBpZNRnUngnQnUzzM6dOtUyWNKdapTeJyulOvPGKnO0q2CrYeo50Z0qk4w+ZOsqCcKCnWqYh8sa8Zxp4fDt886k480k5JXi5L0a963U/Bn9qfxJ8VbH9mCHUPhrY+GfFX7QfgX4hfGfVtAi8XXmp23gX4I+Ff7Nt/DPjCLUb7wnoF5rmt+MNS+IHwagt/Cep6L4U1SysfFniu+nXzvAt7p99hmWQ0svlns4Y5VqOTYvC5XSnOlCH1nNq6qOtQlGm5x9jh3h8XGUoSm054S8OVt0zC46pXeDj9XtLFYeriJS9pKUKFOn7PlUrrmc6vPLkTjb3JWkrM8y/aA+Olh4K8Z/Hv4v6/4NsdX0P9gz4SDxn4b1M/FC80DRfFPxO+LHhTVp9Y8A+JNMHga7Gi+KNC8Fad4Y/sW7W/8V2Fxp/xk0e5TSTql1ANH7MpyypicNk+X4evKnU4tzR0K1OOCdetQwuXVlTksIli/aVoe2ljfaVZxpqUctxjaap0Pb54jFQjVxNepSg45ZSVSnJ1akITnXjH3JwjGSc1HlcLc3vX2sm49R/b6g1zwF458UfBbSPhP8ZtV+Hnwm+F+s6uvhT41Wuo+Btf/aA+MXjH/hB/Av7PXgn4g+FvCfi3S9d8SX+u6dqmmfbbi20xTrHiD4YWN5b6VYeMtS1vws6fCKhicFSx2Ix2Dp4/McZGnUq4P2dTDZBgKVKtjM9xNDFTpyjhlh67xUZU/bThhsHj2ovE0aFDElTNJKnUnSpU6sqOHo1ajU52lXryjyYalFwXNU5ef4lG8orVq7Xrvi79qmXRPEXxJ8OaB4Pg8Q3Xg74n/BL4CeGw2vvYyeL/AI2/FS20rxN4o8PQpFpN8tp4b+F/w08W+EfH+v69FJe3dxZReN7BtIsJfCkVxq/nYbI41qWCrTxLhSxGW5tnFdKmnKhlmXuvRwdZc7jzVc1zPCYjLsLCo4QeKdCnKcMJP6xHapjXCVZRpxlOnXw+Gpx9pO1XEVYwnUUNNadNSk3dRaUGlHRHh+gfHLxLN8TdG+Iuh/CrT7/xV+0Z+0defsh6RIfjJeNotv8ABj9mm5+NGv8Aif4t6Hpp+HVtAuu2F9YfGZrjQrgQ2viC50rwlZ2Pj/UNOv8Awx9u9WvlkfqNfAVsyjTwuTZPT4iq82W+9PNM4hgaWCwFSrSzGi6NKu6uXSjKMazhB4qMsJbma5YYqUsQqyw/v4vGVMvco1puNPDYZVm8Qk0uX348rnC6UfYq9vdj77+zz4+8J6H8FvHfie51XxJZ/Cb4U+Lfih4esfiZ8UPiH4i+Ifizxf4U+DN1deFvHXxO8Z+KfE0t7fm2l8Y+FPHKaLLFqusafeeBtG8PeIbOfTbfV/8AhHtE8bPaGIrZnh6UadGWPx+FweI+p5fhKWDw2FxOPo05UMro4SkoU41aFCnhYVnKEOfHVcW5O0nVqdOErx+rVZt1VRo1q8VVrVZVKlWFNtQqc0m/3c0rr3tb6rU+Q/j94z/aS+Ofxl/ZE8AeEfgj4Nj8G3HiLX/2tbnS/Hnxg8QeCL628N/BTSNLs/hfbfGOx0j4ZeJJPDuo3Xxe+JfgDxzpXg7w0fHN7FrXw4jsdbmsbVNb1Pw79HluDyDKcu4lxGLzHE1cdCEeGKU8JlyrOpi8xliZY6eAlLN8LCqqGWYTF0X7mF9rQxlOVR05yUTjxdbE4ivl8I0KUaUfa46tGpUqR5qOHV6Xt+WnNRUqqi4QXPFqzbTZ9JfCn9q/xZ8f/Anwz1X4OfDnw3N448W/Ab4V/Hbxxonjfx7qmjeEPhzZfF/w/e6v4M8HP4s0HwH4k1HxL4m1m60rVmijg8LaSNN8JWcPi/XItPk1zwp4e8SeJmHD1DKMZj45njasMHRzjNMBhK2Dw9N1cZHL8TFYvGwoVaypvD0PrFGnU5q8q1TES5eSSc6q7MPjamJVL2NGKrTw8cRU9tVqeypzrN2U5KM5TlValVjzw/h3lukjhPC37anxT+L+rfBLRfgX8B/D+vzfFb9nib48eKNS+IHxWvfB+lfCPz9asvDvh/QPF0ug/Djxrc6lZ+LNYg8YWXhDWPD8F7d+JpvBOt3EWh6f4ftdR8SaV1YnhjC5ZSzStmuZVYfUc5jlWGw+BwSxVbMZzoVa/PhPbY3Cc1eFCn7WWGm6NCMqtGEqic9MYZlXr1MNHD4alavg1iZVK1WpGGH5p8kXVUKdROnO0pR0fuKUkrxUTS8Y/twat4b/AGL/AIG/tYWPwx02+1b4zeHfg94kT4Zal47m0m5sbT4keHbPxf4ht/D2v2/hLVl8TXvhDwkNe8Uw297pfhqLWPD3hzU72a70i+SHSrgo8L0qvFGZ8ORzHnhgKmKorMaOCU41lRxGIweHxEqdTFuFGji8VQhh6bp+1qqWKoVJUoQlOVMnmdWGAoY36upVK8sP+5lN0+WNWXLUs1FpuCXtGnZKnOLV3eKT4qftw6n4Y8bftC+DPhx8LYviD/woX4T+FPEL6tqXjGTwrp3j74zfEn4gav8ADn4c/BHwfLB4V8Tf2jrHiTxP4Z8S+Dk1S3ivFT4lWUPgOXT4LxNSvtPyy7heGLw2T1cXjpUFnGLq0oUaNCNWvh8uo4GOPr5lN1a9BSjLCVKUqKqpQdDE0MdQdWM6UpViMyaqY2nRoqpDC4anUU3NxU61SqqboppOTcqbfstFery7LUqfHe61T9nT4U/s6fsw/Ayx13WPGHxs+LWk/DK1dvFUlr4p/wCEREXiP4s/H/x9f+LHt1uNJudS8PaL4mtNV8WaLYwXvg7U/HNnr3gzw/Pf6ToXhe41yl084zDPuIczlS9hlOAnjpqVNU6U8ZbDZZkuDdBKdNp1KyxMaX8OrTwCws+Wi7xnGOeFo4HL8Opupia0cO5czuqTj7Wt79+aNoSklVS51JJWSimec6J8SfDnwZ0D4s+Lvhx+yD8BPDHx/wDDP7UHgP8AZITTvAur6d4Q0X4hal8Trf4N+IbLxHb+PbD4TWfiS50zR9J+Jmmap4z0y48J3NyG+H2vXE2oPZaRa3lr11sHicfWwOExHEGa18prZDi+IeXFr21TCwwMsdR9nWw9bFTw9FYmtl8lg5Uq1RyhXwyl7KVRQhEa0KMcRVo4LDU8RHG0cD7kuX2spKi3UjUjTU53jOUpxklzKlU36/RnjP8AaN8O65d/E/4d3Hw7i8e6fN8VNB/Zj8E+Hbq/tHsfjN8UNa+GjfE34i6HO11Y3eh6d8Ovh94Invv+E91y6n1a9huPAnxa8PHwrf6/4b0nw94o8bC5NWo08Fjnj5YJLLK/EGKxLi4vLMt+t4zB5fOPL+8qYrNamCisFTqKnH/bMJKdWlTqc8Oqri4t1YOjGtFYiOEo0lJuNavGN687tXnRpJ+/pdJx9x3dvm/4MeNdY+Ffxr/ablh+FnhHw54l+IXxR+BXwK8C/CH4a+LXm+HPiX46aH8GNU+Jnj3xTZeKJ/A3hKXT/D+i/CLxF4S1b4m+LpPhxHrdpp/wz1rQtH8P+NfEej+HNI1/3czwyzHLMgw9THVWsFl+d5ljMdmEIfXsLlss3llGEw8oQxcoylLNKSoYSl7WVGDxuHqQqQhVqyp8WGqToYnFpUaS562EwVKjQdqU66jN1q8G1TapUlKPtZRj7S2vI7K/3T8CPil4q+J9r8TF8V+GPD2h3Pw8+Kuu/DWy1zwZ4pvPGPgnxzH4f0Lwze61rXhnXNQ8O+GLsv4Y8Xax4k+FXjDS5dOlfQfiL8O/GOhy3stxp88Fr8rm2BoYGeBWHryrRxeXUMbONbCSwmJoVa1XEQdOvT+u42lBulRpVIUoypVIxn7WdN0cRh6k/Ww1adaNbnhCPsMVVw3tKcpSp1ZU6dGcnByjCUlD2qhKTil7RTUbxipS94ryjoNbR9v2k71DIFBZW6EBg3Xgjp1B647V+heHf/IwzD/sB/8AciObE7R9X+SNK4ctvKM6Mm9isaA/PjaoPUfMATuY5+7vxg4/XzmMyWeXO5Hcqg3B8gDyVA+XbjIViqjJPznAABOWaVwOfu9SRY3LzRNGxBJZ0UNIpfgvlVMijedgTerDIxgqa2HGLk7K219TlbjUwfkBaTywHaJx5S/6ogbY2wyP83AwRgMhYMMVDZ0Riklor2SbSOXn1JVmaUgskb7kBVsl/wB3tIUhUdcqvpuQ5cH5aTairso5nVdajLyLuYIzMYFAGcsq7htJBXDdTtOSORl2zhKXM3Zuz6f8DbcqMdn07HFTyxyFgzyROdzOS25T86rxKHABVBjByT0AJLASXbsvkjltav8ATdLtbm8vdRjis4CHlvbiaK3jgji3czXM8kccUS4wzuFIwpJG3I1U7QslK/kvO+ltdi6fM3blkrb3stLb7/ecnaeK/DWracNX0PX9G1PTppDHHe2GpWl9aSSAKjLDeW00sD8lFYpc7hIeI87lEN66tp/3lK/5G6i2uZWae2qd/R7fiee+Pfi38N/h7omseJvF3jLw7pmkaDaSXWrm71G1e6iMTc2kVrDNJdXF48iiKG0hge4nnYQpGZMgNRlKUYxTk5NRVoytzN2Svbu0FuVOUnGMY3cnKS0itW7XbtZM/PbxX/wVZ/Zu0u1VtEsPHXiaWUApDZ6TZ6bGGWZk8mWbVNSh8qeGP9+q+VJC0brF56s2R208txVTpGD/AL7lt30jLT/I5quOwdNX9vftGlu30Vm4q72V2umpzll/wU/+CPiiPT7SWLxR8P0vZ7yO41XUtF03X73T7e2tXuVuE0vQtS1FnNzcPDa2RfzYpZWmkkQQwySVnUy3FxlaPJKy1cZS5b694p9ntsXSxuDlFSlUqJt2VOp7ujS97mhKT32W11fqfCfx4/b9+Injvw74l+G1po3hzUvAGtLq9pHrmuQ39n4oms/NeOyv7ldJ1ey023uLKJ/NXSktr23kuY4XunnSIRydmFy2Okqspcyeqvo3pt5fJeRhiszSnONKjH2dSmoKXPrG28422l84vufIvhr9ob43/DubQ9R8CfFTUtPu/Aej6xo/hGSCC3le10vxPe2mpa5aQWupWt1BPa3t/bRPMl1FKhW0tpYxDMhRPQeDws5z56LtWadRxlpePw32/mdr+Z5ssbioU+WFeL5YShFNK0ufl3V3ouUqeIf2xv2tvE9xY3er/HT4iXN1b3lxsSy1hdAtITdI9rNus9Di0+wuBJHcvHDM9pPJASotvJkCsN44HAK98NCW1uazt6XT3/E5J5hmOn+0OVr7Qpwtt/z7hTvf+9e3S2t+l8IftX/Hb4Q+ObS+vfEfiPxWbeOWC40rxn4k8V69ayWs1iklmJBea60cNsp8vUITDb2MxLGOS48mVFXnllmFxUE4xhSaV17KEYO8uk+VLVcu2qV9HqdVLMMZgcRKFROtCKlGdPEtzk3pyShKXPZfFrF3dloe061/wVk+O9hp9zb6LYeFjqM6Wd1LcX/h6eVbVoZ5jcQaXGusXMjWF1ZC3R5dS+03Ecu97eREIY5Uchpe0XNUk1aSsnLVtaXvpp/ww8TxE1H91hoqcVFy5pNQ5k9VHlT91ruld7rqfa/wD/4KwfCbxXoNr/wu3VIvAXiiKOZL2z0/w3rd/oplikRYZ7HV9Pl1t5Y7y3cyS299b2VzaTxtGhvots7cmMyPHUptUIPEUrx5KkEoyXuvmjNXV7PaV3eybs3Y78Ln2XYmlD2tSnhMRZupTnKThvZOm1zOzvezjFfcfpp8O/i58OPiro9l4i+H3jDRfFWlXkKXoudLv4ZJo0k3eWt5p0jw32nzZURvBfWtvch1dXiDq4HkThVpVPZVadSnOOjU42Sto9Vdb/PyPUhOnVgqlGpCtCSTUqcr/Erq97NeelvPY900+8t5Y+JBKUVpEwNpiLfMqeYf9Y5I/gUlS45ba2DZtb2006+nk+gSjfZJO9/63OmjvxGPNQhkjWLGWJAbG75sLhMhlC+YCQRu2vnNMyatf/gnQ218t1sInMcZDMQMh9xwTt5U/MT99QdxzjjiqTs9btdvy023Jautlc2ra/RQqqp3Km7zAzoSc7iXA2qRheR1JHHzDFOUb++rKPbr29FqRyPy/H/InGrxTxFpCR5krM7q5+RE4JyQqFsEBd+NwYLkc4nlfLzXVv8Ag2/rUlq1zTttQijCIqOoVGUSMQo7ht2HXLlTnHZuSOmDkfLzaW/HcVtDcW4txsQEF8FQA+Mhgf8AVncHbB2tjJGd2QFyyxb+vMiUNdLJW/pmhZTC41HTtrKxa8tmQHA8sCeLdk+pAOQvIYYy3Cjmxi/2PFf9g1f/ANNTFytau2mr32Xy/rqe8nr/AJ9TX85f5R/9JRqtl26ehUvv+PK8/wCvW4/9FPXRhP8Ae8N/2EUf/TkSKn8Op/gn/wCks/Qez/487X/r3h/9FrX+hUPgj8z8FRzPxB8deGvhf4D8a/ErxpftpXg/4e+EvEfjjxZqiWd7qL6b4a8J6Pea9rt+mn6bBdajfNZ6XYXVwtnYWtze3RjEFrbzTvHGynNU4SnK/LCEpu2rtFXdvPsXCLnOEI/FUnGEf8UnZX7K5/A7/wAFRP8Ag4E+MH7Xdp4l+CP7MEPiD4F/s5atBcaN4i12W4Wy+MHxZ0mWRku7TWNR026uI/APg3VrdY7W98KeHL6fVdc0432n+J/Et7oOual4Sh+KzLPKuIi6WHi6VCWkm/eqTWt18S5U91q7Wt2PvMq4bp4dxr4trEYi6kqcf4NKzVpWfxNLy3s7n854ZVjIQkFQevA9WXAxz0x2Hp2r5rbRRlb0X46n1SSjouml+9vK+73P6t/hz+2p4j/Y+/4NxPh/bfDrWr/QPix+0B8ZfjH8GvBuv6RevY6v4U0fVfGvjDVfH3i7Trm3ubXULO9sPCem3fh/SNX0yVL/AEHxN4p8PazavHNZRuv1kMXLCcP0XSVq1edalB35ZQu5c001qn7trr+bzPiZYCGO4nxKqJOlh4UK81JXjN8sOWDT0d3K7T7fM/lOHlqoVVRYwoC7doVQAcKF4xjA2gYx2A5z8jdx91xnJx0va9+7vfW59smvJeS2XkvI/tR/4NQvhzaW/wAOf2v/AIuva28t5rnjn4afDezvnQNdW1r4R8PeIfE2pWtvIwLQ299L440ma7jjKrcy2Fm84ZrS38v7Lhalali69rOrWpws91CnTendXm07Xs7J7nwnFtZyxOEo68lKjUn5OdSokn20gmr9Nj6N/wCDkr9grQPjV+zI/wC2N4R0qKD4v/s1WllH4pu7WBTc+MPgjqmsR2uraXfLDZS3F5cfD7W9YHjPRZ7i8tbHR9AuviHvS4uNUtfs/XxBgI4jDfWoxSrYWzTS96dNyjeLlu1FtzSel0mcvDeYSw2MWFm37DFPls37sKtnyyim7RcmlCTWtn9/8+//AAb7/tn69+zH+3X4L+FepandD4S/tU3lh8I/FOistzPaW3xAvnlT4Q+KbSzgmjRdYj8XXUPgma9mEtvb+HPGutzzwSy2djLa+BkGO+rY6GHc17PFyjCUXJ+7Uk/dfLtdu13vq9z6LibA+3wNTFRjerg1KSaWs6adpxct2k7ySd9UrWPO/wDguT+2f4p/a2/b0+KWgpqepD4U/s4eIfEXwM+GXhqaZvsFrf8AhHVDovxN8Yx2kV/eadNf+OPHWjahLb67bRWt7qXgfRvAWn6nCs+iRpHhnmMeMxzjyt08PKdGH8js7Odr6PmT1tfXob8P4D6ngYTcV7TFKFepK2qTTcI8z15VFq66O9ux+T/gnQL/AMY+KvDHg2wjeTUvFXiLQ/DOmRq20z3+u6pa6VaRoxPyu9xdRorEYBIPbFePGl7SvSppNKdSnG62XNJK/wCPQ9fEVPZUK1Vf8u6VSf8A4DGTP9c+X4b+Arv4cyfCa78I+H7v4aT+DG+Hk/ge60y1uvDFx4Hk0P8A4Rt/Cs+j3EcllPoUmgMdIk02aJ7aTT2a1kjaIlT+uOEfZOnKKlBQcHCytKKjySVttbNelj8bjOTk6sHao5c6l1Uvjg776Np+p/mH/wDBT/8AYwX9hL9s/wCKnwL0s3svgOGWw8d/CHUb6eWe9uvhl4vM954ehuLqQJNd33hi/tdX8GX+pMEbUdT8MXeogRi5AH5jmuDeAx86UbumpqdGVrO03u33TvHm7RS6H6rk+OlmeAhWlTvO3JXg7OEp00m1y7WlFxk01vJ92f3d/wDBEr9srW/21f2B/h74z8capf638VfhXq+pfAv4q67qCXRn8R+KPA2m6JqGi+KJr++1DUbzWtV8TfDzxH4J1zxbrM8luL3xxe+KPs1la2cVvGPvMkxcsbl1GtUv7Rc1Od924Oybe/wuO+p8DneBjl+Y16EFak2qtPZe7U1ei0Vp80bLoj9b69Y8h7P0Plj41/8AI12X/YBtP/ThqlfyR42f8llh/wDsnst/9S8zP1Hgz/kUVf8AsY4n/wBM4U8gr8iPrAoAKACgDznxwfiwLzQl+G8Hw+m0+VdXh8TSeN7zxHbXdi8kVoNC1DQodBs7qLVUtJ/tzavo2oXGjnUITaJZa7pjpNI/ZhP7OcK39oPMIzi08PHArCOFTuq1TEfvaV1eLlBVopNr2Ek7xwq/WfcWHVC15OUq8qrcW3dSh7Jx5mloqdXmpWeqvGLXll9+zToniL4X+Ofh54z8Sapr178YPGWjeNfjX4itLLTtLi+I0trqHg2HXfBV14euYtY02x+GfiH4eeCNH+Cl34Umk1O/n+FCSaZrfiLX/FV5q3i/VfRp59Wo5jg8fQowpLLcPWw+WYdOHssFz08T7KtJU6VGnWrU8RiZ4yVSFGjz41/W4wp1NsZYNVMPVo1p81TEVYVcRXjFRlUcJwmoWX/LtwprDezfurDSlSS5PdPln4/fs03virxn4q+D3wo+JviPwnp37SXjTwr8U/jB4RtND8I6x4H+Gui/DnTfDct/42j0z+yrDXFn+MPiT4a/Dr4daj4Mm8Wafo/jDTdc+K/ieHT72/07X77TPcyjO40MPhcyzHB08VWyXA4zAYPFSxVSjjcyqY+VTDxpSqTpYmnTp5bh8wxlanVp0VXnPCYONSdlFw4MXgZTqVMNQrVKUMdUp1atJQpunhadGKqOfupNwxNSMYQg3ZRV5a6H0F8Qf2Ubf4h2M+sap491OL4pXfxH+CXxJvvGi6LaP4f1CT9n/wAbt8Qfht8OdR8FR39s998I9C8UXmuazZ+GZ/E7eJoNc1y+8TL43PiZLfV4vHwvEM8LVpQp4Kksvhl+ZYB4R1IVKnLnFCnQzLERxNTC8jx9WNHDqjjamEqOjQpPDSpVqM5Ql2VMC6sXKVVrEzqUasq3LGcV7OcJqiqVRSg6UXF8sWrKT9okpHKaz+xdqHizxb418aeMP2g/ibqer+PvGfwP8Wa1a6doHwzsNF0zTfgB4tXx/wCAvAHhex1bwd4iu9O8A6f42k1PWk0bVdS1+7uD4g8Qza3qeua9qb+IE6KfE1OhRw1DDZLgqawmCzXC0arxGJ9rOrm9GeFxONxSpezoV8b9VjSpvExo0nLlTjToxjCnCHlrqTrzrYytJ16uFqSSoYZJxwrlOND4dKLnyycPhblJ2u2ztPFf7J2jeJ9B8WaOnj/xbod94/8A2i/DH7R3jfxDpth4TvNT1zxF8P7vwfP8N9BS38RaFrejWWjeB7f4X/CSz0/GlTvq0Xw8sx4gi1O31/xLaapy0c/q062Hqyw9OcMHkuIybBUPaVIRwaxnO8bjKVWm41Z4jGzrYp4iVRuUli68XJxlZ3VwEaib55qpPHRx1aq403UqSg0qcLW5FGmoU3G6aTpxaXMkzh/En7F2p+IPCvjb4cwfHHxT4b+HXjf476t8etW03w/4T8KP4q1nVPEfxKX4o694E8YeJvEsPiTSvEfw5m1rGk2Gh2XhHw9qH/CK2un+FPE+s+LfDialpmrdNHiPC0sTg8e8gwVXH4HLY5bQr1sbjoxpQo4OWFw2Jw0cJPCVaGKoqdRxqVa+LinOco04qbiZyy2c41aX1ypGjVxTxTjGjQjUlJz9pKFSpCKlKDnqtfI98+LXwem+JGo/CLxRpXidvDfjT4I/EG7+I3grU7/SE8RaBearqvw38e/CnWbDxX4dt9S8OXOq6XeeE/iP4hmgXSNf8OXtjr8Gjait7Pp1pfaLqfk5bmKwFLM8LPCRxWDzXCUsJiKX1irhasI0auHxNOpSxFONR1Gq+GpxnTxdPEUq1OFNVqdSEfZvqxWHliJ4apGSp1cJWlWoykvaUv3uHq4WvCpRb5Z89OtKak/hmr2u2znY/wBnHTR4L+PGgv4z8UR+L/2jrjWbz4kfEjThpWl+IYLnVfBelfDiwHg6ytrJtJ8NWvg/wJoWi+HfCCm31PULc6ZD4g8R6p4o8V3ms69q20c4dPF5RWo4DA0sJkfIsBl0YVamHShiZYtrFVa9WtWxzq15ylXrVfZSqxapKlCFODeccDCNLE0ueani+d16ydpp1Kfsn7K1nTcYX9nKOsJSbjY5Lxt+x54P8V6X8Q9N0rxP4h8EL4+0D9n3wDH/AMI1Z+HmsvC/wn/Z58VSeLPD/wAL9J0TV9J1LRL/AMJ+J7nWfHGleMdP1/T9Vs9e8OeM77w7qNndaPZWtq3Zg+JK+HlgPa4WhiI4GvneOlCdbEweKzPO8NVwcsdUr05/WPbYKFSlXwnNOUaWIwlCpDlmuZRPLac41oxqSpe2p4XDqUEn7HC4SVOUKNOD92zcW2vg1V4mNr/7HlzqqatPZ/GbximreIP2q9K/am1jUtb8OeCNaWbVPDnh+18NeEfBMVpa6Loq3eieCrLQPAd/4T1LxNN4m1LS9Z+H/hmV/tOkWaaHG6PEUKajGeV4dwp8PT4fpKji8bTnCFWdadbFupKpzOvN4is6jTTqe2qqUr1JNksA5cz+sT5quYwzCpfD4WUfdbapcjptShS3pJ6RbdrHrHwA+Ay/Amw+IVu/xG8c/E3U/iV8SvEnxQ8ReIfH6+EzrU2u+Ijb2pVp/Cvhnw3DJBpugaZ4f8LaZbtCNO0vw94Z0LSdC03RtOsVszwZzmqzerhKiwOFwMMHgMPl9KjhamIqU/ZUJVZrSu2lzVK1WtKUFBznWmpw9xTnvhMK8JCrF4iriHWxFXEynVhTjL2lXlUruCTlaMIRTle0YxitEeFeKv2AfhfNa/F3T/hJfwfAHRfiv8BNV+BcvhL4WeA/h74e8GeH4/EGr6/q3iTx1YaTpXh7StVHivxMmtWel+IprHxBpMerad4b8PG4Y32k6Ze2Pp4XirFQWWvHYb+0qmXZx/a3tsVjsbUrYp08LTw2Gw1XnqSpwo4b2EalGFOKhCVeq0l15KuVU5SxTo1Hh44jCvCqFKlRcIRlz88oqcbQc+dufJbnv717I9b+F/7Ocvw7+K/iv4vah8UfGHjLWvFvw98JfDeXw1qOi+ANG8F+HNA8Fa54m13w9aeDdM8PeE9O1fw7p2lP4s1fTrPSodentr2we3ufFDeJdfs7LW7XizHO3jcDhcvpYHD4OlhsZjcf7ak60q9fEY+VJ1p4ypVr1niasYUqdCNSPsaaowjCFGEdDqw+FdCvVryrzrSqwpU2pU6dOFOnR9pyQpwppKMP3srx0S0stWZlv+ypocg8Tw+IPHfjPxVZeMv2mtN/ab8S2GsQ+E44dS1jws2hS/D3wHPcaX4c0/UL/wAF+A7rwT8Np9FOuXmseIGg+H+gaQ+sR6BDBpNpo+IK0VQ+rYWjhquF4elw9hq0alWpOnRqKUK+N99txxlenVxCdWDVRPEV25y9rPmz/s+n+9Uq1WpGtj3jKiqRp2cFf2VC0EuanBKHLCd4xsrJWOT8SfsaJ4i1bxLq4+NnxK0qXxV+0doP7SWpW9ppPwzv7OHxR4Q8DHwP4L0uCz8QeB9atdSsvCEWj/DfxD4fbxVD4lttN8UfCXwLrtrp0N9barJqtw4ghSp0acMqwjVHJMXkkP8AaMXRtDF1qlevi17CpFrE4iVausRJWdVVanPKXPpDwE5SbeJmr5hTx+lHDauhb2NJ3hdwi3NpO9nqt2cT8Ov2Aj8P9X+E2tN+0p8bvFF38JPGfx3+JemW/iO3+Gd5p3iH4k/HlfEMWueNfFUB8CG+1nXNBtvGHiyx0DU7nU21jTtL1y90XTtV07RL7WdO1fuxnFyxVPH0Y5FlWHpZhTyvDS5KuO/2fBZW8OqeCopVVbDVY4enKdFWpuUI3g2k1FLKlRnQqfX8XUeGliKkeanQTq1a7f76q3F81SnFtRk7tLROx0OlfsUXfhmD4KWXhL49/EnQo/gt8DPGfwM03Xjonw8vfHGraZ438SfDrxFrfir+328LW+jaT4u1NPhvpWi634itfCs2v6ppt7qGpR6vp3jG5n8VzY/60QqLM1iclwNf+1M2webVo1auLqYdPBRxUaeAnQliPb1ME44mdPkp47DUlCTj9VUJOEWsslGOFhTx1enDD4KthHL2GGdRurzN1ITUU4yco0ru9/N8qR27fsp+DtO/Yyn/AGPtQ8deLZPANh8Grn4QxeOtTfwva+K9K8J2miyaTpd7cS6foOleGrl/DulRWlqJdV0a5/taw05W8Vz65e3mrajf8Tz7FVOJP9Y44en9beP+vvDRu4VaspS54OUm5KVRTlGNVzU6M+Ssp3po6ZYSDwEsDzyhT+rxo+15KblFQjH33FxcPs62S30seDfBf4HfFX4r638d/ip8Q/jj4j1Lwh8cD4V+GGjf2J4StvAOv33wM+E8eo20M/w81vStSTU/hxoXxe8Z+LfjDq0+t258SeN774b+JfAfiLwF4/8ABHijTtL8SW/s5pm2XZbSyzK8FkuHpV8BLG5lUi8wxGKo0sZmnsn7HFKpPF/X/qlClhqcJe2w0ZezjGdOUIum+DC4avXq4jEVcbUdKtGjg4Q9hRp82EoQtJxcIqUVOrGMnFO0+VuXU95vf2bNM8I+JPin4s8BfEKX4PeC/il4P8GaL8SNG0TSdJs08OWfww8LT+ENF8Q/DLxDNdWmn/DC4TwFDpnhfWjPoviPRrLSPC+h6n4XsPCXiCDVNc1XyFnc8RhsHh8XgYZnisDiK+JwtfEV61OVfFYqpTrVp4yjSdSOKU8TTliI04PBxnUrSeJ+sSdeVfpqYP2brzo1nh6dalhqddRhdqGEhWpU50nFr2TjTrPmstqaXXTwr4I/syX3iY/GDxWniTUvAPwR+MujeAfhH4K+FOgaH/YWuaH+zT8BtP1fwP8ADzQfD3jCW8XWPCfh/wCKujat4y8T6n9l0tPG+m+F/HmkN4T8VfD7xXYz3kXrZrnkcM8uw0cPSxea5bPE4vFZpWr4iVKpmmcV6WLzSusHGXsqmJwPsMNh8HKtzU5YjD03iYzpQnGWOHwUp/WJ+0qUMNiHSo08PGnTg1gcG5LDRVSKVRU8Rz1Kk6V+T2c1Bpxk0e3fGH9kbSfjhpfjPw34x+Jnjyx8J6x4Un8I/D7w74Ut/Bvh+z+D9pqFp4WttU1XwiIfDE0Gq+ISPC4g0PVvF9r4gm8L6Rr/AIo0LRVg0vXr63k8vLOIquUzw1fDYLDzxFOusVjauJq4jE/2niKcXGn7eFWUqdGjpCVWnRivbThGrUvVlKRriMthiadalUr1PZTpyhRpU6dKmqEnytThO3PGXuRg5RafIuW6irHIJ+wj4StPGM3iTR/if8RtF0Of4kfs9+PpfBENr4C1bRri0/Zw0e//AOEP8LX2reJfB+ueKdTs9e8d6hJ8UPFutaprl74jufGqnWtC1PQNau9Q1i83/wBaa8qPJWy/A1a7wuY4aeJdXFpueZSvVxFKlzulCdOioYOnGSaWFhGi37JKCiWVQdRz9tUs8RhK/KoUuW2Dpp06bck5uMq/vy97f3172h7r8U/gq3j7xz8IvihoPidvCXxA+DV/4xPhzULrR18SeH9T0H4heH08OeL/AA/r/h/+1NDnuIruG10fV9J1LTdb0rUNJ1zQtPeSXUNDudc0DWPJy/MoYLC5lgcRhYY3B5nRwkMRBV6+FrqpgMS8VhasK9GSlFRlejNL3pUKk4KSi7HXicPKtVw1eFX2VXDObUnHm5vax5Ki8moKykv5mvX5P+M3gXwB4P1L4aaDo3xd8deH/ir8HdS8d/HDT9H0/wAIeGNb+I/x6+I/xf8AB3xF+Gk/iTwfdeL9AtPh3r/xRFz4l8VwWen6LpuqeEvhzZ69oun+JPBnhj4e3HhOG2+hy3HYvE0MdWq5XhsThMfTwmWVaixs8PhcqwmXYzA5lTp10qvtqWX1amGo0ovEx58zlCpRhUxePVSmediqdOj7GnTxFVYjDXxPs/ZKr9aq11Vw9OXM4SlGrH3o058ydLm5ouPM2dx8O/2NbnwX8MP2XNOg8byWfxi/Z81nxN8QtX8bXy67490Px58Tfi/4f8ZW3x81LxDaeJdfsfE+s6d448U/Ebxb4s0m/m8SWPiHRdWTRHa+udMt9T0PVOXG8Q0cRj+I+bB0q+VZvSw+XYehTqVMLUw+XZb9WWXU6NejyyUqEcswOH9rK9SWFcqKapUoRN6eXSp0MvhCu44nBOpWlWmvauVbF019YVXm1m27czbbnaPM9Edx4q/ZN0PVtI+Eo8P+K9S0vxd8JPiL4p+KNt4n8RafD4ktfiD4r+IXhnxn4X+JEvxO0LSbzwcNbsPGVr4812/uNN8N6n4QsNJvodG03SLW18F6c/g+7ww/ElajVzSVXDqrRzTA0svnQoV6mClgsLh54eeFpZfiqftvYSoSw1KpGrUwlaoqkVKnUpta1Uy2nOOHUZuMsNiJ4lSqR9r7WpVjy11NSf8ADq6e420orld1Y9g8G/DrWvBSeB9L03xrLF4P8H+HPFWgv4F0zwd4H8PeGrpdV1Xw9deCLfR7bQdDsJvCvhz4S6BpWq+CfBXh3SZv9N8N6vayeMtS8UeINGt9cuPJr4uliHiHLCRjOpLDzpV3isVWrUpUlUjWlNVJuniXiVKl7SVaMmvYQS00O2nSlT9mvbPljGpzRhSpcs5T5XFRU01TVNqVuXfnba0R6xXEamxo23zZw5GDAQBkDcS64AyDk8dMrkZw2eD+h+Hf/IwzD/sB/wDciObE7Q9X+hauWjE0jiXJyrKkaqwK7SdrI+dwJyMBlZQpyx5DfrxzGRO5feyKVVg6eWoyoI3Z4EgdnCkDDg7D04zTjv8AIRxOorlGjYufNDoEZvJhjaPkyy5RSNoY4wDnktlckjv+J0QcXZJa8ursvK+vqcZqMjusiZmglhUK23y5FkcBWDuVlPmEjcXYgAHABAwBnUbUdHbX/MtnMia4jmjdF4iUE4XeHOMkYYgqVKhtuSASOo4GF29238wV3oczqN2kbSz5RJVEzM7AlVyGHJKgBcgrvEgbAyB03BrFNJLr5eb/AKufkZ+0Z/wUSPg3VfEvhXwZ4WQC1utS0BPGOo65aRFtRtDLa3F/onh2O3uHvbfT7hZMNqF3Zx3MggAiaKRiOmjQlVcVGcVe+jheyV7pvzS0dtLo7fZRoRjUqp3u0knZt8ra17JPX0as9T8afFv7VXx18Zae3hvx34pu/GfhHUpY3ufD3iGztv7NvriC6lZZtQttJit5HYExzWUHnrbGWGASQsqhY/TjgaStKLqU6i1Uo1HZdHa1n7yvppucUsdWvZ0qEqdRuFnTXvJvltLdad7O9j5+1LVNR0q11Lwlp+r68vhm9jSa60vSNZ1XTtGbXIoxEJLnSA6Wl0lnBm3+0SWsc6lI1gkVYo5G7FGNlzODkl1gnN2/vtXv8zilKVOpKnF1FTUZRUY1JKnGT2SgtOWPy9LnF3VlFJLaW2Akcjhp7ic+RHjEeYri4jYqrSMW3kpJLOsY3nA3u72V+i108v1OWpzylCN27vVtvl5b6qTvs+z39LlG5060t5lurtYdSt7PVBbTWtvdeVZZUKkX2a5YSM0blA0u2OI7A53EhXG0JPVXkm03vZuL7a3vo9DL2UYSc58s1GpFeyvZayVnzdm9GrbLvoOv9eRLhVtbbTtO8p44IIIvsV3YvvkjaN7mfEtzdTogTznkmcDfsijG4LSVNvW7t1bb5vl8tvMuVbmlpGjHltFJLlSs7rVK0nd35nb8DnNZuBBcRCPVpJ4ZQ0moCIf6Ms8yoHKKBCiIWJIfyVUqkgztAztHXTke9lpq/NnLWklJtzvJq8rO9nrp56IrXqW3260tFvre4zb2ki3nmTGOAXWw28ExMKsJlSRkZiGCrCPLwjbA4qXLJ2b963J1k43u0tmlpr5kNKM0m435Iy5k7qKkrpN7p6aq26Md9tpLdxWctsUtYzemZ9RgtI51iIC+XFOyTTXDMygxRRyTMquQu2ORqtR5kn7yTairLdu+/wBxKnZyipR9yLm3JpNpfJ666Iq6x4n1HVlhfUGW6nt7WC1tZGLTm3tEadwqPPLIw+a43bk2Kskj7AvmMFqNJU78mibu7aa9W7d+r3M6mKnUj7zc5JWi5u9vJPe36+Wh51IVneS1iLSgSYRZo/LjeNUWRkgCh1DLtODjgkKqMpUt2JJWdtdNep5rbk3dt30d3e/3iWlhBHFbxvbunmeavnH/AFQDtMCrSbRn+HJUYV9rZblzT1le7tZL5qxMacWuX4ZOTd0tWtbJncfD3xd4y+HGu2/irwJ4o1fwjr9nF5Vtq2i3M1vdog3DyZxHL5d1BMCivHcI9tIqKXjk2oTz1oUa0eSrTjUSd+WSVrpNX1v0bXzO3DSxOHqXoVpUnFNNqUveV1dNJrRtJu99j9bf2Kf+Chl18HIPE/hv4561r/iPw3qVxPr2j62ZZNV1zTtZnkluNbtvsyR/abyyvp3juolSZI7S5MrFWSaSRPAx2V+0mp4OnGGijKirKK5VZTi9FrbVJbtdj6fA5nHkksfVUWm5RqJTbfM7uDjBSk7fZk7KyaurpH7c/A79qj4O/tD6Ut38NvE9tql/bQwT6v4duD9l8Q6JDcGRYhqWnyszRsZIZIxLDLdW7sh23MwdS3h16FbDz5K0JQbvy9pW3s/L5Hr0quHxEOehUhVjyqTavzRT1XOpJNN9mu59QWs20dNx4KYCny1IxtI2FchmXn7wBYd6yuPl5veVrP8Ar/gmzb3DysIvNXPTD5AVsZYMFbcykDG7C7eCASRmk3a19OxLVtDXgt5DHy5UK5LLCRggHG8o4I3buSG+ZiBw2auN0k3rDqvnbbbfUhuKeq/C5sW8c8Trh2kjwVPByflX5NvTcQG3ZDEf3geKbnGzS7aKxEmum3l+OhbRZW3hchA5kwrkyoAzHABUspUEYwGyT0KEhsXsrbp6vy0/4JJ2GgwhL+wfJw13aDY0n3iJ0OQNqhmTcQPl4yerGubGf7piv+wav/6amRJpXXdH0Qetfzi/0j/6SjRbR9Cpff8AHld/9etx/wCinrown+94X/sIo/8ApyJFT+HU/wAE/wD0ln6D2X/Hna/9e8P/AKLWv9CofBH5n4Kjzn42fDeP4yfBr4s/CKbVG0OH4p/DTx38OJtbSzGovo8PjfwvqnhmXVE09rqxW/bT49Ta7WyN7Zi6aEQG6txIZkitB1ITprT2kJ03L+VTVubzt2LhN0506iXM6c41FHu4u9vmfynftQfse/8ABML/AIJaT/s3fADxB+xBrn7aHxO+O3hz4xeJLDxx47+Lup+FPE3iPVvhB4Z0jX9T8J6BpOh276bqHjHxvJqNn4Y+E/w78M+G7OfxJ4s1DRPDA1W/13Wf7Qn3yXgzCY3C4qq61GlDBzw8KlfEwnNL6y+WE5uDShTTTc6krRhHWVic34yzPD4mlC1WTxEa06VDCuMbewjecY3TcpWatFNucvhTNLxhoX/BGnwX8efgv8JvEP8AwTNufDnhjxjN8BfBvx68YeK9f8V6H4j/AGV/jf8AtVeBF+In7P8A8Hvin8NE8Z3/AIhbUdd0G11aLxv4ssJv+EN8G6tFb6PDrOvarZ+JrDw91U+DsLUw2Iqwhh6tSmsRUwtOEKiWYYfBVI08ZicNVbVO1NzhP2bkqkqblyx0OWfGOOp16FGdbFJVHh6eKnzU/wDYq+LhKeGo1o8rknU5HB1Lezi7Xl70bt+GP7TP/BIn9qvwb4R+AHh39gPVdU8Ffs7aP+1P8Qf+Fea38Q/Dtpe/CUaD4Y8cfELxPrGn+F7f4uQ+JvFdh8Sr74OQaPeeKsnwX4J8Q+I/AWi634p0i68ZWVpPvjuC44SnThiFh5UOfCvDuEMR7OX12dGpNqUo+zptRqWipz5mufkTUZyWWE4vq4ipWrUKmIVeUa31luWHU0sGnHSCbqSUVFpNQstFJqbSfyjZ/Fn/AIJTaN4E/ZUu9U/4JY+BvG3iP42fss+E/j9438UQ/FrWfhD4I0G/n+Nmrfs6+KrWCbxT438a+EPBGjH4g6Dd61pep/Ff4ueFPC+j6Fq2j+H/ABF47i8XTW9jqGv+oGCnPHqLoUI4PMKmASqUqtWcpKlPEU6jjBuVT9zBXhTUpyk7Ri7ELjrH/wCxpVK83i8CsbCfPThGMVONOUZucVytVG43k0na60aP6edU8M/AD/glj+xP8evjP+zd+zlYaH4W8G+EtW+PPif4S+HPF02nP4j1PSvD+mx6u8vijVrzxrZWV3aeHdKhSe701dVsZ49K/wCJfDevNE83l5RlVGti8Nl+H5MIsXiY0XVcKjhCUpcntZ0/4nL9pwspJaNJ3O7NMzr/AFSrj8Q6mJeGwzq8iceeUIrndOEl7t3d2lqlvex8dQf8FW/DXx4/ZC8ceLPih+zD4X1Hw78aNI+CfwN+Gvwk0j9o/wADeKF+OvxW/bB8D297oP7PXiuXV9E+HXiz4K6jZ+G/FNi3jnxF8S/CHh3RJvDMureMvhnf/EHwqvhvXfE3p1siTrvCfWlWp82MeJm8NW5KeDwdWdGvik1FqrTc6c1CNKU5Rdqckpxkl5VHOJxpfWHR5Ki+q/VoKvTU6uLxUY1sPhtX+6qRhODlKolFpOabi0z8hl/aa/4JNfDKT9kD4k/BT/glTrHiP4zfEbUdf17T/Bui/EXxb4e+JPwp+PfwN8a6Ppus/Cvw1od3d6rqfjv4qaf4vk0e58B6PZ6bo0vi43/h+G0jtta1CbRbJ0fD/Ce1xUqlbA4WOCq4apDEzhUlTqUq8JVsHiIzjJqNObhFSqSfLCXuzSNK3HOMlTw0b4urLG0sUqmGlKMKsKmHmqOLoShKKc5QlNq0U3L7N3e30l4x0H/gkDo37Uvw3+Efi7/gm1NZeFPiV4y8JfB/4kfF7WvGWuX+sfCL9sL4v+BPC3xY+Hn7PvxL8F6H8QfEF5ba54l0HxRNo2qeOYNfuvDcfxI0/wAQeGNNn1m28E/ETXfCfBDgzD1cJWxapYapWjSq4+OHUanNiMuo1atPEY2lJytNQnSqT9lFurKnaUabjKN+yfGGNpYmjhvrGIjRcoYOdVSilQx86VOph8FOHL7jnTnGKlJKHPeDlzRaI/2RbH/gmB8bfj94e+H3w/8A+CVF54a+J3hbXPg94mn1DTfiRe67/wAKsXxr8Mb/AOO+j+I/H8eoeK9Fj8PzfD7R9G0nRfHOn28fiB9G+JXiLw38PrZNY1y8u4LSsTwbgMFRpYnnwajN1qlGyr80/quLlhG6NuaFTnrwn7Np2lTj7a/smpMo8WZjjJ1MKvrLa5KWIvOm40nWw31nlqJ2/wCXMk2l9qXJ8eh+kfwY/wCC1Xwo+Mv7AvxE/bG0r4djRfiV8O/hX8TfjVd/ss6v8RLC18d678L/AIc+Otd8DN8QPDWu3/hnTpdf8Aahf6DdabfeOND8Ial4c0LxxY+IPh5LfX3iHw/dCb0cRw/iKGb0cseIjUp4jE4XDU8ZTpSdGNXFxhUjCqtbTjGopyi2m00kjzMNnWHrZdiMdGnJOjQxGIlhVJOrKGGcqb9n/dcqfKm9Iu7elm/zn+Ov7a37D37UPw8+H37X/wC27/wTw8MeLNIurz9nf4NaR4t8M/tIeFvG/iPwT/wv3Qtc+K2h+F/iB4SkvPg1488EReDdH1DUtd1KXxj4KstN14au2ufDvVvFngS9tPGN5jiODsPjcVOi6lDFVqVDHVFKrSxNKNSll7m5uhUjF0akJVFOMOWbldS5kmrHRhuKsRhMNCrT9thaFathItwr0p8lTGcqi60FeacafLOXu2askfrF/wAEkvEX7HPin4e/tKt+xp+z7r37O3hH4c/tVfEL4GeOPDviKPxHp1/4r8b/AAv0Pwp53jP/AIRvxVqV1r/hdNQ0nxJptm2h+INO0HxPps9hNp3iLSLS+svJi48TkiyJYbDr2PLi8Hhswj7BzlFLE07JSlPeovZ+9ytx2s73OzD5vPOXiK9SVSU8Nia2Bl7R3fNh2ubl0Xu803bfq02mfrRXKbvZ+h8sfGv/AJGuy/7ANp/6cNUr+SPGz/kssP8A9k9lv/qXmZ+o8Gf8iir/ANjHE/8ApnCnkFfkR9YFABQB4j+0T8Wrr4I/CfWPHumaFB4l15vEXw68C+FNDvdSbRtLv/GnxZ+I/hP4UeC117V4rTULjSvDVv4r8a6Pd+JtSs9N1O/sPD9vqV3p+malew29jP6uS5Ys2x8MJOs8PRVDGYvEVoxc6kMPgMJXxtb2MEmqlaUKDhSpytCdSUYTcYNtcmOxSweHlWcXP3qVNLmUPerVI0oNzk1GMYymm22k0rX1MGL4TfF7U7W1u/Ev7UXxJ0nX3gVtUt/hl4J+CPh3wTDetkufD+i/ED4Y/FfxVaWKrhY7fxD478UT5Bla7yyxxt5jgKdSVLDZBgqtK1RwnjsVmleso8s1T9pPB5lh48z912VFSlOyUVzcoo4fEf8AL7GYhTjFylyYejCknGLbTjUlGpyp7cyTdknqfHlr+0d8ebn9ibQ/iH4d8deDdW+MXxf+OrfCb9nbxR4k8C+fF4x8GeM/2htQ+Hfwt8c6r4U0LWPDmn67q158E7ZvjhrWqeHLTRfDcHhex1LxAnhVtD0q8iuPpp5LlD4qxOD9hXWUZTlTx+eQpVq3Lg8XQyd1cZSp4mftaqwsc29nhMPSrTnif3kadWcqqlfgeKxkMtjUdWksZiMZGhgpVKTUakKuIhCnUnTje98I6mIfLonCza0R+pUQIVA7b5FUBnwF3sFwz7VwAWOTgDjJAr4Pm+JJqK5n+79o5KLvqop2cmtnNRXMkntY9rlUZNbyTacuWS5rNq92vhe8U3ZJ6IeWA9fypPS17K92ruKulu9WtirO10m7K+iv+Qbh7/lQ3ZRb2lfld1rZXdteyb81GTV0mwSbV18/L17BuFJyildyiouyUnJKLk9opt25m2ko7u6stRa62TaXVK62v0DcPeq230to7tLlb2jJ3tGT6RlZvsPWydnZq6dn93r5bhuHSl1S0u1Jpc0dopOW0ul1fzaW7SEtej8tGr+ier+QbhRe75VZy191NOXupSk7XvZQftL/AMl5K6TY3Fq101dXXd26Jd+tvTuG4fl/Xn+VLmj0aezutU0+fbvZ05xdtpRcXroNxkt4tedtNk/1QbhT6Relptxh70fekteVJyT5v7tr+RN9tGr7e69fR2scDY/Ejw7qPxN8SfCa1XVZPFPhTwT4P8fa3J/ZdyNEttD8da3410Hw5CutYNnJq9ze/D/xJJNpSt9qt7KC0u5E8q8jI65YOpHBU8dKVJ0q+JqYOjCFek69SrSgqlZwpqbmlTi0uZxUW24qTkmiPaR9q6Npe0VOlVa5JWUa03ThFyty87mrOnfnSs3FKzffbh79M9K5L62ej5uW118XNOKW+7dObXeMJS2VzSz3tpe1+l+1+/kKCD0o/r+vmmvVNbphZpJtNXva+m1r6fMTcD/kf4099k5f4Iupo9m+RSspfZbspJXVyeaPf8Jf5BuFJtRs5NJPZvRb8vX+97vroU7pczTUXtKzt99vl66BuHvVuEldW1jdSSavFrpJXum/srd9EFn/AFo9VdaPutV5BuHTvUJp25ffbi5Wpp1GoqLndqmpNLlTabVnstWkFn2tbfur7X9RCVPBGef1H+eR+dEWm4uL15kormUZOf8AJytpuS15oNabSSYrXT0ck7p2Td+6tv010DK9efqST/M+lF0lpypOXLeKik5X1inHRyT1kltu7D110snFdEk0tlHpo1rb5gSCMEHBpu8d9H5NJrS97p6WWt09O6Y+WX8r01el1psmut+i15rpa3AFRwPfj/63Wi7k5O/M7uUm5Jybl7zeru203NvXS8ttRWaV2nG+qvpe+uie2+i0tskrWF3Aev5UR974LT3fuyi7W1d9Qs+qaXeWl/S41nwCQGJAyABknjIAHUk9BjqelEYymlypPmdlu9b2d401Kpp1tFu2yYndfZeqbWjs7dE1pd9F1PnXwJ+0RB4p+LEvwX8V/C/4k/CXx3c/D+7+KPhex8eN4BvrPxj4L0jxHpnhXxNeaNqfw78d+O7C11PwlrPiHwnD4h0XXLjSr+K38X+H7zTU1S3l1FtN9jGZNPDZdSzKGJw2MwksW8BWnhqeNozoYp0Z1acJwxlGjCrh6ipVOTF0XKFSUZ04ScoJPlp4uMq/1epRq0KrpSr0/aSTjWpe0jRclbZxnKKUW1J3uk0mfRhA6nt7+nP0rxm0km7WV1rayTVm5X0st05aRd5KzuzrvbXbTX0+QAjnH17f4+9U4yTs4Tvp8MJTWquk3TUoptWlZtPlaezQnJaJ3T84yT+fu/n+gFgOvpmo5ovqtN9Vp0110s9HfYTaV22kkr3d/wCr+W4bhVNWko6c0vhXNHVdGne1m7pO9m4ySu4ytXLK6Vnrt2fo/mLSWqv+ej+7cRdst+5/LBZsKQoOCSGzx7j72Mc4xlc5r9E8O/8AkYZh/wBgP/uRHNiNof8Ab35L+vQuPNH/AK1zGhRdjh18vflWDFcSOw2qAxwQVBIcAZJ/X92zmMXULholR1ZYw4YRZ6gDj5DvLFnKk/MGI2j5MHFVoi6aTk7q+l/xRwOrXswV3dGZSXI3MVJLEJLy8aKpCgksjOQHGeWwqbujZRSd0rHnmo3ypGc72lbcSd8eAuWzgYBwGCoN2d+cjJOByybbab0uzSMXfVaGBLqqRGMwtISMySKrbFBcgEAYPI44D5xgnIwBJSSWyPx1/wCCpvx31nwrovgn4Y+C/Enibw94q8VajLrmpjw9qFzolxc+H7Em2NpJqdvLHJ5N5dyrutEnj8+K1fzkaHKP2YSnGcpOaTgo21TfvN9lrs9Ht16Fyko0rpS9o5wVNre6nFy1a5UuS977q6Wp+M3ibVNV1e30ltR1zTNYlsrSXUXtY7LzbjSmjMxNnq1xJGn2i9mjEbSQxNNG88m9pACWrsw8YU51OSFSHdyaaem8bar5+Z0VpVKip+1q06vKm2obwbjb949rtNW2vdeR4zNfyX+23gtVtZVJuIrh7m1sVmmgBnRUmleaJp5WLC1B2W6lMf6yUZ77ONpSk/8ACtd9On3/AJnlzqe0Sp00o8jb5m+Xm1cvtdn23sYk2o3I0a6vYAJ7v7VIJ5nFpLMvyLIWWUypJh23lmaF2JJ+ZCvFKMXUV1Z6PqtOn9JHPOrP2baXM+ZqTvq36dlZ6/0+b/4SJpb2OGx0vS7S3u9EKalfa8n22Ke4t4LuQypGllK1s3mLGLXyUaXepWeQxZc1yKN+aTlrdRjpL5yelm9Lb73uc6xMpTUaUIxpuk5TdZ86clzJOLjbld1pf4d5XRwzQakbmfT7UPqY1KSBIH06C5GZ3i84Q2QltFlEizsUkePyzO8ckMUjqua6VKnZT1i4xs3J3atd7rS2v5nFeblyL957SatKKaipJq0bu2q0afmlvoUV0PWrowLFZzGG5eaL+0LqN7O2ku7GXy57OC8vFjgnvVG1riBGlmiVlbYRuddFUpRupNSktWo+81Gyd7LoCpVJaxhLlcuVtpqPNs1d2XYoNotvbxTpqkMz3DofsqWt6EnWULKkM0qxi4ilttwBJ80BYlMRkj3CrU07eznCPW0k9fvWnkZVKSg37SDu+qmlq/Lm11+X4lzSNZ07w3b381zpKa/rl1bm3sDfNcSWuhfaY9kuof2eE8nVdQiheI6cZJks7GaQztbTXSQi1U17dRhzOlBT56nJ8U/7qk1onu7WvZMVOpSwsJv2br15R5Yxk7U6L/md9JvtZu2vc87uA0YS9MJdHjCySCNiPLfzCzEO4RvIGBIqllJADANuI6obW6Raa9Ve39M4Ki+3r1u1f8fxKkgkdhN5UibMosqtje7wqRmH+HzEKogcRHADJlZVNVaL2s/mJOo1JuPKo26p3v8A8MWoXjlAknVEklkPz26IW8xxJuZkYlWG5AuIznzBxyuQNOysKnaSvujd0Dw/PqbG5tJ4LpYMGWF7Z4ZkLMzLFFE7orl9g+dWYgjG4/uxWEqzg7TXL5q7fltfc6qOH57zU4tJtJJOMk167pf5WNCXS/sakSb0kVtshW1dSUAPnSTKSAsizBEUBVCgPICH4qYycpN3undrp1OnkUVt72zfV9/vZj3b6hPK6EyJbgNF5iOQWhBKyPD5ZUyrs4eMSN5YLErtRmrSKim2189erXY5ZSlzSs5LeOjadr7aNaaL7kfQ37MXxLsvhB8QLbxZq3jfx34Iia2ltYNZ8Ew2moXgmbYFh1TS9TiubW60v5ka8s3Xz58fudkgV68/MKU69FU6dGE3CdSS53Z2l1i5Ne8+iTfoenlNahhq1SriK86cZwhD92lNNRsl7WM3ZtdZb6n9a3wO+Mvg34wfD3Q/FHhjxbpPih5tPs4dWu9LkZDHqyW0ZuludNkKXumzB33PY3kaSxhgoXGMfHzpzpSdOrGVOab92ppJ9dHtLTW6urWPsVKnKPNRnGtTaTVSmk42fdQclF3drX3PdNPufs9ukwPmOQIztyFDMhfc24vuB+Y7+MHcducUk+hEotttLTpfTpZ6N+Rv2Wsl3WMyxxhwEfJyXJJUcZH3gAGBBzvJLHjNczatfTsQ4W1a7f1/VjqrWYGKJvORhgbQ2PunHyb26PuwGJz0wO1NQk1dLT5GUovdLQ6SwljhVndVkQ7SoBVydjxhwgdtsrBo229NxBCkAE1LTjoyDqdHvBNf6coz/wAf9suUQbBukBC8ggYILMcsc5yFIBHLjP8AdMV/2DV//Tc/yM5p3vbRLX8z39up/H+dfzj29I/+ko1W0fQqXv8Ax5Xf/Xrcf+inrown+94X/sIo/wDpyJFX+HU/wT/9JZ+g9l/x52v/AF7w/wDota/0Kh8EfmfgqLNUM/Br/gqV+2r/AME9v2O/2qv2U/iL+1f8H/j749+O/wALvCfjnxz8AfGfwgukGl+DNN8aXI8F+M7bV9JuvjV8NNH1q51y30dLSaz1zw74lsTpxaNZohcT27cuJ4hnlFDEYCU6iw2Z0orEU6dKnN1IU3aMXKdpQSeqdOcZd+504Ph15xVp4uEaLq4CcvZTqVa1OUJ1F70uWF6c00rOM4yifkv4x/4Kz/8ABEvx3+1zD+2l4h/Z3/bcuvizLpXhe38S6IND+GCfC/x/4j+H8mkn4X/EH4g/Dz/hoL+x/F3jf4WQaNZwfD/UNV83TdBubfTddGkXHifw54U1zQcYcecmXvK4+3hhlVqTpy+r0VWoxrQca9KlVhVVWFLEaOcYyXvJPRc3N1f6gVpYz6/L6u6/LRg4vFV/ZVHRfNRq1KXsnCdSg/djKabs3o7Ra+kP+FWf8EoNY/YS+Gv/AAUc+Df7O37S/gn4HfBf9oH4oeP/ABh4c8ICPxT8b/FHhn4iWeq/Az4y+CNfHij43a3b6L8FPFN9f6LrPizSfDfjqK10Xw9Ya/qGnaZoK+KPG1/P7C41x1fL8TjKnPiKFbDUcLKMqGHc6EcDVhOhVhTTpw9pSlHkU4ylOUZ8sueKuvG/1QwtPMaGX0/Z4fE0a9WonGvVjTrPF06iq0Z1p805Rqe0cmpcsU4XjyyUT4Hvv22f+DdHUPCnhLwTP+xv+3VbeGfBXwx1v4NaFpWlfEPxdokX/CrvEfxP8TfGjWvBeuNo/wC2xYy+JtF1D4neLdb8WzxeI31RjeyadbiQWGh6Jaaf58PEjEKcqyrVXOriqeOk54DAT/2unBU4VuWcZRjOMFy2glBq902236r8OP3caEqGFcKeGlg4r65jE44eVX20oJ8qmr1Upc11US91SUdD7u8Rf8F8/wDgkT8R/gBB+x/4t+Bf7YFr+z9qfgbw38Hb3w9NovhzS7ex+G2i2ul6HY6bfeKfCX7R8nxIk0zTtH020g1W502/1DxBqunQXME66vLez2135tLi+lTxkcdCeLjiliHiVWlQo1Uq8qjm6jjKpNSXPJy5ZRcFty8qSOuvwbjamFnhZrDzoSpexlSjiKylKmoqKgpqFOadklze1UvNnrP7bX7P3/BE/wDZP/Yl1n4h+MPBfxJ8WfCf9rhvgL4X8HeLvhF8YPGfxf8Ai3qT/CDwJrtp8BvG3wd1742fFnVNN8O2Pwg+HzXei6PqGn30Wg2fhK403wLrWka1oF/aeGrj6Ovxlj8DHBY+pXpVfYyxMsPyYXC+yn9dnKeJhVpQhapSnOrOc6cpTjCXM6ahLRfNYfhLDZlVxGX06NSnUqU6Ma7qV8VSdJYJKGHqczk5UqkFTjCFSklUqK3NOUHcrf8ABOX9qH/glZ+1n+1p8BNA/Zo/ZZ/aosPjn+z/AOC/jN4l8LfFz4hywRaL4c07x/Y6nD8WPiB8XtR0b9obxYfH/jT4o654sOnar428b+FPGHibWfGfibS7qXULI21vqOleZg+La2ZPF5fTqYhU8W8PVxEZUKPs1HBf7vCNTmnOjRg0o06MHDni4utCUryPUx3CUcshhcbXhhZTw0q9Kg1XrOtKeLSeJkouEI1HN3qynK6g1JQcZ+6cL+2f+1J/wSl/Yu/4Ke+P/ih8ef2dP2xNQ/aGt7X4T+N9Xs/Dem+D9U/Zs8f+MfD3hJrf4X/tC6F4N8S/F/wzZ+KPiD4D0PV9a8E6B4tu9Fi0vwf4t03xVqOiaLZ/EO21XxbcLH8ZVMBh4ZNWdaFCg5+ynSoUniPZV4xlUo08TKUW8LPRVKEp/FdRi43uYDg769WnnFB4d1asqbqwqYiolKvh5v2NaWG9nOlGrTs7VFHmlHl5m7Ll8t+Ef/Bbv/gjn8CfjD8evjl8L/2ff23vDPxI/ab1OLWfjXqOzw5qeieMtVhu9SvbTUz4T1X9qS/8K6PqFjPrOr/2ffaFo+m3OnwapqVpYyW9nezwPyV+OKeLw2DwtVV50MAnDCx+rYeMqcXbmjKanGc4trmalKfve9vqd+G4ExGGq4mvR+rQqYtU/b3xWKnzulGMINJwajLkjGN1ZSS97Rs9E/4J2+C/+CDH7c/iLxX8J/gT8D/jb4E8WeFfgz4k+GuleAPjd8cPjVp2p6p8EfHmv674g+IHhv4V2OmftK/ECwtfDp8SeItc1jxdYaPdaJqVvqHjPVNYW0mTXtbvX9vC8cYzM6slDF8laNbD4u08JhKbdbCwjTw9VKnS5W4RhGLSmpVOVc8ZaSPDzDguhlcIOphuWnUo18L7SjisTKEKWInKpXpycqkWpVZTk4c6ck3alK/Ml80fHL49/wDBvP8AAf4gfHL9m7xH+y3+1d8R7jw946+Hfhrx34s8J/E3x/4x0fVvEn7Nukap4J8AQeFPG3jL9rbRfGdnp3wz07VNZ8C6dFplvoditjYLpcEd9ounaLLHyYnxFxGGr8k8RVlWwixVOLo4HL+SP1v3sTFJWi1Vb5mpJqMm3HlcpX7cPwCsXh1VWHpezxTw1WMKuKxUJP6quXDPlhKVuSz1Uk5399Ssj+lP/gnN4U/Zvvfgxrf7Sv7Nfwl+KfwY8O/tm+O/FH7Sfizwt8WdZ8Tv4i1vxh4z1jUIrz4it4P1H4geP/CXhGH4h2FnYeJdI/4Qa7stL1nwfd+Ep5LeK3s9NsNN6P7TxGaUcJXrynKNLDU8PhlUpUqU4Yam5OnCSpt83K5y9+bc2mk3ZRORZbSyutiqFNQ5p4mrXryp1J1IzxFTl9pJOaXJqlFwjGMU46JX1/QOpG9n6Hyx8a/+Rrsv+wDaf+nDVK/kjxs/5LLD/wDZPZb/AOpeZn6jwZ/yKKv/AGMcT/6Zwp5BX5EfWBQAUAch498AeC/ij4Q1vwF8Q/DGjeMfBviO2jtda8O69ZRX+m3yW9zBfWcrQyDMN5p+oWtpqel39u8N9peqWdnqWnXNrf2lvcRb4XFYjA4mli8JWnh8TQcnSrU3yzh7SnOjUXZxqUqlSlUhJOFSnOcJqUZNOKtKnXpVKNWKnTqwcJxfWMt9VZxfVSi1KLs4tNJnxZ+1X8PL/wAIfszX/wAFvg78Rfi7onjn4pa8/wAPPhrNc/Fr4j+NfiDqvjHx5bX2nw3Nz8S/HfibxX8TbDwX8NrWS++Lni//AIR7xLYX1j4P+H+rWkN0ui3Or6NrX1HDuOhXzyOZ4/A5bUo4CEsyxfJgcHg8E4YG1bk+qYKhQw08bjXFZdhb0ZQWMxlJ1Uoq68zMaSjg5YajUrxq4iap04RqSnUm5vlm5TrSlKFOnByruTlFTdKMYuTmoS+L/Fnwt+AX7MHx6N38LvDupeJb3/gnp+xD8Uv2i7PRvH3xW8afEbxjf+Ite8Ia78PfhT4Q8I3vjzxH4y8QeD/AOhfD74dfFyDxh4R8HL4a8AWGrePfhHqn/CO3eqWXhg6T9NhsdnWf5Q5ZhjaVKnxVxTgsh9thMJhsHhaeFo42pmuNxLoYbD0Fiq8a2Iy6l/tNOrNrBY7nTo1ff8v6vg8Di4PDQnVqZVgMRipQeIxGITxM1VoQioVatSK5KF63u2hF1VB+/CMY/a/7Pug+KtY+KXgjx/J8TPiRrGn/APCkdXufHY8beOfE0Wm/Gnxj49vvh1f6V8QvBfwG1bxBdaH8KfAvgo+F/FmlaJd6X4N8GXGoTeL30/S47/R7fUNX8Q/MZvUw9DL8TgVg8LTnHMXHAQpUaNStleAwVbG4adDGZpRjUjj8fjorBYifs8ZjKcaUZt1cNWlPCP08HGc61Cv9ZrSUsJep7WvUtiZSadP2eHlPkhGjB35oUoX6tsx/2pNQtpPjH8KvCFr8VvjZ4B8a/ELx78K/DfgLUodY8d/Dv4DeHpfB3jOy+Kfjzw9PrOhr4b8H/FT4k/GzwB4b1rwZoHgfxhe/EncNHl0zSdF8KaPe+PD4j0yBKOW4/FzwOTYjA4PBY2pjKVaODxWa46WK5cJhav1bFQqVMLhstxFSlWWJorD3j7RzeIjBzw5jOR4mlTlWr0quJr4ehhqlqlLD0JRhUxFeTqKMaeIqSpU2vYudRw0k6aTZ5T8ev2i7iy/a5/Zp8TfDjxl4o8VeALTUPFvwrl8J+BPGuoXHgP42fFD4hfBbx1488K+D5NNsbw+Db/UfCi6V8Ndai8aalFqOmaHY/Eb+0LrVdHsfDWtundlWTKXDueYfF4GFDGunh8wnOvh5RzHBYLBZth8C6qhWUasKdalicyw0IU1B1J4SlC3LiKPtcMRjG8wwVSnKboSdWm4U5KUJ150Kk40pSi5RbjGSbcmlGMeZtSVzyj4bfFrxR4x+FPwoi8V/tK6nd+Jfjr+2h8ZPi/41+IGl/EO98IaB8Mv2bf2YPHd6mvWXhp7LXtPg8OfCTxha+CPhD4AvPB2oasyacn7SNxr2qHxRfw6prN/34rA08HmWZ1KGR0Z0ck4WwmEwlGtl0cXUxGNzjCUpYfFVGvaTrYulLEY3E16joRpU6WX4aFCnhnW9lU56Vbnw+FhWxThPF5hiK7cKihbD4O8pUlK6io8rowlL4pc0nFtxny+yeAfi14w+M/iv4Yx3fjLxl4d+G37Z3jP46/E/wtPYeIfEHhbULD9nn4I+FvBfg74Y+DfAOpW15p+ufD/VPjlZXtr+0FrGqaBc6P43tdHv/F1haXmj3lsl9oXBjMro5fQzGlHCUa2P4Xw2WZdVoqhSxVGpnOYY+dXNcbicO+aGLo5f++yjDK1XCe2p4XGTnUoSrzn006869Sm3XnRoZlUr14S55U1DCYen+6o0pNxnTqVbc7m3Cq2/i1RjfED4wfCj4M/Fyy8eWXxt+J4+Bf7MnwI+Jf7QnjzS9W+PHj7xbB8VfGHxluNb8JfB/wADaRF8QvGGsXXxP0i60f4W/GzxL4c8Mz3l5o3hrxFZ/DDXPA0ulaVrGqDU7w2XY3NsvqYSWU4aOb5/muFyihVw+RUqFbBYbLJUcxzHGYiGCjHDUJU5YjL3iHh6UK0sGsRyqdT2CU161ChiIVViK7oYXCVcY6dbEynKpVqzjSp0/wB7UdeUYQp1K/uNwvDku5S5ZeUah+0Nrfwfkl13xJ8a5PE3xm8Ffs4+FfBUXhyf4u+I9U+HXxU/bM/bJ8Yp478MaRpHgq511/DVx4N+DzX+if8ACOeJbXw+mn+Gfg98T9M0WG/ttE8Habp2iehDJqeZ2pUcpqUcrxee1MT7f6n/ALXheGuFsDHCYnEyxTpe19tjYyr2p06l3WoJzpOLfNzPFSotVpYiU8RDBUYKPtIunLMMySlRpON+RexjLkdWKVJRjzSqc1pP7G/ZB+IOnfFb4gfFP/hEPjLqXxX+HX7N3hn4c/suaLqdz4wu9avPGvxG8M6Bb+JfjB8X/FccV9PB4ov/ABRc6h4H8IaJ4s1ttQu4db8B/E2XwxeppXivWL3XvluIaNXCYTAxxOBpZfjs5xGJ4gqqdOtTWGweMm45ZgYxg+elOjCFbEVIQUKns68YVv8AbYzUfWwD9rWxE4YiVSGHp0sAm23CriqMYzxOKUZbKc6rjySXLHk/dxUbN/JpTxH8dbP4h/GDwJ+0V8ZT4m+NH7Wkvhz9mbwt4Q+N3jzS/h58Ofhh+zp8S9J+Fnxg+JF34W8PeItN8NeJfh/rWn/Dr4g+PPEOneMbHVPh5eReI/AvhHT9Pj8Y+Ll1XxX9HH6vlNTCZdiMjyuNDA8OKrnVSvlWFxGNxmY5nl1fF5ZgKeIqLmWMeJxOAg6uBmsRKvSrRVb6mpQj5l5YmNbEU8bilOvj2sFCjXmqeGo4fEVKGIqShTklLmVKdlXjJONp0otSjJ8/r3xP+Nvin4cfCvx3+z/rfxI+L/jH4k/E79pb9ujRPBMHxk8VWXhi5+Avwl0DVvDHwl+H9zf6HrP9uXei+LfGOrfArU5P2edPEfhbxP4r8Q/EzwZq2l+ENLs7zxN4L3pYHK4YjG4LNIYDLKGDy/JOE44qeWRbjm+Z0MJicyxqblVjTWEvmf1jFezfsMJDBVp1lWp1qOLU6uKlTpV8JCpialfE4nNKkJ1o006eEjGOHopxg5ONSpThFKm1y+1bl7qk4+/+P/G3w91RP2Yb7wD+0r46uPD3xq8a6Z+0T8Rfi1cfGzxPo2g3vwV+AfhfSfEHidrbS7LX9L8J+BdD8ZeJ/FHwr+Hniz4e+CdE8I6Bqlp481q/8QaNea/pdvKPKweDxlD+3YYrJMNzZVh6uT5dgIZVCrUp5hms8ThcO4V5Wq4t1MPhcdjcPicbZyhOMqNKgqtJVdqs6NSOB5MTV/2yo8XWmq0EnQwtGpVcYwuox96UaclTipv2qk/hvD6S/Zx+KDar8EfHv7UvxH8Uajo/gH4la540+OPhweKZ76DR/h5+z5omjWWj/D2+tLK7/eaHpXiH4ZeCtO+MfiGyW0s5LXxH498SC5hkuUkup/CzvB+zzPB5DhIQ+s5fTw2WYud4yjVzfE4mGIzBSnGTlbC4rFV8FC0vY+ww9OtFtTlWl34Svz4WtmFWo1RrOtXpRldSp4WNSccO4qSvepCLqyjUi6sedRnFOHLH8yLvT/iLo+i2Xjb4r/Ff9p7+1PCHwO+Kn7Wnxa+G6/tE/FvwHHovij9p/XrzQP2XP2R7O58FeM/C8i2XhnUbLxlox1a8v4PEGieJ/DPhybQtV0Hwtr6aDpX3jjgKtatgsuynI6kK2c4ThjKcRUyLA5k5YTh2nKOcZ/Oni1iknWp4eH1ZKEaNWpja3NCpHD0/Y+HNYj2cKuJxeOtQw1XF4mnHE1octXES5MDgm6dSLjo1VqybUoxtGUottHrGkJ8SviP4H+Lv7Oz/ABo+LMnj34E+DvhJ+zb4R+LulfFPx74IstN+InjP4BeCPFOsftc/Er4kab4s8JXPxLl8QeK/ifp9t4K+Gt7rHi261rUfA9pcWWi2a+Ndd8QaL59SeEweIy/PaOAwMsHndbNM2qZfLDUsRVxGX4XG4qhhOH8DglSxEcE8RhcJRWMx9KhQeEp5pGrQxSxOCqUo9EPbVqNXByxFd1MIsPhaNalXrUoRxEoSqVMbWrRnBYhubTWHjOrT5ad5Uea7fSeF/iZ4s8QftE/Ea0+IvjP4i+C/2bf2iPip8T/hf8NfHF38VNX8OSah4j/Z38M+H/Ad78PvBA0rVbO1+C+lfEHxTpX7QPjDQ/G/gHUvDXxG+I8Pw90i7FzpDadZ+IPGnFXwGGpZLg6+BpYLHZ1kOX4DMsbSp5a3OlSzarLHwzGWHbqRzKrltCtltPE4WpXeHo+1q1q9oTp4U1pVKzxtVYjmpYTGYipRp141+dyqYWMU4xXIvZxrP6zacpKaWGVpWqKU+IbQPF/xO+IFi+h/Hf8AaA0Pwl8Zf2mrceAtP0748/E7SdN+HX7Kn7EOkNoHxY+I7XFh4psdYv7P44fETSn+GGvavreu3Wi6zo/xe+GXxH1Oy1Px3pQ8Q6j3xrYTLcLUjWyTJMTisqyWc8TTq5Jg8TPG8RcRVnVwGXwo4nmpwnhsHXqyapUIuji8oxdF+wwTq0sTk6c61VezxOJo0sRjHyctarD2GW4Cny1qvtISVapzPRKUpupzOpFSahJZnwr+L+heHdG/Z78YeKv2gviLofwq8L6N8ff26/iHe+Mvjd4/8S6vY/Brxxrvirwn+zL+z7411DxX4v1nXfG2q2mj3l/c6r4O1TVPE9xYfET4Ha5oSJ9o1eFNR1zPLKtSrnmHo5JgqmPlVyjg7DOhk1DB0JZhhqFGrnGZ0KdCMaOGwyq06lClVp06UXhsfl9WNRy9tUFRr06CwzniaihT+s5rKMq8pOVGbf1ajzOUqtSUU5Ks3KTk43Wju/tjwf8AFHxT8Pf2HdY+PXji81fxn8QPFPhLxd8VrfwvYeJTe6pJ44+Ketajqvw3+APgnUpBq1paalouseI/CXwO8H2ml2U0c/iCys547K81fULl7r5jFYKjjOKqWUYKnSw+FweKo5a6lWjyU6WGyuMoZlmmNpfuU6FT2VfM8VyOFX6rRnSjZSVOXowqullVXE1ZuU6sKuIvFysvbJqhGCUKtlFypytGF735rO7Pkj4efGD46/AS10fwb8aNXtPF3iT9k74N/Cj4f67a6L+0H4y+I0/7Q37TH7UvjfwP8O/BWo/FHxB418FeHdb8JR+F9WntPEes6Zc2vxF0bwX4U+O/hfVdJvrxvDmjaVN7+IyzKc5nOtl9OWGwvEeZ5jXoLE5Xh8vpZZw7w9Qniq9PDUMLLF0a1etRlRp+3ajLFYrKsZUlVf1irOpwxxOKwaUMRFe0y7DUlVjHE1JOrj8bVp0oxrc8FBwp1HVV41I03SqqdKTUKLXt3wG/4Srwr+1VffDW/wD2itW+Muq/DX9l/UNV/aLiPiLxpqMb/GTx/wCOPCF74T13QvhlqXjvxn4d8KzLpfhL4maqnhHwX4e0xPBeleMfDmgi3h8Ma/4G0HTvPzWrhcRw7g8b/q/DL8Pj89pYbJ5VIYaNKOX0cPUeMdXG/UqLlSpyrYTDzxFetXclzVYOjGOI9jvho1KeMnRWLjiHDC1J4lxlKo1WqyjGlVpxlzJJfvZxhTSSjFKcbtJ+U6F8V9X8O+K/iJ4e+Fnxc+L2qeP/ABbqfw5/ZD0DTvjzr3ii68T6P+0Z4u0b4lfFnWf2nfFHwj8eRjSvhz4Mb4biXxr4D8HeEPB3w/8ADHxKm8OXHw/0rwj4U8KWPg270npq5dHEYXBzzHLsBHB4fD1+JObLKOF9hDJqFfB5fSyfDY/DU/8AhRrPMa9L21epUlKmsRW5sY1hlRMoVeSdSFGrU9rUlRwUHiXUUvb1XKVTGVKdXSnCnSXNTpqEISjyvkk3rStvin4x+G3ij9orQfhd8dr/AMdaJpPin9jj9lay8Wa/4r8VfE1vAHx0+MXxPfwd8R/GsVn8SvHnxAshd/Dfwv8AErwVq8OkQG18PeKPGCReDfGUt9qPhjUHTpnl2EzTDZHVxeU0MBiKtDiHOJ0sPHD4d1cmyzC0a+Ew8q1Glg6lZYytHE4SVGvOriacYuretGpDkzjiXh5Y6VLExrKNXB4FyjWdSFHGV63sqleTnKSjTp07VZcrVOPM1a65V9J/CTwB4L8HftIfF/40SePfE158Ofhv4C0X4GaX4u+LXxO8UeL7aP4n+KvHD+K/ju3h/wAWfEPW9Wt7Twzcahp/wJ8GJofhjWLPwj4f+JPhbxx4J0rwx4d1zRNasrv57G4vEV8ky7KY5ZhMJi8fjp5t9UynBUcN/stPAQoYCFXCYWlCU5wpU8xqqviqcsbWy6WAzCrUqUnLFS7MNRo0cbXxCrSqUqFGOCdSrUlODrVJrE1J0nUbSSUMPBKPup1HKK0m17F+2frniaz/AGfvFvhP4f8AiDWvC/xO+MF3oPwR+F3iDw3fz6Zr3h3xz8V9YtfB+neMbG8s1bU7e1+HdhqOp/EfxDdaQE1fTvCvhDXtS06W3ubNLiLz+GYUHm+HxmIw9LGYPLKVfNsdhqqjUpYjC5fS9t9WlCUlTm8XiJUMJClU92tWrQoSTvOJ1ZlOawdWFKbhVxCWGo1I8z5atdxiqilTvKKpUvaVOdNbWi3U5UfmzZ+DNVm8cadpejftF/tJ3Om63+018I/2dvhX4h8RftNfF8XGs+HP2PdJkvf2p/i94q8PQ+NtJ0DXPEHxG8ceHfHX7M/ibSo/DGn+BNX8ZWfgbxhH4S1DWfE51LXfs/bUaWXydTJMhk8FkmOznGqjw7ltavSxOeV3geHsHRxVaNSvRpUMJQefValStCpz5hRoUqkaMKdCn404SeIaeNx7/wBup4GFWeKrcvJgIJYzFSpe0cZe3qRlGMOR03BJwheUjutS+K/iX4nXv7Nfxo0744X3hLW/2sP2gfgn4g/Z/wDg0PHfivw/b2P7Mfha90Dxf4ztvEWh6H450Lwd4g1jxt8PPDPjbxVr134m8E6vLYeJPirovwRudR8U3uhfDnU9PypYDDYChn2S1srhiqeQ5RmUc2zShQo4pVM5q0sZhcJPC+1w1So6GFzR0VSjCtSWJWDeIq06mExPsoa1K1bETwOKhi/YvF4umqGFhU5nh6HO41VVjTrwhUcowc060aso8zjFxtym98JviTrXxI+JHiDwj8W/F/xC8A/BX9q3xV8S/iz+zvrdj8cfEGjaj8QPCXgvXfAvws8M+D/h9410PXdA8ZfCXwh478PSeBf2ifBPhrwBrejeI/HOpfFDxTplndaR4S8Ja1o3xCxzHB4fA4DDVstwmCxWZcP4XKsFm+HjllPE0MuqYjDVsbXxVWliFUw2Z1qOaVcRldaWKj9SwroqrTi6GIVVGHqyr15wxKqUsPj5YitheWvO9WGGrPD0sOpctL2cpyjUqx5JRqzUvebjCnb9dYYkgijhQuUiRY1Msss8pVFCgyTzvJNNIQMvLNI8sjEvI7OxY/nO7b6vf/htl8kfRlqKQRhyZPL4Xb8qsGYHcAdysVIALKVGdwAyAcj9D8Ok3mGYaX/2H/3IjmxO0fV/oUri5aMsXl3EK5GcqjEknerAAxnDDIBwc5I+UK37DovI5lFy21+45C/1P96N2XwW8yPcFcF2baqq0ZU8iM5UsWyWBBAWWW7nTGKjraztrr9/Wxxmqao5UHzGiSNEDx4LFd7ZZkVs8Z5ZlAQYIxkEnKc+kXqnrp691bcrV7bnnd9fSSO6sqhY5vm3uPOdQuS2UwMcfcACnLY4VqzScn3e/Q1Wy9DHmmUKilgVZ1DIUB54+ckgYUcqQ7FjwAB1DcJLVrT1RUVd6rQ/m6/4Kc+L9T8S/tExeEfs1/pdjpfh/RrKLVtVM1rp0omF/qMk+lTzI63NjLJNEl7cwKFWTT3ilBWEonp4CCUKlT4ra8ndbPtta/4LUWJk1GhRgkk+apKo2koO8oqLc3Z3sndbX16n5y6PaxXlt4m1S4uZzBo2niYypFG8VxdXFzBZRQySN5aW1rJNJgSmGZ32IZYCv71O2crexsrSm7qKS92OvN5O8LvW7V9LNHHRjGUcRU9o2qVldNpTldQ178remvK7b2Mq9u7TUdY0rTTqMFxHqMFni8lt7fSYLXUXtUivFdLdHtTYx+TGBJugNwVmvXgjM7MNYRcYc1nZOb6t253bTVvS3S7MJWq1FQdVO6ilOygruKk021Fb+7d6dtLHIXk1v4a1FYDLb3DJ9psJYrW4jubWXzCQwXd58ZErMCPKnWQNtEUkRGapc1VKaWqs02nC3RXjaMvk0Yym8PV5U1yq8Ha04tP4rNKSv5rXszXt9L0yeO/e3l8Q6Z4V07TJnm1mKwhS8GsXIlltrS+Z74wWun32ppLBslvJrg2ENzPDazBGhBKU4cilCM6k5tbtRUElfZq092uayeyu9Co06SU+WVSFCEW3NqMpTm9bqNn7lmly2UlZtqzTMfS9SlDz22sS6PJpr6tHKLf7RDpsd+ILPAghkSOOSC3lJ/eNmC3JuJFR/Nkarqwjyx5G+Zq7dm1HXW6fuyt13T0RNKvzfu5ypunGSlGyjTlNxalCPuqE1JtWvGy89Dg7G9gs7ecRtrEF1damrWzQy+dp9oJVuBcultOGKSuEtY4XhcnyhMOEWNK6ZLmkpJU7Ll1fNFyslr7lnZvS34anFFpU5aVlJznZRcpwjF7fFzR5k76vW1r6WttXN5qVrpenXM2qWupWC2d3Zi0ntpLt9Jju7me3WCeK5V7O0vLp0a8t2tj5wiZJDKjDjK0ZSlHls+a7XNZPzi+a6Xk2tS3OUYwlz037rV501zLuvg5W9b3Xy2OM/svTb++Hnm58p1USGKVo8BIgTIsshfy0JRRHk4GAwDbU2b8/Im7aHP7GE6kb82u/K4q+1vi+e1vPoa174c0lJmhtZ7l0MRbymEgMSnbsiSWDzhM5b5f36QpFsbY+1mWlHETje6tt2d/u/E0qUKEZSjFyUXvza3tta1/nd+hn6ppkTCK1a0SOBj5UTq8TsojycygjzZAxBjBbPkHy0DjYFWoVGr8r3tfRefdGUoRkuXl0e72tbbrr+NrHM3WmJYtbgQq0UpjaaNWYrHKX+VD5RPA3fuwI8uww5IXB6FUb2fm9P+AjB0FBJU421fW/5tkSvd2qy+SUjiYFfNZyu05IkZ7dQiiYMWEcknMbbcc7dqklJ3er/rsC9qtrrpvG33d/PfzEvNVktbCR7q4kluC3lx27l8BgcssTc7cYALB2A5+UgmnClzVEo6LlvL8E933FUr+yg+d+/fRW9bO6VvvfU5631iBINwZoZyqsY5Qlz5MbmUfdh+WNst5u1whKOzPF88bjodHV2jpd2d+nTqcsa8Gm5S95u9rPZpt7K24wGK9cxiKSNcFtxklSJ5NpGHDbZA5lG5Y45VHmYXds+QJe67aad0n+d1p3MZTjUbi46d7tXX3rfse0/Bj4z+PfgL4v0vxz8OdVk07W9MkELW9zPnQ9X05l33Ola1p6lWubaZnBRUmEkNwVuoZYZYYWHJisNTxcZQrJJSsvaqMeeGqaknbm0aV1rdaNNaHqYPGYjCThVoSXNG79nNtUpqzTjKKtHWOztpK0rp6r+kb9iD9vG6/aO03VdD+IGi6H4Z8aaFcQbBol5OdI12yu/N2vZWd/cXWoW9xZiHy7tGmnhcMssU2Xmhg+RzHBfUZxUJSq053/AHjVuWy3drWu11XXyPtMvxbzCg6koRhiKc+WpThJOEk1zKVKN3P3U4xnvqpP4dT9L9MmEyecuxMt1kJZmBO4MsZIAO8AOXBPXA5OPPXR3+5pr7/L8zqmnZrrpp8zs9OukVVUSLu+YMSwQB9xKrjkKm33yVB2rgkNrGTVtfd9P+BfcwknqrfI7IM0siRo0ZjWJW2o+NzHcGQj5MbW6kkEEleQMm2oyTl5PXXojJrudboXOqad5hcuLyzI2r5g3iWEFm3EBCQ2GbJyT94fNnz8b/ueL/7Bq/8A6amT3TPpk/5/M1/OP+Uf/SUNflsU77myvB62tx/6JeujCf71hv8AsIo/+nImdX+FV/69z/8ASWfoRZf8edr/ANe8P/ota/0Kh8EfmfgyG31/ZaXZXepaleWun6dp9rPe39/ezxWtlZWVrE011d3d1OyQW1rbQo81xcTOkUMSPJI6orMK2TfRasLq6XV7H+d7/wAHDH7ZvwB/bF/av+Hjfs8+MD8QfD3wb+G+ofD/AMR+NtJt3Pg/WvEsvjHV9XuY/Bursy/8JPo9nBLBH/wklhCdA1V5VuPD+o6tpzJfP8NxBWjiMRSjSjXl7GDg26M0neV7r3b+XZrU+94ZoVMLhq06/JTVecZwvJJ2UXa93bVO/fTpsfgischI2hsCPBOxzlsc5wMDrnHbGcc1884VFq6VXf8A59VP/kT6lVqO3tqXzqQX5tH9nX/BAv8Ab2+Cfi74E/Dz/glvr/wL+LPxI8ZeLpPjhd+PdUk8LeAtW+Btv8N/E93r+va3L43utW8bw643h+fRdRh8M6laXXgy4g1LWtZ0/QraO9fU7cyfX5FjaTw9LL54eu53ruo3TcafJUmmpOU7PmXMlyx6Nu2l18HxDgKsMViMzjicL7KXsVTjGo51lUjHZKF7L3W+bo7JPWz/AC7/AOCpn/BC349fsdeK/FXxR/Z+8J+JvjR+ytdXmp6zp934ZsrzxL49+D2kR293q02lfETQrJbvWLvwzoFnaXYt/iXawXmjLplnDJ4zn8PatdWcep+XmmRYnCzdXDL22GlNuUV/Eoq7ajZ6zi1ZN+9JNLXXX2sp4hoYunGlip+xxa5VzSaVCurJc0ZvWNVvWopuMbt+zVk7fgBne6kkFxlQ2B8p/iAxgZzj1APHqK8RxdmuWSVrPSUXbqndJr03Z9LFP4lrFq6mrODT2cZq8Hrs1LfbU+wf2d/gJ+2B+2zf+EP2e/gZ4Z+J3xf0TwLqes3+heH01DU5vhf8IZfHksF34j13UtT1e6TwT8MbLxVP4cguNSvb250c+JtQ0mKK2j1XWTbW03Rh6GNxyp0MPGpUjGXuKo5RpQ0fO05uMV7qk9H70u8nrwYrE5dlzqYmvKnCrKCjL2fJLE1Yp+5BJcz5m7KLmklHVtU1df6Ev/BJ3/gl74J/4JsfBa80a41DTvG/x7+I/wDZ2p/GT4k2dvNHYT3FhHN/ZXgjwaLuOG9g8DeF2u7w2VxeW9rqniPVbu/8Q6raaetzpugaB97lWWxy6k03CVWol7WcU9WndK76RVl20ufnOa5nVzTEKpNOFKk3GhSTVowafvz1/iS2lytrmfu+5tx3/BXz/glF4W/4KQfC/StX8KXuh+CP2mPhjaXi/DPx3qkE0eleItGupPtV58NfHl1YW9zft4Xvb4HUdE1SO01K78G63Ne6hpljNZ654l0/V8s4yiOaUopS9nXpO9KorWcbe9TqLqm7tSs2tFe215RmtTK68pOLqYeqlGrT1ck+lSna9muq0i1dtN6n+eV+0J+zP8fP2VPH138Nv2ivhX4u+Ffi+3e6Npa+JdOdNK8QWdldSWM2s+EPEVobjw74x8PtdQyQw6/4X1TVtIndGjS8MiOi/BYjCYjBOdOtTlFxbSlGMpQl2akuZXe9r6dUfpOFx2ExsIzw1aMm4pyg5JTi+qcXZ6eh5n4N8b+Kfhz4o0Hxz8P/ABR4h8E+NvDF9FqnhvxT4V1jUPD3iPRdUgDLDeaRrOlXFpqGn3WxpIxLbTxlo5JYmLRuyHlpVK8akZ03VUoyi704ybVndaRXfujarCnUpyhXjCdF/GqijKlpfWTd4Jxu2m2nC/Mrbn9DH/BKb/ghF8bf2ofHHhz42/teeD/FHwq/Zr03ULPxFJ4W8Yw6n4e+Jvx1laYX8GlWej3v2bxH4Z8CakBHceIvGuqrpeqa9pV7Db+AxeSapdeKvDP0uV8P1K9SOJxcHCg5KpySk+eu3Z3k1LmjF+bjKyfkj5fN+IKGHpSwuXyjUrNcjqwf7vDqzjaF/dcktVy3Sunve/8AfRpOk6ZoOl6bomi6fY6Ro+j2FnpWlaVplpBYabpmm6fbx2ljp+nWFqkVrZWNlawxW1paW0ccFtbxxwwokaKo+7jFRSjFWSSSS6JKyX3f5vU+Cerbbbbbk29W23dtt6ttvqaFMT2fofLHxr/5Guy/7ANp/wCnDVK/kjxs/wCSyw//AGT2W/8AqXmZ+o8Gf8iir/2McT/6Zwp5BX5EfWBQAUAFAHBaZ8MvBeleMNS8fw6XdXvjHUobq0/t7Xte8Q+JrzSdOv7iG7v9G8Kr4j1XVbfwZoOoXVtaXN/oHhKHRNGvp7KwmurGaSxtGh65Y/Fzw0cG6zjhVKnN0KcYUadWpSs6VTEKlGH1mpRaTo1MR7WdJ605RM1SpxqOqo3qP7Um5W/wqTaj/wBupHWppOlxz6hdJptil1qyQx6rcpaQLcamltC1vbJqEyoJL1Le3d4IFuWkWGF2ijCoxU87qVXGEXVq8tLm9nD2k+WnzSUpOEeblg5SUZOUUm5Rg73hFq+WOul7x5XfW8eVw5Xfdcras/XdJnOeD/h14A+HVldaf8PfA3g/wLYXs63N5Y+DvDOi+GbO7uETyluLq10WysoLidIyY1lmR5FT5QwHFaYrF4zGSU8Viq2KqQX7v61Wr1ocyj7vMvaxklJqKqTg1Ucb6yZNOlTpKSpQjTunpFcsZNL3eZRtfXq7s+Dfhv8AAP4kfE3xd8EvHXx9+G7eFfiB8GPiP4o+KvjTx5rviPwf4qv/AIheOrnwj418C+GPCnwjTwxq/iG68M/s9aFZ/EDVfEejad4nk8BeKrPUfCPg0ar4F1fXvEfjfxTH9bis5wGBoZth8pxFWthcywzy7A4KFCtQpYPA+1p1a2MzWdWrTjic0xSpql7OjRxtGnGrXtjIU44ajT8qng69erhq2Lp04VKGIlVqyvGbrqMascPGDi2406bnCbpT5YSmm3CTd3+gGjeDPCHh2x0vTPD/AIV8OaFp2h3F5daJp+j6JpmmWWj3Woi6XULnS7WytoINPnv1vr0Xk1okMl0Ly6E7OJ5d3x9SvXrSnOtXxFapVUFWqVq06lSs4ctnVk5ydS0oJx522korS1j1o06cFGMKdOKhJyglTglGUk1Ka9342m4uXxcvu35dD5v+KHwP8ReM9QtfC2g+CPgbongfSfDcWi/Dv4kQadLp/wAYfgTda8NQsvHuqfC7Sv8AhD9X8P22sz6ZaeG5/Bes6Z4l8GJoniCM6l4g0bxRZaDZ6Zq/u5fmdDBRWLlisyeNdWdTE4SnP2mFzN4aCnlkMVVlWw1TD0YV708VGP11rC06SwsKNSc/Z8NbCymnRjRwvsHB04N04+0pQlBxmotx0dTmmnJPntJS5uaMbe43fwk+F+p+DvDvw+1n4eeC9c8EeErbSLPwz4T13wzo2teH9Ct9A08aVoiaXpWp2d1ZWTaVpo+w2ElvBHJa2xaGFkjdlPkQx2Mo18RiaOLxFGvialWpWq0a1SlOrKvOVSqpOm4Nx55ySXWKUmuZtnY6NF04U3ThKFOzinFe7JQVP3dLxTileKtFv3mua7J7/wCFfww1XVrjXtT+HPgTUddu/DsXhC71q/8ACOgXmrXXhOCSWaDwvc6jcafJeT+HYZZ55ItElmfTI3nmZLVTLIWdPH46lThRpY3FU6FOtUxMKFPEVoUI4irGEJ11RjNU/bWpw5avLzwcVKEoyuxSoUJayo0ZPl5LypQk+TW0buLdldtLo22tWyfUPhp8OdWnvbnVfAPgvUrnUrrRr7UbjUPC+iXk1/e+HIVt/D15ey3FjI91daDAqwaNcTs8ulwqsVi8EYCjOOKxcI8sMXi4R5aseWGJrwioV5c9aCjGokoVJXc4JKLvJWtKSalh8PP4qFF6wf8ACgtYQ9nB6RWsYaLt8XxamF438I+IYPAnivw98GE8L+A/FPi2bVdviYWsGmweG9Y8WTSR698So9LsdB1O28WeL9Ge7m8UWmi6umm2njHXLODTdd8TaNa3tzqsHRhcTTeLwtbMnXxlDCOElQqVJVY1o0lFU8LN1JuUMNaCptUpRlCm3GnaySKsJqnKOF9nRnOUm5qnH3XPeqocvJOabbSmnF2UZLl0Kvwr+A3wd+Cvhe08IfDD4b+D/B2i23h/RvDNwmjaBpdpe61pWhacmlaeniTUobZb/wAR3K2aFbi+1u4vru7kluJ7maWa4md3j81zHM631jHYvEV6kpVKijOvVnSourUnNwo05S5KcYqUYJU4xioRhTj7lOEYrD4ahhqVOlRpU4Rp06dNOMfelyU4Uuabd25SjBc2r5neUm5Sk36Pp2g6HpHkf2To+maYLbS7HRLcafY21ktvo2lmZtM0mFbaKMRaZpzXNybGxQLa2huJzBFH5sm7hqznW9p7ac6ntfae155yl7R1VGNSdS79+c4QUJVJXm6blTcuSc4y1jCEElCMYKNP2UeVKPLTu5cq5bWTbbdtXpduyt8pfEn4CeIvG95L4JsPAvwE0n4a22lNovgHx7YaRPpXxb+DGj+KbFrL4n2vgDRf+EU1fw+niHXls7aXw34w0bxZ4Ei0W61O0vda8KeJZfBcKeLvewObUsLGOLlic3eMcpzxeDnOaweZSpUJUMt+s1nXhUq08MqlSVanXp4mk4xp06EFDnhPixGFnVlKlGjhqdFxnCnV9mlUpwqR5aiguWyUouz5VfRbaH1NB4Y8OW3huHwdDoelJ4Tg0SPw1F4b+w276Gvh6GwXS49EOmPG1m+lDTVFgbB4mtmtP9HeNoiVPhutVdZ4h1Juu60sRKtzP2sq8ufmqyn8U6j9pJuUm3fle8Icvb7OCgqfJHkjHlUGk48vblejWr3I9S8I+FdZttUs9Y8NaBqtnrcunz61aalo+n31tq8+kvayaXNqkF1byxahLpsllZvp8l2kr2b2ls1s0ZgiKuFevSdN0q9ek6StTdKtVpOmm5uSg6couPO6k/actvaXtU5klZOlTkpqUIyVRQVS6v7RQSUHO/xSSSXM7ystWZd58Nvh3qPiuy8eah4C8GX3jnTLeG007xneeGNEufFen2tv9oNvbWXiKayfWLW3gN5dmGGC8jjj+0z7FHnSbto4/HQw88LDGYmOGqSU6mHjXqKjUmtpzpKXJOS3jKSbT1TTCdKnOp7WdOEqlrc7iua3RX7Lotl0sareFPC72ei6c/hvQW0/w5eWeoeHrFtIsGstBv8ATo5YdPvtGtTbmDTLyximmis7myjgmto5ZEhdFdgcI1q0ZSkq9fnnCdOpP21V1KlOo06lOpNzc6lOpyxjOE3KMoQp05J06cIxbhBqKcINQk5RTjFxjJ3vJRatzO79619XrqwTwp4XjgtraPw5oSW1not14atLYaTYC3tfDl79kF74ft4PI8qHRLsWFiLrSY0WwuBZ2wlt3EEe1OrWc4VHWrOcK31iMnWqc3t1GcY1pPm96pCNWqqc5XlT9rVdNxdWpzPlja3LG3JKCXLHSEouEorTROLs0rdHuk1zc/wh+E9ze2WpXHww+Hs+o6Z4Vl8CadfzeDPDkt7p/giaO6hm8G2V0+mtPa+FZYb69hl8PQPHpEkV5dRvZlLiVX3jj8fGEoRx2NUZ1niJr63iPfrtOLrTftLzquNoucm5NQpJtqlS5Mvq+Hdr0KL5YSgr04O0JNtxV4/D7z02SslZJW6+XQtEn0+y0mbR9Ll0rTZtJuNO02WwtXsLC40C7tdQ0Keys2iNvazaLf2Nle6TJBGj6dd2drcWZhlt4XTBVaqlKaq1FOcKlOc1OXPOFanKlWhOV+aca1Kc6dWMm1VhOcZqUZNPXljZR5Y8qSSjyx5UopKK5bcullbTdX31MTVPh74B1yHxRb614I8I6xb+N47KLxpBqnhvRtQh8XRaZBFa6dF4niu7OZNfj0+1ggtrKPVVu0tbeCGGARxRIq608Xi6PsfZYvF03h5znh3TxNeDw8qj5p+wcaidFOV5KNLljFym4pOc+aJ0qU1JTpwnz8nPzRTc/ZJqnzN6y5L+7duzSe8Y2+evjb8NNV8K+BdItv2fPhZaWv2jxf4J0z4i6H8H28DfDH4i6v8AB2y1m91TxJ4c8A+I9V1TwNoOl6hd312Irs3Xi7wreWfhnV/Gd74Q13SPHM2hXw9XLccquLxFXN8dWrSjhMTVwNXMKuLxtBZq3S9jWxMeXF1JOnGLqYapKhiIU8XSw0sRRq4am6cuWvRlCH+y0YxlKpRVZ0fZ0q8qMFWbjGpJwXK5ShGpeak6cpKN9jL+Df7K/gfSI/jHr3j/AOFPw5gX45fEHw/42uvhW/h7w34h8K+CtF8EeD/D/grwLolxAdM/sDU/E8cGhXvjXxJf2Fnc2el+MfGGuaHouueJdI0TTfFOs9OaZ9iajy6hg8fiprKsJUw9PMo1cRQxeJxGJxX17F4hyco1oUatRxpRoSlyJUYz9nGUnJxh8vo0/rUqlCg/rdWnVdJ04unS9nCMIpKzUptRTqSaalU5pXbsz6JX4T/C1NA1rwovw28BL4W8SQWdr4i8NDwh4fGga9badaW2n6fb6zo/9n/2dqkFjYWVnZWcV9bTx2tnaWttAqQ28SJ4n9o5h7WliHmGOlXoc3sa88ZiZ1qXNLnap1Z1JTguZ3tGSS6JHZ7Chyyh7GlyzspR5I2kltfTW3TsTav8Mvh/rvhPT/AepeEdEfwTpV54avtO8J2toum+HrWXwfrWm+IvDUMekaabSxOn6VrOkabew6U8LaXI1nFDcWc1uGhYpY/G0cQ8XTxNZYqUK9N4hzc67jiYVKdd+1nzT56lOrUpOrze0VKcqcZqD5QlQozgqcqcXBSjJQtaPNF3i2lZNppb3ukk7pWOsutM06+n065vbCzvLnSLyTUNJuLq2hnn0u/m0++0mW+06aVHksbyXS9U1LTJLq1aKd9P1G+smkNtd3EcnJFyhGUYSlTjOHs5qnKVPnhzU58s+Rx5kqlKnUSlflqwjUVqi5jSyunZe61JKysmoyimo7Kyk1tbW+6RmN4S8Kve6Pqb+GtAfUvD02r3Gg6g+j6e19olx4gcya9PpF21ubjTZtbkZn1eSzkhfUnZmvDMxJrV4jESVVPEYhKuqarKNerD2saN1RhU5Jx54UYtQowleFKEadOnGMKdOMVyQ933IPkblFuMW03u7tNtvq3e/U5XRPgx8H/DN4dR8N/Cr4b+H9QOptrZvtE8D+GdKvDrLw39u+rG6sNMgnOptBqmpwtfF/tTRajfxmUpd3Ak3rZjmOIg6dfMMdXpuMYOFbGYmrBxg1JLlqVZR+KKk9LylrK7bvnHD0IcrjRpJw+F+zjeO7una9/eet+vkjrV8LeGUh8PW6eHdDWDwkYW8KwrpNgsXhk2+mz6PAfD8YgC6KYdIubjSojpottmmzzWK4tZXibndatJ1pOtWbxPMsS/a1P9oUq08RJV7S/fKdacpzVTmUvdjJOEIRjo6cJODcIv2bUqfuq1OUVZSppaQaXWKTvq9dTerMoli8sZMoJjBXftxkDnnkHocdAW7gcHH6H4dNrMMwt/0A/+5Ec2J2h6v9DG1Pe8T5iIibcF3ELtk4xI025ArEKCAnynGHJbr+wf4v6+4ypbv0PMbtn3zRyys8yiQrndIqIdpRnY/MJWYfK/OUccMciok0k393r0NzkLuWZkBJBFuCCUZd0h3YYMSoJOGXGdpIO1iQ2Rzb69WXHl6b213+ZyV8kjtL50SqPmT93GfnYB2/1xcDOeADjaMDdtZRWlP4vky0c7JL++ZQUWQtt2u3mP8qFsN5fzEryGX0wfTOk5Rs1fW/ZmySsn1+Z/Mp/wUy8c+JtQ/aT1vwpqWmaVqNtouhaJo+gRSxOZ7XTNUtrXV5rpGea2ge6ub2WeGbzM744YIGQRREt6WX0k6MqvPJNTd/h5bQjzWavd6q+2uz0djjxmIadLD+xp1eeF435k1JzcZNtW+zdLWy+LSR8r6ro9jpvgkWGhazM3ibxlfLaa5ommpANIsrDS3guLe0mee5RhcfbBHeQPHJPbyRLvnuYyrLJrCrJ105RjCNOLcJOT5pSnduyb5X7srtaqK7SQ6lGCwsYU21WrytVhTX7uMab0TlJe4/ci73TlLq1LXxVdJs7a6SyvPtUMgtmlTzrzfbMzxfN5UluXWON/mwoM7uVXKkJXZzSmlZ3TtazS626We/39dDzXQUZOE91e7u3pa/2W9bdtU/Mh8Q6aslrodxpheKB7WZZbm4tbK3t2vEuZZYRaCWOOeWJYRbzTzyfaCrS/K0aIsIqlP36kW7y5krXvZW95f18iK1N+zpygpOnyyV2oxho/dtdKq5b3ctG+r6X7i5nsvDHlNJYW8Nmt7PYyqjS6nqV3qIjBttTngWeGVTHBePZtcunlWwuDHIhuII5YbvU0196KfNslGV1y295S19GrXvY0k5LDOEuRQUZtNJuo5OCTi0k1y2StLeLbtbc5W207SH0/RNTbUobfU1Z1utPvFuokikivDHbXLzLZvaLHctGkyL5srxpzcpDE8YbduXPUjGN6crqDuusUurvv3RzKnR5KE1VjGrZ88Gtb39yaclbfTli7e7qtdeSk1Cawk1GzVXaJ23yeTJcRAWZkkeMsFWIGKQABBJ5IZUDGMhgyaKGibdpJba9PTT7zmc5R5oq/KrptOyfd2v8Apt07259Zul0iTStOit57S4mE15fXljZyvbLbDKxW8zCe5sYASZJkjvFaXfEWBMY2yqUXL2kn7y0UdVfz00/FMr2s/YuioxcZy5+Zxg2na1ryTkr+RlWt81uYJnijnAQpOqMizSCP/WKsLyCQrvWMysAwyqoCedmjipJpu3lrr9xN3FppXa/D72v1Kk+qkubiyTy43eRLmJNpnZV2y7nUeaiph1xIPK3Nu3SA/LVqnGPx6323+exne7btbvrv26tfda/mPk1TyZLa5mtnjtrrzbu1IfCyRDJ+Uq2REGRwJAdvm+YhZsMqKNFu/JJO1r/O9twdVRUW4tc17Pva19L36/1Yx77U4rl2CMkEJYfOhhLcN8iIGkEkkm0MGVFCqvmMWzgLrCnJN63+5f5GXtouTV7Rto+jfXa7+9DbjUdGt7Zrm7ljEJWVxtZnMxjEsceIoVBd9wEeXBJkIBYlSpqnCrOdkrpPXWK0vbuv8wnXowg5uSfKm2ve100Wi72/4CPLTfzeIfOle5lt0jnmW0ild5o8CMbJCijzI5pDhE8sbSCGd1wzjtUFRXNyXutXzbXs+W1+ndJ7bnje2lioupK0UpWSdujaWi1enX7yGO3nSZRITHJM5QBSGhkZX8pVKMQxwi5wW/iKoGziqVSDSd99dn11ISs3+etn/XobLTODbCGJVKwEvM7Mkkku8lrkLIu1QWVdrKoTOABkVklHmk5SunJ2Vns/NJfizosrRcIWfKuaV73fV2b0+SLImu3iRWaWRZGWR48FyrRtJhnYTgKiKC+NhYoECgMxYTKzbS+H+vmNOrdJ/D/27+mu5asfENzpWo2l/Z3t9YalZzw3NneWH2mC6tbu3dZY5re4gVXimUqJUeKRTGrK7twEpewVSPK4QcXvzKMtE7te9dq+qT3V7o1jiJ0Zc0Ks6ckkrwclbW6do6bvXutJXV0f1gf8E5P2oLv9of4RtB4jimfxf8Ozp2g+Ir97kXD68JrUvaa0yAebFNcxI0d0H+/cJJJC7BuPhMwwn1PEunF3hNTqxsrKKc7civq7Xvfrbc/QsDjI4/DQrrSUHCjVi9eaSp/HG23Ny3adt3ofp7p0VvLtJzFn5hK+5girgsm11BDDcU+bllDHJHA5FsbT+L7jtrcoqYYYbO1GTGSq5+barqODuwBng55J52inyO2rd/y+RnKLey6dzsvD7b9U07LZH260GCdvLzRbRIBuYhQpKf3SVJOflrgxqccJik9H9Wrvp/z6l2uZtNNXVuvc+n26/wCfU1/OH+Uf/SUJFS+/48rz/r1uP/RT10YT/e8L/wBhFH/05Eir/Cq/9e5/+ks/Qey/487X/r3h/wDRa1/oVD4I/M/BkWardNdHowtqn22+Z8J+Of20tN+D37XXh/8AZt+Nfg6y+G/gP4n/AAs8UfEH4JftBaj4xhn8G+NvEXw4tn1n4qfDDxLptz4a0uD4eeK/CPhBJfHenXeo+I9Y0LxP4Ttr+e21Gw1mxn0OuqngJVsFVxdCarVKOIp0a+GdO9SmqitCpT5E51KbaUXKV2pyjFaSVuCpjVQxccPVXsYVac6lKtGTlFumrypSUnZScYyknbW1lvY+RbP/AIK96bofhr9lL4l/GH4KW/wg+Ef7VHw1/ag+NGjeLNc+Jk2peIvDfwq+BC+Fb/4ba7/whdr8NLSXxHr/AO0ToPjzwRq/grwZY61Z61pUvibTNCz4h8QTw6bL3rIqk/rtKjOFbEYDEYHC1aUKaadfGKSmlU5nT5cPUpzp1Jr3NHO6gmzl/tfXCupGVOli6WLrU6sqsbKGHnH2d4JJp1qc4ziuZ8vMotOWp7J8d/29/ix+zf8A8E7l/bd+K/7Lcfhr4gxP8M5dT/Ztu/jAV1Lw/a/Fb4meF/h/4ds9e+IifC2WKw8SabaeL9J1zxNocfgi6j0i+j1Hw4mp3k9mNSlwwmXUcTmjwFLEx9m44iUcWqKlCf1WhWxElThFxlJVlQapttP3ovS5riMdWw+XxxtXDyc/3Evq3tnTaVerSpqNSUlJKcY1GpRs7STtZpGn8Df+ChUni7x5+2r8Kf2iPhVp3wB8efsK+GPA3xA+Ll74f+JkXxf+GV18PPiD8PdZ+JWjeItG8bN4H+HOuxX2neH/AA9q8uv6FrPgTS5bNI7S40681aO4uFsjEZdajgcRhsQsRQzKdajSboSw+Ip1qNSNGpGpQqSqJ0/aStTrJ+znZytyio469XFUK9OVGpgIQq1FGcK1GVOUZShyTUIzc+WL9pHeLWibenxr4K179nr/AIKbfs3ftQ/FX4hfsR/BL4Kftk/CPR9Z0TXdI+LPwt+BPxy+KPgO8u/hfo/xY+Efii78RfEr4M6xZX2i+L/CniHSrqyg1/wZqljp9zBr2miz1GbSHlfLEZPgsFj8HGSw2Y4bFJSVRU1yzlGusLXpzdGSnGdKs7Nc6vZNe67m+DzbEYjD15c1bCVqD5ZUlVmpQUqLxFJ8t/dVWirq8bq9nZo739ij9v8A0y18Y/st/syeOPCXg7wLofxv/YIg/b/8NeObvxl4E8HeHvh54M+KPxau4fh3+zjpngvwz8Kvhv4V1O5+H/grxRoGjR+MrKTRLvXo/DeoX+p6Bf6pNea5f9eOymOHp4uthkqccHmKyt4ahRk4VKlLD1JVsQpSlOcI1KsHPkvbmdoqEPdObCZq8VUwf1iXvYrLnmXtas4pwjUnSjClKTavKEZ8rk3rbVt2Z0/jD/gr34Y8Ka3+0v4U0/4RSfEDxd8LP2kvgl+yl+z14d8AfEzQ9Yuv2n/jD8dvBEfjfwtpNrqmpeHND8MfDDSNLs5LhPE2valrvirT9IsdG1y/8y5u7XTtJ1e4ZJVqRwk/bwoU6+CxGPxE61OaWFoYWtOhU91PmqTqOmnSj1nWhF+7dqZ5vGLxEI03VnSxmGwdBUJwl9Zq4mhCrBc7vCEIOclUd7qFOdvesdh8c/24f2wf2U/2dPjd+0L+0Z+yF8H9L0n4Z2vw2vfC+nfDb9rHVvFtj4lm8ffFHwv8OL7QPEWra5+zf4V1Dwtf+FYfFFr4jfV7Hw54m0bX4re502JtFmSO5lzw2XYPHYvD4XBY/FTlVWKc3Wy9QnFUKDrQlCMK01Jz9nKNteW7vdJF4jH4nB4epicVh6NOEFQX7vEc/wC8q1vZSTk4wSjFSjLpppvc9N/4KEftUfDT4KfsaeOfjXffDL4b/tW+BrbxP8M/A3iD4aaj4r8PTeCvEjfEf4jeE/h8ItR1W68J/EHQ7iHR7/xTZ6rPp9/4dnW7t7YoWtJHjkHDg8tlmGKhhKt6SnTxFX9/h780aFGc/dpzgtZShvFWV9bxOjEY94Sh9aoSU2qlOk3SqpXlUaSvOEny2v1ab89nxf7CGg/st+NvHnxt+J37Nv7En7N/wb+EPgfxpN8M/g5+018K/AvgDwvrP7Q8nh60OnfFfXPDOmeGvhX4WutM+G3hTx3Hq/gDw/4rsvHPi3R/iVdaDrmt6PHZ6LHZXGpZ18tw+A+rt06UcRWoqrWoRpRjLCxleVOFaS95VZ0+Wpya2hUp3tJtG9LHVsa8QpSrVKFKo4UK9SrJxqyhZVXSXM1KnGalTU3vOM7aJG/8IP8Ago1oHxQ/bk+J37Hl18NrzwpoGg2/j62+DHxtu/Fdtd6F8evFvwSu/BOi/tBeDfDvhiTw/p13o+s/CXxR40/sK92a5r41geGfE+oxpp1vpckZ66uXTo5fQxyrQqSm6P1jCrl58JTxMJVMJUai2/38U3KLSjTio3tKTvy0cfCWLq4T6vOnFOpGnXkpRp1qlCahXjBtJNwk4we/M9YtpNn6W1556QUCez9D5Y+Nf/I12X/YBtP/AE4apX8keNn/ACWWH/7J7Lf/AFLzM/UeDP8AkUVf+xjif/TOFPIK/Ij6wKACgAoAguLm3s4Jrq7nhtra3iknuLi4kSGCCCFGklmmmkKxxRRRq0kkkjKiIrMzBQTTUXJ2inKTTaileTsnJqMVrJ2Tdkm3bRCbUU5N2UVdvokup4tpH7Rfwi1mHX7+DxLf6foPhvwdqPxE1Hxf4k8HeOfCPgKfwHpWWv8AxjonxA8V+GtF8E+JvDVtbBNSfWvDWv6vp50ee01pLl9JvLW8m9SvkmZ4eVCM8Kp1auJeEWHoYijiav1hQhNUatChzVqU3CpCUm3yQk1ScudpPnhi6E+ZqVRRhFzlOdKdOkoppOSqSiotNtcrvqnexveAPjJ8P/iXdeILDwrquptqfha20e+1/R/EfhLxh4H1vTdN8Qf2quiatJovjjQPDmqzaNqk+g69ZWWs21nNpdxqWga9pkd2dQ0TVLW0zx2U4/L3SWKowSqValKFbD1I4ihOrTlShOlKrTlOnCdOdeineSTdRJSlra6OJo4h1Y0pJypcnMr62nHmhL0lFXW+m9jzm2/bE/ZrvPhh8RvjNa/FbRZfhp8JvGup/Dnx94oXTvEHk6J460i+0bTLrwrDp/8AZH9r63rE+peIdD0/SrXw/Yao2uX2rWFpov2+e5jjPTU4dzqnjcBl0sBNY3McDHM8HRi1OdXAVaFatDFT5JSjSpRpUKtWU5OKjyqnU5ZyUHnHHYSVGeIVaHsYTlSlUfMkqkZRg42aUm1KcVomtdOp13jT9oX4RfDzV5tG8XeK302awvdA07X9Qg8O+KdX8NeDL3xVcWVt4cg+IPi/RND1Lwp8OjrUmpadJYP461rw9FPaX9lfq/2K6t55OfDZNmWLhGth6HtITjXlSUa9BPFLCwbxEsHSlariPZqMnNU3J8ynCCco8g6uMw1KXLOo4uNudqN4Qu0oqpK3uttqyWt3G6s2zH/aJ+KcPgLwfbeE9A8caF4L+MvxjuL/AOGfwEm1vRtS8TQTfFPWtJvP7C1W78OaTZahd3/h/wAJyKPEvii5uYIdGsdH0+X+1760huYjJrkuAWLxLxNejUr5blrpY7NKdGpCnOrgKVbDe2pRqSlFweJdelhIzg+eM8QnCUZxcoTja0qVJwpShDE13OhhnUvyqvyKTk9Gn7GElWtK8ZKPK+a7T7fx18VvBXwwg0VPGesXa6nrxvo9F0Tw/wCHPEfi/wAVa8dGsRqGt3WieC/Buk+IfFOp2WkWhS71i7sNJurPR7ee2bUbmD7Tbedx4TL8Xjud4WjOdOnHDe1q1J04UaUqzjQpqriGo0Kc6+IjN06TfPaWkeRJmtbEUqEU6zlBuF7Qi5yfJFc8opXVm1Ka5rJJ9kVNV+N/wq0P4Nv+0DqvjXS7T4OJ4FsviX/wnjJeSaS/gbUtKttb07xDFFDayahNa32l3lrdWsMVk97OLiKKO2adxFWtLKcwqZpHJYYeUszli54KOGqVKV/rUKjpTouceSCcaicGr811JJtqyJ4mhCh9adRKgqaqupZtKDjzczUVJ/Dron23RZk+Mfw0gn1K2vfFun6VLonw0svjBrx1uG/0OHw58NtRfVY7LxX4luNYtLKDw5YTvoOvYi1ySwvkGha20toi6TqBtoWXYxxjL2MpqeNll1P2TjJ18ZGFCpLD0LOXPU5MRRtZSSc1faSTdakrpzSth3ipP+XDpqPtXdWSu7JPWT2Tszgpf2rfgTaeFfiT4z1Xxnd+H9A+EXhfSvG/xEm8VeDPHnhPUfDng/XTryaL4nk0DxJ4X0vX9Q0PVLjwt4msrHUtI0vULW51Hw9remxytf6XfW0HfHhrN5YrBYKlh44mvmFethcJ9XxWFxMK2Jw8qSxGH9th5yoxrUPrFBTp35l7WlZSdSKfO8wwap1qjrWjhoKdaTi24xlflnZJ3UmrK32k1oO8I/tWfAPxs/jJND+INvFH4C8LaF468RX3iHQfFXg7SV8D+J5tXtvD3jXRNY8YaDoGl+LPB+sXWhavaWHijwnd63oM93YyWq6h9peKF88RkGb4V4dV8HyPFYirhKSpYnD1/wDaaMaVSrRnKnJxo1IUq1KtKNbk5acnUlaEKji6OOwtaNRwrfwqaqz5oODjTdkpxTXvpt6Wu29LGzpfx7+GnijSPiTPpPjS28I33wy0GHW/GkvxP8K+Kvh8/gTSNV0rVNR0Txn4p8O/EOy8Bauvgq5h0jWLmDXmn0/Q9SHh7xFYW+vQXei6qbDOplONw1XAe1wzr08dWlSw6w9ejiKWKlSqUaNWlTrUPdjVpzr0/rF5KFKLdXmVGnUnG44vDz53Go4qnTjUmqkeXlpvmtU1S92fJL0tbRvX5f8AgX8ebtPjd8X/AAPrPxw8Q/Ev4T+BfgN8NfizqvjP4weEPB/wx8U/D3XNc8T/ABN0PVrXW4dD+G3wftLTwhr/AIZ8FWHjTSLrxJ4Xa4+z/bta03xFqHhnV9Lt9P8AdzTKKayjLsTTyuhgcxr5vj8thh8DXqYqGNoUaGFq0XzTxOIivqksQ6Upw5Jzk5us5KMWvPwmLbxOIpSxdTE0KWDw2IlWq040p05SxNSEly8sU3Vpcqs9uS6SfMfXPgH40/Dv4la34h8M+FtW1Y+JfC2maBrmt+HfEvg7xp4F1+30HxTJq8HhzxFbaL448P8AhzU9S8N63c6BrlnpviDTLW80a6vtG1SxivmvLC6gi+dxWWYvBUsPWrQi6OKnUo0atLEYfFU5VaKTqUp1MM5Qp4iCknVg5cqThybu/o0sVQrSlCnOTnCMXKM4ODs72mk0tJWfpbbU4K3/AGvv2bbn4d/Fv4sQ/Fjw+fhz8DPFOqeCfil4se31qLTfDPirSLPQr660WMTaXHc6/dXMHifw+ujP4at9Zt/EV1rFhY6BNqd7OtvXV/q9nTxuW5esE3jM2w1HF4KipxkqtCvUr0qU/aRlyKEpYbEO7mnGFCtUko06c5KFj8H7KtW9vD2VCp7KtL3vcqXS5WuXmvdrVJrVH0hG4kRJAGAdFcB0eNwGAIDRyKkiNg/MjorqcqyqwIHjfc/NXs/S+tu19e51p3176nyr44/aP0ZNS8R23w98cfDdNL+C/wAQPD/hj9o7VfF2n+Pb6bwfB4itLd9F8K+CrHw9o0WneLviJr+papoWmw6Zb+IZDob6naxXelanquoadpU/v4bJKjhhKmMoY3mzTCYnE5LTwdbBQhi/qcpLFVMbPERqSpYShCniZT9j7KrejzSnGnTrHDWxkE6nsatFLC1KcMY6sK0vZ88VLlhycvNUlzQcUnKPK3fW1vRda/aC+Evh3xXa+DdX8VS2+rXPirQPAb38XhzxXfeEdN8deKZLSDw34J1/x/p+hXPgTw14v1+51HSLPR/DHiHxJpeuajf6/wCGrC1sJLzxNoEGpcMMmzKph5YqGGn7KOHr41qdWh7aeDw3tHWxFPDWhXlh0oSlGooz54QcoOavJbTxmHp1Y0ZVEpSmqalaXJ7ST5YwlLVQqN/ZlKyaabulezB8dvhdcfEez+E6eJLhfGupp4rbR7Sfw14stdD1yTwKNP8A+EzstA8aXWhQ+Ctf1TwnJqdtbeItI0bxDfapo93Hf2d/aQXWlanDaDynHRwMswdG1CDp+2TxGHlVoKvf6u6mHg/b0/bxSq0o1UpyoTpV0pUatOpIWKw7qey55Kd6iXNHlhJ0XaqoTeknTek1FtxduaxW8K/tB/CTxr4v07wR4c8VSXuu65ous+JPCxufDnivSdC8ceH/AA9dadZ65rXw98W6xoen+E/iHpelTaxpD3174I1vX4ILXU7C/d/sF1DcvWJybMMJhni61C1KnXoYbEezxGHrSwlXE0atfDwxlGnzVsNOrChVXLV5PZ1Y+xqctVxpsji8POpGlGcnUnflTi1GSinJuMmldJJ7dux0N98W/h3pvxO0j4N3viW2h+JWueDdd+IWneFxaalLcSeDPDWo6TpGt+ILi/hspNJsLOx1PXtHsmXUL+1uJptQt/s0MysSMoZZj55fUzVYaf8AZ1PE08E8TKMlGWKqwlUhSopa1ZckJylyqSShNNqasU8RRjW+ruolWdKVbkd1+6g4xlO9uWycore93onZ2871/wDau+AvhvwZpXxC1LxzLL4P1fwFb/FSLWtG8I+N/Esem/DC7t3u7X4k+JbXw54b1W/8IeAbm0iuLu38Y+KrXRvD01ra3k8eoNFZ3bw9dDh/N62Kq4KnhoSxNLFrBShVqQpueM5pQeBo2mlWxCnHlnGnzODqUeZxWIw/tM5Y3DU4KrKonTnSVeLV9KNl77srpO90n7z6I9Z8bePvCfw70Rdf8YaxHpNhPqOn6Np6Ja32p6prOuatOttpWgeHtC0i1v8AXPEfiDVbg+TpmhaFp2oavfuHFrZy+W+3zsLhMRjq/sMNSlUqOM6jUJQUadOFrupWqXpU4RvFc1SSck0o3k1fWdanTgpzn7rlFRai25OdpQiklduSaWi0vq0eeXf7SfwW074O+JPj5qfjQaX8KvB7eLE8VeItU8PeKdNvvDlx4F13U/DPjHTta8KXuhweMNO1fw3rujarpuraPdaBFqdrPY3Be18pBKetZPmDzGjlUKMZ47EQoVaFKNalUpVaeKw9LF4edKvBxhOlVw1alVpvm55Rmt3oZ/XMN7B4r2lqCck5SjL3HG6kpWTelnrY3ZPjj8KIvEHw78Kv430c+IPiv4V1rxz4B0yP7ZLPrvg3w7pmn6xrXipmjtWh0jw/Y2GraYzavrkumWUt1f2mnQTSahPHbGf7JzFUcXiXhl7DL68MNjJymowhXrT9nTpcylrLnTVoty3clyq5X1rD89On7SPtK1J1qUNeadJKLc0rXtacXra97LVMzvB37Q3wc8faN4D1/wAJ+NbXVtJ+J/jPxd8P/h/drpmu2f8AwlPizwHbeNrvxZpumW+oaXaXTRaNb/DrxnLPqcsMWkTLocptb+f7VY/abxGSZnhauLoYjDunXweHw+LxNOMoz+r0MWqP1aU3GUo3quvS5YXc/f8AeiuWXKqeLw9VUXTqRkq9SpSpPWPPUpOoqkVzJW5XRqXk7R93Ru6vg6l+1R8DNIste1jUvGN7ZeGfDnhrxD4vvvG0/gnx9H8Prvw74VmsrbXNQ8PfENvCw8D+LfslzqFpbxWvhXxBrV5fzu8On291JDMkekMhzWr7FQw1H2mJnhKVKh9ZpxxMamMjKeHU6E6iqKVZU5pwceelJShUjCpFxUTx+FhGTc7RgpzlV5ZuMY03ad2o2919u91dE/i39qH4H+B/DT+LvE/jSXTtDg+FkPxru5ofCnjTVL6w+F9xdWFpD4u1TRNK8OXuuaVZu+opJ9j1HTrXVktrHXbx7BbPw14hn0xYfIc2xeLhgsPhHWxFTM3lCjTxFCEXjoyUZ0acqraqOE5U4SlGThGVainK9ejz1PG4WnD2k6kVD2UK7fvaUpyUYzso7OTSXXukdbr/AMavhl4XvvFem674ptrG88Ef8K8TxRGLLVbmPSrv4sa/P4W+HmkPcWdhcW914h8Ua7DDZWXhywlutdhXU9AvLzT7ax8R6Bc6lhSyrMK9KhUp0I8mLeJWHm5WU4YKlSrYiok2rU6dKtCdSc1GMFGom06VVQueJo05TjOooypvDxqJ3bi8XJRw6dlr7RtJJXte8uU9TrzzYR5lhidmKjdhFLNsAYhiOQDz8vHBz071+h+HX/IwzD/sB/8AciOfEJtRsr7/AKHN6hfnCwTK6wyIRmNsxqQCAylwrgq5Pz5VQuccEAfsG71M3FxScFr16nnWolY1eKCEbhid3DksUUnp91cLuO/du5VRv4rGrt8/0Zok2l3tqcbczZjZWdyZsAMq7ViT5WBVmAkwWUMwIZQcDLDmsTWKS9banEalc3KlW+/ggqu44RiBwwBBdiGO5gAuQW3L8oq1zR1Wl1v+JslHTvYyGndpPusDCWeVlyQrvgBuWXeFJBZ1A+9yByAm7/MrRH89f/BSOw0Gy/af0bXIvFguLiH4dve6/p32Gz1GDSr7T5b6LRLOaGeG6sydW+0RCeO4iZvICqbe5WYMvoYPmdCslHmbnFQjdxu/dUtU1tBtvXoZ1lFVsNOo/ZqNKs+ZpSuuePs9LPduSWnRvoreLfs5+HNH1my+IfjKfT77xj4bj0yfTl8GLJp2mXWv3ckQuzd6+1g1tfafoOniKS5Nnpsb6hqvmW+jQXFrHJLcqsbOVN0aUrRqRSamnzKMXaPKr7vW7aTd273OnAU+eFevCSlTk+V05Qi25J3u7ptJvZbK6asj5S1n4haPeeOfEmpat4SmttIuRLbLoplbTLLSgsZtVazgi/cxCO1DLFHK06Qs6qkE0jZHoRw8/Z01CsoyXvSqNXUrvmWjTSsmo7K+tzyamNorEVpVMM+W9vZpcvLyRUZaq2/LJ2ffYpePdXi8R+CvDd7Y3ei2OmQ3GoWi6JbTxXGt2cVtGj2j3mIYbia2kWc2yXMkCm4lO2GNT5qgwy9niK3MpTm4puTdlJtfZWi+SS/IMZW9vhKMqXs/ZQb9xJ88Yp21SV9tVzPVfeY2qeFfL0nQ9Vsr2DxE/iYRaPo89lP5P2DUNI03TdV1mPULGeF5fs+mW2oTaZBcv9lt5rqzuNQW8ltrZTLtTblUndOCg7tP7fM7Rs79Gtt32Mp0oxp0qkWq31m1OFpJKEk1e8OZfzLWSt16HlFvLpEjahbX9qdQtrmO4EVx584uLaczj7NcW86nyGeFsFIJ457V43mOzzPLki6nGbs4Oz5lpZPTTXVHlpQvNTipKXNGL5uXleylzXTsnr8mZF9Fo1zDZW+jxXr6gUlh1mO78tLRZvPaWKSzljnuPMRbRYVee7SArNvijTy41kfWPPHStyr+Vxe6a05l0k3ulpa3cybhKEVS53JLlqqpZK/NK7jJO7Xs3G192u926ET2jpDFDK1uk8knlxTorwiHDLM/2jzhJvMm1BE0AjTCTMNh2NQbWtrbZPSPzktblOcW0EjTlY3he6lEqEwSTzQtLvTEqCF/NhkCsrSAqW8xvKDFGIk3sDfLr+Hf/hhhurGC1YvEi3TSxAzoEVdrbHXhMRuioDh5Niuu7y3JFW1OTSvbtpv+HQzc4winJeu+m3b59DE1GSG53yeZsgUIX8tpLdHYlTCoDE7QoDkxomSofezF8nWPuX5dL79TKtraT6Xv26dP66HCySI9zHDE8Vt5eXkc+bLCZGmcxEKFIUsWG/LSNmMvs+YovYk/tQuulrR/Lf5nlTd5PknZW7vuZL6c94+Gu3cAZaNGZQ0ePnkRyejFFC+YmEYMoOcsNY2jqkldW6fdcwdLnbUp6aveSv8Ad8ypK80E8cdtI0Tf6yJX8ra+44Yyxx7EIcAO/mLwCWYlhg3ZSXvax/X5a9xW5Wor7OqS200Tt1XqdMNafKRXEVuXKqkai5k8iEsmZJAGcDCsh2ZDhgMkGPdWEoJfAno/PbXv8up1RxC+1BNtWvpFJ9ZdF8r9SKe4kk8x4U+UTGNWCbfMBjDSIXjKxOuPmMYl2jhdpT5qapxsrrW3dicpty5WnZ9LFFY7vZcXBmhUwyLuQxWyMEcsqsLUTF5kZIzE7wlliLKHYFgHOWne3X1ehK9raTlLRNWTUU+i00u9X5/ciea6RWeSYxTXW1xCI02iBHG4lyjKq7i2xUIQbmOGIBq+X3bWaXq+/e/f+txc6TvJczatbtpbX8z99f8AgiT4X8TWNt8YvFJ3f8IZqNz4c0eB2jYyT6/pyXV1dGMPuYx6fp19bx7Y3MAku1jVC6ua+R4lnF18NFJe0hRlzNdIud9babtee3Q+14YpSjg8TUcuaM8THk8rU7O2ndM/oatp1CpvKxo3zh0UsHOzB/d8leSHypOGPPU184j3pRbeivex0ljc/LIkrSFWO2NgQuApddysmXHLA5xuLjjlGWtIzasr6X10+/8AAmzW+h3HhlgNV04gl86hZoVeWRmRkuIo8qX3Z4XLEY3dR94mubMWnhcU09sLX/8ATc+5nP4l6L83/wAA+uG6/n/M1/Nv+Uf/AElELqVL7/jyvP8Ar1uP/RT10YT/AHvDf9hFH/05Eir/AA6n+Cf/AKSz9B7L/jztf+veH/0Wtf6FQ+CPzPwVE7sEUsewz+A6/l1qh/qfiH+2LpnwY/4Kxab4H/Yw0600XR73wt8Yvh78W/j94L+Pnhb4j/Bv9oHwb8G/BWqyya3rXwS8C+K/CWi654gn+JSXT/Ca5+KOg38ngfw/4W8aeJR/bGo6zc6ZpsvXk2dQy/EV61CrVhjFhcRSoUuWynXqJRo1KzadqVCajiIaJOrRo69+LNMrq4qjShOEJUZ4mjOrXjUXNCnCXNNQkr2lJLllG+q5tO3oX7fv/BOmy/bR+MH7Klr4i0vw3o/7PXwf+Fv7S/gzxTfaZ4gufCXjzwX4o+KWi/CmL4OeLPhDY6ZoUun2ms/DPxV8LrDXbe4uNW0W3sT/AGZb21jrNiNQ0uXvyvNXl+Gx0aXtXiq9bA1YR9nKVOpRoPEOvRqu93GpRk6dSFm/Zzkm02pHBj8sjjq2Dk6aWFo0MVSnC/JKEq3suSVOOv8AD9lFxeuie6Z53+0n+yx+3H+0t/wTA8XfshfFnxL8CfFf7RyeJ/hHY6P8X7Xxp4i0fwP8V/B3wp+MPgTx7D488ZWUvgKTV/BPj3X/AA14QlsPE3h3R9M8V6CfF87ahpeuJpF+1ppRhsXgcNnEcbQp144SNPFJ0JUmp4evisJiMMoU5fbo0qla8ajS5qcNVq7VXwmMxWWPCVatKeJ9pQj7ZySjWjSr0Z+1kulSUI804rZyPpP9qX9jvSPiL8HbX9nH4E+A/hV8Pvhz8cPjb4A1z9r6XSpT4J8ReLPg5p3ibTPEPxY06yvfCumHVPE/j74j6foWm/D2/wBT1/UbWSLwTq3iHbrCXdno9nLy4HF+wqrE16uInUoYedPBXg6lKFVu1GUoyXLGMOecorbmUG76m+Mw8a9J4ei6UPrVWDxlpJTlSjK9SKkmnzcyUNNeVzimrnz5Z/sH3/7O/wC1n8QfE37IM3hS2+GPx+/ZO8W/DL4+fCz4g/HL4g614un+Jnhx9VPwK+Lujf8ACZL8R/EGsWtlba5rnw48SLqWv6Pp2g+GtRttS8PWWqajbXemX/XPNHisFQhj5VJ1sHmFPEYOvDD040/Y6LF4eq6NOlCnzTSrU5SUuad1q9VywwKw2KqVMHGmqGIwlShXoyqP2rxF7YerGM5Tm406blTl7zai1aySPPfgP/wS98UW/wC0X+xz43/aX8Afs8fFD4bfAD/glH8N/wBijxR4P8SJbfEsn42/DrxppN/H498M+HPGPgGLRp/Ct34c0u9h07xBPLpnieyl8QT6VJo0Vs15cT3jM5jWw+Z08LUxFCeMzuWY0nFcjjSqUsRB0ZvX963UjpbWNOppvaMHlUqVfATxMcPVpYXJlgZXanz1YVKL9pGL0dOai5R0e2+h5l4+/wCCTPxBtfFf7THxU+D3iD9n39nq78Kftpfs9ftnfseWEST2nwg0/U/gd8KH+HniHwT8bPC3hjw34ei8GeEfFtzcavqWo3Hge61XULQalFqBczR6hZXvRSzmlOngqGIp4jGRllmKy/HOVvauOJxM8TTrUHK0avsYyoe69LwcN7Wiplc1LFVaFSjhZRzDC43C6RVJSwuGjRnRqx0UPazjWUn0UueztY9z/au+Hv8AwUS/b6/ZH+N37PPir4D/ALKvwaHjvRfh2vg3VLb9p/xP8VtP+IHiHwt8Yfhr8QLnUhd6d8CPDcPhPwBN4R8K+Iki+02Hi7xHqWs6p4etJNO03S11PUxzYGvluWZjRxFPEY+rGk8TCbeCVKdKFTCunB6YinGUnOo7r2sEuVx5nKMommKo47MMHUw8qOEoym6VSMViI1Y1HTqU6skvdaty31s9GpWV0fJHx6/4JK/tF/GvSv2l/E3hPwB+yB+zPqvxz8FfszfD2x/Zn+Cvj7xbqnwZ1/Vvgr+0P4d+M3ir4ufFHxAvwO+GdjL8RpvC2hD4c+HbDw/8KNQX+xb9l1TxGPMuZbruw2eYbBPCRc8Zi4YSWYVHja2HUMRCOPwUsHTw9GnGvieeipy9rOXtdGm1GOl+WtlmJxDxLisNh/rEcLSjhKdRSoznhMTHE1K9aUYxUazop04Rsm1pd6W/SD9nn9nH9p/9inT/ANoX4HfAXUPhT8RP2bbvSvFXjP8AYq8L+PvHHiXTPHXwA8feJbW81K8+CHjbyPCGrW/ib9n2z8aXp1vwP4isdavPiD4N0CbUvCmp6b4thk0bVNL8nGYrD476pWxFKrTxSVOjmFSlBunjKdNKnHEprWOJdGPs6kU7P2UZqzk0enhqNfB/WqFKdOpQftKuCpSa5sNUqc1SWHa/58KpNVISkvdVRptqx8gfEL/gmZ4Y/ZN+A/7LP7Sfw38Z+GfA37V37JPjz4ffFz4t/F/40fH34h+GfhP8RIfEsNzY/tcaL4gvvEFx4v8ACfgHSfjk/ijxVdvqfhfwBZ3t34iuNFgmjeG4vEl6nn3O8wp46r/wm4yhUp0YLDUVPDKHvYBtxhCpzUOSlBqpNtx542vKxhHJfZxwdTCQSzGhVp1ajdWtONf2i/2uK5qk4Pn553UYRtNRlpyo/bL4B/Hzwb+0Z4Ll8f8AgLSfiJp/hY6lDYaTqfxD+GXjz4WyeLLS40DQ/EFt4o8IaT8RPD/hnXdd8FX9trsNvpPiuDSk0fV7uy1JNMuLqG089/mqFaFeDnT5nBSlFSnBw50teZJ/Zs7J9WmfQVKc6UlGp7Pm5VJqnNVOW901JraSad4uzStdanuFbGb2fofLHxr/AORrsv8AsA2n/pw1Sv5I8bP+Syw//ZPZb/6l5mfqPBn/ACKKv/YxxP8A6Zwp5BX5EfWBQAUAFAHzb+158P8Axv8AFL9nT4l+BPh5bW+peJdesdEQ+HrrUINKh8aeHLDxToeqeN/h6dUu3istNb4jeCbHxD4Ejv8AUJrfTbOTxEtzqFzbWcc88ft8O4zCZfnOCxmNuqFGdRqqqbrPDV50alPC4r2STlUWGxM6VVxipNRi5NOMZI48wo1cRhKtKi7TajNe9ytxpSVWcE7O8qkISpwX88477Px346Q/HH4t6B8M7F/2f/F7/Ci4+Llqvxw+Ds3i/wCDqfEjxt8KdN+HHxHuodM1RD8SY/hnd+DdU+L6fCv/AISTwvZfFOfUPFXgmz17QfEWmX/hzXtf8L3Xbk9TA5dLFzWa03mkcunLLsznhK0sNg80+sYR/WKU50a2Np41YFVKuHx9PDYiVLFS+rypydKUjmxEcTifqyeEksI8Q1icMq6UqtGOElOEJwqNKNF13FNJJ80IRT0Zwfwg8FfG/wCGes/tF/FHw7+yjonhHx78bPiZ4U8KeEPCuneN/hjpeg+E/hX4E+Gkmj/Dnxf44n8O6pPZ3GmaZ40vvEWq+OtN8Kw6x4wsF8YajpvhDw941svDGn6x4m6cfisnxdPJMBLOsRXwuW4HGyxFetgMbUxNbGZhisNia2CwtTEyryo1JYdYPC4LFVa8MBhpUMRPHypyhVp088PRxdKWMrRwUKVXE1KdOC9tRlCnh6dBRpTtCTlz392cNOR6O1j5+m/YW+Oen6zf+F20rw942+G0n7bHwM+MGk3N/rXh/RtXvtM8FfDz4Mav8T/j146RtMnVvGfjDxn8EX+HFrpfheBtXbTPjZ8YfEGt6TrkGsaHe+GvbhxZlb5MWqtbDZiuEs0y+fLhqzpYfFY/Nc2ngcmwtWL9rLB08PjKGJrYlWVGrg8NGqo06kkYPLcSv3c6dKpQeOpVYRjUty0f9nqVqklb451qU4KDV1Fqpdp6e92vwO+Mni34W/F79mXxl4C1DTdO+K3x9+Mfivx38eJ/EHgm68M+Jvg74++Nup+PbGx8MaNYeJ9S+Isfj8fCPUdC+D+k2XibwdonhzwhceG7jVode1jRtB8N6Z4r8yea5Zh8yy3O8JiFJ5bleXYfB5YqVRYjC4/B5bDCTnVquFDA06NTMOfNHWwNXG1cT7lDE4WhOdfEU9o4PFToV8HUp2lXxtbEVsU61KVOVKpWlWpzirqp7WnScMFGmleMYKrZxTPpnx94M8f+L/2mfgFq7eGdPvPg18J/D3xQ8c6hrt/r1pYXlp8afEej2fw78BXeh6NawXusazNofw68R/GLSdXtdSTRfDZtviDY6vDq2oa94dtNJHz2CxGCw2RZpQU7ZnmNfLcHGgqFZxWXUZYjFYpKuv3cfaYzD5dJRbbbi+s0o91enUq4zDNQi8Nh6VapObfvrESSpqy1vD6tFOU9lNSTPCv28/jJ4n8CfDD4ja98I5I9d8VfCLwVqXiT4n6PoXhG1vvFtt8P9VGj3+q+GdC+K2r+LfD/AId+FHifxPotibi3tk0H4l+OtQtn0HX/AA58PLs2FhfTexwnl2Er4zCf2kp08NjMRGngXVxUqWDqYqi17KtiMvjhsRPNMJQrcsZSUsLRpy9rTq46gjkzTETown7Bc1WELVvc+GlUsnCVTVU5ThL3ZNaJo9V+PnwKvfiD8FPh/wDs0eDNAi8NfCrxFr/gDwL8T08O62umR+CvgJ4GsJPEuteFdEimfTr3W9L8dR+C9B+BF3YWqJd2vhb4i6p4gns5rbRbqym4cqzOlgc2xWcYupUxuLoQxtfAucYTWKzXF18JQw2MrqpGVNPCU8Vj85qe0jKlXxeCjhZRUcb7u2Jw0quGw+EoQjRpS9iq3LK3Jh4xjGrQhe9rw5uW+rnJs+TL/wDZ3+M1j/wm/wBr+F3jzxx4J+JX7VCaf8XPBuofF7QvHnjzxz+yL8N/hx4q0P4ZeGNF8TfFj4kR29z4D8W/E2LQ/Hnj7wJ4m8b6Lqh0X4ifFDwdB4bOkXb2uqe7Sz3LXDBOnjMNgMZgcjdTAVcLlWIwGFwnEeKxUKuaYpLAYaNSljMJSrV8Nl+PhSqKusJgcTRlNwVNcP1PFWrqcJTpV8dyzi6qlVqYCjCoqFFtpJU/auU3F2Tc4tuzR478Svh18T31nx54Vtv2UNP0XxD+1Z+0D+zxo+q/CPwJ4u+E9rfXv7B/7NC+GPH/AMS9a8T2Nr4g0PwPd6rf+IvFviH4PfESy1XxFaaJqMfxk8N+ANM1bxLpGnaBr3izvweOws8NhWs8q4mPDWWZlNYqrhsZhoUeKM9xdOlgqUatep+8wlN4WhPDYrDYqrKjHKY43FVKVKvNUZrUqyqVE8BKH13FYe0KdWhUtl+DVOdTmhGTkoqq0qqWv76Ed6kT6q+J/wADPi54s8R6B+0M3gaTVvFg+LHwE1DWfgZpmv8AhSDXbf8AZ/8Ag1d+Pdc8M+C21zVde0j4dav8S9L+KnxBT41eIFbxVZ+EVu/C2ieBdC8VeJU8IaJ4s8S+FgM4y+hhMRlEcTKjhpZZm6oZpLDYmSqZ1meHw1OWOjhp0/r1OKwGCxOX054unGtJ4/2leGHqVvqmH3rYOs6scW6UOb6zg3Vw0Jc0FhKMpuMKckrSbk1Uqx1S0i9rvJ+K3wM+Nnjnxqnx/HgC7u49b+LP7K3/AAmX7PSeJvBMHjPWfgX+zhq3xa8ZeGFvdfuvEEfw5PxB0347fFmy+K2peHbbx7J4X1DwR8NdJ8OJ4qvdc1m+0aXfLc3y3B4b+yPrUIqngM9dHOFhcTGhDOc5WW0a9PD4aMPrNDAU8pwmYYGljJUozq1szxC5YqNCTWJweJq1FjHThJOtg+bB89/a4TCVKlX2VVrpiJyj7WlZNQjyX1bOl+JfwP8Aiz4m8Oa78V4PCEup/EHxx8fP2fPiR4z+Dqa/4XbWp/gd8DvE2j6h4c+C9t4lvtU03wPdeItPnh1j4o6tpt54o/4QS5+IPiPxX4OsfGmq+Fbmz8T6lz4LOMHRrUsC8T7LA4TJ88weBzBYWv7KlnOeKtXqZzSwah9cpUpYjEfU6VOtH6zhsNh6GIxMYVIShKq+ExFSE6/JF1quLw1atRU1aph8NKc4UW1vdz1VnddNDsJtD+M9h8UvFH7TOm/A671zxl4s8IeDvgP4K+Feq+P/AAP4e1bwL4H0HUfiB4w1X4jfEbxLY6n4i8K/ZvFHxC17w5p+s+HfBOpfEHXvDPw78Pad4t8P2fiXxlq2ufDS044VMteDw+UzzFUqWGxWNzTG4yjg68qOMxc3hMH9TwlGMKdX2qoYdOni6io4TFV6latz08HyYuj0uniXVrYyNBSq1aNGhRpe2pQ5YQdTlq4iVRxtOftLSgrezULy0kj4y179hf4+lvih4Pm0/wAMePfAfjH9qT9nn4oyTy6zo/hC4+IFzH8PP2fbL9pf4v8Aj7T7axnttDfxBqnw2+JPh7RvD2g22t391qHxg8YeJpvDFy2geDb9PqafFmUp4TFUqtfA4yhkGc4FOGFrVqOAryq5/LKcDgU17apRpVM4wVepiZwin9Vqwi/ZOtTl5U8rxcqdanGNOUKmLwtWDlNRnWpNQnialb/n3OEklCk1q0+p+uXgDxf4i8Xx+MLjW/A2s+CLTQvHfiTwp4afW5o3u/GPh7w7JbWCeOLfThBb3WkaVrerrrEGh2l8sk2o6Rp1l4itpptM1zT3f8+zDDU8LPDxoYmjiPb4HDYqrCCqJ4WpiZVG6DlNWqzoUqadWGk4zqU4NLmR9BTqTqe1/c8ns61anBTbgqkY8rpTjdaRavqrq+i2PzX+Gvwp/aZ8UeIvhlF8TfgVdeDvD/ij9qv4kftL/tHatrfxI+Huu6pqmv8AhqWWX9nDw3Z2XhXxL4ij1nwD4B0mx+FGmaHq/nw+KJ9Y+Bfh2LVPBHhHStROtt9ji8yyGjQx08JmbrVaOQYPIMopQyvHqNOnX9n/AG9VdWcaMqOKx8KuZ4av7PDVMHVo5ji3TxrvRc/IpUMbKpSVTDpU3mFXG4mU61KUajg5LD0owj77pxSp/EvehGSdnJHcfDP4KfGrWvhD8KP2eviJ4CvvCp+H3xz8M/F74p/GG/8AEPgrVtE+J2q/DP8AaBP7QWma38PNM0DxPrni6TVPiv8AETQvDWreJ0+IHhrwQvhvw3rfi1IJdR8Q2Oj2V/zY/NstoZnj87wOIdedbLcVgMpwEaOJUsAsdktTK+TEOpH6vGjgqOJqwpRoVq0KteMa/JhXGVKdUcJXrYfD4GvQVGnSxMK2OrOrTnHEKNWM4zpKL9pUnVnarPb2KUoy1OSuPgl+0p8VPhB8ebrxz8OpvDv7UHj/AODfxS8ExfEXxX4+8K3fhzSJ/FWsPDonwm/Z5t/BGteJ7jwL8Jr/AMOWb2niHx14h03wL8StYv18FeKfF2k+K/EEOoL4L6qeb5Ngcyyp0cTSq5JhM0ynE4jB4fA4j2tWeFqUasMzzGpiaWFni8XSxMac54bD0sbhqFKGIo0qzpVsTLEKWFxmIo4lVYTjjK2HnF161elKEGqz5KeEVH3acPZpXlOMMRVjyyqucmfUHh/wB4n+KHxe+D3xS8WfDPVfgz4T+AHhbxpY+BPAHiLUfAl/4n1Dxx4/0LRfDE+tEfDHxX408I6N4M8FeBofEHhbR9OXxHc3/iLWfFN/fXWi+HdP8HeHr3xZ4dTGUcBlmYYGhjaWZYnOqmX1MZiqFGvQjDDYPnxEY1niYQqVsVisfOpUxGtSdL6tRnKSjiUdVKlVrVsLWqU3QpYSm4UYt3qTrSpOlV542TjS5W5wm9JT91O9zwL9pf8AZh+KfxY1j9on4k2Nr4xbxj4h0b4X/s9/BzSvAHxX1H4eXNn8CbvU9Cv/AIw+O9Sm07xV4X0y88VnU/H/AMT9TsfDviLVLrSdZsPhj8N4Z9Fe+u57af1siz/Lsvp5PhK0MNDD4bEY/N8xr4jLVjKkszo06sMqw9L2UHiXRqqOHpValOSUI1qyqNUoTOXHYCvXni6sOb21WFDC4ZRqckI4eLi61Wbs7TlVxEkoXV6eH9o9ELpPwA+KsHxV+Pvw+8XfDubW/wBnn4xeMfh+dLuPCTfDy08P/wDCoPDnwk+HvgcfCHx7rPib4hr45s/h1olx4U8a2N78OvA3wUuYfEy+N3vh4+trTxh4303SrnnGVvBZHjKeN5M4yqhjvaxrUcbOrDNnmVfEwzTBwpYGWDr4irTqYKpHHV8zpTi8HTpfU6rw0JKvqlSVbGU3Ql9XxFWDptTpxiqEKMIqk5Xc4ckoLRx9+UVpaR9U/tFeJ/ENn4ej8L/C+/0U/Gme01bxL4I07Ufh5b/Em4sotF0m/ivNdWy1Lx78NPDHg7yzeLpth4y8a+NNH8OLe3v9hCHWb/VYNLn+eyLCU3VWJxdKt/ZmHlh44qtDGfUbXUEoc7o4iWKq1I4d1vq9LD4iftYzbVKKlOn3Y6u6dJKDccRCPtaUY0nWUeWMlzcsbOEXKLp+0ei1fSx8beArH4p/tA/sk/Cjwn4G+Eup/Dvwf8V/hFon7QPifxvq/wARdD1CXxN418dw658WbvwVOIbWy8S6j4j8f/FzUPDviT4kanq3g7Sfh/r/AMOPEvjfSrDU4NSvrHRo/pa9TAZJxPjK+NxyxdXKcxjleHwdDAyoxwmEwdShgljKUqdfE4ZxwmEo1sHluEoYmviMK6OFr4lexc3HzqVPE4nLaFCnQUIVqDrVp+3ouE6knUlUoTjJqclJu3NFXd7R1ic14A/Zz/as+GupXvxXl8K+EPFvxm8C/sA3vw5+GD6f4o0600m3+N+rmNbP4SaN/wAJHcSPN4S8IWPwk+ErHxPrV94X8K3/AIq8b/FXxrpOl6V/wm+uaBoG2Jzzh/F06eXuvUwuW1+L6WKxf+yYmbr5VSjiYV8fWjh6VeX1qeJzLM50aEaVScqGGyxwpVOSPtcqWDx1GcsRUp054mjlPsYOEoyUMTKNNRw9GbtGdKCjCUqmylOonbkdsPwZ8DPi98R/B3xc+Gvg3S5PhHJ+zt+yDq37L37Po8Q+K7G+8Wab8f8A4y/Dmw1/4i/Ef4k+JfA934l0fQvH2nabD8LZ7bX/AAHq/jaXTbb4heOL+LxTfa1rOteHdK0ecZXgsTl2YYqssbDOeI6Ge577LB1/YwyvLqsnhcDhsFiKsMdicLKpHMKTp4iOCq1fq+CUKVOniKFapEcLi61KvQ9m6LwuXPB4ZOrTqTWLxFCM683KD5FJupFRlKzpylUlKykfQ3xvsPjX8Rv2eW+Ffgz9lPxX4Q8E6rqvwf8Ah54o+G0Hjr4H6b4yk+C0Wp6fdfGLw/4b0vTPiM3wwg8J3Hw/06P4VaXHc/ErTtbvP+Ej8R3UPhC00fw3o1z4r8jLa+V4DO6ua4rOoYjFU5ZzjqONjhMbOjLMpUMQ8vq1KsMNXx1SticdjFi6ns8njQw8qNdU69VVnKPXWWLrYKOHpYWdKm1h6FWl7Smq7hzXxE4Sa9jyS9nG6cvaO70alFnnmr/CP9pvxn4i8beIPF3we022k+KH7Uvwb0fxJpej/Efwne6bpf7JH7P2jap42+HmlG4uzZm+8NeKPjJDKvxM0c6Pd+I5vDHxV+IWmad4G1nT9J0v+2eunmOQ4SnhKFHMa0VgMhzL2WIqYOvVlPibOZ0cHisVKOEXPCnRy2tVqYV051nRnluBVXEfWeT2MTweMqVKsqmEjy1sZQhOmsXhnFYLDRvS5JKWntJO9Ra2as9jn/g38If2u/F/jX4TeIPjl8GfDXgXTfFn7QfxW/al/aNA+KWgeJ74eOvB+n2fw2/Zc8AWmm+HobzR9S8IeDfhjYfDbXdP1SwmvL/VviJ8G7LW/EMHgm+liufFt4/M+HqOGzOjluaYnE1aWTYXIcp5suxdHD1KOJxPt+JcXVc4QqUsbiK1TM8G1CnLC18tx0HgcdjYSdSlnQw+YSq4apisNSjF4rE47Fctf2kk6KlHB0Yxt78UoRcYXupWaa5rH691+fn0BVvXKWrMNufMizv3bNo3l9wUEkbAeoxnGcdR+h+Hf/IwzD/sB/8AciM6n2fmee6vdyThUjlBbcQEXI75JVNy5XaMAnCFmAI4Y1+vEHF6qEVsPcOFVHikAWRXI5YYKnlCXJJz94nAYA1nU+Fev6MqO/yOHurhthbLSKAcGRSixo2EYJuwwb5j/EODwAc1MIXeqdrf5GljlLiZnLq25WjxIHV/NIZkLYZAzEFQQx6KYwRt4AW525Uk1o0t9dE0bJJJNdjGjlSOQsHldoyBuV3L7WAD7Y8gmMEAMigDZ99uQpyBq/3n8wn/AAVD0O90D9pDXNQutSXVLbxNpvh3VfD9pFCCLHT4/tVveW1wytIZHk1m0vGBJMkccoUjyI41Hu5VOMqTilrCpPmb1/5dt3XomvzPNzW8PYSlOV5wcIwUXaLg3NOTva0rWWmraR5LceMPHXhXwb8NPCupW58DeHtejufGV3PoyhNR8WWUtySItRmsJppbO1sktAlhGsqSywS+fcRCWSGIZOjTrVK84v2sqVoQcmnGm3Z+7/Nq7y10Ta6HZGvXoUMJCUVh6dT99KcPdnViuZWkn8LUl7umseXozy6W+8O61pGo3LW1xJqK+JJ9TsfJms/MvkuYXfTY3GqiaWS0s7oFtRl/s7/TLe4VjLFKBJXRyVIzppzjZ01e20ZpJNNdE9XG72a3MKk8PXo1F9tV5VE5SXPNe84q/VJtJry12OAuIJ9F0G61m41ewml164utMvdOsJbGRkWG5aVBcxtf7oWuZdPaWzgtrUBIbdLiZoo5LZJ+mLVSp7OMH+7SlzNXSb3t/medOFShQ9u6kP394OnTavBK61jdtK2vz7HD3Gs2rfYU8i1tF01HkniBLtcIo3xz3czPOtxJIHkinVI03RQg+UN219lT0atzqo01pdJp+64+d/XU43UtKl7sY+x73jfW8udt7d3pa5SeHSms9N1bU77Ujp17e3kNzBpyWr3NvIiPK32SG8uI4ryBIJYSz3DQLC8ksMLTlCRoud3hFWklfXRdrX0s9N76bmDjD2cZVJzdOaqQkk9U7XtDS7SUlJbc131MR/EPlXE9zZ2sNlZ3lqbJ1tUliguLeEKIElUTXLg74oJp/OknmkAOQXyw29kuVJtuWj8oyXS/VLe/W7IlXTlJwpqK0ScY+60oqKlLs9PeTeyvoieGRb6HNrYzG3RYLb95dR3ZknKrLcSRTiOxkt47qfzXEYLfZoXKSSzktIYacd2tfkaqSqXcE+VKKtu+a3va9m9vIzbxdkhSaCCOSNtrW6yGPymcbfl8tGknyVUAZUoZFflGJGlNrW3l+pnKUU7OVpr4o9I32s+vnpp8zFe4NxE1s8CMYiI1VY1DKUDxtJJGXYt5ahFQxbWDMWJbAA0+0n11scspuS5Xs/0FnliPkwgIpaJofMeOJUZVjctIJNoLLhjHkb2JcLg4G12b2TNKrTXKmmne9vLb9Tn7u3t48sZY/OkkYbEuF/dxMqyAbsbliZd6pHIxO0nKoSQ3RGrPqkrW6HFUhBJbLXyRFHstPOvVh3F4pYbZLceeGc7t7s7FdwQnoZAP32SCeKHz1LRvbVNvy26epC5aalK1/d07ata/oYV0UvYxNJCysuY5HtCqZfykcRlA9xIpZSqs6gCMH5yQd1dEI8itdv1fXujCb5/etbZaL8HvqZEFv5s73UsUkkcYDJC84A5UqfMUbjs3lFAAaRsAMgjxjRtOK26euxiqaUm2nK/SV2tX0Wnp5InaeeC3McAa2f5ZGtlEhUM/zFwjohVonx/tK0YA8wZzKWpcpcsGo9WtF0tfbqVdk7wv5uZcMNoOFZztZy6ZZSsABKycrtJU4VNwarR8iLtpczem1/s69O1/1Kz3MUbtIySyvhQDK5VAdqlWVHWTzFcElX37yoBUBm8wvklbRpK/W2mpLqRWi96S6OSV+u9u2x/X3/wTD+HGs/Cr9lDwTb69b2dtd+MLm+8cJFaqPPXTfEotrnSjfz738y5ksUgkIKCO3jdLaNsQBz+a5rifb5jiZRb5FNU1d7eypxpytsrSnBy+aP1LKqEsNl2FpTioy5PatJ3/AI0pVo37tQqRT00tY/R2HUWKgs5faxVBEAAgLjcdq9yu4rg52gAE4DDhR3nR2V/FHiQlVDsvk72IHl/OzB2+YbgQAMncC2COM1SM5pt31tbf+vkem+FrhZdS0sDBj/tCzIIOCD9pi7ht5O4cqSWyWLBckDPFRi8Hi7v/AJh6/W2nspGElr6I+wzX81q9lfR2V126L8LEIqX3/Hlef9etx/6KeunCf73hf+wij/6ciRU/h1P8E/8A0ln6D2f/AB52v/XvD/6LWv8AQqHwR+Z+DI5P4keF9T8b/D3x14M0XxNqXgvWPFvg7xN4a0rxjo2f7Y8J6lrui3ul2PiXSdssJ/tPQrm6i1SwxNEftVrF+8T7wU4ylGcU7c1OcU+0pJKL+WoJ2lCVrqM4ya7xT1Xz2P5J/wBgvRfgv4G8E67+xP8AGHxN418L/tEan8Y9Y8QfAL9pP4XeFfCNl4A+DfxM1Xxzrnwf+HXxb8A3uifEG5+LdlbfFP4iWOmfD7XvE3jb4Z/Df4efFjQ9R+HXww8TWWoaB4r0/X/HHzuFp0403hq7mq/O5Uq9oOnGcZWjLmhUnK0pe6+ayd7aSaPbxU5zqfWaKj7BwUatB8ym4yjeceWVOMW4xvJW5mknJ3jFn6v/ALTPjnxX+1j/AMElJNU+IHw6tb34l6v8Q/gn8PPjX8NNO8J3vi/Q4fib8E/20Ph/8O/2gNJtfCUE3iC81nwLpHin4dePNQEE93qKt4Fsjf6lfm1S7vF+z4ertYzD1a1WnSnClmEKtSU3QpxrQwWKouzc04OdayoxlJtzcI+82k/nsyglTqRowlUi/Y1KSd5y9nUcKkLuny80o03abiktXokfCPxf/YM+E/7Mn7Tv7JGmfETwf8PPHvwR1zXf2zvjR8TNB079hHxV8aP2fPh/P8Qtc/ZJsNH+E3wp+CHgo+P1+C51fwj8OfEQ8F+MNR1HxIml+MJvHni6DQ7uLW28M2XuUcxqY7LMXBSdLEqGW4WPNmNHBYjE06EMzc8TiZ1bPFKM60KcqEVCLhLDuSc6XPLhlh/ZYim+VyjU+sVJWp1KkITlOgoQ/dtezvCN05N7S010wviT4H8ceK/+CkOv/Hr4G/DHVrv4rR/t0/ArxX4O0DxD+yB4/wBJ1nUvhJ45/YP+Bvwb+JPj/wAV/tYx6FZaf4A8E/BvUtU+I2seIPg9qOstpniD4neENQ0TX9E17xBqukachGpRjlNLD4isvZSyXE0q/wDtVKq/bUs0zDFUqKwUEp+2r08PhYQnBRtTqw5UlWps82dGusfUqU6UnJZjhZQhGg4RVKpRoYarV+tcvK6dJuVapCTb5lUnKXLFpQL8IPA+v/sOeFPgdon7NHj/AMOf8FjtM8VeEb28+J958DfFth8YNO/ao0/4o6RqvjD9prXf2tH8EXPh+++F2rJaap411Hx8fiRqOga98MrmL4dadHd6hLpvg1LVVUc0qV/rEKmR8tacaLr0ZUqmEnSqRhhvqsavPGu1yx9nyRlGp73LFXIjTnVwNOn7KdPNr04yq/V6kalPFRnGc66rugqbpQbk4y5nF00oOc3dv6s+J+gfE5/2j5v+Cs2ieHfiHdt8If2k/D/7JNh8PdN0rWG1zxP/AME97TUbr4P/ABW8Tr8PtF0K/wBa8Tazc/tPeMvE/wC0p4Kv8yz+I/gn4E+H+pac9tbX0dufNws6awcMnlUoWxGBWL9vzQcKOYypwxGGVWtdR5qeGw8cHXheDp1604z5Z2S7a0KzxSzCnCqp0qywrg4TTrYNT9jW9xp2X1mq8TRna0sPTlJNxcZL5i+HPw31Dw9+014l+Jv7Wnwl8QfFP9gyH9tr/gpBrWj+Ev8AhRXi7xt4X+F3x98Z/FnwrrHwj/aH+KvgWxtfFFx8T/A/ir4e2/jvw78KvibF8Or7wv8ADTWfFh1WXV7QeIrTxJa91arTng/ZYWtCGY/2dlClNV4RqVKMKFX2uFozUKcKeIhVdGrWpyrOdqSjKN3yPnpUqsMS6mJhKpgfr2ZuMfYVJclSvViqeIqQlzqpSdJSpU5xjGChUnK8nyyjg/DTSF+B3/BU/wAE/tJeFfhj8Sfh1/wTe1LV/j1J8AfDPhb9m74s2mkeDvG2rfs8/BDwn8YfH3hz4ReEvhQniz4cfD/4v+P7LTLLwxJfeHrHTPG3iLwd448d6FaroevRa3r2lerGvkrwkp0J5rGngKWIlUxWHhUqU1icyrpuvUrSp169KlUw1KqoSiqVOMKUoqormNOFShmbxEYV45ep4h4eMKFRUqbVCjGf7unScqcKteNTlck/aXbjumeo/s4eLNA8S/tseA/FWk6D41s9K8Pf8FHv+ChHxu8RXmu/C34heELzw78LPin+yDe6d4C8eeINP8U+E9F1TQ9G8caxoOp6X4fuNWtLSbWdYsJNLtIptQEdsefGJRy2vCdSlz1MmymhFRqUZS+sUs0ft40pU5zi6ioWdZJylCk+eSjHU2w9vr1OUKc+X+0cdUlKNOtZU5YOMqcpxnGMlGVT93CVlGT9yN2j0H9h74M6v4X/AOCgXg3416f8F4vAXwr+Mif8FJ/GPw98YeK/gzqXgv8AaQ8Z6N8SPjP+zP8AELTPE/7UHjK5gsL67bxb4puPiy37Mfg/x14f8P8Aj/wx8AvCulr4kutb1+91ux8OLH4inLLatD61GVeE8njWo0q0HhoTpYbHUqrwipyaq0+SnhZ4qtGUoOtWnH3IuETTCYerSxlKsqE406jzOop1I1HV5alWhVhHE6KMJN1q8MPHkg1TowXvuM5S9n/aC/aK+Edv8dviP+0B+0zF4u8Z/Cb9l/4o33wf/ZT+CXg6x0zVU1j41/Dn4d2HxH+Ov7UGvaR4k1rQPBEutfCr+3m8AeAPF3jnxJpWh/DCfwp4i1HQPs/j3x9opf4SriKXtqlWtzOFGbpUYKLac6dpVKze37t1IxUtIwnH3k9j6+nRqypU6dHlU60Y1atTm2hPmjTopKMpJTUZOaSlOcJe4tE3w/8AwQR+B3irwF4Y/ao+Kmr/ABW1TxloHxQ+JXgjTdF8G65pGkaP4q0iXw94Hg8ZWnxX+I6eFPFvjjwPq/xI+PfgP4qfD7x3qfirwx4x8eN4y8Lf8Ih4v1f4jeJZ9ettF8HrKaE4xr1ZTfJWnK0JOzhZqSfL9lyv00ceVq27vM6sJyo01FKVCCcqkFPlqXXLyxc4wb5GndWfK7q+lj+g6vYPMez9D5Y+Nf8AyNdl/wBgG0/9OGqV/JHjZ/yWWH/7J7Lf/UvMz9R4M/5FFX/sY4n/ANM4U8gr8iPrAoAKACgAoAKACgAoAKAEIzxS16NrzVr26rVPRq6fWzdmnZh0a7pxfpJOL/Bs+Zm/Zc8J3HxE8feNdS8Z/EHVvDPxI8d+Ffin4l+D9/d+Em+G1z8SfBnhn4feFPD3iwyW/g+2+Id2un6d8L/BtzH4U1Tx/qHgU6rpa6g/hdpBbLa+6s8rQwmEoUsNhKWKwOAnlmFzKEKzx1HBVKlSdSlTdSvUw1KdSNfEUauIo4WnialCvUpTrSiqXs+L6jS9pWlz1fZ160K9TD3g6EqlNJRdnD2llb4faNeR9MgYGK8L/gL7oqP42u/Ns7Raa0aYzkYPA/hy38aX/wAQfstzceK7/QrXwyNRvdS1G/h0zQba6N9Lpvh7Tby6n0zw1Dq1+Le98SSaBZ6dceKrnS9AfxLNqo8M+HF0rd4qu8LTwXO/q1OrKuqS91Tryjye2qSjaU5whaELvljDnpqPJXxMa2UaajUlVvJ1JR5FKTT5IN3nCGmkajtzp3b5Y2asddWBoFABQAUAFACAAdB16+/GOfwAH4UrJbK3zb/Nt/LYBaYBQAUAFABQAUAfN3j/APZp0D4gfEvWfiLd+PfiPoNt4x+GmhfCP4leBPDl94TtPCfxH8C+GdW8f6zoml61f33g7UvH/h2a2u/ib4wS61D4deOPBN9qlpfW1pqU9zDYwLXuYLO6mCwmHw0MHhKtTBY+pmeBxVVYpVsJjatLD0pVYxo4qjh66/2PA1FSxuHxVJVMHR9z2cq9Otx1cHGrWlW9tXpudKNGpCnKChUpxn7RKSlCUvi0fLKN15ts92Sfw94bi0HQUn0fQobpl0Lwvo4lsdMS5fTdJu9QTRtB08GBZmsNC0e/vl0/T4WNrpOl3dyIY7OymeLx7VqzqT/eVpQjGdadpTkk3Gn7WrJJv357zm7OcuWLS5YrqvGChG8Yr4acbpK0VzOMV15Y3k92ldvQ8gv734BftJ2i+HtK8f8AhXx9ceCdY8N+NoZvhf8AFPyPFPg3V1Oox+Hteg134c+JbPxH4fXVbVdd0gsL+1sfEuhXHiHw9fxanot9q+nz96p5tk7jiJ4SvhIYmnWof7fltOphsZRnGMatL2eY4WrQqR5asVJ04qaVWKlK0oHO54XFpQhXp1JU2qv7mtCU4Wkoxm1FyslNJJtW59NXoepeDfBvh7wD4esvC/hezms9JsnvLgG81HUtZ1S/v9SvJ9S1XV9b13WrvUNb8Qa7rOp3d3qeta9reoahrOs6ndXWoanfXV5cTTPx4jE1sVOM60nKUKdOjBK6p06NGKp0aNGkn7KhRo0oxp06VCFOmlHncXVnUqT2pUqdGCp0oqEE27K71erbbbbberu/wsjqKwNApAUdO1LTtXtI7/SdQstTsZWmSK9066gvbSR7aeW1uEjuLaSWF2t7mGa3mVXJinhlhcLJG6jSpTqUakqVWE6VWFlOnUjKFSDcVJKUJJSjeMoyV0rxaa0aEpRkrxkpLXVNNaNp6rs00+zTW6L1QMztUDGyYqnmFZFYpu2BgIpgQTwehzgEE46+v6H4d/8AIwzD/sB/9yIzqfZ+f6Hm2pSTBN1uEC7VlMasqyxkv0clt7p5hUgn5SVAIxkn9bnJx2tuZnD6rPOYPnKFmB3MUZuJCSVx5gwFbLNgNjdwEAqFLn0lZLe601+d+5cL312t/kcHcNIV2uySR5bedoUAKBISIyVGTlhhhtUkfK2QDpJ8sVbXZa9rG6jfe9rHKyrL5tzIW8vLqoTzM+YqqNrkAndtJKclmweSwYkYvVt9yypaRZuw0RSSWMfOwljG3cCxAVyFHIxu27QOW+XmgZ/M5/wVp8I6l4W/aUsNVtrG/l0jxf4X0O40mFJ7+80ua9hubuHU47KC4mubWwvHvZIGubTS7a3h2mK+lt5bm7uJq93KXT9jVi5Ri1Nyl7yUlHkS5ne9k/hva3TRnj5t7RVsNWgpSdo0kkm4c3M2laz9+WkbXu01ZXaZ8paFf6tqupWfiXxbrOhSXUZvtA0vwxr/AJ8kGm21zbXAklutKe0tLG00m2a5320tktx5NzIzPBHNEA2lWMIxdGkpWqctaVSNntOOnMlZOy5rWb5LvRam9CdWUliMTWg6nv0aeHqxkuX3JXunJOy1Udve5Y6ts8q8LWz+KtY1a3m8Rt4UuItN1rWrW3s7S5u4rnVNIge407RNPEDSNayaq6SLYy5dofI3ZZFjQddafsYwqezjKMpU4xlzxXuuKUpO/aTaVtHpuebQUsRXqr2nsJQhUnyqEpX5bp00r+7KSu43vdNO2tzyeW6SWaI23nCSKaVyslxLNgxu4dxKYldZSyyhg0xhPnZEcSorN2OKi24pNNX5kmrp9G9U7X3Wj9Dz3KEnFx0k5axcuZp33cVa0urTWnkZet67ZX17d3NktxbxeVbveRSF2jZ0ZIfLXDsCkrRq7R70JJcjzFVJGcKbjFJyWnwuLWi3V9/evft0074Vq8Z1Hy86ejkpaU276paLddHJ6fhj21y9tPJIWF0pjcw/aIxPGVljeJgEllwPJV/3bbCqEBgpKrt1aUuXpZr3lo3r16Pz20M1J6y5VUbjNRUuayc48q5bNWa05b3Se6a0Io57iOOGOaF7QHe0Msotvs77lMYdZN4wAkg8sI2R5ighjt200rpJ30vunp306EwqT5HeKje9tb3VrXTTtumvVMiimvY5AIJmjUklREDFFMvyESOQ2yRkySFeQswKnaNwJpwhu/le2vpdBCVRp2co9+W6Xz32Nm31KZN11IFu3fFuZJnV5YZPLd0fg/M7AYcqrFcANtESk4ypp23j6WV/w6Fxm173xc32pa3t2el9/wAiSW/tkgkt4lEl1eyBZ5IYFk2sHMrIu4lkXemX3BYwiYVV24JHmveSatto0nfc0nUhyOEYxlzbuDvKNtVZq9r3e6e3qY12rQ27RraGQxsJiVYqFEe/YPLjAkXaWfOyQIR8qLu8xW1g1rqunX1MJqai3GDbV7Llb/IwH1VDM0LW4DzkF5UEiZCrsi88b93yqwALp5igPHlUBz1+zT1u/vX+RyOv0cHddGTvIr2bBUSMx+YYo0JMroylWDNKXYYZzIRtkbYqPxuIELmi3aLe62e1/kNuMoy1SurpXW91oZCFbTbHIWdWUJGcB2bc2xo0iJWFDypUkTyYwF++BW61Sb3tqYJ+7y+afnczm1E2+1I0kTbKyuSvzebn5lYOMbSh+W3bK7xu4AXy2lf7iHOztZ3Ta2f+RB9qkm3XUkW9mkDB/KKzGPILALsDCMsAHVSxGCGxJlqaSvYW+pl3d00gcq7YWNlCyTSAK4kYk8bQRubYgdnwpYbQ20l27GUpO/Lbfbu7an2f/wAE+f2Y7L9p748jR/FC30fgPwTZw+J/Fs9rESLlVuoFs9DkvHieG0XV5XKM4H2hrKG9+xmOQfaIvKz3Hyy/BRUOX22IlKEFK7caa+KpyqUZLVSUZXtzWVmevw9lkcwx9SpUbVHCRhVkk0/aTbUVB3i1GOq5k/eaTtJXTX9iOn29hpllZ2GlpDaabp1vHZ2dpbosdpbW1vH5UNvBFCUiijSMBI4wpVAgVEHJP5s2222223dt7tt6n6bp0SXRJbJJWSXklotdkbtlMdqFWJwxZQGVT0+Y7TzheMgDPy7f7oGkWklqv6Ymvw/r+u50tgzTTbYGK7erOSAHYdEx8wxtAbccHOT1JNq11YmWz9GeneEZbj+3NKUyHjULJWC4YFRdQeYsgXcdxHGctnALYJArLGf7ni/+wav/AOmpHO9n6M+3j/n8zX83v9I/+koy7+pUvubK8/69bj/0U9dGE/3rDf8AYRR/9ORIq/w6n+Cf/pLP0Hsxi0tR/wBO8PT/AK5rX+hUPgj8z8FRZqhn4y/tsfs5/sefsu/DjxP8YtM0DTvhn45+L3xo+B3hhfGGqePPGMujeEPtv7THw6+O/jzxL4N8Na/4mvvC3gDQfBEXw78QftE+OdN8AaL4bsLiw+GWq+ItVSO20u4vbXysZh8PRhKolGE6tWlDmlK0YJ1Iybu2lGC5eaTbsu6R24epXqzjTcnOMIVZctlzS/duKirJOU3zcsFq3eyT0R81/sMft/fEr4jeGU+DPwF+GPwp0H4k+P8Axn+0L+0zdXX7UfxR1v4YafHpH7Rnxh8eftM+FvDXgXwN4U8D+NvH3jnUPDvww+KWgatr2p6/a/DTQtY0a1n8Z/DvUvHfw71DSPGV7jhsbKsksPBw9q61dSxTlRbjVm60FGPI5zkqcuaSjG3uyldJWe2KwscPOXt6nMqMaNCX1VRq/vaVONKo3Ln5IU3Ui1Bttq8Yu7dzvbX/AIKqftD+Dxd+LvFfwn+D/wAdPgzpuox2mqfF74B6H+1X4J+Gf9mwayuhazrPhn46/Fv4Iyfsv69oWj3jStL4x8U/Hj4b/C4xWt0118RNPRPMqoZhWleXJCvRjJp1qMMTGm3GXL7tWpTjSmtfijNp7xTWqJYOirRlUqYetJRcaNaWGnUvJXSnSpVvbU79f3UpRfuuDb0+8Nd/bc0Dxh8Bvhv8bvgLBput2ev/ALT/AOz7+z58R/DXxAtdc8IeOfhXqXxG/aE+H3wV+JPhLxX4IltBrGh/FPwPP4y8mbwvr8ukWcHmW/ii3vte0M6Ta+JOx4qLhz0otv2tOm4zlaynNKT1a1ir/nqrnIsNyVJQq2VqdSanTTlGXLByjaTSvGTsua0W9rRe3yX4H/4KJ/tHa5rg8O+KPhT4Q0XWbb4q/sb+EPiJpGs+BPi38NNZ+Bl1+0n8dJvhj4r+E2rp4zl1HTvjJ4x8NeHE0vxF4U+LPgfUPC/w58W6drk3iO28PDStM0O18bZRxNRTblTjb2tOm/d5OR1KvJq3rOTjZ3i7NO9rM1lhqfKnCo7+znU+zNT9nS57pRipQXNdNSbaS1e59bfBb9pX4l6h44+M+l/Fj/hHfGXgXwb8YPBvwC8C+KfgH8BPjZrJ1L4qTeGIvEnxPtvEEvhvX/jTYW3w6+HOo+IPD3w61T4ra6/gDw5ovxJ8M/E/w540tPCtxoFhHe70q05VKsZuLhGoqcZUoVL35ldS96VrJqHN7q59bW0OetCKpU3BctSVOU5xrThy2SbXLpB3dnLl973bWd3c+T/ib/wUP/aQ8Fw3mqWHwf8ACLWGlfFD46fDywisvBfxZ+JGh/FDxz8LPjtb/CLwf8AfDvj3wimk6b8JPiZ8UNKWfVfBvjT4m+HdQ8OeLPGGoaX4G8OeE7y+F1NDz1MXV5fcpxUeaouZpz1hiJUlCyb5Zckfa+0leC+C3NY6Fh6NtZScnGm1DmhTa56EarqXqRalHnfs1CPvv472PZvhP+2D8Z/Et78DRrlr8H/Gfgn4x/ta+NPgn4Z+LPg3SvEngK1+IHwl0L9n34m/ErQfix4M+GmqeN/ihdWWg+JfiX8JPH3g3wx4p1b4jXmj+O/Afh7RPip4O0u78OfEXRX0Z0sTN+zXJFqVepSfs5KKUVS54zkr+7KcuZttpSWsUjKrQUeZJzhKNCnVcZx5vflV5ZRTjGKfuuLtZuMnaTbVjhfjx/wVLj0n4i6t8Iv2VfhBf/tAeLdAOuR+IfGMWl/FLX/Bdjc+GdTufD3iKHwz4Z+BPwr+NXxZ8eWvhrxRbP4S8R+M4fBfhf4M6V4uS68Dz/FweO9P1DwvazVxtRTccPRqVpxX7yX732Xn7P2ca86m3SnFS6Te6ulhI2U69eFGMtIRTpe0a3Sqe0lRhTTvf45SV9YK5xeif8FB/wBp/Svhd41+OPirT/2I/Ffgj4aazp/hz4i+AYvHX7RP7Onxw8HeKdSvrWy0vwPqHgL44fBu91aw8eeIzfWLeBvD3jTSvAVv41TUNIvtK1ZNE1ey1ds4Y2tOFSpKWG5IPlnTTr0asNL6wr0k5N3tFJRU2rRd0zWeFoqUaa+sRnNXhJ/V61Ka8p0akkl3acuRayR8U/sn/GP4E/tOftbap8MviL4d1iPwh8WPEX7aOmaF4I8ZbvD+tXNn+19afsz/ALVvgHW9L1jw1rs1re+fD8BP2gdI8PfEr4aeKtU0r7V4J8P+IfAfi6+0/wAUaPqkuGFrUa+JnTnG8ZTxCUZLWX1hUqimv+nd6VWDktOZwje712r0q2Hw9OUJK6jh25R1UfYOrScH2qWq0p8r6cztbb+ij4Ffs/8Awm/Zs8D/APCvPg54W/4RfwzJqlxrt+LrWde8T67rmuXVpY6dLrPiTxZ4r1PW/FPiXVF0rStI0S1vte1jUbjT/D+jaJ4d097XQtE0nTrP26VKFGHJTVle+7bb2u2/JJeiR5tSrOrLmm7vZaJJLsktErtv1bPZa0Mns/Q+WPjX/wAjXZf9gG0/9OGqV/JHjZ/yWWH/AOyey3/1LzM/UeDP+RRV/wCxjif/AEzhTyCvyI+sCgAoAKACgAoAKACgAoAKACgAoAKACgAoAKACgAoAKAPkr9p/4j/Hj4faBq+qfCG3+Fv2+18MyN4D0Txva634k8Q/Gn4v3n9rt4a+CvhfQtI8U+Bo/Cx1hdLtpNR+Ieo6x4is9CsdUutYvfC0WheGNf1q2+iyDLsszGvSpY2eOaqYmNPESwrpUKWX4Jxaq5hPE1qOJhiqmHm6co5aqeEnjbrDUcXTr1KXNw46tiqK/wBnVHm9n7kaqlUniMQ5RUKFClTqQqc0ouUrtS+C3XT5l+I/7T37XFhP+1X4v8CaL8Bl+GXwG+Ifw3+Gnw0t9S0Xx94t8U/Gvx3qcvhm18ZeArHVNO8Y+DdI0jVbzxF498K/DnSNdstH1+28M/EzTfFXhC90LxZJp82o2Pr5dkvDdaOQUMVWzZ4zOcvxuY4mVCvgqWGy3B0qNevhsbKNTC16uIoewo/Wq1NSoOeGqQlGtRcoc/DWx+Oj9fqQjhoUcJWw9CmqlOrOpUrVJxjUp3hWjGTl7SnGi4pJzhUXvOyj6vbftLfE7x74k+Hmr/CiP4fah4L8Z/GjXvAGkeAdT0XxBqnxE8Z/Cz4deLZ/Bnxd+O6+LNP8W6ZoPwz8KeEdQ0/Wr7w/ba94L8W6d4uWP4d+GJfFGg+N/jP4b8N6Dx/2FgMLDF0MxqYuli8Pl+HxNTEQqUo4XCY7G4ajjMFlc8KsPXxGOxtbDSlOVGjXw0o886kPa4XBVMTid1jMTVdGpQhS9jVxMqXLJTqVI4elKSrYyU6c1CnRtGMoynHlSmnJuzMP9mX9q74gftQ+HdUu/CGr/CPTpvDHiG98R+I/F7aL4r1DwzffCjXfHPiZ/hFH4T8O3nivQdcv9Q8efCbw/Hr/AIh+JGoatY+FPBXi27ufCdt4T8V+KvC/xF8H+AazfI8BlEsNVrUsydLGYRU6GFniMJTxFLNMNRjDOY4nFxw9WjCllWOm4ywUsNTxWJo0VUjXp4XHYDMa04LHV8bGSpvDwqUuevW5oVLLB2nKlOMPaqesYNyrXdHRuyW3g+g/tpftR6rofhHxv4nuP2evh34D134Z/tIftO6/rTeAPij46n8J/snfDeztoPhH4/1Gwt/iV4OupvGXxBvNe0DxFaeDrSGa38S+DLLxNd2es+Fte046DH7L4a4ehWxWEhDiHGY2njsl4ew1CFbLsJKvxRmMqEcXgOWWFxdqWDrV1l9RynB08WlN1atKdOM+T+0cycac+TBwhOjicVJyp1ny4WGmFq3VdKX1lq0YrW0o1F7m/r2jftafHTwr/wAJbqXxp8J/DnT7D4HfsdfDb4o/HDQvBia9e+Ipv2nviTYtc6Z8G/Cl/Jr2p6HYOLvw74isIfCTDxb4gnj8Z/CTVoPE01t4oW1n8t5BlOLlQhlWJxdf+0+JMfg8orValB06vDeAqVG84xEYUITTr4arh61GsnToN4HNI+zlaP1fqWPxMPaSqwpTjQyyjiKsKMZupLHYhwdLDw/eTtGzlSnTcZVIVp0+aS1hL1jwT8S/2i/i/pniaw8Eat8GvB3iT4SX2i/Dv4h6x4k8FeMfGvhvxv8AGjT/AAb4f8Q/E7R/BunaN8SfCV/4O8A+E9b8QWvhbTvEep6x461vUtag8S28ug21l4VsNU8befisHkuXTpSxUcyxVPGKeLw9Chi8LhKmGyudWvTwNbEYmpgcYsRi8VSw9TGSwtLB0VDCToypVMRXlOhT3oV8XipShS+rwnRrUqVbmhUqqpPmisRCiqdVOHJL2mHjVnzU1VipPmj7r8b+B/7Xnxb+M3xp8DeCoL34U6I+p+KPj9P8VvgdJ4V12++K/wAD/ht8F/EWtfDrSbvxt42tvik+kr468d+PL34eX+jWh+Glp4V1DwnqfjJ/DGs+KbbwxZeKNc9TMuHcuy/LcRiVDMqzVDKqOXZn7enHAZvmuY0li6tLCYOGW1pRoYPC4bH+0TzSpN1qmEpOpCtGrRqc2Fx+JxGIp0X9XhUlUxEq2FdOr7fD0KMvZJVJ+15PayrKUVLkUZfCo8ybOl+LfxjudL+PPjfW9e8EeEfGnhn9nHT/AISeHfg3bWcuuW3jDXP2qv2pL6++Geg+C5PENzqI8HeGgvhfxP4e03XLy/8ADWqSeHfCHxdsfFU2tw6XLq+knHLMslWyvDUcNiMZRxOdSxVfM7TthaeRZGvrf1n3acakJ4fMY/WVFVouusHUw3xYii43isS6eIlOrThVoYX2UaEVGoqksfipewhS51NQtyyUuRx5ou0pNx0PNPFHi3xt8LP2pfEHxZ8baZ4J8Q6v8NP2a/hl8EPCukfDmx1TwloPiv4qftaftBaJo3w6+Empanq+oeJZZW+H+rfDjRb+88UJbW1zpHgj4q3Pi7/hXWh2dytrrXVQ/s/NMho4PBYnFQoYrOsfmteeMnh8ZXwuBybKObF49vDwoOccRg8W4UqXuxjjcDisLKpiJRw9dYTnVwuNq1ayo3o4Wlh6VOhCUIzxGLxSjQw1RSlJ1KkKlpuUXFJTva0Wes3f7TXxg8Hv8Y9Mv9N+H/xn1+11Twj4B/Z2s/hnous+Cofib8dtYsfHV543+DrS6/458b2+oQ/Ciw8NaP4j8e/ES3vtA0Dw5ocnjg+JbHw/P8PfEhsuWnkOXYlZbUpyxuBpyhjMVnEcbWp16mCymnOFLL80vhsDH2Ucwq+1pUsJ7PF1p/uquHniKVSm6m88bi6SxPNTo1nfDxwUqUZwp1p1PaKspVJ1JRnDDqNOU60OWm+aVNNThK3o37O3xp+KfjHxl+0R4E+LulaBbSfAjXfA2jXXjjRtAj8E+HL7V/F3w+074k6r4aTTJvid8VJZj4O8K+IvA+taj4pudc0aC8bxsNDh8OxjwrN4j8S+bnWWYLDYbKMXldWpVp5tRxVSFGdb65OEaFerQhX9rDBZfGarSo1LYSFKVaCjeVXdR2oYyq3jI4qNGl9UaVSrGadOm/ZwnNTXPJy5OZ8zTils9Uz5a1T9r79pyTTfiJq3h/SvgpcN/wAKo+Euo/DXw/qXhjx9aPB8ZP2kvird+BP2efBfiLXz47hk1+38WeHYtI8U+M9P/wCEb+G2o/Dy38X+HZ9V1Keyj1KeH6Wnw1kKqYFYmpm1GjLMszpY6ssRhJWy7JMvljM2rUILAONKtQxDlg6DlVxUMT9SxuIjTjTjy0uGWYY7krSSwrkqWHVOn7OtzPEYiq1CDkq3LU56H7xU6dqkN5Sadibxr+0ZP8EfhNqWl/staR4D8K/DX4O+O7j4BeCNI8RfCr4o+LvBni/xt4V8Vaf4F8WWfij4saB4p8M+Fv2fvDOkfEi51zwTrHxE+LNx4j1HW/EOk6141j0/xBZah4dTxxOGyCOaYzC4jO6mPr4jO6X9pyrYXG4GnWw+DrZZLOKNLDZbiYVcXnOLeB5K1Chho4CpVwdfCVJ0qUaWJqU7qYudDD15YL2XssHKOG9/D4iVKpWjOn9Y5sQqkaVBRqYiSlVqy5IWgp63cv1fr88PcMTxBcSW1jG8ZA3XcSNuztK+TcsQ+CDsJUBvbqQOa/Q/Dv8A5GGYf9gP4+0RnU6fP9DyvVbi4MxG5Bu2l8MDGwGWHyE/P1fnIfcc7W7/AK1V2XqZs4HUriUgll2oWaRpF2nZuViTjIKqueE27VJXH8VZxSb1dlbvb8zaOy9EcHqF05BbdIQ42R+Xn7+M5MmQu4FfxPGW4BuTdkre6no7PW2i12d12N1svRfkcdLdyK7s4KNGioVClmUAsGbzcvtTJHmCIgnIySC23O7NVGLtrrbuiXSy32hfOmWEu/313yKy7WOJP3a5BBA3OEwuACDmhNilGKWj17XR+QH/AAWJstTXwb8GvFdncWtjFpHi3VtLtvJuhDqM+o6zp9u9vJYpgsxsYdJmuGkQxywq5cyZISvTymSdevTs5OVOLsouUVyvmtJR6Sty7rVo8/MGlhoyjJKpTxVLlUpRjzKtCcXKPNu6bSm7XajGTtfVfiX4z0Wy8N6hoiabFez30NvDqV7reqSXMVjqEF2IyY9NtbryvtsFs6zSLduYnvRONsQhjUN6tCc60Z8zilzSgqdNxbg03eMrczTtqlula90cOLpU8LKk6cakqi5Zyq1Ze5Lns5csbRbalJrdrlXNtqefaXquuXHi5B4ZuHtr7Ur65EM9oXs/tUV9O9tFbWs9r8qofO8lo4oCzvJ5ChSqE9MlFU/fV4wS0lslFrXptucNKVR4i9FqFSU5q/SXMmoqPdtNJb6v7v0n/ZM/4JI/Ej4+22qeKPipNrnws0+01dVg0nUdHjM/ifScxzXF9Z3g1DfYu0rNbxvcWV1IGEjNb7wK4cRm/LywwiVRcjvVafKpL7KV03brvfpodVPKIycpZg5wm6tpUabjzOF1q2ovluvRx63P1M0L/giV+ylpv9lyajF4615tPu/tl42p+J9tprSAKq2N/babZaaVsbdUZIRZSWV46OWu7q7IULwSznMNUqvs7q1oQS30v73Nr+Gm25vHLsrWkcIpa6Oq5ybe2qbSa8rNPU981T/gm5+yZP4buvCw+Fnh6209i4BaGRr227lrDUzK9/auwjAAS8AUhcMPlzxxxeKjU9qsRUVR7yvH12ceX8D0eXDumqMsJg3SWnL9Xpxdno/fiozWnVSTW97mDB/wTd/Zfs/DNr4aj+Gmj6ho9lGYrdtT87U76Bm3GSRdTuA9+WklffKGuAgJA8vaiKo8VinPn+sVeZ+a39ErX9FY0UcLGlCgsLhvZw+FeyjJrX+eSlNP0kl1Su238q/FH/gkr+zrq8F8NA0bVfCtzIFmjfRdWumhLsDlUsr15ILeCV0jLZjXy9h8vcBsXdZrmFKUX7R1LLapC638uX8zCWXZXXUvaYZU5Ses6blF+uvMtOySPx5+PX/BPT4n/Be5utV8OzzeItBhL/Z0RTDqlskrvFEpjWUwyIoz+9iKhw5QAENXq0c8p1bRrw9lPo72p7a6tvbTr/mebiuHK0b1MDWWKpvak4tVV6Wstf8AD0R8BX2mar4dvbrTtQsdQstQRwrW8sEhYXDKyERvbvNDcSqGIYRb9kr7VDPjPuxqUq0YyhNNO9mpRvL/ALc+JW89+mzPmp061CcqdSlKnPrCV5NejSSfyXbujLjeZFeaa5eJBEYygmO9hNGTHFv82aZpFSZo5EKho1aSKQAB0q+Renpp/VuhK5tVJyVrabfgzDnuLTe0gWVpEDJHshaOJW3Bi7P+4cA5I3lWdiCNxAD11Qk5X0WljmnyXu/aXej0009V+pSMpLKY3DiJgmfMYyLIcBt68Mm0GNsysWYAlA4JxZlp0K3lTGUKjRwqySiN3Db1SRQS48/FtCGKMdxy6Bsxr1wXW11ftcEpa6JdnLT5p3Sv9+l9ClPHKgbzVGHG7zGLFSwCndmRoFLJ8pOCVDERNhuKqO/yM2mt9779H53HvFLHA8zSRqsf7pi0bcMVfhnZ2H+rOT8wUMV5DdWldta/IHaMeZyil5yX+Zyer3D3Rs7XKbnkUNDHvVyRl0GFjCHz5Zl6NubB3qqiMtvTikpzkny04uTbWiXVttWTSba1WqV7rfir3qShCC5nL4FG7cpO3Kly6v3rKy32P7Bv2APgPb/AL9m7wfp+o+F7Lw9498WWEHibx2UEjaneahemaTTIdUeWWb/TdM0uW1sfs0UiW1tNHctHArzTyS/lubY2WNxlWalJ0oP2dKMuiSV2v8Uk2mt09FqfreUYGGAwNChyU4zaVatKG8qs4t3lJu94wkqfK9Fy6rnVz7PjuLgqY/LLee0nmBcJGNoVijLuY+Z5aALtGFG/n08w9Tlj3/FHQWMTvFkB2YMFRC5JwOEYgbgCylSPmJypBPBANSHZPTbvozt7ESLEhBGSdpKqPM2npl8gdgfvAhdwPJFbQult1Jeqd3pY9Q8GSGPXdPh8wsV1LTcqQpkBkuISPMJVgAq5IAIJUq3K5rPF64TFX0X1et8l7OWphNJba+6/17H3O3Wv5uV2k3vZX/JfekmYf5lS+/48rz/r1uP/AEU9dOE/3rDf9hFH/wBORIqfw6n+Cf8A6Sz9CLTH2S2x/wA+8P8A6LWv9CofBH5n4MWKoDl/Gngjwb8R/C+teB/iF4T8N+OfBniOzOn+IfCXi/RNN8SeGtdsGkjlNlq+h6xbXmm6lamWKKXyLu2mi8yOOTbvRSE4xkrSipJ7qSuvxDXRqTi1qnF2Z+fPx9/4JP8A7Jn7Rnxh8XfHDx1ZfEXT/GPxB8PXfh74gQ+DPHuoeFbDxpDP4GsPhvFLql/YQf8ACWaZaDwZpGi6Fq3hbwt4n8PeBPG1no+nx/EPwp4vEUnm8VbLsNXqe0nGSfJ7PljJxjyq1kuWzjZqL91pu1no2n2UMdicPDkpyjpPnTnCE3zdXaScXfXdO17xs9TB/wCCcP8AwTQ0X9gCD4uQWvjjQ/GifFCHwjYTweH/AAPrPgrT54fCF742vV8TeLLTXfiJ8RpPEXj7xG3jaaz1vU7C58O+FrHSNB0LS/DHhDQ4F1NtRnCYFYZVYKo5wnOX7v7PK23aSe0m7OTjZXVopRdicXi5YucJyhyTp29/TmckrXi19hLmUVJSdmrttXPcfg5+wD+z58Gr/wAZy2Gj3njfQPFfiXwX4p0vwN8SLfw74t8EeANU+GOs+JtS+Fl34C8P3egR2+hap8L9F8QaV8Ofh/4gLXPiHwt8Kvht8Ivh/pmqQ6H8NfDcdt0U8NTpqSV5Jy5kpa8rW1tL6bK+tjOrXqVbXsmo8ra+1tdvW3vNXdrK7bPo9Pgt8HY9H0rw9H8KPhsmgaF46j+KGiaIvgbwwukaP8S4tdufFMXxE0rTRpf2PT/HUfia9vPESeLrSGHxAuu3dzq66gNQnluG1dODveK1kpv/ABRd4v1T1RleS2k1o1/267px9Gm0zrfDvhXwx4QsrvTfCfh3QvDGnX+ta/4kvrDw9pFhotleeIvFetX3iTxTr91a6bb20FxrfiXxFqmpa94g1WaN7/Wda1G+1TUZ7i+u7ieRxjGKajFK7u2t273u/mTJOTTlJtJWSeyVuW3fY4O1+AXwKsb1tSsfgv8ACez1F7rx/fPf2vw68IW96178WGs3+KV411Do6Ttd/EptPsG8f3JkM3jE2VofET6ibaHZKpU1f3FZttrpeTbb7attlNyl8Um9le+topKKv5JJLyRw9p+x/wDszaB4TvfCPw9+Bvwo+EdrJfaxr2i6t8Jfht4E+H+veDPGus+FL/wTL8R/BOo6B4ctv+Ea+I1j4a1K60rTPGVjCus2dkwsxcPYl7V5WHpKLioq0m5O2jvZxvddUm1cftKjabnJ2SSu76Xvy63vG+tjg/hf+w38JPgz8C/ir8DPhvqXjDwxa/FnQPFPhjVviDpOq2mmfEnQND1bw5e+DPBmneE/Emnafaf2JB8IvB89jofw3MNq82mzaYfE+rS6z4y13xT4h12KWFp0aUqcHJcyknO/v2l5+XTQ0qV51aiqTUW04vlavB8rT1XVN76+lj80PhJ/wb+/s76DpfxSk+Lfi+61rxN8UNf0q81CP4G+Hrv4N/Ci08N6Xr194rn8MyfA3xh4r+Nnw41Wx1vxRqH9qvp1/pL+FfBEegeDP+FT+F/AHiLQtV8WeJuGllFBKt7STqe1nF3i5JKMHdJ3bvK7fM9NGkkrNvslmleSpKmvZxowlFKUYSbco8spJpJpcqVrtvmTbk7q37L/AAx/Z6+DXwfsvBVv4D8AeH9M1L4ffDq2+E3hfxbeWi6149tPh3b39nrEnhW78fayb/xhqumajr1jbeI9Yh1PWrv+2PEaHXtSN1qrG6PpU6NOny8kYpxgoJ8qvyq/Xfqzz5znUvzSk7z52uZpc2mttuiVux7PWpIUCez9D5Y+Nf8AyNdl/wBgG0/9OGqV/JHjZ/yWWH/7J7Lf/UvMz9R4M/5FFX/sY4n/ANM4U8gr8iPrAoAKACgAoAKACgAoAKACgAoAKACgAoAKACgAoAKACgD8VPjvqml/HrxV4a+LPgXwxcX/AMfPhT+0bZ+FNI8KfCnwP4Wf47aH8J/gb8bJ7LxrpvxU+Ksmk3XxJ+G+mfGnRPDvjzwr8NdL0fxd8LPBV5o/x6sE+It1q3w9n+IXjHw7+j5RhY5TCvhMXKksszDh+pUxVfG1L5diMXmOBpVsNHB4Cf1nDYitl2Ix+BqzlisNXlhsRlGZ4zDxqYqlgcJU+dxM1XnTq06clXhjouEaFNQqxw+GqwU5zlJNc9e7oUr2XtKtOpKLpU6if23+zr+yU3wt8MeGG+JfxG8V/FXxZa+I9V+LeqaVq7eGbf4deH/jr4/utX8TfFbxv4J0jQvCfh3Xbq18QePPFPivxB4cs/iFrnjX/hCV1OKHwavhuO2hhi+czzPv7Qr4mng8Lh8FhJYenlUJ0ZVqmLrZPg408Ng8NXxM8TVp831ShRp4mtg4YdYuXNVq88p8x6WCwUqFOj7etUrVYTliZQlNzw8MZVftKtWlCV7xjVlN0I1HNU4tJbXLHgz9if4ffD3QviN4O8E+Pfir4S8A/EK7+IOqx+CvCOq+DfBtp4O8QfEuy8TWXiTxHoHi3wh4G0L4meINWt/+Eu1i88Mj4o+OviJpvhLUYfDt54c07TZfBvg46CsTxRmGMrYXFYujg8VjMN9TvicTSq4h144KeHlRhPDVq88DRhOnhqeHxX1TC4eWMw7qU8VKt7SUhU8soUlOMKlXkk6so07UIxpuspRlyzp0IVnFKbSjUqzi9HNSkk12Pi79lD4VeK9WfV4G8W+CjP8ABLUf2e7zS/h54o1DwboV/wDDKe01mx0HSLzRtJ8uxlm8B2vifxcPAMyxRx+GbnxVqmpW1u+qWmg3ujc9HiDMKdNQrfVsdNZrTzlV8fhqWKxEcfCalUnCrUV4UsTGnh4YqhG1KssPTc48znKWssDQk1JOrFrD/VbRqyUXRTbUXBWi+WLlCOmkJNO71LXif9l34Y+JYPFsAGu6AfGOnfBDw5qL+Hr+0tYbXwP+z94rufGXgD4dafpV5p2oaEngR9W1XxRb+JvD15pV7B4l0Txh4k0HU5JNJubK0sFh8/zDDSwsoypT+qVczxEFUpKSni83hUpY3GVHpKWJlSlSjQrXUsNPD0q1BwrKU5E8Bh5wqwSnBVadKi3TnKDjTouLhCDWsY2glJLRq60uzgvEP7EPwz8V+IfHGt6/43+Md9YeOvjL8M/jvfeFY/HSad4f0/x/8KvDXw58L+G7iGXStHsfEev6U1l8KfBWoPpnjvxD4vi0bxDpreI/B7+GNane9rso8VY2hSw1OlgspjLC5djcrpVZ4N1pRwmPxONxddU6datUw+Fqe3x1aUKmCoYaSShGXMubmyrZZRruq6tbFSVatTryj7eXLz0lTjDTrGMacEovS657c2p0N7+yf4dbU/iFP4e+KXxl8B+H/iR4nPxD1nwZ4H8SeHND0XT/AIrGXQrk/E7RdbPhC7+IFtrU1/4a0bUNS8J3vjXUPhRr15DeyeIvh3qya3rsep4Q4hrxp4SFXAZXi5YTBrLY1MbhqmJdbLLzvl9elOv9WqUeSrVoxrewWNpUpuFHFU+WDjc8BTl7dRrYmnTxFV1qlKnWcYe1krOUdLxbTeiduZ+0tz+8dN8Mf2ZPhV8HvE9v4p8AWGtaNcWvwz8L/CuPTpNf1LUdOuND8L+KviF41Gt6s+pTXWq+IvG3iTxR8TvFmveNfGHiPVNW1vxfrl2mv67c3mvm61S658fneOzOhVoYz6vVdbHVsfVr/VqccRUq1aNDDqDnFKMKFClhcNDC0aUKdPDU6Ko0IwoylTd0MDQw1VVaLqxaowocvtZODhCbqe9F/E5Sbc3Jtyfvb3Zzev8A7Ivw217SviVaf2/8RNM1v4mfF7wj8d77xdaeKhqWr+GPil8PdX8Oav4A8TeDtF8T6f4g8BaU3hM+EPC2lQadd+DNT0vxDoOgaZo3jSz8T2NssVb0eIsfQqYCUKWC9nl+U4jJKWH+qxjSnluMU44uhVdOUKspV1Uqc1eNSNaLlzU5xkkzOeXYecay99OtiY4ty523CtBpwcL3VotJpNMf43/ZE+FHxH+EHiX4Q+NDrXiGLxl4r8PfEXxX4+1WPwxqPj3xH8UPCuo+G9U0D4ia3Jf+GbnwZqmr6ZL4Q8NaXZ+HL7wZP8OrXwZommfDW28Ew/DOws/B8BhuI8xwmPo5hh5Rozw+DrZbSowniVRhgK8JQnhqT+se3oXU6k5V8PXpYmeIq1sVKr9ZqSqDq5fh61CVCam1OrCvKpdOo60OXlqXkpRuuWLUXFw01i7u9XxD+ylYeIrf4WX83xp+M+n/ABD+EGv6p4g8IfFXTpvhV/wkkL654Ku/h5rOkt4M1D4Vah8E9P0PUPCV0NPfT/Dvwo0MWt1ANasJbTW7zVtR1LP+258mPoPAYCWDzKlTpYrBzp1505uli6eOjX9tLEPGPFSxNN1amJniZVqlSc5Snfl5ZeXQbo1HXr+3oTqTpV17GnKDq0o0Z2hRo0qPwRXK3TbUryve1odM/Y6+Hem+F/E3g8+MfixqOiePPiD4s8ffEiDU/G7XMnxKTxs2pr4i8G+OpV02H+3fCV5Yajb6ApdYfFUHhLQfDPg2LxSvhTQdP0aLoxHE2MxFenip4PKYYnD5fRy/B14YCPPgIUKtatRxOD9rOoqeLpyq3hUqKrCM4RrQpRxDnVm45fTjTnRWIxbp1K88RUjKvKXtJVHzSjNtXlBv7Ldkvd+GyW3f/sp/DnVPFtx4v1DWPH895dfHTQP2hbjTYPF13pejXHjvwp8N4fhf4ZtLmz0WHTZbvwtovh+z0u5g0G7uZ47vU9D0FtUnv9N0bTtMt8lxDjo4dYeFLBQtlOKyf2v1SlKvLC4zGVcdWlOpPmc67xFWf72XvOm5Upc1Oc4yv6jS9r7XnrRl9apYtxhUcIOVFJU4SjG16cUrJKzV3r2yLb9kDwHDeeJ9NuPGPxJ1P4TeKviPqHxdvvgHqWq+GZ/hdB8R9Z+IC/FjXNfgvY/CUPxVudN1v4mvfeNdU8Cat8TdT+HFzqWq6lp3/CHr4bmh0O3JcQYyUKUvY4JY2jgKOWwzNYaLxywmHwzwNCDc3PDynTy9rBRqzw85qgkotScpSiOW4aPNG03SnW+sOi5v2brOcZ87Ss3dxs024tPVXSZ9YV4R3nNeKpAmmRAttL30KK+cFWNvd4IPHP4j61+heHb/AOFDMP8AsB/9yIzqdPmeVX92IcNgOiAIXRU3H77DaqMuHYAbSxOFGTlsk/q8pOTs7bt6ERXNv+BxOqSwudyj5ihiKBshxhXjZ8ZCvH8yncJMnPG3JKNTiL3aivlCNqmQ5CMFbBAGGBY5Iz0B5JwR12n/AA4/9u/kzoXwx9F+Rx91FDMxZm2kgFRhHBGOjbiCpIIIHbBUDcCBixxdne1yWBpEYLdNcSNvQQBUj2BQuw+a7OAI8MfmUksoG0A8Bg7vVo/KH/grlYX7fBn4ea9b+F59UsPDnxGgudb13ZObbQdLu9PvLILfwKqQSWOp6lPZWTSXpfyZ3hFuFmkV078t5XiJxcpQlKmlBR/5eNNy0a2cbXt1sk007Pix7lHCucYxmqeJw9SpLrSp8lWOz35pNRk0moxle8XqvwQ8QXOgWPhSwi0u+1+w8QCXUdTvL4t5lpfaXqlvYrZ6fp9gU3WYRo7qC8leZkvI7hYseWFD+7RdWVVqcYOm3GEYpcjjNW55VLWcnKKdmnZSaT7HlYidCFHmjOoqt3XcpSU1KnZpwhe6iop6J7qN0fpf/wAE5P8AgnP4r+P+oeA/j38SdUtbL4W6RrMmp6bpcFyy634j/sS/221mkUFkLaw0s6vb3cV4HmjuJUjd4YlNyJhx5hjYxlUwtKEk0+SUm9FtJ2u79bO9+vSxrg8PJxpYytVU5TXPRpqPLKmmml7Tvde+mv5l2P6wLO1hsLeG3ighVI4FiRlKtu2/KI94G8sQdzM+4gru3OTx4mkI2VtFp5+b82ehKUpNyk3KTd23uU5sDdE8mwCORjEsjMcZ5b5j8uSVLfMpbGAfXGUnJ3Jvrc567WJJ4xITM78yHaV9R8ifKQFIypw2CCSpGco1i7q70Kl5EGVmzIRtCrum5kHI3Hbs34G4dRvCjLZJJqPxR9V+YzhdahVVlDuyJHCjtmREG1QpO4DexO0r0GWB+ZlwDWlTdehrHZnwX+0DqFjdW1xFe5RBEBAZFt7gEhmUMFlQgRhN6xiQfxklVY4rjlJy+T/rc9rAxSimte/Xppt8z+f74y+EfDF5qWovGjOWv2dpvPle6Tzi5UrK0ENz5iGCJDAsksUKbiY2Ybn+gwNerFQjfRd/+HPDzLCYecpXilLT94rc2v4duh8E+JNBt9Kun+xXBaIrNIzEyvNvikkVd7vNj5XC+dIu0sSy+UyhS30dCrJxvLrbf57fqfGYihToz/dprm3u29rW3btuzz2UNeyS7XQxOyfKGEbxIi5lmLh1a7JYFVHLbVO7cEO3sjJq7Svf5/kebJKWjdnfbr9xXuBAqmzgSVpGcyuBOyqpG/O4bwEkSFVk27o0ydpILFTtGTk3dW07MiSjGKikr81336/gQmdEje0kVGESK86LGnHBOXEinJjXzd2FkkG8sr/NimopNtX1/V9Cb3i07LlV16rTv5me+XgZ1IDOkwM2fNTHXdEjxbsqmfm3lVbnJITFIzeqRk6goaDYjSxsoUSgkR+ZncBtXMxAZtq7/NwQF3qX3MNItp3S6GFRKUbX6rY/S3/glp+xr4F/aU+IfjDxf8UBqF74S+E0nhu4tdDtbpYLPxN4l1O6u7u1sdZnW3nnk0WwtdLmnu7K0lspbq4urFJpxa+dBdeDxBmuIwVOlRw0lCpiI1FVdm3Gk043ir2u2+VuSdr6Wdj3uGsow+Mq18TiYSlHCVaCormaU6koSnJT8o2TiouOq1urn9Ulxb+SsaxopCny0SNI/LiWPAjAATYqIpJQfu48gZwMV+fbu71f5vq/mfov4Lt26FNYoncpMISu0NnyyuNuXABy29sEjBZckllCnkn9f1/XUDZ00qzBCSPLO9sAIAWO1V28SAgAkDjoeTnaHH4kHQ6+zKqwKF8jbwR0Vdu4b2yrFiA3yoDt3ZfBrf8AzJls/R/kep+EXK6zpBSOI/8AE0sQ5TLM2bmIK/AO1VAB5IAxweuccZ/ueK/7Bq//AKakc72fo/yPuQ9vp/U1/N7/AEj/AOkoyXX1Kd9zZXn/AF63H/ol66MJ/veF/wCwij/6ciRV/h1P8E//AElnwvbf8HIX/BN2G1gSbUvjf9ot4liv4bX4R6lqJ0+aA+Rcx3c1hqlxbr9lmjkileOWRA6qqsTLB5v93viDL6VoVfrFJrT97RlBOWnMoNtqajdXcbrVO9mj8ljw1mU489JUK0FFSk6VaE5RUubl5oppxbcZJKST0emjGn/g5S/4Jmi5e0/t340tcRZEyRfCe8nWJxK8JieSHWHjEolRoym/IcqM/Om6p5/gYRcrYjljvzUZ0/u57X+Wwo8N5pOShGGHlJ6JLF0H9/vaGmv/AAcdf8E3WtJ75dX+NJtbUy/apj8KbyNLVYd2ZLp5NYVIEkZfLgLsGuZitvAsk7COuSXFmUwn7KUsTGbipLmwtWzvbRNb/wCWp0LhHO5Qc40sNJJ2ssZQvfzXN06lvTv+Diz/AIJzapMLa01H42tcmaaAW7fCXUFmMlu7xzEodV3JDHJFLEZ5AkPnRtEJPNKxtNfi/JsNFOtPEwVk7/VK3Lqrq2l3f8tSqXB+eVrclLC78sk8ZRumviW/R6X0N6f/AIOCP+CfdvO1rJd/GsXCzxQNCvwm1FmV5mSOJTjU8b3kdY1iBM+Tu8nyyHPKuPOH5K6qYxq3Mn9TrWatdNadf+DsbPgfiBNr2WE6/wDMbR6Prr8/1HXX/BwR/wAE+LKA3NzqPxjjhF0lizD4X3cu2+kZlWxfytWfy7z5S0lrIUuIEKPPFEksLSFLjrI60nGn9dnKMXJpYOrst+nS4v8AUjP1bmpYRLyxlH/Mvt/wX4/4J8qiSf298UDE9vPc+aPh+fKjjthGZ/Ol/toJA0Xmxh/OKKjMFZtzKDlLj/II6SeNTvazwVXR3tr/AF9xa4Fz9pNUsJZ7f7bQ9P5igf8Ag4I/4J8AWzrf/Gd4bqMyx3C/Cu9+zpGs720jSzNqipGEmjZFBObgDzLQXEWXGv8Ar1kXve9jLxtp9Tq63Sl+T/PsL/UbiDmt7LB/+FtDtf8Amt3+4vXX/Bff9gCyCNdah8YYRJKkCf8AFsrmYyTSiJo4ohbatOZpGjl80rEH2RxXBkKNbyquceP+H5bSxttf+YOr0un+I3wLxAlf2WE+eMo//Jf11KVr/wAHA/8AwT2vbiO1t9W+LrSyySxRbvhncBJHgg+0Sqkn9r7D5aHax3YE2YMmZWRdXx1kCh7Rzxij/wBgdW+9u3cmPA/EDdvZYP5Y2j/maf8Aw/x/YD2b11D4wyDZuVYfhffSyOfmHlrHHqbN5hKOqowUl0eMZlR0XL/iIHDvSpjL9vqdUv8A1E4gtf2WF/8ACyh/8l30NGz/AOC7v7BN9OIIdZ+Kas8bSxNL8N71I5Y1MYZ1c6lhVUyxK5lEZjaRVcKcgRLxC4ei7OeNvv8A7nVJlwPxAv8Al1g9v+g2hp+L+8tL/wAF0f2EGeCIat8U/MuC4iH/AAri8KMI3eN28xdSaMKHQANv2lXSTOwlla8QuHGr+0xml/8AmDqk/wCpHEH/AD6wf/hbR/zHN/wXN/YZRLiV7v4urFaeWbmR/hlfxJGk1wtrBMpl1FPtFvNK8Rju7UT2phmgufO+zTJMZ/4iJw5e3PjNf+oOr/kH+pHEH/PnCf8AhbQ/zMyX/gvJ+wTDObeXUvi0km7y9r/Da5VzMVUrCsL6qs7zP5kIjiSJnlM0XlhxLGzbR494fd3z4zT/AKg6v5h/qRxB1pYNf9ztH/M8d+JX/BZP9jbxPrVlqmk3HxUlsxpdtZtJL8O7yEpMt1czMGR9QDFVF7bxkoGPns0ABlRkH4D4lUanFPEVDNMq5fqn9j4PCXxbeEn7WhiMdKolGqve5XVSfK3y6X+JH2/DeTZhlmBqYXFQoqo8VUr2pVoVfdqQpQV3C6j/AA7q++umh5p/w97/AGRD5gEnxRYxNKjBPh/cP80S7mAKakyjI5VmKo4BZGZBur8//wBVs1/6gv8AwtpHv/VcR/IvxNk/8FXP2V1Xe6/E6OPykm8yTwK4j2SMVQFl1RgsjDY4hbbKY5Y3CYLbY/1bzH+bBf8AhZSD6riP5EOT/gq3+ypKHaGT4jTxxuyPND4MDwrsQSO5l/tYRmNUJJZWJypQKZCqMf6t5j/Ng/8AwspB9VxH8iKcv/BWj9lCGaWFx8UleK7axG/4f3MQmuV83KWpm1GMXSsIZTHLB5kUpjdIneRGQNcNZi3bmwe3/QZR/wA1/wAAPqtf+VElv/wVj/ZTuXdI0+KPySvAGbwHJtaSOBp2GV1R/LBCPGhm8ovMvlKCzRh2+GcySvzYP/wrpf5h9VxH8i/Esn/gq1+yoomJm+IqiGMSMZfBbW+4PJNFCqfaNTi3PcG3na3U7TMkMrqAI32z/q3mP82D/wDCykH1es9FG8luumnn66BD/wAFWv2VZnkRZPiSDG0ynf4IeMbrdFeZVL6mA5RXXATd5hJEW/a2KfDGZpc18Hy9/rlIPq9Rbqz/AFJW/wCCqf7LSStE3/CygUyJHPglljjO1nQSO+qKIzIqv5YcAvs4/wBbD5iXDWYt25sH/wCFdL/MXsKnYVf+CqX7LRgkuWb4kpHFsDiTwPKjgyRrJGpRtSBVnVhgNgg7g4Uo4W1wtmkubl+ptRtdvGUl8TSX4tETg6fKpby+Fd7b/ky5B/wVE/Zgn+5J8QyNofK+DHYhDKYQxRdSLgM4woxkjLYwDjZ8HZzFarB30dvrlJ76r8NTH2kVLld7+j7X7W29B0v/AAVC/Zgh2b5PiEd/ePwcZAo2CTcxTUmGNh3ZBPFT/qhnP8uD/wDCykXdPVPT5/5EI/4Kk/svkMw/4WSQrsjEeCJiBtxvYY1DouQWJxgEdyBR/qlmy0l9TT/7C6QEP/D1D9ln99iX4iMYWVHUeDDuBdQy4B1QFsg/wgg44JyMz/qpmt0r4PW2v1yl1fRdQW6RSt/+Cr/7KVy1ykb/ABM32jKs6nwLLldzKoKgamS4O9cbcls4QO3y1H+q2bXa/wBj0f8A0GUu3oVJW/Mut/wVQ/ZbWQRFviNvZSQD4NVc44C5fV1XczfIoJGXwpxmn/qtmvbB/wDhbS/yBRun5Ew/4KkfswtFJNH/AMLHdIldnYeDDgbIzIy86oMOqjLLn92MGTapDVUeEs3nflWDdv8AqMpdSRX/AOCo/wCzCkZkYfEjACthfBZZyHBI2xDVPMdhjayqpYN0BUZqf9Vc1/6gv/C2l/kH9f8ADlBv+Crf7KCNIkl54+R4TCJFbwigKm4l8iEMP7X3KZZ/3EYZRvm/dLl+KP8AVbNf+oP/AMLaX+RUla25cX/gqX+y8wZg3xG2oMux8FOqIu50Jy2p/NtZCpCgtnAAJNH+q2a/9Qf/AIWUv8iSuP8Agql+ymjxRtd/EBJbhGeGJ/Bjo0xSJZpFiDakokeOM7pAD8ihnZggZqmXDGaxS5pYSy0s8fGSXW0Iyk1TjZaxiknLXTYlKzvaKbvzWik5O+jb8lpb5jpP+Cqf7LEeN8nxIBJZVx4IcqWUlSN/9phVIIbOThVVnJ2gkNcL5q1dfU7PVf7bS2exRBc/8FW/2UrOKSe7n+IdtDEAZpZ/BypFCCFYmWQ6tsjAR0di5G1G3Nja+x/6rZovieDS6f7ZRd323X9dCkr/ANen+Y5v+Cq/7K6qrb/iQVYMwdPBEkqlVUuWUw6nIWXZhsqGAzhipDYUuGMzirt4O3R/XKP5X/Upwf2dWY8X/BXT9kie4vLaF/ifJJYgmYJ4Dd3ZxbyXPkwwLqpupp3SMpHFHA0jyvFGEzItTHhnM53s8FdP/oMpa/16AqVRu1vwZXX/AILAfsctGko1Tx+quwVRN4Qit5SC80QkFvcaxFc+V5tvPE0vk7I3ifzCibXav9V80Su/qaSv/wAxlK/3f13L+rV3qo3XTcsp/wAFdP2RXupLP7V8SFljW2YFvBJ8mUXSgxeVcJqzwsQxaOUF1MDxyGYJEhkpLhjNOWEm8GozcuV/XKWvK5J/jFgsNWfMuX3o208nb9O1ykP+Cwn7Ho09NSkufidDbvP9mKzeApY5opdquBPEdULRo6upjm5hkDDZI2aX+rOZc3Kng2/+wykv8w+q4j+RETf8Fiv2OUXTXe5+KXlarcraW08fw7vLiBLhk8zy7mW2v50tsR7nLykRkRyhGZoZVS48LZpJyV8EuVc0m8ZStGOrbfyT/pB9VxH8i/E1bX/grd+yjeSpFbW/xak8yR4UYfDudS0qRxS+WkJ1T7TKxVplBhgkAks7qN9jfZ/tES4azCN37bL2krv/AGynfrtpvp5D+q4j+T8/8i/d/wDBV79lSxs5r65PxNSC3kijm2eBJp5UaSV4pP3cGpSMyWjoBdSR744vNgCu7TRhs4cO5hUbUZYNtJyf+10lotWw+q4j+QYn/BWP9k2QjbdfEUKZjblpfBElv5cxIWOOVbnUoZImnPmfZt6AXPlSfZzKdoYlw7mSe+D2v/vlIFhcQ/sJfMoH/grp+yIJpbc3nxDE8SxSNGfB0Y3RyyxQrKkh1gQvCrzL5lwJfIjjDTPIsKtIL/1bzGyfNg9V/wBBlH/Mv6lX7L7y9H/wVi/ZRmW2e2l+JF0l4Lc2z2vgaaZJBcozp+8XUhGoUBVdpGRN8sKo0hlj3RLh/HxteWE17Yyj0t/mH1Kv2X3lab/grX+yhAkEjJ8UWiuPMEM0XgNpIZGR4Y9kcqasySs7zxxoYmdTIWQsGilCEeH8fO/LLCaW3xdJb3720D6liP5V/wCBI9L+Ff7dHwM/aV17U/Avw5Xxm2uaFpC+LL1PEXht9AtX0qGex0+T7LPPeTG7n87XbHCRRmGSJ3lS4ZVXf9pwVleJwGKxlbEuj7OphORexrQrNSdSFuZR2vfRvTR9jCvhqlPl9pZXvazve1v+Aep6lcqQ+15IfmHzImcbhhGAbIBZQ5wAWDAknLKa/SGtX6nOo26nF3lxPFveMLKjPhDsf/loCIxlEPfcQrBSSeozWqXIlJa3Vrbb6msVf7jl9SuEdT50QAIc7yCATEdxVk3EqxfHoQNvJDYMyndWt1Noq+l7WX5HIy3EcgRCrQ7nHlhVL9Wyy5BA7bQuT1JBDAqc2zSMbO9+hYFy25GjYfKhVopFZXCAgBgWYZB4ZMKwbOQTk0FNXVj8zP8AgrD4/ttF/Zmt/C8lyQnjbxvoOnXMccVw32y10ky+IZLIyKTHA7vYRSpLNmNJIEBWTfXoZbCUsVCUf+XcZTl5KUZU4td/faODHyp0sFX55NKo40o2Sd3zQlJNdE4373P5nLHSbm+1+x0OOaVk1i9tbbTAGju3kW7kiW0gjEVwBLu3RI+zLmQswtWZTHX1DmlF1ORc0YuW7V3GL1/7eav/AJny0YudWFKTtCpKMYq17xsk/Sy/A/vM/Z4+Fvh74E/BP4dfC7Q0kFh4P8OWenvKUjhub7UHZrjVb64RPLhWa91Ge5vJ5FIO6XkDhR8XUqSnVnUlvKbl970XyWh9G4qDUVtBKK9IxUV+CPco3ikUyCU5xvEe6JwduSVXDEjJ+UfKcgsAdqnA1zJz28vTzAx72fy8uzFfNyhCtlVV2QFMIysoxkqzKFUALlQSlZlRjez8znoG/wBLO9yoEgDESMUERJAONpCqc5DZboBg7gKZo1o13Rpajd7LfKiMIwIRXwHV0JLcgBcuSQysQFHOMnNC0afZhGNtPM8A8beJksoJ8yxI3kqMiTcpAd3GAvADFQQSB8q4ORxRVqO606PqddGmpyUb21Wtj8s/jT4wtNQluZJ5EeBnuoV/1jSlkEkrYikcErAiu7NvKQhTJlHCrXKe9TiqcFyrda9NUfmF8Q9I1G9Gr6nb6f8A2homnsPPuYpnvZ0uvIfz3nkjiC2qu0Yh/wBIaMiQ+VFGFbfXu0Jxi4Rb/eO9o9Norff8DxMZTvGpU5VKmrLmene+n9dD458UabDcvLdBktHiWeMgs481APNCL5rBFVre2LeY06yqWgtpEM0kKr7dGUl7jd/PY+WrwhNOdkrdN73PA9WtrGN2vEtg8LRSeVkLm1VZXHnMrcSRuhD+UpITAB8xgxHp0+dLl53p/X6HhVowb9oopqWils01vpY5HUbOSDF++xizI774pA5GUaAhVX928rOvlo5CDH74iLcK7ITb0fRXv32OSrSlFKo/tWX4f8A5y4uivnJdqu2VXJEKxkDeHZRiKd9m1gqv93cxZSBgg7cuiZyTqKK10V7X+/8AyHSXIjRJHCYa2ZB/yz2lo8/u2cbX8wZjUkZXaXLHliktQ57Qi0rppJeltzmbxpZSpjlLTtgyxynPl71D7VKBRkBdxkAwmWy2SFranv8AJnJUkuX3Ze9daeXU/oF/4IXWEX2L9oLUm1m9ln+0eCLSXSZNw0pVkHiGVtSXIPmXkjwy2ytG4CW+8TK2YSvxnFjTr4SPKk1h60nPq069FctraWet738j7zg6D+p42o5tqWJoLktomqNX3r+ez0sfvZdugkKoygkoPmy+CCcqQSGAwCMbNpAJBPWvkD6//hiv5aQJLFEwMszFCRu2An+BGGeSCNoUALjCnOMgi9Y4QnIJX5U4V3AYIMnIZg2Rn5iCT1b5uS4/EvUP6/rQ7Kzmt98fJLGIbMELtOCFZwcc7VwwcZPBwpCldyXqn53OtsNb0/wvDN4n1GWX+z9ARta1D7NF5ssenaUDfXkkcJkDSSfZ7WQqm8LK6hcgMGrPExdTDYinH4qlGrCPrKnJL8WZOLvyx1b2823ZL7zh7z/grz+x1ZO0c2qfELfGLjzETwTK7RfZC4uvOA1E+QkBQo89x5Vv5rRwCUzyxRv+FR4dzGSUmsPBNRaVTEQpya5Vqoys2t1fumt1Y3hl2JmlyxT5rder6fkddYf8FM/2YvEVvNDpl541d5rZgGfw7aqkfnSXNkDKy6vIsZjvLee1lDkGOaFww2jcZo5Ri6OLwylLDt/WaFlCqql17SPWF0nfp6dyquT4z2FaUopKNKo3a+iUG29j+HKTwuo1DWIDBFJf3mp3ttJHukMs1hazRXn2aKKFJ5Lu61KT7JEr31tdrhrc20MVtFb3UP8AROLxt6tWd2qSbkn2bnOm1a3/AE7T6b26XeGDwkVQpJwoqvJRjK1qXPTpUaNpyspc9SPO+aVlzJra2tKx+H+m3t1NJHPFG1tGZI306PUp7FdVhaN5bGSxmWWKO3gj3PcBmVYY2aX7RJdLfQz8tfMK2Hpwi6XMpOUWq7pwrRhKEpRrqc5L4XB+4r36yjZX3p5XTrynU9suelGM3Oi/3MuWUVOlyXV7qSfNzaW+Ht3sfg2Oz16bSNPiS4u1V7aKe2t7i5uoprgmFo5PtdxA80jw2tvDIz3dvCHTTnuFu9NuY5LHx/rcqmEWMlJxjpPkhKyqQvy3Vk1zczT0TueosNGOInhYRjLeDlOPM1K3Olvtyrbt5nYeFtA0rRr6QKXt40ubjT1lWKKW1Ntfx2Fx5unTSF0S0mkgnuLkXN9HHcSSvNBJCNPvlueDFzqV6SUXJ06t8RZ1HJwjGX7vng4rlcIT5HK+jbVtdN8PQhTqzVSPLy8tNP2ShaUrSkrqTunJN2srrXS2vsGgeFbHSvD1/q067njgtL2aa70mC5LWyXUdvdu+lWsTRbvtF5Kl5EyWtlJcKlnfSJELmSLxKteU8RChBWdTnjDll8U4051LxlbTmjCSTtopX8n6v1Wmoyk4px5fdfrZp9baXe/zPN9b0PRfFuv6o11fKkdxbW1xN9kitba0tpYtSisv7Hs7dfDqWN3eRsDmfZIsiTygyXv2PVLx/YpVKmEpUp0MNWTpVXzRb5nKMqUZqo5WXPCXPZyavs3vZeZ9VhW9yrK/OpWlFXUeWtOkoX5lyztG/k7rpr6hbeAdMvLVNLRNQhj07w5N9nkvJLJbTT4JcaaPNJawuNRW7FvIsdsi25uLgyLJdvHGvl+PLHTi5TnyS9pXVNqD5XLmg6vs1Ts+Xltb4nfV2Wx6KwdOHuJNcsIu0nzys7LWWl38iSLwh4ci8Ly2mmRLDqcOq2V3p1+L+7uTBpKQJp0scK2ktveNFa6rLe2dtlZzFdQTkJcMRd3EPFVvbr2lOahODioz92UZxvNXVn/y65UtdY2l1sj6rB7K7+7+tLmhceBtNuLK0djJI0Sl4xeRSJie+tp0W0vo9PeG6vJQ1w7LcSRCS2tHnnleKKS9nu4WOqc0+RumlFJx5+W8YzjLm5+XS80o25XfvrofUkpOU4tr7KiruN1yvS6ve/lZd7a81pPwp0nQknvzaw31pNc7JrtbuS4R4Z7ZvtRRQLeHzb+eVYFS9b7SUsLeGHypoREOirms8SqcIJtxtzR+G6X37pXv1vfrYzjlsYOUpJXf2lrZaW7a9Gntt0PQtB+Hf9pweXNp6HTIobWOK6s7F54xD9qN4k0y3q+bvjtbtru2tm33c0ttLMLWKCVQnHXxqTc+e05P4eW9n/ivrr5I0jg1bRcy+78Fc9J/4Vhpl55WmW1hHJdwXau013qby2t7cHT7Bb2KC4hsRdW8j2d4JjGb5ZnupriB72CFrG7bmWYyg+eVR8qVpPlTcVrytK6Tbd7K62euuilhOnJuu518Pw7sJotCMFnpENla6pqZETQ2lz9g+Q6lb3ZkFvqCQuAssElyW8uTyDNM0dzdJiI4+pF1m3NScINxcfelFylaCSv8S6+drOxm8Fpbl+Zn2/w4MBktrGGaPSoZHja3uIopIr+xu2jgEWj3M8tg1vp2ns1iukh3lU6eE0zybJNKl0+x0WNTs5pczScP+nbbs7q2raVmrrTZ66SsFZO6vu9rf57f0jX0P4TadqVxF9mS5nvLtobxmlWI2zIbWeaNmto7m6a0gjaFBcPHYRW32d1WSa7HnNbTPMOSmqkpUuVuSfs942dveXRve3YX1a03H2c0lb3pJJO6v7u97d9NehYm+Gdmlp4gsGuppTezQXCxpFHBHBpy/wBpaVbPal5LaTZcNJcLbvCksDy3s8NlM8qERix8vcblzRjfle3NtfSz7Lq/Xu5YFvZW+V9/mv1OWHwumsZvD1hJB9mtdVv5GtrbF0khjmEktvHBcQLFPZTwLBI8drbhbXcY7hJ5GhkE/Q8Ypxq8s7eyjeVS3wSV7x5evrfpsN4RL4la+2m521l8IMy3FrqOoJHFBaXGoWS2d5cC9e6ExuZre4slFq97p1neNftLZ/aN9pGJcwvHcSqnO8wkleMlG8oxtprzXV/lbRdbk/Vv7n9fcOb4c2el2El1NHYBY7BXv4FeWIJDpkNvPZWR+2TPYzNE0ixzac4tBJA6RSXc5SCO5SxM3JRurt2j5vUl4XmXwW+//Jf10M3/AIV1a6ro11dLBod7YtFNeXuopewlAzX15ZahY2eowCIwW1lBZzWuoGS7totLQNLHM5SWO3v6zOnUlTlGaqJxhyOOrlKPOmtfhcYtqXoraijhoJObd4puEpJXjGW1rt/FdWtbvrprwdj8NvFWmeJXjtAbi11CwvLx1hktRdy+ddG2to44XuLqJLdng86WWxts2kNlJdvYwrNb3E3Z9boSoN1JOMoOzutYpJr2lrqzvZcvTm+LRXUsHJS2irq/vOyTfTRO71302vax9AS+E9OGlahqGoWGk2FhYRxi0nvYoJzLe209hdQaRLaNG11cXMt5d6lFolrCS8t0bFoMLPHJNxKtUlKEItzlK17R2T3b12Ta1MpYRvTkTs91qnurrbTz7Hk7nwzf6q88miXtvYRTRwXgMMAllubS2jMxlWaa1ubbz4oYfs8VvLMsW60d5/tcTI3pyoV6ainUptuN4patq39f0w+qx5VF6W6ct1+Z6SPA+l3T2SXSO9rPqy3luLiY3NuLo/aNTu9LSKVkdWjinvU+yQTX32QQwwxpLZ/JFzLE1Yu1k+V2ndaRv3Wl9+61MZYeCbSs+i91K7/rQ2Z/h5oOgadBc3kV+lrqmoSx2jYvL+dINNaI29vcXAGrMsEr317c26ASQW8LweYI71Mt1vMKVOlGnOomqlSVmo8qvThTlpG8us2r3+zfq7ceIwspzUPZ2lCPNa+/Np2091819e3mTw6VoE7uYbbVYpI2FvIy2VzGVinuZ4WbzLm1VyifZoHmWF1Gwwy+YzK8baTzKk4RtVnOUvswVpWi+ju9ku2y+ZyxwE4yUeRJK+rlZa66+631IbLw74M0a3vEttM8QBLm9n1O4LxzTPdahfyAzSrcXd1cYeZoVMY3yRR7RCiZLA5/2pRUWlOu/JwTd+1+b9PIp4Cbd/3aX+Nv/wBsRTv5/Ccdw1vNp+szNBZu8bwWEeyKJpIWWF5EuSWkePa6/JuYRSwx73DATHM6dub97pr8G9tf5vz0BZfU6RUvSV1+SKieCNE0gtf3mg39p/wkNrDfWt0ySXd3cwx2626i8a8viLWXc06W+nliBayRO4ilkWJqWYRpPnqKqozXMvcWq1trfrtd7AsKpqVklJNw1e0rKz221TuYF7o2gabrzXsWj6oIdSiW2uJZLWwUfbY41dIy6ThmMnnLGud67pZpHZTszyyzWnCvGpFT9nNODvpJSXNLSOvNo7LWOv3m8cHKUFCXJzc3xJtq2m90rdW99D0fTPgnpv2bT/El3aw29vqFvbMJ9Su5zIqXYjkit5Yo7WaMzI0LhEsi6zSqyKzKF8z1qSioLF15whRnrCVSt7JJdpRVOV5P12Zxyptzlh6fPzJ3fLDmi3bdS5lo9r2O0/4QHRde0C5sLyLSrewvrR9NWaL+0Nsn2nzUlMSxxWnmozSiN4omS4Z4pvIlUswRVcdRdOpGdbDQo1IuMJqpUqcq6tKFB+W8o+VyFhakJRtGrKp1h7Pltb+9zv8AIyx8MksbWwhgHhs+HLWG3s7W/u7S8u5xc28LCKNYYJLdpZGkVIjFi3+zJFv865IU1q8ZRp0KcnVpOjLkpQqx+sPmkr2Tj9XVr/4mL6vUdRrlrKpP7EVa1u75tb9NNPPpz0/wZ0myhvfGdtZwXzTmB7iawtLmGe+gtpba3VIWv7qQ2tvFLezyRlpkihVJZFM6IprkqzhGlPFUHF0NLcrv63dvPz07WNYUffhh6i/ea2X3X/r/ADOZn0nSo12/8I/qaiW4wd/9notuIU2qkwF1coq7YhKrRygBzGVVCXZeCOZRm0lGq5Pb3F/n+h1f2fHvF/4ZXfz2sJp3w2TXNVl1TT/DMsy6XHJ9rupFszeXrfZzAllpbBLjN0sDxXEscQgjO1PMLeYsLixNSpJzgpcsObmUlyv3Vqo/FzSurJWV1d36NLD292Wql7sbbJ73b6Kyevp5nOSR6ZNcbY/D5jRplhCvNAUXz22nMkn70BQsrSFdqsDHGGzG1Zf2vDS6afWLesX1T00a2H/Z6Wmje2mq+Turrs+pg32lTG+mvNR8GmXQpri3g0x5IYpInmaIu8j3ElrcW80T7UgiC7cF0SOQFlljUcxVRyvGXLZyTeieqSs+u/Yr6nHaLs1vp0279zWv9LvRpEt5b+FGg8wlLe4uL3EaLdJm0eBzZmNnIYNE0kTo2xZnjKH5ZeaJuOkoKKsr6p+j87dv8io4OMnazct35vS+n/BOH8JeFBqXibWrj+xNRs/I0lr3bpV4JtRkutPWRNkEwFlaW5vIJbuxme5liVEuA8M3mBIKzjjlKo1CcU6sldS0T8767b7a7HRTwfI7qPwxk+q0SfyOt1/wcP8AhIURILqy07R7rR5NQRbzUInijs3s7l0vn1OJ4LWCS9uPs8011Ct3LBJq0t3bxW2oefe9EcbNU5K8eacp048keZtKL5mp3jfRO6Udk02d8cDzKMn7qaTel9+m69OhV1bwld/aLUWmnpc3uoalNcXMUdzA9iyz2TagmkywW0OnXt0mjaMbmOa9eeGxmmhmYWkqzQWVryLGRad6rhCLpqMX7jiuaMJS5td6jeltea10afUklpZ/3n7q+fxW7dbv1Ofj+F/2mzmuP+EUfT72W/a9tBb6Ojw21suoSIhe5F/9odLWC8XTfEJsINLlk1KF0sXaE2rWu08w5ZuKqtwS5eWb993XL2ejlrHX4Wh/U7fZi/OLuvk7K/boR6j8PNG1G9nkvftVv/aCW0VnFa/aoZbmW+ktLC8vGFzDf6os9zdStaS28B/tURLPFexyRSRXVvjHHTpwcYzTcItzWyjbV3ert300KWB0vy/LQ0fCXwt05tStLyCKTQoNKluLSC8urZIIru+trw+HriaHTrWOP7Xb3VloUoa4kayEn26z07RrLSfLlt2VfMH7Pk51NtQk3GTVo1KUJ78u8XJrZXtfS+kfUr393y6f5Hc674YS30i3mns3mc6SEVY47iC3eP7SE1CIyeXPBZJFFC8Nzf3InXbe2NzKUW23vz0cWpPklOfJ8V/impd76NxWj5NLtbrmEsu05kldPV21cVrbf11/Dv5Fq2hT2lzNMjWNxHaaJawyXizQRW2oSaQ+pSafJJoCWsxsoLu4u7lLjTru+0/+zJZI53vri4cfZ+yOITUJS5oylVq1IRlGzvUk3yf9uxtLm63tyrc0WBunol/V/wAS9c+DtHu7Kwube3099RfTHWSwhv8Aw3YlIjbyxyWyTz2G2KQaE0+oRPDPZrBd+WQz6dJJcVLxVRT5HO0Xe6S+K2z309NRLA3v7v8ATNZPhlpsmpW9qkSQxT3tlrCSyabBEZrW8tolu7XVJLea/NtrsF6t5FILk213Bb2slpaWkNoJ7qTN4/SUm3/DVPfyev8AwDRYHlv7qLDfCpFTSSvlT6dJq2lrJZuthdo1ne38lrNDfJdW04lSKwu5ori1hjnu1nnmVJtrQLDz/X/ekm3aMW0+8l8MPK+ut9OzB4G9vdSt/wAA/Qz/AIJx/Ds+FviR4k8RPbfZhdfDbWLW5mttUXU7a+kn8YeGtTt7gxwoUiuYlM9gkkT+UbS1t9LklvG0Tz6+n4Wx0a2KxkI+97OhGfNfvNwtaztrLfytbXTwc+oRjQo8un7x30/w26n636heF2/dbjAyfdkXa5xglCuzO7GTu5Zc7lVMgV97GPM2r7f13PnTnrqVOXlYK2/eERt3nBAxDFd4GQVyQf4cEhscuL5JPruu3X59jSMeXXyOW1K9WcPF5KDb0bd84dz82WUlnwx3+X0U5bI6lN3bfdtlnLtK4dY8mKIT5ZtwARmbcTtKNtUOMMMhnBcbT0rM3Wy9F+RA141xOiZC7ikUMpQZKhVBYqGVBjjHX5hyrEkEGfNv7XfwP0j48fALx34P1B4or+y0a98Q6BdTG3SC38RaNa3Fzp8pee0vngtZnV7PULi3txcixubu2hJFw7HfDVvq9ejVvbknG7/ut8sv/JWzGrh1iadWg9fbpRSttK6cX52kk7aH8pv7MFlHqH7TXwJ0fUzaJYf8LX8BWN4s0sjQPGviTTY/svmpsKlmJg8sSmN2XB/dFyPssY1LBVqq1UqfNbupW1v877f5nxGXOpLMcFTlLWFeMWrdU9vlt52uf3c6rrHh3w9osup65dQW9rBF53nXLiKCBPLO35WZI1TYHZW69Hw2NzfDpppNvlWmu/kvW+yPrYRnUaUIN3dlbVvl30+Tb7HxHq37Zv7Puia0LXT/AI5+Dra5kuxZ/YtR8Qae0Edy8rRmGW4e4WJGjkCxsJJkVewAwRapVpaxoVmunuO79FfXy1VzeSpX5alShFu0da9NSvtb2banf0TueyWnx00PV2s7OC7t7t9QVJbe806ZLuxnDoNklvcxSSRzKybeQdqltq7uCc1O00nGzUkmm7NNPZq2jNvqcox51dRS51dW5kle8ddn0dt76Hq9nqCm3hlDOG2qZBKo2bSA5Kl/n+UH7zFhtx8uQ+dJy5ne1tLd+/oc8lfW9rI+fvjh+054C+FOi3Fxr2reZcW+4CyinWWZmUS7UIQO0aMvmDeyBcFFOC0dJJyfLD3pt6R20eid/XyOinhpKHtKnuUvidRq8eW12t171teXt1PxT+PX/BSG01221ix8M2Wq2iG1jFlNb3FnDILh5Jx9muTNHqBSIIXklmSBWZ5kFtLsBkl76eU16zi5ShT30lrdXXpf9DKpnGBwseWnGVWdrQktE5JaRejaurNu+3Q+BF/aX8XfEO50vwveyaX4X0VdQmv9ZePULt7rWJDLDceRq2oPJLe3tpHOkU6aZHcWmnvJiT7KGhikX0Hl9LDxdb3qk425eSna3e/vPd2fyZwf21WxtSnSm6eGpqXPOSl70rWUUnaNut35nrVv8JNR+Jcmp6/p/jS0vI5rRgljpry2jQIAqWlrZQ2jubSzt2d0isLNxCredN8rtKg45YuGH/dTwyTXWqk5P/t5xXN92l/M9D+zpYqcq0cYvZ1IuLjC8Y+9azSu7W19b7nxd4v0HxP4J1+50zVLh9Ugt45nF1JLJIoQJNFax3MavPJLIrhrXaVdhHEyvKivIX9ynUpV6cZr93vdfF2trp+R8vi8PicNVdOq+dR+3bktf+7eV76fa0PH7yB5pJbpY/KmuHnBCSHZDJL5TOF8v5o1DIjRxOBEAV34Bk296PMqrXmvvpYabCa4I+0R3AjCC4lKiNZZECLhQzK1wf3ojaRRiMFQxAAUCoyino+Z9trEOg5pc603XXX/AIZs43VtLYIoa3aSOJjM6BtqxQuwOEJ5lMYCMY1P+sCg7kDKemlJp3T5W42XW7dtN19/4HBXw7hJ3Scbt3tsumlzh7wKiTGEzSLHFLFA08+1l2kvKX+ViBLtKqpXyygJVF3MX7YpySvo7XfXXS/4nHNqMZNapJ26adO9vxOQ1C4u98G1zsYrJiHaCSEKkmRBzLtLDeBwy5Zs5xrFRs7Jpx0vffu7W0vv1OCTklFN3TipWstL7K/Wx/Tr/wAESvh74Z0z4EeO/iHZnU/+Es8T+NZ9C1triQLpx0zw9aW8+lWum227ypHSTVbu5urp08/zZlgOIIVDfn/FNapPHxpPlVKlRpJLk95yqqpPm5r6W5OW1ndPdWsfpfCVGnTyl1YKXtMTXqqo5SurUZQUVFW91NtP5dbn7FXqCO4y8yopc5i+Zt5YqI+DvIZUCcAAZ3MCeg+ZPphg8yArtjQK2CyK5Zi+GCyfPKCANqEBCpBzjAVgwI0tOaaacDyxGVk24y7eb3YsQWG7gKG5bOQRwMuPxIDrrSBvO8wmNA52gM7ADDkfLtxkr23ODkZUhiQNxGn4kjkn8H+KoUkO6XwzrimQR7iGn0q9VeNyHcrH5YkZSDjMg6rnWdqFZvZUqjf/AIAyUr1aate8oK3f3tj+aHVvBt9ZX0sPkLp1zaWV20uoQfYrlZrkrOlwdNsbiRjLNHpE0WkRlGSSxuXk1NXv28wRfmNHGwdODnJzbcOSlflajywSan72t07e5pvc+8WFbvFRtyppNa/DeCbVl2vq9NtTtvDeoudY0RXtY9Uhsb+zjt2sIFjlh83UlmjuYbC4ad2S/ju7TdCL29WOIrc3s8WXvKzwtKmsbhpKUoXxVKXvvmjeVaLtz6WeyS5dd9L2DE05wweLaXPKOFq+5F+804STlbXRddz4XudE099Wkvwbi2h07UpjYapbSi8tp5NRcXxt70Wtxay2ohia6t3vHkmT7G8zvNbzGO3f9HxmJrQqYiDj7R1ZyUqNSHLUj7Oc4e7G8ubms77W0tfRnh4TC4erHDVXKUY0qFDlnGr7ShLnpU78/uw25Vb1fqNtdONvFGLvU3uoEa48uX7YYNQaYNYrcXEsJa9i/tG51F7tnSCW0k8qyvpIrfcRb3GE6qqOc5U/ZSlWhTvKPtKTp1IzfIqnuWa5HeXLrzbKx0QoypxhTjWq1oxpuUk5WqSqQ1U18Tlfbl0ta/M76dwPAd6Nalu5pbpbQ6ZpcEtrFHDDqVzJ/a8OnyWv+jG5kF+kN7IW1eK8Hk/YnkmkvI3muJvLlmNB0FQjGE6ir16vO/fVKk0mlRmrKEITir0/e5m+bmjaz645fN1/rM51IU3QoU5wX7tznHb28W5e0k1JtVPdtGPLytO66WPQNJvbxre5k09V0t7HTre10+KNrqedJ7Cd7awgiso4DamK4s7RYY3tYINUvGTUbSxure4kk5ZV8UqMKkJ87rwnJym/3KjOE058tv4rk07c2ic9eq6Hh8PUq1KTSapPlafxWWyUvsxi0rRs9kk9LnTx6O5tbHSp7yLzdEj1K3tbe/1B4Lo6dNfx6lpjQWl0JdTtkkuruytNt2kUz3E1vc2U0sFjY3lcM8RCTnX5fZfWHGbnGneMqzw3sasebmS5U+apzeSjb7R1U8PKEYw/iyjJT5HUvKMPaRqQ5dPdi0lFRd7XSu7a9hovw6e0XSr2/wBOt1j0zUo7V72QyxWsty81teXdxNBrVjpkdhbWW7zprm4aW2mE1jO/2jTJFvG5sRmL/e+zr2lWqzmo8vLB0owjThJT5n7SVWKU4u0dG9HuaU8K2+Tk5IQjByle95tbW083vuesx+Dob+yjt7aC1v3sdFsdTitmv5tTXVNOu7S9SS2h2xQZiLReTK/7yK3k1DUlhN0NIddR8WOKcXDWpTc+dTXLy2cU5fHfr0937rnT9Wtqk0r6Stpb+vMku/Acqagulaimj20bO2l6Xb31neWt1ZJb2kRNsLe5UvZXkEdvBczmS8im1LTb+PVoobkxT3UTWKlZ1qbrNxcXUfxxaulfZbR19VYpU4p8rXM+r289vTTfoS6noYtILe5Fjaumm6dY3OrHSoZ2W4WFGktYrhoreMhraRLoQ3kgEsTCC3he1it57iOKeIladm4ublKkqi1ipScm6d3rzLmclpa7E6EL3Wl7c3W9tu21l326aW9C0PwtZ6zYXvmItpbaalxO0F1dbtPa1jOqoJNNj1C+j8wGysb28ieOS8srmGxgWIzeVJJdcMsVVpza5rubtfa1uy1vpp0H7GFuW3z+d/6/4e7fiH4Vv9K8Fa5c6La2ulxaLp803iW7ubGa3jltXVDGdVvIre7Zhdy3VrawXTlUuDepqAjuFvYY5erB141cTTpV06rlrDr7Nr7UI21l13V2rGNWmoQfJo0m3/eXby066+nQu+FfDkmsQtca/wCINNsrjSLy8sLy0aLLXOr2mm32oNJpT6TdQeeklpDJdLdwvfQWcu8PqN5e6fdm4vFV4UpKGGpOVKX7yE4yuvY8zi+a0fdkpRqNq7srPqZQpNpNu2ztbp63/Q78+EL++0hrqSOMy21pqWlrYv5tpZ3Mseh389xL5y+TPOJ9OS4jD7pHMQtJJo2lW2dOWliIqpG6s5VIu197Ncnb4ZXe2t7GkqUL81kmldddV8zrB4TvbKK/0ux1Nby5l0fRvsr79Ts0SGXT5WiYT3MqSFJV+zR3ItpWntYpLdZYbxJLi0tohV5pQc48yjUk2k/iTlqvXR69b9DPkjJq6u9v6+8ztA8FG61F9Lh0i6b7GIry9vFK20MlpezXOpS6rJGjMdQht7xLiO5No011Fc+XcxiV54Sdqtd8qq+0T521GPLZwjF2Slq7NfeyXCF2rLR/ebd34Z026sfEM114at389tJubVHgntJ7aC5s9G0+wN6qanDaxPf310ZIlv4ra2j01tKuw09lcLcoKUozppTqKXJzSlz6S5kmlbl0tZ9Xe/SxLpc1vet8v+CUbvwvf2WsaXp2lW9uVhkuEK2C215aCGHTTs3XLO62KLJMZbm4e3sB5l1Ytc+bB9gjlcanNTqc650uXRP39ea/LGz5tlfVW03uRKlFWtpe97Lf8SbR9DkuNSuJrfSdRjuLRoLKwVmtY2lu7pLN7yHz3upYZrG6VlW21oxW7XC3sUymK6vbnTDdVqNKbup805Sc9F7krKD5df5ZK1/skqnJRTn7sne8d7bddL/cv8ukufhzHqthPp17DfK4169muUsS/m3+h3GpXr6ZEbY2cur6XqLWtxZ3N8kVjdSLsaxto72JTeTUsSqco1aKjOFkoxnupKzvKG7WndEQhUSftfZKWtvZe80ujVS617+7v1NuTwLpPh+0TR7K8NlPb6bav51qZo7yXS7CeRo45bjVLKxkk+w3NzcXV7Z2oidJ73U/KC3t5NbzQ69SvzSnyNOcnycl4pvsrq27S1emmpSpRvzXbnquZ6vletn57Xfltqblh4Q0+/DT2FveanDbWd9PeRPZWNpeusF49v56RXDGK4RLmTMdq0C3V0XS4WJWRLN4k1FXdkm+m3olrYJQcVd7bJ/kRnwLDrc7DXjFp0YtYbZLGfU4L03FpaS3N1eKZJUL2s11BfQ3cKTixsla11DUridvsUlxpGtKq6dpQ3upRlfbzt6N9USczpfwksLrW57mydv7R06fULOy1Hw7p1sbqzjkSxvNOtmu002ax1JNEmu4oLq5uXhuby9juUs0uY4pnh9GOLapOMrxhO0lTlLmjzPea91NN7rt3ZEoJ3aWvc9SPgsXtxFaroujG3ma4ktHtxBaLaRaBbXklzHc2upww3slyqX00N7F5YklOp2LwWbv+9TFSko80Jvld7p+85a2XvXWz20eisc7pxVRy15u/wArGnqvwjTxQumRWqDSbTSpEvQNVsbi3ilttQvXsc2hQKZLiBLO5SWMFBbSm2iHnxFfN0jQliqf8SnD2c5N88rOXtPZQtFN68vIm3fq9ra8WIq+xrKTi5qUGrQ1a5U5Xkul7WS10s+x88QWGvaHrOvaMkMcmnG41O2uvOtGRJo8TafFMn7qN/IkltzLFNcnzmWVkKQuJJ5uaNaVCTgrS5HON09HrJX289Vr2v1KVKFdKfvRdSMX7y1Wie3y3v5lG8h8RWXh7U9JWDTbiPUVu1C2i6lIZ5tQs2tYC/mTy+asP7m4ib5PJuEZhIu9WXKnjZpckleDk+Zc1tG9dbdCnhKTfNtJLR76pb9D0PR/2YvD0KeF/Ed/4l0aVXGh6trunyWTGO6tvJuL2/sDL5TpbTtKsFvKZJYJ1Teo8x5DbP8ASPDUHCjKVWilyxqSTmrct9Y36yVn7vptc836xNucI0puSk4Rad4uVlZt2Vt1fexua3pmh+Jj4n0XWtT099MHijStS8IyWeo2VneDSBpHk3QV7WO7Yo9y8zFru3xuLKzxwmzmizni6U6Vf28qNTkrr2HvWkoOm6UlFxs9FJyjazvorN3FGjKEqM4L3uSSqS3s4uU4q395u2+m+uxQHwO8L6nf27Tamkeh20cmqRIXu1Fy2lwtLHbyvJb7jZXUsc088kl4r+XLFarB5UEU9356o4apUU3XpQhCnOpGNRV5uVRqSS/5eaO0UveWt/cW73lUraRUXJykouN7aPRvZ33enkdD8X7qx1LwVZ3vhMS3d5d3VgskujwiZLaSCC6Wd2j+z3JktY3jj3zAoTIyfKBur08zx9PGZdS+rzUuapQjaMK8op4a97fuIpczdrX93Rtu5z4HBunipSquEU3J3lLl3fnfbueXrYeJbf4M6NpFmb+XxLd6jqcWqX80kFtqthaLqV/qEGsR2txGXf7C/wBh22ltEst3arNbeZDcO7r5UcXyZdTgqf791pKtCpFpwhf3aifVaO8dPWx3+xp/XKlSbgqcaas4yU1Lk9Lcu9/tfibF/wCFvGFx8KPDOixfaLvxFb+IZbu+ljSFLmLSkm1ny5bsGOJfKV7m0MPmLCrCIySujx4kmrVccrwsYxq88MVOTgqNSTlao52/dxna3tLWlba6T1SmFKmsbVqSlTVNx5VL2l/ivra3TTS/Xc9c+FunrpPg3QNO1+1v5dUZdUe9S5SF55YjfXIWO4jlYW8chs2hYCZomlQCXAOyV/by7HYelgaWHxKnTlGnKlOMo1HzRla6/dwnbZb/ACvd28/G4WpPETnSlTltyz59t76Wa16a9NDBXwF4TttU1BFsHe285Tbxanp+szRRDN0YNgsriBUBl3wIWhkiAg+czBVB8p/VnOfLaUE48sakcRCquZ2bbfsG1poteui3fZJ15RjNykpO65ou17W9dv8Ahy1d6Elm3hTT/DLG00/S9furvxJJDHci0uba6ivi1vFHdQlpUZykXkNKxtV2SiQzWoauuVeGHWDjh6ypqjiIzxCaqONS3M+R8qnJJwdrvm2Tu3o+f2Kbq1Kl5Tklyt91p53b110OXi+C2gaumqa5ZXGoy2t6mtT6aiWRS2w8aQwxJclAki2t/wCckLTmL948iyuzWyB+Crh8JUWIqwrpxTqOFNRqcsJOV1CKnCCSim0ne6S+G17dVOrUSo06kbWVO2vkknt5r7zw+b4f+McBV0q9NnLIsAZYIHtJba3jtwltYukTlvJuHaZxbSvJ5sgiRkhQK3j81ZwhpZPmt6RfL+O/+e56HJTu2naTvfS/XX7Xc47WPAXxBi0W7tRpl1/Z7va/aJBYNnT4radYYiqySqLVYo4wFwlzhIYzI0qJLNIvb1YppxkuVbte67O2kr21LjTpppxb5no9O+re7+4teP8A4c/8I9pFxL4c+3TaomreEorkSW13JdyaQLmyvY7uK2srSGRnXVIrWWaSO8s1NpJNMt0sERRfRwqw9Osqlecryp1EouVouU6Uop21tytp21u1YVCUq0nGPuWk7v4vdjdydtOiZz00ZsfFGrT+JYntn02O31hL7ULWFoJtMmmbV7mO31J54NJS4e70zWEmBeS21O50zTJbC61HyWgTpnCVSnT9lUjJ17x9j7Vc3tk3Sp/u+VvWMYS3Wmp3RpvncXCVOKso3XMpxklf3tLKSb6OzdiPWdd1XT9L1LU760OtT6nqj3TWMca/2lpniGbw3qOh29reDVz5llFCuoRSXSxBNOu9Q0tJYdQi0+RrqPGhhliqlOnGUaCjSpOMpu7rU51IVJeyh7vNzuTnK0rwTkteW70ajBfDOTvJJwhzJKMJTXM0/dsoqF+u++h5l4U1iHXL6TUbXTNH1K90e1n8/RpLvUmun0221G009TZ6lNYrqEsEWo6LqPmwTRvK95IiWzr5Etxf9ONpSw6dC9ZUasKFaNSVGnGKlUoU6qi4uu5tQ5/ZKSXv8qnyq/KihGFZwqKzqKDUoJ3tdt35nbpuuXR/efRq+BtVFubiTSNRlibTNVbTIBdJaajPpbyW+o3MEmm3cc8lxHI2p2sV/drFbw6aLmS6jmt70abdXvzbxLjzt3kqbUJ3p81OM5bK11Zvq+h1+zpfza9U117af15I9fPhLQdIms5bi11Kxie31hjLewW1rLe3d1eaaJo7vElg13c6jHcy3Eks6X9pbpYXayMlz4bhnk5frVStzTc2+RuCvryqPvcq7RvJu3dsxWHSd1Hm1v8APt1+857VPB8muWmpaOLtrS51zStXtNMWW4tXtrOEl5ZLhtRuLuG3tLyPTWg1OKK+c3Hm2T28Ucu68RVTxbp1KdSaU4QnCc4uN+aMZJyjbrzRTTXW5o6Kaa5bNppbddnsup836h4evPs96db0vVG8Tw6zYadqP27w7NcWunvLDoF9q1tY61Y6jbRW/kLrOoaRPBZWM66lLb2EU62N072Vl6sa7m1BcsaM4SqQ5aypKLcpcsXBwdntq5pfcVChNpJp22bt/wAEn8QaxpekGzs9S8L3V5pwiEUZ09r6zkOvXS2GuW9/eza/pBNtC0rPYW8txbTaHaateSSXGoaU9ws9vpRp1qjv9ZjSq8jk6tSVOdOSTsoqUKrVlfd2v0QlSioxn7L2l6ns7ODqR/xOzjrZbafmYet3Wn3Wp+KtYutB1SRbCOwsrOOHRNR1C+tYJ9La0EE8Xk273McZ0W7n8qSSyto7PT0Tz4UubS5uppxkoUeWdJTnLmlJztB8lrKTa0+Pzv8AIfs1s3eK+Fdu+uzvZdOh7HBe6dqMVxc2C3ipaiylisP7O8No93fTj+39PtbeLTvFUV/YTC2gkSzc2KL/AGrbQ219q1jqm9ZfOnOVN2n7Ne9UirTqSv7OcoP+HRna/Leztva7sxxoScYtRtzRUtNd79bLt2Pub9jWzh0rxPqFpb6db21mfh9eXFtO1uqz2hh8V2mmXen3bEvcf2lDb2mkx6m7pawXF1befateIXi0z7HgWftMfj5te8sE7673qR+62/W/kfMcU0lDD4OS/wCgrXTf91M+57yONZy0bHaW8w5k+VcsSoUeXuKsCBykZ28/3c/qtP4pf11PiI7L0RjXDIiM6v8APiXB8sANvAAAEb8spU8jJwOQcGrqfCvX9GbKV9LHHagcB02QqWIfcR+95Adxl41O0DYCwJzwDuBIOD0LiuZ220ON81ppvL8xU2ueM5JR8nAxvydoJcqcgqMrjhZNlokuyIp7dmywlLYZez7FGGZiOCQcZJ2qNoHNJq6tsMjtRHcRvZySboJopYpYmiaRNjlhLGyhG3o5BBBDDad2054cVZW8mn6O6f4Madmn2aa9Vqj8SP2nP2BtN+EPxe+EXxm+Cul+JNUtrj4zeFb7xH4atY4b2z0JJvENjfLeab9jga8sbSOaLyCrW15HCtxHNI8EMDRv7WEzGXsquHruHK8PJU52tLmgmo0/nGKXN0Ttyvr5FfK4PFUcbh48tX6zGdamv4fLo5VIL/l2203Je9zS5pXipJL9o/2m9B8NeJPC9nZeOpr2LwBDcLqvjoWF7eW11ceHdKsxdXOnxHT5o9Qkl1OVI9NYW8lpctDcztFcQuoevIUnBUJJK/M1q+VJt2d3rtd9NX0TenpYaDUK1KC524zimtLqN3e2u6V7X20ufBXxy/abs/hn+z1pXiTwl+zB8M/Bfwv1/RdSX4d+EfFl8+n+KfElvpsNgYUg8GeGfBOpaVpj6ppt3Nqlt/bfiBbya1tp7jU/sssm9uyGHWIrqm6soPmUZVIK8YJ/b57pK3poctpUMPKtD95Kik/YufIqj1fKlyycm7bddz8zv2Pv2hPGVj8f/D19L4ebw14I8ZeIII77wVG6LpFnP4iffp83hq2HlCyujI8cgtILa2gvLTzmWN5WhmHbj8HShQThUVWrSi5e1jZS5FdyjLWXMpW11W+xngcdiK1ZqpS+q4evFP2E9YwnN8lPlk1HmqOadtFslZbn9R3xT8T6T4D+FGq+KI0Mb2eiT3Fu8gbDOkOQPLGZXZuoi2MSRtK7+vizi1BOKu56JbavRa69WjfDx9riIRkrU3JynLfljBrm00bvFN7r5n8Yfxx+NXir4qeP/Euo6nrUqWdzqt4tnGkzi0+wo6LBAYpvLSdpDGiuxDES4IKFmSvqMLg6dGlBuN58ibe1pOKe2uzt6njZjjqtetVipSjRTcIQUtOWN43emt7O67aHlVr4bv8AWI7/AFCKER6Rpdq1xqss9ysltpZkaIw+fJ5ccH2m4bYttbIZJ5XARYQyYbd1o03CPxSnKyivit3tZ+732RwUsPOtGckv3VNXqSekYrZNy7u+kd2fWXhL9jTxVD8JLb41eJtC0Lw/oDaxaaTBN8TPGE3hJCb1rv7NcT6UfD809lBeSottbNqeqmSVjbxyWaO4duGvmilUqUabnZWSeGoOcuZfFGD51zKOl3btsevRyuEKUK9RQjUd3GOJxChT5XazcPZvkb6Lmlta58caH8W9U8Oahe33gC617wncWrIiad/aUupWsuybzLhbgyRWokVZYyhjnihAO0QlG3CP1KmBp1I2xHJW5t5OHLJf4Xzy5brfe9l2PDoZlVpOrUwLrYbllyxoznzxny33fJC9r7W0v1ufXD63B8dfBVr4nlsraHWrWyjGsQPNOt2bq1lht5vsjujri5cztCmz7ODbSZaVfv8AiKlLAV5Uef3XJyT5bfFa6a5ntp1+6x9UqtPOMHDEOlGEuVU5xi78s10bsr9Oit59PnTW/Ctxpt9DHb2LxwCS2iZ8g4nYeWjL9r2vKsv77YDEYgoV9xVVC+lGtGcbua+79f8AgHz9fDShUUYxsn03t59L/wBehhajpFxDbT3UttDIkE5toXyblYtxXfIsaRL50Kx5BDhVXAkjwke19ITjf3XzO3ppp6mMqU4KTcXZXu+y0u7Hk/iS2spLUwQzSrcSTi3by/NQupRGkIU/vHCu+CGZQMbF3YY130Jy5k3GyUU1rvtbp13PMxEabp2ju5K776PW1+/S54nqUrxSPKnnoVlIWJF3hlhEYNxJHGCgTeMoVBGFXG4IZD68Pfs9rpPvvbT8TwKsnTcrbqbjt6/5HOXMZkj2nzBLK+AW3lijlSPLQxMZDlmIZ2AAJ+c7g1bpL3VJ6XttvZOy362319Gccm5O97OUleVr2vJJu1137o/tw/Yl+HHhH4YfsrfBzQPBl1bX1nfeB9H8T3esW2JV1XW/E1jHrGt3plYK8ha+u5khjk/eQW0cduf9UFP5PmWIq18biZ1fj53T72hCXux87WWuh+z5fh6WGwWFoUJXoxpQktLc05rmlLd21k1bX1PoG68pmKDfkSsZN+NwkGXaQO3zEOpB2qdq9OG4HAdqdnfe3+RWKEgDmIFHjAZGAkUHCjcm1R3UAgncV+ZQNzBTldWtv1v8+x0FjIqMghkZkRRlWi2jOMjEhIK7euMdeOcAU07NPsQzr7G4Ekih03gyAttDkAjJODGhOTnJAVsj5RgEsNYu6vt8/wCvx+YMv+IYpG8KeJ1B8jf4a1sRuVLeXu0u72uIlZJZNh+cqkiswHyujMGEYhpYbEOSvFUarktrr2buvK6uiYpyrUkt3OCXzlZH4Z+IFu5dM01r+2s7qSXUtSh0+K5s7m8W9v8ASY7qGSOC8ltZotTtJdVtDfWBEO9rQR6lEkL6g0I/EqEYKo7TkqapxU5JrlpU3FOc3H7fJFttXjzJJXV7n6vySu5W15pWi2km1OSXvebVm7aHHaBd6pJdaF4gazgXSbnW9KsbWUWX26zube9dIra+tZplhSyn+zzyaOgEFtb3JRJXnvlRBH6mDp01jKFCU5KvCvhpVoxfLKMvawvRb1uoPVysua9uWO5hi5y/s/E1oyj72HxCsnzxaVOSlouX3r3s79Ntj5GdbBJ7uO60a5muNRl1uO20aPy7n7XqPnb7a3gnbUm+wW8K2lpFazXMN9eWMk8j+H9Hs431a5T7nFzqVMRXlDEShTp4hwnWWl4uUoOcqcbUo8vs237OMefm97ZHgYWMI4TCUpUnKdXDVHGgpcsPgpTa5rPl+Nb79Njy2PR4muZ/FN7CkepagNRuYWuLiJbrUbWQxyzS/ZW063l0+1tbOCEO3kyWMt7fSfY7UJzL3rE1IweBjPmoU5xcpU6UKvs6kNVyympJd3azfU45Yel7X69OPLiJ0Z+7KpUh7ZVVytuNNxkl2u5d9HvraXoWv6j4gtrSxtZLqexk1eWLTIJ5I7pDbWt5fagLYyvbS2bKITJ5ySwB7xX1HThdKIIJNK2JwdLD1Z1J04Ocl+9rXVOUkrRhOMIu3v2k3otLKxlTo4mpUpxjTlUVGFW1GmlzxhTcFKcHOSV3Cdle79dTf0eW4MYttImuV1AGHT7OGWGC1l02OOFdQ8+fVI1theahAfPeKa11Nls5HN8llp7wxEceKo0qdRKuqc6dOU6kpUqlRwlX5vZVKsITlJQp1EqUoRteEafLe0tO2hObjVjRdZTlanCNRJqOHV6tKnJrT2tO9WMrOz9o3tF39D0qXV9E0qzuLS1ka9hmfVLTTj9mWWx2Ttd+aJPMmvlmA0kyTxrpNpHaC8f7RFc+RayWvlYijQxuJdJz/dpRw31ia1nKtCnTkoQVmqcfbt6yd+RarmuvRoVquHw0pqFpcvto0IvRRpyqVEpTtb2n+zqL0Xxt20PZvDvxG8Wa1p+k6pr7w2L3tnY2It7P7JfebJawWTz6hJaWazW0l47SRtrB8rT83nn3GnaaIo7iHTfDx2U4KhXxdDDOdVUpydP2ukaUOdqMIS7wVoxfVRO7BYvFSw1Cvi42dSCvCLUpObim3Zard3XS6u7npieLNRu59Ah0vT7GxsNJEFySCmkA/aHit1tbiIFbFbaGZp722ggtYJ44oreeKBJxFAPKeWqlGrOpWqe0laKSakpKC5m3LZXWjT6JanesS5SSSfI4qb5vderskk7uWu9nY3LjwnLo11Y+ItU1q+bTpbYrZaZJcw6rYW18tqHgVDYrNE0NmFgtree/sopT5l0jTajPLPNec0KnPRnhqWFpRkrSlXhf2ns+Zc1F3unTa5pJaNTlzXsglpWVT2ktIcvs9OXXX9b+p7DpmoWdp5+pX9nNfazDjU4ZDYeYIpFaxaJ5ntZLV5LZbxLnVrtpLkKLcWUZFqTDK3EqFWTcYyhGnaSipzS1UWoxem7lZJ9brTWxUp8yata/n/wD0y8vrQxX0FvqV2trMtjex2i+HhK89zem1FxfadeqtzMimdlnuoXaOMWqD7LcNdO62nLHCz5+V00p+9d8ybTV7q1rvsndd/IyeiZ3mm+EPBepedFqEdhfafqMEdtLp85NtBPaXMN5a/v7C6jniexUT2GrW01zBLcxTaa2px5+yyGTPnr05XheDi9JX2a+0kYT99JbWd+5zN14M0uTV9StYptQhiW5E1jp8c2iafYC5tUSLT7iYadazicGx05LS/S21BrZ7C+0iAW6ySv5XXF1mlFx9rTktZyV5QhL4opq213Neci+e0Xp9nv5F3R/DmmR6fdSRapaiQFPtRguEa4tr60S4tY7ZobtJYFaO1ku4EtY5mjuJYJBfT5iSIXaanHmjK104Wi7ct9Nemt/lqYOonpbfS/r1Oi0zQLsWixyyrP/AMSmHTXkWxlubaeOzEcFnLNZ3Nxe6vNdvDaxwQ3EksypHLes8ASW1eGlTfM5OF3dNX6Wt1169TNuC+0n1OvsND0qDT7J443uZbSV7qTU9YtorKPP2RE+3NFPb3BFxJaotpdag1vpl95U00VtdeTIFqJQnFu8V721pKXl0X4Ec/l+PY8i8Y6m+pza3qTQSR39pqPiCGwjSJn+wMZY7a4tZr+OLyHvtRn0OabVtQ1C7vRp7NPYz7r5Jbm79CnhmnTgo3puNCVSMno4xU7ucN1y82ivZ3evQfPHpZ/P8zH0LUNSm00ar/ZR1S7js5oNNLJf6TqCS6qbeF5GbV7W7muJ1jtY7aa0u4rvzGbSnlghv7W2hu9qmH5Ks6bnKCk1edL31yr4ZSSta924q+tnr0M/aKpFSjdJ3+JcsvnF7Ndf+HOyjk02wtJr+aW2N5aXFhazyRubgW9rqUwmljbSo49Q8kSXN/eF7uCV2RYGikFyb2Y1n7CpUUbaQlGcmmvefJyuzT238/IqUua2lref9djt9MlSa9nuZWtdNvI9Wu5rSKSGGTy7yKwMYllVVuSvmwbVtLW3ZrC0iiaSa5SWEWkmDw8ujv5JbfiZt2INQ06fxZc21nbsv9hSpI6zGz0tJrCATJa2ptruSwfzZCiXKR2UqX8Glw35H2O4D26XOtOHsISaaU5Jpp/ytpv8bX9Qbsk+n/AuekWOi2ulajZRww2aWlquoaffaXNbBklt7i8hvLRp/s89xC1tdq4nvb86hbvJe78xxreSR2uLTqJtuzahL5xi1b5t38iJS5l21uWfEsdnZn+0NNnF0760ZYbK3jins31SOx1C6tTJolxdKZjNLjz5xB54sbZUs3D2WlWlprRpynZSjJQ5E23HSS0sk9tXZ+iI6HLaRa2+nztHBFp1m73N7f8AmJa30ejpJ9rs0eW6nstQgZJLtoAFkmeYyR2MjqLwWMlmvW6cqiVW8VGOkrv3kn1UeqXXbTUTulor67bHRKl3bSW0Uc6yTa5Dd6cmnQahNeT20F9ZW9nqFxYXkkloxmkurG0Rb2cPNDH5x8q0R9WgNQpt3ai/dvzSvou2n966Xk2Rz7prVdL/APAPXvA2mrp/2qS/3X7pFounGK0uWvI/LnvZIZb5Vv3vIzHHAyRu8lzezCFVd7yYvNI3flsVGeIrWbklRg4rVtTlKLfpGMG2ra36WPJzKc5SpRi1FR5nqr9GyTWvEfhDwd428N+ENYu9Gj1LxVai70mGeGyFxcL/AKU0f2S3ubc3Ez27o32kwLclRIsiSLLJIx9KpVo4OvhcNVguXEP3bu8ffldOyWt+ZStpbbdHk0qVbEU62Iho6UlG1vivaLs76WV777etsPxP418ODxZpHw6nn0yy8Ra/aSaro9pdWFsb6RbS3uSsjaey7bop9gvZC0XlxbbaSNIXkQy1FfE0qk6eEgo0p1GqkPe91Wb6edr3v18jelRm6NSvJ8yT5JLVPTzu9jURNKlOpwywm9k8G2Gjam1tcCK0tUvL+zu5SLOONBbbo428pGJkdBkyt93f0Sjh5qc6kOerhoxnJSuozbp1ZzlbdxlGjyfinpYyiqj5FCdnWqOntrGPupJO+/vOz07nFeGfE3gj4geINU0a2XQ9am0jVn068+x20Zm07U9NSEXVrcGa1igSdR5i7YDAEZdkZd49tcmCxMcbifYypUYXcpudKLi/cSfLq3pyxX/BNsTRqUKMqvtanPFKNnb3otv9W/l2R1viWbwt4A0HW/F9x9ls7Pw1HNDqL31va3EEaT6nO8YcJFeuhkiu44t03nrEc3E8V2yiFvTqOGGhia8IKXsoU7RlNLmftJW0tttot7dNzjhGWJdOi27zbakt0kk7Ls21o/R27+N6R480i4364r2F54f17TNN8QaLAkMK2Vx9vuls5rRbg2xuIxI22cPJZLFOFHmIxPlReF9eVGVSdm6NehTxFGnfapUbUop2eit2V/xPV+rupCnHerGfsqlW3wxSupSV9WtlZx2O38Xat4Q0nwsfHPiKOOz0eyXT5rkS6S0YjE93bWSqzWlrdXOyWedvJuEs0+3bI4nmW3u3Ze14iFDCfWpU3CLlSi4uX/PyagnzW6c17W12OaGFnUr/AFeDvLWztv8AK+npdnRx6j4eHg2y18W9vc6fq2labewK1tDEPsupwRzW6gPazSQyRpcBBIbeHzt8Y2xOjmIqY2FLDRxjj7r5OV823Pe/TZcqM40ZSrSor4oc/Npe3I426/au7enmiNotF0Xw/b+IrexAe/ksZbeNiY5vJ1WGW6klRxZxyI8EVuhXEFsC0sKwtGiTbKrVowwcMVGF41lh+VX3p4mHPe9uiVtt9RRjKrXnQlJXhz+9b+Szei73XXTzN7TfBfh+8ht5ryOVrrUruwvFBXz3tyYi0bAhoio3TszvCf3hRSpDeao66GDoqlK7nLmxFKp70trc0baL+/8Aht1IniKsZOMWly7uz16d9O71uedan4g03wz4rsPBQubaK81ObVH00XlrezO72MESgSX8e+yiVo5uYrp0h8sbASHkdvBxGJ+qYl4aKg7u0Z1Pek3f4Va1l29Ldz0IUJ16Kqyjdr4vJW1a6nqGm6BpraTBHK9tCup6dd31zaqpjXzJ3gdt1tAIIZSJFKpIyghUkwrTKNvuQo06uDp3snOEnUhFWheUk5Stund99Nd9Dzak5qq9LRpSUIPfo7O3T3Vrrd3XofPupeN9OsPipZ/Dm20W4a2j0yXU7e+gMpWO6F9oqME3W81sHea/tzcTTmKSC3zMEuo5Li2h+dq4lQxcMJ7FShQahCSaU4xSceW9rcrdnbfRanr0qEnhvb+1blKUnJS1V1q7dVdvTsjoWt47jUtU0C4tES2gt5VimzGImeNofPCyxMzFFa5U+UAZFlUqwKjA55NvE1MJKlFQjdxkviu2rv527/8AB1ipU4QrKWtk7WtvFtlj4h+GNM1Hwfe2kCQ3OpO2npppW50WWaN0awntJI5tfaW2t3tbrTUaGYxSzbEkhaNpHKv2V2qGHrVIOUZ2jCXs5uLdB8sbSnCzhz+8uujsZ4GU5YmmpfD78oy71EpSStbo7N66r8PkzWPDWk2Udhp00t4bOaCfSAdVkie51vV9ObQpLi2e9s76O8WSK4OnDV5YLhrPUbrKNLEmpS2mq+QlN2qUYe/ytfu+eVSKnBwtOUnJ1PclrtaL003+mU7/ABWTfVvST3l6dbd3p1MLVBpusp4gtNQg0zxBb3HhvWTpMc+q6Zc2H9mQahatG1zp2npqc2oR3Vxrsc9tqU2lXtjpWm62mmrZQQX19YahMYVadqlNyo8k6DbjHlkprmkpxv8ADKM6XMm7+876LQpNOUYpKSnTm/eWml4NNb92tbeVjmLfwjoFlbWdxbJeaHHZ6utodH0u4t5YdNWCVtPW0g/s7RYAkxm1LVZry/kiiunuNVmu4mtnvLuG1zrYrEzq1b1ZVZ1FO86rXPOU5c7nOWicm93b4tuxvClSSjBQUUla0XZXtvbzerX/AAx2uk6zNbxazcTJHZWs1nd6jo+q6bLcaXqNibLSZ7+xgl3tcXcEZMdxbSp9oiurxJoNGafQ5HkjXza0G3Fp1JyalCUajV1z6NqSXwLdafM3SdrN33S02X5s0dZ8RXmpar4YvtVs3bT5bK60nxC9pp8KQXHiE29lFayRX9rNp1tpmmRou8Pp0dzcPcv/AGXBqz/2bqVle4rDuMJJKKqK0ot1FZJX5re770pJWUU1qlvfQgtWr7Jyf9fIjbUI9Mm8vTLTVf7R1W+t9K82Xw+2qIpv9Pl/s6O7jWW8ubmzK3T3l8s84khnTU7u5uJm0z7LBMaFSrGXtIxnCKcpQk+VSSV5JPq2lZRSu+j7Umo8sntzK/kk02/uZ5hJpZbTbXR9USOx/soajqurW1x9pu9TWV5LGeGe51G80TTdOvNRuruYkXuiTWctpBDJNp9vIt5LI/WpSjU9rSk5RcYNfy80VZxj1ShGKbT3fa5r7S+nK7N2Tvutr7aW1+4TUPDVmLiHVLqK4s9Q1C2/sN9QtT/YVtY6XpE1zqlpc2UVnb20kF3NqUryaQb3yYidQiaC3kWWaTUiOJlGMoRnLlhzVqcYtR/2iTSu9JdHLToheyjFOyi09Jc6cm4/yqzVterueZxLNB4n/tKaTRk01bvR/F9nonmXlpey6nF56Xso1EPObq4nfVbzRpZBIZbm70tSdUktotK+0ehU+ruhGmp1KtWm61CVR06dSHs1TdOd6U4yfInKLpzUkqmvYwi5e0jLljGm6bnCMk3ONWpZuUZ6K3u6rlbelmuvWyQ+ItWm1aKzj02LVTbkajJca7rHiDW9UuL6dJbWzlOq3uoXmk6no+laLpXls9x9tTQ9Lt47r7JYyLb2vA2qKhUq1HLklP2UFRhRpwpSpzotQcEufnpVqsXf4XZ9bPanGLjUik17yWrvapTvbt8PM7+qsfd37IKadY+OdctoUiu9TtvCGoNqWsWkVvBBqVpNqng4aNfQfZExO5jsbzR766u7m7vJpdBG+RbaO3kufsOBqs62PxsnJ+y/s72dGEpqUoRhUTs0rWvzbvex8nxdSjHDYRx0dTHOpLzk6Uk3/XY+6bqVotzqykxk/MwU5DMhGTzwMDO0sBkn5SAtfrEIcrbve/kfBQjdLXojlLyYCcKsMq7UYxeWQFy2FMm5yxUr8ww4UbQSTlioye79Wa7aGBqUjs8gOCJQPmJyIwY1cg/IVDsEY+YGGQcBSdtQ2bRjbW+6/OzOKldIrgMrLKylmcZk+ZgVbzFYMCAudu35SMMQxXGc3OztbZ9y7Eskkb4mdZVaRAqPtDI5VmQKGd1DHjpuJJUnlutJ3SYE9ldQQsuVhJZSSxDKRlgWJGWbOMbQpVWA67huDAkvorK7tWt7q0iuF835YriESRyYIdd6AyEFCBsDAuGUDc3OQT2fo/yPar3SrLV47SS5t1kEYhYK+0xB4nVw3lyEgjzDlVG44TcArdKORTsrLe7s/mzzv4mfBjwB8UvClz4V8feCtM8S+HZrhLr7JPdX9nLbXkSvDHd6XfabPFqmmXqpJNbfatMvLG4WCae3E4id1pxk4SUotpp3TWjT8g5ubSXXRvyPDvCH7CP7OlpqOkanH8KNOs/+Ef1XTtW0WKXUde1e8Gt6S6NYaxf6vreq3msare2xh8y3m1C6lMMypPlpIIWXSdetO/NVqNNWabVmtbp6Xs9h88KcOWMYys3LnfxJ6aL0tdebOV/4KVeJ7nwz8IoPBNmmy51hGjnbHmyS2attnVljliOZfNUrK0jD5FVklQsKim/3lPXrzf8AgFpfibYJSlDFVG7uyjBbW5rqWvmtD+WzWfCcsU115FsZbplM0VzFArRlilxHBCi7HCRxyQKsh2Y8t9qyICIU+ko1IyVNvRrlsvK6trpv6M8CthZxnLRuWrjLtdya77Nn0X+z58HvCvjKWX/hIGv4fENhqdlqmipZas+kQxSpIHN1HBb4X7bCcfZWWSIwBZJE+ePC8GNxdajJ+zaUWtU0m23fuux7GWZZha9OUsUpOrTaqU3td6X0/wCD6n7R6t4dn1/4M654B1mxHjfQddthL4j0vxf4i1TWtQ1q9Ty7mO9g8RzvJ4mt783kEEv9oWmsRNbPbQxwgMixt4nt5qp7RNcy+HTb+rdv+B7dbDUKqdGpByg4yjFXtbWN+/8AwD8YPiL+zRpfha11Sy0n4bJYQ3yySXF9qnim+1u/tZRcEqyCBNOto7eFDJFHBNZzy4xPLHLO7SV7VHM61Sa58TJW2tBw3eu97209Pmjxa2SUadKSo4VLntzOriZ1vh25ef4dG7230XQ0/g94LtPCWn3tvIrxaTemNbu3Ewmt2RrYAwwx+YssqvciB4kGFR1ufMRpGAGeKre2qXbUpK95Lre1rLys9eu525ZhFhaNSEVanUnzOL3ejW/ld3duvRnB/EfRNPjknW2hcQiV1V2YLJcld7hHC7lk8t08/BWNN0asiMQsldGEqStyvXXTyscGOp05cy5dk3v/AMMfO+pyxrpV1Eiw4uopGtHNy4d0kMYVVWQkgR+UWYlvKZVEiiN3Qj0oaSv2/wCG/U8Oo1GnJPRWsv69DxHxVZx2kccl0bO8me3hVQZXl8lCryMtuisUTd5ihxJGV3uAqsu8H06EuZbW0seJilG0X7s+aKVpLa63WvS1l6nh+qyhZpBIsMAZfLt/LjwsI3hA/ltloywZt5DAkl2Q7FKD1qavGK/up/gj5/ET5JJcu11polZ2030H+DvB3iT4neNPC/gTwlZNq/ibxTq9nouiWUBjEss91MseZJMRwwQRKWmup55NsMaPNI+xCwurXp4WjPEVZqEaEXNtu1+VO0V5u+m5nQo18diaOHopynOXLGEVeVmmpSuv+fcHKbdto26n9xXwO+GK/Bv4M/Dr4Xi+k1F/BPhHSdDvNSnbeby9tLRYrq4ALSbYJLgyi2hjciG2WOEM8ceT+R4ms8RiK1dpp1akpWemjbt+Fj9lo0Vh6NGgpuoqNKnTVSTUnNQhGKnddJJXS3imk22rvsJ5GjuQoBTedsZPBWTiMnK5IJJLqwLYGSFOMrl0Oj/l3/X8xMQXcRNJ829c7MGQALJyzMS6hzwzKSQGyMDIC8yeX3ea/wDV7foalrCyEBYgp3LGx5aQfIc8uz7g3TOAu0kksxJppXaRJ2Onxldi7FGSG7R7RtBXe2GBBJTBODzgYAYVrFWVvMTe77L/ADOlv42uNB1tXdBLJoupRxM+XKySWVxHvddwDqhZSysMSIpU8F854u0cJim7NLD127rRpUpaP1tqKjK+Io6f8vafX++uvY/FuKzEtxo2mSi/WPw74gvnmnVore/juI2tGlmF0sVpfWfmapHftBZas9pDbm4a/jhsX/siWH8GjWdONWpTUIqtSjql7t1H4bbu9tXdJp2tpc/Zo0o3952tKS5tUl77ldryu/Wxy+oaDaalrXh/T7SR9L07Q9avbfSn1C+u4ZooHuYl85bXR1NgYdQ06ZLhIr6ea+X9w2o2ln4nOoW8fo5VWhRxOHlNe9WxGGjaEWld1Yavfrp207HHi+aWAxkuW3+zYpNX1SVOaT26qz6H5weMdFFubG4il1GWc6vf2VteRXd//wAS9jOZfshKQ2srzX9rZWi2sc1pf20dvdWdvcG5nkiktf1OhWm8ZjIzpYeNGpKtKtGeGhKVWKq1dW3OzdK7tGHvT59I6WXyFTBxWGwT9tiKk4U6LoTp4qVqMnSpctJRjBt0pW+KpdRtabtZvyTXdQvLzw+0Jm1e71c6lqE8D2dlLpo0zT5ruaSBzPLYxnVb7Umnh1iGDbEbiHUyRFHIbO9n93BYOnSx8bLDwozjR9rHE1XW9tUhBRm1FqCgrq9025J6rQ8DMsXiJZY1F4irioTrOnWo4XE4WVPDSqucJuVajBVOem1KCbtCNtrnR/B3fr1nf32s6pNcailrEkMVxPJJq1pPJeB7a6NtJFpwuNPv4ofsLy2QFpdwXtzDcmRtQ2SVnuHWGqUqeGw1KNCpJzqOKUqM4yjJcsG7rn5mpcr0stHe18uG8Q8ZQq1cXipSrwjSjGNV8uIU6badSSTSVOcGk2m3KVrq1mfWfhXQNFurT7VpFteWGrPG8kVyupy3Vun/ABLGuGuxGIVtRPGym3Aa3kVLPSn+zSBkW3HwWNrYxVlGrKVTDxlBRjKMVPlhUhLlTWs48kWlJv3rpt6n3WHhhuSU6cIU6klU96MpSjKpUpzipy3jGXNK7S1Sulsb2m+E/EFzd3SPp8dxZi3WI+RHe6e62/2q9jeaBmge8t3eW1ZbUl4Y2ha6NvHPcYFzlUrYaMEqbrUq/NGrBOHNzVF7sIq11yqLbbbteEXd6DpqtzSlUjQlSjF01aUruLd5ykrfatfyTadrsXRdI0LUpby4B1RBAdVul82aK3Nml1a6pdSwNHdW0MMdjMbW2Bubm3MJkspEtGms0la30rSrrkiowqc7dGrOUftU1ZSWl+bSTd97igqdp2nJ+xlKpT1aahVlf2aTabppcqv0SVtz2/wvoFwZY7mO0tLeEz28lvHLeJaWxC2JMamOFrm08iAXtvd2sUltC8QSO882K7e4trPxsVNRhOmqtVOUJRbcFb2mqSTW3Lu27abHZB1J3lOFNcrXK4yblGGjTafR7fPbU9jl8OXGoQS2SJJA6CW3ewkg1JUi8rTNPtrqGykW+nSa80sRPd36i7uAbaUXd60kVzDLD5tGPLKU5qWtRuMuaGzm3yyUX2birJ2duzNZTlq/s6dPe2XX+tDf0DSbSxtWa6F/IboXf+kWNncq0/8AZFuoN5Jb3cN5cl0NvPDGVtpVubhb147I4EjudD2lRtxVoNyUUrP3tVfo7N3Wulk1qR7T1N3W7S3ksHtdGlto7cXbW9xbYa2RoY7m2EG2K+09VlN3Y/aL2EWtzJI0xhisPPk1D7WYoYSHtJOak5LWLvfVr7T3u9l69t4nXsmrpeu627s7bwe8FvezQ6iL+5t5pn+yG2sNQvbPAlgzHaT2dvq09tZmTMiySQlY5rdXidWdYo9a+B9pFcsLS6pvls9NG3ZNrrZ3Mfb76p+iSZ0Wo21je+VrWr2a3ZhV3SJrVLZJhp502WJ768vPss1vbWUubqJpraOG3knaV4LSe0QWRTwU1OUIaNL2c200vPkv7spWd18iJYlJNbXT3t2+ZjWng2WdRf6hZTW96gaOGMW2oXiyRwJIb+RoBavDaSxlWlhRIria4livIL0rGm1u/wBi6aVOSlOLV3zKKcZK/I4ta6NXafYweIcnpJdra9+h2vg+wvoJr0Jpz6LLBYoYoLm5it9Lur65lvHsZbPTlgxHPe2+Lmclkiu4bnT5khc+Q0M18FFQg0lLmk7paOMUr80ttHqlbruZ+2Uvidne3y/4e5q3vh/WfEflwNNqVjb6pLq2LaQ2ivd3Ntd3zXVpp91bW0ctqRZQtcRshtSLZEtI3aUR3dvVPCwov2jhCcocso3vaLkr3kusUtPUmVeC0c90+ppX/gpbLRdM0S1025uYbOGS7W7L2l4+ppbyR25uo9Vjgsbea6dPKla408QAwyNFarBarFa279lKdadRWinbR72100XQmnVha3On8328/Q4a0+Heo2s2ovZwteQQRXslrYGGSBo7ma4sZ0WxE6oys8MaTS23lNIUM006vvhFbypwlKnzNRm/ZqU9Fz8l73S0t72nq9jb6x/ejf1ZqeFvAOp63atLZ6pZRwwtHcR6etrc2s1i8bw6nJLPc6hLLDb3NsY7e2jmurE6crJBaW1lbXUd7MsVo+ylZQk5O6c3a8oS+JNK6T7W762MvbpfHNPtZv572PVl8CWel2tzdsY3m1K6jubi5up7YBprS2Sea0mM15HBbyXX2RIJd+oRRywxyW9rfpO0Us/G48yimrqEeWPLo7XveTsrvz1Eq8pbSi+9t/6/rcx9cuJ/Dc1lb6VbRf2VcjUn1e+a61GGeKaF7eO0kbR7mwEsdje3N59ljhiukeRY7iFbXVLGIOlQwka0akm6ntYxfs4TjZSimruLtry7a7q7toHt3dqWy0su/wDw1/620o7u8vrq2up7e4kCq8sMsttq0G9Jnb7IHt2vLqxZJIJLwXRa5kt49tvfzx27rNDAlhuWNlyXcVGWmnS7Wmmq08ilUb3+G2nddvw9SG6ksJPENtcJNp8a3dn9muLi0huraSe+t7vxHbRLqlxcRW6WxWPTNWl3XCyS6R9ku7O9gVoo2kpUfZ0Y0+efNFuXLKzj7O/uuLW1lZJPW3axKmuZ79fzDXI57TUPPsYo7wpLLcQ241KaHUv7U066RYYkS4tmnighuZ3WXZcSJZy3ckscUSW0rBU6cZ2i7JO0bvu/0NPaLs/U5WOPxpJ4phuE2WumrbLDc2f2RJ7i7t5DFf2yRRXdlfmJ4L2N7u602aCS6Rbpr+3kV5J7k99Kjh/q1R8sp1JT5Iu/LBcrV+ZXUpLlTS5U2pb2SuctSUvapxaUNedPWT00t87Ppsz2nRr7xFYzawugQ6JdR3D2RvH1DUHHkXEVzdtbJbSeHvCVusmEc2zJeyTXVu6SSyFBNGic9KvXwntadCjH7LcvaVJRtpJ/u+TWycvtd35HDjIQqSpynUqU1rbkSale8ffu1305fLvr5L4t8CeIPH3xS+G3xU1S6sNOvPhzaS6bZ6Oja99n1pLia4V7wSnRFvvNullkggW2gOFtnnDMkm2WKssTjqtDFulBfVpcqX72Dk1s4uMJWi4rTq7pW6kUlRo050ITlzV5RfP7qslFNrVpLZr/AIL1j8UeCPEOufFXwj8W/K06fUPBGk3GiaVo6S6nLaXKXdvq8c0t/JNaW127eVrF88SRRJIHXMkblHDFWWKqYuOPjSpv2UeSNNqpKLjFWd5+zivPZW2uEfY06E8LzTftJ87neLerTez6PbyNPxP4r+JsthfwW+k6IpnSxsVuLRPEEt59lWBJhNf24QyzCO3MgjtPMMu3dbRQzSMokWKxmNdKUPY0YutTjTlKmqrvGPPaUXy3fxyTV1depWHpYeMoN1an7tylZqKWqjb0V1q9NDyT4QfDvxt8O9f1bU7LUf7auPFms3Ws3st/p1/Z2CapfBPOleRwskIvJEnRNmI2cLI1tbohxjl7xuFrqVOlGo6iSXtKdSEY8ztdPlXvdbdrG2Knhq9KUG7Ri23aUOayV20ubVJLRXve+x9DeOdN8TeNfC2teDNZh0220/xNBbQX10huVuLffdvNC9s9xcsv2gzW4it0ZDLL9n3yqrsDXfi1muJjXwrpUFDE04KU053go1G00+W6a3/4Bx0PqdCcK0faTlSlKUXLls1JJOLs9uVd927W3PO9X+GviDQfA3hvQtIh0j+zvA82mWMd8FlnvrrTbEjaLpft6WqOSwhYrAiqWwNzFmThxWExtPBYanOlQlDB/FWpOo6nK5O3NzRStr1fpdnVh62FnXqPml+9fM6TaUE3ZWTUnLppfvY9E8R+DfEfjrwHP4Q1CLRrax1eCxkuZdMa5TUbv+z44NTtvIjn1Sa1ErS2am48vzCUiaHZBAW2dlSlmOMwsMJGlh3SlGM3USqqpveOjio3vZprRPY5qVbD4fEzrKVWUoycVRnyqMbXvZxfNZ6fcX7zwt4tk8Iab4TVdPgtdF03SNOS5g065Ny1po9vb2tusrHWjD5kqROZnW2RC8RBkhKNurE4bH1cFTwbVCNGlyL2kI1XVcYppXTp8t9b/mTSr4WGIniI86lOcpuLcWk5Wuovmbtp12svM0f+Eb8X32laXpclxaW8GkxRSQGLSGjmeSCwuLFIy7arIplmjncy+UqYk3hdrxeWR0cyxGHp4VvDwpUPZpeywTbap3VPmvJWUfesl38kEa2Dp1q1e8lOrzct7WV1ba/32Oj0xfGM0j3AvobGVLe3tY5RY286RukBQeWp1rCuD5oljeCLFySELWyLu7ozzNXcFC9KVpxjhpRei0ejkmn52t0OeSwie82n9pWa/GR5B4t+G+p+J/E9nrd/fXq614fvTqejXNhYaehmjvLJLSSCWB9Za3kt5VCyGJbQ3cUkpK3CDEVeLicLjK1R1alOtTxHM+R+wqKEk7tJSa5b219E9d7+lSxWHpU/Zw96Elqpvb7m9mtj0XTo/GNvZRxTXdvZ3EcM9jLBJo6zSKI/s8EqQ41+ESpGymLBiQD5pGVJ0Mdv6WHlmFOhapGnGcY8nv4RaxX99zXM21e6V5fFpY46kcNJpqNVe/zaYhqNtbWXs3bfRXdl1djn9O8NeIdM1vW/E1xcvNqd3bmOdW0a0jgVpLq1hR7eN9VSdHEWm25WN7gmVJ2V96mQ1xwoYr28sQ6UHOcWruipQalJSuoNxUdlZqTtFtapnQ61D2cacZTUFZtKq4z5rW1mlLmWrTvFcztJ2ehBquma5YXdzrEkk928guBexi20iOCzglG2WO1d55n89PLji2zXhUb5Dudo+eWvTrUqkq0ozlOpJ+0VoQjyX0UE37rXa+nds1pSpVUqeiWkVLnlKW2jbsr+bsunoZPxD1OZNEtxdfb7az1KKwtDBolrZQazqFzKltCkDXKwaotrpWn2f23V9YlNjGsGmWGpSxXUEgUjadSrOlUU40vZ8ilKE5fFKKUqSXLdt8yj5XWrtdt4WKp11yO8uaVvdfKtHGb7L3b/ANaHyb8QLrU57iGUJYTQaBqP2m209rbV9G1CWD+00uXnupo9TtjqAu7eITWtwuiGW7uY4/7KSa4KwQZYGlTtVppzpe0haVT2ftIynUh7sXeUVFKbVNSTSp25n8LR7c7KUbSjduPJ11Vm7aNaO787aHkng3UfFWpWl1Z6nqD3k8Ok61CiL9uYizlvIrK+fVdc0+zgsPC1tLpghmT7ZqGnancx21rpsUNpLrK2F76eZYXD0nJ0ozi24SSqz5o/w43jRqNL28lUblLlTjTg5xUpKOuNDE1J8nPOUm5VoOaS51KNSpKLsnaMVTioa2u7aa3PcNLsrubSJH0+4t7HWkt4LDTcWt/9juDBbSW8TWGoRJeafczNBpkVyjzvN5NpFPeXFxqEFzPqupfN1qadTnqwcqacZS9lZyT91tuOja5tEkr8vlod8astFzX85LX52v8AK1zmPDfg46HbTaPqs8EYhube9umvlWOM/wBsQrpx82ylu3v7rS9aKXNgZtMW6sb/ADc29jfPcQahJBz4tudTniuSMoSjZr3k2rJrpZbpPY6Iu61mm9bJX/yR3GlzQX9oIblLe1vdV0CUX506a31KDUrpRFcX1rZ2st3Comhkspb3ED24u4rD7TptssemFYOCrScrST506qdpJL2ekUpJRvdtp2Wuq1KjUUZWavpdN7N9Iuzvrbp3OK0Dw41jfSa9cS61Ha+ZYaZBFPFoFtYzW0emH7dYiwFpPK095dS2j3ep3Qkt7WV5JdkdpbpajWpJyjOMaCXI5VHK1RWc6knCUuZct1onFN/DsU5czjzSWr92NrL3VdqPe2+vf0O8m8EzSQ65caXaXf8AZVr4dijiubzw1Abi3mulsrK5W+1HXZNIu5rURix1DWdQg+0Cy0e5WCO1SSS6S45248kKfNaXtJSnFV5U7RlFR5lBQd4t6bpt3Wi1LckuRNq8m4xT7pX6dNenU8v+JGueHheQ6dpeqa1AJbuPbOunXlzbGa9lS2jBsjdy2cx062t7661C10m4u7Gd9S0S4huN+oxW8vRgsNUalPkpThBOfK5rnVOMlGUlFfFK7VoK8n2saqo1FynrqtvP1OQ8F21vqs3h/wANahcarJbQwada6jdaXoz6pqu6yuFaebUA3h291WSSNNL0TSZzqllHHa2OvDVLu7DmHU7PSr+6niK1P2SfO+RVqqppWnCnGK11ivaXkr2SXmr5yTcYJSlHluna2u1vut+J7HpXh/ZoviS0sZ4LSaC1N3b3Wo21ltfVdMjtJ3stP0uX7ZPIYk1FdQvnNrbWtxD4jjTTJLfVbS8cebKopVKcqnM6fMqcqd1eMKm6Sb5U9NLba9i51Ki54pKMk04z5Uoyb+LbX+XofTf7NEml2/jXxdp9l4kGrXw8H+G9V1iCbS7/AEqRZ9S0vw5DBfJFqGj6LqbSSzabqum3X9q2t/eWv9k2Vmbu3uYdQs0+54CilmOPcIP2TwlX2c5OLnKDxPPFSUJNXipJad7J2sfK8UzlUwOXyqU1Tq/WbVEus/Zyu0nry2tbs73PrW6lunCSBFXCCTLGL5dpf+EgDrgBhtZCMsRzX65U0S9T4ZfDH0X5HONfRPcyiTMqBZWIkVGYZJIZt2AsfcSK2QRhSyMUOIzjNT1FInkwrIeF8yMDYrY2KcsoLAAEbSScfKeM7c5O2vmbx2Xojmpp2eQB7cHG93dpGUt0JbavygAYMaHB4T5trGsXq2+7KGtqaXChcuxjQgowkwpyQSNygYGAMncSp2nNVze7YAguN4YoHYwtwF2krwcsCRgknBwR8zEsvAYhJ2d3cCb7T8sKNvI8wbGDF32nAyV2jCkBdvO7BbC9jopq60e5LWj9H+R9baPGp06JWiiAdFY75FkOVC5J5OxgCMLsx0JTGSdGrP7n96/4J57j7zd9LlpQsoSFUCEqoLMvygAgoUk2mMk5bKld/K8EEEobdk2bFjZmJ1cxCWV2RZJOsQQtnORGQoQEZ4GFIzkkGrhFuzvomr/Iyk1q+iWq9NT8jP8AgofrlnrXiMaTd3lskdhZusCyD7QZJJElEYKCaMfJJHHIzFhiPcF3HYKzlJzrwUYvTlu9P5rvby/A97ARX1epdL94kvNWs3+Z+N48M6br8tyGtreBkhmj8zZIs8reTIXIYXN1HaqJCXjiTdMgk+QIN0MffzyppNN7c3f5a+mxLo0pylFRd0rapO7XnfzOr+GfhKXQPGdtd2kgiso0iSVFSMDc4++z/aXIwRboHZbctLJ5JE6xBjliK/taTvvzJXstt+5rhsO6dS/SzVn9/Tp+p+m2geKLh9LhsHhjVJItqs+5UXG9l23BDZkDAOSAr7XO7cr4rzdjsnTWl9XZ2tf5njnxR0aTU7a4tyVhVlkbY1m1xLICDKXYi2lMuEIZZ4hKxfBILbozcJcslJ3aXz/rYpR5lJadN/mfGuvWNr4bgupLaeG8S/8AKj8qI+X5wJluP3F4qlGE4SeU226VYpLaeRI/3jWqdtNyqSWys/NXvtffY46iVKnJq+tuu3pqvmfGHivxG811K1w5W7iaKOWLETqkltuQRGOSLzWZIizO8ck8crDa6tlQPdw9KKgnHR9bny+KxF3N1H7zS22d3dHz14muxORPbM628ZhiSSc7I0EEI80LEyhZ1mkdApDOCqR5Chyg9LD2vytJvXW3nfrqeHXqKd2r2Svbv/Vzx3xJqcm1S1tGqARmJiGbzHLlfLYpK+98FMjfuIAw+1Wz6eGp/Ftu/wAzxcTV95ON1ou3bp+B5xf3kkrTPILVIZ1EmEjfZc7GJGWKkqEJXchPlFguVZVJPdGK6aO3y6XX3+R5dapvzJP3uyvfU/ev/gir+y9qc+qa9+1d4ls7S20O1i1nwN4Ct7qB3vb+6drZfEPiG3Ese2Gys1RtGtpomaaW4fVISUEQMvyXEuMi/Z4KEufl9+rb4VL+SWu6210ufZcJ4LkjVzGpHllVfs8N0ahD459kpxenLrvfc/oK1aWAPIU8qJlBYqsjMBHIoAYNlSu3Jw7FRghVG5lWvjZaye/9Jfkj7O1l+n5fL/I88v52NyFiPmH5mWUhHZsHc6qWmBZ8fMFwCcnkL8tCNo/Cvn+bIY9TWCWHzdjfNgSBY0dfl245bDKCQ5Ck8qcEA/KDaureh1+nXaM0JLyFsI5b5Ckh4GMh9oJJJ2AxnHOGzkC0aZi1Z2uegWdwhYSJHvWNhJyQCuQq7wNr7ZEODlC20ZK9hW0XfUlrRryL2uX+3w34iuWzEYNA1aZZizqqiOwuJEkJwN+1k6oyHaBhgT8sYiLqYavBRcnOjVgoreTlCSSS6t3svUmkuWvRvr+8pv5c6PwyutSg1DRNMkj1K3+3SWV7LZXmlQWE1x9suw8MdxZ3N1E8eoyXK3lldI3m3F3bmaSwhXzp47GX8JjR9jVmpUW41VRtCrGSilCEEpx5bpe/GSd7Xtrofs7k25ONk+aVr6q93a/z36+pPpp0e6/s7UL65aC/1G7sXMMN7NOssEiWENov+l3Mw0e+eZrDUbjTbR4b+R7oyWVp5sQvD6OBdR4/BU6SiqccXQ5FJJ8svaQc02lrG1+W+t+hy4y31HGc9nJ4XE3cdFf2M7b/ANWPgHxPaaXJrWorYx3MVk91qNkbpbgWNiUubmUXN1MtqIZb3fcXD2jTtEktjHqZWXUbezu7gH9AjOt78b81eGLlXUXTdSrejiJpxg5wtGPLPnsppOMJt2cUpfNw9io03Gm4c+H9jzOcKSdKrSVKM3yS5narhpx5mrqVWlZPnqcnlfjDwS+p2usX+mWTw6O8gSe8hFxZxRakbdra8a2NuFjg05lt7lY7PyrW4tAkkEqzXk73Uv0eTY+NGpQp16ydeS5pWhSlOUOaMYe9KS5qjlJ3961vtbHyed5XGWHxDw0PYUZRUG6TmoupGm7w5YxVsLCnFJRslbRU7HnvhvwVrtxJZu4eRHiukEloBp6TQN51s/2ebyJ2ksvJdrWVIGkYCVDqEcMF1ebvtamMw9L3I1oxlTcKvLO8oWlzykvZwqU03aMnNO8b9918Fh8vxdblnUozr05wnBfDSlKMeSnGUaip1XGFNzi4OKi2lZ8sW0/0a+GvhqOWwt9ESwht5YZbJZrSSKP7XdrZ2scBku7bz0tHvS5hubmK4igi1DKh4Vtwko/JM+qN4mWKq1YvnU17WEL80nUi5SipfDTlZuOraVk92fseTw5MIsNTUkqXKlCXLFvlg1G6jaPOoqzskr3tpt7BB8NrmG2u7c/ZbMyW9mLjTXmF2LdrpEt5jDbOmsstxd6k2m2lr/pFmLy4K31swZjGfIWNg6kXyTqOHP7OokoxfvJU+ZqXMoKnf3bNJ8to2R6DhaLabgqnJz+7FyUeW87K9lJzUdnrrdu+uDqdvbaPr6aa2mTySpDDcR6XZPFpcV9cR3f22zcQfa7tQdO0q6hsL5oLm7sNSvo7ieCK3nNxbT54nMaFGDXPOM3VbmrKSjFtqU488kvebXLJPmad31FSoVJylNxTUIcsGl78oxsoQ2so2t7nNZW0Vke76Jp+jmNdQtrX/hH9UlsNNi+0WFlI0DWGm7rmVrsgwzXBEMNyILyR5LxxdSSG4S2MSVlC1fm9lzYimm7wrScJpzW6Suut3Z2a3vexUnKm+b3VJrXl6pfZdkm7fnt3PadDtZrvw81/pmo3s1zLqUU1zdXWuXb3XkLp5V7SBb2OO+ltoJr24sjm1SQ2xiW5jWCe/ghylhI0q6hOjBQaVoQhGya9+9rJfNat3bM/rE5R08979H/wDT8NeD9avrO1t7i2imhh0zUo7N3nspo4y6GKdjpep2U8tvFJb2lqAITK9woZplSaGRb7WrHD88+VuT/dq1pRs3yLSUL82m/M/dV7bE+1n/dX/bz/AK/4JraZ4OvNVNu0kq3NwhaW3kEzu0MdtPqC2d1JbvPcOptW1J5rWIPLEguI0iuEicWydEKVHmbUUpR0cVKMrtadXd99UrGFWskuad035Pportq2y7/ielaF8Lri61Kxjs7hrcxQWUomSEDUEgt5y/2W7t7XT9witJAxeCaaRYQGVxCoUp1yw6kk6kHJSd0tbc2mtu/drU4p4uMbqNtrpve//A9T0P8AsjR9F0+81O7gh/e3sptlurfyr64SXWF1GWOaazWyudSs3xcwRw38l3DIJ5jqdvcRTS28meLpOhSVZpWWsYzk5Wa+3BS1U46aqzSSad0TTrOvJRs5S0T0VlFvd6vRXbe+hy1zfRXFvpkNtbxwR293bWkVnc6xLPBqF7rGswWF/K1m06pcvDDeSXV0LgXsYSWW38hgzSjGnjKU1Tg1GdatUo0oxqRXLyTqRi5RfvS57Sd48qjtruaSpuDbsuWMajUor4J0486cnpaL0StdtppqzueoR6BZ6HfrPLdWltO8ccFrZT3Npbz3ETxvLcXcRmuEZGDzu+yDMZkhsI47po7DT/K9CpSpRcaVWdKlKfwX91z6qF7K6undPTVnne2qVeaUIymqdlJwjfd27ra+v4dBq+KvC3hWG4tm1bSZlkBtZZbnUPtLW8rWq29m1reTzyW1vfQeZCxuLeESTWtuXkkF2dy+fOvl/tJ06laMZRtCfKnyeUZNLlltp8St2No0MTOKkqVTlez0/Lmv+Bs6VpkFxc2N3BcStczWzX91cJM9xaJB5919n1CGxle5t5Yr+S5vZ5JL6FX1L503XTwI1v6Cw8JppcjuoyUo2taXNvZcyenVLyv05pVpR3T+KUfhtdxte17d1b8SHxJo1zHHJcxWUzx6g8iKLoamYJLS91RmlDNA0sokdGkiGQJZ7hHhu4o9P+1sOSvToUGlUtKevuKUXONrXvdq1/J9DSjU9rtez2fLKz/DXp0LOiWvh/S9WhsoVtYZr6/0u5u7cre2plbTWkmu7uGbT1kN7dRzQ6RaXl3rXmpaacksD3ESWb28pSw88TGU+bmUUm7OE5e9e2jd+nS772FUqOHLo0pX1eytbfXS/oamq+I9AjuINH1mOzg1RWQxFrqNRBO0bvaeej3O2GzvznylMUqSvbB5ondYRNyV6VPC1IU6s+V1I83MmrR1tyz966l1sk1br0NaLrSU501L3Vt/Ou8NWmr6a2MOy8OXaXd817Da3P2ye7FpFHLEkV1FDdXDCMpbnyILdPKhsYY5FltoLWSSaORrloBN3rD89OM4SlJQjeEoydtY9L7KSd2l03J9vK7jO8ZdtpL117v/ACNZdEtba1jhu7dZJGdJhLbwWauvmRyR+Zc3dlcK8aXELSW1zGrGJZGmighh0y+jtl5pYWTlfVaapaK/ktrdvIpV5fZm7/3m2vS2vyPMNT1S40zUbq+u9VnNhqTyl5YjqOoP/oVzqU9q0q2q6fM72Mur37X2839g6LPD511A96Z+uOWznCKhDR2lNztzSVve5bczs73V7dL2NFioaXbcurVt+vXYy59V1HV20rTrS/8A7NuLCyvbLUGSTVr1LnbcWUUV8suom/d7a5kubeeZruZBIkaQ72Edua0jlsaCqSqYeU4TUXS0V4yvu1fmXyv5mMsZeTVOo731jJuyXXurroekeGvDVjLcXeoecdQkgsLO3lPnSDVrl2SWOzgEmrXTWepRJ5enxT+TAiWsFjapeXMUUUCxcdajNcnLTULN2hqlBO95WcVZO7bdrt/eVKum2+adu7f/AATc0nwjp9/4hvLWOa9jt9P0rRic6z4gs/OtEu9WRpZGt9ShuL69DJLGhnRPKeMRGJofIdssPQnVr1uaTpuFOErQlKKaj7Tn2t8cJRt/MlZ2VjnxWISpUrx5/wB5US0TbUlTa3eycZ+l9N2ec678V7jwB8ZPhX8HLDTpL208a6JdXbalLqzzT2ptptZmlE0NxYX99fOx0tIdg1S12LKkMaGN5GfWGMeErZfgX+8hWhJ1ZSk23JU6ijzSfvWvy2er20M/Ye2oVq8rqVPlUYtuy+G7trb3b+r7asl8TfEnU9P+NnhX4N/2R5Wm+LPDuo+IZ9XW88qG2u7XT9eu5rSe1FlIxac2MEkDLf2zotwGkhlMKtKVMVOOZLAtJUalKTlBc8ne32bq1nvq13FSop4N4hKV4X6pLd20vf8ArZnZeLPB2leGfDU3iGPX7u2urHSXvbPUL/VtXubaEWthJBPNNbare3+nZhikkklLafNiEH51ZgT3YrB0cJg41Y16kKlODnSvJyi5pOXK4N8trpcrV3dvRaXxw+Iq1sQ4ezi6cpKLjFWaptqL6JJtN66+T6Hzf8Lvj7rHxZ8Y2/hLV1uLaK1lnksLaLU7K3vdUsLK4sRaa0PsNhpN1Yh2N1DPAryMmGaW3I8wr5WAzCpi68KWIrzklUvGKly+9HldtGkk7qKau7300R6GKwdPD05VqdGEfdV7xUtZNpN3jrrq1f7z2r42eMbv4P8AgXxt4veGTUn0KLSPJS41u5aO8e81/SLDatzfz6nBaskGsTpazta+Ulw7iTejl19LHueDjWqQlOU/ZwjGMqk5x96T25tm762Wy3exyYWH1icKclBLnk5OMIwvFxSS93fW712OV1z4pa1/woTT/idFpqX51zwv4X1T+xpbq2SNpdfnsI7uL+0Vs3tFeyt70mJ4NNhtXnhKLEkk/wC64cVXrSyeVeM1TdWlRT5Yqb/fTkoqUHpdOLbevLpZs0w9Cm8whSvy8s7cz0VkrrVXd79NUN1P4t+LfCfwe8O+KLKytbjUbPTPCsmo6fdKkJbT/EMMU/kpelfKUW89xES50rypIdOEMccRmiMKoZjWw+XUpTk3PDToRnOTnKco124xcorm0jJLmWqV9LvQ1+p0quOcHK8a0p2lFu14W5m5Oy15lbXWz2tc9R+JXjvX/DXwm0Lxzp9lY32p6jF4b1KW08yG2jePWtOlvbtGnj8x2W1mBaB0gSa4hhi8yQ7JBXpZtmFXCZXQxN5Oc3hlNQvKSlVhztyWj5Emr2u7prl78WAwsKuLq0Jt8kXVSd1oly8jd3urtX116owfjL8RtX+H3w+8M+KtK0mDU77U9V0rT7iFZGhXN9ot5f3E5W3ikZHM1iFCtDCbm3uZ4ZCHRRJjmGYV8LhMPXpycak5YeE1CtGlFqrTnVbs4Tc2oRtdR92TtqndaYPC08TiatKpFci9o1L3fdlFLk+K1ovW9uy02R9A+HvDOm3NpfXLW63LTywiSa4iYSAi3VJXSZXEYJZnl7xoHlDxmSR5T7McPSxPtqlTnldy1qTqyu3GytBVYRjbur3sux5lSo1ONNcsIRbtFQjPtrzTV3rtf7z5e1n4wQReMNU8K23iSIeHrD7bBdam+tKLexvrC+u7QaXJbyxhA6TxWkavPcBvOuY0RWdQlx8RisyrYfFuhRrThSTcZNN2XK7PRyfXzb03Z9DQwcJUVUlSjKVk+V+6uW176R6/dY+g9I8IaJc20V6+nxXcl3/aE07C2gM8NxLd/amneYxAIGEsm3eS5CxOG3Rzk/T4XB0a2FpVlecq1NyqVVKpCbvKM23L2s1rLpGMVZu1lo/GrVakcRUhGFOMab5VFrZPbpq0tG3173PFvC3jfWta+LnxP8F6hDfWui+G7QRaHdfbZZlnEFzZq9xHbxyRG2gCrHbqURJvOQyL+4mHleRRxVarmmNw0ppUcP7tGCTULc381lzOEVy7X1PQrUIxwmGqqF6lTWduVr3o8z63sntorLTfQ838IeNdf8efET4s+E9atYG0Pw5q0mmadGZrq6tZ7S31m5sldYTOkCxT29vPGI1EkSNIYJCWgCDyXUlicTjac5VKlGE37OFSa5U3Np2UafMor7C53pudShGnQwtSEUpNXkmlu4re27T2vt+D9M+IPhj+y4dCfw1pNiut2VzHd2clk15pxsdljdQmdY7K6SC4JLSWk4vDJB5F1K/kSuEgl9DGYSFKMXGMIycYPlXvRm7RacnJJrzsnfTuGW15uclN6KU0rt+6tdu3bQ+cvE3hGa61hJR4cWfXLK8sdOGrazpOpXOqWdktrb6dFd3RvdJvZdQ1BYJ9T8Nqj6zb27fYksbW5sWytzlQmqEHGdSpyzhNOjCdGSm5RkmpQlWhUjFSbdlDWKu1Zs9SbnKcOTkfLe0pNxcNHdxtF3bu97WvpsQ6N4Agt5pY45g0un6fPcX8lraXWoyWWrWVnpWooXvtauE1K0mtv7MXVkjt4reRZLtI7fUUuk8P3FnhXrVJRjzwlGnJUacIxfKqig5Ru3CVm4N04pv/AJd0+XRRjEdFQpyqxptcztKqtnd2kmu7d1td2+ZheIdHk13S4LOz1O30QXevaLqniLUkUa1NqaQ6zp+rrAttf6ra21jqepaXp1houqXuq2V1ZJdXUmo3Hhua70/Trm0MNGlQr1alelLEWp1IUacaiw8lUnBxVSrJU6k60KbldJTpS92MXpcMQsVOFOOGrww8o1qUqk50FiHUoRnGVSEbzpqnOaTgnKNZcrbXK2uXrdL8OT6Rp+nW9q9ncvZG7vxpkVzrFjZWV1J9kvrGexsbNbmO6ax8m9+zxFpLNryz0q08m1toEgg8ytaVR3c0vd950qUuZ2SbcHLlhdp/B3vuztVVN3ScE5N8qd1G8m0k27tWtvttskV7jw9eR2UZ1bTWZLvT9Em+aS+uL03KCLUZJT9tmDabqTaY62cN89nDKl8z32opJ/aM11XLOSvP2el58yfLGDSgoumvc6c92+yel9jZVE2tW1da7rdeZy58KXUWqaBaaP4a0S31G4m1BNOaXSNKttZWzksNlxfx3A2yXCXCtqL6qbmaFoNWghvILeZraW+tplOThUjOrXtNQ92M3KLal73NFySlaOtNNW5/5b3NuaPMpPXlTtZXcXJWbjdqzasm10K+pWmm6ddSW3jPSrHUrNNSsdVhik0uHVHludM1CCe8SHULjS7nVkZLW8gS0ltrgLdpb26XV7awD7SkL2rhJ0JVKfu+zna1OUobvmpQkoS+J++/e6bJIpcsrNXdnvPdPum27f8ADnj+qQ38j3tjqd3qN3FNbatDdxX+ualcWWpWmuT5OlyWFrPLZR6Zp015dJm6sr2KS2mkgTQnnsNMNr10KcPdkqcYaJ88Kai4yStzKVotSkr80lq3e7Zd/wC+rert9z7HdeAdEtPJsNDu9MTUbnRL+10+3sNae6uY/DseiRXeiSPC1pq93pltb654Ptbe+GlW8K6RpktzdJPp8TxJZpy41VIe9F2pTipuVNxSnOTUpwaqUpN+ylGDT5Ywu7wlP7MRm5Jv3o2lKNpaN2+1u/dd9Ou90hL2PxDDex2lpdadDaaUwtdT0bRNUi1eP7F4g8R2hgZ73XLLVZhDZ+bJbNcaZLp8sDX0Rur2zuLWAWfJKNCaU1CbqVmpwnNQpJfV6KlOLpUpyjzTak4qUbNu7au2uiPMpJSlzUlfRt87/wC3rtr0T1+SPqP9l+x1zTfHuvWGu6p9uu9P8CTaNeo+syX8aHR/Etq1mtrbmFI0ns31DU7fVYJDLNYTtp8jR2c2tzi7+04AqUpY3MHCDjH6pKfLyKKjzVIe7CK0Ufd2Vl1suvzXF1RPC4GWvvYnnW17OnPR673Xf9T7TusEspHyHA+7GqMAoOVGMFeCNhGTliCOlfruj/4J8FT1Su38KOTvIkd1jZArMd5jzgRhQCrPgbi4LdSxyw5VcAHme79X+ZZxt7HBuzuAJKqdwOZDjdkfKC3zAgEuMlsAkcnN/qbrZei/I4+9fYzxY2ptYjAJKuTuAYqxBOFYH5NobaDxkVg936soy9m+U20YlklZWHQszBOpjkIILclsMrMxY5YhQaQFi1ZEBt2lkCDyw6BM7Uy2z5l/eH5gQUIc4xg4OaAI7nUIIbu2RYpFO+PYsZZ2K71253bdhUn3JGV3btgDW6Gv0f5M+rvD11DLYWU7Oshe1jbDfNIW2gfeYEKQTzgkDcwGeg6pb/KP/pKPPluzqhfJFgmR8OUYgrsfp0OAWDcKCBkgEgjaxqdez9en5kNXTRsy6zFbabcahvMSWkUkomdlTYUUsysQ4wqrz83O8AHBUGtqekW+zb/BEqk5e7de9p166dj+WD9uL43Sa/8AGTXrSwaFpbS7kRGeSYShZI9qiOOOTZM0x8liCJwoH30JYDowdDnTrOLcZSdu/Krb9LX8/uPRxOJ+qQp4em1zrl52rJuUtGk3a90lvbU+RrbxXqGlhdQl8lt10IxC7fZ7lYEj+aWK2iYqzYVpjL5uWWJIfMx07J4eElpf4bJadb+b369zOGJlBKpNpe+m43vNx0u9NLb7yvprbc/RT4anTPEPh3TL+ygdDLGZZ5JmnadhJCGnMomGySUC3EjyyGMvkPI4SVGXwqylCcoO6V9un3eR71KpCdOE468yutFf56/qesXGqQ21oLeCUoUiUwMrW6xyPCSiCdJIpIcl1d0kVAMI4eNUJFY6luMurX3s8m8aeLHttyzJEZkI+whp7kxlw3DslsJS0OYgUeRSgaeB32GMyQ3GEp35Vtv8/wDhmKU4pXT5Ut+l+2258peNdVN7HNcXMOxLg3WoSvPcyy/Yx5iLaGNAxe5ZgXuJVgtyzyTbgrhmUerRilK9lZNXsvXyPLxNaMqbd5RjH4m9vLRNt3s9kz458T3VhdTTaeCJ7h1ZwjQrIxmjlntsyZRJ9im6JEe/I272UuqFfYpqUeWV/d/lTf5bfifM4nknJpKLduy/yPD/ABHcC3W5ilCs0AlQ4xFG7SNEYYPKV1EawJI0aKIpQzRxjyVUN5no0Yu6qaWvt1/r5niVvcUk9/eUbaq+u6uvd+T9DwPxLfSRBo3MUeUSSQRbovOEZdslMKjRqpcQnaWIDMI13hR6+FinzNN3d99lr6v8vI8HFVHrdRXLH7Ctrbo9Num3QwvBng7xF8SfGvhDwB4Q02TUvEvjLX9L8O6PbgFhPd6veW9lZ7pWP7u3haUy3M+7ZDBG0kuyOFjW+Iqww1CpXnKMVSg5NvRNpNJPbdu+vbvY8/D0K2LrU6EIzm604RW90nOPNNPWyhDmnJrVQUrX2f8Ad78JvhtoHwQ+E3gP4ReFo0i0bwL4Z03QopWVY7i/ntoQdU1W48oqHvdZ1KS71K7kK4+1XTbQEQCvyyvXlXq1a89ZVZuUv+3m3bXor6I/ZKFCnh6NKhSSVOjFRhZWWkUnJWW8rXb3ely9rN2zLMojlD5ZRggl2TDE5bcQAPmI2N8g6OSFPI3d36M6IrX7zhYpWlE0Z2qillyylWO0bSN68lMKV+7tIwMHAFH9f1/XobbCtEyFJGnQoSFZQAuxARIAzDaAU2ZAAbJHTcOADqNLvI0CyRsGO8Q5CYZI02vvLspDZJ+Yg9Sygd6TM5R3en3v/I7jTL5vkdm4AWNhtI+VtwwOW3DByCRkuMjB2lbjK1lrv+ff+uxmaGuzpP4b8RJ5twofQdYRFglkgvIUexulZ4LmJhcQy5JaOeMGVG2sis+1SsQ2sPXaSbVGq0nqm+SVk11T2fk7FUknVpX/AOfkNeq95befbzPwO1vy9O1/RL1LyLVHtUureM65rGpXKSxTXJm+0TvaQq13NcXNtaW8N/f2NwosNU1XRXtYg0TTfjeGUnhmoQVKMW5JRowjGTUIe65y5YNyjOrenzOTlGj7t7OP61J2rSglLlaScpSa5XKpKMORJtX5tZbe732Or8H6feazdaNfPrWnraWsun+Gb+78R+IpJtevdQsjZR2Lm1vpJ9YsXtJIYmW/he3ie+vZ4/I+36jqN1edGFqRoY7CU5U6068sZg6kXRox9mqftff5pRlyqUrq/Vpau1jmxcZPB4uXNL2awuJcU2+Zz9nUT5tbcllde89Xt1Piq80hLrU9aGqJaXf2XU0jle6tLK2klja4vtShcBbaS5lW1tjDJbl54JTqLp5Frd2wt4oPvq1eVOUIwnVpTrYjE8ip1pNwu1hpxnzShe84Vm4t25Ku7c5xXzdGNOrTcq0aVVUqdGMpyowvOFSUsXSinGMpJU1Ug7JK1TVLSM36Bb3xuLi4t4Tp1kur2E8F3HNa4txI+kwwXNorE+WXOn3cCQEyRbLe9/cSFpmt7bz6GHhHkqOfP9WrpKXtaNWpHlalzLlqzlGk2l11cdY6I66tdTdSmowSr03dcj9k1NON0lG3Otfs9X72rR0+i6LYWv8AZcNnb2sunp5MczRG1kui1vNBczq1zey3Ns0hCsk7XKujtBHLHPI8Ss/qVMyw0nXrVsYlVlf3eeXIo8rguVNaaSb0W7bWtzyY4KvQlh6NHDt0KScYzVOnKTTkp2Sb2vGPW+m2h7/4I1bwzd3F5KNO/su8lvrJLi9TTLy3ttQh8q6laaC1i8yGRrbU5is0ySyyJcw2q31wIZhLL8Xjc2pRdOhOtKdH2U4Rk0nHljOKjZuTblyrS8dUm7pn0dDCSa9p7NRlJ800oqNqjXvO0VZNXkvJNpaM9je/8N3dnJKy28zSXVlcXU0RZWW2toJL6SPZHb3M0BWVYJZoY5opFsw6NmWd9nLQx+E57fWIqHJZRk3rK8baWtzNX1LqUKlrRi5NPaPlddbdfzPMNTvNMk11bnRbeS6tZ9Psorj/AEeWS9uNTW8uLHU7K4litIZWtblyv2SC3s5XsAVeaUvHGs3l5tUVepUtWjOMIUXGEVZOK87aygrRfnfpqdNGMqcfe0lZWS3jK1t+jXWz+Z6ro3iW0sdMWwWKELbDS45bm3i8xH1SSKzl+y3TXSFrlYZxLPdR2MJJWOWX7Vai7jKfU8O0lmE5Jtv+HByfK6icEm1HnktZJNL3lfS7SPFzaq8HTVf4VHmlyu8lV5vdjpbRKTu07Lse+eDbO4u5U0yKCMW0sbz3ENjcmaN45GW6e3W4NpC5tBsYBjb2/m2lk7pbTPEkFfR1cBywVdc0ou3JNwdoRklZylFTgnyyUXyyl+8ujyFi5puEvdmnK8dbJ3bdntbstNGtmb3xK8ZXfh5dO8Nadbi2v7yw+1rLPaWqJp+nIs1vcTQTOjTC4kSNJoWMghiV4sCeY26w/H5vmEMqccLSUniK9OUo1NXBR5rtxTa/eJ3jdLSN2n9k9LBUJYrnqzq+5CSj7NSk7u38vw6PXfzseRaClpCft2k39zaanbxF4Ll7iOSQtqDNLcRzESSRvuAeKdFgkHlLEriKIeZXy8cyrQaqU5ShVdm5yldKWl3eXPfm680Xu0epUoxnFwnFOnZJx200200d1d239T17S/EfibT/AJ11/U4YrVJAIRdoZirRzKBcTww/aJw42yKXVUVSzH7G/wC+m9eOe4vkXtcTJSau+T2dot/ye7GKt09z5M4J4PC3aWHTTW7f/AJdT1tda8iTUtQvtUtofOEEEs5Y25kFtIQttHPEGkZIoVCi0Nw5haLANvEhxxGMq4rldbFYiooQfKqlSy1vdR5FFJyWnMot205nZJFKhCg/3VKlC/xP7T7rm5b2t0vY5NovPliWK/nsYZriOQi5mvFvo1tpYr2FI5IHK24EtmBC4d2MwiQILlDnlp1LVqdp1Kbg4yhU+sVJTpvm+KmpXUJJq6mtU1tZGrUXGScI2kmpRSVpJp3TTsndaO+63PQ11I6gLeHV9Vn1tIor/wApdTuL7UHjtJbdUSOOK9+zfZES4S0iltWt3ZrNIJVN2TO8no18TKu6Htq0q8Y3hKrXryk4pp/A1TS5m5Pmb15d5PY5adONBTdOnGnduXLCMYc1lpflsm9LL8zK1T7HFDt07Uvs1tbRo1xZx3G0HaXmG9oLeNWcBWZnCEgxxyqblBEzcNapTpycaU4Thu0q9Sya8nBJdTem5yjzVIcre3Na/ns31LngrW1tZJFhv/EljbajAwvTFcm2jvWWXdIwnEcUyshe4t1neVN7iWfzZ5UjmbSjmPsnOUa+JpyqKKl7Ks7NQ5uVPni9I8ztZK12TOhCo17SNOpZt+/Sg2r2u1o9XZX9Op3o8Q6QlpPqK3dzei80nT5bOSe6S5uWAa4SWVXaV2JXdsVPPMDW9uDuiiBQ3Xnh5zU6lV87lKMqlSvVbbjy7ytKTXa/yRjGnUjZKCilflUFypd9Eo7tHL3GtX9luGnmPc8kenR3E/8AaVvcpa3MUlxLBZpFp89uEMd0qSzTXQtZXZ4ZwjDfDlh8dOkqcsLWkkr80lia8Z+V2o621trZa2LlSo1FarCM10/dwSV99Ot7LfsdR4P09/GPil9Ku59RuLBYbq81mSUSiC6a2uEieN5LkySPKIry0to5Z2CmGGSTbNP5Uo9DA0v7YxPJKdWcYQliK1V1JSfJTabp2b5oSd94q0lfmfflxVX6pSnWp8itFQpxUIwir2T+H71562uex6zBe2FrbXOn6imiaOlzeaXFHZ6bZpHDLHfxy29zHf6p5pt7W/GwT29vZpC4k3xSRyRyzN9pVTwVPmpuEMPBJcs1zX0cYKMWuVtaNNtOy+R41PlxNXVqpVkpPmer7tWa16a3vpr3MxL7XtX1W2bTPEX2+DTzDJfQ+Rbvbw2ksjQLBeQqpjuVAniSAKBFst8ny0kMo4Kbq4nEYdKs+WEW6ihyQpyvZJvkpxk7N29+Ut/tOzNZexpUKidNQnJ8sZy1qKV79vdjZO/K9HZWtto+IfB1z4jutPmEAubOwmvJRbwzXluZLzfKkiXBFzYwXuxY18qS5ndLQSQRQ3TiSJIfrsFCMKcuVr2koRg3OEKlSPKkpQi5P3FOVnFqS0jrY8WtNuaV9IuU04SlHm5pXiny251FO0oy0Tta/RfDXga2F4dPGkwX6BjNdSXdtaT2cbbPPkX95IJp/tD20MX2mTMEFstv5MUaxvbR1Xw9Rw54ycZKPLBQqSjNN7Obj+Ku7lLEKMknrzK8uZKydr+6rtJLolZHcW/hiz0jQLSQf2vYWN1fxXk4t71baCwtt8l3O1/K1tKyQW1nFBIWnjWO0ia2jWVbf5IvOnQq1KlVzUXL2NOLcop83vJNKLTT03v5vVmn1iFvZp+73lfm766vr5vQx3jeDxTfxwpNDbP4d0Jn80jEt3c3/iBkeMzrO7G5CrMfNM0pP7rMqRtPP5FWnUpY6Siv4mGjf3eVaTUVotLKKUfT7jpcoVMPBRtzKq97dVfR77XOIvNa8I2njbTbC8ew/wCEneGf+yoJ7OJL4Wk99MiSW7SRBk2T6deRxrAC3lxM+94jmXk5qPt6DrUabrp1VRlZS0hKSldSStJNPlte0Utnouh06sqNS0pRheKnaUkpO0bN23stNfTY6258ceELbWrPTbuG3fxZJp7PYxG0Q3SW8Ftfyy38FxJB5zH7Pa3pnmAPlRiY+REsj7+yWKw3tY03SpPGKDaqSiuazWkeblbta2l7HNHDV/ZtxlJUFJKSU3Z31vy7Pt3/ADPLv2hLPVfHnwfOm+Gdd03SJZUiGtT6gkl21tbGe2muLWNrVwXupUuP3MtsMfN88YEmVxzWE6+AjBNyqQcXN3fuxd7tN62S6b6bFZfy0sXN2aVTm5HpfmStyK2qd7WW1+qPir9m/wCFmp+H/jH4V1fVfFml6nq1nc6pBFYQ6Rdyw3AitZ45ZZG8qzS2vII72EvOPvQnDHMrFfmsnw84ZjQc3Ta9rZRTbdk4u7Til3W76nuY+d8FUV2/dgvT4tHr3ep+lHjldLvtKudV1WTSbbSbMQefczSNLCILq8tLS3nMEoLRSXN5d2ttHnyZsyS/M5EbJ9pmChKDq1HGNJU4TlKauklOau9HrHlv5WVj53CyqKrGEN581mm07pdGvwt1tscTfeJtJ0Xw/Fr8l1bw+Gfstnc2135kR0qK3vhJ9mKAxm0iW9eSJrX7VscN5zDzGEprhqujRwPt4qnLDx9jHncfdtKTVNJWvywacvh92+iudKg6mJjSUpqu1UkrNxf7uKlJuW97Oy1u3o7LV0rvW7HTNV8O6/qEwn8O+JoLHT5DdeU0a3txCNV0plP7q1jMwRYURX2H7QgVfmxLzOcKNWhi7RlhMTBQnBR92Si1KEo02oxfK7ODdmraWaNIKVWnOhCclWpSqTi+aSlJ3StNrW3yfXse1X2uaAuj2l1qzR21u4tzZhYpDDBDf2T3NufKYRqjC3ikHmIytEQfJGUAr16+IoU8NTnWhF0ZWT54xcklTnKHKpae7GnJWure6lpdrhhRqSqT5H7958zTacnHl5tUru91vv16DdSewtre2urtJktj9lWxf90YomiC6hbQjcwIuCsKYkTdITvIMTQK4VadKjClOpyqLVOdPRe6/Zr2fLeyUownyR5X7qbinbeaSqTnUVNyUoxcpyTaut91q7266dzu9NNxY6RqGmJZxxXSrfLYMC0RdoDOFHl8NHiOGOZUuCFQytEpZE8wdtJVI08VFP8AeSjV9mm3Zz5LpLzTas++xxzadajK65VKCnfr72t+6fW/zPyO1z4L6vYeJ7+WTUfNS+1U3+qxXAEJRra/hvbh57ednlXc1hGj28cRa5SJ1OyMsR+V16GJjVn7WnP2kpvmV03dy1vd9/mfdQq03BOGsVBaxtayS0Wu3ZbH6f8Aw6jvrfwl4fsL94576HSkF8zIY4/IW2uIoRKIJMBm8oooR2O7c6s5fzI/0vJ41qeW4bD1LKXsJya1vyNwUbO1m0mk09ttkfI4yUHjMROKsnJaWSd9XdpadN7nIRappmq+JtY0izWSGTSoZf7XCxXkaLNHcvZwqklwpWWOJ42cy2zKdpSKSMymB38ylUw9fFYmjRp2rUK0qU3/ADfvVS5ttXzNOT3Sva5vOM6OGpVZSvGolKCi3eMZdGnZLo3Zv8DLsj4c1HWNftNItUh1O01COLWJ7eFormaS31S701p555FgS7RmtZjFdBm2x+UrbmLF+SnHD1ataNGlTjOlVSrvkhBt80tJNayu099DaSxFONNyk5RlCTgnKTUbW6P4W+lvyNbxXpE2v28H9mawIHtb43kk1yzyW0em6VHO19C8jRL9kklxIkly2+3jGJWS6KyQt31IRqVacZw5oNONntdxtF31sk7PRdEiMNV5U5aJ3fN2d/z17rfoc9H4Ovp9OWeTXrxdWeOCTU7640+AajDc3LXVzOITa3ht47u2u7e5W4T7SAIXt45YZrORVuvPnhYLR0XNXk4vnlKN03GzvH4UtUray7bnoQxUrqzSWuz9f1OVj8D6vJdas6abA8N61lFHfTmbyorYx2k/2eK4lvkvluLy7uJJbeIQ6WUge1WzaKBHR7eFi6UPds4ttxjBK95aWjpGDWjbjq2m3q2W8XaV7LmX2tG9rb6PbT/MzLXwWsqxQvo91bWMd9ZXvn6dFYi1khbT7A2se8I5uIbW0uUkt7i4jF9dQRtLc2kFvc2l3cZVMLJKM07ufu6tupBfdpd676311dlrHGXS5uu9rX3fn+pLqh0+GCZLkXAlupkv7eGyNt9q0p5Y54pJLB30qK0jjcPLLLLFcW0/nfbW+1OkFvInP9QnOdtLpXfPez9bRf5GscTF6pybvs7NN9t7a+Zly6VqcENzJLcnUAbyLyIxcW51a0SDU5knmmmurWwUyW8SI8Cz20Nv5KtFcl7S6MycdTBU7tKE4u0+eTjGzfL7nIrpKPNfmnpJJ6J2SN4V+6UbNWg7RWtlKTcb81lbli1a66XK9xaf2dHch7Wz1Sa4j8ud4DFDNpckGny2J82zW/vLW9jmttatZ4ft9heTMbdBaCL7TYCDieCcrwtKLvdy/u94tNvTVraxuqvNrzKOuybX6I8PvLKbX7sW0+o2mkW0sN9dy6bey6JawTW1zd2lmAn2J7+OJbqG3tkcyf2g1g91Np07tHPcRxaPDKnC/spTaXKqkYVZSXa8402k03fWSaXZWZvGtG7jzu7Te+nbvf8AA4250HQ7PxTLqE8BW50/UtKGm2mh2mla3ZGyu9V1G8h0+GO9jgh8yZZoZbi4sLq3nnsJIL67a6MGoQxaOFSdB0ozt+7fM6kpc0ZXSTT962l763+RUZpX1v101t95reBDpni++WbSNK17S4Hmm1uCye30zTra9t9Vt7V9TWG7TTL3Sry4hjmkvdXsorueHeW83U4tTu4LmDhxmDq0IONWrCtON6Cca8a7caWkORptqmub3FLl0vyrc3jWjOKlaavFStNJSSleyers9O5rap4Z1W00f7FeT3mr6Dp94/8AaOnX1g8FtqmkiKwlktbewmtnmd4JNCS6hls4b2HVp9VaxtpL4raufOVGLqO0YKU6doVHJwVOouaLnJRi+a6nbmeqXN3NFW0bkm30UUm3vfdryPeP2VtNutO8ReJ3uIdFJOiWljHd6ItqyMml6h5cTealqZbSCSEQTLZWuq3ulyqsOoKkN/d3bzfacESTzHHxinFLBPRzcl/Ejeyei2+fU+d4oalhsHposUkk+i9nUsl/kfYE80Ks3mllYuQfMb5mUsQRuYsx5IDFgW+XAUfdP6t7SPZ/h/mfDwVkvRHGXl5ZQySGcZcN5hAIDKckqgJb54wcHcuRuI+hxbV36s25G9br+vkcFqV3FLcq0Z2MrZCRkEbVVQZAAFBGSvCEgMOSRhThKXRXTuapWS9Eczd3sapOEEfnRqh3NuGFZ9ueCMbhzjK4bAAPJGYzHuLq4Ys0a75NwaJ42IlBDKHCBd2EIjZnxhto+ZwX3Uy4x6uzRJZXqAAhHaVYnkaTYH2jkskm1i7OAFKFsYUOcktgASju9LFe+mtGKyxXYaRArSzZ3OT8u2MJu3o4LD5iEA4ztIAoCKt7z2s/PdNLTbc+kvBN60ui6cwkO2NHTbwRIFYgYw3zYBBZg2zIIAPOOiF5KOt29Lvy0OKpFJy0X3HamTcMRZLHcsZbeyBuBlmTlQSpBbkqOFBzk6uEknrp2Tf5GJ8n+NNF/aWivfiVokd/4Q1jwDfQ2Wr+AdTF7caZ4htHuYZIte8K63ZG2ktZFtp4o7vRtXjuI/NttQls7pVe1jmbNpOOkpJt2kr+7yddNby33W1jtoVKKmpTp+7FK0la6mm3dx2cVp1bdttj+Rj9pKTxz4X+M3jbRtejkXUI7uH7a1vN/ayQG4/fxx2tzbSLBvMJYfuyCpDmJlTr9dlscPPB03HRax5HGKlsteVNrle2/wAj5XPK+Jp4+tHlvGSpyi/eaXtIKcVHSyaUlpdWd+lmcT8PPEus3v221v7u6vZklV9NbfIZ988sHmIszsGaJI1k2RhTIW/1pYNhbxFGlD30rJJbJLW71stL7amOX161T2kZPmlL3UpNtwtZve9lrZ2Z+uH7N3imz0rSrfTp7ktbXKugeeKMW6bkgZWwkcTrJL5oZ2uIonC+W/8AqSrN8ljov2sp2vG79Vr1PvcA17GFO9pRVtXpp262+X4n054ptIrUtem4uZrJwJrdbaKIRPGY5VW3InBQGESMOSlsdylmnVBE/Cj0YX1vrsfKHxJ1uG+M0UfltOkUi/Z5YPs8u+PaIVW3myB5bzyoJAPJuioaOR1YRnuwkGtXa0uX8G1rp5+ZxYia5JKzuv67+R8meINSZpf3oSCYLMuWHlgWyKPNM6tkQo08uFRZVh8wRuGQJ5dezTpW5rqPT9fI8StV5p6rbayXXf8ATb9DxTXpXFw9/pwmlRHiWS7gFvKLd3lbcPtSzzooZLctDEru8jo5i83LpH20U1HllZtfNfieHiJLm5o+7fTs9F1t59zwvxje/a55/wBz5jRMoE9pAsbS/LIkkgBjEgkaVIwhmJcRhkkjjDEJ6OFikr3bWtk9UtVsePi6uuqWivdWvpp+N7u545qxudVuoNMsbW81G6v7iOKzt4onnvbmeUpDb2kdsimae4beBHAkJ82RzHGGYjHqQnCEOZyjTil7037sY2V3KVtbO1tFdtrTqeHW5q01GnCdSU2uWCScpN6WSvbz1drI/o6/4Jdf8E9dc+EtxZftFfG3RTpXxBn0l7f4e+Br2Jo7/wAF2WqwmO81/wAQROFNr4nvbGU2ltpEgE2iWNzeLqG3VLlLXTvj87zZ4p/VKLk8Om5TqN2Vdq6UHFNx9lC/u3d6uk5xjJJH2+Q5R9SSxOIUfrUqbVOMVphqc48so3cU3WnF8k2lanFzpRlOE5N/s3dTvvd28teNisUXcF3FtrNtRgFKjepxjjnINfLyerV3a+35H0y8raLyX9eSOJv3lljuFIYjy5HXytspUfNllIMeDsQqo+b58A5ABVGkWtFbXvb+mciWVJFjRn2jYzgkN8zdS6tszhg6seyADByXLNCaX9zMrruKkDOQqhiyEFTbnIKKHAbIwyDGTwAAbFlbK0iM4O6MB1VVVC+cBVB3BQxCAkhZR8xYkYoFL4Wd3p80CIw8sIwEZlVnwCysNy5JKgkHOQjFT7gEpbp+f5GB0mopHN4Z8QRx4E0+h6qlqXkhUKz6dcKiu0qSxKC5UZkUpkkujIpy68l9Wry2tRqvXypt366GlH+LS0v+8hp395aK9ld+p+Muq+GdGtDaPPJppFqh1OUahaXUNjbPp13HJf2cym8E58yAXE2n3MJm+2akySR30kEDXcX4bh6tWpGrGE5xfsrSUW43pzjy7p3mr3vSlaMldP4mj9endSl+7jpJtppc/NGTa5bX1T1jqrS1ViSLT7rT5/D+pz/YfOgO+TSdNgv9TmNs9/BIIrG30SKdv7ckglFl9ivdMFw13a/YTELSQWukduC5K+OwkFGXu4vDP2lRckVOM6afPVmo0oxaV4wjUlLm15NUzjzGUaeBxrS5lHCVnanZ/HCUXFJ8qum7yV+7Vz4a0Ozv9RmvRo+q3NqILq6nuTFa28sljb2c3knCzRTrH59xYXF1p81oizSXEyz+VA0FpDYffZtOEZypV8LSm54ifsG5TjeVWrKb1ptaxunLmvyuWmrk38vljc6FGpRxFSm1Sh7ZKNOX8OnCCbVVNq9mouKV4xs1oraXhXUbu+ltISlvbW94ssSwajcRazqk5Ul5bz7ZC6RhpbSbR7RblriGO6SSdrrSxJb2Fta+fmlBYZzrSoKnUhpN4eMaFGEp2Tg4U9JR0WnTXS7NMDiKtaOHpxqcsHS/d+1qqvXr0ou6rQqc0pKMnpzNpyaa6HoGlwX0ZcWYsYADqr28a2Uokxc2EzLbXDXN1NJLcW7Tuk16JRavfz/ajpqRbLQeFXrU5qMpQaiqFKM587UXJc3Nd6btxtfeyvsj1KMKsFNuqpSdao4pxV1CThyJQ1XNGzu/N2erPXfCRk0ixh821smhZY4lvDHbrK1x9nne5luYI7ONLJJZLNLaO4jSGWKIM++a6WUn5rGOFSfLCUk4NzUW3yKN9lq9PeXTW1+x61FyScXJtre23m16v+tjpr4vb3Fw9tHHDdfZri5fzLmWGSS3l093ZJJra4S+tPNjJjQ290zw+SYjNPNcWiW/JSlFyTmm1zJWUnFRl3T7JX6dtDSa5k9E29df63Oss7n7LpOm2F/LZR6hrFtHcQTDRY3mg+1SJObae4ie6jsbOU3qiLT7YO9xJbGa+lW4O+L6SlgKNROLxCc8RCm4qV6igqlWk2veWlk3G6W111PJqYiUJS93mVPnhJJtXdNSba0ttB6vXW73Oj+G/h+2vrrWNO1FdOistPttPSztoreVtO/tSU3T29tcJefarEjykjj+wWaOIZUtoYWW4hE0ntYPKvq+MxFKliIOVCVNxklyv21bncIKS15UlquzslZnmYjG+0oRk6b5akm+SXvJU0lNb3u36ffY9W8D+GLvwra2mPGlrZ6xq7215ocK3t4unst3dNciZNNiSW0topjZSxG7uYriO7uPtMsDR3AtPJ7I0q1CnTm8yoUqtZyeFpxlXpx52pJ89GElRcdZQvy6fF8SRxVJwrOf+zzlCMYzrzVlyqyklFX+J+7zd7tmr8XfKbxLo6amYLu7l8LXWnLcRpPDB54vCt3Giyb7hEE8q28u6UvIJZHjdfMkWPxeMa/PjcHCqqcpuhJOUKcYwTdXTlStyrZaLXfqb5OrUazhJ8jq80bycmk0tL+V7W6WstrnFeFVtbnUtPsWVFmjzLcTSW7+TeRyLJHE4Q2bYdo4CrbjC0aTBdv2dIml+UjGlOpCm+RLm5ZSatG6b3fVXtrY9Sc3GMm23ZdN/Lr5npcun2zz24iaBIWeMzANLG0lzDcJCyxr5CvvxHGju8a8FWKun7peqthKftE4ezfLBxaVtZ9LLqcsajcXrK7b3f3dWb2mWKrDJcXTg2loHELOlxEmd8481Ytn72ModPWYxRRSsfOuHJBkROyjQh7OU6sYRpxj7NOaWlST0lHR2aTXvaNW0M5yl7qTd7p72ur7dzN1WGzZNLuYri1iuLN/s9yyJLctIoS4MrPJJZKIpWQwnKF8pKtv+5RiDzVYUpqDTgqkY/vOW1uWLk+a9k3Hl1b7p2T63CTU5Slzcra5Y3vZcqTsr23v67ksVxE0NsReQwhZ7e0upJFmEf8ApkQSVI0ktQqLLNhUZ7cN/qMsoIV9lh6dWlTjTmpWm5z5W9rL3n35Vrr2ur2IlKzlzc1uitrb8u46+0u2thJILm2YI11a75GuAwjey3IRiKRdyXbqsbgLtjZtqR4SBcMRh0pxVNRa5ou9velFK0r2Wutt/n1KT0Vm7FHS5tPu5ZdMgIu7i5urW202KKINKhWSa0YyRTIttBBZB2muGz5axiZo4pVh3tnCFKU403Fc8nZJRTatu5dktH21G21TdRt8qTdk/eduiXVvsdZZ+HbtJ4dO/sK8lm1CzVo7tLNX0y3dLW4Ea3F5BsCXDTZVXHnKq3G12hkMwr14Zf8AvKmGdGUpzo+0i1SlKF5XtdxTtJPe667tXOWpiIKMZe15Uppy96z5Vumtd/0Oll8A6pNo9vHJaW8U7CN5+L4KXUeSy+bsbHnSBVRIYlZVmCyOVkKHtqZSvZKEMNKnOMk5c8bNK/eUVvrte/W2l8FjKPtLup7uumv3W2N/4d+KPAXgTxfeWeu69pGnsmnX+lPaXF3ez6muoT3GnvDFDZbZbu7kmkKyWpSFxEfMESLFDMU9LJKuX5dmFaWKqYbDy+r1acrw96c5qPL/AA6cr7bv5HNmVKticKlRhOfM1JLtFPqvl0/U0fix8YdGv9eHw207wouuxPozeJk1GwvltIVvm1Caxk0e6tr2yeW2u4xBDeS3t3K00Zuo7RoCTFJb93EOe4Op7LB4ak8TLEcmKjOlKilBQnFOE4V/dSlCbco/E3a6tdrly3LsTCTxMpypKEuXknTu3dp80ZXu0krW038lfj7P4geL/C+p+GNT0Kz0m102KewTxvbxw6fqFzrGkQXMLwafZyXFtdx2tzFHLJBZzqqYZg4kWC5jI8LCY7F4KeGnD2cYKrBY6MoUa1StDmU5Qp80JU6PKo2k6ek3bo2j062DpYpVVNtyklKnK1uWdmm7a2Tu3ZO17djG+Nf7UWreGEm1XwDoGiRarJbtNIvjDVDb2dvbaUmq3N1bWun6Jc6Qtzfzo1rbaLHLrC+XdSRWkFteXsrRt7eIz91LzwOHlRnyJ1HXqc6nCCstEuWVSV03Ky2dtGedTyj2aX1ip7SN3GHJC7Tet9WrJpO+tr2ue2/B34/6WNL0m28aXa3niBrWcarqlpo+pR+HWSXUPtNl9ht47zUtQtGTSlt11JtQVY/tsV3JJMYpliHblWf0pwh9avGo5NNOP7qMfs2Teje1rHPjMnqNc1GzhBNpJ2nJyvo4rpHp73oezWfx7+GGseLr/wCHFtq1okmn6dDq0+tz3+h/2XfnUbeeawt9Dmj1a6u9Q1fT3jmi1GB7G0tooreaK4glgaJZvcea4OvivYQlTi404z9o1FU+WTtpNbtPWSsrK71Z5H9nYmnh5VmptubjGm23UTWvwvpJfC09XvZFO/8AFmha94n1DUPDd/Y6hZHwxoDGXTbxb1LiO5n1W9jvN0by2sgvY7o+VFvBuYVjmiKebHLXm4ivCeOk6ThWhTwytOk+aMnKc12V3Fwl00aTOqlSnDDQVWE6VT2t2paVFdad3dxa66J/I+TvEvhOXxL8YfB3xUstU02PTvBIvNG1PT4TJcGWW2uvEr+Xb3roNPtpoYddW4eK5d/LksvIuDChhkT52SlXxlKq5QhTw6q+0c18Lnzu/NZ8l3LVq927Pe57UX7LDyp3lUlVlFqN+ZpR7JvfS+mu/Q5/xt4GtYf2h/CPxzuvEWlmx0LwZqXhW80u4ilKPZajB4it31BtV2tpxjZ9Zn861M3mSSWaIZrZ5Uja6jdPExxalCVG0Yu8bpwtaUlL12MYQlKE6bvGbbfK/i1+Hvra1vwNb9sv4l3ngD9n24vtHsbG4l1OSDQWtSsaRCLW52hmmsY7aK3kn+yxRGCOTy+IJYXneAST3C9ma1r5fRjFxip7yi7czasmrLV22v17HNgIcmJlJSlKVN7Jtuyd5J67O1mvM+GP2I/GtxN8V/DGh3OioBqJ8UFLpmuYbqGbVoW164mhjWCeORkfTFtrdJLhZlguriRrgttt4vEyq1PMKN0qknfWSTaTVrpvqmnbzPQxUnPDV7rlfNF21Wmur210f5en6cfH+KLxJpUHgSG/isLzxJfeHtQicyzTS3MnhXxj4f1ySEWNtAzSW92umwWUspjaG1WeK4uVa2gk8z6HNa1Tljh4RThXpuLhKCbi1VhNTh/LopxbW13bdnn4Kneca97PDzc77KXMopRb62etul7o8U8a+Arjx98ErP4J2GuQQX8ekeD9Je8SwmvXWXww9jJe3s+mxmC5iS4ls4R+8KC1aQGedhJGF8l1nUwMcHeDqezoRkotufNRnUdRvTVNNWfNrrfY61FKtLEylZczfNfSLaV4p73lZJrr1Oo+JHweufiR8GPDHw60jxLb6VqfgyTwVrcuo22lz3i3cvgjSvsF7DDDbzJd2Rup9sn2l2Z7JFWFgx8pTrWvXwdPDQaq1KVKPLFXlO0NHa60s3p5GVD3MTOtJqCnKblO9oxT2Ta116rY9lu9Bt/Hvw98OaJp2pWi6nZQ2b6hNBZvqKQtpPhzVfDl3i2VciOG7vbi53uojfyXhjSRps060Y5ll9DD0KsXWco+0i1zqChSrQceV6NuVWOnaL7Ewl9UxdSc43VqnsnzuPMqlld2T/lWutjqvFgHi3StO0vTdW0xr7SblJ2+zrLdsW/sXUbGJTNaQloocXLTC4kYF3s3hUNLKn2bXMnDH0cNSo1MO3RUJzSnKVpRtyRl7GcbaRa97oko7Mzwt8LKrOpTqNVo8sOZ8rvG/m9PeV/S3p9G6F4gsl0i/uhcLFFFBdyeck3m26uhczqZwS+S4/fKmx2dCgmUKQ31OHr0ZUKtWM6dSD55QmtYuUYOSjrqvhd9O1jxKuHqOvCGtpVYXhHbe/vLRW18z8cvHvjG98R+MbHxbBYpcalp+qXtlOtw7rBeaZqNzdSLNbJJEWeWJrqT7Mzq8doVDx+Y6+Sv5FiMVPEYuVeSivfnO32XFyulKy6XTSaa02Pu6WHVKiqUb2aV3H4o6a9tnpv+R+q3h2bUL3wl4d1GE2cS32jW+pyJHPCy2bXVlauIYpim1raBmlBnDKDEgSNDFGEP6ll/NPK8LOL+KjGpeDaguaMXyt6O13s1ul1PjMRGMcZiIOTtGry33crc2+ut0rt31/E+bPAnw01HwT46+K3jCbV9Nu5PH+qjVFSG0ezks0GpajfJCbpzs1K3Fte3EMjQbIIFtRKIUa748LD4atQxOLrOrG1XEKro+WStXVSSTtdxsmkr6vlbPSrYinVoUaMYSUqUVTWt4ys468uybUW/V2Ob8HaFqXg7WPFerX+taRfL4k8TzXsNtDZ3SNa/bPEeva5LCkcL3IvzANdS3S6ZY0k+yFmZJCDFwYWM6WIxlbnp1Z1Ky54tWnGlTlLRaPndnZO6vbs7nZVkq8KMOWVNwhKF1J2u0lFuPS1nftsfQ3hvX7e91J7+88uG28mVHaVzEsa3cliySzW8PmLvkjgmSWUwvHYB5JbsFTEw+ioSpTrz504w5Uo88dISspXtf3bvZrrY8mrCpTpJRfO+eXwu/Mr2Se17O++3qent4e022Ntqun29kbi7jm8ltN+wQRSxp9mi2bhab7pIYYY0lBuftNs7ywww3VpcNAO6nhadWElTXMovdL3VzSvpfTeWum7ORYipCSUk4PWylo3pra1/Nu9u3Y848V6l4Q+HmljWfE+o6dodqlzpaW1xDYQiznkW+llMdlYQ2cMTT29s9/d3NzYm7e0t4pZw95La2zR5YqjhcFBSxk4UOdPk53yubS5uWPKn7ztotL+R00JVsXUlToU51asUpSiloldK7fWyd7baWZgeAfib4M8f6f4j1vSZmttN0bVL3SrFNasv7PW5trO8b7PdQTprmo3tzE1vYm2gu7qHTWS1t7SyihjntzaHzcFiMHjqdWrTSpRoNqpKdWHM1q0/ZuXMo9LpNvR23OvE0MZhKlKMpKt7aPNGFOCiqdtHGTWnNe/e+mvQ46713wPq3iC90SPVL4Hwxb6V4jvPEV7OdP0PURDJZx21pp2qh54Lq6sTqq3NxGlrtsLxRcWl7btbP5pTxOGxOLeEpKClUo8yq8yVJxs1ypWtGr021bV2b8lenh1WqwdnKSUFrJJa3aSsl53foctqXxN+H1npWua3eudTt9Fvl0B7mye0tdUOpQrcre2kA1HSkF/e2D2F+t3q2kW8UM8Ej3E1u8y2615+NxWBw0Ks5TlW9jVp0KkIxjNvnaV4pys4K75trW6nTSoYqU6cY0+X2kXUi5SaVo6u7Ser2Stq1bbUpav4w8Pz3UuqzzaVaxafYRa8iRJpEs95axwlbe0intrfT5k1CewiHmQTbzLJHCiaeJmSY89SvgoTnaXMo4Vzk2+WMJTlFxildp8sYTbT252luzphCvJQ0ld1lCy5trxV3f7N76nmq+J/Al/aPqemS6Z/Z2kfZ7W5N7am6sdJvLm5sIDb2s97FLdavZPAZLgXtvqF5cW5/cQ3MEXlwwY08XgqtCq414QVP3pJO3MtF7qT1l92i3sdM6dejOCdNtz2e706X8+hmwax4Un8S2mk6b4gspNR0PX49ftdPsbe5ml1OzXR9D+0QRWhCwxafPFJCzWL3jT28tqp81rhoLq2yc8PObpUasKk61KzSd5RT1Urv7XTy1N4OpGMpVISpxVldx5b372NbVND0GDUk1V9TuNCvrmXS47TTrm8X7Dp5vYbnUNV/sbwvFI1haXr29nFaywQa3qJ02xsryXSxBNJrdrrnm4hUaEJKVrx5nJ2inJQtrTqK7S17a/nvSdWTVR9FZK9lJa2v3Ufs77uxWvJYW8m5mbT7/GvWEk+lzWdvoWlzPPPa2eqJPa22nTS6hE8Ud5qdnbmOCbUNaewC3dpamKefw51qFuWbnTjLW/NzNuOyW1k7+9r2vex2wjUg29G+jcndW7abs9Y+BtpPpEWq3V+2nXGq3d74kT7bpbW6W9zpratZXGi/ao4Jm82+trCc287mG0iiuRdiwt2sZUubj7PgWdKpmOPdKcZR+ovTeS/eLeVlzX6X7Hz3EfPLD4W6slil3605/l957Fc6jgyO0nlEKRnzWyzgqVEm597MM5ZgIzJgB2VRX6k327nyMI6K9rWVvuOWvNT8+UZV5HKqj71bZ1JCphgpUPg/K2WPUkVnzrzNbHK6lqkPlyCCMI8O4ptgMiruJXC8NIzKGKlQw5JQSJ81ZPVv1KSb2ORutWjl3Rj7Qsqht25yjqCqMGKBQGyy4wZApBX5hxgLjGz1s0UhqC8JgRSqA7OjgsFLhkwxlLCVwSTuKqBuPzZwQstvciKMmOQO00JEciqrMilMos2xWwWHynjcoUFXAIJAMSfexTDO6mPOfkJTB3EYyCU38qy7fkYAnOcAWW1tD3r4YakX02S2nkV2s5pQMklTG2SFYYHzNJkLvC4AGEJfEe9KSTin0v+py10k46LXfTc9gt9ShRwGZFdWEzndgIFPZgsisdwAZdqY6A/xLtOV3o3bsc8krPRI8s+I3xDZJIYNJlgFy4mnaWaRbdbeG2hn2zvj552N2ttD5aBGeGcyocoEbBy+zrd/wDDG9Ci1+8ldpOOkdfido6aK7atv2PwYk+H3hr4mftP/GLQ9W8JrqvhL/iQeI77XvENnKLd7+yt9OsLy70e4ubaa1v7J7hplupPPWJLW0WTcpEts/b7adDCYWcKrjUlzxfLNqy6NtNPRtvr5G0IQrY3F06mGjOnGNGSdSlFqVRrk9xtNXUIxjfdJLokfInxj+BfhP4HeN9Nk0HV4LvSdY0ka1pc1puv7lftN0YJ01MxRRtafZ2miu4L1THFcWmoW1o9tEdMWa49KhjK2LouPK3UiveevK1slFveT1eq3u273PIxeAw2AxMZ0fdjWct2nJSV2+e17U2rJO7WjVh2m+NJbOO2ZI5IrTzQY7q7iaS2v2lV1kFsc7Xtju3hXlyrxhcyzm535Oip35nr9qO7T31ut+35nXDFSgovkcY20qWXI/NO97fI+rPC3xuivtNWzv7r7QtvbgzfaBGciFppIgggMshjntvKMZkeGcyMyuR8pfy62EaldXinfTbt2PZo4uFS0U+WS36fje72+R5V8U9YRIZr3TZLeYSrMkLxZEiLKJ3ZZtsaMLljcSvDu2uhhVnaR1R16sLSu4xlpy9V6/Lb+upyY2o+SXs2m5eqta/3Xuz5G8Ra/fabeOFhlne7WNWktIHS5X7Sqs6mSNhIE3OyBXdxvkcuX82Ra92nCNSPMtFuteVv7v61PmsTiaimr2d19iPJql1tvfT0PHfEniTVVhZpbaW0tNql7ZkSMSx/Y1ZGEXRCd5XKwGEhiyNtiGOmnTi5WTep5eJrTV5uDUfNJa+S0X9ff4rrOtPeSyXpyz3O7bHvuYvKEyiMbzDLEsjKdwM5jWQPIeQqAN6eHpqPutJ6PpvqjxcTV5uaSckmkl+b6+vqffX/AASBs01n9tfQrq+QSnw/4N8YanYHhTDIthDpqTNJISxkjiv5FjYvubeEXYrMp87iN2y6MY3jz14R00TvTqys7W091Prr6HfwvyyzLETmlLkwkpU00mo8tWhFyV9p67rVpvXVn9Z+qXUnzlZFLONu7BZw3y4yVZQcbRuZgo2/KcY3D4abaWje/wDmffKz95LfXbV311/U4TVLqQQy759gYnayiMkkYyNisWJyccnf82Qw6Vj+JrHV9P6/r5HD3eo4ia3jlcsAxyIwUjAjJLOxfDEE4I7K5RStPzNYpc0dFuvzOOivnmmfy5APmVmMYBIC8yDOSpByeee+MALSOtwj/LH7kaJlMjpIkkkhVGMkbqDtcghUXJIcnKsdpxt6neCaZnOKUXaKT06JdUbljdSxsXku2DSMo3HC7VfLKGEgX5WyGG3jqeeKDneqa6nodlqCmGPzS7O5UcrhGK5P7xm2A4OeQgLYGCU3ZX9f1/X4GLVnY1pLxl0fUjEu4HTLzawlwd32WbKqSrhW3n7wGFDEBBzjPEf7niuv+z1//TUtDSj/ABqP/X2n1/vrU/Iu70VNVvze6ncR3Goi+mlaSWa1/s3UpreaVIZbmC2tbfZdyw6bZrcWSTXJtdK+02+k6nY20UcVr+GQqN0404RfvQgpaWlBJXU4rsnu009L9j9ecXCclFx5pTlJW2u3ZXaW+mv+Zm2/huNNX0K1uhpejqjvPZStp0UEVrBChhTd59otvZIl1MIvs9lNpklx51nHJeXNwsCRepgajWKwbbr1bYnDQadSXIkqsHqm7Pe+xz4xKGBxicYxf1bEP3Ukv4M1d7a+dj5ASO0tJtdvNOb7HeS3WoW95PBDIkVu0UkObKWewgNnNcSzzwziSaFQg8y6u/tF1bWa2/6HjcPUqYfGVHS54UsQ5U9U3epVqxVTe8XTVKKW258Th69Kk8IvaONSph46xtFQ5adOUk7rlk5Oo3Z3d79zZv7eO8trTU7Nl/tgBYbW/ttDTTSTJHI9sJUsrW5srzyNNjWe4u4bewgnd5rG7i3WcCwfLqNaFSpSnOf1abbqQrVVUn7SytJSu7vbuj15ewlRVSnGm66UXSlSpcloX1jK0VaLt7qVtb2NjwjNq39qx3ty00lzlbKNLaf7Ulihe4jilcb1ilEdvMh3/wCjyRB+R588qVyY+jT+p1YK3K1zOSmlJvdLVq9nZ6dVpdXReFlWeIjOfNeL5OVe8ldb/cmte+utj3eSXykjWxzHKVljCpZny2VJZ8NG1som890jj3xOJhHbyboPIebzovkXZvlk+Z21cmue2itZWbX97VXtZ6n0C5fs2v5ble7kv42kJiuAZ7c/ZI0iKxbJzMiXOUEhhuG/d3IZl2NHgti3mhhRJU00vdsn7yTV9E1qt/Im1S8u32dV3VvwPTdNmu0l8I22q2kzrYLb2z3EkG+BEWeYwSgwmOCSEwhBIPJs1jgi2yXnnJeRt7dLER5sNBNJRpU1GXI5JcvJypuK0aaT1eltdmeZKDSrSaV+ed9V9rmUtL9U2nZaH0hodvpelahqPn/ZYZH1vRL64j08zypBA93qEl+u2CG4S2MKC6e3i+0tO0bXDb0D2yD6PDVaOErzeIqKVapXoV6tm24pNJS06xTvyfFa+h40/aVI8lOK5IwkouWi+GyST77KWy66HV6nf2Ph2+8J6LbR3OrzSaJphXU7KxW6sbd4L/XoooJni1DzEm5NxqEeyYRJZu2YLl5Vj2xVd4SWAoKDr0lQdSliadGVSClWrYlxhKXK+TlqwqJp296PaSOOEFiKdeTfsqjmoKk5pSfJQjGXKr+8motppNJeepynxZh1FPEen2F8bVdQjXVd0ltuaF1OpeVJ9nVfNYXCjBaGcO7RnesQYDf8txNKVTFwVVxdWnKtGHKrJxVebSV9Vyxtfzi3sepl6pqk3SUlTnGEo81uZvlim3a1rtO2m1rnF2a2sOr2Vs9yzPIkUgiMiQsFEYtt0JjFqFtJRbIMtJtWSEyMrSBg/h25XBxUXZqT1Tu3r531d9jsltK/Y7bXprlJ9K1C2nijgu5rG0ljlR0S6muJ0EQK7Qyyb3jjzlG3rlYGlIz21eetUpy5+VOMITina820k7aXv1a08zkTTUr6u76fca2nrqsel6hPe3Uk0KDVtPW2jdY1Dvqdmba5aMKyCS2gfCyK0TO+4iM5eSTp9lKlh6tP2qVKc8TFw+NytWpU42etrQbin0V32Iuua2vMkpLR2Vm7eXTYxdXxDp9nFcXs0skImma4t8BAwiljlhcRoMEPJG0x8qPaQ0bkeW7NzRjBUIxk25q7k9W1rtfqra/hY0i7yXM9NFe22/RLpdGv4Uu7RtPt4VMClYEvlXMximhhaYxmbeCWLzzedJ+9AJZ5ol2Rndtha03GnTdocju2rXlq2rpX3Vl20IqRu5Xd73s3pZdtOzKl6tjqV81pD56K988pW18uWF91sbdbVZZXYkRtIkkcKyFUCFjI7KEObqxliZzTcJRqczSvaas/cejSXpbUFHljHW+j3/4bz/U67wjqkHhS5vbvTdNgvHvEtT9subqO28mNFRUs0idJlhilncvxIJbiOOHdJ5kQUdWEx9PB1a9alhpVZSUZOpOcEr+8/ZQjOzjF31dtbR1MK9D6zyQc5RUW5JJ2Temrs7aa26a7G94n+LV/f+HGtbLS4NHa6sZRLdRXYlu45I4XkM0Fw7RQwP5iTKyxtJKFmhkjkj3pnrq8SVcRSlClRqYZ1FyyqU3Tc1GW71nFpx7Le/SxhSyxU6ntHVcmuktU/Var+vU5668e65d+ANQgsrG6a/vfD1zDBdXOvXa3UHk2UYvtVEVtN9puNRjsml1K2g+0MkOoeTwkUzM6ec1J4ZQhh66qSiqanUxHNFNfFVqxnJyk7NOKXZ6MawSjVi5SUoRvzwcVeV9uV2srWe/lbY+VbrTU1PQJ7yXR1l1+6kmni8+/im1HUbsNFJBcxyTzef5luV8y4eSK5JCxxq8vkhz5MPaVLTk5ynzc0pXldtbO97+ny0vt6ErxfLHSFrKK6K+iOJtviJ40tbHULCx0RdSu2e40y58UXQ1GfWre7aNhdRrfGdpZZ7eKNHtmE9s8NtcWrBALZgnQ4ylzTqLmkp8ylJKTSu7Pysn2M/e5orX2aTVr6au7038yPXfi743bTvDtuLfUoY7W4tba3vItUU3msXFtbXRig1JY7Sa6k+1RQ77j7VdXFsZHl861cvLKnVQVaTTetN62ukunTTpcmfLG/LZatK3bt5FHVIdQ8dtqN3qdnfDUheaDpf8AZS644vpH1a21jU4tSsxDo0mlT6TpV5pDLrH2iK2uxqmt+HjbvfS3U0tl6S5fZ1LuMZU3Bcl1zOM03GVt2rJXfRtJkKTUlGSlKLi589vcjK8bQvtfV6a6RZJZ3vi/w3o2qara299JLG1/bi5uptRmm0+WIol4IEEzzMbO4idrSTT5bdiFhlWO3lRUopxjTT5pWn1T2+/4fxHJ8zeun3f5M2bXSf7f8LX+uanY63qGrTySrb3F/wD2zc61qEEEwjsr22YTXU832C2WG3k8s3X2dYLe3ilzHEyi5HUu5JJRfvX05Xdcqe2r0t53ItZ9N7r5ar7j7Y/ZI1uV9D8RTancX9xPbQabp0Q1i6uJbmHStNgu7VYbV5UDCC3lLx28UUphHlmQf614R7eVV37XEPmj/BhCEbxtaDcml6Qc5ere7PIzOnrScVpzuUnfeTfLq/O6S/JGd4/+I+seH/2hPhn8LdKgR/DPjrw7rms6nptvJCLa8m1SbXJZLu9ZbSe5iinhVbppLOWRrhRJAYZbeaZotK0lSxOGp01T9nWc4yjKPvVOeEm077+9L7lp0Ig4uFRyUuaNlCfN7sWmoS09LxvprrqjqPGXiu6f48+Cfg1aae93oWt+FNau9Q0lLa0gs5phceJLqTBniuUeOC501Yja3Eklt86sLTz2iJzqxjHHUcDCneh7FuVJe7G907Xb6dNdV+NUZJYepXcvfjUt7S97Lb0/DuegftL2ul618D9Ys9S0mS0l8OWl1qkF3NAiwQzWaNerLEtzpjWF0VtrcbZDYxWjO8UUBuJ0kYdudU6VXBUYqEoOlOkoSa2lzL3U0lG1/wDgnJlvNDE1al9Kja5k1JNu/m7b69j5m/Zl17S/+Fm6Lp32Cz08QWniS5tJp9FsLGd1jPh+zs57S4sNMtJZEKavfRmUziG88uQ73URPD5mWU4LMITnyr2fwJO/OnZKTS25Zc2/qehj+b6vNxvd8q03fK23pvs/8up9a/tByz6R4VvPGWjNDp/irTY7Pw3Z31rbtdXulweI/FHhm0uRbxTxrvR1eLhhLG93LCUk80xuvs5ypRpfWaCTnBKmm1onJu3rfm2V2cGWuUqyw83y05y52paczjZ8vTSyS312R5vrvjW+0z4G+D/HNtO9l4m8RWPg+DUdZMCjd/bFrBd6j/wAfYMO65MCrh9yRJJ5qRrK1sG5J2p5fSrJKFaStOpaKcb+83DTVN6dXf8N1CUsXUo2cqfNdR+z69n11u/uO/wDHHj+88N/CLwn4vsD/AGNf+IW0Se+vbULPBcW2oeHtT1u5a1juFkM/nNpPkxJHHMjRvE/lMkj7Yx/Ph8voYnDxhSq13TpyryjfSSblKy1eyvbTYzwsI18bOlNynGlzScFJKLcLJwlfu9tejH+JfFh+H0Fr/YzxaM3ia5tb5Lg5D33m6bqurX0CefHcLNIZgQNmS8cUz+bEiNv8rEVqmXUm8P8AuqmJVHE80acJyk3zucFzyXL8Ubpa7X6HXCjHFSaqNVPYqpQSvdQj7vs56PfSVlq116HZeObpPCNhomp6Ds0271XWYL/VLy3tkMGoLBZ6jPFBI93Gwmt3uJrhp3hkS5UIuZQjfP25pQeE+q1MLGnSeKrx9q+SEPaRTja9kukpJ3Wl+hx4OTxPtfbKVSNKm5RSnFcrd79evKrb7Hudklha6JPaXHnRxp5omt2R5mUNCu8yjYgYsPMEhZGJR2cATl1H1GGhHD0p0Ulyck73ikk5RlFySa3Sb9bnl1E6lb2i96Sd1KL1TW21rfM+AZNd0eH4j2nhq0s4CIoNYvVvBFpbWEC6Vf6iGt5dPlt57eY/2fa7I7h3eYLIs7pDcGF6/NZ06cMZ+6jBpVJwg20ldN20k7a267H1cFP6t7/NzOnd6u+sdNv71j9BJbrdZTw6WkMVu+hAww28Ch0P2izVYkVxI6rsAiX/AERkdghBlieQj9Rg37G9KmlSeHSgotKPLLkkuWKatdWadj5CaUasnNvm53F83dXVm3fVWa318z5x8Jajq/iLX/HMGoXsckGmajHFpOnw29uzWSSah4j0ox26ublBEINLhe5W4aOSORLqWTdHcvbn5TAyxGKxWOpVLOEK6jTSXvUoqdXD8ll9jmpQk5O/vVd7JpezilSo4fCTpw5Z1KceaSTu2+W8vN77dzh/hP4q/wCE41Tx9Pd26rbaN4pvLO38uNY4oUg1nWtNRhJ5CzSLIdHhfLsu9Gi8yQrM6pz5a/rFTGOTX7uuoK1n7Nc0k46dNN7vbc6MUlRjRe3PT0dviairt9nr5fgdV4y+Kmj/AA51vTdL1HSdW1NNUiu/+QPEsj6fZxTxyJc3hS5iXZAge88mKK6klEUyzxrLIwr0MTj6OCqy9qqlRzglCcPZu01teE2lLtv6Xdjmo4SeJoLkl7NU5vmu7Jxve93v12e/Sx5donxi/aTs9EudcvzoPh3RtL0m91K3tf7NefWtSeBReGzsbK81JY0uGEUkbHUGCpeyFEEzGRW5I5zmqpe5OjRhDm5KksPGEpqUm3am2otq7ind7KSd7G7wGAc+W1SpKdr2mrxcUtYt9NNbPa6Z1ml67afE/QZ9U8QXmv3n9oTTT6hoviSUXttZ6kLINMtjZ/ZjptgktpEEA0ry7RPObekW2+c8VWvDHU+fEVHWqKfPy1ItJTg/Z80FdxXurTldrPXVtGiovCScaMeRJJc8bqTUrSs3fWzdmYFinhK3utb8L6PmzutHe0F1aJYXEKyidCLPNy24zRyS2+yeEtdeWZp5mRBcor5RdCEH7NQjJ812oq7bbvdtXfX0WiOtxqVHFz96Ks/eavsr+e5V8Qa34MgtrvTdWuXu2iSK+a2NjJJDcGZvJtraIssqypcOlsWtXMzFBJLKViEqVwVK1OHMuZxtHdKWlr/aW1vU6IRqaOPw+dnt5O+h8peOPHHhHM3hXRdJ1fSkvZm1KXUrOK381kmxDJ5Md44iZreOW1WSQOs4aGSDEZVkm8lO/M6btBOLcrt3lf3U+bXfW76N30O1SlZWdtFfbdf0ttDgTqyW91FOnizxJHE0UscNzNHBZSRM6W7fZPLitpoQs0SsiTLFK6t9njzcXDqEIptTjzRd05SWruku606OyvvrbUXM7Wvpby8/+D56nrfhDWtHu518Oz3v2xBHPLDc65M2o3es3EscdyF1J7O0XSLS8hhW5swsMUdxcmaREiLWO9uqhRjyNSjGMW+bm0vayVrX1WnYTlNWabdtou1rv7V35abo9G1DTNEinshZQafBfXSymKL7EGuo3lZWuY7u5HlLa2kkkT3m1ZZIXt2MqzRRW0dzbTOnQhUc4zcXJWTiney0tpr18ilVqPSUb9k2n+d/IzNX06K42Q6lrEg1B737etwkLHzIJYNUuoLm7t7KWaVgDeS3EdkL62u4Um1KNEP2pS3DUjGUX7T3oqPLZtv3e1v13Oqm2k0norfqat9o11Pb2mqedpzSiOO5jNuNRjvoytrcxNLKtlfJbXT6cXWLTftUlwjSCbNuZktzN58lJO0rXXezOhNO9j1v4Mz3cd1fT3t3FcS3WnXkbyPBc213Jf2GrfZrl1lmht7drebTpdHktk0+3W2WOUSLcXMVxD5H23h8kszzFJJL6gtrf8/f67ngcSNvD4Vbt4lW9fZzPVp5ZZEWRQRvdism4ruIYswLI21iA2MBgwyCVGVUfq1Rtbd2fHx2XojKuNReAuQ48sbiqMSvzLy20sw9CRlTkqVLqMbsSjkLm/h2hbiBoUZy5Plkbdw3jLBhuHzEA7pCWDbgvK0zSCad+jRxF/fLLMxEeV3hIwjAZCEMmeCzDHJOACGXOThQGypyey6X3RWguRJMv7wZcbyr7o8uNzKCDkImVwu44A4GQAKCpU1GN7vm0uuhJLfIVWMJsYlidsjrHIQCoLrhuufvLgEnAKjbQZpNuy3Kd1qMkMUcWxQd3RmZX3jbnJI4weSu4FW4AOWNB0QpKyct9brp1PSPhfrsUWqXtneSBBdWzTCV2ZtrxmPKbi4i+fzckj5pGwCWBANQ+JHNjKWkHCK0fvPTbpu+5r/FT4rDwTo16+maTe6pqaW096kVnZzTt5aGRI38qImR3KByltCZLmVgfLAG1jtzJO2nz0Xzb0MsPh41b+0fLFX1XvN9bWV36adT8yvFPhn9vX9p3V7LUvCvwo0b4bfCy1nbUIP+E28d6NZ6t4oUCDdHdW3h2TXtT0+2voY4lit7jSzaRNEbiWQSSFK7o0cBTpudTEyxFWSdoUabiqN1prNKE5Rd38Vnpc4ni8b7Z0qWFpYehSnFupiKs+atySv7sKSlyxa2b2d9NDyn4peCv279NtYfCehfAN7KUQ3kFzq2j+OfDl3pTweWJvKga+vdKv184mZUZ7W03u+YIi4hlUoYfLk4+2xsuWLvCEqPJKF978vNGUe7Wr1VtjTFZhmTgqeGwFKUpKzqwxVOUF20qShNSlta1krPS7R+RnxE8D/tL+GfEgj8X+CvEfh7V9R3LZW16kEgmCuvmJKyXEwNq89uuQSYZ0WZdqBpRJ9NQrZZ7JKNem4pKOnutqOq7Nb7v9EfJV6OfKrz1MLWTnO8VdVE0tejkuW9/LdM7H4LeOPFsnjRtC8bW/261ubU6RJLdaf5thoYlvGmS4vYbSMTqtlNcSz206lbi0Cm2dri3mns5cMdRo+w9phG4ttNz5leT73ej9TuyzG4t4p0cZFSTi6cY20pPfmcVs7HqOs2+uaH4s1YaZpEukWs9nDqllawi8SKztZrmdZREJi8n2OJVSeOGB5GgikkjikVLeO3TipOnUpx57OceZSvvfT7z0aixFLEVlTi1BRjOPS0LPWOvW/mzldT8XXcMYsL1JyEnIKPJJGwcQyHzXhPnDzoo+Q0YjkMRZQFYjdcaMdJRl6PVeu/9fkZTxkoaTTV+jb6d1bzPOrjUIb26t7pZXgjiN/cBHlmH2gRSRLEbn9xIiQbhKxt2UtIF8lGeUg1vyOKsk7dEtTzHW9pLnvb2acpRenNGy7/AMttPU8Q1rVPNubsrFIW8950cCSZxG6yERyMY2w8eUMoQjZ5rcB/lf06VNp3trbujyq1VTnNRVo81422cX0vr1+ZweszxYeNx+5C+YUwRMF8sOCxBzECGMjPuYtkkSEIC3fRu9fK3zueZVtrF20136M/Qf8A4JBGGx/bY8iN0vorn4d+NUtbhUICx+RpV1tUyGOSNSsThA6/OiLwvmc+VxLCSy2EnZOFdaJrfkq8svN2votbM9ThZwjmmJgpcyng5NaP3U62H5o7bJ/kf1ZalcuiR7k2HJjdlbeCcYXegwQqryc5UbSFXJr4GV93tfT81putD9BSS07K33djzrW5Xi3FnY+Y4yskvIwzMCRhlCo2Cxwe3BwQEbRSST0vb9Dhr2VQm7cMSRtu3Elj8wck7MsA5JcAR4wFJfD7qR1UoxtdrW911/rYxrdw85kQAjaJBs+5lNrNtfZskXcSc5AyeF4xQbvaxqyzGIbmjZSyMUIdXWQ4DAuDggfMpJLkoC3XlaZm1fTe5sW16JFDSM6H5FiGUcldoQLhxyNw2cFjsOGBIwAwnBptpWijqtLvJZvKjjLFVaNVdiwMavwRgrgksQByjb3wPkyKDGSVm7bJncywCTR9UhAKp/ZN7GVMklu0hezk+UyxbpkIDcyxBpI8llJZQBjieb6riWtlQrf+m2RSdqlN2vacX90lp83Y/Jm60q8jvrieewvLHUHvng83WtLeaC2a4trB4bCaxOzUZZjPa21yklxaWt6SI/KhtNasrua0/DoTbpRlFqScI2grJ8yhFOTk+nMneN76PTVX/YFzzcuWKhaTfNe6dn8KV27taJ7fibcv2sy6A9tYK/2W/Wa3glsbOe9tbVblbvUZNUe1KSXF9Lc2kQTT9D02dhcNJdS3GqWxhWHfL5U547CRlKaksXh5cnNyqonVhFU6d7KMotc0qj92UfdTuc2Pv9TxfM/+YXEf+mp9vyPkfw/4Ms7m11Yy3UEtut4+oW4kOotbMRDqtzM0dhbToJzFFdpIYbVAZ1tb6ZrhZLo3MP6TmuPnTw+LhTg6bkq6nSc4KV/a1OXld7LeWs9I+R8bl+Bp/uJTnCo17OcZXdov2VK7mvi100ho7PmWwkngS8jmUWuosYLlbm2LWsbabPDa5kYW84MVvJcOTJbPvhkvJ453k0iaWKGGC1T5WGZUpR5529pyWnGfs3z1Z3UWnG6jy22TUWunb1J4JxmlS5o0+Ztcrk+SmtVS3lJ3d/ed3v7xPBaSWuoXeoW7XdhFPJZKZdN3KRgXBEMUuZnW5KRs908HkTtATJHdI0ReWGnKMk3TnKcXyqpKMYRlvzNXjdWvor36LU0TimlHmp3a5rKo+e32W3e3yszo7k3NxqGlLo9jq93NcX0UczXN1fW9ppdnPl4rpbP7K0NutleFzJcwkx3TmW2tVe1uLWaLxZ0IR56mIrUYQp05VnCKh+8nCyVKMop1Yxrt2SckqfMm3DlTXZGtKMoRpwlebVNytKThGWjqNO/N7PSdnfmatrez9ljuraPzHtobmaZZs6nbvFdW8scqITYov2iO5NvNP9mge2leaS4WBICsFvcu7x+RUjK0LqLpuN4zXJeo3bV8vvLlvbWyle+trrt56i30fVWWj6r5M9Fa/wBGg0zSbdpriIWymweQvc3T3lp/aevS70ut4Xzmubld2nxNAqw3CRyIPI3Wvo0MTSh7KHZQUpxi/c5YpPmVmpJS0bScnunqzjnCX71t2T5pa687bvyq3wt3bTdo6WZ6JbapJaXN/qMF0tvIqQyrZzCFGjMt9MYorbJdPLW0hW18+Z1drmG6ila4ZDI3sTxc41KldToe3bhNU5qnZxfLG6clfl5dd/d3fLY8ycG6cack+RRacutnfS0detrpefmaHjL4i22kXekq32a88ywuby5vhepIiGe/1y9IWVkCT3SG9hLo9ui3Ait2ubmNtobmx2c/Vo4ahGcK8lBuTo1E4U5yqV60Yyje0+RYia9xNJu71XuzSwsakqsr/wAjjJxs0oxina6T6NNpa3d76nlEnj+TxVrfiC6nu2u/OkF7aWcHkwK91qE9ut1EZFR2git4JJZ45fPkt7qQsLRNsocfPVMTLFV6lWpNynKEpx5tXKU6nNOya9x6ydkoq2qVmjthThSpR9nHljGSg/ifuxg0rXvomkr733Z23h/RxqN+LqeJ1HlR21vGQ2fJls0lt0k3qkZaKQO80TR74pR5TKrGaJcqUbWVvei23vs5Nry1TM5zdpWenTRfqjrtVa1W+tY7qRY3sGngUOkIBjhgkYQSPMrkNEdkp8uUZEMvmYMsPl+h7kpwnzawtFR1Sd3rJvZcrXXzOdOK0cW/O/42v+SOo1S2hOlLqNpd26yvHqEbfZZIsfvL+zlYsUHmhgFUTJuYTOscsqMSZYuyooRoe0cnzuc3aMoSg1NwnLm1ko3mrtqzSSs0mZwnJTkntLSPu730SvbTXu9D59OsznyvD12BeSb5rJ9Tit57d5VtX+3mNWs5F8uVI0hWbypU+1XLrbRszttTglVT5VdL3rSs1Jcul25K6XXrdb9mbxjZXktmd8dRQaHYMfPM8VyqN9qimWYrNHN50UrWwi88zy26tbfaLhp7m1hyoDpJtblCLjKnOKfMlfmT3a6N/oJtOX92346/M7EKkMIuvtkYW4CR3uIyyyBlQSyK0gLrM7IzI9x5eCoI25Ll/u/aubm1/M4cslfzunb5WQtXZdFttpf/AIYwPEniSGHSZktLoXUcNvFJBbRGVbi42BEjS382RWW4iEzCQTRoJYltwsLTH7OudWtTqe5GcEtb1Kkt9rWjTtbq9Y6dLalRjZ3ad1tr9+3y3OYs9fttXsZLeUqLZ4XSaITyx2RinEMUNrIVaAx27RCSZX3qkZDeY4WNnGcY++05ck3a6tq97XVmo7+V/O2hKWkXF6O/6dzZ8R+JbG10yC2sDdPNfpqdlbXFt5UM1rBNa/2aLq4CGO7t47UyRkzGGSSRfImiO6RbWDtcfaJc2rW9mo2vbtyrp0M27u73fl/kjhPE2reGfDptF1YrcXMdl4vk8tYJbt7i81qyn03TZ767MLx3KRIYHaaV7iW1YkSRpcsN/qYOrhZQ5W4KSbUr1H8VtF8Vvub8zGbqJuSvbTttzK+9/s3/AOHPKJrS2CRXkguYra50K21LSbiS5vp5JLq+tNNd57aQy3SERatBqSwrqZha3kt45EZZbfzQRhVhVftElCUPaLWEk6cpNRd4tvVxfmrXaLU1UV6bvZ22t/6Ukcd9ltL7W7Ug77S5vLeK6sIzdtJfW1nJZ2q2MwkkksLuW/1CS8nm8hWa9ihbz5p5JCx7KSprSK0auvi62tuY2UZSlK99b6t9bvS7W/Zeh266Hb+B9YuPDetfY5NftvDenSvfxzXWqaedRvtbivnuEv5rRb+6d/DrzW0WoG3e5kAj08m3jhiE3T7KKunKCk4uSi3Hne2l/iSXrZWXoNPmV024rRLVL7tm/O1/MsTyW8ugn7MzsRA7zXT295Ddxb9L0w6XBazwgRQJay/amjjnEkcccasivLl5ajHZzUOaUb2XNJp262vD1/Azc+RtvVJ2ta3p5noemaj4H0218NaXerFcvY3HxFHiK41Lw5JeyXc96lnD4a8y8s7eZ9REjrqKxKn2l9Pk8uQLp/8Ay1cYR0co63lLyu00tFptbS1r62vqQ6k5OTjpFxXKtPi59d7v4e+nbU9X+CfgaTVPCTazpWkXF7J58FjJ/amv3ttazwO11JKrCyXUXjiuJrwW6uYozH5EwczWbRiKqOFdT2lRU3KzUZclR09WlZe7OG8WrtWWuruZ160YOK51G653eHOrRejs4yXxR2/Dv7DpuneGh420KTV/Dnh638daDGun6bql74q1R/EkOl2ckolGi3UmlTXcmjQ+a8L2cNylp56yM0cM4ljfpgqbX73DqM4zUFz1sRdKEX8E1V5Wrx3ptt7Sd+ZHPKU3eUZp+1tLSnTSfrFwtHzvFO/Q9J1Xw5o1vr1v4kTw/pNx4lt7a6i0rW4vEV//AMJXbWEpnffpdxLpMd9b2i29zOFQSrECZ4rsCSRiNpeztOrGgnWtdT9tVv7q0+KqpWS7fczBOaTjze65XlHkgk352gvn0PJfj78PfH/jP4d6z4c0e5tdOudUm0xDdXvirxRqfn2sL28kiTIkcUN5cSCSKS4h+z3u4Pc2UULS+RLZ54mlVUHzzf2FKCnKSU5JShd1JSjZ80feg01fV6aa0JR5pWsnZq6js/S3ex80fs8/sxeJPAfjXTvF194o0DXhpsk1rcwaDrE9qlr5tvJNcWV1qOlxeZboW2XbxOpS4wkjwSla5qNO1SHNKHJFylO1eCeiTSc4Sc1qtld9eV312m4qEnOXNJxai+V2vbRW5bbu+q66n3dqcGp6sZor7w9D/wAI5NplrcG21Dxxr66dBc20yz6VeXNvEm2K5tr57Z4IRAH+3RxTmN2gt8dkYqvKopUIuhKCvD65XnGOrUZqftKa529VHVp2u9kuXn5YxSnKNRyk4yVOk9ORcy1puS06+elmEfhSyvNCTTNR0ewbQtLexntdP1DxTrf9l2kUKfZ9NNpv09baFLdGH2eExidJTGA8ETgXHZGnSdL2MqSlTT0U8TVjb0klUbX/AG8u1jJ1qlOalCtJSa39lGT10602Xtd0HStUsIYNc8NaffaNpbxWtjZal4m12ewgW3guLGyeGC4idAohl+zWrMsywLLdCFUlnYuV6NNx9nUw0Zw5Yrllja3Klrycr5Eu9+Rt9wp1Jxl7s2pvm1jRgpPmacuZqndrZ3e3RrU5H4paFmy8Oatd+GY7iLwpeW0iw3XjLxStrbwTWU1vNHFIbKZJpZIp2sUSJQoDzWTSyMJIB5WY0YwVGo8OoqjLkcXialT3ZW9202mvh05VLztodeDneVSHtrSqJtS+rwp2nd9IyqLW91zcsVbTd29GuPK1u0azvdBi19bW4gIivfF/iby47nUbBJ4I7UXtk0E87W93GkKBp0QTy2xkLrJFD2VfY14U74eFT2TTpf7dXtFxd7p8muu93r1urW5op0uZRxDjzrllfDQjddvd9q/m+W3S+tpftPje48P6zBP4VmlnvY9Vks7s+Nten8tW22k0jweTZ7X8liZBbXX+lEmQEB0QS3jJUKqlhrqpGraSxs01BRT2UL632a5vuRVsPCrG1Z04pq6jh+fm5tou/I47bpvfWx8Nad8BPiHbzXE1xr+kS393BcXCaWfN/tRLT7TbXklyYPLYeVKllbQzTmaHPlqyXBEcQf5b6nXlaShyS3cHVjz2/mjzzjK70s5Lbpc9v6xR5ItNSimo35XGN0rb25b2W13+Fz9G9Pi1mz8IwNqOj6i11a6TYRXt+2t6kokSPbGsHymSaOMpH+7iSfeirFGWkYpNX2dCVehltN1MJVmo4eMZTWJqRny2goJxhTlDbdw5kmvia1Pm6qpVMXU/fU0p1m4r3JLmfNKUXdO1nfV6aWW6vy+hxpBdXxn8PtpLahGz3Rtde1h5NUnkupJpGu5Da2aC5e5ukkjhaRRm+mMbbJZ5F48NOFOpKpHCKlNtc8vr1WUpVI1HUUZRUXd87nK1mm1qnFJLqrpzp04fWHNU2owh7ClFRilfSUXzSStFXlBb9G7Pk5fDj6dqiwaB4UGkwahfRT6s+n67qcD6p9kEt0FvBJaqZ7hheSzTKZFVJJJEaRlkmjl5alNKo1Qw6oe1kuZUsTOTq6t6qUYqEn15pRafzNYVXKKVasnyp8nNRg1d27Qs1orPXydtDwH4xeFPET+ItA1XTEvNEna1nsbHy7251CWyuVvbLU/tvkzQzLEsEkEEVyAbhB9syVjwSnDiFKnWjzRlTouK5Y1pRqT50/syg57P+eT02O3DTjKm7OLcU72iorftZR2/S2p3Np4N1q58KiTWtd169tby8kllgvVWWG4tLy6ZjnT7vTktyBGXW4Cwl5mYyMsD7vIJU6laMnOU7Pl5E21ZK2ydrLS+2u+tyfa0vacnJDf4lFJ3tfeMb76b+Wxx+l+E547+bytavNO0WKbEOk/ZtLgt1MsqiaVoILFTKGaRN7sDGZfNMbpN9olXGNNppdI8zTvbdNvqvPf5dDac4pNtc22ln5W102336G5/whcRDthEN/Yi4Eq2WmQXd0qOUMcssFgzywNbW9rDgAtDGhQF0iiK37H3VJOylqtU9/Uh1+q0/u8v62t57nL6t4P07ULe7nhF7B5SvAXim/soy4t/KkVJ7OKeaTZzOrOrwq/ykQxZYc0qEopvntDVzdozsvtNppyenRXNIYhtRvD4pcqtbV6enfd/eeAW/wAO9PdrvyXuJZrPVmjW+knJjEEgs2gjWa6t2m4u7oIFad4mgDxsgJRjypU5RilUjGTaU/diua0m1LltZ77Ja7NPY6k7ptrl+d/npcl1zwHc21zZ6XJcBILh7i8Wxa+Ec0yJNby3jWpt4okn8iCOV5UMbSyQb/O8uKU3C7ewgrybUW4tXSSTjZ+80vdW73SfUj2kOblv7zV7We1/SxqaJ4C+zWkt3p11qFje3lyyxm3uRFcXD3tkqzE/YYk2Sjz3ZWiMc7sMOGMi4nltypyUk0mvegtG9tGv8yuePe/yZ6HL8PLqG0hlbVJbS8ijZIZJpYJJIItjJOguJvNBinj+a5hnFzC8R+e1G+WF8p0o8zSrRklZ3utn9nV393v11Ept/Y/Ff5kOmeG7zVInnjvoFnFxcTb5p45Llo5ru7gjn3Sw3ogaSSBjG6TyvbTFordgl3dwnklBJyXM5Rlay16euut/wOiNW1/dfTr6+ZZl0eSytb13vbq11DRRFKtxaak889nmMbvs7ahZXFlPJAt7PPFZT209veLBsnlKRQl+V0pTk5JxkpJNOaktHd6KPK1rvdX8kdEJp35Xta+ne9t16nrnwettStdY1+GXUrmSxh0wvZx3d3Z3HmfaLuHU7iYxx2jTbYZrma304WuoDTrK2ln04WSSJALX7PgGKWYY99XgXfztUVvzZ4vETToYS3TFK+//AD7n/wAE9alv1aV41lYoTHGCUUAuHyNiZGwsoBfq/TcCNwP6dJtt37s+SWxzeqTvGJYhIVeUuViyFlMewhmUsJCo4Y9Tg/3QGFIuKTevY41p5ArQGSM24Zn8uNCofI5EjbkYt8y5JJ4UAj5RgNTnZFjdpHDOfkAKruAy2FDNkBjGFJILMwJQAffJAdcL2jb+VfkVxcPFmEk4ZQVAIG0gZJJDICHOSAQQuRjJ6A3Hm3VyMXjAOom3DcxyN2M4wNpMnGEzyF6BQAvWgUacU07fi/8AMqPK8kSytjIj6OUlCqeCrZJ+ZgoYLhuoBAJ4RoaPhPV49H8Q2N5PKyRrNIkgl2CJ0mUQucDbuXncwICrt5BcKKqLs0ZV481OVld6W+//ACufRF9LYXdwsU1qs6ncJFdco7NglgUMYEoTB3LhQOnIUAk9bry/ppr8zzk2r2bTej3X9eqK97q2u6FpF9L4bt5JZIopXhsIgfIklIDeXsUAKMgkH5SQGwQTzSc2tLW8lFfoNJTnFzd7OKbb15b9no93vp8j4y8U6z+394ihuk0C98JaDpjXTrZzvok7XYtV81T5qXstxETIXifcIk3JmMMNjuvTGWHtFyhXbVua/sbab7rm5fTX8S5U4wlalLD8stXzxqyfM21rG6hLRL3dIvZ6M/OT46/A/wDay1dDqHi3X7jWrtbl5LrUdEW30m9t7WWCSEWXm2ttFPNp8YaQtE8hhlFzO1x5sJKx9mEr5fRqXVOUW3vL3o3fdNNct0r6Wsc2KwuPrUIwp4qm4KpOTjQpLDzgnCKsrN8y0W0nJvS21/lbwT8NrLw9rjahrVrdR6p5c8F3dX9lctLK8hja42XVxNBbFnUTKjb4zLHKpPCkSdmJxTnBxjyuDfuqDhb7oPTo9l+TOLBYGFCs5VFJztyzcudOprdO70X3rsev/EHxXb3TzXaSMZ1sPsNhp1urCGytIfNe7uE+1QLN5LSsGtR/x6h5FlX5EjY8tCnJWUk7PWWrer32f5aHpYmvG0no/d5LctuSPVXsr37tyaturu/x9ruutNq81yI5pJRIzSQiRY3c+YbeWBVZ5E8qWLO62PmqIHZNzFjHXtKlaEVzu6vfT08vI+WxNdVarlyqTXZ8v5WXTp+B5jeyyvdwTQCUWtxA9rJHIk0X2WTzXlTC/vCMrEHXMiYWZl5dVRemCajr8XX5emnc4Hyy5mtIyTXLrouu/va+b6aWOEvfscAiSJhJ5iRuH3XCi3VMgiQzbJGaB4lwrFlARHYtkY66fPe3fbY46kYwgraRT1u2/wA7tnlOtXH2pz+/uikbYD+XKLdkVfLjXghmD+ZJF5jEgoxJJ+XPpU4cqWnRN6313PHryc+azvq1291XW+n4an6bf8EdLqz0X9rVjeRGJdf+HviXRtLMpDv/AGj52m6uSpDKieZbaZdqWEUjYcIGcOzHw+JpOWApRbvbExlNLSyUKqi3bWyutu+p7vCNNRxuLbVk8HPl1d3edCcra3ekZPTa1lbQ/qa1aeR8GV2JQhtoRQ2ZFwDuwpIJwSoY7wDkZOK+DlJuUru/vPt3fY/QYRto1tHXXZqyeq3+88+1ZyVJ8xJFxuO0YZQ3zEMVbcCQCQASQg24xndJ0QUbpPbbr8jhL8gJCEMpmd2xj5kQbeQwdvMKjGCQSCz8d8B1JWaWy/4cybR8EAp5aouDI2CGABAVx8uMMCQzMVByxLZK1JoTJNKIpI1Zy+wsDOElVCGyFDurdCPlVXxtwowART/r/hxWV7/1/katnNIxg80I3CqrxmN2BBAJdDGQOQ24EEYwxXaQKZlU2l2O3065+ygoskbmWMzPG8ZPk7Q2drBVUbtuSoOC5Xcgw2wOR6p+j/r+rHo1heWw068eSQSQCxuDLuVWdovKZ5V/ebV8vYHUtI4HG12wCRliHbCYnv7Cs0krt/upWtv1Ipp+1pq284dV/Mv61PhDVr/Q7qa71fWPEGm6Zb6at3Y3GmRrZRab9oivIXsJbi0eKWN7GC7Gi3Pm6fJaXtu9rJNAftS6ZNe/z9RhVUKMIUnUqVGnGmlVc53+zFRfLd7Rjvd7bI/Xedwc3KSjCPO5OVrJptttvpbVva2/U8ZuNX0v+07CDSbNZ7WTUNOkuNTXW9Vvftixvftqd219bWhkkiaKWwuVkutNPkTi4vraaaaVo7f2cBCcMXhFPWpHGYePNOmocl6tNqm5ShGPNFt6NuV/VHJjKiqYLFz5lKn9TxDcun8OaVtLvsvv8z5o1SG70p9Xsre7ijgm1aRrezgFp/pJMGpWstvcPJNbzJbH7dLbsUcNDcbiQsLTTWv6AquHxdHG83K5qlOEpyi5Wm6lb2m8Xrfls7NK3uu1z5qVGthpYa0F7N+yTj7keZOlRb1vFvRrrptpqahv9TudJaazijuLwyFLa4Wa8jurq4m0v+0TNLaT2bJBLKkqXaSXd1cs00doQq+XJDa/H0qeG9tKLjeEZJzUlG0Gm7RUqesrb3u072u3t6OIqVvZc1J2k0+XlUovTe6qJaet/Xqc54fgmsTdS30kwZLwXk0skSrIq3MdyI1nOWjikuZLhVkmLw+U0y7oJILOWAetjo4edONWKgoKmlZLVTi002kua/Knfp0d9DzcFKvCbp1XNy9pz3nr7jT0Td18TT017aHtmljS9JgeMqdWa0ssiaN4kjeUNvinia2aKAPbRFI7q2KzPKlr56K4WS4r5etRljL2jCNPmSm0rapN2aa2qNc7cdItKKtex78aqp3t8bd1JXTUW720sv5fPTcxX8RPo9oZ9ctNQ1c3V5MLaaNrpoGiZBNp+5Z4UjvGgl8zbCrwwxRzIHEktj9onxngXWqxo4erTXJCS9+SVpK3OopaKN02r7Wst7NyrKlB1aynKLaty6ytJ3Tdrt9E93qn3Z08erXustY3rR+VbaJpQvLeCa5laFZoCt1dtJEk4tzLaiNM3CxYmuZFCkNFti46cVDmpU3F1KlRx5rO0tXqufSKdr292yHK8lezUXrZ2uk1s2uvex2Oh+INNi1KNL2dZhc29vOEuEmlXZNA91bm63BxDbLDOl1Kdv7qUpEv70os6qqcZTjK1Sr7kJt9YuS2cbWt1UHey1TW+Mvdi7aW9H+d/wATq7rw94PuNOPiW+ubxrNLeW6vIrC+hurxo4bSSW+k0+3n3mWa1sNPn1KPJIMahbG4t7dvtVdCy2lD99UXNTd7LD8rnBqF/gqvmav70mk0o3ON4mokoJLnk7JuDUHrreUY2Xu3UddZWR8l/C9r+f4jXF9pa3eo22mXOqW8elTJLHaW5keS5e6vpFZobWVbe1mWYyzTSyyM0CMkbPJDKpqMbU6UHLnU41J8rfI4crg3B76302dk9mgV3Lmc3y6wdPW2jcnLt8asur321P0ISS91aBJ9EnRXW4itxdLCzCWWaCFHebzYjOdt0yykPBGXjcNcNErPt0VGM5Nxi+Z2i31vy32Xu7JtWW2j1MpN6pvS/l8tv67nLSX000lxLdXN1CA1xcD9+jxw3UUNs2xNkKNJAHYSSSPiS3S4OIvKIdM3CMZJNOSb5bSVrPu72ur+qEk76bpX/XqWtb8TAabeWdpqImQW0sYEBjlktXURN5MUCLHmZUMFxK8p84F7VsMXREU5auKtaK5JRsrX3ataz0a117XKfPf/APZPN7FtStIH1V4w8mnCPUEgYIHVElQzszMkgiaO1WZ3LuxjkicIfPCboUYy5rpR5IubkkrcsVquVaN2T2Tb2s9ED57Xe23Q7fXptT1WOSLQ3eAR3FvrH/EuaUhrO1IkaD7PbxXDz2mr24uyJ1jiW2R5SUuRa3RLhaUlOFKFnZXaXu/JtJ/zXs97dLKUk95W8rXv8y9cT3xEyRzxC1iFwUSQmXy5BHGk29IUdbuErdIIFEKQi3dUlE/zRPnLm55aLpsor8i04Ly+88hk1CKyudRhvLqWS30uJri3htYldRC5lWSeG5WFEmuDHE4BjitpXuZbYSxxlI1aIwcpS/c0ox0s52S1vdXi7L/t5q/Tra7pf0/6+8s6peTXWox6VAl1bRgwx3Vu0L29rdWbn7KtxDNHC8RBZG8uSPG++uba0dmhhuHPTThGU3Jq89Peb1fq769N9jNqySS0X/AOi1u51a4trG7OmzWd3bvd2zPPFZSJIkMbuUOox3c0OVtri1jgNl519HDJDLM0cU0RKc5wmo1XFXjLl9nzSTkrfajdO19r99BLm15fnt+p5r8RYbC9iuNdE9skR0jxXqdz9otI7uSNNOtdXh0tLaZvKdbiS8g083EFysam2IijaCaWOaLvwuFUmubl3c5LlSfM42T0Se/b17mNSq4ycbcqfo7/AJtfh+h5npzyTWi32o3sFhpmoaDo+r2Rkij1KW60hr638Fzzw7buNrH7Nrttd2giu5Y5J44JLuO0S1kt5bj11QkoRSi37kYP3vsrmfV+6uaTd9N97WMo1Yu/LLa6+G2z9NS3d+HNJl1OS0tNW2W98trDpkxd7G5S4uZLXUbiKa6WUTxs0c8axwpHHKVubt3eQpx0UYJqUftU+Vpd4xXLKz2kuZq0rtPRptMmclJbrXdbNp3177mz8KvA2jeK/ECWttrl1K1/b6Tcw3Cf2jrFzZ39/wCI4NJijtovtXnSXNrbXsLXi2t9JLay+ROJTZjzgp2lVUeRQnUlCNOSala8ZSne7cr+6nb4FrboTzRjTfK7KLXNu7Prvfr20JNduppNPuIbWTT7qygiltovtFte3F6smnWMBtzBJaRyQrJ5hhE8d0qS7gP3pkG0XCtyNpJR9617c2i0ejvuKUHJrS8Wry169OzXTbQ047TTZJfCN1cXlof+E1v/AIiW7Xd5/aKpYf8ACNW9tfWDWRs41gvjfCa4gdb9LKCBWiuLSSW6ilNa+1jOfKldvqk1fTt9/TzJbjBWd1bydvvt+p+gP7KXicTfDm6gey+0WaahbRxzx3thBsT7NG0+4SXlszOLneJHiTERUxyM2GmX0sJGpTjVUotxq2aiuVNNLlerfZfjeOqR52LaqSpuFTbS3K1ZJuVtY66q9nvttofP3xn+GXjj4gftCeB/id4W1FNK0fwlqHgaK4sp5rCC8vF0TxnqurarLahLPU7e7My3trJZpJqGnyQSpdi8jEkrvFzVaE5SjKOHhUaXuTlye2pxjJKXLKL1b1XvOUnBtLSyNaaho5V2m9OXkXLv9qUo3XdcjWtk9LnV+KT4hsvjBp/xK1LV9N0/QtNsrKxtrO9lW1vLvU1sYdF0yGAPa28bSNdXkawobxI7xLuCFDGCZTy/7ROvJ1ISioySjslKKVktPh00blZ93c63CEaPLGUXe7ckr6OV7316dtj6E8f3uoeKfAOvWWn2DxahqSQJa3ltfQ/ZPslzzLJdFbtHaK4gdYIpYnht50uYi06o5lPbiHVq0nCfu1JVKUnbl96nFRjvG6VoxS0tLS61d3yUoKFaNtYNSbevxfYVnruvTufLvgK58T/Ci51C78SalLeaAlgbCGNZIr2UapfCSztxDb6TEzv5msSCK5kne18nyrtSqzQMk/DTg6V+aMW27/DHWNkrOy1vZ6v3rddEdk/ei720Ta062/ryPXdd124+JHw/t5PDd3bQWOrXk15apqr2ltK0ElvrdrYm5tEe7uba+l1CVp4Qtv8AarS0likntyyrHWlarVnT9nBcsbpuMeWN3F3TurPe3XpqZUYpTVSyvFSSfm1bb0e7X4nnPjKy8Ux+A/Anw81VU1K38NWGmXV/NcpaXFvcTaZZahpFuLq7SJhshNylz5kltAJIzMsnlKqrXNVxNeNNQqcygtkuX84+9+JtCjDndXRS66N366J3ivkkdT8QfDPjbxh8Nfh34CsZ7Gy1bSpbDZun0dlhsrHT4NKWW+W4/tET3RgBtljMGmqkcbQwQec8qz9OJr4iph8LSSvU5ozhFygo8sVo5zi1L7WkXLW7unbTOkqUK9Wra2ihJ2k/dk9Uou6Wq3UbrujtPi98Ffij4/8AAPw38P2Ok6W9/wCH/C9xY6zJf6j4eaB9Ufwzp+mW00TNJP5/2a+07AliA2Q20DMZJHEUfpYrB4vE4fB040eZUm3KftaS52+XmvJ1E58vLpdySv7u7OPD18LRq4lyqW9pKPKuSpdRjzpact46S6pN9btaU9U+GvxU8S3PwwbS4dLt7v4d3M9jrFtrN9pUUs+rXVlosGhzafJDc6id0FzpxtVmE1nJGsayXBeJZt/JLCYmdCEIxpp4edeFSNOcLxk5+6pPm9792o2a5lvd8176OvQpOpOVm6luR2k0+W97JKytzK91r52PsTbra2CrLaq9skV6JLq2vLCNZZBeXMbuIpNTyrSqWYgQuXlfMu55dz+o1W9lzqntGV/ehvb3fd5ur6Jf5HnSVOVa3P1TtyTTvHbotux+en/CGfH6H4qWOuRaK8mnarqV9rN41vq2jSanZafZXul2UEjSnWVZmnulW8gtHkeXH2WxMawRXscXzUsPip1YzcZc9T3ozg6U0oqolJS1cIr7NpWavolZM9p18MqXJNrl5dVyTtzW3sob36q3m7N3/TNNZ146UzXOmXZjaGCNN8kEYN0HzGyieVnTy5YhsnIiG8CWPKhnj+ulWxMcL7B0HCKpKDbqweqjyrao1va1lyrfY+fVGlKpzQqLmc+bl9nbTm5mruPS3dXtbrZ/OvwO8C/Efwrf+LZvFGjQW739loc1i1nqXh28M+sQ3WrTSyXUcV5FJb3UKT2BWUJEsyk4kkAYDxcBgcZh515VqV5TipQbrUJr2ylVipP97Ll9ySWiV7p73Z34rE4es8O4T5eSp+8caU4e4uZKLShHnja11rdpN6kHwu8NeNPCl7qUXiuwjthqI0k2ZsrvT5/Nv7O01G21Gcw2twYFeKa4VUuWMMktuSp2xxpuwwVHGYaTjisPJScnNKFWnVva/vOUpyfXRJ2d9tNNMTPDV0nCopJK1o06kEu2nJHbfW/+Vb4t6tJp/jPwnvjMY8u6ZopQgMc93qOhlSJJZ7hSJvKtx5P7oqyoysfM2thmVT/aYKVOUYuF6fMua0ldu9k4rTbmtrtqaYKEvY1VGd3ZqKtbXpq0l978jzzw18Sda8QeMbixvrtZ9KXSUvYbK4a2njElz4v1uBBbiKJJYg1h9kaOO4mkWWMISqSJ5s/G6804R3Urpy092yfRq7va3l8jrjQhy3Uffiot+893a7+K3XpoeY/GDXvEmlPoa+FtWltbua8uVljWGzaG7EIt5Pstx59pMkaSSSxq0qRFyrGSGJh5bLPxc9pauyUbW0ektbLpfd+mpvGK3ktbP8mltp2O18aX+pWukaJFY61caZqAmNlcNEtvMzxrDKSsAcIRCgDKd0axExr8piaKefCpKXsoqDd46LbRJ2+1/wAFhTWsudK32dtrLt89zh/iB4gv7bwh9k0nxEh8XWVroN1ciCOOTUI7S9ZoTPHBLE9pEl07FDmA+cXESwwoW8rTC1EoVY1lzOpF0rvRR9orRd42S1er6btocorni1G6i00ttb/IPgz4c8Q+ObTV4Io5bnVIdIl8Sajazmyjub7TNDjgv7yHTrTdbLda3FZ2G06fDHELhJC0DGKK4nt1l2WV8ZVxFKj7Kp9XpVK8nNxUpU6UXOTpapyqKMXy01eUpctotvWMVioYaEZVeaCqVKdGHIlJe0rSUIObadoOT95r4Um20tT5R8R/Frwjpvxli1/UvEOu6a1tp+q6Rc6Ff6Bq8EEEckU32R9d0+dw9hdMZ1mtJtNW+S4trpVuJ0thK0rh71ueneHNy3el4J2leLakndSVnG+m2wNw5ld2ny8rbv11utOVrXdXXno0VJP2mtS1T4gW3g7RtEgk0C61pE0fW3lNlJdxNNPp82o21xdJFYSwQzRXdpp2n7LeS4kEJgmWSaONt62GiqarQdNpy5IxtBNSeytJJvfd369nbKGI563s+XRX67rvfS2my8j6ysvFss3gy+M94tzqsSXUttPJA263EEjvZSkMiISrwMEWN3CiOGcFV244HTbjJckVNu3Nyw0tdNWtbfrZ90djaXw/P+ma3he7uILZXvWWYG2s98csIUiTUrSxvjPbR2sZDrI1y9x++jLyvIRJHFHA8lc1WnGN7qSv8HK0/wDFfmv5WNTlfDN1qGrT6xbXtvBKi7JBe3ZntSbiWeCUagYJ75WmRrSaeBUAOLWM2yyOWjtBzuWiT+zF2SX2Y+i1tfzbN4+7fl0v/XX1PffhRqmo3euajb3T262smgD7G0PnLLDHYzaTbfZ7i2bzYPOiM7u8we0mSG9s9NuNLs5dPlRfruBFFYvGuOk/qMnLf/n5G2+n3HjZ+/3GHa29q5L1SST+6bWvfbt6xeKu9FXy5TwZMsEwx3Fc7toZvmKkZKqSA7ZwK/R3u/VnzBzWoyvBIs8yp+8RVjly20+X5hCBULHbIrjLpu2qAjOq4dQ1jy9N7a7nN3P7gyRKyuCRiQZ24wrA7/myH+VirZKgFgx2nIXFOTstWvl+L0OeulUhpoViVmwhQyqMbCwKkFgSVxgkHGCWzuYmg6YPaK3SSenbz2KMM8JmBlVQCI13B+QQMBSGc7PMyc45LDJHymkaO7Wjs++j/wCAFxH5jM5jaJSzMgiX5VO04yDtL88dARhsgtQNXS1d33/4Yo3G5LcR5BxxgdRmMlSS2WK/dLYLBBkuuDmgZiyW5lRH3omyTYDsJjaEMW2siqxOWb5jjZtJz0OAD6W8FaxYanpkUMo8/UbYC3uHjbed6sywyvhSMTKmF3MGALBwDjFx5XvvfzPMrpxm7qye39L9ep7t4etrJXj+0xxxlSrs0iqmXGGX+MnA2bVVckggtuG4neFo26K93uclRN3fRR6O21+zOl1O80mGAqzxpwyiMuFVn+8EJTIGMbBH8ylhySxJqqjTT5f5X331MYPTTmvfT4t9O/66Hxn8TtdsRBqEN4Ld4sSxyKCC8SqAzRxRGGTLeT5qqjAh3XACGYBORnsYSm041LtNq2rer+bsu19LM/F39oDWtB07WLyW3ngi2TSLNbXQC3KF3Yr5MMMiMVWMiIxM6lMM0kyAIo9HAwnO1lpfTRJW9NL691cjHVY0o3lLld7u6vrsuj6nwb4k8XW+uJKbK5iglhnklkPnzMyxtIYkOxYFKTRNDDvTIg8tVdplWJGk9+jQnSl7+sZb7O1vTXqfJ4rGxqOS57Wat7r1+drNHlTrFuWOL7bcai5gu0liQmODzlilctAvmyMZSSrCbyERZHOJVCk9fK+35HluFlJ7ydrWlfa99m0umrtf7zGuLEz3V48DXFn+/BeO4mjSEOztGrGWNhslHkFSQAv3yQu8xDVSX8vN+FvyuKUHzy5ZSitPi9nbrta/9WPKdf1ARo+mNFHb4VBBLKu0P56t8kMzITJEx6sHbIdAACoZvRo07qEtZa66SVvwR5GNrq8oN8trW1vdtrqr3++yKfhTwN4i125micXen6QkUzXl1NbzswSNJiYrUNE8jsty0UbTb3t4VeSaaRIgxq6+LhQWnvzvZQWzbT+KWyStfe90l1McJgq2Jn716VBcznUlHor2Ubq7cnbWzVrs+m/2fvHOsfDb4/8Awa1L4e6LJqGq6b4z0zS00thKW1RNbdNJmtyY0VjJJbX0qrM6+XzFcqpUZPlYuEK2CxMq9RXdJzuoytD3otNJK71dkmuuttT3Mvq/VcfgadGk5L2iotcyTmq0ZU3zNuzbcl10e1kj+va+uVkijkknMUjRA7JHKhWUcx4U7WQlwrc8MQwGFbH5/qffpNSfbW3nr631X6HDXcxCvGsbBSP3k/zMpCsMLtCqzckMCd3LYJ4GGbU0uZeWu5yuoeXtSRDghsYCfMsjAYZs4LM5DNlOPm5IU5pHUr3uYkZEbEpdpJJIH3B94UAgEEgPs6sCQxyNjYJwMIouRurICxUvHFuXa4LODuJcBQAwycAlRklVySQaANaKNIwrCb5XjwrIm8JJ90gsQoLEDG3I2hlYDnlr8SJK99NH59DrtLUyeUyTK8eT5ysShCBecEbdzbmbY2Sq4J4HDM5qiSlZaaf13OtjkmTTdUVHjjQabdAkbPKT9xICHmMsaBnA3kSSwqAwbemGkrnxd/quIs2v3FbVbr93PVX3a39Saa/f0Ozq04+r51p+PX9D4Qvbcar/AG3Z69PYWWj6qbe2W0u/Cl5NpF5FcXVvozQT2mpRK2oHU9TubuGOVJ7kPBqVibSHXXvbSS8/AaU50ZYdUZVFXpunJTjWUpxm1FylTam4c0dJNLWGkpKMbM/VmozVVSSlCUpxkns1N8lmuqeqdvV2R5U17pV7qemaZqDxacmlWOlF9ISO2n01Vmvb/R7N7vTBcST3cWpxStbXMrajcQ3wsZ49Ia+ndrab3MpddYvBSjGLnUxtK2IlKTruLrQc4zldvdt6u2ujtY5MdShLB4yN/cWCq3o6xg4qnOzThad01pFOzsuZO938B2vxLin8S3ek6rrV5fl79bJb6KeyjEqWuof2VATE1rOTai0N4ClvD5gltEMENzexyC5/YqmV3p4mph8LCmpOvUlRvq1zYn3bpv458iTbuulk3f8AOo5tTUsPSrYurXm1QlCXLFSTjHDKXLBRUqlqbd1GMrWvZNxPRX8b3kWpSxWl5BeRi1SOOd4ri6uJjNBNNNcSpIEiiuz51lZsqqGsdOgsbc2c4+13V38fTyuk8JGpVg05VfbWhKFJNRs5QqT5ZaRSvo1e7vfQ9SpmdT65KFOd42UFzwqT5efTZShZyta7TtbSzO28PzTNJM91IvnST28VzE0s9sqnT4Ipxnyikc6kuke+4M5lu900DQ/uppfPzOMKeHUqUF7OT15db3lb4t9E79NFe2ljvwjm60udyfK0o3ulayva/mtG230udHfStp8tqlnGl4089ncR29p9neRotStxb3bLsuoIrhA88V1Mlshlv/OmjuZLt1urePjVKCwGkoQcZTTqyvypNtpysm7S2Vk2rndKrKNX4ZVFZrlhbm0s9L2V0k9G/U6fRr+OVIoktb9NQtrD7T5Gp6VKqW80nmWtiYrlYb61kklNvFCfs9yJ44ilvOWW6iiPzOIw1SL51OlFSk589GtzuXNd8jhyKcU73u5NppKTvqdlLERqQ5VCUXZaVKMk1HRJOUpSg5bXcYq71i0ro6G+1KzH2i1t1aW0kkKy3G5D5kd5bWUf9nqLSYvNFGHvZpFjEUx2ypHEsrCesI050/3jdnfmgtNE+r+TW+vzL57+7fb9DDD32o6vZQXCJaWFq9pM6LpxFvIIbs20MIlit7kFI43eF44ma4dCIHtnZjCvTTjG9KSt70vem23bnvFt37a2XTojGcnaS3dnZab20/G3l3PVdevb/wAP6brlpBbDULeXwL8QrA3NjG6RvqVvH4r0a2uL5Yi8lqv2cRG5ggkuZTxG3kySQTHvhDmxWFjCbiuWvTqR5YuKVR+zhLns5PnU5tWd1fleiRxzfLCcW2mvZyUW72cXGbfZK6b008j4i8G+K9Y0e5iS4WaNNU05Eube4W5sbaFxfxSxh7+7D32obbOKTbazN9lFzcq80cTyIsONWnSg5qnJNKolFJPWPLrLbaUve769iIzm5JyfuuN3olq3pt5WZ92/C3xJbXelNpdjq0seqpqy2kawvE1tZpFZoJHWNPKurpU1C2juEvIb5UW5PmKktq8UMefvQ2g0373Om09I2umpdIu23XZvUJWbfbR39EZviZdYaxQT3dxdRW8N7aXGpuj28Fv5nk3FxcT2UDxx3nkmWaBWEZaOS1Z4/PKFU46l04t3dNtS1bd29Xq3zK/qrdLFRavru1b5fkZ+kQafe2emSp4hjvII2jstYBhWd7O4uY2u4Cgd7qW0ikH+jtZtCrSm4FkZHECqmcqk3eo42i9Y7e8l107/AA622+ZatK9tbb+Rt+H7pbaDV7OFJtZiu/PV/NiSGzjs4rwLI8k0TQpb2Zhk3JcXEiLs3oJo33XCSrqznebl8MFo7N6Xat17t36qwPWLXTV7rdLodlpaXt9Z3H2XSNAitLuZYZGjl15bqw0uBrixWOCTT9YsVitrK/jvbqyhkSWS3LRpFEvnXseod8XywUY04zleOip15zip3UYr2U1DeMmnKMndO7asjBpW5pVHG2lvcs/Vy1XqvzMqbW78XUukzNDBcw2zxajbpm11CaW5uLeW2YJhTbWyWG2F54JAVktcrMDAWXlq/F7qaa+JNNNPzUrNPysi4qLV909U09GvLocT4znsrK7vZNQvBZaXpyf2hcx2qzXey7iu7pIHmhW4u7qeR7SJJbpVjgdLi0njW7LTvdNjJOrKEoztTlBOUGtObrzXV35dum+tRqcsZXV27W/G/wCm5geBNRttZgvdRhmj0+/hmR4bFra0jvGvInjjupvItrm3geJhbrBYG5E0k6efHD/oQW4m6HDlqOHtI8yvKNRWaS05otLfl0vddeuoKcnaUFyqXTR2svO/fudp4j1pJ9ItrS20K9v7VIDDewIs1vJplxFcWUcd9bLLIfJnFrHcNKshtPPvIAEtPs95DcPpGnedNU483M2kk24xbt7yWyt1tv52CVoQk1v069z5p8deI4rw3VhZ3fiKDTLyTEqWcWqLZSpJA91La3NvbyJYyqLZZmuWkhkyytHOwdUSvrMJh6dGinyqpOTtJtty73vfa/S+nY86rWUqlno/zb/q55n4O06/vPtNtY3Uq+RfGyey097yUXUENot3E18/luLNN1tauklwoto2WeUTvE3kw6VHb3+V3tytJ2XL2a2a0W68zmhJRlJX0bdvN3/4c73UB4o1Hws+gR2qppM1zBrVrJcadYR6hHql5YQaNbx23idrQ381hIkmJdItLkae1+s89xp6ShZIcYYp3lTSWzduWN+VNJJTtzcqurRvbbTRGnsZOftFKz5bLf4W07W2vdLW11bezZ77+yd4S1HRviV4QnnsJILQ+ITqd3ILmKW8ezSEWL2z20cUBuLeK7S1KZgaNJJbdo4wVxSoSh9boT95++7Ja2k4u179F3Wu3mVUio0andpOT11lpd+WvRaHil7o2vaNax2llqGpxLJHqlubcteFLp7aBHvmu5JprovKqGKdQWtJSQsRiwGVc+eM5SlK0NZXjdtXu9nubxV0vRfkdALGBNdstIuvEE1pOdPuns/D8Wp6q01uL+zuXvEkw9xp9jPqVuJI9QiivHlu4pzbxSCO6kmniU5QlzxlaCatJPZaJ2s79zTli4uNk3Z6dfvPuv8AZw8PW+k/DzWdOEt5YNL4luEInv5FuUkhELOlnDBNJBOq+buUFXgZdjzCGUK1ezg8X7SjOM3GTUlGnNuXNbk55abPW611tt0t5lem4SppRt7sm9t+aW//AG61sYXxf+KGu+CvD9pN4Wthd6y00ljeNqaJHZ2lzcSTSS6zE9vbyeekSWN1pMsVleWAEk1hMJyFWznSrS5HCM+snpa61e0t7eV7eQlSUpL3LxdvS6Xa/wDMvvPAdI+Iuo/Fh/BvgzxxKtp4gvfGQ13TrnTopoLeeTwjcWGsy295FJY33lPJNplmkFy9xbwiKc7zCunv5+EZTlGX72Td3eDk++z9fX/gdLiopRsopp2S006uy8z74+IPiqy8KeGpL2TTP7SEK6VLHC+py6cmZtQgh0ue0v4ftEaF5LWZoYYvPkhiFnJLJEssd5J1Wtyc21lfXW13frfbY5IqUtV0k0n2t1+R8sfEfxXqev6rY2WlaVNZ+G7vwjd+IdSl1fV/tl1ezvCt94f0g3D3kN7bWVxO8Xn3luywXljcXrTxLOILWHNtSn/C0ukrydkr909u73OhKXJJSabd7aW0tp5HRfBTxRpvh34b6trkHgiz0LW7jWrseJFsdG1HSNJvtRuPEGo6bY2+iai6HT7jTI44rdNNisHazFqYY12NImM+SbhP3FzwgnaLbUpSqSgkm9LpJPsyaco6xv713p8kbXxG8XX+mw2Rn0K3m0S5h0+LStVk1S1vLm51nU9NttTl03StKVTPfQ6DpD6bPczzXdvBPfahptsltamVobyMZD2dFVHRcad1Byun79rtfFfr2tt5m1OcZzdONS0kuZw5d1e17uPlbf8AzL/gP4geCtQsk1rxXNdBLiefRIitjcSSxQCyglisppjc26W/lPMd1vBFHDBJdR3mqvNeWkH9k8FCvRjTUq8Kt5y5IOLdnFN8qXRadY/NvQuvSnJqNFRvK/OpO2qty2/8m2t+Fj6l1v4tW3w703QrvTbGTX7PXL21trG1fXdFs4LKOOzmu2lg862nmMclpbxxi1mlumWM7YkitF217sMc6FKHLGpOFSUI0oOcJqnF83NJckYaOyvzczdlax47wvtpVHK0ZxhNtvdyVlq+rjrvprqdD4w+JqeEPiH8P9F1DQNQtz8SdX1jQrWS6azs2mk8GNpt/Bfi3sba/ubqxvI7uO3jnZ7aTS4TPdTW0VuCzdnPKnmNPnpexpYlSjf3bOpT5eWTSvfm9pZbbanNGj7TDN05qo6Cc1a9+Wp9m7193k3evvas9A1e1tbLSdSmlmZTbx6hqLxpHDAVBa9v/JAkLqjXHlEM2NxbLNuVtw1rUZQoSjzNtKUptaXjHXl8r6q626dCaNWTqLmSblaK0Ss3onotUuvTufI/h7x/4Pm0CTxnp+heJrbw1a3sNnqllL4stU0/To9MuEuVuLub+0rawltjqd/YWGl2AWWa41i+FtZ2ck98hufn6VWlGUq1OhinShLlnTWJpQgtedyuo3sknLlbbaVnfr6tSlNKNGVSPtJK8HypOXSySjt5tJeZ9lXiyQaL5Su0rwvHOtrNKY45URwLVPPWNUiRI4xI6vHgsnlKQAZX+ixVSc8PNU4yTcVJO6fupqTXMrJuy6KLvrZbHjU7Kr8S3aU7aau3NbzvtbrsebfDH4haf44sNe1nS/7QWwuvE8kinULu11IWqaZpFjZzWunyWzzqmnwXNvcS7Xu0t4L2aWKRo2fceLA1/bKrUjGUaUatuVyb15JTkuZvm05ovR2106nTWoexnShJpylFx5lso3io3StfTq9X1Ry3gz4n6X8RdNXUNI07U9Lj03U1tpYNQmsZZpUuLK11C3vI5LPUtQHkm21aAL5lzA0gdZAs0RxXJLFuvNSTlC3uq10321Xp/mzoeGeH92T5ru9/06I+Yv2pUn1S60DcutPHp0dzJGdKufsl/DdfbLaZJE8xJ441jjgugHWQyZJIIM0aL5WKlOpUtzyfKrq7vptbXvqvxPQwailJvra/3f8ADf1oeH/8Jfq10lvptnY6xcTxaRZmOVdRtVJstRhk1BGmD2ckbzCO5LyTJcSw3EshnZbb92axlHSFVqyjfmjfXdxV9ers9HtZHZFRUp/yu3foo/Pp956odRhtINLt/EVxAlzcTXMWxLHUYoj5WkPcTmWJN0UaRyso+0f6NG0qxqnn+UFOcpaOUNLWfe2qT3vvt316Ckru0e6t+u/zKeh6vLNYSanrjWEq2Opy6dBLJFfIl3b2roPtiwsyrazpatsMjSSNJC0MhDCQGsHWvTco05W11v52b1v117FWXPbpp+RxFlLcu2ua0trYx3er6uWkvGs7y1jutG0u1/4k9pYI0cLixaKZplYwAz27wPcyGUF1ulUpSpThW91TTd21daaNK99O3XsxuLT0Wmh1fwv8a6b4K13UfEfivxF/wjVh4L8NXXjS1BM+ntrOt2UtsdI0FL+W6F6yajFNKtxDAPn06z1GEx5miFergXT/AHdeNSFCeEoVKkPZzcXWrU1KpThNKytUfLF6NWdrnFjoznSUfZQqKpOFOXO7ezpykozqJLeUItyXnFWWp+X/AMc73T/FPje+8R6Xdy3MWo6dbS3kSeaxN35T20c0bw+TJIv2W3t18wxMn7mZ2BleOGPkp1nJSmrtTqSacktG7XSv7zSld3d997IValsufWnTUXq9bJtWs7bNW/UyfDnlXstxZLLdS3ttaanqNpDOloXaCBYLm8SMyYuo0ksbGWaTm4aa4ztLSTKVqUOdXkk9VZvo9LWXTo9tzKlytpP476bptb6tfPrex+hfhrxzLrXhzw79t0S7+zDRNBTxPq8M6CwuDcSfZ49QkiSSO4uDdQBjqkNqQz3cNykluzr5Dc2IqqE02neSs1po46X7e9e+nzPSgk736Hp91D/YWoiG0EMa6pZaJ5cMkN8sguLbw9ogFuIU2LFBaRsjWwmnhluGaYBR8+/CrG8ZKWkltL+W+90tNbLdPb73Fycl1j12+Rxmo3r3Uc+k6dFZopnktb2YzXzJ5lrHayQuIzf2rpILcHZNGfPeUrdJE3M8HCrp89vgad2k0n0uno/Rpo6Iy3uz3T4BXE516/jh1q8u4I/D0qJazXVxdeUF1HQ7eeW4Wa2t3+0i40uazjOoS3+pxW8Eplu0WYpJ9dwXOTx+PcoKEnl7eySa9pGztt38+55We2lh6FtvaO3zcEz6BvjfRtKUkVFwAm9l3Ts2D8gIJbsVRQo3MVLBRkfo3c+aSTbv/WpzepJc8+cZDHgGQSLIdyqUxsKsqkEOwBDjywNnIIoLUUtjCnSRJVYklSSEjbfsYP2XMiPhcsCoI4yCrElqZ0xlFJarZfkjDuEQB1EUsbF2Cl/9XyuXCZTnLHpwFJIBJGKRrF3t6FPBjaXI+UryB1VwMDOBJjAOM5BwWPfJl3tpuWNG5CmyZXzuKxPJJhWYklyTtJLcsWZzgcnbjAFe2u4FW7uC20Kg8w537NzIsalNw3c/MSojYbg5BJAbIZWBiyzyxI6PBFHACzhw0g3Q7WlyN38QbKBQsYxwGAOCAWNG8R3OlzC8sJDC+xlKKJHjmRh/qbgO20IwGFcbnU/NgsdqtO2pE4RmrNJ/130PpK48baho9vpF3eItuNdsLW9gLySYnjkjaVoW2oS7Jt2eWCd7Ql9qJhhXNJfoeeqLqSko7KXK1pp6312Z5f4p+MUyRuIb+Ajyg8Zke4RA5KR7QYyU3JlQElKquTlkUMQOUmt7/JHTTwltdHZ9rXtY+CPjl8ZtXtd8ltcSRSSQXMrzLAghVfIujteRMQ5mR1sioYmfzAsLKx82tqFFVZatdkr21019NfTua1qioU37ruldWu9Lbduj8+h+a3iHSfiH8Xtbe38J6JrV/NJdzW8+rLa3cFhNbyyq01zPqEwhs4YwUkMDeWzpKGkWSDDxt71GdHA0+eq4f4VJX7dH6HzWJWJzGpGnQp6c3vqo5Rhyvu9Jdtvmb1h+yxZ+FtLXU/idqsJEMM0x0zTZ5ZJWZHRorZr1XjeWSN/Mmf7MGkK4KbiQ6ZvNZYifJh4RXnK/X1X3326G1LIqVJRqY6acY3vTptpNu329J9F16ux4b8UfEPw/8Ih/+Ef02GS4iiWBWuzeNd3AlQv9pCAOodVTcJBNJIGwHjZCqH0cFRxNaUVOTae+y/FWPGzKvgcJHloQXMlfmdlKd7WvG/Lpray0vqeF/D34Z/Fn4yA3Hg/w1q89r9sSMaxdK1joJa3dpJAurXAjtyEinEj26NNKW8tjERkD0sVi8DgfdrVY8zv7tNc09LbLWL36v0PDwWBzDNVz0KVRR0tVqXpw1vumoy6fyvfY+sNK/Yl0Pw5b2eoePNRuPEfiGeITzaXbiQaPAw+cxwCW3kvr0jdHukmWK2dgU8pokLP4tTiGtXTp4eCo031Vuf8A7eumkn0s3rf5/UYfhLC0Yxli6zr1bptKN4XWum136o4Hxx4fa3aay06VdP0ywRRFsU2hWBYWEVuiqwS3jEiKJXgeAsIm8yNPM52wtVtRlJupJtN3u9Xdt9epzZhQUG6cPchCN+22i076uyV0eGfDrxePhz8Vfh3461mzuJtD8FeLtF16/gtbgWdxqljp97FcSJZ3Qw1tB5AbY8UhW6k3iRv+Wg9WtT+sYavSpr361Fwju+WV1Prp9lr18j52lWeHx+GxE1+6w1SnOSb1mm7wqX3Sjo2k9eqZ/YB4b8W6H468IeHvGfhq9iv9C8Q6NaazpN3A0jrc2V9brPC7NEXXAjlbzRIp2tGQ4U5Ffnc4TpznTmrTpy5Jp9JJtNdt09v8j9MjKMowlGXNCcI1ISW0oSScZL/Emn0avsYd7LkkHcqY37WkkXuQNvygAKBz93dtUjjaTB00Yqzb37+RiXaL8sr/AHfLAH7zay/IHVVXqWbbyqEEAfOQOpqbJp7M56GMyXEjfaJCXA/ePtkZlUupMZdVAAzhWDZV844O6kM6CGC2t9sO8nAUguSGLAN8pVSxIbaxY/KGYAHLnlgaUKwTrG0jSGRGIix8rhyMtI7fMDlMkDaAw4AGAaCJ81ny9tPU7LTrJY0D7Z84Bj2uTFxuBcqUO1gx+UrghtrZAIpnI5OTbe607Wt6WOjsLeCT7YZfPkSS3lingaVjZxqkUvmEqg3ktvKs6LI2wxCMBdoHPi/91xOqX7itq+n7uWpMW1VpWe04SXqppr8lvp+J80eLdWgvoxFEJEFysdtbXP8AaF5pVzbTi22w2emQRifzHnjaVpYbn7BYf27apZ38Mcxluof52w0akHpKynCSbVNSaunzyi+V8snTaUqiacoJRlJxjZfrHslOUXe3LUbS11bld3119He3ZanyhqMWqaXqWlS6lp0n7jU/tEMyPexwGxu9QmurgWUCarOvl21rLp9sdOvVtLO1iPlxKbTyL1vqspqSeKwihW5r4nDqV6cE9KsNvd0bXVavW7Mcwp0/q2Ik73WFr7OW3sp720at0d/Q/MzSLnRW8UCOWO0v7mK51CaK0jtrtLvVJHu7uxa1eOysv7QFjFbiza8a1mV7i/Kz3sSWXlsf2yu8Ry4ydF1acXXcJrmhUUYcznPkUNXzub5eZLlS21aX5NTlgm8FTxPJVthVWgoUZwm3SrVKUHOV7uMKccO5ujU5Z+0hJycZUzt/Drvqcwur7yxeS+TpN1MFjkLviztYTDBdfZLoTmWFCINqXNu0Q+0LL5b3kPymP5MPF0qXtXTcnKMGnyQhZWU11u73u1ex6eCUsRKNWp7OMpQSn7ydSpK7vKOi0X2dNHf0PZvtlxY2kqMb4pbTweZerHFcmWOaB7S0SFjGzPc3FyLcXKo1xcPCAZIEOyWL5qpOU+VNJRlTko0UrRTc9aih/hvZ7bn0VN+zavNvlVm5Ncq092L0XvX+ZqeHb/UNT1Ga7nkv0uIIIrgW09vLBbabDNBNdo0sUQ+1SiWZre7hhiuJftAv1e3uZbVba8HJjIulhY0KfLKndt1FPm52r8iXTSPxLva9jXD8s6jquUvaJNODVuR3Sb802247K3dHX3wuRdW50y4WWy+yTjVghmlvbS2hW2ntyvkxCP7OVW/trw3g+0xXn2QQyBBeRr4Tq04068pxkqqa9go02oStfmUpXteTs0v5U+x38labpxi4+xjFqbv73PePIkuiUOfmlte1yZ9RW3l04JBHH5wuilqLW0SdEW7EkZkWC2Bk+3+fNJaTW00sslt9llkEYvI3lyp1I1qclb33P3knflfWKfk9F10LceSfL0s/efk97voztvD4uJPE2i6dLBBdR3OtRPNBK14kSQXk+0W7qk7WcC3El09jOWILwTRTyKyHzY+nD0uWpSpyptpyUeWUb35n+d3o+5hVlFxnLmVlq2norefQ8t+HHxG8R+MfFdp4f1SLZZ6jNPYQGyuW02G3fVTfXN3Hb6dbw+RcyXFzLdvGJmZ/tM4kUtiT7R6NGHJiaEIqKj7a/L9vST09L6+p51ST9lUnHW0W7rVW7+lne79TyvSdKkvba0SGO6Kh/s6KLq4mEt3A1vLhbna9pI0kz+bJDcgRw/KskjHZK/lvmU4ybjrfmi99rLTp3NbPVJfC2tuidlf5W9dz0zwt4gk8PpqemTFrWwOsC6fT2vit1cX4uEjTS1uPI+2/Z51jMs4juEinZoZGM+yKdInCVoTUnyptv021fa+luwWZ3niX4gT31pfRG7jsXvpCjadH9mtbtEEurNNBNFp97N5UMcBa1gDRTg2/k2okMsPkT5yUaid9lq7PRL9EvwDZ38ypbaqNPsItVurpFOszxR3jLItrLFcF7dI9WmeOK5Mk9tBYXsxWaa1niWV0iuniu54zhXhenCEZLlSsl9pxbbb+d9+/oaQajfvLT8tj1XQvEC32jX72Mys13b+ZqMNpb6NH9qj1G9kgFqZJlg3syOFRZJNiKY1SJ9QjtBWVOfJLlfvezfvp6zSVm0+qstb20vcbjd7vtvp8za+HPxh1nQLm+tdG13UtMt7GzjtppbvSrG5Mf9jXupvYtcJqFtNcW000k+rYu47Zhd3L+VFbzwWtlDY+vQxFfB1aksPWjze5NThaSSSlyvr8MpzTfdLscrpwrxTqU2k7rlldOyk15aPdeTTMHxd4luZdSj8WXerx3UupvcXT3M7y6fFfv5EgWJY7azuJdqQxqbiKMWsDQ2k8VsEt2ia88yUsViK9ac71atRqpOoo30WjbtZb9f8AgnSlCnGMVaMF7sVstei8/IksvEcWu6DDJqKQ25W3u3u0SVZor+1ad9Qso7W+vhG6/Z47y80u909obZrefTd6rb/aWvbwrVKMIU4wlaUebn5lyrXl5eW9v71/kZwXM5N6R05V1W97vr0/pnM6be6bpdxKy315H4cj1KW+t9VuJoLeLSLW4fUriOKC8ktVglleWZ7gQxXDXkMO3yra4tZlvWyop1KqlTSi5KUZX+1tdLzj+quX8KSjra67k3xC8X+GbDS7DxKmuJqcl/qKadM2nXVvKLKJpNQ0y3vZGNsdySwrZagbRIBdIlw6MDFdwSy+/l+Fjh1Bzq81WacqdLl5mlT+OU+sUlKOrVnsc9askpOS5KacVzS0V5X5VzOyu7baP1PmnW/FC3AvtF1Cytk85U0++jF9IFWJre+hRrQyIGRHtrmXEQiuAkyGMxgRsp92jN8iatrqu1u/pfqclSFOUua/vR31206r0sJ4Qttfvr3xFo3hywkvLPUJtBv45LezkudUspdDgAkkKveL5emyRz3MmpotndGVl3CaMITIOrGLtKN+Z6ys+Wz6dr+fa5j7KUpOTlGMbvlTsne+ju3ta51VxrWowarpVnafZAdGu47oQT3loFvEENmsflPHetcQvHbwKALi2WGQzTviLY5hwcYynOcdIt8kF100n63klbsjpUpXUdG7aJdfNeW57j8CfGV6fjN4Hfzv7P0n7Rp+l37yPJqFxDp0ZgIm+2QTxL5pureNpA8YwEugNpINrrSotVqXM4w5ZKUb6P4Wle++j8rszrOXsZt7W0dt9UcDrGo+IdXhiuEuAUhW+vFmgvBHaOb62gia4mtWS4FxJZ29q6QFJFhha4kl8yZFKDKNGHO1bn1lo9Ve71sraLc1v+7jrZ2X9f195bsrRxrup6jCrwS3V1rwaGO6k3vbXdg1vCJLpZ1m+xi8uWmeGeGRk2hBbhXytSwyhJ80YJKCacVvJvZNt38+u+w4SkmuqXV/M+yfAPxG0fTvCFzpN7czS6kY4Nnku5he4ttPtszLcRJvN8zmBZ1iX94yXDuB5aisV7NQlGU5RU2pR5VyqLVk7z80npbd2E4ynUUnbljumvivHp3s2vuZ83fHDx5ava3Qj+0rD9oW+l+xxNb3dxeWlvKojtoLqVWMcUtvb3NzbPJtjFysiNPIqMzaknzRkrKyTve17Ru3fa7uxySinJO1vu7bHzloniXUrC88J+IdDuILrVtNhlUXEk08NlbW7hL26gltrgS3skz2EN1aFhHLZLdzSQI8zTPPN0aqTTak/djKUdrtbr13XzZlN83s5aO11ptZ7/ofdL/FHw/4v8H+JbC9TFzLHe2lzb391sg1S80S4eHSb2a8Esi21pFqK2MEkUcsE8CpFafarh2twd4uLlFSnJSVrK101fq+nbyJUVCMuXzffVnybd+I9W1r+zdE1O6TTbqLT7GC7lg/tK6spfDkiaZHZaPcs9yix2+mNAC8qGRLxI7lILh7YDKlKo+flinFXV72a06Lro7/AIGTnNPXT1R98eH9a8FT+ArTwkfEC6lcxaL4SR4rO6u1i05LWGK2nt7i+ndoZtUuLm6klknFybppCkS28kS+RF1S1opSm4P3NFC8moPmTv63Jppqamk7336b63+XmeOeILbw5rcMy6rDrWrxacnhz/hDdHW7hf8A4qHVPDOj2lymlSNdpbMb1dGtzo1wTaT39veBl8+RLryOCvOm4yVSrU5IrninG/NUva3Jf3rrrpb5HXFe/JxilOUUm0tbX/DU6vxley6p4b0JJ4bPwpFpCQC7tEaWaVpru4tY54reS3hWwuTawRma6aa48q9trO5kVJzamKXycZi4Shh4cqgqTlLkcKrb+H3IqnF2k97PV68vU3pQ5ZSm5Xba3a0tftpqe/6M3gPXtD8E6J4l1JIn0uw01bRLkWemGaeys4bEv9oleGa6mtrMMZpy80X+kNGLlsu6+nh69CpToqrKcVBK3JBz+H+Z9N/+3tbfCcNSnWjKq6UU3K6fO7X59Xbvt8tj174jap8PvGHiXw34jvtXnh8TfDnTfiR4h0P7HP52mWWmReHLufWbvUwkfnPCdJ0q+m097Uo6PptyrXSs9vaz+xisVhcXJKFWSqYd15wSja/s405cspdG0m13Sl2PPw1Gth4zhyXpVeWlJyvGUXLmUHBNe83qmltZdzf1j47/AAv17wWLfVfGGnafJrOg3pX7S6C9QNcajouoeVvVB9oiuYbhI4nkG6Fo5Yg58wpcc0wVTA0061pVaPM27c0HJtOPLe8pLe2jS30M1gMXCq+Sm5RVRcraa0WzvazV/LY+OPF2lfs7WGi6f4Y1D4leKrTwpZeJrjxFpslpa3t6LrXrC4m0zUI7iNdHkgitYonikjl8uB5rZnMMszFIz4U4YVQeGp42ap1J+1lJUfdvyu93feSbVvPY9WKxU2q06EfaQXJHmdnZSUr67r3fTXc+l7n9qb4Qvb3Zh8U7pre6hhe0n0rULKbZc2mp3cUhtZ7eJkEg02WO4ktl8yzubqxF2LffG59h5rhZUpR55Ql8Lbp8sJOSb5oxb0srp62TdjzoZbWTuo35Vfkbs7JrS+l2rJba67XOY+HvjL4T/Cf4cGysvGwv9PvftN5ZXF3Cbi9hg1ZrKZRdwQQx3Fy8epajHaSxW9mLqJklE8gMc23HC1sNhqMqcK/PKtN1VJR5knKCg46PdJRvtZp3szetRr1qsJuko+zUVJObT0s7K60va62vrZnnXhHxp8NfhJ4bv7jwj4j/AOEp0a3vobq4uYnDl7mx0XSNHkiEgtYfMkFvY2U8SRQCPJcmRN4SPkpxVOpHknzvn2cNOp2TpyqpOS5Ho9Xt5X6nP3/j/R/HOsC5ImgiNtDMiDy8fYbidFja3mACLNNLI7XQLfu02RASfO8fLWi3eStGUZSld6K17STT6W27PUulD2astU+u6+R5JpF3ZeHdduLi7vx5F/YaPp9vaRI9sy/8I9ocmnXDWbSy3FpJBdTR4lmWfykWCO2by/s7GNxXNBcy33T9dPv3Ojoeg67oeteIbSHU9O/fSSOlxYxC4hw1wDbSWUtr9o+z2ruPssqq7mWKO4aWGWQrDeQrHs487V0uZdXZaISlaVk1dfer9zyvXvEA0zwnb4dryOCaOLVdJeZ1Kyx6foovbVY5ke6xBPIwMJE3lBVtpSzDa+EaL96MrcnSy3u7uz66vsPmd+bqcFYeP9+sahZwXV3H4f0uwuFtdHVIriKGJrg2VtcmeUybLnzCHQH7S86BI4yY/s6yctalzxqSklHl5YWSfO4yuuaKvry+hXO20m1v2/U5Hxze6R478Nf2FHcJp+o2Mv8AbNpeyoJ7WS/26k0VlOvleYtsbC0WFtykJJLHFHEoiCPdCjTVSVnJxTSi5XXSP36t6/5E1vejZdFdeu6v80j5IutPvhAwvH+13qzrFO0M8U811JcTNCJkSBY5Jbb7QgQyyQtLGHVpIcjzDtWThUU4JuKim1G/LdN3tuk2rfecUItQcW+aXvJa3d2tt9Xdn0TaN8OfBPgeOyvNL0vU/Fd5BYa3pxggnOqPBfGxvY9OfU5IAbe9sPNurKTbdJ9ohtJGiFwvnrWXtW+Samvfm4WW1OKSblNX01uk3bVWOj2cadPSLbtzv+a66K2tna1lfU6vwf440zUNIbRr97azttQuI9QOkWs98up6FqVt/oSSalE8Rgl0u4mZ7iawXzWs728tmEEce7KdBTk5SmmtLa+Wuq0ZdObaT5XFyXwtWkrfj1vsev8Aj7xC03iC3TR9Sk8qKPQbG+VmilWTydJ0+zke2mty6MtxNZqZGw1sYY3IlWYwulScKnMrNdZa9O+m1jaCavfy/UydN8U/YLgpcbp5tQluLREu4bfEwdSAU3XCtM223KpLGkkCrLJcyCSG3eSud0VyT15dvi67lN8tvdcr9k9Lem3/AA59Ofs93Wn3viXxHLZxNYm60WKa5jeLZPtF3beUkrtGjPI32iW481pZZhDNbzT7kvITH9LwfGSxeNk2m/qSgra2XtY9m9Tyc5lL2FFaaTbWmunK318j6RvIrhJXML7wg3yJhQRlthkDKTtCjcxVSN69CrHZX6Js36tHgRerbZTubSRmPmCSRoY0TdneGkdgjMI97YCLuY5I2ZyRtbkLuu6+85rUIEEqgGQOgLEopYZVlwQquQdoDCTcdwbA5HFAzmriN5N4AdfLckbQUXYDuBy6nDM3Yhtu4bcENtGdkNl/hX5IYY3XKxh8CNi6kMXPfqSCW6EhlU7iOnJAVza9LGPKtw84OUBZd4U7VIEed33CGYvuw5G5eAoQE5ZFFJ40Ai81HADbR5YklSCVSfvORlVc4G75cEAMS+MAFD7NLMkymLaGk2sgd8KhYEE722Zk+Q7+wPAKYoA17LQwrRQrCUEs0YLuByFZdrsWcBgq7huYFMr8zAZNFr6Etqz16PZ/1qfpD41+EOn+JvCugW1r9liks9Lt7fT57q2WS2nhWJWj8wokhjXzUyrKm4I5xIo8rPTOnorJ/AtdWrngU8S6VRp81pe9Nq97uWqS72S066WPhfX/AIJePtIvdWkvvAmmala306pOx12/mspILW3FtG+lwT211YWKTRojz28TWay3Dvczx+czFsXCS8/RHqwxWGkko1JqT0tNfae2uyWx8u/Fr4q/Az4LLEnxJ+GWq2dxcyJHZWtv4bTX7O8vf9Ysduzq8P2osrToZFSJdjM4RDitsPhcRiJSVHljaLu5y5Vs76ej39exnicRCjTUqla1JyUf3dOpVk5Nr3fcUo6rT3nbXVJWv8va/wDtf/FD4oRW+jfs6fsy/ErxDpBmlsbfU7HwXqE2kQTRTIlyGm0q2/syzMZlUyG7voo4Y23Suo5HfDKaceV4vF0ILfkU1Jy13+LS3oeVUzqUW6WDwGKxM7r95UozpQXT4uVK1tb/AKGXbfse/tpfGFRcfEm78H/BXQI7hXY6nqFv4m8Tz28zJJNLbaRoF4+lII181Vj1LxHpsqBOLfbIuzdVcswfvUY18RV9aVKH31LX305dra9DKpLNMclGq8NhaS35ZVK03fa6p3ta3Xe+mzO58P8A/BPv4C/Di9tr/Vxq3xY8UsFnkuPFxt7rS4LteDJY+HLO0S1t495O2PUpNVRQqr57AMa5cTnGLrx9nC2GjrpR+LW3/Lz7VrdtDtweQYGg3WrQni6kndvFSpzit9I0qb9xO+qk9bK2zPcn8FLYQKIYtO8O6fb272621paW8IiWONgqJBAI7W2iAJGI0kYszKsKjO7y5TcnzTbbfVu+3qe7Fe6oxSUY7JJJK9uy62PE/G2saLYXcWneH7Q694wudOktINNsA15rV1vCRbvMd40s7fG1ru7uXt7S0iHmTyRwKWG1KlKWrfs4WvKo3ZJLVpdJN6pLv5k1ZwhHT36u0KcdXKT06apJ6tnyV4v+EUuh6XP4y+JM2majfF5pNP8ABGmmWTSo71l862fXr4CFdWME0cpk062t004O6FbnURGs6erRxfNOFDC80Y2inVlpJpaNJPa7ad/K3U8Svl7jGWLxrg5NSdPDQXNCMtWnVqbK/wDI7b+R+WHxNtdS8RX+p6lqJFi8qLJbQwGS2soraFpPKjgjXcgjXZu2oBCRIrgkfLX2GBqOjCC/iO6u370nJqzf3/ifneZ05YipUqyj7FOMXaHu04xW0YvbTZPql5n9Mn/BPfUdG1X9kH4SReGfEcHiO30vSb/R9dlhklt5NH1y21G8vL3RLyC7SOaKbS1vLUAriK7tnt722Vor23Y/D5xGUcxxSnD2blUc4K1lOm5T5Z36tpr7z9ByerCrlGA9nV9soUY05TtblqRhBTp3V7qDTS8lsfWd5ZzSTbWWVUiZYwqyLKpdQS4IwSxYsShBC87Ml1avMsexGcYQ3vfdLfUp3lnLOwYp5iptyRsQuRwpxvwBgjG0HhsDGGFIuEoaJOy7Nq/kZB07eRtjQvCoUufLLL8pderl1AAB8w4+ZweC3zBroWhEZfm8rzGAVQQQXwBjkMPvZyPl3Ddu2j5SQWE36GklpKsMZVWVmdEKEB+cDEZDBWbauArAMCUyCAM07IhzWqbXzaudzBLIsEeI/KMiKGLIX+VCNgUu5kUBTldnykBTwihZA4+r9WdNp0skVhdC2lVbp7O4Nq0p3xi5eArDMwO4RxhxG7ErgbSxVhweXG2WExV1zJYavePVr2U9PmtAWtWn/igv/Jj4W8S2ln4el1PV/EbaLrMd1FdXd7d3t7Hb2N7Z2E09yLmWP7ZaWx1Ox/s+Y288l20ivBpdzPaR6tFZCP8AAKM/aunCDlTSVt7P3oqLi2/sW+z5vXU/XoRTu+qnJfj1+886ZLy8/sjNgJLuK4hXdd3Edvczym5hsppTDcWzPpkwDNFZx3MunJAgMUsKQI/metlqVPMcIudf7zh72eifto6Pz20Msd/uWMv/ANAuJ/8ATMz8Y7m6k1K41lHt7aWGcXbNaCOLfEh1CN7h9OSO6EkXmQ2sJnm055GubP7Hb+RaweWbT+ilTVLE1VCc0pTqTlKTjyzkrKMaqt7qTUlG7V3z6to/EKyjXwlNShCm6uFoxaXNFuL5KzeGSkqfvS/iOnTu4qHO7qLPd/AugpPp2k3bWlzJcRLGTdWUFtdyzWNpbxiPTo5zfpdzWbnSLG/hsvt8VjJLO7JaT3ljb3F9+e51jWsRWi6sablFK1RuMV5pRpzafe7W2h9ZlWAjKhh5KnzuCleUW5ScI2lL3Vdzl2UbW13vp6DHBa6pp1jaW8n2efTrmQCNLtLfzLtNSyLrzpkiuVij8uJooJprglLXMqCI2l03zKeIpYmaTi1WSUJt8qhCUVzS5paWbs02ldatHuzjhq1KLabVOStFRcpTadlzxXvaN+9tZJrR6nqHh2y1aax1WS2itTrNm8l3LJpq2cESeZZJcSNaSWN6J3Fjb2yfZokCQW995JVnu7i8c8uMwapSw7q1aDpcyXOq8HzVJKTvJqSV2072S1dkrtF0MU7Ymk6cnO7ldQlyWjJRiqSs5csYt3UpTatvY3ft0N9Zx6ld6sl5E8VjqWo3moazFZSPDa2LG8gijs7eEtaC4uTbNAyWyLZx3Mdo9wty0E3FUoRlOblRjFRShB01K0ptaqXM53as7pWdzWNSKjaFRPaVnJNpa6vla9G7LU5R7p9c1xl0gzXNlE4xdXaQRCHdcwXcnmqI9OimWWW1uolmkcFWKrt8kSRQdOHoKnFyqU4p2slTi2ntrJ6qM9Ph0d2/lzYiupSgoyfTmbfK3pb3U9ZQuviWj93V3ue+eCPAOua1remahp8Lx2nhjWdOm1Itvke2h0q9s75rtDCLNlKokt4v2iSXz7hfPCiTzZDVCjiK1bnoU6l8POMm01dRUleUo8jaha99tFe4p1qVOnKMpw9+LtC1uZtWSi+az12sndlvR/2bPEXhrxd4T8Q6Gl1P4ftPFUEM8MWnQ6dDb29+1xa2txNd3WoyTXct07eXL9itwwa8a5j82JZHHqUMsxixarOlVnReJkliJwlC0faNRcU4L2ia5WlFrnTvH4kzjxGLoKjOnGpCM1Sfu8ybb5LuMoJqTaV3ZWaau09UefQ/Bjxb4PtobfxFoF4kmq2P2mCysp7TUdVuLiadYE2Q6X9sKvHJbPC9tIA8ghkiaEywvLXzuMw1fB1IQxMFTqVU5QiqkZPki+W9SCSlTlJr4Jaxb5H70bnZh69Guqk6M3NJ+++RxitrWk9HfR6PqVPCPwvPxCvNM0hbq6sJtVvb+dJ7We1vLjThpF7bxXPmWLxww2dxDcTXm83F6kk8j2cX9nkSWUt7yQdSdeFGCUlPo725uazTd7KyTeuqa7IqpyKMpSqKGl73XTbTrdpLTqfSK/seLY+MtI0i31LXtZstbkkgtXk1bQdRmntHuvDVrZlkjgtfszTafeeJb2V47e9hjj0aQybvNeOvUrZXWliaODgv3ledOEPZypyT9o0oxb9pzX11tB/M4IYqnCFStP2jhGm3KUotJcq97lT181qdN8RPgj4X8GWEukW9rrE91HdaHdP9qksrqC3mimupFeW5hgt7qOKS0juopYXkn+0C3SNpEmlguk5c2way9ypOnUnKKUG7xk03dJ80YJRV9E2rXT9DbC1libThKDhdqOjjJuKTa1k7tJpu3ddzirL4N6l/wjOh61pWjaxqel6l4g8O6V9rF3Ba2D311qdnp0ZtIbu0iuCTOdtvIt39mtmMfmi6klHlcMMpxdeisdCjUVOpUo0VUhNNVqlacacKHNySj70pKLavbnex0SxFGM5U5VYqpGEpuNubSKcpLRp3SV2t0rNqzJvAfwt8U+KvijrXgTSdEla4sddW4vrDVLm3htYrfUPDd34o0az+1ywax5D3ttNrWrajZ28AvZY4xp2qpa3Yins+zCZVjsbiVgKMI/WHJQlTdWFOUYqE6sYtzi7ykqdaXwpOnTm4pckpLnxGNwtGlDEzqt0JKyqRg5pyU4wcUovW06lON03784RtdpObxF4RufCl3YXd7omhy39t4/8AFHh678NaZNFqd6NQ0uwvZ57b+yoI5TeRRQyv5EKacgW8jL20Ml5eTVlisvxOGdJucISeKlhpwpVI1qikk780IWk6d1q7Jd2aU8XQrqqoX5FSjUjOa5Xra6ipWtPtv7tzx7UUtfBtt8MdfttCl8SweKvD2vaj4r8CatZW9j4g8NXWheH9F1y5k1e3vzaT6lcWlrqFxZ2t3dW0m+1vEvltri5bzbreplNCDp1sRivZc8ZqTlScJ0Jx5eVfvG1NV+Z+z0Tapys2mZLF6zVOlzWlFa1Iv3deZ6JfBpzPZXV7XKl94f8ADth4l8JaQFv7vwg194p0bxOsmn6fHq03haeZtK8O61peprZfaU8SaZoetXT28FwZbK2vYzIba0Rrixn58FDATniJKUp0+fmhKdoVEru/sqclCF56fHWhrFW5teXSvCrBwjFpycfeSTtzy2vK7UYws+bm11VmiDx98CvhrBpE914Y8UfEqR4Ld9QsNO1bwtpFzbPFd3qXCrcGz1jTbhbiJBCCfsmot5NvHdpYwuFgn9Z18C6qpw+tKesVOUMPyp6c21Z1OWeiXs6VVuzu1pfk9hXkn7adNwTvyxk229bNKUKesXqrc3nY+KLm68d+Hte8W2+k6JqGoxPNZKuq/wBkwSxXsVtJcadHf6fbahpWpfYL2bR9QvYpo7S7keOGdGDmJpIW9+hTwNelTXt4wcVKHs6mklJJyU27xvB/CvdXqeXiZYqlVly0JzcpRcZxd1ro+RqNrpett2rHejQ/EOneC9f8ZWOr+LNAj0i50Nv7E8SaYtzq+p3Go2viBmvdP1fTvCmj6VYjTdR0u1McsutWOrSWutwtpWkahFb69e6NiqVKo+ShOnKca0KEpUnOPvSpym7yqwlS5UoS5oxk5XV0+VSbqVSrBJ16dfldOdRqu6bjpJJShGm4z1UtG1y6tPWxztvqr6noUWr6LGNGF14evr22t9X1vUr86Vp89xpULeIdHtLXS/3PiPVoG0+wvTZtHa2UExSTTrK3K3VpUo0qVSphJuXtqFV05ycLLnbftI+0tyqfOm09PdT919NFJyp06yly+2pOUIp3tBSi4tPW1laLTu1ez6o7z9n3xZfz+LUhuLyE6po8dzO3h69WezW9s7bQ/FFxctoVlcWEOow3Ok6v4X0mO7X7TcaWyeJ7i3udP064061+3dVLCU4eym7RnKvKMnOpSnZWly+9Co7NtJ2lTTeu1uV5/WHONaMWpctNyaXtE01KKcVGUEnZ6c0ZyXZNO66DRpNG8U+FNH8S2Fy0eo6joyW9lHbadfR2c2pItjFqlsl7qYSdjZXdvd6LcxsLxLaZFlh1C5ivZIbLgxKqUq0qT51GLu9Le6/h5fd+96prtud2H9nWjGrCPxR1krtxlbVPVpNdU1dHsui+DPijfzyWeifD/WdTgu0nZpmsP7MtpJks3uDGl7eS21rISqtLAZZoS00qcT/umiUU5KboznKyve6lyLZt2Vkt1r6bm8qlOmtZRveyjzR5m+yXXu12PL/Fmqy6ReXFjeNcaT519pGt3lvFLcG+iREedba6W0u/s9xJOmyF7C4TzrcOsUxG1ni4nrbmak1zO+mtm+3bra1rO+we0Vru0X/LJ2e/a99VqvKx5xr97rmunVJbNvtVvZeHZvFM0V5DMl4NMt7+C3N3/akj3FrFE+oz6bpSyPceQlxe2VpNHNLf2qV0U9Vz2XK5KnPsvccoyTvpF2Su9HKyW5lUnJxqRsr2i4pJ3fvLVK7ul5I5F9B1rRrCCwlubC41U6xpcA0/TLW4up5Zr5pVe5AtX+2Je6Xe2N9/bttcWdtMFFr5sM6C8VqajGacPcThNuVeSs3fRqEYKcmrWio3e1jm9pVhH/l3L95FaXb5Zbu3N9nZt6Lqj9r/AIT/APBPe+1/Qf7V1T4g39tfKkBhtLfwzqUckxlim1QnUDrunaZfafcJcuY7yztLi5tZreymdruCeaZLf6LBcPVsTRWKeIjCUoxlCH1eutLt2l7RQknpduySTTZxYrOKWHrexjT9prKMqiqR5OZJW5eybfVv8D5q+Pv7Hdl8PvEvw88PeEb6bXbr4m+J38PaXdS3+h3J1W8uNG07V7W7gu4UsBa+fHqaReXcxTW0Vne2ksVw0KSRTcWMyfEYWpTiqkJrE1nRw8qc4yjOpyQkua1+RS9pD3npGL5ndGlHH0cRF1JKcPZU+fELlfNCN5JcsXq2uVvqpXSVmfX9r+x1B4X8PRTT+K4Pt19bzRT2154gklsNPtrLTg8NnFqUvhRL25uxqCvarYLdQIbFrkQFlsysHZWyetQw0JSxFD2ko/C6jmovW8U4Qkm1vZ1E9buyszOlmdOc5xp06jgm7OUJKT0VnbovK3/A+T/HXwt8ceEfHGr6Rpdvo3infe6ytvB/bCW9tpI0MeHI4b6C0gsLOW3+xQ62kVlbpb2ck2VtLcwrPeGb5zH0KkKkqfuNwrzpx5ZqfPGFnF2j8LbdnfR9D1sNWhUiqt+X3U7SaScXe0l/dbuk7tXR9AeFP2efFcPhKDxl4nv4NYi8V3W6z05NRU/2Na63ewaJpOi6ZBqWnaffNqkkVxGN13FAqX7BZpLebKxxPI8XVw1LHzUFRclK0akefmk+WCULNtSknFW1bVlqZRzTDqvLD+9zRu7qLkuWN3Nu2yitZPZLfZ20k+A+raXrEEn761tdJjhjT7feyaq1kNWv9Qimj22+nxj559KvZWgWFlZfMZLsxCOaO3k2MpzdOUVTpQqQj7T2iqWjPm92XIopVI8vvKySv8KKWYUZ8rV5TnG9lFxvGNveim22tfO3XcufDS68P3fji80nV9c0a2TUfDPjfw+b/ULRNMjW41zwnqFglraeaoMrQwXxuJIIUV5Ptezy5Msp4cDCVTFulVrQpc9OpTVaU4xpc3JODvzO0pWqNvlmmmo6O5tjX7OhGcIOXLVpTtFOTdubldl0eu2/Rnbaf/wTz1DVpbOGbxJqZ0c2dxe2Uuk3tnFe6kl9bWrTNcPqem3lnE1zNBHdI3LWUsMnl20ZnY2f1FPgvHSqe9VpqnJKdPkkv3ielqad+SPVSlzJ69Ty6vEeHhCTjBuUZqMk9eV9U0rNNLV9uvRHcW//AAT+8O6rDcWMtzqN9e6Vejy207xFp0Nul/eyzSXqXTroupzxXf7l7K7MBdYpElV7eJQHranwZVX1iPtnOtTdK0Y1aXKlLm9pCXuNupTfs1JJpx5vejqjnlxNTShOUPZwnGTTnCbu1JRTj70fdffvZdTmX/4J56d/aupyW+tRDTIbPzYbSPWI5b+VGEkclvIXRWuJIopPLts+V5kgUr9mSaRTT4NxylVftcP7KCVk6sJVd4qTcYtc3K24tKKalZPsP/WXDJxtTquUna7pTUG3Fy0k3ZJtaNt6eqZna7+x74/Wz1bSPhL4msm1bSn8SeAtVfXrjSyNU8KeOfDdhd39lM9vZX720622qwWL3ltbrdpZyKIrr7UZYpsVw9mUJYmODdOp7Jul8cU5RqxpVk2rXS1d0rOOib6tvO8G1TqYyDgqkI1IpRlNqrTnVpNpJq8bJ2butdb3Vs+T9g/xTo/hmyt9a8baVZujWpnsre9EGnrc3ENvJdF7u9tZZ7mJNUutTgszgCTT0t5ZoBdGS2S1wxmGH5as8Tg4SjZyVWq+Vfzawbcmulkr+WgR4gwtabhTpV5pN2lGL95LZ2SbTe9te1z5o+JnhGw+Euo2kV1rFrqcaQTWd5dW19cO0AtpLmXYYoZbGe3DSLEkUrQx/a2n3rIVjjlrwsdTjRqTpOrTnaKTqU2+STlJc3K5JOyT0ur6a6HsYet7amp8rgrXUZJxkkv5k/R30Wh8/wB3qK60I9UfzGuJbvUVS0vLqWzu4Y5bQxJfW1ywjSaB5kn37i97HI7yw28UASKAgqco/GvdWtpR0092/a+m+99Nzp2Pa9B1vWtUuvCug6c8z+X4bv445bHUDHbXDHVdYu/PVZJkUCC3lk8xLlllaMxFdpl2T5TnB8kdOb3rO/q/y6EKNpVJtxs+W2tuiXXz/rQ1B8Ho/Et34xfXNUni03Q54knmkvLeS4urS+sbXUftE7XVxuSGSwuBe3Bknf7QZmWL7TNbSyQ4qm6in+8hHk3i5JStpaybV29Hs9NROolKEUnLndk46pd+Zq9vw7GXp37O/giTwL4k8RLdWMUml+IfEdotzJrhQwWeh65c6fYmaW81C1tik1rpsYW5O4+TcI6Eo8MsVwwU5U1WjiE1GfLOi6lON2/h1km2nqpJb9Ggdbkm6cqTs0n7Tldle+8vhSXXtufFPxE1fwrocHg7wvoTQ6l4n8VeGRf+LLmHVXmTQLi8mjubRLl41EK/aNJlmmJivWWFLqxmkkgmW8iux04KLqc6aim7RstYq9lr7z8477LUiVZe0hTi0+ZSbe6j0TbTso33v0vqrHz40FlHrI+0XmrWOiSane2Mestp0cTxSx3OS0cMc90bpoIrhGeWa93fZLqWTyFH2Uy5T50otctmudJ3u2tXHR9lqt0YJQlUu5uLU9lJJPVO6utV0TR3tuV0fUPEJllttVtdNMmnRalbLNKl08MsTSywSu8cUlu96XFrO8BjkgRGjjT7Qqvg6cVTT21s7be823+enlY6YycVOUneCk0v5non5K3y369ut0/xHoWr6DqiRaSLXVF8PXWqmfULZXeO70/UpbttTs7iFZTcW95FPNDLBdCNlYRKbiWC2Ekuco6xjFv3VqlZuz2bVr+miD2nNGd7wai3Fu0XJ9lfdd0tT0Twj4g/tfwzf3+uwWo8Q6TqFnJYS22nLbTalN4nt0Xz4ltZo2jihez1FkiuxOlzbypdWyJF5okfuRlU3akuXRq1r3vsdFGcqkU5WTsnZX2d7PVt2dtO/Q9VsvCejxaG/iDVfEOmwSWj6peDTr37QDdaZptjbXLwxq6pYtc+dqdulvDczxySSXEMqW7RmMR3NQlSTUtZQTcbrmUuqa3VtLJo1Pdv2Uore61nXY7XUIcw6BvltYmvIo72WW9023W/uYZyXnuI7a0tkt7q6kluRHIdojguP3n0HBv+941dPqd/mqkbL59up5OdRiqNJ33m102fKnb0X3H2xclIWQGZZNuxnaJWYfK4BXCfMwGOjZYnJBIIx+gPd+rPnNirNLAxb5ztKMXPzBg5kDOvlhAvAJwoLEt8hCjmkBiTWFqZAzXCO3zkEADorHfhMMjfxYIOeQxOQAzWLezWluxjXMdukkLebaTwRBlkgeLD+azIVZ3d/miUK5aH7O7NuBDoUIcK1/ml9/8AwDIuIYUklPn4kKnBiUkBC6oShX5VTHykZb+E7jv3Ky+d2S00tr107kH9kxIGmDRSM8RCs4ZVCOVBdiyyAYUFQeMMchwCKRoqzbtJK3Wyd/zfXyM2XToxGSUBZfmbJYRlSVKMFby5GYsS7EKx+Qg4HJDWM07JNddOv9fIoLYQho5ix3/uhKsYcKY8ogPQJhQVLclih3qNzcg3NJ2uvm/+Cb8SFVgViwhJwX8pmJwfk2SqyvHhgVVQdg/dkgAmnaVrpN/JtfgZNrllaUdb7tWV+/kfo/8AD/XotX8CeHlvwyeZpyQAXCqrzR22+ASQs5VlD+WsiruIwFYowwK6eeXKlZfCls+1u+54FePLXmk1JKW617btdSS9miDyNbzTbVd1WB2H71gG8t0AZoygUkHcoG0n5SCNyFp12+/8Fq/Ras8P/wCEv07XvG+o+A/Evh37P4g8MWUGu2VzfadpuoaXcxzERQXOlXZilMN1AZ1RhNbLOQZTbySosoApJPom9L3adu2+3+fU6vZqNONanUfspvl5X7sr7O6eqb6NWdrapq5tazDqMsIhtrmwtE2uyv8AZ5bpssduY0tnswm5RjC8gBizDINN69Pz/W4oyjF3fO30vKc1/wCTOTXyaueZ6x8PNa1BJZ9Q1u5uYo94SP7MbJTGV3Kvlw3GcANKB5juzLvDFwSRlNPTrv3Z0Qrxjflp3va94t97HhuvaOmmTPa6TbyajebjugtEWWVmPP70qBHbAs2PMuJIlJG3e7MqNid1Oq3ze05Y7Wv7t977vppttc8H8Q+Cde1l7q58V6ymi6aUeFtG0QpJqVzEWkCtd6vIyLarIpwI9Os7eWEkGPUJQd7NO3RP1VzaMozvZvT11vt+Rz+g+ENLsILi08KeHZoLQOs01zHHK892wLRE6jqNzNNeXsihVUXF3dXEqqYoyy7QFJOUm9Wk94r4fud/zKj7OC0hTT/n15vvcrfgfEv7eXjHwZ8LfAD22s6rbf8ACW6uUOh6Dam3uL1odyfaLicrNFNb2SqQskxlRpHVcSSvEUT1cmwlfFYun7KD9irurU5XyxjG10pL3XPmt7urtf1PHz/MsNgsBN1qkVUqL9xTXvTqvVNqCfNyJJpzS5VLlTetj+f7xb421HxBu2sLe0lEcgW1jlMSqE2GNt08sm1yBuzn5ivCRgCv0TDYSNK8m3LdJOyvfW/K1fp+h+Q43MJ1/cVlFu7tfbX3W7vXvt5HsX7LP7ZPxO/ZM8U3N/4Kvl1rwhq93ayeL/AesAvo+u29uyxSTWsihptK1uG3Mn2DWbTd5bFIr6z1KyWWxkyzTKqGawj7R+yrUo/u6sEuZpK0ac7p3haz0s/dXvd9cnz7E5RUkoKWIw05RdXCzlyxVnaU8POyVOpbW8/aRauuW7TX9Sf7M37WnwQ/at8MNqnw01I2fiSxt4X8R+A9XK2/ivw8WGd0loJFg1SwaQlYNV02a5snO1Z1huFNrH+d5hluJy2pGGIj7s3L2VWPwVFHdrdJ21cXJtdT9Sy7NcFmtOVXB1eZQUfaUpJRrUpNa88b8yj0i+WKbTPoW4JR3XyyhwoXI2MBgnP/AC0+dlDErn5QBtAJYDzz1oxh7rcrPR7rv16mKUUPINoJkdF371yAB94EYAGzKhivyhuTnikbr3td13W2mn9enYUsJGKRou5BlMM28MiuVXGVBKthtwKggAh+ApYnZddO70NuNFEShokyApaUeWDIny7AwJzsLMW+XccHk4yaP63OeavJtarTVarbubEeJoPscrrbksZVkt1UmJOZFG52lZpCuQcnbiR1VS3zKEG098ItMvngw6rp95IgSYpKRFayYzJGWeMEoE847WRguOcZ58Wr4bErvh6q++nJXCGlej5VKf8A6WfDXiC+s9WtBPaQ6bZRTaFfWj3en2xOviGW3muNaii1W6bT5k3W8UVtqFtYtc6rpji0uTJNDZWelp/P8KbgrShKpG8ZJ8ycOZqKV4Jc+8V7ymk9ktGz9bhPlbTaTlOTs3Zq82tFe9ml99zd0awm0LTWmu7d5Lmw11bXY8bedc2TarBqcNzHpfm3D2+rJYyXyprlkhe3McUNvey6TFp6SdeX+/mWDU5OMVicPbWyjL20bQWj30dm3LUxx87YPFpWs8LX/wDTU9v69dz8G9L02C71zUme5lewtdWup5nlliFhDp+n6pcRT2s1zdzW0WkWm1Et7t7f7JGbS0t/PnE12sh/oPG4+eHdeEacZVFKdF+09om6tWTnFxUIzbs3Ll7L+bW347hcvpVqVGbqSVKEIVU6bpzUKdNRhy1HOcVCPwqXnJK8dL+2aFJeT2en6U8htb/fONRv7ZbCSyS3t4L6VrBvsjC3s2l828+zwTC3g08zgW5ks7b7PJ8LmToRrVcS17WDcFh6XJL2jUm1zw5t495NOOmh9VhFVdGOHblSrRTliaqnD2cWtfZTSScXJXtC8Zv7rel6NoFzNBY3d7qdlp+nFyttLDNKDKqSPbzRyTfbLW+R54FupoYTdxqjkXVyZ5Ge5fxqtahCv7PkcqiSU9XJxlLWKSWijG65tNO6R6UKdWpDnU1GmtOVWi9Fuk9dfNt2+Y7XfiDp2nPfeGdIRre5uLZ4pNRsLi90/wDsuAWWn2m+2MavJLPILa7nikLeZZT3MnmJas8+zvhFRw8Ks6dNxp17rnjePNJTdpNu3JJ3lS2bik1KS1fm4qTnVdCM3GpOlKFoSs5U1KL5l1b5Uo1JJ2U3ZJXscjonhC8uNPNxLq0jWNvama3WO41OSWzge3u48GBoTcPFJFDZvJNcLYtGjW9skcJtDKOXHZnScZU6cIc0VapJQXI6jteMX/MlK8ldyV09FvngMtqUG5upNRnJ8ilP3o0H78VNNdLQTb677nsHg7SvE2k29ldo1rePqMt6xJPnxysZTaXdxZXNsbWVLeznggEMN4bdbaCRka0mm2i28mNajUqKk5VYJXty7NfZbvGVk+km7eZ6MoThT9pH2ben8XbpdQs4tpapK7a0ufXXgq71+x0zVIb7XLLTrHVItTjXyD+61K7ewt4ZbY29xBbNb3E9ml1ApW9uLqDfcXH2dYoCH6cFicRhJTfNGnRrqVKTm1yyaT5bTbS51o7LR6XjqzPFKhWhDl1qLlcYwafMk1zPS7aSvqmrW6anpPhn4ieNNb8cWOhXWp2x0638TaC1j4eitCZNA02yutCayaTVXlN1q0+oWt1JfSyzgvZXDtYJDLF5V2dMTnuOnmFGhKtzQi6EIxatCKUIS53y8qvZK7bt2sZ08uwkKM3Tp2nNTbfNzSbblprd+VktjaljvFuJtRj8TpqOrTNYtO9pHbZez1FzMdY8241WfbGt7dPmC6VVFxJIm+3V4mXycVJzxFWo8VTnUhW99KUZN0qklKDi25Lk9+DTWj23ZvSTgqVPk5IuKklZx95LlcV0d1eTWrvd6W081+GMl2PFXjrVl1q60wX99fRJ4h1M6fDPb28er3WtW+m6YpgaaXW72W8lvrxEnmGJUsROzWVraVwUq8VOrH6x7OdSU2pxcNYxk01s3zXVvdtZXbu9ToqQ0gnFt9YtX3k7XW+1mtlqmdHH8UbPw/4kuNe1C5uI73QNSv5ru7gurmC0tLGPSIC98s0VrJNFHHcXV/qSWkfm3Ec0vkj5d5rmoYxUsVTqNzlUjVUoSVRv4JK0oyvaLXr7r3S2KlQU6M4RjBRlFxaavaUltZ6a9nvqYvxT+NPg651ewsfA+p6vqWuahaW93qAv7qa50cWeoaLNrLQKZrTTpZLqwXS45pY4JIbeGW0k03V/sUkZuE9bMnQdOOIwv1udWonUq0sXOE48lvekuSnTlGzT5eZtR1bTRy4X26lOlUhShFNRhKEXGaa21cmrPTm91aLSx6PpPxS1X4f+G/AvhN7C7nsLvxRpfiuw0+OS4sbawubDxU/i7TNIn1a9kstJVdXm8O3cbBk0h7aK7e+gl1iSM28/oYPNXluAwGH5Z1ubFYTH0sKo+yqqeGxMatOnOrNKC+sTpeyjyxi6V1Uk+Vq/Ji8CsRia9RNRtSrUXOTaX7yk4znpa6ipXTXVO6drHknxG/aH1PxB498Wa/4AS30DTPijH4al8R6xHpF3batHdeGvCOseH/Eut6TfXWp3kmkHSYtU8baXIdKQwXFjo1tbXUt3p8etWd4sx4hdXMMdVwUXhqWY+zliGuaMl9WwuIpO3tZTqqMZYuqqk6clGcowcXFcym8Nl0aeBwtDEtV3hqlTkfMpRkp18PWjdRSuozoQ5U/evKd2048vztrOsa1oen6d8QJfFnhybS9F1Swtop7MX+l3kUFnrF7YwPYaasuj28MFre6PdyzafNLpscDXVzawXd4VktovD5Z1pQVp+1b5sPK8rObs3UcdZW9Xr3O58sVJvl9nGCjUVkuWC6Qta0r73T8rdMHWvipq3i/UP7f8Ta14kvtZ0q7itHurnUb25QvrWkaL4UnS5vrWaGwsLW8j8PadarZafPJp6jTmuGWJ72azbbFfX8XVg8TVUoVoO9RpJKFO9pU1FLmm7Ts/eS5J6aO003h6MWowUfZtzVK9nJS+NSlK/uq0d3892epeGr3QNE1hrPX9Ys49Vht/tc+m6hfxPa2xtoLqe4jfWo92n/aZI9P1G6Cm52SR6dJcMyHDCIYCSpu1N1UpyhCdNSaqONuZqMbuyurXeuvmU6tPmblUSbhCfvySsp81lrZpqzuntpsWtQ+OdtpV60N54f1NDLcXFlpFpbm8vNX1wfb7y20A6JA2oafaWlhdxf2drM13LbPPPb6jFPbqwuYbOH06OF9mnJrmtb3nZz66JpJfg/XvlOo9GraXv2W2+pwvib4gfD7xhqRmt9Q13TvFNjPpn9iWd3Ej+HNOsRDc6V4o0/xBoItdQv8AWW14yzf2ZqtlPbXulNbWu2yR7lIH9GnBQo1WqdSVWfLGnJtKELPmm5Jx5pPlvZRad1d6HFWqwnUhGNSnFQfNJSTbkmrWi4tKL63kmuhxurvNpy3kt74h1zxBb2622o6X4fGq2LQSLZeGbzXbvVZLaRoo9W1HQptUh1Pw6iT6mbyw1TSibbQ01R7VpjTSU4c7hGom3o3Kc3FwUla3K+WUuWbTVrLW6vDlzOV71HumpQ5YwX2U2muqvq9fJHD+KLy2sjJp+tWkPiDUIPDmseGzZ6dNc6nfabBqWg+JNQs/EbXOnWk9i8KNL4ZnFtbp9jnW9tE1Ii3S4iue2lFQblU5ZSnzTjGU1eTck+bnbaco6x5L86u+bZsmpU9pGPJD+GuWWiutlN3ilFKUrO6XLdq2jRb+A37O3jnxz8SfFnifwN4U8TjRdN8NeNrDRNQvLKxso4tf1jQ9e0LTPDeoanFbaPpceqabe+JdLh1G1FtbyyXE1hcS6dbWYS5svSwlariKuGpunJx9rKM4JJQ0o1XS5pNO7m4qzuufXl3R59dUcPHESdXlk6Um7tNxvUg/hSTWq0b6abu5+/Hgb9mjwh8NvhDa+GdP12TRbyO0kv8AWfFdvF4TvtWbWLyCKfxFqV9qmrPfzWcNzcXMt5dLp88dpDGUaDMoV2+onlWFpYJxlOpRq1Y8zqxdOpJSfvSi3KnNcsdtlyrd7HmRzGt7eFSEYVKUGoqn70IyW14LnXM5erb6F3UPiN4N8Mvo/g9bm213UfF+lap4N+2JpeniGHV7PV9Q07To51N5YGTT59SsNdMd3JaRtc6rYRRQG7TU9DW68iWYYPD01ShCFZ1qcqMpOEf4lOrTtzciXLzwc2k0nKSTSaujthh61Ve1nOVOEJyqpKS91zukpSd1ZNpW0a23PkX9qD4e+EPHPhbT/FXh1bnV7VbKx8R2OgW93aaDp1tpd4EnntLVrVl03SYWtLW4vptQvp3urKbT72e1vprSW4t6+dzDDU3OE8PTlLmg6sqUn7vJspxUVGXs3Lrf3tUndo9HDzck/aySafLCSdueSV+VOTfNJR1stbdND4k0PVbu+sdU1K70DxH4J8RfD34TeIPDkVvrmu6BNpHiaKz8Z+DLvR9e0GW5vxqNnND4xCre31rHJHq9tosHh20kj1mwntY0qFKGDhyU06lSc6k3GdoqNNUny04ybknFTlzKTl7kXJJLUHVk8RKc/d5UoLpHWyV7315mlutdNyT4K/CvwH4q/wCE7vr/AMaaQ3iO5i8OatJ4XvodMhk0jwT4l+IngzUNV1gy/bIV1DWfDVyfEHh1bFIhJ4i1IQahDp2niSykuenDUqGIp1a0KkX7OKjSlJw5HdWqKKa9+rGTtBRvfazb1KkqlGUIcsZzlK8oa3s9dk9Ol29F1Pp7Ufj18BfCXh2zs7PxTqHxu8aeLvCF/pCT6T4g8Z6Fcayt4F8K22n+IdI0afWtNXXn0fVrqZ7NrHVnNtorX1r9nu7mxSTrp4ingoJRnPMIuk/e9pVoTVNScZVJUXTbXJJuLTlDVJPldmc1Sj7eSjyxoapaJTblfe2rTvpf003PizT9Xn8R/DjwJ4K8OWXiK51XwRr3iGG517Tbxri+1MeKtD0/S/Blta22r6Hay2F3ekraw6fDbXetX+nRImgytdW0IsvPbjGjGkoS53OpP2k63PyRqUKdGDpcrTaXs7zUbybb5XHS3WuWUl71o3ipqNGVpOlaU3LRttQaaV7X3R+nWu/tf3Wt2Fz4K1z4K+JvCE/hPS/ht4rvTfXtnJq0X2/WfC0On3Ygh1c2lnFr+l6/Bf2T6nLbSW1z5g1C2u5JbNLr3szzSKwsMDXy6ph6mHhSrVakuZ+yUVF81OWifPHkkpS54XmoNXTR5+BwUozdf67CcavtI04S5dW3KyaSTur2eqsku1z8/rT42fH3w54u1rxnqrQm0tdcgubXUv7LZrWeLxjq+n3EWt2ks15qv2LT38NC1jjWzu5YYbBIriZppLK4uq+Rnj6s8S6sKkea9eu6louEbqPLBt+6m7uybcr7bHq06Eo0lRm06cYRptN6y5XdNPS++ttOyvqfZFz+058RtR8IQeGtV8PN4gTQfE/iS6t7m4Kz22veGtOl1bxZ4Ivnl1CbbqdpHK2myX2r6NHqM0NpokLxwQ6pqmjvP0rPsZVweHoNXpUKtOMbOF5RpVHVjKelmubRuKSttZu5n/Z+GpVKtZO0qkJ05OMo8sVUhKLte9naTcdd1s1oeb6r+158ZPE114PWKLwX4T0LQNSs7y50ayuNE1nT9ZtdUgvtJvbvx5rNpLfSxrJ4h0vUrfSrXRmt40k1I/2pp1j/AMSF7jXFZ7iq0MNhqSw0HSqONoQp0pVJO3N7bVOc1yq23Ld6K4Qy3CQlVqy5k6i5XKc+VJdoaJK3z8z0b4CfFH4daXrmoePviZeavp+j+CdNv9c1ize0a90/SrLxmukeF72b+ydIg06+urWy8U2yabZWls5iisINWvLye1sLOK8lMkjhKGI9rj6cvZUXUeJjKUHTUa0Jxj7vJz+0VdUOVc3wOqnGTcZRrMOaVCNLDSgpVJQSSbcpKm3ZxlzcsXHnfNe97qy0Z9Wp/wAFKvhvo9ol9FZav4mbTfEMWk6tpOmW2iG20Tw1E/nXurW+qm+tDdyWmmi9ms4IoL2PUrq0hSPUYLSW11a9+nhxfhqPLz0q05QnGKUMNQpxVFa3jy1Yyle/uttq91a58/UyCck5UpU4xqQbcpTV3WekeZt2tfdaPzTPkr4c+Nvino3iP9pj9oDwX4w0efwl4v8AFHj+z8LX93rGpX1lol/471vR/GN1N/ZM32dpm8L6BDYRLeJZWOr3slzc2OgxStLp7W/iU8zxssRmOa4L2lOlKdZ0ZVJOceepKGloyS5oqCtFN2knvoelPBYaVHB4HFqnUrUFByUI8qatrdtu/vOys7OOur1Lvw8/aL1T4f6pqPxEWw8S+N/HfxE8L3nh/UvE2qal4h1DwnYeIobrTbiK7tPBlzp1jcWY0HSr3TbaFf7e1COawmOsW01pCuoabc8mBz6tQdfGv2mKx2Kw7p1amIxU3hfaSnSq0q1OnDmjHkw8KiahZe83olZ9GKy2NeMcPzUsNhKdWFZRpw/e1FCnOE6blLntFOfPeyShDVvc9b8P/wDBQLxFpVzr2s2Ph/w5qkUWsaRrvia9s9B1Rrm7stM0/TLbxBpunW16LO00RtQ8K6LIP7Q1CWdrHWtKnhi0UJfpNad+G4sxeHnOcsPh5OdSFStJRnVUoU6apaQqQjGDlyxk5ScrO6SSlZctfh6hXjTj7arFUYzhBR5Uk5VJVG25QlzwTk0uW11Zp7t6nxf/AG//ABbbWxg0v4WaXa6fezXEFrJeaGNc1u1/tJ/7S0hr23jeaPTJrG0ibURJarrbTLEZYrFrGbSbu8rGcYYuvWcaeEwlPX2iVTD05WpybdK6ja8mrXezavZIjD8PYWirPE4icre+oVqtNX+1aOnLG/TptdHyj8Y/2jdR+MifC3xJrHhKyPiTThfaydIvdAsF0u3kk8R2HlaebX/R/wC29Nu9P0iKwurDxJb6jb2rNLBYSTJqQUeTmGZyzOeGniKdGNWhCTap4elRheNSKjG8YqTU4Ntpzu0rppXR6eDwEcLGrGEpOlV+FupKpOzWvvTcnfzd9D4/8YeOdQj1Kw1Kzt7ewvW80XFjFH/Y6hlE4tptO0pPsjwpqmm6hbSz3Ai+zXreRJGbS2ms3j89Tp3qPms7qTjGLs02tFJ3TsnaKeuiWrPRS5YpXbsrK+7UV8r+Z5P4W+K2p/8ACQLDqTyyafZXM1rbXDLJFb280dxFDLDdWiKftdxYnyZZjJLa28NgciacKJzdSMIq8YySmrtppVGrrlu5JpNaXtFaJrRmNKtKc3GSjbXo9dPXW3l2Pch8SYdFivr691u4/su+t421DTpGmuiYc2zmeKNYImuobGLL2d2rxiQpZo7yQR75OWEZS927lL3n7nutq75U+bm0vZN7Ppa50OUYWnKNl5J3fe2rvbW+9lc8L8T/AB7v/Fek6p8NbDXls/Bd9cSW0lpFJcJLcmfVNO1ye7ikl3I5g1LS4IImUKZNPuLyEM0Ny0I6PquJw8I1qtGbmk5uKk2l1TnBa+7utvxOKWLo1qk4qXKldRlJpKS/ut2Te+3XofPUV6f7VeW5lVJHlgZGsRHaOkUirCixKu+FIjGhiyLdi85WVhKRhd0v9njyc/JzPnTSau7cyb5bpWequrI5FKPtIpySu1HRpNpyt1+Z0VxMqrvkjDoiGbLtH5Vw7KDsGIkklkykqq0oVg6nAi2hq4Wrzs5O11ZXXuxT1a00TV1J6qx2csVFuPvNarrqtUtPP5nV6TeKbDUbWeJlu72RXtUcoSHAI8pA00cjKuY18uMZw4Tc+2uerZVYKMm43tNJppJa3dlo9evkdNKXNQkp8qk+Z2ejT5bLd3S/q5c1J9R0Xwxo1rHcXGm350/xWk/mPOpOkarFpcltCsNwpVGuFv7uPyIUcyOcrskMLtdGVCpXcnFyXNGm2m7KMU9dNE+7ldXMMT7SnShJzcHbW1uWz73T+Tvb1PadPvU8Iar4X/thrS/0PxR4L0eP7TbTs5sb+0smgRN9u8gg1e11O3jitQrXXmW91mUTNeSwtEpc7fuOMYSmrKLUpQVrSV73XdpWV1sb05xpqn7y5ZU6cW5NWur6J6JPV3Wr8jUj+xXk0pbxImtPqFra3EFqPNjgmSLZDd/bWSOTygDBcXkMeVF1c2IikEchL2/JNzvaScGulnF697nUpKSTi1JPZxd0+9mtz7D/AGPfEFkNS8TJLHaqJNHkjs7myjllkMFlrFrJBJdMIoYwZItZgeVZGmk/dxuszq0jN9hwcmsXjVJNJ4NyTaavapHls3o09vyPLzlN4ahzJpqb7p68qe59uyalGDJNvupEUB1jVAkblyf3jKQ5bkZPIwcBSMAH797v1Z884Tu/clv/ACv/ACIYb9J5Hjj8iINuQgtC0hdTGWiGGxnBG58E5Zfn4WkOUHFJtSV3bVW6ehjSahLZXrQXDZaNWj+ztLGygEhcjHKncxDbjkMx+63AZooystHsuj7GXcOQ5eS2iSJmLp++hJYByS0m4q4zhiAoIwFJGFLkCz7P7mOhunkkJjs4ZcrtyuXV4x94RqxYrIfmG9SoyPudcs0cPdvrfTT/AIFrl27IMcEUwYqQJI0MiKDHIVIQpH5gCptwpKDGCScFQBJt2Su+y1Zl1t17dfu3MXVr3TtOsH1LUJrLTLKxhae5ub65t7aCGBQXd5Jp2hCxKilnkLbRgFlxhiWk7WTbk7RSV+Z3tZd+3kXFNyaWjinKTf2YqLk2+yUU3d9D83vjR/wU7+BHw3kvdA8DGX4o6/aTNHcSaTeQ23hOymBKiOfxOySpeOzhEP2C1u0CmRzKmIifcwvD+PrqE6tP6rTkrp1Hdta9Ek1e11dPRo8HF8Q5fh21Cp9cqXs/ZNwpxdvtVXGpHyuk05Ll3en52eIv+CpH7SHi3WZovDVv4L8F6VcmS3tobLSzqEtiXbCmXWNUuZommjjwUY2cakncsDFzXrx4fy6FO1WpOpNfFacLS8uRQ53bsnc8H/WrMZ1XGjRo0qV0opqc5K//AE9bpxvLWydP7z+qT9hf403nx6/Zb+F/jjXdIuLTWLfR4fDWvhbyzuhda54bVNO1HVVNu7LDHqrRrqfkrEk9u92YJUV4fm+cxND2FepTheVOMv3b5Wvc6LXs77HvwqOtTpV5JRliIKrJXT1k3Hpt8O25754tYGwuZm1i40uysYpLu8nszaw3d5FCoIsY5pxLHGs2RG0ibZkBb7PLC53pztW309dPzOminzXUVJv3UpJuN3s7Jp3u+/Y5vTvE9tq9hb39npkavPF5LS38SJcQCIMPLu5FMplRQjECF5lZtzBz8xAmraJPzf8AwGP2co2g22k72Wyd9emj/wCAWf7W1WdYnt5rQyOwiL2luXCHgkIzNswSpAkB8sLzjJxSuzRwiuv4oh1FGW3uG1q7aOOSIDZM4hjKqr7idojV/lymMlR64zTZMW1eyv33Z51Bpzarcm00DSjJAzIGuZ4vslrEzPtLI0ih5WcElQkZRuvmBW8yslCL2f43NOeUf4jcr7cv4997r8TPv/hRp9qgvfEFzBNLCjh0cpHCRkSEKgJdsIiqhk3LnJOEOaHTS+JrXazRtGu3fk07+Z+Zn7a/xu+JXhHw5qXhf4C+H7HSDDZ3V14m+KniJ7Wy0DwvZQKBJHp9nLG63moyxsBHPJGIbaQLNKjEFK7MBSwVSvTWKlOV5Whh4LmlXk/s+7FuKW7bsvPqZ495jRw0p4X2MZ+xlOrWxNR06eGpJPnqKPK25ct+S7spK7Uk7L+Uzx9rup+LfEOp6xqfifWvF+p3V3LLf+J9Tu7m+uNRvf3YY77lhM9pHuIgJIZ1D7IfKVTH+mYSlClTioU4UUo2VGKTcVpq5Ldq3K09dbs/HMwqzxNadX29bFqck5YiUlLnkk0lFKMUoWu04wimkm9WcTNb3yQswBmwiMrMEG+Jgh37VdCpX5AOT15VejdPPHbVNdW1b5afqcTpVOVNWb06NvbqtNe/n0MT+zLiZXlHlpIpkZ8ybXBYSSlvLZt23YG3lV+UqgPLITopUrLSpt0tb5abdjPkl3in/X946/4f/EHx98H/ABjonjr4ea3qnhbxZoly0tpq+nTsgkcODcW9zEwFve2E8O23vbOZZrS6tyI54mSQrWdehh8ZSlh8RSVSk03FOKcoye0k7XT79PI1w+JxOBrwxGGnKlVTim1fkqRT2qRv70PRr/Ej+n/9iX/gof4O/acgtPBPjt9J8E/GiONIo9Ma4ki0Lx5Okahrvwzc3jqkGpMpXzvDdxdS329idOe9t/MWD85zbIa2XOdWmufCLqnzTottfxGlZxu7J2ja61Z+q5LxJh82jGlVth8d8LpS92Neyf7yhzN7pW9ledTRzvyux+jd7o17FG8zEogXBRlZJDnOCnU7GdcA7wSei4IJ8Bp2UrOz0Tto9L6PZu2p9TTrRX7pu0oq8r6cqbum9dFd2V1q9ChBZzJKpC+XkFyUJ3NklSRtDDCAHBIPqGAGQDnUhJNXTk7aK1ns9Hr0Ls8c3mIu6QOWCjAOMM3lpjDYATAUckbQx5I4DLnajy6WfqaywXRkSGIgh22sQrNK428bGBYgf3uP4CAQW2gIuu6XzR0KaaY9K1Jmykp028JQzPbJHtt5mK+cjiWLIZcyxFJIdrSKVbJPPi7/AFbEW3+r1rW3v7OVrL16WY6dpV6Kvo6lNNq2zmk9e+p8b+Dd0sN/fSaQZ7qKxb7BMbrT59M0/UppGupb3V/tsl1PFaaBbs0N9p9nf6lfabbW9/dWfh+7jhiuJPwDEyqpU+Sd18M56Obh7OL5G17nKm3b3VLmb956H6ynJ82rXvzTVl/M97pvVW6r5bmtquk6fdTvqN3capJdS3NjHoscs9/FaXVpJ9gW5hslSCy1iO1GsXNpZW0VvN5pjlae+E0VzcWFbZbWnHMcvUbRTxeHU52u7e2hu3eK7Xsc+Ov9SxjSv/suI2V/+XM+3+Z+CY1Br65ubZptNurm9utW065ttJe3s71rSJri7soLWaW1gtIWn1KdyVs7vTyi2mpST20txNp0j/0Di6NOFStJRnSj7adS1Sm60eeM5QTg1Om48nLFayldzXw9fySjiKk6VGm/Y1JSw9OlVVKoqLcWqdZOd41IzlUcWk4RjaMJXTeq+jfh1rWjRQzL4mlmm1L7fLLciWxPmAtZWUOlrdxvFNE4trOW4W+tpRbIsSTTWD+fEs0v5lxBDE1avNhJ8tJKKhf4o8ruktkk2+3U+3yqVKNLlrJKcp3qXTlKbtb33H3b2tsl+J2c2ryaxb6i1vaWLadZR3cELpCgtra0lkMN5ZPZsk+2eVJikU4uUdFxuGLea5HiQiqNSEJc0Zz5eaV25TnJpycnK7tq7WtbQ76lRzhU5OVxSfIopcujtutb8t7K+/R6I+dIZtev9elbTPOgjgE6WaF5Li5lk1KSd7me3imMixJcNICGZzLGLaFBulikkj+slLCxwb1nKVNRhXlzaaK6slpdKLjezaV+h8t/tc8deWlOcpOhHls1G/K7trmTd72vZtXsnt9N6HOmlTxQtDdrZ6RNpf8AaX2csNTv7XSY5rhb63gW4nlilmLQWli7uLFrq8tBLb3NlbXFunys6sZVU5TvRrYqNSMOSzUKkoQaUmkpKNNXvr72u2h9CoQhTtBfvY0lTbd3dx5VK+u91rtr5aH0N4I8SeEdIl1K4vLXVbdkYnToAq2lrDc6lbWd4NRDyRyFRDHcXMuqeXZ2ks+oaqtrEhjtLxLXX2uChWxNaCxLjy+ypclWMLyV07uMVK2nupP1TMOXEThSpudKDjabShJuzSutW776NIs6b4utGv1ikF7N4et21XUNPtrW4S88u5uZBLZWMrJDHHFLc3NzGonUyyW8aTRyxTzsZk8mGIVSpavUr8n76rCPNz/vIUpzgpScZNuU4qL1vK9otOzN5Qgr2UHNbSta3ey0autB37RV94r0vx5DH4Aii0u5sYF0nxBdSS20YGo6DpeganALlCDAxtYzbLA8zi81B3j0+KKSAwwz9eMnQp4+c1Kb5IYWUUnFuo50eWSi+WyUJRUZX680d2jnipKKWjlzSutbJatPf5ep5V4q8f8AxU0LQR4e1t9L0SXwfBp1v9tttRsrQr4d0m20cJJNDbtdQ317cW2si1sFvbcm+GnRaLarNNZpp8MQh7Wth6dTnVPDU5Rq04wSrSlzSlTU58tmleDd0rfCmmtCUlTjOor++4aT8mo+7tbZu61016j/AIieO7jxVapo+l660kF54nmt/DmhaHqXiDSrW70a1NvpmoXcmq39oB4g02zSzvND1A6ZYQo/iK1vNeZGgjn026tYbmrV2qc4QjGzi8O5QpKdpKUqqldczd23Gy5mvMUqicf4seeS93mkrvXyavbb8GeuQ+MbeSO4WS78GxahdKovm8ReHdUntP7Ih0K/N9pCawNR1nTtV1e91kT2m+zgmvtes7bzXstNm82yvOapTowlGWGVP2024ucot07U6TnPkjv700opp+90d7BGUlH95K8FzRkob8z+F/a0jfV9N9BnxAsPDuoXVpe63qV7oWoaFpdlqWkaJq1tCGsrvwtp+g+DdBuoYo1Xwve+Fta1yPVvDugQ6uIyPDelaclnBas1zFqNSlOo60pSlKFKioNXgnJOjGrzQ0SdNTnOEo2cvds3cpJJJKyUpau8ndOyd9eaMnr711FaaHjPm6dqpttX0611Lw3o1hrWgQanFp9/a3mr2Vlret3FzZxJLdalpt3Neadqnh947ZHs7V1S5uZppNPS5WWfnlTmqd7e4ry5nKTqQlJWglq1HlaTaSVrt9QVZRk1Jq/wxWluXXdbvVu77GYmu3Gg+Hde1bRb7xRqWp2090NR0eHTngXT/AniCwutX113tdKv/D2p3GleL7LWfPtry/tbLSrfS2e3v31a0+xzN34fDwnXmqM6sKLpzpU7TtzzrU6fPOSa5ZpTja6XK1dNN7ROvOVG8krqTumrKMNraNa2V1r1utDjPE2o2eni18LeLLsw+GNEXxVFMLSSOTVdb0SDXZY55ri51JpZbOOTTU0xtFvLCwlVjpKRJZ3AmuriXRUZrEU1Qg5z5lQnUukoVfs8uyTaTXa/QUqkI0ueo17K11Huv7yerV/+HVzkvCSfCTwpr/jqz1zVtd8bPLI5ij0aO8s7XTtN1XX/AAzrVpe6ZqrS3YuNW03TrvXr+f8AtOwWx0G4itmm0vxRPdXltafSPB1cZSwFSUY0Ixw9ajFyjdc9H61G7jG0m5ua9Wlbex4vt6OGniqac6804tqEtVTrU4zik5JpcsudL012Zn61q48Y6Lb6zp1hZXEUtzF4fv72+hsIdRsbs6Xa6dbNqUNtM0ZWfWr2WDQvEN8umm6lLxXl7PcfYqMPgHhoRpVHUnKMVXi6NP2qdOrUpxqVJLmi1GitXC/PPmXK/dd4r4yNWSnTV1L2dJwbSnHk5uaT6NNtWaulre+h3+gapqeg+G/DPhy61DWdM8OT65bawfENrdQyjRPE/jCC/l0hrOCSHba3+mW2p6Cp1SLUTLJBeanLo99puqLALiZUeeq6sI8kKXtHzO6iuTl5movSaldcu+0rHRCvyU+WUnNSiry3mpt6J22S66aeRyvgTS9Q8T6LqEet2V7N4e8J2V6/m6rZalJd6lq+m6vf6he6Na3twxl0fV7vw1eLanSoZtRtrzwzMl5b24ZLq+0jorRhhaktva1Ze7y+/FxlBN7Xhp/ds1s7owpz9tFq75IvdJRu9nunPy1dux13xB+HmreEbnT5dG8S6jqNvc3Gl+LfDWt6tJfeFLPVdFsLPTNLc2ekSR+HNB8Qf8Ixe6fq+i65LoGsXr3l1qOgWmlXVvrFrr0E006Ek4zqx/d1KTTkpR9+Nk+WEfi5+ZRbkvdSUuthycbXptqcJxST1Sb3lNpJKPLdpPd8r1Nn/hG/EPgz4ZWfjqB/EjapdfFW80W008arbWmh6hHaWKa9c2dra/bDdi0fxB/bcO2PXGn1y/8ACuj6NYTvd3cF7DXsXVo8zg6cFS9jHkTuuWNGcakObmbulVVSTuk1bRpmzqSjNx53NKreUXGPLK97J8qV0+aMkuvutaHu/wAHvif+1JrHw61DQPgZbeMdX8O+D/EtjB4Y0nQ77wx/Z2naLd/8LDvdT1TWJtNlnuNO13RNda0u720m1e4t9eubrQ/tNpJdWHg9q7cJiM1jQjh8NiK/Lh6rxFKjTd5RU7xfO0nNP3lyxk+WFmoxS0ObELDSqurWUIe1SoznPm0jrJKK5krNwupNPS6vqereL/Bn7X39rJp2uWHxR8b+H4NWtbCx8QfEfxNaG2tbK50y0svENjrNjY6sLOPRNZh0lZdd1CaO6s1sJ5bSK21O8uLrUBpi6ec1pqVepiEuXSVSpFNX3TlZRbk9G3e/kxUJ4Cmk6UqKknzuEYOSlKKbvZtuy393T5He/Bf9kX4ka98PvGtpdXV18OPi/YXeg2/gfxNew3Njb2fia7GseKdX0jVdVihuJpjq1jrejXxme7tte8M6peQ295dNpt7q/h/UYwuUOv8AWlXhOlXoTpPCVZTSpOq6dSpVjUVkpL2cJJWs1KTbbSMKuYRpVaM4SVWMr1K1OMG37KUuSMldcq5ZyTXMn0SXM0ejfs+/D7xnd6/4hs/HXh7w38S/h5qHh7VPhPcmzW0vtSudBn1jxLo+ri617V7G91SfWtO1b4Z3ULacfElyvh3V72x1FpJri8+1VWV4bHwmpVKEquGqRWFlzOLl7Kk7VeWWlpRcZVYJKzstJK6d42rQkpKOIjCUXTrRUFaztBpNWau4/u5Wt7za0Pnbw9+xifBPxF1TwT4v1fw7ZeCNa8J/FXwzLe2x1Dxilsvw48VfDm58LeL9M8OX5v7G7T/hOvGOg69rHhe/06y0G317Q/EGg6jYPo+mwzX+sMuWHxlCOIqydKOJx1J+wck240cNThyKN52WIn7Kq07NRklZXZjLEOeHqyUE5ezw9RqaTiuepJybcvd0hDnp36tb6DP2cv2O/jJofxAh1X4heL/CHg/xH4N1ey01LTV4ZJV8U6PpWuf6eq6laanc29zpMkOg6Dc2c2q6drWmzTOWmit5rcPSw2BqVcTVhUxmHwSo4mnJLFtzVVQlqqdmnytpxTlftudNTExVKnVVF11Km4c1CKhy3i3zTSVua2r5UrrXbU9S8b/8E4vFlz4y+JjeCfiX8NrDwb4g1rxR8R/BPgbQWksdY1Oa8Q3mp6NffadGWDSrHRdATUNO8MlL2/0eyuLXQtVtLHRre3u7Uehi8kqzxE1HFYafPCdWlSoJe1qUKdT6zUp01zJXqOMopSt7t7tWuebQxyhh05wr02pQhKdRxVN1Ks+SEpTcZNQu0puLultZnvM37B/w7sB8MviPoNh4gi0W88V239qeCPjA3hi31mG2v/CNvBpNlp19JbXOha9HYTeG7jxLPZQXGuXHie81DWZtf1i8Q+IvDuv61MioQhg69CVf6vXrQjOOMjS9pFShN8sIqPLJOVN2upRlFtWe5nDNXKpWw1RUvbQhLl+rylUhdJt88rJxck4xla2lrNM+PI4fFniD9of9qDwR4qu9Z161i0aPRLjxHeC1sopfBvg7U/hN4y8P6aNB8N6b4JtZmX4UeHdbF7b6K/hiC4vhq9lbymW2tNaj4MbFTxtajWqRqVKuCqRuo04ONGjUpydSShFQdSMISsuVtxgvdaO/CtRpU6kKfs4UsRTUr83K5VlNJRTvLWUYLmvb3u51n7GPwU8MeMZm+IXiXxP4m1LUbXxfotnf+APE0cEmheKND1W+j1/VBr66pDeQaroX2PU/HMFxplhOmi6vqiWct6LaMPpsHmZRhMHLEe1xNWlUdCvGKwygowq0pSadSo5rlcIK3Nqknvo0jqx1fE+xdOlTajVp61otr2dS7tGGt1Npeej0Vz7x8a+PPhZ8PfiefBXh/wAFeDtJv9V8O634x0uX4eeGvB/hjVpdd+HV3ouoQ6Ppl5p1pY3eras6PeWV3oAvAkukNObqSPT7o3DfQY7G0KOZUsFgsNQw7qU5qlicNhsPRqLE+ydWNGnWUN5NK8FebVup5eFw054RV69etP2c4KpCtXrVH7N1IwqSjHnumk7t3ttfRHnyaZ4Z+L/xd8O+MNZ+F9m15pWg/wDCV32safa6boPiH7LJ/wAJzYWGrapevfWeo3ED2el+EI7PTrhp5bXULvXFhsooIrhn86jUWcYrD162DmpUqDxU5YVww8WnUnTcpqK5ZRfs4cj0SbklvZddSLwNKrTo4m0J1adGKnzVLT5FLlTnd3UpyUldtWinqrvqvjb4M+EXwn+HvjjxTZ/Dw6XeaxdeC73+w7a9uNC0nVBb/EWG81WK2bRLnSJdK1G/FzqEusap9pzqX2PSLW/nnFlDGvTmuAyzDYXFcmEnTqVvquKalOT5qNPEL2kUr3UraWvrZ6XWmOCr4qtWw98QqkFGvSnJQVqdWVJzhK8lZJyglFu7s+ujPhPXfA0mkf2toGrX48TXWh/D34oeKdH8QXXhjRNR0zxDDpdjY+HLCPQp3txbf2Lb2htZv7OFhO91r1/rv2zV2tZtGtZPmXRpxpqbipThTzG0d+eOHrRp4dp95Qk5N7SdnBJaP2o1HUly6KKrYWDUeinTc6jtfRqStqrK9me96B4i+y/D/wCH/wCzvo2m3upeP9c0WPU0GgvpujG1W08KzRX0drJdf2H4bvodesLXxgYru81nRUju7WG0ZpH1OGSLuw03VwOCyilBrE18TCtNy5Y+z5KjbalaK5fZN8ylzK7vorHHWg6WJq5hWkvY0o2iknJO8UveS15lO3Kk1s01c5jRfHvwR+GHjPwr8N2s7+w8YeCvGnh3xJq/ha6077RZ63YSaPcr4ws7a80dr7w/pXm3WqWniBbTQtR1DRbDVtND6C11py2902FOGBwtS0oqo8PicEnTdpe1jG0K8fcS0dOtR+G0Uva76cst1MTT5qdSovbYeuqcvhcakYOUW1JN2aUouO92loeIz62I77xXoGn69qngnTdA+M/irwLqeo3Ei6x/b3h3TfFmk2uua7rWqHSrPT9AsrbUtVsvEenaejTpY6lY28Om3UctnYS3Hj4ulGNavThOUKTdRJy96p7OM7O/Kkr35bPl5X80evhqjnRg6jipcsE2rpN8qvpJ3Wt9/TcIfG6eNY9b0qPxlqNtZP4i066uJmW+8RW9lp13bwapouhf2XZy6l4RbSPt1vDZx2Gq6k0Md3YFrqKz1CzgS/56cq1RSnGvONGnZOVbnqOcKekI04r3I6fAnG6Wmhq4x5rWV5JvmjbZ+ffy69jxDxXqt3OniAG5tHk+1XzPM9zfXWqXMeoy6tOt1qWt6hHcSaheqJrmHUJnu/tN6JpTcC8gs4rS2puc/eSs5+9K6tzdm+2yfu2V+g48sIpX0WnS+p8j+Lb+Y3FjrOmyuGtYZpr0XGlw3FvcR7rZDJGglJghjhup9zTWhZ0sfNlkWaCELtS5fgnTfNPaaa5L2uuZb9Et0YVW5PnhJ8tPWa/uu1+XTV2bPPoPFtjaa4ZmtlhguV0RrmdYllRhahLR7q2aSOL7FcX+mxvFPdQLHdOVkkmhuJ5gkXZLB1alCEqXvtScZLeWl78qW6Ulp2iu+q5PrVKNe+0Fsno9YWV+l2/LqdjLr+m+ML+ez1K6vbjT77w3fvdMdLaKCy1y03R2VpppgktLjUfs1ncRutjeTvII5by4FpdQvaWaxClLDKnWm4xqRcoximveTb1lF3dlJWurfeae1hXnKDlL2U6ba3aTVlo0tNV01ucVJqUcVvqPgq/0+zGm6cqX/h3U5tI0W18UPNdRQrJLd6vBaRanNYrbRi2OlX15PY2sVv8AbIoor67nd9asG4Uq9KbqTnKTxDamoU5q3uQTeyW1+ZN7b2MKfInKlUik4Q/dzdlJrXlbtpp6XWl3qZf9mWkLwYLzOy+ZIok8zy95Vz5kTeZt3NIRnbtKDBBVABjOpNxlFuyUZS2Su7bdE1oul/MtU4c0W+6107+h2Yhjme0/cSCGF4iYYSVEkDTLtjMxcYBlYSKVdJyxVWPloEXgtKUuZSgvd5XFptvfZ30unZee53U4RUbc3V9V2R1Floz3EQzbPFdhlSFJDKkj7TELdpLhXiniESs8ism2TeVUyl5GIxceSfNa6bvZ/wA3Z215bWv131LcE04q97Xbe3Ls7ab79dNND0TVW8PeJV0z+1p7izgtNM0bRWe5e5ljItrC10+8u5ThdQlWG+ht59kACkC7k3xrFuOFNShWlJWpylVteGqipb2Urq3ZtOw5+yklGTlNWStJr7K30W7/AKscxf3N9rw0Pwm1ttttL1OzT+17KIy20ttb3l4L83m9pJYriOG7gulWIRQyGO8Z4pJFRofRpWipzqShFqPLG6ck1K/Nt1XKrd7+RzVIuUadKKf8SLc2m4wgr83NbW7ulH0d0z2Pw7o9/olray3l1qLaNr1wNHtNFtmglErWtjb3sf2We6VzbXC3TQfaRfq053T24llhkvbevOrThOKad3HdvRu9vvtZ7HZQi6Mkp35X8MUmkrfFrr5eWh9pfsj2V/Z+P/H81zp1tBZ2egWdpbx3cP2yL7fqc+km5a2+0xrLcJAdDjh+2LJc6c32ZbLT7iSKzmZPquDqkpYrEwaV1l3MuW791VY8qd3pLe/W1tjzc75/YUvelbnb+7l8v6/A+8DZ3E8s0r3jRT4Xn+z9OFupLEgLAml2+Y9ihVDXE7Bc+ZLwSf0NLmbvddT59pdvxl/mE0TQxeU9vp97cMGaJzptlAziMlkInWD7QJxKPnYSQhlxt2AGEQ/yH9/o23+ZgiG4a6croejecSzyzXlmlx5lw8nzssjR7coS2N+4hAAHMiGhGjl7seacraWSa009HoXEsDEN/wDZHhyVijxyRTQSCCNmLNkeQIJGeMsI1VpTGCxZYUXYgP6/ryIT1d5T5elmr76fZfTyPO/HfxW+HHwl0ybWPiZ4l+H/AIesjbO3/EwvLWzvJPLRpillHPPNNdM6qq7be2Lk8qQ5VW0p0a1ZqNGlKo27e6m153a0VkRUqU6S5q1f2FO3MpVGlp3s0r38tz8kvjZ/wWH8AeHru4sPg78L18a3aySxR+IvFd5daZoCQIR9nmttOs7e31m6iXaBIs0mn+YqkrM0TROPocHw5ian7zEVI0EmuWC1qST311Se71W23l87juJcJQSjg1UxlSz5qqXJTTv2laVktG76tO3Q/Jn46ftp/Hf9oZ2j8cXunWfhu4w8Xg/w4L/Q/DLKGVY/tNu9y9zqeQEeP+0r3UXUhnijjCAQ/R4XJsFg5OdNOdRpfvJ2k07WfLGUeVWWnw677nzOMz/McbBU6joqhdfu4RklJcyfLK825Xlum/JW0t8uQahYPM1xJ4W8OLC4WGXzLW5ntiQr8LDC0LTzguWExmDEhFYuvB9HkkkuWvVi481nGSjLW99Uk1o7abLQ8tTpKT5sFhVGb29h91rvWzSve/Xqfoj+xR+yR4h/ax+JemeCNG0LRvDPhvR7CLWPGXimPSrlYvD/AIelc28VwIH1FjfazqjkQaXYySI11IJ7i5ure2tLpo/Ax2OlhYyf1itOpLm5FKo5xbs9JLqu/wCJ9Jl+BWJScsLh6UFZz5KEYO3RqTXMp6aWate+p/ZF+zX8FfA/7Mvww074UfDqwin8OWN5eardXmuTXF3r+q6zqccH9oarqEv2lrYC5FvbRJb2VpbwW8MEEdvFGxeQ/K1MTVqzc6jUpPra2ny82fTqEIKKhFQjBJKKbaVterb9fvPVdattGv4ntr/wzpmo2Vwn7+3Z7yK1uI2Q5juYS0rljku0ZRoVIVTEVLbcXLmd3btboWpS+w9elv5un42PFLTTNA8Q3l9e6JYX2mQ2F7PFHDa3Vpaabe3FpNJbyRS213p19JeacxWTKwS6dcGRV2SAKoVadEl5L/g3OjmkopTsnJa73u9Or3/pHYQRarGkYtbbQbVGbKMbSWV8sAPMcCZXwV4OScAZC8kl2fS/3EXjHSTb/r0L40uPa8t3baZq9yrB2N+mrC2jPyAFLa21W3ijwd5k8vYf9Xg7PkKafZ/cNuK3bX+GxLdT38cQfT9N8N2KxrhnsrXVElYqBmRRdaldRK0agCMLGoGSWXogG10SXpf9WxKcFfVvbdr/ACPMNY0m/vLS7u9SOhraLbzXF1qmo3F5a2tvbQxPcTXd3PPqdpa20EMYaSZ2dIo4oszbQrF1KDlZWd76JdX93/Dm0alOD5m3s92krJ6vZWS/rQ/kQ/4KPftmW/xY8d638J/hlJpuvfCjw9ci1utesdQ1rT9P8ZataGMT31mlle20mo+G7Rwy6bcODHqe6W+CvatZEfZ5Hkyw0Vi8UpxrS1pU7RfJDpKV4P3nfuumh8VxJxDPEWy/CWqYWmuWvKTmlVqXulGUZxbhHe13FvSSZ+XkWrWwYQL4YsrXCRGTytQ1y4gkMCzGZzDdag8jySecpKhhHHtKxYEm9PqHFy1dSTvra0V+SR8csR7yth4U76Sab5X3aXM7X3XRD31OB0a1bR9Lu9jGPC3usO4VWy6bra8XChMI7u8ifIjJsA2tKp8rbVSSv/htr6pr+vMr2kZScVQpyd3Zvn113dp2s93bq9Cr/aWLh1m0nS7eNFAgjiuNTlHmI7qHH2i4d3jQOjMpfDMEYu210p8ievM33emt/RWM/aVItqVOkrXVkpd+jcndefUqXuoRzBDHoVogRx5jpcaiz3bNgsX33+IwHBdvJRS7DBkEQVVappbSkv69AlUcrfuVKyslFWf4toz7XWbuzv457DT3tJLV2uLd7a5khuIZ0hzE6OqsyNE4MkbRtHKT8wkDpupyhGcHCVpRkrSUkmmuqaaafb8uhnGpOFRTpxnGcXeKg+WcWtmmtrb9rb6M/Z79kb/grV4/8ER6H8N/2hrH/hMfBscsFjb/ABHv7e7vvGegW7JGlsuvgTwS+K9Otgylr+4kXX47dpmku9VCw2y/KZpw3CopVcA1Gs1zvDt+7OMfdfJ0hKMYt+cVs27n22UcVThKFDNac1huXlWLVuelJydnW3c6abUmkubXRrp/Qn4a8cweP9D0zxF4OvvB3ifQtQsLPU9N1bSo7i4trjT7ze9vPEWvh8r+W6Im6GSGVJEkJeOSNfh5QqU5yp1IuFSLacJbqz0fo9HfzP0SCw04wqU63tITipwnGzjODStOOl+WV7pN3js9Uyf7Vqcb4FpprDKGGR4JnaNWbeSsiXUTBQ7bkRnKhumSd1I0apJX5pP+vT+vI6ewvbqMG4S30ZmjZFbz7a7bYd4OxXkupR8pO0qkciEDaWUEmkYSjF3ab269ztIr+4TTL6SSz0pwllcPujsy0oZYXZnKStdWzFgoKrPZzdNrwzrhK5sZ/umK0v8A7PX07/updtfIKP8AGo/9faf/AKWj4zPiC60mFFk1N11OLTLmO4aXTYLyxniuop4rW11PUtY0aDTdZNnfJepfadYXtlHdxz21zHp1o984tv559nHlhOytzR0U3zuVo6JN2s9Fqt7rofri+Kp/18k/x8/6/E5mVNb1KeyuYdQs3ntHgsRcaXb3GnPco6Sxz2cF7a3F9cW8MttYxapNo8CXV3LJrkumXwS3gs9PsfUyyVKOMwicJJvF4e3O1f8AiwV1ZLT9bmGNk1gsYtP92xHf/n1L+up/Pbb3qza5cXthBdwJHf6rNeSpbTbrm4vAFtJGjWKVoI4oLhpbZYFt3unvLjUBLJPJC7f0DjYOPtKNScajlW5bJu1HD08TKcopO7lKVknJ6tJX+FX/AA3DVo1FCtT9tTVKjzNqi6jrYirhoU4uTp25Ix1cYpWT5uVas+jfB6WGpXtrYatC32+WVBFpxtpItQW41JRf2lzHGwka6tdVspIbxb66ubBYIRFaWMIN5Iyfm2e+3ourOjb2ceWSlZSpuk3rJt6px6pJ/I+9yVxnGmsRzQdmqlOTaqwrRWjklo4z0V07qze57hf3NnYeHL5jZxmaO3hktI4U+zwzuXV57eaQGKeNZY4z5cjeaHzPDJctNDBbn5iharOVTmb5XaLcnK7evMm+lto20ufRSnypw5Y3stUuXSy0st/Xd79Qh0DTbC2shKkIivtPmjnnmfyLhjLLJclrqznvJLu2vBeJLbKRbwQyS3I+ytINPAdzrVFKalUlfnp8sI6QkuR6ySe73e+rMlThZNxTklJczWqU5KWnZpq1ylHolvZ28l3FdyrZ39xPPFNKhnke3uLSeCCVQsyOv9ny3c88txbQqBKLW0muYFjkVB14JKNWClVTThHaMfdaly27t3SMJ0ffXLUlBWc31cvJt973b3uevW3j3w0vgxtTms9JMniY6la6RM+syWlrHqdtPNBrdlcwakb61vZBpmrvJpnnXNvcQjULO609yLmeF8vZVIUHUdF1udpUnS05J0rxnGae7d/elumut7kacyaq8mj9yot+7g91Dol95T8P+KH0Tw5Fr8UWkvq9rrOn6Vq2pPbxW9jcRazotzq2n2txLcaspm13U7TQtdurK2tkIivNJe2ul0ye5KnCGBrzhUqU4yhSpyX7zSybe6TavaWn+QpSpRlCLqxdSdrRj/W1tbn1t4M8T+D7fwrf6LqenWusajqcN3q2gXMv2LUvLnmsLXTPFME7S6mAlxaX1/PYvbyyFIPsVo8DSJbpaXPVGWGlhsTSqKNSpGHtKEpU1J+2klSlePNHmja7UOZKM/3i1Vng1VdaEk1GCjONVNvl5YuUovbdqz062XYwNY8beD7w6rDLpmkTPZDxDp8i3CwWgm0TQrOy1XV9FgvLK1tLPXootS0ttRj09tRAv3S0awjgv47aG54/a8z/AHcpRdRudZJcjik3UlFe9J2Uk5L3tdtmbJKWs3FqHw2XNG01o1fq1LXs2z5E1rwR8PoNWuPDWr6bpWonw7Dp3jPw/wCJL7VLmHS9Zs31XUb+fwzFeTahZTWobVfEbafe6hbWurXHibUNL1KaDSQj2P8AZ/p0cfiKPtJ4epeGKoujJTgpPpFVJN7tJWSfS2uiMKuFoy5ZVYq8Jc14rl0vflSW13Zvv16ntHxL0+HwzpU/jO+0Dw1c+FY/CfhXR/F803ifRrDS9c8QWwsLLwjpmh6Lc/2PrV/De6LeT3M8mg6HHrML6MLc6Lpg0jWXn0p5deFJzjOaw0n7SUbRUlOm6sWtfdbty2V7LXyM5YiKk1GVNTqKpyRleKSgrPVX26N6shv/ABl4aXwhDfanrlm9lZDUdN+GGnXyX82rQXUKz67baPrMuoyNq9hPqdvJF4njh1GG3tNEuNbR9FnuGg063sef6nKrBVIS9pRoVqcZqEVHkvK/713TcLP37X93a41WimotqE5x5Yqd0pvXmVO176Nct929dDCbxB8P9e0X7ZPpuhRy6bpsGgRRaXNa3tzb+IIW1STTLLxPPeRyC9s57iO+sbMW93da3fW9olwYrO3vtOktebEUMRFxbhUjJSXIqUnz1Hf3aiTXLZu0U3d3i76JGsKlL3neLdnGXOtna7V90tfVb9zgdJ8S6HYRXlt4Zub7TZrqx1fTJJ3l0jU31a98ceBr6zsrOwtL6PTpktfCPhl7zwdrZuPFlzbfZ7nwtqtz4X0TWtB03S5/RpTcfY1KVGttOnKpVmpulzQtZQ5Yxjao5Pyvd72MHFu6lUU41GrKOqcoS55J+kOVd2rehxzeF38YXfg5WtIdNF5Pq/h3Tom08apotvH4h102senqrjUIpiNJvG1CR5459Zs7fR7OUia6S4tD6mBg6NaN+Vxq1KVSd4p8jpNydSLe7k3y2030OTEyjUU7S92mm7dHG6XK+66t6/kcnf8AhDU7pNLuZbvVdO0/xRqEWhiHTNLv21OHxNpPh/w7cz2GoW0c101n4gu9P1S0utKXUbe0fWbuaO3hlGmNrcun+3gqEvZuNRU26CqOmqznLn5qkpwVOzjarPmlZS0ahq09H42KqJzTjNTVTkpv2MY/uYxUv3tWV/epxvrpdN6J3Zr+CvDvgifWZdMu28U+MbyXSb+XTvD/AIThOlSXOq299MsWntcalCuqeKLGwsLxNY1u2B0JrvRIrqSS+sbnTSNYuvKcOeMI8rjFxqpuzpxlb2cZS3jblko2Tvr2V1GlTnOLU5cuvK7fFtfr2tbufYPgb4C6L8cvCOo+ObnxToUXhHwfZaHovjjxNb/EXU5/Fuhf2X4YbxBZazZaI3hS1Sx8PzaFpd/4MGnS6pfx22oeG7W7068tbHR59BaFQr1IPFc1HD06NanhcRGtUhCdOUoVZwfsZWhLmcJLSWi3eyNPbUI1vYtVKs63tK1F0rqM4Q5ee77q8dP6f64fsy/s0/BDwT4W8JeJfBeha/4e8Q/Eb4aeAPEviq4t9WbxPZLqWq6DZw3Gm6V4i8SWOph7G2l1TU55pLW4jkubNAI0SGwijT7DCZVla+q1KUcYnUwtGsrwcItVLufK6l07tWXKk7O54mIxeKdOftPZRiq1anDnTd/ZtJfC4u7X5b31Lv7YN/rKeCvG/wAOD4f07xvbfFL4eeIPCHwbhvNKil1O81jUvCvizXfHWn6fqRTxFc/2x4V8IeE7zxPpupXOneHrF/tQtCNRu9MvmtenMvrmElOCpLEYOWGn9Sj9WhWnC7gp+9TiqkJxXNBySa1fVozy+OGrJTdX2OI9sniLTqKMoKMuX3XKUXF+7LvdJX1Z8i/AOXwHeDQ7D4rfCDwroEXxg0DT28O6xqek2Mek/E3xd4Y8H6sYfjl4c8P6oE0xUm8P+KPBkmsJFbW8Vprd3da7BfX13pOoT3HzOFqUIVYrH5fSpQq4Z0MPGpCa9riI0a0MNUj76aV6ro4lNK9Wam/eVj16sJShy4PF+2lTxPPVkvip06laj7SnVX80504VKDV+SlGcLWP0I0n4Z6l4za0l+GmsaH8F9N0SKaOfSNG+HSSQ+J38S/D7RdY0rXInh1PSrW5sbbxFrs1xPPDa3ltf3Hh46PI6Cz1Mn6mhl1TG1I/Uq2HwNPD0aSnCFBynUli6NHESbcLylTveNNNtQSsnqeHVxkcJG9fmxXtpzcearGEaSo1atF0+aenMuVfjp1OF/ag+Hvijwt8M720Pj+xvfFHijxFfRaRd2vh3UdNgtPD+keFfEfim90W5Nzr+vpf6udM8P3SwaxILeyu7xYs+Hmik+yV5+e5RUwuFiquMVaviKyp0IqLjCEIUvrDi4yd1Nxg0m1dO3U7MpzGOJr1LYeFKhSoSnPVTqS5pOjzQktOSKfO7Xv6XPhH9gfx58Qv2mvDvxw8N/ED4h6quoX/j3w7q+maratp2jRRaQLSxnNx4a1fSdLtSNeszo/hmDW7G4Kz3ljFou63iub/ztT8fAxeYqthoYr6vKv7HGRp1X7/seRxqShL7Mmq1KKjfWMndnbWksJGjiVRdWFOP1eFSmvcs5UqkfaJ72cE+qTatsr9N8P8A4rQeGNR+NWsaZfto/wANvC/hHw1rnhu2v9XsdK0+8+IOtjxJc+NptGT7VJLp51ye9s/GllctbPYxWusRXU7RC7iim4adZ4ZZlKOIqU1Rp82Gw1R+97Z+1wUpRs2vedOVfVXtPyu+l0vayoydL2l6kZ1q0NIKHIsRGElvo7U9OqvYt33xo8EfDX42/s3fF3U/EVnpXg7xr4c1XXNXtLaJdQHgex+NA+DU6ad4lvUt1l0O6u/Gev694k8Q3k8Vrb2zavb6jq8dpZaib2vXXJgs4y3FVK8JSg54iad5Qoe1pYWNWnVi9Pa1J1J14JXXLLmburHPJqvl2Mo06couMY0Iz+zOVGpUrUW77fumoNa2tpvY+fP23fj54Q0fxNoHxB8Lazb/ABDsPEX2zSLXWvDfjDSLHTvC2vale+LfFlndazcy6T4iiul1TTNT0+a1tUks7gabp0k0EkkEkJfyMa8Pjq854aTxDjh3VapRbklLF1HdJa+aUbs9DCylgcNCFeKXLX9m9brTDRv5dbdrnpXwk+LvwU+E/wAbfBvja8+MkXiC3j8B/EVviP8AbHtLmz1nV9K0a30XQ/APhS7RI45PE2s3niuK6vrGDVNau72XTdLg+xWca6guk6ZNGjgsZhcS8TNxhhMc8VKtGd4uph504UWpq8ZV+aUKTV1zp6rUyzKMsVha9GEYQbrYWNG2itGtCrt3TS9bvscppn7emkfE/wDZg0n4deIvFMer/EKzHi3ULqx1iB9JvT4e0/UfiHoc93NNarcPFdw+C9X0RIUH9npdXVrrkbXdnYWU0M3RmeY4nD5fQwM1K9GGGh7RaJ1pU5u0Z7xlGliKcouKdna1jky/AYfE43EYykuZudT90pNT9lTnTgny2s1Oph5r5tdFfwHRf2pfhNH4ZvbbwN4SbUtb0H4Q+JfAmvanq+mYvY59YsLDwsmsm5l0zxLaw/anvdX1U+Hl1KPQtS0/XpbIz3EklhZR+XiMROjHDp4dQq4ihWjDEVqlNbwmp25nzzvF2TVrvRanoU1Cbqw+sJRhXhJ0nHVOE4tU97e6/eT87dze/Zh+OWj+DvF+iancW3iTxl4euNC1XQ9S8B39nYXrz372kOi3MlvDaQ2mj/Zor+EQ6dpCahey3H2zSWmnXUtSFifNwNeOCx0Z1KU8XTpQqRq00klONa2sXd6J2XRvW52VqP1rBuFOtGnOVWE039h0ZSba115k7N9Olz6t+I37T+uaX4z0rVLTQdKsoda8M6Hq9jofjDw/9vl8J+ImTxvf6tLJPpEg1fTdR8O2U+k+H7iGwa780Xkl+IU0e11bU7X062cY2nVpVKUaUaM6EalSFahCVWNZ1a1qtOT/AIVRQUYc0NbRXc5KOXYf2Xs6s6krc69pTqStUhNpyXorL79jyG0/bfXxDr2ry6VZabHf2PwnSyu9atWtvClvqcHh6PW/GVvp+mJq1tZWUmjajpmrR2FvpaWFzrw1S709RD9nuIbZ8XjMVOKqUqlOnOrQhRqVKUVClGjRxVWapuC+FT20vt30NIYbC05KF6lSEKs6yjUk5t1KjXvOT1VuX5/JGj4n+P8Ab/FLWfhl/wAJfpc2seEtJtvEmm6mLWLStV8R+MPCfifW1t7GDULeXV7SxbQbbWYxYaxN/Z+paZFqFlpi2esjULZLnUFWxtbFwwc8XKpWqUKVanzw91VFVmqjlUinZ8t7R366q46WEjSlXdFKMKrg/Z7KHJBQ07ppXe1tNzzLxd8QtY1q18WW3izQm0TxFqmlz+CvDMUVzqWkpoek614u0bVIbi3863gv7+w0jw5okttdS6nYWjT3Gsavf2VxbWtr52q805KEJU68LScJ04csmvZwnyvS1+a3L36tM3UHdezsndSlr8covR/p/wAE4Cy+Onii0+Il2bLVNVstR/4VX/whemeJrzwrNpljbvHpOs2t1q+jaxFqsMq3+hy6s15o15FGNLaS+n0e3insND07Wbi6VV4arh8VDEUKjVOrT5Z83tIRmmlK1mvdva6d3p3MqjlV9phpRnCMmqkpKzptqafLe97/AC2v6Hhtn4y0LW/iXp/iPU9V8T2t5pXhP+xdQu7DS7eWG71Gay07Sor6y1KfU4YdN1TS7t5L4Q6qs2m3Een3G+81RL5dFliU70muaHNKdufkSnOHJCHNHtGfs4yT31StbeqVniUlJ2pqc1C2l3KPXo1zWXlqeyaJ44/sLwlrHiGPXbSxudRl8P65rUfiK0gl8VXesa3Z+FrjXdV8OaRpemQ67aeGbu+stS/tCZdXsfLuda0O1bTLLT9YgvNa5XBRla8XFqEXq5TlzxcndtaW5bNLq1qbwjC8qabum27r+W6f5ljwv4q8S+Nxq9lH4L8KXXinU/7PuU1F7rQ9Ftra11RdQvdOh0Kaa+t9U8SXNwLK8ufDVvFp93H5P9iDTE1KXWi15jKNSLnCMF7sm1a8UoXfJey95tbvobxnCNld6LlenbTv5HjOk+F73xd4qu9LZL3RvJi01oYb7UtWmZD4h0q9vtHaCz1COO8uwmoRxnUlttNljtYGkMBiga3E0ShUtGTlDTTku29Xbt0vf8B88JOybbe2hgeMvDs/gbXtWm0/xPpU3ifw7448N2N94Rht7zTNZbw3q+i295ZeKrCLULPTHurG2+2myv8ATo4xqErXtus8Wm+T+86YUo2UaslScoycJS+20m0l5XSi+2vY5ZzkqjUXorOqv+nckoqS81JqyejsfOHjbwZKfFvivSrKCK61K18T65p91olnHrNuF020vXhsJrOTVYLbUZoNTtmjntIbu2ivkW5skMMt9eyG29WjVeFjTVROEXTcqda96dRuTjOMevutyj6xeljzatD2tSfs5xcua7g/isrOL9ZRSb7X6nu3w0n0L4b/AA+8S2HjDwnqfhn4g+JvCOp654U8T3Oq6BqWkXnhfV/EF3oWbbwlqkMupeHNUtdQ03V9LOpR3n2+OOMi90uwtYRqF/y4+mpTo1KSlVVfWEo25fcaUoJvXWSbd1vp3OjCylCFSM7U3COrvolzaO617feecW3w90zWNK1PxDp1/fTDS767srK1vTa3Muo6PqCafqGmfa7mB5IbeaytrucXuxGS4lurURuCkoTGWInFTp+y5YScZSjJ2cJLdpW1v52NIYdVWpwq+0ceZNJaWfZt3bXodL4J8D211rGvadqby3Msfh7V7jRINOkGoXk+s6ddxpBuit7mMTWtxB5n2eBTJdfZ7kOqiS0lA56k4Si781ktbK7fNpFLW1200dEY8k+Wo1ZwTine2jbnJ2/lirq3bvY63xf8O/EXh/UrjT4vC3iSGxs76208zvpd7b2keqKtm2pWyyCBI5lhvPtKWjwCP7VFGk8EzLKss3LyW1bXNHWSXR78r87WfzOiLi2uRNK630v5ry8/JmFc6pew3sxGlTRJDcSEtKJfNhktUTzIArW8ZgeNbYgM/wC9RQAYmYh4M5bOfeW3rYbqS97ZKN162/4ewyXWLS1uGT7izQqImuz50yGUWtxaxsXKCWWCG5eIOkZkkQDa4Down2LanOOuquvvMfbxXxaempu6DcnQtUi8QTJH9ngnt3vrZpI0LwtDu8qdRHKp+0QTCdWkQpLHNOSsYUs2FSVSceSn8Un30drdfmjqpz9nzNr3dOZ323tb119PmekaJrV/fahbFr4RxX13JbIs0FxLHDJYXBntZFvDChhEVsrPLNgoZJEcJcNjbyVI8vM38MLcz9b9PkzanJy5bu/Nf5WS277/AIH6M/sno8niHxbHeylpv7KV7mWEv9m32+pw2+CJNsnnzSb5BEGb5Nl8mwXrNL9ZwRf+0cbFyvbAys3pvUgednn8ChHtUlb/AMkPuQJEm5cHBVcCZAu5WJBVNyl238DKscYHzEnA/Tnu/U+be7HmLTESW4vsWcMaF/MupUgijC4YtvYKuxccbdxIJyQVBMuPNpt1F732Vd9vI+Jvib+31+yV8LtX1DQdY+IEeta5pytHe6b4XtLvXpILpZCr27zaZFcwJNCzYmjmuI2h480KxRD008sxlaHtKdGTh0m9FZ6pvya6nPVxuEoNRrYmnCpb+FGM6lS/+GC2vpfo2l1Pyu/aJ/4Kw+Ndbm1Lw18GfBo8C2Ru5rI+JfEh+2eIRsZPtHk6XGRbabeA5hRLg3sqndMWDDYPYwnD8HyTxdTm0jL2VNte80nrLdxSbTVuqPFxfECpz5MLTk3qvaVE426fC1dPZ2dmrNM/I7xV4j8XfEzxFfa/4q1rUvFGrHzpbrUvEV/NeTRxBDNO6farkJFaxRklLdFSFIw21iqsD9HTpUsNBxpRjTi7fDFXvstd+up85iKtbG15OpOdaUb3U5tQgkk7RhblS7dt77nnVzaQyTxeUsxjlVIAqIgWS4LJHmFBKqtHIzJ+782Rc7RxJsA6I1JqCT0l3v56b+RwThFySW0r6W25f+Cv1HR6PYo4klS4jtkZiBGqRwllYoVHzr5ju4KqmJGOecLGVDdSTja+v8y33v8A8ASpQi05P3YtO1uzTS++x6f4J8N2epan/berWUDWUc/nRW4jgnmvL2SUbFeOBT5hkYyGXaj7pg6kusTEcOJxEqcJKNR8yV5/3UtdO7cemm56uCoxqVfa1qa9mpPkSbfvzvyrvbW9/NXP7Tf+Cd/7MR/Z7+A9hca3YQ23jzx/LZ+K/GgWGGJ9OW4s400Xw0SyLKy6FYboblXDxrqtzqjQlUlXHxmKxDr1nJP3Emor1+0/Py2PrIRVFQpxSVl76XWT2X/buy77n3BbyrFdqjW2+KRwdygeWGZtwADNCmVyjFQVJYYznheU0ez9H+RcvLaK4jkWGO3L3AbM3yB03q2Dg+Y2QCMfKA2Cu5TyAmDaTa3TuvVWPH7jRJrzUtPeO2k0x9GjlsYGtZcW+pwNgG8ktoV2ltyqQZcSRHflwoamdalKMd4u6b1Sv2snfy/E6tdN8uOKN3dmHzAsoxw2GbzG5YYwFIKjDcEHObjPl6GLlc6hNAV4TMQVUrGRcrHvQibB3FzgSJFghtjAcMAQOr9q+y/EiU7W0MTVL3SLdlW0K/JEztMzFVVgW3u/nIFMaANIxR32jnPyk1kaRjJ/Fps138z+Un/gqj/wU8vPiRfeIf2dv2f9YFv8NNLkudL+I/jrSLwMPH0sLGO88P6Jc2sx8zwTC4eK/uFO3xPPFLFGj6DGG1f7PJcqT9njMVG0171Gi9bJ3tOa73SsrdH3PkeIM7a5sDhnfeNetFvV6e5Tla9mr8z80fz7W8322aUKXXbuk4QrCgVgwdNmGDAB+AoK5wFL8j6s+I5+fZuVvnYknmuGQRkPumdYQxBil+UKQxwhGW27WIzuH+sXnaQCurzJKnluE+RimyQFjsG3c5VWADKSw3FGI+bA4Viye6v+A02tU7dCC6umd4/OhWIqvlebEpkaUFTvdmlZ13Eybh/qwcjy8BcsRioppbN3Xl5CnNyabWqSj626+rKDzTNKI0ZjJIfOKOViYFfmPL7gA/GMELuGfQUzO8v5rf16/iSwXLrMTO7o/l/ekLfeMgDYKMZGxzHu79hwSAqMpK2uvcjlu5jtBkfyQThjFHIQpwNyMsoZizfMNxQDb/EQQC0d7e81vfo1Z/g7Ck5tu8r30d1e6as191/Tfofdv7GP7fXxR/ZM1sWDXU/i/wCEV9eQz+J/h7qNySbdJ5ooZ9W8Hz3EhGj64I9ssiKE0/VDb7NStm2w3Vt5GZ5Jh8yhHkjGjiY35KqWs202oT2upbJ9G0e/kfEWJyupKjVc6+AXLzUbKVSm+VJTpzesYRTvKmvdesvi0P6p/g38c/hp+0h4HsfH/wAMPEdnr+j33lw3WmNcRQa7oGoSoryaT4i0xXa60zUrYkHyWL21zG0d3ZXd1aSwXEn5visLXwdeeHxEOSrTlaS3XdNPzTTP1TC4yhjaNPEYacatKorxkundNdJRacX0uj2JbSWFTEGV9jIY/lJZSUJYM27K7mUkqQ6kcgIOa5/zOp6L8TVktWGk6mLkyGB9JvInhWZYSYVtZvMhSWQeWheP5VeZjGrYYk85wxL/ANmxD/6cVf8A03IVJ81ak9v3lNf+To+X9N0/TbwkN566ZPp5urWzku4xHb2K7JbeKGXT20+Jbk3t5FCftJYzLNDdyCeW4Ny385e1nS9yKjaPVrXXrfpvp5n6423KemqnJLXfXTT1f3F4aWwvIobCaS8a5thqLTLKiLeahLA7/Zbh4pJle3+wxaqRMbF3XUXae5BuVn1mXty+rzY/BObd/reGskr6e2h19Tmxt/qWM5kk/q2I0Wt/3Uv+CfzZ+HdVgtLrWore6W8lutYbyxFb28Exe3nuhcWV2PMS5njlOy4CmVrW3k05HEJt8wj+jc3w06uKVScEuV14qzbvzqldp+XLts776a/huT1qNLCuFGs6nP7GpNRjeUJJ1P4kb2TknaLv9l2WyPr6XWLHSbTwZqGneH/EFoutafpV9rR1xZr6a71O3hsbGC7T/X30kU7xxRw3Ss8kbQPfGbOpzaifzXOqEMwlUdGVOliKa9l7CL/dK20qKVryk3aasrJJttvT9By6o8FSp+1pVnQk4cuJqRTrOU20o1vebsre6+Z6t6I7W08RQypqEaXN7DbWLZ1GxeXe6xxXlkqRTwW93FZxo8Lrp32W5TzDmJXWJ1jYfL/Va1CK5lzJNx5vhvLlkmra7X7+R7iq0qspR57Tsna1/dTWt7ry9Pzvx+N9Gddd8PJ9vkgsNGa8xqEGr3qG2u/tiFIsyTu73MpWFA7pFbNmGSKOBbo3fRQwNWdKjVnCTg6lSnGaeidKMElOPWDU31VnFb3uuWvi6NOpVhdOaXNKN7aTXNFLe7a6aadTg7TxjPBq2iWktw4/s7w+t3qqalbLHGkV1D9o+yahZILiK9NpLFeLFFLZ3FpIl1HYXEfkKkVvvicE6dOEqaUasqnxQ1p8qlZ22tzdI6pK+rsmc9PEwq+79lx0bVpU5pX1XVpJp6+Z4vo1hea35R1PUktNPvJo7jNqLS5u724tFS3nkg01ruCaFZXbb51xy6NAolv0EBXsrTo0FJRpSnUtySkvdhRUto3s+Zu21ktDkpxliHd1Ukpc3K/ilZ7qN17r73duzPvq+8X/AA+0OTwfLrUULzz3NhbpYvBd3Goz+E7zQruwWe80zTSNNh+2XFvqU95BBGJIdQu0017G7juEntfHhTspzkpNJ3S5+WDu9OaNnzNdG3pvbQ9CXIpwS+Ozvzava/ufyra61vqepySeAPDniZdbij0iA6q1o/hs3psRpL6JJBDp93PoOn22nXFlDc6dd2QjMMkMkumXkF7d6dcQ2t7HbxYq3N7ZU4RXTntJO6cHyxsua3e65XrrbVS5JXg5ST0+B8slazVmr2Vt+6ujjL6HSF0S2i8Sa9bWmr6GLm31G/kOlaNNreh2VzqtjaQatpVpoNnvm0V7OO+tdEnEUOuanBcwazaXGnFpml+yknTnHnck/ZKLjBu9+dS5moveVryVtLXsk6lzR5Zc9otrTlvpHTfm1vbey3PJ/HvgLxPqOu3+q/D/AFx0j0bR/Gvg290y18QeJNSuNHfwLFZanqi6A3nXyXuleL1ktytmf7PsrnxZqWt2cUeleFxbWdr24KvCNPkrKNCrTlFpynFKUY+7SjUlBzjZU+VJ3l0Vk7o461PVygnKFSTbdubld7vkjdWu73d9dX3NnxB4W8MPpHh2yhtbW1h1LxH4Z8KXdpetfa1b+GtR0jwLDp91HcWNrawahZ29pqepXN1fXljqvirRTrElhPFZ3Cz3UELxFD2tVV6VShR5pck5KqpxUan/AC853Ttpu04O/UpVOWUYyhNpxk4Ky5nOPRR6t9Pe6CeJPhzZeI7zxJ4f0LU/CH2fSx8SdNk0/WvDdtd68tz4a8V6ygl0jXH1LSPFWnWuoRaj4a1TQbixvrDTXmh8XL4wA0+wkvfE3Rhn9V9tQeK9rUVRc8XCi6F4KLp+0mqSlyzldQikvaPmipQ3WFVLEKnOUHBNJKbl70G5tSjay1atZ3000epwifBbTJbp7XTvFcd/4fNx4O0e9D2d9d6uniDXLXw/bXFvdaXqGn6fJPaaddXusC8ufMXxFd2kUt2dLsbFINTO2Kq88nKjNqpKmpOEpfDLVXpLrDROEfdvK6ur3CjScU/aKKtO1OV+Xm0jbm06y+1q7dNDci0HT/C+leONUm1O18RXRsLSPV7u10TRtLm8PjWJ7LwXcWeh6bp2qS2to+np4wv2sNd1DR9l3NDZmXT7CaTxDoNxyUIqrUi6UJTw8VOdecqK+GlySxNL49FU5qclPXk9l8M+fTStLlptvlc2+SlGLulKWnMpWWsr2tbSyd3seqaT4P8AAfibVbHQdas7XWPE2t2um6q6a348udO06DzrPwlNqWnxeJ9MsNdli13Xv7bawks9Ju306AiS1TXtVkv5rfTfcoRcXRVKlBRc4z99c8Y01PnjLlsk29lqrb67Hm1rWvOo3bR6Wkmn7yU73smraLXsitJ8OvBepwaWh+FvxC0qXV9emuPhdqdrZ+KtP8PeHwsQksrlND1rw4I7Y6brVxpieI7M6dPaSaZqtpJbadFZQeD9NuejDxrLmlU9qovnpVJe1bjWu1yxjLlTWzbdny9LnLVdLSKcYv3Kiagl7yTtdJ68t3bVb9DkdWbwnZ3WuXMXhvU77TvClpZeFNMtLzVdL8SaLa3Hh5tS0KK90bVda/4SjUfC3h2bVfD+pf26IPFMumahfzyNNr9pcC0vwYx4lyUHOblXlKUlFuHtJOFGbb+LT95Zff1sij9WmpVOW/s4wjSl/d966+X66bHb+GvEHinwxqfiDXrrw5PpXgLxJrA8HfF3wroEGkqLr4df2JokvidbofD3RJdATUfAkt3p+pWfiXUrvTPFltda5ZeHru/1+a58U6vZYp3o16VScqcuSlCrKP8Ay8mqjqQbWlublcUru2ruzWXxKpFKzdXlg3bl51C9pWd/g7I6HTPjV8V9O8Rad8PLDT9S0PwrfeONUtdI0fWNNuPBuh6NZa34V8X+CNIutQNhZ3EPhe78D6B4huNKsNN0LR54b2LSr7UZPMfwxayXnVQxOIqzpRWIrRpwlVTjUi5U6dSrh69CCk+dcyTrKeyvy8tlzXWdWhCEZp06Uqjg0pQdm4v4rrleii/5tfJ6r0S8+NPjzWf2nPhH+1PL8W7HU/C/gKfWofBnwT8S634o1vUfC3iTxpYReC/jDoVsdPjkub2xHiTxDfnw61pdardxW48N+FvBvhzxM3h618MXn0s+IG8RapTxH1mhUjKm52avZqfJK3u0ZtvklrZON46njxyhKEqkJ0pUMTGanGELTsvdp3958ziktNG2uh5l8T/ih4g1/V/Cml+I/iz4H0az+CWhfEmz8D6Hb6DfahoWneHPF+h6R4Fg8I3fiWLwppourCw8LWF/psi61oUnimHxPbWdmII4721ubXzKeNxsoTwdWUJKFShVwzq06c1D2VWnOcfZuFGrVpWTpxld0uZwqc8nGEZ9tTC0IzVenGcHKnONaEnf2rnBx5np7ji2nb3trX6nsPwc/wCCkXj/AMA/B3RrKC98C/E3xDoehQ2dvBrVt4q0PxnovhO21nxR4nsrHXryyePRL+DQvAGmPbaLNp0utW2jatK8YuPEFncCwi7IZ/jcBSpYXD0Vip0o1KEKlaD9qqdOUYxhGpRlTvTpqCVFVITnCOjqSu28P7Kw+JcqlacKcJ8tRwjLl5p1k5zlKy+KTu2+997knxG/b5+LXxc01/hZ4k+IXgj4bXmh6xo9n4g1TTdH0KzfxhfappepjVNAur74l+LpNA0HTpdLkvtAjgtvENn4hn19V1BdUi0FrlrLOtnuZ5nQo4epToSpc1au+al++tSXsNKkm5xt8bvzX+G/2h0ssy/CYipVoyqKThRgv3jnBa9I2Wj6PS2m589+Edc8KeFJbrwJ4J+IXjbwve6L/bUthqfhTxDDfm8Q+D/Bej3/AIltYfhtJYaHJbaAdN0u30Ox1Oaa7vr3w3481uw1eLW/EN74WXwKzhTjFxc7c0nCqp2mqrvGSvZ6cjcX3joezGKmnBtSas5U2lbke0m77p6pWvdLU85106B4S8NyacV8aano2q+LfDMXhC/i0vQdetbHVPF+iabqGpX0Md9o7+Kk17U9HubWaO8sIbGW51NtJ1ewOnalqgn8OZUaFevUnVUP3tOn7VNvl9pTt7Jyej53Faa2ta/Sw5yw9GNOCcnTqPlbvzSpz5r8t2vcT0ls7xfL1ueQalrGmfE7VraDWdC1bSNb+JGiW13rms38et+IodT03S9Z0vxtL4vmTwp4U0W58QapCmh+LrLXdaW0vBq93aw6pPrMdxNLf2GzhVpVJVqE7yp1K9KpNRt71SnHC8tuZ/Yje/nbo2558PVhCnUSjKcadVRX8qUasZLbVNJdLu8tHodr4qPwe03UvEfhzxn8NNe8OQJaSXlt4Ying021aS20/VdL0I6z9pm8Lajca62raj4M/tzQdFutMm8QXegS2VzrVj4pvfE8F314fC14Q9vKcISjS9hShGahU5+Xmk6knCajGFBqorwmpJ8uluY5a9Wk5cjhanKSqTa95txfve7pfma76eZU8ZeHL3Sr/wAIXen/AAs0bxRcmw1m+m0HSbT4cXj3On/D7w54jtNfuJo28Fy6Qmv6RpOoXVvqN5qOjtcapdf8ITrXhvS9V1ey0m6tscFze/P63OEUoxq1ZKN5qUmpUVUh7O8VF3Xua8z7lYqEOaKjQjKfNKpBOaqJcii4zUeWNql09L6Wjqddc6x8Mn1f4q+NfCvg/WvAMWh6rrdrqHhk+CdO06TWLm68Q+HtE1a/ubkQzad4eufDj28E3iHwtdJa6DeeIL+0stL0vSrTW7w6aZjh68k8PVqOUo06SpP2lWacfaTleKU6cIzipcybjPpe6skYWpRp3qQpJqftOecaSpv3YJyvLmk+Vp2t8zudC+KvjDw54ckt7e18TeJfDGtaFe2158Qte8N6lrGr6PNrVn4Xnl8cW10PE3j7S/DOunwz4c1DR9L0PTdceG3fwo9+dC0fxBpMEsGFbmc684wVSHI6FGVR8/s3WqwnLlTS1Tuk9Fd36WN6KipUaV/Zy56lScYq8nBx1TkndxcVqrJbvqad18avHFv4Wjv7Dxb4ghu9IvNY0e4s5lv9fFwPGF4t3Y6T4d8Jtq+sQ2dtZySQy2mt29hM9tqGoW82q3ep32n6NJHx0IupRgnOXPSqTlq+SnprZu7102s3Y66soKr7RJqnJKL6tNK1tUk9Pz7HIa/q934e+FlxaapqPhDWINd8ReItHsPFH2nVbdPDkng6x0S4t9Kg0rXNP0KTTrfXbHxDdSeLU1Kwv7HV76x8KS6vLqd/4V1fQz3VPfjQnyU5urK05Rd+V6WcHb3Ot0r3tq1bXljNQdVKc4xhHmipQ5dtLL3nvfe2nmcfH8S7Txbe+EdUsv7E8SQXt1H8PNGisdKWyXQrLUNV0/StFubU+MPC8fhfw1opFpq+reHLm/W/u9Fn0/T3s9P8F6vbaN4k0lvDVFUxUK0+SdKPs4UeW6VScIVJQ5uZW+JK6i72vbWxm8RSnCnUhFcspKM6l+/wvlt0tLS/Xc7nX/HLfDTxz4g0zVReaPolrpNhpPiG60gatDrLajoInn1nwvJqXgHWPCGn6vqtl4jt7S7ur+9uJLpprabX4LTVNB1OMXfGqM/bJU1Kbi2m3K0Yx05Ixjb3be9ffmutEkdHtIJLmlypxUo3XNJ9HeXu3tZW00v01L/xS+Jvw+v/AAb4w1/w/qnhrStc1K4mjg8O+Gp9Y8NWMet6dqPhTStKil0iDxfqc2pWcvhuTxTO3iLULm40q5vLjWJI7HT7jWLi61/ohhqdeSlJTi1OUZUqfvSlZKzv7qeuytv1MatZwg+XlSjJcs5S5bubs7R5Xbl0fxddjjPCuqaB4g+Cut+IvElx4Z/trSvGD6l4i8QXPhy7mTGmaNe69ZaZHrGkSaZ4k01NR0/wNdJhBq/g3S7bxGk66MNZj0XUNG3qUY+1qUY09KipqhGMF7WKbjCV9ffknq1dJ73RhCvL2SqOpzOl7V4h2spON5x5pN+7GyS5tfQ8h+JipoGg+BfEPhzXp724u/GaeF5tNt7yTTdA1Wz0rRdIvbP7Bq+nwaZriWSvqs0dxNqVzeRaruX+zJ3sNEWKMyyjDEUsXHFYZx9nhmniHSkpUnz0+WLpQU71U/cdTmitW3q1FrGVKtGrh6mHnzxqVHaC3mvf1jV1tFr3lHkellra5zXxI8TXCXvgnxNBb6dpUTrFDYQad/ptprdzrR1e9v8AUWeOZNR/t2HxPbpe3MU0UOl6NqtwbXTVm0gWEdp2YTBUqlDFUKnPNuEqvVVcNOjF+/Nys1TmnKNNNRclJTag48r5cViKtOpQqRUIPmcW5O6qQnepy8mn7y8I2lfZPRXPP/DXxW8fJqqy27W1lHeahpk0mltFA2jaidMml0qK4n024WDSJre0ht7yxjg+ymQ2z6nb3csjXT3FwY7LMLhYKVBus6dKDlK96avRhUkmm31lZK/2W9L6PDZnWnKbkvZc9RpRau1GT6fDytJru1t3PrfxH4/1zS9c+NOq6TrWlaTpV/4f+HH2TTrCKLRYNEWw+JPhDV57XTvssctyZbHxJquvQyS2Myxy3lw2s2q2gRFtvGnGnWhTjGnK8qWLk/ZtqLcZRknGnZpWaT0k9VzX1seo5rmqyTjGMVh4801eTVS89Z36crhs9Hrtr5B+0t8Sbj4gfF/xD4ttL+8TSEi8POLazuYbkWlheAyMkcIvBf3HnO1xeXkV20/2f7Ve2TJHbRtGerDUHPD0lKDdap7aCqV5OTcI04w5Z6bRVS8ddoJdbrnr1r4lxi2oQjh0vZvmb55Sk+V+7tKDv/ie1tfNvG/hbxd/ws3xBqmu+GfG3hmXW/EUvimGHXPDc2m3kNn/AMTS73COaJ7c6Q91BN9guHhuNK/s2CSMSfZIAz9dScI4ONOf1OM1gJUXT57yc6y5oztyK1ozUUv+379Dl5Zuv7RSxHLGuq6bbin7F83K97czhy82u+z2O0tPCb+NPhmPGA0+Sy1S2vrvTIbmymd7rULF5Iro6dcWstykwVn1rcfEKQXzxzWyW+oXMst9AJfMm3hcXUw6/ewVWndSvUSnGMU5Qi7ar3la+u17HdGksThY1X7lS0nemuVySlJcknre+nvNfJnbfD3w1Zaf8FE8YM+uXWuX3xH0PwhZafLeTT6H58uj+M5ru90+zj07TguoStpWl2xMTtNI9u8rgRAQRRmK53VqR3o1KTjaHs1KnVvzupHmlzt8v7uTa5NdGaYK9OFN2fNUc4yjN8/JZpe67R11unZeh1Dm2Txx4n0DQopdbl0i18U6XqGqrpk0MFxpMUJ1XVNSv42uERHs7SC9+3SwK3kXMUjQxSxXsIh857W3clolvbaTa6Ritb311VtDtco+0qRcbune0r72Ta0s7fez2b4SeAfip4jbxv4U8C+NdJsU0W/0W51mC8uoo4tTPidLN9F/svz9LuYRrcjs0AL6hYmfyLaP7RajZK10KE6spU4uKfK2nN8vM9UoJWd5OysvNEzrKDldzjGEuWVoqUWrJuTd1bR7WeiTvrp454n+FfxD0O61vQNc025sfEn/ABJDfaX9oM00b+I7W8v7G2nWEsgvUFsYmso3ivd0aRRDadkeNSnKg06sZwtJKUJrkqR12lH3lFyVnFpyvGSlbWwr/WI2pv3ub3b9VpaV9Pu/E8W1nw1b39hLqpnH9q2WtRWc8YuLlbtZGjee3dLKWYROxgjuIW8sFt1rb2zQuzW8LbYXFzw85RUYTpSjPmjJe9GMne7nrzWem0fU5p4dVKTkp8lWMnGT5b630e8fnqd/aw3emXqwazayX1lqujKmm2Ukyuk01zbypHqZOnSyyIIFjmmt3BXybqEW0hS6jynFJQ5b03adKp7WWl+WL363dvl8jq9+m7TvOnVpJRvpzSnqo9bWte+vTRWPoDwZ4cksvsF9qNra2CzXtwt3p9uqm90MWk32O6GrWVrKbu3iuZJLbYkqsrWYjnjjaNYFHnVG76ynP+/J6y9Fb3bervdbWO3D0+SMXy8tr6Xve9utla3p1P0A/ZjvpbjxbqWi2+j63G03hO/1iPWWso28P3Vrb+IbKxs7ePWBeo76k/mNd/YG015ktgl1JNZwPb28/wBXwHTX13MavPBtYX2fsk/3n8SGvL6va+ttzz8+lalSjyyVpvWS5b35dOuqPsyW6TT7We81CSGxt9PjlmuZ7ueKOCKFF3tK7yMPK+RC3zNg4OAB0/T3u/Vnzx/Nt/wUW/4KB6l8U/EV/wDBf4Pa5f6f8O9Lnk03xR4k0i/Nu/izVbWUi40+0vrVxIuhWMZAf7PM0eqv8gYWRWS++lynLNI4vFRi3JJ4alNXfs3aXtGr6x0StZfEteh8tnGbckpYHBznHmfLisTCfLUbV70aE0nZJ+5Vl9lp07NPmX48LHEkkxEksVm/mSpI0BztwySxxyBHaII4ZZAJAMYMjR7lNfSuV4qPKo2t8KtFWVrRj0Wuiu7LQ+Ujyqc7vliubldr81pJNb6WenW5DJqjXMjQiY+XAvl+TJJsLSom+II28bkcTzGMrDujJZUDfMy37KLSa0drt2779geI52l0irJeml9v67s0Ir8PCZBFbuXaQyRsVRwq4McMBjYqQpw53P5vLZ+UkSZSVnbs/wAiue0ea17q1r99NzPWKWNlEkaPEWEkTMzKtqDPtMnkpE0pBAfLSNHhi/mRqB89tXjz37afhv1+4ypxd1Jq615Xf4d0/W7v23ub2k6Y2t3sdlaxyJbme3Se7hZQxRwdoUvHADNIwVVE0nKyYbdHuIyqSVOKfNack+VW31aet+yb2OqjSlWqcijeKa5n8rpW83Zb+fkfrJ/wTi+BZ+L37VHw60h9Pubzwr8Npn+IXiySVGbTYLbSRG/hzT51bfZs+oeIjYgwE/vYLa/li8+NS1fO5jXccPOXNadSShF79bt9OkWreZ9Tg6TjUUrSUaULtc/u87XLGPLbT4ue+uqta2p/Y1FHJECoKPHgK0bqjMxUFgOV+QAknKkNnbh8EgfNL8W22/Nnb5vd6t931ZzWtO0PnzylIoYYmmmlTenyKzEk8OjSbWCLglyQMyL2aNYK6t3f+SPN28V6nd6jptp4fiS80i4t3mvyZj9ss7rzERYhb7l3s4Z2LO0aKFPLMSKDb2cUm5u0ldpW8tPxudpI0u4GSAM7YLfu2LiNMYUkucorAP5isxY/xYJV2ZmppdhLdyRygJGgZgRK6xj5edzb5YyucfvMbtp3NsxyqJlK2lty94h1E2KGzt2Dgbyz5YiN1xgwhGyu3+A52uzABQqihDpRvfpt59/u2P5QP+Cpn/BT++8T6l4m/Zm/Z78U/ZfDUU13oXxQ+IWiSeZL4k/d+RqHgvw1f7A9toCP59p4i1uymT+3z52lWU40QXUms/X5Jkl/Z47GU1Z+9h6Ute/vzV7fy2Vn1sz5fiDPPZ82Bwc7VLuOIrR05LWXs6bt717vml7tmlo+n8/KXupTQnRRNdTWLO88dgswFs8xRITOkUbvaiZ0SKG5lVFlkEUSu74Qr9RKnGM1US9/+b07elz4+nOc17KzdP8Alv8AD+HX7xt/ZPpKrAJ7dZd6vcbIpUlj+UZHnPEJV8p2ZXgJVQUUfwqRdOcaqvKO21pfjsKpF0EoKXvX1XLay6dXuYNxJKkrH7SJwplCh7dopNrP+6lDSBpEkaPBVD5hwMDKHNacsF8MWn630+5HPeTesrrtbr943dIISbjcxBHkSmdDtcgMSQy+cq4PyhXQNlieMKzJbkk246LZ33/DtruYyThkwZEM6kqFKsxZG/dsuT8qsAysCwVv+eYRwGoITuk9rpP0vqUJJXSQ7H4TC/fYuA2Qx3sR1ZlwgI245O5RnVU7pO+/l/wSHUs2rbef/AHyi6EQlX97btL5KykEoZBhyvzIAHAkBwDvyDyQcsRUVNLn95X923l69tQk24XcbReilfeSesbW6LW5WM0/l7Hl8sKCDDHjbtLZZtuCQPmYkIVJzjJ5rXljfmt73f5W/Iz5pW5b+72t89799dh5jmaDfFtjjXAkAaRwS3KBvMdyHILkhAFYjhVIO6ef3+S3zv5X2sHLK3NbTv8Ah+Z7b8Cvj38VP2b/ABjpnxD+FXix9H1ZGWPVNLKyXOj67p0M2f7K8R6XOEstS06fLPCoeWeykc3VlNYXyxSrx43BYfMISo16Kk4r3ZxfLUTkt4ys2nG+/ZW66ejl2ZYzKqscRhKrXO17Sl8UJxi37tSOyUrb2lrZ2ex/Vd+xd/wUX+E37VdjZeGdT/s/4d/GNo0iu/Aurag/2TxBcQKFuLzwXqt2UTVYZ8GeTQ2P9tWSCaPytQt4G1F/zfNcixeWtzt7fBpuMK9JOXKteVVFf3f7z5nZa2Z+q5Vn+DzeKs/q+K5bvCVH7ztbndB2j7SEN5PlhyprRn6OXtv5ejakZHVEGmXyTqT+7SH7NKZWBG9nKgHCoPm5BUsa+bxd/quJS3+r1vv9nL8z3qOlWk/+nkNP+3kfKGlavBLdxaRb/wDCSXv2/T8W0llNZxtBbzNZyGFH1ORprO3l0R5bN73zbKOHUftq2loIJJhD/O0+aK5rJP3U4v3lJKMeW+2ild2a97bQ/XmrSnre85P8f+ASaqljpCTNrUt7a3EH9j2cd4j23nTtpmo6eZdQE2orfhvPjtJwRZLEY4riOT7XDcRyajcdOWNzzDBJRf8AveHbd9F++hpFW0Vumvmzlxv+5Yv/ALBcR/6amfy92+p6l/bt/Daqk8ttrVyTOzxzwiac3Jz51kLeSIxq0FyLeSaAySSeUksl1LGX/qTMqFL2lSpOVud1YRVr2bUOSPxLq3rpp0P52wGIqqNKnGPO6So1eam+f3nH2kqjVly2Ukkm3ez1VrP7yto7LxJ4R0JpdU1O51LSbPWNSt/tM0Pn30enLDdva26XF7Iq2wllW+juDGROljdRvNJM927fmeJoRlWxFJUZUZ0MHUqQpLWlOKcUnCVlyuTk7rllblW9z9Nw9X2tHCyVeeIjUxEabnP3JRnaUmnTvJ6Jb8yvdaKxf0ay0sXdnqwR7qNBPLeyz38ax/ZtLvbC7tbBPJKebrDyXEkaWy/bPslnb+bPDGln9pHzM6NZ0WmqdOipNR5vdlz66NO+lr69d0j3FOn7XT2k6jhacot1IQ2ahsle1n3srW6lLU9Bklt9RtpLbU2jkeAT3LJD9gNrZWx8qxk1G7TzLWzMs96kMjzCYyqLSOXebhZ4w/NBxdKpDmpU7Xg5SheU6fNdQhOSqRi5XbVn717XsRXjBxcainyuXvKUeX3dbSvd68/J7tuu+ham8G61qGlaxqXhrVfCvijw/oVnb6Nrl5fXFvout3k1vb6v4m1rU9Oj1FNKvJLSaeyvtO02aYS6rqFlfyWcEN5dTLJH69eEJUPbp02oydGL53TbdSXPTl7OUbtyhBvmbTV7Na6eZCM41fZpzcG1Unem23yQlCpGDurpSlZK3Z6WPn2aG0aNL/R3nt40mtGtLTUbaWG5udPnn1eXz2kjEVvBcWiRWFlNEYIjc3EqSRQhnkgWY89q1OrazU7Narnvpba99db6nMkk4zgm4p8yjJcslHW3MtbNK3Mu9+x9EXfhm7+KcMvjnTbyGyutF8IaTFZ2d/PbW51NvCNtb2uoy2902p2s/nDTJJbu2jtLS+lubm3XTYimEmHjOpKHPg6nvK0pOe1lO6XuWa93R35tfI9G0asVioR952hy3/l3fN+lunmWda+KT6z4Q8KeF/EQ1GA+GjqttozxRPdf2Suvsl82otdC6gaTUVkkVRHJPbC2Gn2Vs7XYs5WbBUKkk/Zyp1aFKEnCm5ezc1yydWL+Pl+30fR2LdWMacpNck2ore9tYx30veK26X3OQ8SfFS1v/CF62seHIp9Z0qy8NLpuu6dH/Za6TqlpqGo3M2ravbS3Fze65J4k0JL+e71Dzl/5B9lJd2jW9nZSaf7GGy329eOE5acITaw8XunCc1NxUrx1U238uXrc8/EYtUoupGU5SUlOXK9I2jyr3NebS0nqu+p3vhj4uaDPpPh62kt/Dx8Qx6Pd6pcX2rWGqW+lavqOlW+o6R4U0nxLo9lJeWXiAXGu2lqIdRutJ0zTis19L4guNal1SeG34o5dVwtKpKpSp04wxkaCqpe2/cyi5e8vc5Uo2Sd3pZ9bHSsZSqRg6bcpVKSqcr92TlopJrXd3kn26dS/pFv4y1++8QeG/EMk2k+GLbU9YvYNS1RdI0IXvivQNJgj0C88Vxzy2kekHxzfx6TdR6jrE6rLDLPqU194nbQiYdcXRweGlTnGrBqrB0aUviadVWhJRuuanB3dXVezW7d9Mqbr1U7U7RjJy3vdXu1sjD+J2v8Aj34daMJfE0g0GLULHwz478KeNvDthr8+paKuq2/2VNGvdaguNE0a8eJNH02xmiU31mt5YmbT57G21/UV1XswGX/WMVhZYPB0sS5T9nXaq0qS5adGjGcqbm7qtKK5l7r5Xy2cmrEYnEOjRq/WKs6XLGE6c1T51dOVov342s0nfWye2iOc1DxF4attH1Xxh4S1/TvFjSaj4d17SrS48H6xb6l4nL2/irTZ9P1rw9pWp2Gg+DtR0fQNGtdWnsv7T8T6ZNeu8/hzxHIb1Q3o4jBYWnj3hHVrwlRiqPJNUsNSoUXUhGcvbRWLlVm6mKhTvFU5e9FximlzcNOrWlh1XUacue9WM4fv6lWpHe9P3OR8kYe7zTvffXSCS28QeJp/ilq9peF9V0G10XUxH4kTRr3WTHrGhanZ65pjaMhbwjb6Nf8AjLxTpOiNbXyS+I9K1DWtLutM06y1JNQtU68D9VwzoUqNOLjO8q9WEJSjGk6s6UpurONL2lRqL2hFW5feOfEVa9f285tc9PllTjJ2qSlyxfIqW8IxtzX5pXcpK2l366ml/EOw8LJ8VLzUp/C/hTTfEWmaj4ktY9G8X2+gWXiPxLafCnWvC9tpK61o2m20U+k6tZLqvhuxlW/trA2cVxaTa5ZwxNb3JRdKpHB4WUqkI/V6VSCqUqjSlJptwn73OnzWautru5lzcvL7etKEZRjKspe8o36x+HlXS2ve62GXvxG1a48I6Lq2ka7q/wAMdPSbWPiB4AtINHuLvwf4o1Dwqvh3wpqGqS+INHtZNOt7rSdR8Pate+LNf8RQ2NxareeFZb281tZdOutPnDYPn5lWo1rSnRhNRjCNVVa0+RN+0qR5ObWVkpX5LXW7vFV5NR9k4tRjUlFydualDlWlRp+09ndXfKvi22tf+D/gXS10/wACat4q1rXfCOuNpXjbRNHvje3Wq6No2r2/jfSPD3hvxfYaP4W8S6Np8OsaX4v+IHhO4Wx1DVrPRNXsZtRku7e0t7ez1nxBWLq04VatSFKjiIU69KrWqQ0aioKao0p2fLTo+0airP4r6XsTRpz5FCb9jVdPkpxac48y2m4+5zcvNpG63fvHBQ6J4j8B/EOx+CHxHOtfD3RdfTU/GCeOb0X8dvc/Drxv4Q0HSrLVPE+h5s5r2S0l0OMaWLzXbGXRvFzaxFaW0OvalHI/VVwylgaeOoxjKpT+rwxUFTwlaTqzlP2kIunF2tGK1kve6LQ5qVS2KqYOvJwU1iJ06vtZ04twjTcZzUHHq9E5PXZ6nzt/b9rd+NfiNq3xB1+8sdP2Pf6QvhrQBdaTrmkaRr9xcwajoKa/qV5faLoiPpED2WpJp+v3V1bQNYaurwtrMkvq1qSqYfArBYanXdVyafJTj7KUrwqQc4U4uo4x15Wo22stzhhWaxOJWLrezjGKs/3lT20Ye9B+/VajeStom+t+h1x+P0fxK+MHhDy49a1zwHrurfC+LxXofiHR9j67qDeHPDKePJX0zw7bpDc2mq+MPD+o64JtGk+2an4q0608XXUd7qGkxC2yq5dUwVGrOt7L21KhVmpKrTt7Oj7tDDuMZzlCUIVK1RuUdL8jimk3rTzCOMqRjTc1TlOEZRnCpG75HOc4ucIwklUj7NKLd1NTTtGz6rRLj4f/AAw+L/h+L4u/DvxBoUl9Hf6xqnh3xD4b1SePUfDPiSx09/CV9cPd3Ftdappni2x1xmuZLXRfB9mdW8QzNfvNYWcrRT7DG+xp16bp1aFONKEJTfs3Vm6Td6afP8LV4yTlzJN2V9NPa4dV5Qm3SqynWnJL3lRftOVc/wAPPCUW7v3LO271LXhnx/8ABLwHqWvarpFnp3iGa68DXF5Z2GmeGLy41AeLNZ+IsWn3twkH2fW9Cn8Pf2DJb+GbT+05PCml6fLaS6jo3hWLWtZtYZuJ4bG46NCWLpO1KVSFSpiayw9P2kebkipKjSrTl7FwqprnpSjOXvvljKXXCvhMHKvGlOE41IU5Rhhoc79/WSk+b3eZ2fWzSWt7npfjr4bNq/wT1C98MaX4cinXxj4AmuvET+I9a099e8Y/FHQJLya31jwxqWky6rY6h4ej121/tFrXy9Ba41kyCPUdI0yeSHHCUoyxEqtevCrHDUv3vsr1JuNO/LGjFzcq3L0fMuZdh4iXLhvZ0aU6cqlRcsqvurnqNWTetn2Wt9CS5+CVj8I/D/hLxB8TfFC6PB8WvA0zW4vtYOg68+s+E/ifZXEviExwWWp6L4h0qUr4YvYrCXxvosuqo6a7H4l0gS6Zd65hUlUr0ozp0K08PKpWVD2MPaOHPCUHKS91pvmalD7DuuZ2K5Y0pqNWvQjW9lT9tKc1BTUJqUYx3vypRu79NIqx5zc6raan4x8X+DPFnizw1o3ie/8AGfifxHqHiiSaXxP4d8V6Vr/h+11fRdXbWr3W0XU1udc8N6B4j8O2Gq6cmnW3hu9vpG+0rbzWa9OLio0KOJVLEVqf+z4SNWDlCdKqpOlOPJFuU8PJ1ZRaVSH+0Jq7u0ZUakliKmHqVMNTklVxPs3y1YVKbhCdOXNJKKxF6UXdwly4eW3u3fiFv8UvGPhbxdqHhuXU9U8ZxWfiG/HhnwTDpFteaRr3hrx5NZL4gs7HUIbK50K2vNVg0630ZtF1zwtf6fC1rd6eY7bVNNtrQ+3SoUKuCwONouGCo+xrVKmIxEnCtSxmDXPO+FnKU5U6dF05+1eI99zSUIpq3m1sRVhisTh6yni6qrUY04UoqVB4avKUZT+swSgqlGa5/YKjeUYtOpFrmfJL4903WbjwXoWoi7mbRPGmnWtv4wS01LULuTwlY3lxbwaHo3hi+uLLTphq2veFZ/EkelXVvaalfaxq0MTvcXTPHc61sBWw9HGxtzU54ad8JCpTnTjjX9Sji37f2PPD2dLGTjNpPm9l9j2loc1DMKNeph4yj7Jxr019acainOjT+uzp0VTVSMJ8lbBuV9L+15eW8OaeponxI1Hwz4+1iLVdfl8UaFpWjfEjSrXxhrGhtFrfi3wz430i70+ex1aP+2dR1LQNVuzq66Zr1rYavdTWEmoXGmS3WoRN9qfLG4CnLLY1sBF0JVK2GnPDwqWWHqQVOnUqQUYxlKlNQi1GpJ0k4zvTmnJPow+OrRx8oYucKns6WJVGo4tOrSnzT9nC0rxqQ52kk23Jp3TemT8PfHH2DxVq0mta5fXVteah4r1VtFutaew0FNWvNPuYP7Y1eHUZ7aztZyk0N/NAJoI7mC2ksYpEt57EWrzXL5VMJR9jhk50fq8J13QjCvZTc1Tjy2UlKU24ztfnk9Gkrzl+LpuvVlVqe7NVZKi6k3DnkvZyqyc3NwnCEYXjrdRW257v8M/2n/GGj/C/4pJNrTf2rb2lhoeiCTQdGs9Xt7+y1+ysrG+0PXYt40jULS9fT9cvms7dP7UkttVuJg2u6surx+Vicmo0s2wdKnNxp4nC0sTUnJ3cfcdVwlqlHkkm229lzW6HfhcfUnluNq1Jc3JJ0aT5W1JzcYqSSfvJqSikmk2t97d14K+NmteBfBP2vU7qym1qzj8HX3hO3v8Ad/bh02C3vNX1q10LxJaaX9p0C/sYL9dQS0u9QTStatX1a1a2F7cwWkHirLqEsxxHsfauFNy9pVUPaR9oleHKlKOktFueh9cqrC0pyjDmqcvJTj7misnzaOzSu9U3tvuvGfGvxEf4gDUX1e/1DT7HwzD4k8VWthd6sus29nqXiJ7O4mtLCWdLlprHU9SOmS6i9vZo5MQj+z3Fta3ct524bCVcHWUoOWIpYyvTp80YcknGk6dX2koc0+X33UpKN38DnzfYWFerSrwqc3uzwtOrUcL3vGcHTjrpy8yk5J2fw8vW5ufC2S0v/hzr11at47HiOz1HwXJ4Ws9D8NGbw/qF5deJ57HxBBcyB7a53zaa2ntaWdt5jRXd3eLIjRzMqaYzDxjja31j2UmvbwpyhNVJOnToQrRc3aO/Nyx03u79BUJTeFh7NTS5sPKakuWKqVJ8k1GPS10272bSVlc6r4/apqeoePvFWo6vYmxm1nULfWNRhXTJk0a6nn06/H9otp96sjwXdvZ6vbW5hhEaWiGWCzzAnlReZhabnyxnX5VUqTnFU3blvXjXadP7OiUU+Z3u5WXK4voxUlDmtHXmTk07xdoVadlK2v8AEu+1l3uuG0z4gaNrnhnxB4KuNM1zUN9rD/YVzaWlteWHh+6eztY5NTZp7uzlS0WS3gmuVitPPh+zy3NukssGyX0aOAlha1PEVcVhOeDlU5JTrRnJRjJJNewly35vi97VbHJLFxr0quGp0K7VSChzUoQqRh70XzXnOkpXtayta92ex+F9P8feAPBeu+HbrwHDeX+uandMtvL4i0G4uZ7aIWrWCvb6cNSge31KKHWvCD28t28SDxFAt28kMfk3PLiVhnUw6eOhCMOVe0hGcvZNtT9nywTck7N3fJtqk3Y6KKrRhUccFUlzKSalLk5oyvfXkmk18Vlfa3Nb3jyLwpDcz+GtOj8cWhsdC8P6ra+J55dMGj+JpDpctlqdrHq1lZ3Opw282m6Xok9mm6O2uAt1p1zFHGr2V9Fba1ZqFfELC1J11jKNNQqKnVg5Ti6c6z5JxtUhOUZT5udP4bJrVFOKnh6SxFNQhh5uz5qdR8ijKFKVoy56XLGSjzSi/i1UW7FqTw/qM+jwSa2F1fQtN1qyHhqHxB40s9Ps1tJNQlQPoY0rw7YLIPEouRcpFr994YkMWlapujkmmiji6FOk4VnBRhUlTqQqOlhnVc6zTjJVo1K04U6dOTanKMLuXKlyp2Od05vlUlJwjL937TGSglRakuai4Qi5VHeLjG6XLzXva5zOq/B2TwtYw654lm8RLcavYaVr2gm5vLaD7fp2q65sfxFqNrfWFp4isSPE15rmlPpMul3Mmpz6PcPY+faSXGq227zTEYn9yo4SyoOdRfVoWTio4eVGMG3CbvTc1XSgktFRV7mUMrp0+ao54r35wlDmrOb5Y3arSlJc0bp60ZczXNZ1Xa79b8DaLDNLpUPiz4faXr8F1az2dpqkWqTi/W1tns9U1+3vdVuLnOl6jodrr1rd6Ze6wtx9nu7DTPt9g2k6nIlh4eIxUlLmp4ifK5OdSm6UadNqUeSTgoyUWnbk0irO7fY9elh4rljLDUpSSvSqKXPKM1dtzjyrldves5djsbDV00660Xw/pWn6Vd6jdabeaPPeSaBY6Lf3wj1BNWQN5emz381xqcmnXUMy6hbzRT3up3c1pq1oNRuo4uGvU9qruzStZPVc11FP5QSh6pS8jqp81Ka/dw5mndqPK+Wzk1e7t71537O3941rvxT4mun8HeINMWeTSYNSPgmSXUr+C31JL2LxE/l2Oo67a2Mx0KOW2mvm0qz1G1vpFuY9b1FbBJdUnjTOOGjPmVZyTjZ3tzyV7S2vG+j0Wlo97BVrzXLVp04+/am5faf71R+LpyvS1tUvM0vGnjfwb8K/CD2fgbxJrWoXGp6/YtqdvdeEbay8O6U994evh5ejST3MviXbq+mtZWLy6iuipPc2N5PcaJPeaZdPF10cP9Z/dULyq+xqSk5/ueWMZci5fj5vd97S21vMivWWHa9pFRSqQWrunZKpe1urTVr6b67G94evtLj/AGW/CetapeRWti37RPh+8vLwWss2y3u7b4ki8WSG2jnmRBH537kRAvFbyINokbOGIo+0WKXs9ZYiEW7cto0aHNz215ubkaveO99dmqMuWGGesk/aVNXbSVRzstHZXfKt9r+RwiEeEviDrOteCdAm03SLaXxFoNufEdubzR/EGowaRdeH/F+o2DvBFp01rJeTand2GnxT3Z06CSzQzPLCVj4qinTVCotfcd+loNyi4X1vazlfT4rW0u9+ZOdRKPKozcd73dou+ytva2u1762XReAPFmvR2mveCtIv1m1D4jeIfAl4vjKb7XA9vfaDNc6vFZS3SQyXcRa+ngCmZJ4mm05ZYjIjPt5pXak4tqc3GKUHacLNNVFo7JX+K2lm9di6cVKVm9Ertd0unz+Zu+N7jx9r+ia1461mV/8AiqPiFpUM2vapK8Vxp/iW1me7Nm+pSvG1nbaat1eRATNF9nis3wHlhniXLmrzlUqVFKpN3jKUn70koJJt97af1Y6GlGEYw92PtFyr4uXZt9L669O3mXfEifC7xV4o1eDUtV1rwrd3EVhdeKvEMBsNV0241yytry5nTSNOX7PcSJcTxSyEGWzlisowsLST7EZU4yahKqrqMWoRS95d7K+q77P1HNU5Xj8Uk1zS2+9Xdn13POPinbeGLDRfAOteDdZivrhpdW0C4SN2W+urfRijQ61DYzWijSIJbK9Wye0nuL5Zbmykniu90m6vSy6jCrUqU5rm5qaavrFclSE3eP2r2SXvLl1epy5hW9nClUpvmiqi1jpUl/g3tbrvrY0fCPirWL+7v5jePA+r3qNqkK2v786fLc2rNbIXuJbiRofs62yCF5JppJ4bh0v3tmspYx2X0aUKbtzU6VNQc7WT5ftcuvLe+qu/W7Jw2KqylKUfd9rO8utou949N9NdNtmfpX8Afjt4O8FaX4h1PxT4j0zSPC3hfwFe6xqGr3V2kLLJb6xpcRtbi3WGJBLDbXMSQ3IeRrmeS6ii+0G3lnk9PgbD1P7QxslT/e1sM+WhSp2jH95Bb8z1+SuLPFfD0U2lGEpynUqStaC5bynK2y6afmfjv+2V/wAFFvGH7Qcuv+B/htc3nhr4WwSXNlNJa3Pka14rihlZQ92+1JbexnwW+xRlJJY5B9rVQTE37lgcojhpUauKgpVpNyVJxtGGukkuZ+90b0vd6dvzbH5xGvTq0MFKcaULwnXelWrK/wAUdPcivs6yTVnpqj8ndMy4ulG6a7mVm+eNXnYQGW5mlCpE7iMQwEtPC8ciornBQtj6WduSNlZXVkuis9F6bHysbuU1rKUlJXbvKTum23bV2Tb0Llzfi2hhs5JYiJ0ldREBEhNt5hxJLHCJZXkeRxIZQZm3xRySqsaiPOEedPW1nbb/AIYc6yjD2XPzR0ab0to0tLvo++6OQgeOCZr+eOVSv7+0LCdWYwOpiediqgxALsicCVGJRUyjeYvRJPk5Ur6Jfha5yx5YN1JO6iuZdNbq2up1FjPDfzyx7bYxsPNeaQj/AFrFf3cRSa3jQSk5fzPMwcuybVK1zyhyQu3e1lbY6o2q1G5e9zK93q1p9l9F3RNfxzznyI42giZjbxSiW0dCyvFKVjgbMsTD+Ly1MUybRHI24vUxnFWlfVX9371v6a7Fzg9YKNoae906PbffTc9q8AaFqRay0zSbX7bqeq3cWnaR9kgWd72/kcwTXFshgVysTtHaQkIVDySPg4Cxediq69+o1ZU4uU9b8to2vsr9O2/ke1hKLXJGEVKrNpU7rSTbtqv7qu1ruj+zT9gT9lbSv2avgzpsE9tAfHfjSK28R+NdQDeY7Xk0BFnpCSbRKbHS7d5Ps8LBAs887mMTPIx+PxGIniJOU2n/AM+32ptJped/ivpa9rdX9LNQpRVCmmox1qNu7nWfvTdvs8snKKWrstX0X3oMB8ZDrsGI4QOm7ahkYKvJAYBhgvtUmQDBHOZHnXxNv7eDTEsbc+X9p8uSVjKcvsIBDBmw+CYwzKCuASOafRnRh43le/8AS1KXgnR7Gx0uO5kjCF4zJLkt8xIPJ3KNrAhcBgR24G7AXUlzS2tbTe/n+p10SbZ423+a67y5kOWVAH2BRGHA2Daw4QsCSCrEABm9n6M0rm+FlaZD/vmVnSQYiBfbyNz4KtuI3NuwcsuQ1CMoxvrfqfze/wDBXH/gpfL4Rt9e/Zc+AOt+f401S3m034v+OdGujMvhDSpl23PgrSb6EfJ4i1KA+T4ouoLhm8OafK2iITrl/eNoX0uSZV7X/a8XTtRu40Iy1jUqK6u722XrueJneb/VYSwmElJ4iSTq1Yrllh6fVxnryVG7clSztaS5X0/ljvLlPNlS3ZMiQRlWVcvIrKHRkYTYAcABpAqspZlIOVr7eCtHmv8AE3pbt/nfsfA1pRlUdne1jodEjiiiW6mx59vbFYBHE+Fx5kspmKqjN+5LMrhirou1GzHxhWlzNUmvdldS87bfd+p1UIxhCNRytKOsdO++t/JdzD1W7vrkia5VFinCPAxR43mhDOEYOqEODtZFY7vmHy71QBdoQjCNor/hv68zmqynN3mkl01TMW3tpLm6cuB5TER7S53KW/ebk8xQ244XuH3F844A0vo32V/UwUJSkk4XTemuuul9Yv5699SLUoLm0mkghjMiRrJ5kfnA7WBCbGlD7G2noQ4AUg5OCoVNxknKT5Enbvvr5dmFROnLkhG6Wrje2q0b28306nNRxXUkjF/MTaXIPnZIcbSC4beSAPuBJMlgD8+AK6XLljFrVaJdLq2/X1OZRk5Pmi4rV33V77dPvL8EQgMct2stz5rK7QLIUlliyN2yd4JY4zxgFonYHaShAIqVOUnaPuvvv8rafmNJQfvrmT05L2549762+5jsefMVih8oFGlWBJDKqR7C5bzCQG2Kjbizh22nPIOM5XUnd3fe1rmqfMr2t2W9ktEr6dPIqTRh5GVELysjD93t2qWU85J2gA7htLAnI7rgbQ+BfP8ANmM7uTsrvTReiKSPcjgtiPIJQlirFRkHcoZG2+5+UEAjGSbJvPZtpfy/195L5kzuxZkJCqA3ng7AWCoIg/bauxcZChQpOwZpNXTW1xp2afY3dN1C7srqDUrW9ubG6sZobm0urS4ktrq3nik8yG4tpo5Y5Yp4ZcPDLCFaJ2EgYFS9c04LWEkpRas01o07pp67NXR0U5tOM4txlGScXF2knGzTi7aNPVOz1P6Cv2FP+CsuryvonwN/aOt73xK+rNZ+GPB/xJs4l1DUmu7/AGaZpOl+OrPG/U7WS4litm8Q2sc9+iyhtVttQDTX8fwnEfD8KeBx2LwCUYLC4mVWjOW0IUpzcoT6uOrjT5Fd6cyvp+i5BxRHEYjCYLMlacq1GlTxFJXnKUpwhD20dLxUvilzq6vppc/S7WdX1Wy1qKE22ny2t5ZX1zZXVumkadpoiSC5d7a3gaSGGzsdPgvJJtS+1yzW7R281s1pFfWd5Av8iwpwq01JytOTjTUbJtScINXd11kuiP6YhtNf35/i9/mmn+HmQ2N3PrhtNUbTJFthqly0V7aQ/bB597rOq28yi4ujNHY2sBMVhFaTw3MGjW5aRYYLD/T4PRwilDMMGlOOuKwvNFvlaaqwjbrfRb6K7t5nLjvdwOMju3hcRrta9Ka+f3n85UtjdT6pqA0xrrVp7vXpJNQjtFeOBFN8baRb27MSrKU/fIbfc2pJmW4W2W1gtprn+lMwxlKj9Yp15ezjCU3SW8pU0o25VZN2b1fQ/AcPgKlT6tPDQdeVenRdZR/hxqSj7PkrO7SmuRtwveKkrvU+/vh7b28tx4S8OTf2Zd+YNbg1p2vb2O0jW10XUoPLjSd5baRxpHkPBcXS6j9ruYLZ1mjtbyeS5/O8Xief2NSil7Szw0Y3/hQlCTbb+1flatZep+g4TCyoudOvpCU/ayglaM6j0Tirvl5baq7vtpYtaROrGaw0+S2sbnUrJr15xNcOllJp8enX1zrOnEyyS6fdLLZCzu9Sj8qR7SS8SG0lkvWhi+TqTrylNyhGpCo4qN07Rfw/l96PbioKCXw31i9+aNnfTS2um5zvibR7RtC1EC7h1OxvbMalFbafcy3l2bvVYfB2uRWzmKISG90WfWJLCYp9qt7680u/tJEeIQPp3ZhJulWjGChCdOUoyqSi6aUYqS5Em2mnJQtJNfDdKxhiacJKDqJzSvyRp+85OTum7fC1FPmi72el7o871KGPRLM/2TqrSW2r6ZHc3UECtcj7VHYa7pGpaO15PcvqENv/AGLqMkcqy3MLNb6hPcSWkzR2bL0Uq9aSUpQcFesm3dUoy50/at7PXa1r8zfkefWo0IO6mpL3JKK1nacW0nHdNLT1v8/dvgx8SvB/wct9R8c6n8NPBvxVu7WzmtpfDfia1vJZPDjSagl2mtR6fcwahC6GSyK6pJHZym3sJbS0hu7T7ZfWp6MurLDY+VWvhMJj6laDpQhi37TDuat7OV48vwpS5Y39XoY4qlCvhpeyrV8PKNpy5PdqS5d6U4yv+7d/fl0cUtDkLL4ua/4m0WGztNA8C+FdKi8O3/gq1l8G6Jo2j31ra6gLfTLnUdc+2rJ/bV1cxRoNWeKFdS1O1Opag5WUtOnNj40Z4q7oKNWNPnreyThCtGlRqP2TUPcqy+zTqVFNwtHRtIKM6kcPP3oWm3GK505U5OKUnF2tyyWkla+r1vqfN2veI2+26bp2rwXLXV3YabdwarbXa3M9lcrJcyo/kJJamW3uYJEVraS4k3EjzjczK7DtwmWxpxxVajW92lifZRo1+eHtYShUjJVLU52dKUJuDTd+WF0tjmxWNcp0sNKlFJxg1UhdypvmUW6a7SiuWeu0peR6lrzfBR/Bl14gjj1DRr6/ku9W0nwy97qFzc6LbHRdTs7KyNq/2jSbwXmr63Z6hDqF41ld6aNP1p7YX1gYLK90wzx0swWDiqE6DxFJVsRaXNUlSrwjThCpLlvyxhCm3yqyi49OYit9U+rczUuadP3KNvdgqi5ZVHFaytKTla697XY3vCOp+FvDPw91zx14Q8ZJ4l8a6V4u8JwS6f4j8JQJFbaJrVlqNlrtjqFlez+IdK1jQ5L9tJGoRz6ZdafcW2ky6VLHs1a30986mEm68qdTD08JQhhZ1W05Tp1pYepWrO/Kua8r2Sjd+0XnY0jiadOlKpCq8RUnXlZT/d+yjUpQpuKbbtZwun1Wlr6uHx18X/idffZ/HVhpVhp6eCtU0zS/EfiPwxZaJokWs+KF1XxBq8epaxYeHNR0zUovC1/d62bfTdabTLHTtSYixuZku3hsbTrwuVYPEuCq11Wq1qVWtBRk4zp0XFOPJGSUlWhreDV7276clTMMVTcnGNqNK1OUv55u65Jp7U5bJu+l2cX8S/GmkyfALwZoU6SWb6t4x1GC9tGtNXtDH/wj8V5cWsOnXbzXWma8mna74rvrfVL3ULKbVU0rUNG0qa4ntrbS5tN2yDCV45pj50uerGhTdXntCUJxqp0ozrL2ikp0/YuULJ8sm5e9eyWa4ml/Z+EhUShKpNqrTS5byjyyjq9/j32eq3TPfvh9qHw08K6H8GvD+iy/2mv9o32s+O4p/BOiWeorfQ6pp0+kadcS+Ln1Sx8TaH5VrrUF3bW9zp9jCLix1qTS47rUtM0m/wCKu8ViubF1b1amHqL2bteteEY0pKNtqMYwU0rN3ctTWh9XpOlh04x9rD7Xw+8rXaurx2TV9k2eX2Hxj8d/DF9PstGk1XWdQ8FfEg6bdeL7NL/SbTxR4ajuovD/AIQ8Pa7rugXt8NEWHTtE8STaBpcN/fJe2MusRxaheReF9KtpPYllGHqQrzhTeGw9OgqjjSpueJ9u6fPKfJdOUbuMrpJSty9DzP7RnT+rxnJVKjxE0vetQlTUuVcrt7snZpJttaXvdGR8X/BnxB8WJr2o6Zq8V/YeG/jR8ary4h1zVZdOvVsYbDwxqnhzV10rV5NJlktXsNJ1CD+1LKBLLTL6UQy/2Ymq2zX3q4HGZdCnLncpQrUMFByoxc5tVOaLUqi0U1KPNKDjdX5b3VzhxWEx9WbtyJqeMc41JcsHGlyzi1quZyi7KStZ972F1TVfh+fhB4G0Cfxp4hsfBl1qEWpa/wCCW1KbU9UtvGljpMOl+M9U8Ptc6Pb3i6TfaUng9vDHh7WtWa1j8Tx+KbqHXv7I1EaPNw0frEsbVlQwUVjKcHaTcZUKsalSpUwsaspSp+xdpVVUfv8AsmkpL3426JxpRwNKFTEVJYScIr2atzxqR/iW/nu3G9krWWmulD4ieLofhv4u+KfgnwZ4k1fxD8M9U065t/Cuq69a2g8XjS/E7+GfGWm3F87WV1Hpeu2F54e0176KKS1EraLdX2nNC5sb2uiOCw2IrYWthlGca9aU5KquWksNQVehBxi3rz1KsYt30c4721wni6lGFenWfL7ONoxj+8vVrU4Tle1uW/upb3cW/I8O8c6v44+Mmq6l40tobHWb208OeHIdUSwWwtNavbPRvCl0t35NjZWdtNd/2ZpfgzVLy9migkmgWNUjlx5FjZ+xltLB5eng8R7SMnjcVSoy5GocirPk969tXKS8jzcfXrYtyxVJ88I4fD1akNqik6FP2nuav3VGOvnbRm/Y6d4M1H4RfELxXeSaDoPifRdK8JwWmj3/AIh8TaZqDXaar4e0mHU/A+m6xrusTeNYb3SdP1mw8R20png8IHxDZXtjZWuhOq6FVOOJeYwoUqVOeFTnQpxnGFdWqxlGSqxkv3c425+W/NKPVIVV4X+zpV3OXtowVZtOpSklTkpfuZRl+9jJu3OrRi+lz0n9mP4leIvFfidrXxDa2ms+E9J8deHde+2eI4/BeuL4dstV8Xw6OniHW9G1vSP7P19JZPEw0TxFqFpc2WqQRaxZ6pbQ3Fnov2W28/OctwuHeGjhWqOIeEm5ezpOMa1qbnUpwlzcsObl9oopPlULbK67snzLE1o1nWpxrUoYymoSlO7pwclCFSV1eUlGSUrtO8t7ngl/4x8e+JNf8Habr3ipxceFvEfifwr4StNPurvULLw6us+IrrV49O0zw3qGoWi2elHW7l2uDbXGmSQwXdk8V1ezWZjPq16eHxGDxEPZTr0I4ShjalPEJxh7epFqpPD1rWlUXsqUeblahaUXF8ya8+nXnSxeHcqqVeVethE6a5uWmnT9lzU735XTavHm0aSvqeK6LqN/o/iJPEOmajfRR6Vqb6nZJdWdq2mWjG+muoLKXTpjfWs1g88zJ9kltZIJTcSRtbSJPtb3KlKnPA0aNTDU6k3QpUZRleTrKFK0ZXVrStFtuzTfY8GnipwxVStCtVhBVZ1ovl5YUnUqXlFXvfWVlta3ofaWt+N/7C+E/g/RLjXl1bTbzxN4T8aWfgPVpdLluUa2XxNplzqGmX1vptnfwSalCJLXW5JDqdvcCPS2G29020vLf4jD4GpWxNSNOnGnRjDHYeviKUIyfsv9krQoVFPmj7On9aUIx3XJe75kl9fi8XyUaTnOVR8+FxMaE5zhd+z5JzjKHK3/ADJrS3fr61+0Z8WLfxV4J/ZV8ZXGuw3viTxLpvxuvvFegatd3/ivQvDWj+IfiT4gsbWPTvDerXWuWWlp/Y6/YtPeLSoL7TbTwt4dv9MurR9D0ma0rBZdJSzPDxpVU406XK6NsN7RxcJwmnFxj7toykouKfK4vVsrF5gpLAYidWk1J1ITVS+ItFqUWqikpt3TtDmTtdPpp8k/EDxZZ3Xj7/hIfC1j4di0mx8N6LpI8HxWd/M9pPN4H1Cya3EUwt9TuYrCTR59OvWa9eaKe8tZojcPPNcw+hgME5ZQ8Pi1UjVnjo1aVSpWptqdHF0JxnKc6rb5ZNSSb2jyJrRrgxWN/wCFT29B03TWEdNxhSqqL56FaMLQhSSVpQs7byd/Xc8LWV1qPiPW/Efha88a39nrHwf0fTrHw7p73un6DqXiDUJ/BXhnVdHnW8szaSaXoOtnWfGd7qsrRw2Os6LZXk9xHcxq19pXVGlhsNg6lPDReCzJYinimvrWIjRpYmpiFWSpziklD2GE3lpWjU05OR1hXVWLrYylLEShWy6eGeFbdHDupUw6w0aClODk5S/fYu/KrSozglaSkuU+Kfhn4geM/Elx4r0Twm9jea7rd5q1z4c02eC88U6L/ak934x0iSSyXTdM1uK2sLHVZLC81DTLVtCT7Ba332tbfULC8uOjKMRluEpzoVsT7fkpU5RrVaMqUJSnRjheRwcpOMZyp86blomo6/E+DMsPmGJkpU6Ps5Sm3OlGoqlRRWJq1007R/hxqKD015ebTZbuj/Dq4tRZeJ/iH4l1dtCv4BeXlzo+oW/n2F1rVyt/plz4k8Q3Ebw2r6pqlu17eW11bavqs9ro3inVdO0yX7EuoW3P/aarKVDBYLC1G60KdSMrrlhTVStXlGNtXKmklJOyetnax0f2fKmqcsXi69KCpTkuRXU5VpU6NH2jW0Y1JNzha7Ssmr8x21r8P9E0rx7PaJ4rg1C3vNL8aaW6a1aNo93rWhW8t3dE2uqi5uvCd4l4+nX3hqee21SG10/UC1/iG0gZrDza2Y4mtgEqOEVOVOvhqsZO1WEakHOlZx5qc1CHu1ZNJ3jdLXVd1LB0KWMkp4t1VUoTpum3Km6lNyVVqMlCcXKfK4RV1rq2lvp6D4H8EaF4ok0mO8nvdF1W/wDD0rX9z46kXTpNVWG18QX9u7SaRpMNwk41XSYrbSJNNuNUh12C1Fvq1xHa6xt4cZjsZjIRrOOGhVpwnL2sMPHnlSnB0vdnPmlCMJqctG7Wuknq+zDUMPhm6EKledOVTSn7acYqtFRqJezjaM5NOEbveyunsfSR8JeAb/TdOuPBuiWt3d+XKt/o3iH+05NQjutKk8TWN/oGtabqjaUpvtQsTfaRp76F4ou7uzXz45tTgk0XTZ73watbEU60ozqYiLqON3Qmm4NRTVVz5WuWcUo8lk+t+h6tKlRqU6c6apzdJylJVVZXcuVxUOa7lH+ZPW1kjkvDHhbwNZeK9U+zWNj4b0q0+HmtPrUustcaTDdeLE1O80/S9Tgttdu9Y0K60S08Uunh2Fb9ZfLVo55tMj1P7ZBaHtMVOhQp4mVfEJYp1KTjyVHTg7+5KPNT5X8Ot2pWdrW1uVOhGvUnQ5aajQalGS9nzS0vLVvR6vbS563pOnXng3xN4i0Xw1fSaFqNwjnTLG01PTrDRtNvPEujh7e48S+HLmSSCKI6N4h1eC6i1Gy8Pp4Ekiie0utZu4hbLhN+35Z2lCXuU25Rbcr3s+fRTtZ6KKtffXTXmnSk+bllJfBKLWne9r76f1vw3inXNA+KOqS+G/FHxGt117UYfDt3p/izX4NUuNH0W0B1Ke98D6xqVp/wlnijz2XV2vrue2ivtL07XbS28P2dlHoFtJqekdMYOEoVZ0+aMYzhKfK5ezqrl/etK1lK/wAO9o72MKs41FKnCryzlKFaK5lBSvf3ZSasnHlTT13skWrT4Haj8OB8PviLb3UHjXQtRuEnh086M9/pWulb670kwwTT/wDCRWF7aX2sWRtreKaz0+6hWXTLvULfQzfxSW0yxMcTTkqlKhFS/huErwkv5lDeN+t5NjVCpQlCVKrU5Yu8ocyv8tNXurWRrXpg0ifw3bpeW0mhTQWd6+gXPifUNE0pvEjWVvG/hzU/EsNraazoupadf+H9bvrnRGi0F5PFWlW9nq3iPUpLjU7S254U041HUgpSp09arh7SVCneMY1FFSUnCMnGL5FKUU2+V2ZtOTTjyymoOV9HZzm73hJ63T1bXdHjbmKx+NGs+L9I0GXwv4S8SayL6x0zT9PtfCl74Z0uGbVPD+mpfRWdnptppesmQ2tze6HpFxqmlajc3DLc32rw+aY/QqzpVcDg+WrGtWwUGoV4+9F1JTi4pNqLVJ01KUXJXso3inouWlGrTxla8XTp4malyJ3i0oSUqm2/M7P/ABPrYVPFHh/wX4Hi0rxD4Uu9U8SaVKL7wis9/ptzZ/8ACDXGgRX9/Jc2VvpelSR+J9B1r+07rwzBqEf2V/8AhM9dtLvSnkmMcO04UcXyzjNx5p3xLScabqRi4Rm0378ZUoU48yaUuXm2kks6bq4dyhUhTainKkpVE5U4uUbpStaL1Xu2bWurs2dZ4tsp9RufDumvruq+JdS03wyF/tRNLux4UtbeW2l1m11HQ/E+kxLNqNlea62oSaZPrtzqNja6hp02s3FxBaOptPMp3o0qkoxjSpyrTTpqahKThK05SptN8jfwSTtNbWO+rZzhD3qkuSD55Q51FyXw+0TSVrPda22KFj4tudO8PR2ukXeo6dPpBsYb6dpbd5BrHh7UYNLWWXdp0FsdJ0aOWHWdGl0ZY7yM2WstdWyzSW+o6JnisPNTjJwcbpOMYwcmlJaXV1yt721vfzKoYlRhPlqpqLtJ3+Kz3e3PbvGyVvJmpDqWt6hPqXjTRL+68QC30PU20+Wxi0gzWsb6lOkkUmhrdXn9mJbwRatqV1dRrfSf2S0alNOTVpmXiqwdKcIVouKk7yurOMLXUmu0muVa/aUtdjoUnUUq1F+0VrXSt73wOO71UXe/lsjiNE03x0mk+HWg8O63d+E9S1RLW+urWKQ6fqmqQ6qbm3hkmjbaZ447a2O13ciZI5kiZbk3LdFR4duTjWlz2j7Ole8ZwjCMb+kUmn3afTflp+2XJz01yylJzb1T5ZuUVpbqlZ36I9JgsdM8ea38U77UIEs9A0+fT/ifc+C7e716/tJv+EX0vVJLjQ7TVtVl1TVdEs5JfFd9Al1/aF0yLBbicX/EtuLEOnHDSptUpSp1YONONkv37d1vq7Xe9238tPZQryrupeShUjNJvXWmmlfsr2228z1w6XNafspeDLrQIbnWLRfj/od3o0OsxyR3yfatC+LFyljqMoliiv7pkliiW8VILe6WFLyFbITRTQuvVc1i5+zVNc1Km5xdnOTvdzbT7q6Vr33QRXKsPFa3lUml2T05fl3PLta1nUW8E2miSfaJNH1Dxxq194WtLjU7ye40q7s941mKexujNa2kmqpquizT3dnIJb+WB0v5pzBAYPMblZ8rbjbWy+/8LHROUlyR5dZSlZX10Ufz9Cv4bguYbfUboK507QtZs2miS8nt44J7SY+atqUmZY41l+xQ3MsEjLcukalmzA0eOqbknrytL13T+/8A4c6aNrWT+1r5OyVvM9U8d3sMPw48RaSlzdXmp678SbKCOO5v7a61SKy07Tbu4aefyI1tEupheae0949nGbmWO9a5mDQuE2pw5oxlez5m3pe9427mdaX2bbSt+P8AwNjxi90kab4h1uw0q9XWtNk1+zhtL4xyviz8iR5b7U7dfmt7Q2s9xCyECM3RCIzRQRuHVp3tJzjGNKnNtyaV7taJOxzptTaUb81RR323fbU1odEm8Q2KSC4srCLQ9W1tUaWfb5cdxdJLJHFNKkrywhyJG8xVyuyZFESipp436pOXuTqRrUKceSO7lHmum7P4Oa23vc2m1ip4T63TceaMeSpV1k/5nHby01+R13gzwteSanZrpusafqELJdb7PT7l/tVnFNfNDB/aG6W3jzdS3EUFpDA2DuCRiOCCSCpx+Z1MRT5fYzpRqX5ZSe9rXt7qvZNX9fM3wOApUpRtVjUlHWSha8e13d2620WzPMv29NE1Lwz8AdAtokvdO1DW/iVoketmaaARXekReHPFz6PZG8tnil1eBZNOju/9MWJ7OWzt5JI55buO9f7Twoj7TPcwctZf2dHke3K6mMw1B7b/AMZS6fBbrdeD4hupTy3BRpVJU41MalU5ftKNN8v3Xf3/AH/lFaeZY6XfPNbuzSQlYygTeJXZxuXzJHmWNWVVJaF0AdnXzDGQP3Nv2s4yta9vPdfLufksOanRnGUX70bXb72/4cp2mkXDWVrLborRCA3LMWBc7y0rK8rPJIscrjDKGRThS4UFSbdRKVnp73Lfz9CY05Sp80dbLZdttzAvLWWRnluLpkLtskNuB5EUjHMSNcxCDhXbAkG7cWiKKNyuN1JW018/1Mmrat212ffsWH053git3n3+Y5kMcZkCxwNGVDyJv2lZDJIkJ35DAs6JHtdlzNO60+YnG9tU1e781/VjRgS3jaKCMrDGAw+yyFjE8Sqm0yNKZMny02rI7AMzkqoBCGJSteT1L0WkVaPRX2Xrp+RuabJPAdt1KnlScW8yzAtEpjmxdzM0U7ALDN5bSP5hZgu6MqFQc0/fvZau2npa500bJXlZ/wAjbUVDo7vrfX0vY/Xz/gkH8Bo/jD+0I/jXXVW/8L/DK3gvlt2kQ2Mmqzb0sIpXWWRJhZwtMXVlUNNNtkAVVr53PKrhSpYfaU37SUerinZf+TJf1qfT5FTfLi8ZNJqny0KDTulKpFc+uz92c9Lb3P6/k0yC2+WJ3dd7v9nmbgFt7FVDsW2RAARRrHsQDC8Zz8yes5txs9XZJv0t/kadkoiMgaKSOMqN8YVPkD9epKbsd1bKliTz1E7NPsSnZp9jw/xdbyXXiCC1VGaMOkcPzl9uGVmOVbDMdzDJHvkDIS5Pmd9tLHZDRJ+dz0u1sI7DTYcTAyPbxqELYJkBDKd/mZADAHox4444MGN7uT/vP9BIbaS2SJ2aPMkpfzN4CpGE4ZgzgyxgYLbQXLEFgCFwA3ZN9lf7j8Mf+Csf/BS+H4DaRqXwH+B2tQ6j8bddtZbTW/EdjJbXifDDSr2J1dYGidzD48vY3DabFJEv/CO2ZXVrpRezaZGPoMnyuWKn7evFxw1L3/fXJ7RtacrvqvNXXQ8TOM0eAp+ypNPGVFaEYPmdK+vNNW0bW0dH1ufyJX51K6ur64n1C8u9W1G5ubnUbq6uXnkkmuHMlyZbmWQTXUplLvLIzGSQl2LbkYj7iLjBKMYKEVGMUo6fDfV799Ox8BUlUi+Z1ZSqVJSqVebX3pWbfzf5DdK0aXU7jKwedJFEzSGJSJsyDccbIYugCqGkzgHcOcGqqVPZ2tLl5r/O1v8AP8QoYedSa9xu3Z9/+GLuohI0bTLSPzfLijTa0bkq205XBSfeRJId8jbWwFjIMYAaISS5ZvTXa3p107/1sbVorldOlHtyq+vpexzqwSoZRbEuT8sm5XVgkmVnDHbu67g6gbWVjsVBtWtziUZPZXa3Lk4uUiEUDwmMDZ5QlYhmKgtsgDvFjMKyNlfIMoJCsCAJUrtq21/8ipQcYpt720+VzGbcBI1xGUCw/wCti3ruxuK5iUhs7gSC7l8DgcgVRnrrdWSV0776pdvmTafbed5d3cxzmCJkx5aCOZ1I3fN8spcKHz5j5AXlmAwiknZpRnra7022uvvaNKUeZKpKPuw95K+rdrL8/P79se8R2kcWxZSEKiQHdL8w2bWOVQjgkqiqCBuPPyi4S5Xd6vr5nLOCk01pa/mYQh8hXImOAWVkdlyAFI+Tax3KhBIY7dhwDnJZdObn921r9d9tf0J5eT3r3t0230FMnmyNJkBcBcMRJwFBjD+YxZhjGCzFl4EZwMHSK5Ul2/VkSd233IXGyRm2ySRbiS4VgASSEwWkIU5z8xWPlUGMHLMRdtSkRMQhUK8fOVjY46DE4+782WOCG428qaynC95X+VjSEtoltZYluFWNJHlfA5MYjwr53nEeI0AUAb3IOdzEDOIUbxcr7X09C3K0krXvbr3Z6z8HIpv+FtfDDy4X84fEPwWc4W6MrDxLpYwscrLbyQPujURNiN3yN5BKjy82aWVZm3oll+Mb+WGqfoenld3mOXpqzeOwi3v/AMv6et7I/rP+IjfbdL8N6fDfTvqWrb7mwtNDjhk1J9SEFuJGt3uLmUTF7qOdbg6fELPUdKluLDVdPv4LpoLv+IsFaEpOUIOKjKNSpNOUYUp1J+/yqzurytrpY/sqWtls4zleSvdpVJe6/wC6+q83c2/Amg2djp5tpB9omW7j1BpNRebV7qZbq/e8vLGyWUrDZ2FnqSmGG/j8y802xk08XaW4NtHD10avNmmCcaUUp4zDQ9260jUp2k9NeZa+S6uxx498uBxknpH6tXV/P2U9LW/U/Dbw/wCFoNAurlr3WYYYtQ1mbXZ3aVjYxQ2d/A2oSBoJ2tb6axsJrcFN6vGbmaw3WkjxpH+yZ9mNTF168oYbmdH2tGK9rOdSKvyxkoyUVFScJP3m27LW6PgMiyungsJSU8SoRxMKeI5/ZRppTlHmkpWbcpRUoXfKlqmr3dvbNAtlsPO1Rr6B9K/tK40qXWLiB/spfU/DskX+i2/nXEE0dyQlvcSMPtFhO8kGqWcZjOPmPZe0gpVKjw6VaNKpZN1KfNCb59E0ow5VF6p3nGyetvbnrU5af72k4e0jJuKi4rdyctbP7Nr7PyGeHLxr7V7C00uO2guLlL2wto7t7M29xcahY3FlIt3c3s4t5raS2mby57vyAt6yy+T+7ty3n0Yc04wjJSjOfsoN35oXbblLopprV3stUnsE5yjB2haaheENLa2tbytqvQh8Mx2dxe3+ma3JBp9zcaLPp0GnWqJpd1HeXlvO72tstrDC11PBaxu8NrJLK141taacI4MzW8GM5RcqdRRdaCqRmpatcqu1KTje6tvutfQuHvU0pv2cqlOzcdGpyhrbs0779EV/CXh25XT7/QNXvIG1PSIdVTw/rt1bxTSRtHO+oJFLNFBcXX2XUbaG/ltbu3ZzdNc3UKyOsAhrsx2OpVZr2UYqjVgo1aUHJJt2k9HblfMle3Q5sLgHRjN1Kk51ISajUmo8zjF2j99k77/icDqey88SwRJaRX9k2m/Z765MTO+oS3OnzQmXzlnCz3DR3VpHcxhYoBFYlJIlUXDuqF6WAnUu41I13Kj7JcyjarGUYS59eVQTg5brTW1zPEKFStFe9b2b9s3vP2kJLTy5mpO9vLoY1jBLZ3NvoiaHNqd7rIsIvD/lW13JNLNJf2sKXFlDDLbxXP2hIbm3JTzXXz5BGVukjVu2pzVV9cVX2Xsp8lamlFpqUJVYLXeXTTS7tte3DJKDVB0eb2kVGMo7q0UuZ3svsu9le1+p5/4hvNDKrDLoscV/pjDw0dTie982C+stSS+e7ntHkWxvJJZ7XV9LhKSRobeBGmsrbUfMup/Zy+jmUYtxrOrCpF4n2U2uSpGpTxFFw/mjUi6qre9ZPk0eyfm4yphnySknTcP3MZxv7SM41KNTna6xbpSp6Xa5rvqbXiDRNGvPA5vvCNzb3T6dFaxa1dT6fa22u2yatqVxcWMttaW+pTXd0sVm1jbXM6KyD7TFpjws2HXPAVMZDMozxUJqlUaVGmp3pQdKN5NJx5Ly9nKV5Tu6km73aRGKp0JYTlpThOSblUqyhasvaXcVGXPz2UpRWkNILsrnL+GtO8axeHvEGm2UEdwfEVxp2jPdyxsILfTlvor6K8W7vbq2/sG2hvdNhmutW1aez09Inli1Ka2WO5aD1cRictrZthPfcIQo1oypziv4rnTkoyg3GMozhVSsn1btscNHD4qnl+IXxVJ1IWnH3v3Uad21db8yt5ardDtN8eeLNc8AeIPCnhS2sdKhbR9HTxZbaVqN0J/Etl4Uj8Ta5qeva7DqepXMN/qMNrd6t/asVrZ6fpEOh2kbR6RHKNRv7zuxOX4XD5phatf4Hz+wVKm4xhVnbloe62+W9kpNuT6nNRxWIrZdWhh1FVITpuvzta06d+aUebeSV9NOxD4/8QeIdZ8JeF7XVZ7DW9O0yxnvrDUhcardy211dLZabLLfRW9xLa2UljpelaV4dhgY2lpFbeH7QJbpdyvJLw5PTw1PHYylGFfB1+dU60JWUq9NyvTcHJ/DKcpxs7NNOyNsfKrPDUKlT2eIpTvUo1L39lUhFXb5V9m0X276Fiw8V6z4x0+2+HNj4Qi1fWNe8R6W+kXej2dw+tXOrXLa1BPb24u7p9OF14iuNc037fJBFCTH4f8ADyQIqWbSN6LyynhYPG+3ny01UclWjGKtJy5acp07upSbWtKUUpXlea5rrijjpV6qoPDxlKryQhKm3zXTtKTvs0rXUdLWPUPCWpeMvhnbXmh3ujXVt8OvixqmpeHfH3h3V9Q8KeMvtOt/CnxBZNf3Wt+D7GxgvvDN3pmqahpb6Pp+peSsI1J77Tru+tgIrTDGVYVcPXq4bMKFPF06UKShTjiKM6sasarjSUKeLpUpw0kpVJ0pyfM43koqMdcJTlTr06eIwz+r1KnPGU3FqLvZyVm7S93Rd7N6M5Dx3qXjHxD4T0f4keJb+2m8P6P4v1H4faB4jm1myGr3WpeF7U6pNFrWgR63eXsnm6HqGgWiarPo1qdTsbLR7NTqE+iRrH1YXAKhJYXDUac1Ww1StiqCpRlb6zCElNTlKHs5QqJtW73WtzmrYuVVKrXq1FUpVHQoVVVdNP2fNHl5VFxlzRacm+q1Wh6Fe+Gvh2+ifAeTV7xNO0LxR8MtS1/Wbuw1vRdJ1K58RR+IPH+i6HcXt1Lo+tNpui2viS3s7LUJns5L3VdFlltRqcuoeG5bTReJV69Grj3VpSqOpjVhYQlRlKNLDr6rOvbli3NuEeZvW0acr6vXtnRoTp4VKqoU1hZYrmc4udSdSFWlBSjdqF6sVFbJynG97afUWpaJ+zVafsm6z4g8OTXI+JnjmLQPEWsNrNx4k1OK4Twvep4Xurvw9s0rw1pdpY694hvdV8K3OpxaFe6Va+IL3+yb7X4p5Ip9K45wxEHQpVcM6E6NV0sOo0Z0adDDzlVrzekpSqKShTXvJcsoJq921so4f2WIq0MVTrQqUlUm+anKpOvGcYQjtZOLqu1ntfsfGuqfEK8+G2vW1n8Jpo7TxR4d0/S7TVvFHh2fws2o6tr+jxa/bLquiajYeGNJ8UaBajR/EV34e8TWtpqGda1DT7m+utSucWJtvYw2GqY6Cq4+rKGHqutUp0oqqnh1VrxqqnG6UnGMYtKUvevJnmYitDBzdLBxp1a9FxjKso0oLEOFOrFzqRU5XlLninFLkSgfMt3qer+NLu6i1iCK9vrm78V6rfSWdtb2bf2jqsYuzbtY291pdjY2X2+GGWe2t4IIraOWdrW2H2eCBvo08Jg5Orh61OFO2HiuaTa9xONScnZydSSdru9k7NngL2+KVOniKblOLrufJZuLqSTpwUU1GNNWu0tNtD6d+H/wa8eeEvAMuvz+KU8CeGfGHhzyX1K88K+LrvTLvSrvVJ7GdNTnttEvv9GtPEXh420WpeHDr8Vpq2mxS3i2MCT31l4eYZthK+MpweFdflrJ0lKpCCnGlVfM6N5rmlKEXBQ0vGTvpc9nCZfiMPhK3LXjSVSEb2hUlLndSnUd1GDeln6NLU881XwafEXiCXxJqHia5vdT0iDVtQvLvRNFmsbyOXRNYuo9M16aODStP01NGt9Cs7O6udW+1WdvbsxLTXMpY1qsylToQwNLDQj9YjQcKWKfNTpxlDnrU5ezc5Q5Z2i49HdPXUwlgIVq0sVOu+ahOtGfsYOFX2qqKNOSU1FaxTbemqVjjr7w34H0Nb+G41HW9Wj+3T2dhcXWkxWr6PCZNBn1m51q10/XLl7fW7HVdLutEk0Yrqek3C2d3e2GqXcLpqEvbLEZjiasPq9LDU3TlTlUpRxFSanThTnTw8IwlBKFOdObqJp83uRTb1Zyxo4GhCaxU8TWV6sU6kIxhz86lVlLkd3KlOKg1Zpczt0PZfD0Xg3xV4ei1K58N2/iOS4tNOtYdMlsrMWmgaxpuox2Fkq6voniDwvqnh3RZ7fUZW1COzs7myeeVpksbi8NnNF85OpmGXY7EYOOKrU1TqxnOreNOeKwuLpqtKlGbi6c6kK8Y0qaXvvlipOKse9CGDxmGp4r2XtKkqKioSvy0sRTtTo3tdxpvDfvHFLzaHwXA0PUtAvrjwj4DXQdJSC41W1sNf19dJ8W3NmtpqED+Hz4ij8Sz6FrF1py2llYJ4YuN2vWNpOmjaZeWx1vTn6butSqSnLMnO8ox9ph4qvRppc9TnrOaUlOnzwi3G9pJK2jWTcKNWEVTwiagpVIfWJyp1py92KjT9m3GUZcsn7yV43fVHYPrnij/hMtIvr7UbTQ9Z1iTTJp9O8O+HNa0q3TR9Qv9W1rUf7A1a30lnF5fG1j01xbWQvINOMks1yNW/tHw5acM6WEqRkoU6laNKdWlFzaTr15Sp0o0pwcvchBwdVSaTdSMZfw3c7I1MS5QdWdOjKdOhiJpXtQoxhUqJxmotVOaE43iru7lH4rIdq+radPLba1cW2qeL9Us9aTW7G+0DxL4Us7Hxhp2n2vjO28LXFz4XhgstWs7+fxT4l1rwwsmm6RaxW9vNFc6VHJqFnPZ+IdIU5cqw/NCO9OtSqwnCVBv2E6sFVjHlajh6NSsve5ZWi02c9WvGMpYiSlUlzwnh6tOUZwxCUa/spuCbcf31WnQs4qSlzRfW/kkPjXwhbeJfDxudLt5fCfw+uLu6guPDV41tq2tS6pbabHZafNqV/NbOLzTL+1niu9S0w2tpPZQ6ndQwrPcfbbz1qdCt9Vlep7TGY+HvQrU4RhSjRqOUeVJfDNJU6TtdzWtk7nmzrUq2LjLl9nhcFVly1aVSTnUVSlFe+7u/LVcua72R7n8ctMutEtG0PWNJ8T6vf/ABT07wl4vv8AxJZ6jZ6jp866/wCJ/EF7p3iqEW1vDLq4XTNMGpA63daLJYa94jS51PSrW2u7C+uvIy5Oli6WKWKw9FYSeMlKnUjD2zUcJVlKFpNT9pPl5aUOVvmtpZnq41xdN4epha1Z1lhpOpCMpUuX28aacaifLyQc1ObWiV9W1Yyhca/4p1SGddE0vS73X/EFjDe6Bf6xYW811feNdeTWr+6/4qzXInbTY73So71XvdYuLXSj4w0J9R8vTZrPUdYir9XhVm5TU6ahdVZcy/d0KKopJR62qQk7q7mpvW6uUVX9nTlGko1OaHPBXk+arONSbinrvRq8qv8ADKC7pYlpqWmax4p0q30vUdAtr7Vr20tLvxDqmqro/hq0j/s9tVvfEN3fW1r4dbSfF3hLWHuvEl3cXt/qemefoXh/RrOTXRaRW+ruftKWHlCo1KUKNT4OWclOcqU4UlyaSo1KKk4a35/bJ2sVTVKtVg4RlC9VxnduMHF2SmpPX26qOV0nbljBJ3ueoaP4kvNI07RbOxuZbqe8kvtVjs9Y0q8sbqHxBqOoX97ceGNM1S+XxBHf63FqB1S5HiC+YXFppuqKTYWfiPQ45dB8+dF13Jvkk5QkpypyVoOChJSml70YrmUHpdNNrTU7IThStZy92UnHmUkpxW8It6Slu9NH3vtyuq/Ei+0QeCtfshrmseG7HWLTSNZufEfhnT9Ushpt/wCIdP1HTtH1C5v4dYu9N1GSz8H2t5p+m2trbXctjDL4istYFzNqcTb0MBHELExcaca0YWSpSvU56d0pxb91xld31vsYVcXyPDzTvh5VZKbnGVnGWvJN2clKLSt037Fz4g/FCSbxXp/hiHXP7ATWdJ0EeKnvv7Qni0bS/EEeq64LSLVtUsLLxDrBl0rUrAjWLi6vIPENvb2eoaOLLQdWTR4Ko5fJ4Spio4WdSWHjN0FTXNOVVW5ZTpyatFeW99hYjGU1iaVL27UansVUvG8IRtLm5XFc3NO6+JfZVnuzzDxLq+k3bNe6PolrFo88raZosc80RvIbGMtbNqF1JKrzfaL6IfbAXSOCCNrgNbr9ikuTx4fBz9rKg68faRhGtWfOmqlZwjOEF9l2u00tLvW+hdfEU1BNUZOnOS9ipQacadJ7/wA3v89td+U+ydD1zWl8HfCHWr7wjOyfD7wz4i03xVZ3dpq9gx1HRPiT8Sb7wxY3FlpekiOW91DfJb6lc3E9vDBpMlwl+9pcXeharpvNVp0cPQVJckptU2uTlelVRaXVppz16X2O3DVKlZe0alGMIym+bmVlFXau9LtLT/I891Jx8X9TtPG/hLStV8KeBJYtO0+fw1dJqHiF4E07RLTTvEGv22n3sreGtQttX8QRate2d+bmXXb7W45tNv2AkXUrcxXLlvPgsQl7f2U5c9Jc8IKpHktzaTVRxk3a1kvkGHX1+P1qnOp7FT5PZzXLJyjd88EuikrN6Xv1vpau/Ad1reiQQ+I9Y0HTvEe17a+u9K0q3SS4hlkYSTxzQtoMRlMMlwiXOp21/dWmvTTi0eG1gEA89Y+GHm5YalOVFuU4wlNwlKaTlRc3FSvBTUedWu43t2fpVMFUxFJc1SMKjUbT5HPlW7Si3Gzvbq+vyk03wd44hn8I+MvAHgzVfi94n+HWv+GvEF94VOk/2qIk8K6jc34a5isLeK7aK61K4kneGG4uZruDTdP02JYU0po7jowNZVKkadapRwdKo2vaTUqsadOclU5JuVvh5YpTttFrTmafNi8PKnBSp0qmMlSSUoKEVKVouLqcqenvW0u0lLyH6F8fvir8Rfjr461T4r2l7p1/8SWvbDxp4MksbjRmgg0PR7DR4fDGn6PeXa3Wm2dhbaHbRRaUz208kUMbv5zI8DehnmGpSw1HGUqyq+zupzoQXsZKpVlUjNqKuklZJbR22ODKq9X63PC1qcqXP7qpTklJVKbty3cmt+bS99HobnxDuPB3hX4e6/e6Z4X0ZzBbXWl6TPIdOaW2k1e6mjjQRJNKVEK6tPPdxoLeO4ea4Yx7Li4eHysNOticRh4TnaTnTSk20nFNNyeuqUVfXtoj2sZToYbDV56XjTlHlgk2pS91Wtpo3dteu55/+yZe6f4Y/wCEm1E2ttL4ns9HsG0H7ReqnNzqNkuqwfZZbu1s2N1pMa2MySM25GYSRNb3cokM8m6mPk0lOCdSEUrPk1bWsdGpdNdFZaWRzZLT5aLU+ZSUfaWldXUpuOze6T6rzTZ9H634+1TXZbWW/wDAeoa3Jp6rbyS2nhfQWkitI4J7xIpdbhW8kgkBLrboRMixXDrD5bNIr+PyyilLTmTUVfdc0uX5LXU9myTT5JSfy5NdNvn95y2h+IdcsYPHeqN4DH2nxb4JuvBmlWup3kOkSWa3F9FNdXs0lw9zcSxQxKoESRC0mgLJFdD7OI596cXGT52nra6TdvRW076dTGomnKfs2k91a32VH8z3q18Laxpf7K/hrSzqWk2aWHxI0zVjPNcrLcXeoTaX8StPtbVbeOB7eaG3hmmN5Clyd8VldxzyqBJG/T706ErJK2Mpu7acbewqO7tfqru+qfmY8kuaCtZwoSlb/FNU1bzvK/3nmnh3w14cPhq1ttfvPEd7caf4j165s7C00LTLO2ENzYaaIr9L/Vnt5IpLa/8ADthYXlmlqgnsBeyx3S3Vy1pXVhMJQr0faTs4ubbipRjJu0bpJvr07mUpVYSiktd03Z2d/vtpd2Os8NeHtC+y6tI2gx3DNrF/qMmp3d/9shvTJFYlNP8AKSCCMRC9QOd4t5YZTGAT5bg51cBRhGols5OUJXT91pJJtPpJO++xrTqTvyXXvO7dursnbr08izKrabf6o0cWgafcailjpmoDUJtHi+zwt9nkiV7XVZxfxC2gSOVLu0SVTa3Cq05jnbZy1XSoUXGDXPUXInpZOOt3bXb/AIY6VRb1bTSeu9/67Hn+o2VjBe3+lwXWkXN/qFvqzXl9ot3d3skkLWzAPb3+nWQttlsjvtW3maMPJFiVDbpLF5yUZLVRqN/E5N2+StsaKEF8K63d9/I5TSvBGoatBcJbxandPZRy/aLOO10+xt47UNaOkFxcXFxc7xIkdvMwdTI8KbUWNDOYYqe5By0T+zLpHvf1027dBqlGW+lu2m//AAxqfBXRtX1O+1PWdQibSprXUtJt4oLtZ0tHtbq4n0u0W+SzaKC5tLCSOJmglt7go9q0kP2TypLlKzetR9lg6OGnGpGNCrOUt1zNU726q9tPTUzyqlWhWr1a0OVylGVmviXv6L0fTpfRvY4H/goZbkfAfwTcTCCWG5+JPh6a2uUa72G1uPDHxDOmgrPOZYPPt4pDB5cL2M6Wchs/sgR1vvtfCVNZ/mfNpJYClFw3s1mmXO91o736O/fU+b8Q5Xy/L7f9B3/uNn5GSxQyQ+YkNwy+UolEayxrKkJLMh3YHmEBSETC71KqAQWP7fH4Y+i1+R+XTjT9mm+Z2SbV/L1RLdXdrb6SY7YGG6lWdpZEijEiRxGJmiiEjqWEcikedmNTIxymBG1SoSdRNqyeiv18/uLnKlDDWhfmfK35JrX7m1fzPLrqQtJtkUQwssksy4VtwVmbLlBN5bAlCADGAArHKswr0fLTQ8mTc2ktLSu79Urrp6o0bVysrBZSZZlVU/dShk8lW5iVgI1ZV2bmRcAMNzIUqWrGmvS1/PsdJpllc6jJD9oOFmyskhgnIRI9zGdpY4wiiNVfcpYyMQAQRtzz1akFFq93dKy9TpoUpVWk4u17Nq9vX06jdS1QWVtexoZbn7THHZWrqnlRx2VqUWAsGzIzu8EbAkrgK/ytu2UU6ftJQ1tGDUna93LXW63Sjpb7yKlWNONWME5OXNFXSa5YrW138XMn30tZn9ef/BE74PL4E/Zj/wCE6v7f7PqXxG1SfUh9qjXzJ7CBzDHKMbXRbmSPftXKBUjOQxK18PnFd1sfXbalCFqcLeXK38k7q3c+6wFH6tlmFpcslKcJ4iotLKVSUIwv/wBuR/Fa6s/aOS52AK8q5VRIPK3K4YtjZnYOJAQFO0hhkDccV5Z0KLavoNOpMEEI3+aGOFYMxbdgFmB+bAxjGR8ylME8gG4NJu6PLbdXvPFlxcYLxQyOXYqrLtDkAIF2k9WDfN/Djhvnp9PkdD0pr+8uVfNW/U7ubUBNIwMMaqq5dgCseMttDMv8XzKxVWyW4wp4oVursur7LvYxS5U7vu2fix/wU4/4KneG/wBnPSdZ+CHwV1Gz8Q/H7UraOx1PUovs1zpXwotr6I7rq/ErLb3fjWW3Ky6TobB00mKaLWdeTyxp+m6t7eVZTLG8levC2FTn8V4ucuVWSWl4v/htTycyzSnglKnCTni5RilTjaUKMZtr2tRq3vWvywu3om1Z6/yHeKNU1HVr2fXdTvp9b8Ta9dy3uua3eXtxqF9qeo30zz3NxdXV1JLcTXcs7M91cu83myO5kYq2+vt6cVGCppL2UVGMIWVoJLVJdVfU+Lr1LydRvmrz5nOpd+9d6Xva1lpojlrdJdyIgQTuZYNkgO8q6uA68E7kIjT9wwUglBCx3gazkuVytpHdfj+n4nFCDTs7SlLZbt2339Ud7ZXUukaVdSlhLM6xSKwEY2TRwHbE4UKWRY0KNGSAzho1DtzXNUSqVYN3t71lfpoehCbpUpK6TfLr/hvez36/O5xpu3kngu1UhwknmvErb5y0jSBv3zMPmyoCsqIoiQiPCM53dmrW9P1OVzlzRlHS1733e1rP5M3ri20+KxF4zQiWZN7hgwKs4cbQZxsjkDJLn+BiVxvXG/NOd0nrfbl6eps4wpxUk170ebzs29+hxc9zIQG8wbCylMDC28pO3O05UIcRMxCjeqqoYKeemMXHftr6+p59Sq56WSSd1+KX5lRLKS82wRxyTzM4WQxDziTggZUFTI4fO7JUohGAAMmpSUE2yIwdRqCTld9Onm9dunzWh13iuODw/pOnaJbTPJc7XN3FveJbW5l8sXGR8zSyM0caNhx5CRRo6Ennmw851alSq17ikow84xul9+j+R3YuFPD0KNGEuafKnUS05ZtJyj6xs4tdHoedWdpDcWt6zyILmJUaCHZPJJdb5kRxEVjaNJUDNKzzvEnlI4ExnMcT9k9JJtcsZK6fSzPMpUm4z1TldyjDXmlr9np95Q/syeZXkMS+WjPyQQG2jkFSAdytkKDxtB/g5OkatOKSbV9exk6c5czs7JrR/wBf1qRmykgljV7eJm+Tcm5kB3N8qjYwVSNqkEumcL8pAAJKopJpX12YKDT1t6f0i1HZB4SsaoWALSNtDGNDtJaQAkoVZlRWKgkkHoARnd92acq0tZ99NvX1/UjMDQzPDAUeOQgLIUG6UByWcYxnLBlUE7TkDdgilfzFaXMkuXl/HYvwWiSHcgh3IcBXLI25hld5ZgQOS2NxGflYE7gC/TUvl1T0PbvgtYMnxY+GYMksFwvxC8Fvb+YhNrtm8SaYCiwrMXdFZseXCsu5chUQtx5Oc8zyzMoq1pZdjE020tcPVWtltZ6nrZOoyzDA3V5RxuFad/8Ap/Tt57n9Zng/+y7G9tG1C+v1axuJrOSJrNllS58OXF7aLLdW1rM4ntLFbKylke2v4NO1OX7CIbuIXflXn8QTk5pQilSjUtKXK3rGs3WirbXjCqk09Lp201P7F5L8z0XvTX/k8hdFTSnnDyy+HxfS6jdi+txBORq7XcU76hpdzBdahqjJPeNdalc33lSzxJZ21us8bF5L247sHKSzDBfHNfWsLyt8qcUqlNdPTc5cdB/UsZs19VxHn/y5n0/rY/GLUJdN1u4vU0uC0kt49Yv47We0kkuLaO8t2tYdVktYRHCqXbboTcta21vdWVxZQXWmyxzJLKf1Wv7fDYnEVKsqkKqk5zVSMHUqU6lSq6LktVOK99Qab1crpXPkaX1fF4WnTpRpzpxjGjGcJy9nGpCjS9qoSavF3kozTtaUGk2ld9z8NvB//FNppeua3ZzyDxNc3cMmrLb3GbS5sItQgto7ea5toIZZITNps1rJYubiW5iaeF2FrJH4+Y4513ONHDqk5QftIwrOjFVaFKHtFUn7Oo6k5ytKL1i3q5810tsFgpYem41K8sVarUSdWMY8tKpNulTjFXSjGLs4/Cto3Ra1PQsalBPdXYvRPbsr2ghguVuDHqcO9Ws2itysNydPilS2YQwO0EVzCj/6BbR+JQxU3Qmoxkpxk+ZppuTkrtqSfvatpyaV23pqddWjapdPWyWt9NtF2S2W3yM23iXSvEcF1cSaprWnjV5rq+1YTQiBri7urTVI5rMvHFc2MdrNFeTXlxHMZ5/KEBt1E027sw9WKwyhT5KU406aVBLkbjB1IvSC5OWUZwcYtptQV4x5EjknTftItqpKN7OS1jTe/Nq9GmlG8VzWk1Z6kt34nab7f9msDpxvLeaw1HTxGH02O0uLG/t44bJCYBbu97JZXKBHt/KZmngtZ5YpbV4pYdRquU+TlneVFPVtyfPeppquW/LbmadtEttXX5oNK7bvCq1suXZU7tNSb1d1HrfVHhHiuVrW0udVubSYNDMlvE7WFxD9otoZ5rfFxbGJFvsERiKQBUjVQZJHaYRr9BlNGliJvBQkpwrU6jnzu8oSq8rjyt81uSzTta2yueJjqlSlTniZRcPZqmpRSs5RirSsr2d3blu1fW9tjo/E/iS9srX4deNdHlOk3x06S2lOmWtzp0dwn9tyXtzNcz6XLGlrJb3ct19sW3urETBYJJlWY+fOsJhIOpj8trxjJRfPCpzy54P4YtppJpr3U/is3ZdDLE4j93hsXS5otx95PSL005Um1zr7V9LfaZl+Lre18b2ja5Nr+nXWt6VoM3iXXNTgWN9Q1bxFrc9/qb6TeQ2puLa8vkvtViWbVRPbxRw3qNc2EsttcWkW2X4uWCxcYx+syoYqdLDL6w5OFOlSlGNbEJqVSUVFwqU1BxUXBKVruxjiaEcRTlK1FVKVPmtDli3OfvQi7JKTblGUtXpdttppfLPizUBL4jvrSSK5trm2dopYltZmjht5IZEWMvAEn2B3xM+MKkbyLEscRSb7zK8FCWX0pSdGtGpHmh7fk9ouardqamnyzWqbTd5K6bufJ47EtYyol7SFRO9oJrl5qakopwdrRi+VpOyV1sWZfiHqz+BNS0641i8S8WGLTdNtYpJIjNZ/b7a4urW4cJLE62qzXl1bT3McC2cxu54I1urx5JEshwUs6oTlhqcsPGlVxGIdZxrQVVQo06M6VWahUoWcEnTi61OatKybtHKebV6WV1YwqTjiZThRoRim7w9pUlWdotq7U0tbXa12RiX0Oq6Ba6Lc6kDpkOtWslvdMLl3S4sru2R2+1pHZXR3ywjzo08uaNgkjRgC2iZO/DVsDmdfHUcPL6zVwtVTUbRhKlUhtKlNSvyJpcz917OzRzV6eKwVLBTrRVCOJptX1qe0hPf2sJLlVSV3y35u17naaBoNxqtjrFr4W1/U/EUemzvNbaboek3s/wBp0q+0u6fX7yeK7tYUxpGo22mQG3ntIJru0vZb4xW0CmKvMxmIjHGUp4zL6OHxFRQpOriKsIVPa060KlH2c6VSpOXtPejGdNyak3GXKrs7MNTcsLWVDGTq0qUn7OFCF4+xr0p0taVT2av7TXknFJ2v2ZnaR4m0zwZrGl/EHwxe62tq5vraGxu5ZIbm1u3tZLe+0a91fTzbyXFjqmmyzny4lt3uNPu5baaSSaGV5e+tQxeOw9bKMQsHTxUVSlOcXTlGtQl70JxoyUFKpTlKdOrBKN3TdpSbuedSxFDC16GYUZV54WUqvJSm+SpRqQvBpVLybjPlVWMry92pFOOnKv0N+FX7T1v4U+F/jr4g6Pocuua9faz4bsNXsL69uLHwzY+K9T8K/EPwdb3mo2Xhq/0TW9ek8c+B73xVP4p8W22t6V4jbxTd3F5qMBgTTYdY+Yjl2MweY0cBKcZ06dOtVlVSnGT5VaCmpSneEXUSgm+VLnSjH7XvrH0MVl8sVySpyqVYRUFNSgpTulNNKnyykoe81FvW93rbwzWNZs9a/Zt0j4c2l5oct14f8d3XjTTdFvbGJbmw0Wws/EEeuXtrrH2Ka4mvNamhifUY5riyRo7TR7V21KOC2h0/uwVWrTzivWrVsTRo4ilToKcZXpt4zDUKmGjyynGMVTVRXjFOMWpOHNu+DGulVyilGjRoTqwxDxHLJWqqFB89b3oxcpSlF2vJ66ptR1fzydQudb8QW95ZaTZaTpOtz6VoDx6NottrVrpuqPYW0VzO+mWunXFyPMU6jrdvaxwvHcMt3/Z0E0iSFvfhTp4SlLD4vGc9bDzrYudWrW+qudCUVBv26lGPtXBqFVOai42jzyV0vJlVniajxFGhBYes6FGnCCvGnObpqEYr7MI14yqwXR3qRjzORP8AEez1j4W+MvFnw2uLibW7Lwj4ruPsWsw2HiXw1L4isLeS6SHXbGz1WZLzTrPXLGWLVrFVhuLZ47gTh7+2eKdujD4XBYj2WOw9Vf7ThfZO8YTjHlnT5JOm7w9rGDrRctWvaNJtSkctatjcMquDxClUjh8Q2ldwlytqTalH3rScINd3FXV0ebWl+8oNzcafctKbV5pCblID5EpKRySyS2lwFZ/mhViwaV1jhO6TZGeirTgrKWJjfm9moxjHfT3bWStG6e/2tNzGnOpza4eSquDqTk5ya5VtJS1+JqWq7a6WMvWPC+uSWI8Vw6dqa+Hru7GmjUTFcX1kNRaNbifT31GWzt7N74JcQTtYxObiK2nhluAYp43bdY2l7+ElNSnGMnyVJSUWoJNuKipdH1SSKnhKsr4mcJOldNyjGEnd6K/tHFXeyd2/RH7L+BPi3b+L/gb8M4dA8NS6wnhf4c6T4DvtC1XxheazqMHiGwfxHqsfiTw54Q8GfFXSviHHb61qt7JpN5NYeF7i1ms/EjaFc+HtW07w2klx8Dj8HUWLxCqww7VKtipRlGvOEJxqzpuNGMqtBqz5ZydNxjF/FzNpn2OExEVhabw/1hSnRo06kXTc3BU1P2tRwo1o8qc3TinFyeiXKtLfD5s5/EV54l1T4q3viO30jWfE0to2saR4e8OaOdTsrK7sopXt49X0qDSPDmtSXMUVpb+IbWee407TLzVrue3RbjUYta2nVpYaOXxo4bDSdOjGVbDKpFz56sE6cI1cMoc1JU3KToeyfvwgpzVlzclKjOrLF1KlWry1KkqdOV5RUlTqWm5qpJTpzjOMUpSu1Fy5ZSTd8Txf8NfidLptj4i1+1sdM8O3E+vaL4T1W/ufDeq6PJqH2y11rVxfa4rW7a1fwx+JNLW31zVLa91a40VfD+no0lloUR0bowub4CnWp06NOc8Q3T+tOPto4hUoRcIyjTppxg6cZOUqUZKnTgpxpt2ipLF5Vj5QbnUpQw8pVFRfNSlSlKpNTqPmna/M0pOo7zlvJXvb2nwLoPjb4PTeHZPEHw88My6R4n8G6trvkavq+h2aatLO91ol/e22qaPFG1xqnhpZrVLjw1P9odbxdastM0BrW6u4JvPx+Nw+Ocq1PEYmKhVpwp+9UpKMLOM525Z8vNP94/cu7uUuWR3YOhisBajOnRcKkKs6jio1pSk3+75bShzNUv3afOkoe6m4nQ2aaXJ8EPinoo8P+Drj7V4h8MalYRavp2gyeMoFMWq6tNreg6hNo+q634d1W/1/RYdD1U+HdUtvClxofiRbkaW93qTazd8dCvVjmOFVLEKnCUHKt7ROdKq1NUbf8uvaRlGpC/Ooe85O0rJy6atOlPAVo+wU3CpFU1GSouMZKVX3VL2ihPnhPmScr3VpXk+XnE0HU9G8NaZ4h8M3cN7qFja+ENFN/pyeJ/E95pYKaXetZ6aou73T7mQaaNMtUtpPD0l5p81zqHh/X7rdrOjxaoU508TOrHFTpQpV6larJqlR5Kt4yhSnVXPUt7OqoK/NO3JfS1lhU5qVKnUw6m5QpUqUYqtWnKlblm4U5RhBJOF1aKiuZ2s1eT8l8QeOvD2g6xogTT9dude1Hw1b+HNUs9QME8HhnXdNvbK6nstLgh1W5fX5IvEOi6FqdxqF/rFlZapa+IdUsJfDcLaZpWpXPv4bB4irh60PaYFUI1qtZ87VO8HV5aKlOMuSNF4OfslFwXM6U6PK42lLw6+NpUMUpqliYyqfu0k1yR5oKpzcrim6v1tKd1UbT9/m5lynG6r4U0y68M6drXh7xdLd+KdXvHfUfBTvYMtjuglt9Z1DxHeaheaDPA+s2F9aw6Xo+mR60qXcviaHUL3SFlsk1Lf+04wr3xtOMKShyRxUvaL93TftMNLDunTqwUYVW3Kc1BezSa5n7pi8um6VsHVqOrKV6mFUaXKnOTVV1oVKtJyTp+/BRc5e1lJ+7fmf0BoPjPRPibD4Z8E2Wv2+geNPh9pOoaRqV9r/AIP8N6j4ZsbC0SK1t59IPhnQdV1++0ey8qXSrbQUuF0HQNZXQtf8Nx20mqa5faZ5GJpPL1Sx2NjGngsyxVSp7ZVq9eo6ipyqU6l/YU+WviPZU4JvSWHm4zqWk4L1aWIjj5fUcJObxWX4eNOFOVGnTpxak+aEEq9T9zGMp1LKUf30acuWLXtFj/tA+LNE+EureDbf4Z+KfEWoWyaNYwX6a14bbwmdNt/DWnr4R0TTPC91H4z8b+II9LtdMuL2CXzb/wAO2ks13cxNoSx3eoJL1ZVg8Fncca4+1cafs6dCqnQpuNSfPOUZUfapVI8sINztKc21Bx5Yq2eaY/EZRVwi56KlVdStUjetzKMFCnBxb9o+dTlK0FNU0nJp3nK/Xfs+2uo/F7wXqOheLLlZ9EsfE8WvPew3Dw6rdahahp20iO7tbS28VWVmUm06eaNdT/s9v7I0m60/y7u1k+0eTn/LlGZKlgkoSlQpt0J8zhDk9snK/LyyjZzab1i6k4pKOr9Lh9PNcFzYtXhCtOSnSlFXvJOOrcZKd3q91dWNn4/rpnh7WvB2laXNZX0eo6V4pt7CHVdQuteisZND0CCx8HwQ6d4pvdU07TBZPc272rQSXxguLG2W/vWksobpeTI6UqtHMcQ4VE6dXBwquGirUMbWnCvF2ac3aMVBSsrdVsdWb1FQq4HDRVOMZ08XOHNJVFGrShF4eavzckeZydVrV2T5ZdPnrUvH3i7xBpeu6Lr13pWt+F/DNzLcPYWlv4NtJbp49edI3uNbisTrk0zJqV5ZW+qXz3l5AV0OwtZ107TbC1h+oWBwtGeBdFewrV6cqUvju3ONW3JHl5ZSTlDe1uXTZX8CeJxVSljXUanhqc41eeHIvZqEqXM2la7koVEmk9JPmaUpH1/8KpLT4ieFV8fePtKtPE/iXWxPcalqa6B4Wm81rRr3R7aQRW2nXwgtdO03S18q0tLDR5bBbZzbSvCrJb/J53iK2GzLE0aU5xjRlanD2tSUY+0jGc7uTvqnC/dp32Tf0OU0KGKwGGxNWlTqTqxb9pKjSjN8k5QXMkmk00+WzaSd1a7S3hoVjdarofijUvFvifWJPCc+mz2uia/rOsa9pElvpkpnsNLu7DV4nOs6fJ9kNtJZX13b6ddaakulmzlYSRz+Z/aEoe0jCnR5pRd6saKpzVRpJSi1OpyqKSSacWl0dkl6SwVFThNzry5U041KvtE10SXLBWWu99+mt11q+8R3Oga34Z8KeD9JvYNSt5bL7DDb6hplrp8t5btBK1tJYXTamVu12reZ8uO3kYLDG0l1MsuVOtQhKlWrKVOmqlO7gnVnLktyR5Z2g4x7OSsrW2Na0Ks6U6dGEZc0Jxs5uEY8yt0W3fTbobHhXw7e3vhPS9PsPh5H4RvPDOkW2jXc9t4q0/VdAW7F5mSKe2Om6PrVpM+qwjVL+y8Ta/4n8SWusTW9jbyx2TaRZ2muZ4vD4ivKrQlUqc3x1ZRUHJ9YuKdn01123Msuw2Ip4ZU6sYU3CTiqafMklfWMrXtfo7b3sc5/wj2lyQx2F5440C2uVgM8UVjHrmowJbTwc3+oQLq11Fizf7TbzuiNEfJxaCWOdFTzVOF1fmsndqNrrWyT1W97pX2XyPQ5J7Ka7WUpXXyseufBf4k3Hwq8U3Y8F+L9ZaTX9GvrZdOk8DPNoXijV9Lcwx2upQ3V9po06zaO4igjv9Nuf7SsLy4t0S0m0y6vJW6m61JzlRqSjFp0moNq6um4SWj5Xy6tcy0Vt7mDjTqylRmozdnL3k7Jppc2qtJq+2zve55fcfDR9f8AiBN8SNdt7/VPF2razJqFzHo32PQNJGqWOnwLIdNXRLlo5Li5u4ZU1nUtP1awigZp7nSNOntkTT4uqWZYipRlg6bjQoST5+WKnKonbmhzSV/d2te0Xtfc54ZXRVaNeo3UqRndNN0+VK/K4qP2nf3np6s6Pw18GNP1HS7o674T1Bvs15cSzv8Aab+TT7XyY5Lq3MAbWDZ38apDPDb6hFLaJa6lLAY9PmXygvHVbvGUNORWspOD25dHHVd2dccOnCUanvNvZtzju3vLV/NbnZ6V4AvSbeHR9dXwqkM8081oupWUBW2M0czBzbz/ANpSajbXrT28002qTT2Uk0slnGyyz315jeTbtdvVzXM5OOmlnLXXS+2/Y1VNRXu25kkua2tk72vvZbJXsd3pPw41BprZB4t1PUdlkqZtNL8R6ptheO1Lsyg2WlwTFlnnhFvPdItxHcXNrdLPLKJJ5pS2g2/76Vvd7q77aab223NebW2sVpq2lFaf4r6vy3+87E/CPxLpt5b2unWGoajpU1vdQxC88PaTFpk9xLILi0W0nu31qPT4Ld7VppHRxdiGd3ugTHbeWKU37zvFp6crabd9b2t0v19SZVI6xc016tp9TqV8Ox6p8LLzwJYav4fg1bSPFdrPrllq8/2pYEk0C/1GK2t7iCJ7W+Rk8QzIwiiYxxL5E9tDLDbxV0Rkvq9SMZcspYqNVQ1TlD2Lpy2Vr3ldpu1ru99DBy/e86vKPsVTuu/toT6205Y273tpbUwfD3gPw7p9k+gar8RNM0zUrZI7q5t9B03SXvVvbOzt9MtLSF9Zj0C/RWjUhoEkijMCxzSvBKJC2SqTotSUnCC+xyReqd72bS10W/c19yab5VK2nvJfnq0tfkdjZ6J8No7wPqulfEnxXK7XKxSavcRabo99LHA9hCRdwafqVqkOIoAHGpBQqxw+cu6ArlTqtaynXmkn7ntFCndtu3s+WV1Zq75o31VlZSc+zlzJxjTglvb3peqvHtsr2v6nmvjr4g+APCev+GtEtvAvwy0fU9Wv7fyf+Et1rUNektbaB444bxftfiPWLOBZo3ihPm6UzzS+b5WZhLE7UXOm5vDymqTvJ3lK15Pa6s2k1u12KvFSUJ4hxk1dR5YR5lfa176tP9NjsrPVtU/s7VYIfFHh7S7bUCITF4L8HnS2u4w8QbyrmHRPDLi2jhnu1dHe6RHiSK3aIEqsRlGM7xjHle8eW7XTZRa/E0VNPaU+m8kvwcl+Rweh/DSLW5NOlsp/EN9DeXljpenObTS0sbi/uohawJcW2ye2aRmlgk8gXNq0Ji85UWGNo6wxDjUgoxWrlblaS5rrTysrO92t9L6220SlJtRjGLlJvsrdFdt69Ea3h7w/pWhGSPXdU0DTLi7nsWgk1HVNtxavZW9nGplis9SuTG4uYvM+z21ncM9xc+UIoliWO28WcbTcY+9FJJcqaiou/uq6jp5Jbbo7ISTv7y6dfU+Vv+CleoeFtS+CHg2PQ9UtLl9P+Jek39xZ2WnwRqklx4N8aQrKb+KUQpJ9ogEk8Vus0Mnms8ZjJb7V+m+FE+TOcfKUZK+Cpdrvlx2FrzvZ9YUWtXrJxTsrtfC+IEXLLcBJWssdfX/r3Lt6H4pWzyXlmZXuEfzOWHyb3VWt9plieWJHBJEgVZJGbzGkGSjY/cbcr5OqS9P0PyuL5oJ9HpZ+Rjag4SyhmuLlgXf7KyeYnl7bg5O8RucrtG/yl8oJgBSGUSDaknJu7uoxvrd9UtPPUwnzJatpOVlG7vbVp22tp67aGRHp8rzywLA1vCVLyXn7gjasYQK28wK3mA53iNSzADC43VupJ9b6bX1Xr+RnGk5XtHZcztZP5N2vuWdNtJ559pDSqrLCsgaPZsSV0VtyuHkMu6OEhHVXRUBAj2tUVJ2i3rrp+FyqUVOVndJOz772tv8Ajc9hjt7TRdKRHDo10yhJpSkiqRJIriKFZGMhRAJJIDNES+0PuQYHlpzqz0taL1u3dv7nf5vse2lTw9Nuzu9rJa366taJdjS+DXwG1H45/E3wt4T0S4uG/tnXbbTN4iilhtbG4lcbZ3hBm3bmiVPMjkWRTIwf5dovF476lh5zSXPy+4kleUpPlW7W1/uOfAZW8wxlJJyjRjUcqnLHlgoxTqSU3G795J9Hdys2k2f3zfBj4a6T8LPhz4O8AaQha18N+H9N0eFYooxvNnbojytvL/PPIrTNsVY3d2Xy12IifBSbqTlJ/FNuTv0k/ekvk7o+2nJNuKTSSjCOlvcp2jD/AMlin6np7q8cx+XzXJ+YIVEo3qMq4ZQSVO8Bh5aFmClBuyIaadmZarqVtQuILS3lmELGWNXZy6pvyFCqI8MCXJ5JG8A/dPTAi4xlK2ul9m2cb4ctS9vd388YY3bkJh9nlgEMdqktgK7bW3SO5YFSH2OHHojaptGKvpZ26fI/EH/gpj/wVFtPg2mvfAL9nDVotd+MkkFxpXi3xlpph1G3+GiOWhudJ0lhutrjxwsPmrJdOLi18JPHiSGTxABHpHvZVlcq01WxUeSg7cifxSkrNO1uVwd0r3vpLS2/g5pmscMpUMK1Vxcop8vLeFOHNJXm38LbTSsm++lj+VXV/ENxPf3l7d3F1e6trMs1/qeoXV19vvru4u5Zbu5+03d+097cyyTslxd3V3Jc3VxdoZJriRh832VKnGMI0opKEGlBNLl01TSWiV3o0rnyFataVSbvKVb95Vbs5Slaz5pS1duVKLe0UuxytxdSS7BHAjDd+8iiZTIxfzMssuCV2bf+WcKHuMsM1vyuO9tf66o4/auesVHTTXR/K1zUsozcGKdYIx9lV8EhlW0Rd4xM8EIaLzk81A7bYzsRCrl0NRLt0fQ1pxTfNZXW0raq+9nv0117EGraiL2cW7LCtsuFW3G/a25huWVSFO/Lb5JGK4O5dirnc4U+qd/8Tvb03tcivWTm01p2SVteltP66sp2MbTXjRp5cUMPzySBQkQELATsjKJGRELfKwVxIzqcja2dZpK2nf8AQxw95Td5JJRcm5N20+/XsQ6prcd7IgiMMMcexFOZFjRFwigCT5XYgsCHVlZg+75CpTOlDkWvtb7prV/e2rfIdWtGbSjycqVrNaadktLf8Oc3JJeSMFaJZDMpUKSg3kygKFCyKrDBztckhj8uACtdGnV285frvqcqc5Nrk0Wzjr19L2O38KWrw6gqXFtt8qFZnkVigtMuvBYGMu+1ZUaR5AxY7Y5Vfa689dqcHFb336aX/rY78IuSV2td1bdK60vp9xz3ivUjf61KUC25WZyDFKTLA0bMIXebKsZAerl5TGOTu25rTD0+Sknfe2l3a9nrb5O3k79THG1FUrO3Lb3r2spN315rbvu7vV+ZzujCQXiMkkgAYmSVWVXKAgkn+LLl9pPAI5ZvmwNpNyVpNtLRJ6peiZywbUlJXTXVOzXo1qa1zefZ5JMHbD5rOqMgYTM2FYlXKSqrSN/yz+crgCRnVTUcsf5V9yNXOzbjdJ9Fprbeydt9fxMSGN71whLRncVwwYNG2P8AWGTCnyiSNxkdnXnK5AJrRbKy8loc65puSu3JNXbbbtdS31ekdPlbY2NyQZttyxGG3leSZVYfamASRRiJWG1iCsbOsSGPh3IZ3AatxUmk1dpX5U7PRdbWdv0KFxcsIysQtnAd3UGNo7gsYwB87o6vEuPlCFnVZWKkDYIlZXvzSv2+z+f6EycknyqHk3v+CuUba4n82KRRGQCV2qqBnC/MgeLBlwdrIr/Lxkq2B5Zdvl5rdenmRGVXmjfktdX3769Ox7l8FNUmf4s/DaSWKzc2/wAQvBvnl3W2QZ8S6az42qk0inYVLs/lgEsqru+fzM3gllmYNSm74HFxVo807/V6nwxTd99EtW9D2cpqP+0sAoxpp/XMM29I6e3p7t6L5tLu0f1a+HbnW7e/mivfDOnafYalaaxYQwXWrzarfStZak8Nle6WfDjarYadpmoW2oW32C/h1HVb9LSKTQbnw5pEySX9r/E7pYSNGFsTUr1+XCyh7Oi6VGmnh6HOsRKtGnUqtK/JClGEaUrVHUxCcqEf68hVxM60VKj7GlGpXjJuVOc5tValOyVGdWCg3HSU5Rmr3cY6X29G064tXsbuOKBd+qXWm3TRWpuriZ4kvb23jjuJ9PFtNDIstxdX11DdNpv9pkxxRxXO2O11wTh9ewl3J8uJw0vdtbWvBJatXd/lbqPHytgsYurwuI6d6Uz8C/D2tT6Td6laTTXVnol7qutzi2t9GjuZLq61GK+kZ7nUJJLVbSMNFc3Tuy3jagyJa2lvAQZpv3rO8Cq9WU6apzxdJOPtp16lKMKUZzm1GnCE4zbjOKhGVlFxlblUrn5Vk2O+rYenTlUlHBVpSn9Xo4am3KrUjBOdScpQ5XKpGcpyjzSnzXknI+yrbW9PvPCXg2eBElv4PEMGpzalDbWs/wBut7nT53tZL+yWGFgIkFq11dIpmiMioZWkitbR/wAvxGFrUlj6VZSSi40VRqVZ82Hl7zdKElzK+qfLF+z7Sbul92q9CUMI6bU4VYc6qRj7tWN7Rqe9yyabulzxUlr7qWrTxJquh6tPe3sUDSvp12tzK9nY29mFuo7SUsSqSKkQ8+GTEDzbI/LEkxM0AauDDUqtCcU+SMZRlBKbk1blb0XLK0kldXSs1e6eo8S4zTabVuXWO+j12et/XU5u58Q6bLA0K2lrvZ4mls7hZPs1yskoku5oZSYmtjtuLV9kDrgzqGuLmOFxNtQoShKNWVT3FzNNr3pci5I80km5XTv7z1W+uhlKUZRUIRbuuZK0fLV3lvqvO5R1Czs7fSILqbUbawWSV1DyAE3QJV5BcyCfzJlMsjBHk4V0lHlyO0MkvbCnUrVIKK9pywhblk+WCklblvbRJ25HZW9LHLN+ySk/dcpSbsleU43c3J6Wk3d8+svvPmjV/EsPxAg1/QILOZbzTrSW6083FzJKZ7CC7MLi5Vp7gPPbyT2fm7rm6Z1vt62ttKrm/wDraOW/2FPB4+pUi4YmpCFZQpq8ZukqvJG6ilpK107XTtdWb+Yr5gs0ji8LCLpzhCbpupNybgqzpNy1nonFNPdRask7pdkvhbVNS8A2EKXcS3ui2+pJM81xFbaTYrewQ2jvJe3oSzhdbE+TLIyWkcSxCeZgvmSz+K8yowzerP6vOWHr4inHlcYutOKqRcYp82q5nonKy7I7p4WcsDCEakVUoU5ycou9Jfu/ebuk72vduNz5t0y18R63oep6quqzWNhpcmmX17PY21xPqUDSTXVhZypG62oRFu1ht3jOpW4YzpMkdwyzLF+g4qWWYTG0qX1anWq1KdSmlVnFYeklCdSrKs4885OKc9FSk3JKNranyNJY/E4R1fbezowmqkpRhebhK0YKF7KLvyp+8vdvZu9nHceItStoG8IaXNf2mja5caXrws7m/muP7R1/RZPEXh/StVWC33NaXMUGparokVpDM6zRzSkySxzxNH2U6EHhniKrhVWGrzjVjCnCFFUqtGnXpxalyRqOMP8AaYVppThdU4rn91edKu/bexpqVP29NOlWqTl7WVSlKq617cyhGcVyvlk3OK95WZ6v8Ivhhb+NYdQt21e0GpXnivQLW+t20DUNQ1jTdcvtVdI9WhuNPs9V1W90exh1ATammm2bM+77HeWV5HIJJPnc3zassXhYQpqjSqUqiw9aWIqVMLWwkqNNxc6MWoTrqupShUd5U4y5VJO8V7WWZdReGre+qslKlUmoQXtKFX2s5TUaj5ZOjVhJOSurtpOFkm7Hxi8N+KPD32efx34L1dvC/hXXrbwxY39xLZaN/bFzokmqwoNJt9a0ubUEt57WKSTVRd+HZJ9Msjbtq+n2VxNChXDtGDxdWng8yw7xmIw1Z1lGlj+WF1aSnOE4p1f5EqkWv547k5vOXsVPF4Gr7GlVjClz+ytU5bez5I3nD2fWfMl1fKz5m8NeNvEPhrUtf1PTr660qa9sLjSNeltILJYLmG9jutPZtQsHgFpNd23nrJHerHIY9TEF28q6lItxH97jcqp4mnhKEoe09hP2tCMq1ROk4qLdKlV5ZVfZ1ZRtOMm3JStJySR8nhcfUw08RVcpU5TXJVqRVNqrzOUfbTowVOlzU4NKK96ScL8y2DxVeeGtQ0ZdI8P2HiC2aG5j1TSLzUtesprO20uGHxHJf2WpWMWiwXF/q86f2Ja6VqFvfabbxtb6oJdOvRqNo+mGXqrh6tXFYyVGpVqVvZVlTj7PllNxUZxlyxsry/e2fvWlP3pSaMcdOlVjTwuGjX9lTpOtSc6rqSjCKd48nO1Je7JRd/h5aaSjBW7nT/DGpy/Dnw+3gLVr3xJcLpHijx5410e1t2mfw6NB1bxF4ftpdUsoP7SkW4Xw1bP4l0+81BNLls7PVZJbSOeGTTtVvsKuIw8M4xP16EaEqsqOEw3Pyy9uqq51yVJNRUZNNSc3CN4rV2dtIUsRLKqFTBVJ16VONXEYlQ5lKl7KXK06cb80o8ycFHmkuZ7bu54fuL691Dw9o0ctxYtd6ZqemxzK/wBluSNetNQmE6y3SQzyhpprlLfypWh88ThnZtzt5WYwoww2Pr8kKio4jCVKdOFSlOlCWHagoQUJypqSoxjGNtlFQTUUrd2EcpVMLhoVJwlVoYiDlKlUVZOvT+KTqQjNJS0b1du+xX8HJ4g0y0n8OYnbR/EcvhOTxHcPHNZNZ6Y2uaBcWV6lwIA2liK4ubRBfwwJMIL6MCSeO4UQ+hmKw85QzCFVQq4anmOGo0+WE1Wm4JSp1aTfLOm5UFOEZXTtflTRyYOVehF4TkkqMq2EnVnFSjUpqjWVp06nuyjNe0dnB7Xu46X9l/aU8CT/APCwUn006rdaJrfgr4eavocLXV1qYsdO1zwlo+o/YVuruSd7m207U77UtOi8yVmitLeGGOXZbhR5eT5jhsPgadC+GpSoVMRSaqSpU3zwrTUuVNq6sopPdJJNKyPRzLBV6+JnXaq1I4mFGd03KUY+xptfE1Ztyk2k7Nvc8CvtI1/RZ7PTv7N16ORLVbUpPZXSyXIud32mB4JWYSwyG4imSSOCNPMkuMo7T29xF69LEYHEU6lWpXwceap7ROFWlzwlZcvK01bmt7z5rtJas8108VQlTpKjiHGFNQiuWU4SSd2pKHN7qurcyS956XufWXwY/Z1+L37Ufgm+8A/CrwZrWryeELTXvFl9Y2+tR2mnnV7JYktkWTxXrOmaANWvZrm0s44tMP8AahDNO9lJbh5q8SE69LPqjp4j606lHmVGVOhTlHDSaWIqc0IQlzU4Lmi7t2u7pnsLkr5SqFTDulG8lKdOVWTnUTbhFe1qOKbei0hba6VkO0LSLjT9J8HaV4c8AR3/AIr8Hwm2e9vbwaVdyazM1prmpXOpPoFl4K8Q2+r+B/EkF5dw2+ra7q0GopHBpzXL2fh/QbSx8/G5zhYYnETqYmOHhJVKsuVOupqM04+zp1aUoezrQvGEpKEoynFtRV7dGGy+vOhh3Tw86koRcWpVJUm3KLlLmnSqwm50muZptwlGEo3baT5DU5NXs/DOm2fjz4p+DYbKeyuLoTDXrzVJ9Zl0eKPw3o3h7U/D3hK0vJL/AFFDBfR2uoa3otrFFpllpED+IIo5Gju+lOeKlH6jhMVG0qcnTdOT+pOpWlOeJjiJNcsp4eNOMHh6kqMnVxC+rxi4SUOLoQksXisM1OE7TVRWxMowdNU/YRc5pwnJNqvGLg4WTb3+lv2cviboHjOT4c/DHXbe8srSbS/izoAs/D0Nho7nw14w+GHjfT/FltaX09lf28Dy/wBl2E8bXqS6fbanbNrl5faWl487+PicBicNi8Xj1ecMHODq1KledTn9pTa55vki0p06zhJU4KzqSioKFz1MPjsLiMPRwelJ1lOMeSEYunDSXLGMXytLkjrdaxT6afIvw+8Vta+P9f0l9e1zxTpb6f4jtdGuVuLbTZtkcGm6vM1lBqMlvZ2F/wDuZFlsFuok1e+tIrCzF5NfWkc/u5lhY0spw9elh8Pgal6dSvCrTgoKlOiouMvZwlzqMveSenW19DxcFipSzKdGrWxGKpv2lOlOlOSkpKreD1nH2fuLlfK3b4dtT3rwX4h0C30rx1pt/pVtNZ+KW0p7+11f+yL65mi0y8WSaG9ZC9pHaTaoto0cBf7Ik8EVw6xZg8r4rGYitSq4SvQxS9rCNaKrYROlGEJSpuHs5L2c224ST5lC19OZH1eFp0HCvRr0JOm6tKcaddQlUvCNRPmblPTmmpxs5dG+WR1914n0Oz0Gz0XS59OstR/tKW8lu7zWLm+0y5gaxjt79rrS9Pimme8uZoIkW5NyhjS1MklreC4N5Hw+0nVn+/U24xaVSUnzTWtTllFtxcXLRxu01eVr6HVanTsqCVOF7uKdrO28bdW+rs1t6/Nnj64/tn4i/C60uls0D6lqNz5VhYahFHd3kU+m3MtoYl+yRMxjtEjjjsXhiTfPGI3cG0P1eS1a1HJOIq0ItVXQowvZP2NOrfDwgk9Yx55TnGMLqPPzpc0pJfMZvS9rm+SU5S5KTqVWlFte0nSl7ebaWkrp8rb1fvJ6Wb911EW5YPHcRyTMFxbS6bpdoIIXmiiLt9uuL65ju5IXEc0boUto2iKQzQTStJ8jBzUFCNOrGLpS5ZU51GmuXlfNTheT1u3GMZqz6o+kmqdN2k6fMn78JUk4u8rvlbi27qyvZO9kfOHwf0DxdL8VPE+safoSSw2keuywQvo4ls7+Jru1NvYSbdJu/tDvaNJeW84gkkf7LJDIQdjx/e59mGFnw/l+Fp1/a1qjwTdsVSlVpTpQjSv7P23MlHlacGoy5HyuCTaPjskwmIWd4/ESo+ypRlXV3RShV55SlFRdk3eDjF6K20bpI2vjf4M8WeLNW0a9i0AFIfDttb7Y9IuxDcTy31lPHb3Wo2dvZ2lpcGO6W4Uq62nlqUVjLIgrPhTH4fLcLjIVnKCrYmnKo/rGGi+VYeu3UjSqc023ycjUbqTlTgrtya6OIcBXxuJw8qVOPuYecU5UK84KXtYz1qUmow0i1K6vFNNtp6eh/Az4efEvSPDl35XgXR7+DUvEMDmC/wBQgaWN7OSa1KtHc6kbuAS3Npui864hims0FyHms5Y5j53EuYZdjsepUcZOqqOFdOU73jzOftElKEYXSg5J+6/iaUmm0uvh7CY7CYJRq4SCU6s6nIotc0fdSdpyne/LpdpW+zd3ex44+GPiDX/EXhu617wpo2haXZpqccS6bctdvrf2iGO0Mdy2l6prOoNatNFaw3F0EW68mcC0t7iWVTXJgM2o5fg8TRp1ZSqYueGtZOSpxoSlUU3zOKVpP3LP4uy1OvFZbXx2Lw06lH2cKEpy5U1HmU1yyi+XRwa336aM6f4bfs1+FbK98WDxFLc2mkeI9B1q2ewgki1DRo7f+05bN7uz8QatBpsMT2T2KnQ7g2upsurQ6bYSibVryzs5t8bxPiMR9RnTbjicDWp1YV5LkVT2cXG0qcJSjaV05K7TaV72Iw2QUKKxUZaUMZGrRqUqa9o4RbT5oSmoOMk9rWvq73R9pfD3wt8O9I8M2Gi2HgVruGzk1SJ9VS4luNNRWubi5nvIPIC2Mov7q/3QaZprzzO8trDpyJHcRmX57GYmeMr1alSX72Sp80pNtykk03zayeiirvWyXY+gw1KhhaFOhThaEE+VKEUkm27JJ2Su235tvqdLq/hbX7CIT6D4N0yMzPJLey3vhe5trmPUEglEFt5viBrLSJLuSdW0m8e1jN1aW1y97ZR/aBZXMvLKTjNaJ2vzX69vXrudMuSNrxWvZL/gHB+Kvhtq12JtQ8Ua4q6dFdxXCnQr14pNPlFtLDewXlh4Vh1fT4Yby2trC+d9RimksruxiitraxtZ3SbdShySi43vZx0Vk1130+RycjernK62s3Zv+9qvloyx4Y+HekeLPDXhe5efXIrDw4zaNPp1rpcl0102meINdmlJFve6Ndy3ot52+0XcWkvc3D3cEd7dJFeRRx5y9/V/Fs+3L3XXmvb/ADNIe7T00fPrbTv27v8ApHaWHwU+2jT7H+zYWcR6i+nC9Vrea4m1JQ0+ntEtrc36PG0wuFWS/leCOWVE3ZtnWFThF3vJ6ptO1pW25tdbemnQ1U4q2jvbV2V331vfzGzfC2wu7WCS21jwkNVliF94X1qx1qUXF6gjfUJbYaXLLsQy2aGaTUbRhbND9mN00K27FulVZSc5ScYKMW7qKk7cyXKk7Jbrr0M3J3bTf627ehP4J+HUV9rh8QyeJL2YT4ktLdzeLbXLl4ZktYZkaCO3urK582wDwGdrieNxYCaeG7gjiq3CSi+V3fuyjGzblr0Ss5del92VGbTu3Jq23/Ds+jF0TQ/E2m3ttb6V4i1OYXNzFJaXhuAp3oIJk1Cwnssrayt5uGKBbuOISSJM1zDKt8s1G0oyTtu7W121uyZzabacrev/AAbH6jf8EsvgH8Gdd8RfF+bxN8Hvh/roi0fwNe6avirQPDvjFtKubm78SpeLYprcuv3OiTyCzs/tUMIs1m8i2KiRIEWD9L8LssweKxGcLMcHg8avZ4V0VisPSxPLd1lLkVanPkuo2k1a/Klrofm/iFmWOwlLKXgcbjMG5zxntnhsTWw7qJKjyKfsZx51HmfLzXtd2P2rj+BfwRt8mD4OfCuHcuxvJ+HvhGPcrHlTt0hcqSclTwfSv2L/AFe4fim/7Cyeyu3bLMDovtP+B0V2+rV7JvQ/MXnueN3/ALYzVydlf+0MXftu62yW+uy07H5hfGv/AIKEf8Ebf2fPid4p+Dnxw1b4TfD/AOJ3gDUYdP8AEXhPxD+yx8QHvtKuZra31LT7m2urP4NXunX+nalp95Z6toutaPe3uk6xpl5Z6ppV9d2N1b3En0OB8MHmWHpYzAcHZVicJXu6WJp4LJlTnZyUvjcKkXGUZJqcItOL6anmV+NMTh6s6NfiLMadWDtOMsfjrp6Wvao97q3qjxy7/wCCqP8AwQAnmae+8Y/s9zXElw94011+yR4/kme6aGK3kumkm+BZdrhoIYYHnJMhiiiiZtiIo7V4RY66a4Iy1q2k4YXI6iXNoo/uqk5pz2UeW8iP9fKyfs1xNmSbv7n1/MI/4tHNLTra5+tehfAP9lXxt4e8PeKtH+A3wO1fQfEGj6T4g8P383wg8FILnSdVsLa/0m8it77w3FdWomsZraSOKeCC4gUrHJFE6FF+TqcNZApzp1cgybnpTnTnGWWYGXLOEnGS/gtaNPY9aPEOeSV4Z3mzi7NNZjjEpJpO6/fbdNUnpscN488N/sYeDPiV8HPhD4v+EHwQHxA+PWpeMtL+G/h2b4W+Arq81xfh54P1Hx34uvjDLo/mppWhaRp8IvLxY5YodR1XRrVwj38TrrS4PySth8XiqXDeTyoYGOHliqkcpwPLS+tV44ehd+w3nUbsv5YTfRJxPibOadSlSlnubKpWc/Zx/tLGXfJHmk/4+1u19Tjv2hPhJ/wTr+AHw88R/Hf48/s2/s66N4F8Dx2N54k8aSfsxeGPHN14ftbrUILC21G5s/Cnw68S+I4rGC+vIftOow2DWmmpKbu9ntrZZJ11wHC2WY3E0suy/IcpqYjFycaWFp4LLqLrz5W+VKpGlBylGLtzPXlavdJGWJz/ADOlD61ic4zG1Ky9rPHYucqavdPm9o5RipO6ts3c+Pfh7/wU+/4IY+KtctvC/hD4sfsx6De3xJjl8S/BXUvhb4eDKr83fifx38MvCfheyO1nCG+1e337mWPcWIPt1vCjF4WnUrT4EwcYRi51XSy7J6jUI/HUlGlKUpRgneXKpSUbvlaOJcc1aklFcT4+UntfMcdou7bnZL1e5+mVp+zH+ynqtjBd2X7PX7Pmo6ZqCxanbXNr8Jvhxd2F8l3GJYtQt5odAkt7lbmKQSR3cbOJo5A6SMrAn5efC/DqvCfDuSJp+9CWUYFOMo/zReH0krtd1qequIc9lZ/21m7XLeM/7SxbTjLdRarvsubo9NzyD4tfC/8AYH+Btl4DufiD+z1+zjoq/E34qfD34LeCLQfBT4YfavEPxC+JOuwaD4Y0Owtn8Pwm4k3Pc6pe+V5j2WiaVqmomN4rJ1O2H4MyLGOvHD8MZLW+q4TE46ty5RgH7PDYWCnWqP8A2fRK8YrvOcVpe6irxPnVD2ftM+zaHtakKUF/aeMXNObskv36+fXyPUtf/Y6/ZC8T2YsPFH7K/wCzf4i09JkuhZa98D/hjq9mtxDE8EdwLfUfDFxAs0UMskKTbA6RSPGrBGYGcNkeR4CUqmDyfKsHOUeWU8Ll+EoTmt1Byo0YSldrSOquhYjOc4xcY08TmuZYqEXzwp18dia0YtKznGNWs4xaTtzaOzsfzM/toftxf8Erfgn+2l8E/wBnP4f/AAE/4J9W3wV0TxDcXX7XHxq0z9kXwn8Ur/wKPD893NL8K/C1l4N+H13pVzrHiGeysvDHiPxFpMXjGXwfPrd1a3Njo+t6LctD+n5N4d18xyTMMzr5TXnjaijTybBR+qYZYn2yvDE1ZTvWcEoylTpwjCdS11LlufJ43iWrRxdLDU8dNUINrGV41KrdKotVTtF8iutXJN9b67/vz8Mv2Tf+CYXxx8C+Gfid8Lf2Vv2H/iT4B8UWC3/hjxj4Y+APwN1/RNVtbeaWxmay1C18ITxibT761utMv7R2ju9L1KyvNMvoLa+s7i3i+Fr5e8HiKuFxWAWFxVL3a9Grh4U505PXlktd91yynG1nzapv3aWOniYRq08XUrQai4zjVm001dW1006dNrHobf8ABPv9gpwwf9iP9kRg2dwb9mz4NMGyADuB8FkHIABz1AHoKy+rYdbUKK/7hQ/+RNHicQ1Z4is12dWpb/0oSL/gn3+wVAcwfsRfshwkEkGL9mz4MxnJOScp4LByTyT3PNDw+HejoUWvOlD/AORBYjER+GvWXpVmvykfztf8HJX7On7OfwR/Zb+BviD4Q/An4KfCXXtT+OE+hXOsfDn4X+CPAmpX+l3Hw/8AF1zLpl7qHhXRdJvbrT1lhW+Wykkmt/ttvb3Hk+bGki+PmdCjThS9jRpU5OpK/s6cYOSVtG4pNr1PZyjFV6tausRXrVoxw7jBVas6ihNzUlKKnJqPu+7da9Fofkb/AMEN/hKfGfxO8VePtUlkm03wZa262qumbe71W9F3DZtvkdB59lapPKYlLk/akMpjEcQr4TiCsvaUaSSTUFLVWe9+l9b69LLXyP0LhxOlgcZXvJupUVGOr5Wlyty+68fS62P6zoQIGXbwEyu4LtXeGyMkbgCenUE/UnHze2vXv67npXb1e/l9y7dLF2WdLlzKyQxAYP8Ao+EVgUXByQzBy4JZ/mJZiM9gb76geceK9WFpqFtp9v8A6Q0ke64TiNUjnBTeJFBcH94SuW+7GW+XO4tebSXdt2XrZNm9JNJyurdPVH4X/wDBT7/gpTafs5eHLj9mH4EeIhN8ZdXsJE8beLkvXu7z4ZaNqsTTC3sLsyus3jnU7SZGhkLeZ4X06eO5XytYudOfTPeyfKfrtsRWjN4em9k3FVG7WTvb3P5nq0n7qk9Dx84zb6najTcPrtWEm4qV1QVmo1FFe6lFpyS0bas0lY/k/vdXurWS+uZ7ie4ur67d59QeeM3Nw8m53MqeZM2x38x2LlpBI25yrEmvtI0IyUKaVo04pRjduMYxu7a9fu9T4aeIqQ5pOcpym9Z8z5pvf39ej2s3bRoxJ3+3R+ewuDNKRujgVTDuRZnlmmYjdvCrlIwGjYi4EjKUj39EYuCsuVrzV2vJXvbys1qckqindyc07WtF6Pzd+/XyLFnKIt0eUCypgyTxxyvayZ2J5JYRbcJukyrbGH3hIOKmok2rtrTpt+a/IKVRQTTje77I2Le5hs4J/MvFD3KEecJUXkbcEB5kMkhI2+WkYVArFyyshXNq51wkoXvre3w67X32MKYwy3c4gKyxy5lyZEklHKhxlSgbAyoYDneTlW+YXZwilfvt8vQ5JfvZOUdFZfFo+va5DrRGnW9qsLsTdgbgVj3+WNqkEBmZC5VG8tpBvYrwACauHvXvra2+v3BWUaahyN2qRbdm9Yu1k/x01RhJZGUxuv74SSYXIDSZjIUK0aM5IYsm0FcONyqRjFaczSbu7LzZgoxai4qL5naySuvX/gXNmaFNPtipmR50w0yrID9kV0mCbI12xmZXZcqFAj3+UMsjkZKbqT1jaKjpdLdNK9lfz1Z0Sj7KFud8+9lJ6Ltunvpt5djo/CglthI12n+lfZZlSO5XCShrfaoZFAYrCgdmyRsHOCgO3HEWfuxvC3L8OnVLo1vc6MA3ZTm1K8Xbnd03y/auno9+p5lfyPLeTSygASPI+UAbEh3BAjZ24A+YklcDlgx2iu2MPsrZfppf1PMqS9+U5Jczk7uPm22k3b3b7behc09Uht5r5julI8mHdyFGFViGxIHCoyfKrDCKNpyOFUaUoxta0Ve1rN23/pGlJJQ9otbyaSlqvPTp5W/yK1zIzytIpM6ybVZlVQFIxt8oPnbtKnaq7ckAAlS2EROTu3bdr3Y+dtlovM0rfURpkUikBriaVkmyqmRQQ4IUeXlUyeQZGZtw2MDxSabcWnZK9/PR29fmXFqmpWi+eVm3b3o7fC731jo9t2jXtwjWiQ7DDmSZslWQouN4UoV2YkAOwb96O/zjy1wYlzRbkmrLo9Vtba1jWDjKKg003for7t7pvcyNUsmtrh7fEyoCkiy+Vhk3DdyUeRdjg7QNy5baM7VIFxkmrtxT7LR/clYzqLlk4pSa01drar1/Qy7FZPtaqro7s7SEMGy4UuAAvOG+XIKq3zHKsBkh3ISu7aaa/crnuHwYDN8V/hcIolP2nx94PBQp5iHzPEVhD5LqsX7x51xLGobP71EQ+bjHnZs0sqzNu9ll+Mem6thqjuuz7Pv1PRyp2zTLn/1HYS/mvrFO680+x/WRcW+tWNgZbOGa4uIfD92rRGWFp7vUbewnv1FlcNEjHbPJLb2U062KrdQWkv2qOQ4m/hqNSnJxptTS9rDkUUuXlShBXV7XvF7J2jy630X9l80VKUre9KVS7SSbvOV7u99Xdu++vc6Lw/G722myzrBayWloLXTxbi8nmn3LJqEkouBazRXF7boFhUwR3GxZZoRczXqzPc9eCSWY4RRbaeLw17/9f4addO3+Zx49p4PFv/qFxH/pqZ/Ol4a8b6PJql/pesWmnabrH9rXkOk3y3j2rlDcasb5721Lrb6i5eRprbHkXcsMT2cswtEggs/6Kz7LMSqs6uH9pWpXqTq2o88kpKFoqcOflikm5bJ+aTPyDIc5ws6VKhjFTo4jlhToylXUKb1nz1OSpyL2ivHlcU3e+sXa/wBPWWprb+A9LvJdf0e68zWit0YLkxm4N5C0NrZCKKS0uYY5YbDTklsJ4pbO1imjgVC8X2mf4HGUJVqtWlDA4mm3GLjSapOpRhTu48/MqilUTbarcym9paJH2lGvThShKri6FSKlySqK8Y1ZO37zVXjfb2STUbXu3JnI63r+j2k+onTrm2kj1GABrSCabyJLaKeO9VMpdQX6Q2sNuhtFCTSxyGNxdCVUjXHD4WvOknXoyg4T92dRXmn8PvJaS0eq2+8uricMqk4066m+Ru0HdWWt+mu69TMM+trr2mpLdRT2+p2lrq9vK00kkvlQrJJb2mph1hvItRM0crNa+Uomub2W58m93WsUe88HS9jUU5OM4JU5Rh+7i5e1qSlKDj8La5U2krW5dkcEcXN1YKDvCSjJOUedpRptOLTdoptqSS3tfc6vw14mPidrzw7q8EWoiHThZ3DPHaWFot9cXioz3NpaR3Uc0ct1d3On/awJ7kWUkF4bW1jN/G3LicK8J7HkqOjTrVIXa/ezlBJyX7x8rTXKot9L2vqVTxH1lunKHtOW7SlLkipNN81lzXWusbdfLX5q0PwrrGl+Jtb1MX1jBp0DanBrFtFfLdDV7nUbmaVYt7Q2kcFvczSWt+kjLAwl8hVhfB1EfW5lmmFxOVYXDSo1HiP3NXD4i0pfV9IWlKnHndSXsk4Sg7J7OSsk/msJgq9HF4ivCpTp0pKrGpTUbOo5VedqLSVo8zk+Xa7uldntttp95pngzxHo/iHTtZs9M1iymsYGhVZhJfMiXFu8cjXziK2kmlij+3wXMR2TPs85ZLyyl+UjXj/aNPFQeHqqlNVlGdJQT9nVjGUfej7sndaW62voe3OElha1KftaarQnCNm29Y6T3V467u3ZaHknhf42weGfhx458J6zdtr2qSaS3hnSGmtdPhIthf6YINPuQIYLg6ejWE2rS2l1NeW63kEUWmRW8F7q0sv2OJ4bnjs5wOKoU54bDYj2detW9tXm4S5K1au6a5lTjKo5KCko+82m3zLmPmMPm9PDZfiqNeUK9eg/ZRpxSguVONOn7SK0lyLknFWdrJrVHiF/rml3MEWrva3M3iaeHXri4ubaUadCl1Ekzac9mtpbBfMVlXUNVlu7m/uL+4SS2intHuZJl+ow+CxWHqyoKs45fSq4JJV5PE16kEpVMTVnObvJTqRnTjSk+X4J814pLw5V6FaFOq6M3i6lOvFum/Y0UlOjGMacVopxi/ayq2UmueG0m32Pgb4hax8J9Z0/VLG7S8Jn0K7tZoPtFzLZX+mXKLqMSXscdpJLttll0mbTZ7a9spLK/tJGaS5tUauHG5PSz2E6ns54evhY4jDQcnGlCcZOcqU3SvyXk+Soq7fNFOy7m2GzKeV1acXWVSnVdKclHmcoxjKHtE56c8naSae97PQ/RP41+J/hP8WPhne6D4m8fQaV4t1H4c658U9Dvbjw1ql/eRahd+H7n4g+FdN1vxINPXybyLw14em8BfYNGfXGbSvEN3d3F5I4ntLP5fJMvx2XZpTxai3TjWlSnarTdKUIKNCadJTtWnOq+ZTlFumvfSctD3c1xmCxmXVcPOTjVlRU6d6cuampuVe/OouMIuiuW6lp8LSWp+REvhHVE0Oe+S2V9OGnWt/IsF1b3DxFJb+3R5opJvtCBIoLv7RFHGn2YOguXt5Hda/SlmmE+uVKDqSjOjiJYeMqlOo6c6ns6UoxjOKlG0pTUVzOKunfTV/BSy/FRwSrU6anGrRjXl7GcFKMVOopylCUoS92MFJ2TdrWu9D2nwp4K8J2+geEvEen/Eaa6+Juo634q0Hxb8M4PDN1pi+DNJtLAvo+r2fi3+1Lm319td/4mMFxaWGgFdHmhRLu5uZLu0a74c5xK+oVlGjU+rwrUK9Oo3zyrwnKh8LevM5VFDk0SSvfWx05TRX1unN1Yzqv2tKrSjGzoWhUvzR2atTlJS3ldKy3Pb/gHH4U8ffGf4PeGfghaeIvCN3b+HNJk8XJd2sQtLr4kaXFq8uta9YzXGseI7qXR9V0nStImmXUoksG1a98RW+n+GvDHh/UrLTbDyuIMJVjgHPGujiMRUm6UalL2lFxoxlKpQUacWqaeHVR8l01zpvZnpZDiKdTGU6eB9vh6EIe1cKns6372UUsQ3VnFz/fci5kmvd5Y62V+V8anxj4X8Wap4qtPDOnNrmuPFqun25utRX+yNF1phfWVnBGtzpdvI1tbPHZQx3umSyrc2u6ForiFY28zCzweLw1PL8ViMRhMLRipczoUpKpVtrzVIUW48zV22tXqd2Jp4vBYqeNw+HhicW5OydecLU29uRVKanZd+a2y0BviV4n1C30y01PSGmOnaVBoen2Gp32l2uj2dhbSteW0cOlWunxafZxnUhPq0UcFsd8kUU94JNQkhuqWIwFB87hmXw1VWTwyk685e/zt1G4OpUlzvWUr+9PW0neVjKs4808JNacso1pv2KTalyxp2lGCbim0ou7jG+0WfR3hb4haP4p8GeGfC3iWDw94fuW+JcfhU+MNIsngTS7bVfCltcaHaya1HfnQI7K31fRmt7i11nQ7tbS1v7mSymtDb3efAxOUfv6/sPb1ZRwLzClTrupCdSpPFUsPVU04y5241J1YtOTfs3KVnY9uhmEXSw0q8IUovGrCTqUXTlRpx+p1atLmcJLlglFRkpRVp+yjFPePnnxO8KWF5LLpenWXheSb4d33iXwX4q8QeDU0y4h1bxXp+oGTWrmHUvPsrTXbe1Nw8ml67plrM2p2szTJJc21pCYfTpt5JiK+GxNWrOOIqUq2FXPWk5UI01GcbKLSXPd8r0fNdbytxVKMsdhqFajGnD2dGVOrJKmlGq7Wd5OL5tNZK8rJX6H0L+wX+0h4S/Zv+Ka6Xr/AIq0e18EHWPEEupeJ79LHRdb1KxutGvrPSRaw3N1OlhCs0llNdaV9ovYru/hs/OugLFHN4yniauaYPM6OCxMqVSlKNaNCnKUoQacWlOm21e6dmkr/cRhcRQhhMTllbFYajd89OdfVSnFxlFRvF9U9Vezf3/DviP4mXWpfFGbxFFrHm61rniLxp4y1e9sbW8g0O51XV9P1bVb82kd35F+LS0u7qaGOOOdo7mCSXzJrqIWUj9v9kNZVia1Wg6dSpQoYWn7So3iLSq0KclNyi5RdRX55XcpJvmWrOWeZU3mVOnRq8zhOdeVo/uXTjRqylyx0jO0nG0Gkk0n9k86+IumeHbfw/p3ibUtSNx4s8R+J2u30JbUWlsmlefqtzNrUtzbvOYbi6gn0yNNMGZEaUSyX8q2q2ie3kNbE1a9bA4en7PBZbgo0o1FSdZSruhg74e1ve9lPn99qycX/MeXm9GFGnTxlSdStjMfi6tarSu040YVJqNZJc3LGpzRfL/fR9H/AAptYNOu/Cmp6V4an1NtTtvEFtp121nA4t7fUvDPjnRN8C3ctjdLb293rumSLOjRaa17plvNcaiNgij+Vxk3BZrSr14Koq2HqzjKcqfO6DpUqyjG14zclUsuVPlbTau0fQYK/t8BVp0ZWkqsIONJT5HUoyULtuPKoy5ffXvKysrnTeAP2aPE9rfy+LbuO10iHUNUQ2Gl3TaULeWK5tFk1KXztPuDDphjl+yrZWq2l5Bb2u4zXgubexhuc834gpY7AwwFBc1lKMpz96binHkXtHeU0kmtbW7dDXL8jqYfEyxVSUIylOElFe7FL2fLVvFJKMpT96yvd+83c9XtPh1bWFs1rrniDQIhatdyyNpmpWl7LYi1toYb6WaRodJUgwtGs+y4E8k+y4llkdd6fKzk2pRXO4qaUb3aSlNcq32jdLbS2mx73sFHlUuW8m7WSas5Pq7aLr8zO1bwn4Z07w+HGq3AhhQzPrenWk/2H7NNfXloZriKyh1Q29xfKbSWR76zIuswSSqqx5R01WqzUbqfK5Jc03Ftxg5vlbV9LW6Xa5dncJU8PTjzT5r6ppRi4rXlT3tZ6O67rY4O18PaP/bVteWlhPqd3Y3FxpPh/UNft7PVHs5pjbT6bqK6fYWHh6/0q5i1WzsLv+0YNQh1ixRZ9LO+wublb70vreIp0p4V1FGliOSrWhTvCcnCSpwUqkXfkhe7o6wcr1b8zaOVYWhKvTxShz1aHNToynFSpwVSPPJqk7pza932+k1Fey1ij1uGTxxqGmw3SaNdNb3OvRT3E2iaX9ju7uG/8q4uS9nP4f1w2ElvdtdWwv7a71Rg5nkaDVbhRJf8k3RhKcfefJG0mpXcY6NqnNu6l3WnU7ZqtJRk4Xcm1Gcaa5br/n5HT3fW/p1NWxh8T6/JYC61KKw8Q2rQajPbxC60aWSe0uIimnTvqt+LEaaZklsL6Jbf7drFrcRg6s1slvpEnNz4eEpxhT53L2kacqqU1GE4KMnGbbacd4JWSld6PUXJiKslzVYtXUnyNxlzRaaTS0tL7bb1j0ZcvPAviDQc+J7lNO1S8W3kt7uHSJ7SfQtHkmUi7e7mgkfTIJjePdzpLHPa2ssL/YobaG1neKTOpOnOMadOnBNx5nJwSk5KWik0vhvGMvua1H7OdOTc5SbleMYptwSkrXs9E9XfS9kvQ7/4I6NqGrXGoQpoty9vNaGxu77SYZlklh1O1gtbiZZbCK8h8Nv5doIbO80uye5tLtL6aZNReO6S5zdWSUbRTlKHLZr3UuaUX31vf7l6LWFK8W3Jqze3kkz0H4k+AL6B7PVzra+H7575dVgj1TW4dJhllDG7lijS58O+HIBf6dd6r1k0aNVkkZG1Cea6d7jScm4JXjGKSUoKCbavu9tuj6WTBxjvzzbS3/S9znvAHwy1jVX1KVdUn1G50aLU5PN8NalpuuT6ZNmd0ja1isw1hGLuWPUJriw8S6lBbj7HPLIjwRibFSp9JOfrrb731KpxnZ2lbX+Z7vqfTfgnwlcTeF7PRIPEOuW2tNdlP7KXWJPAl7cW1vNObCBoNU0fxRqkawWkUMkdvbWVxp8rwgDUbu2aeaj2lNySXvt9Ur29evXTcJRcbX6l/XY/ivovhuw0zwd8IrDWtQaXUl1uTXPEuga3cai1zar5cVwlvofh7TJdPJlN3eS3d8l9eWcd7bQRxF7KUtvnkkk03fVrfbrqN3Su5Xt0vd/Jfmdn4Q8NeKrgWmpX9n4R8IWovbhdU8O6ra+GXUWj296jWWm6z4W1HVozcxRTwuw1LSlu7k5njlTZcQPrpZtySsuu78lZav7jNtq1oTnfpFXt63aOI8K+EH0631a6HibULeKLxR45t9OtdkcuhLbWnxE8SzC7tbYSeHLU31pNmWzub3UtWmF5LZERadbYjjd05SlGMnG8eW0VytqNnF3a63drfiNNctut23t+Pmju5vBc14LTTf7O1u/ZLFbiK/0bWLXwXpmn3dnctFctdNFc+KrjMse1tOS0j1GK0uPNVrsmaO7gu8JL4PednJJ8ii4qyUWr6O95LS7s9bEWne6klr1V1b0a0/pGzriaHo2n2D6xr+k6CbObR9Rnm1e78Q3itYQiaG8heWLVtIivZLoiJTILG/shbkm90m6tEWK2zjFvni/5nZN3927sm3vbT7r7lq9lfV21fn6Hi/hH4sfCTwp4l8cxz+ItCsAt1BqOl+JNA0fT4pm0nV5YZDpen3Ph/RYXbT7G9meeISCSBBPJFGXkTJUubRKU000rxbvZdN1pbpttoK6XX8dhLv8Aab+GEGo6vPFpupaxZx2lrcrq1nELafUZEaWW5tru41q7tb+aQzJHHBdyQ3kIaSL7OfItvKktVHdpymor+duz09XfX8dQlZppST+enc/ZL/gir8W0+JusfHuODRJtGtdM07wTd2ouNSivZLmHUtX8bfvkhj0jT/s0MsltJMiC7voVLtHAYIo0hT9d8Jpc+Kzlxb5fq+Bi1teUauNcnbzUqavu+VLZI/MPEtJYfJGnFtzx12t3/B8k3bbXsfvsRng1+2n5Na+/k/ud19z1P4Jf+Dm7StNsv+Cm/wCzveWdhaWt1rH7N/wnvNWuLe3ihm1O7t/jd8YtOgu7941Vru6h0+ys7BLm4Mk62VnaWgk+z2tvHH+8+Gi9pwrmsKnvx+vZnFRn70VH+zcBVhFJ3soyhiZpWsp1ZNa1Js+D4kjFZnQsopyo4eUmkk5S+tSjzSaV3LlSjd62SWyR7d/wdqKo+I/7E+AB/wAUP8bP/T58N/8AE1xeEH+6Z++v1nBq/rDFP80n6pPoacVtqpgWnZuGIu1o2uWOjtuj+wH9m47f2dvgQT0X4MfC8/gPA2hHvX43jUli8Z0/2vF7b/7xV106n1+Ff+z0m9bUaL1/68U5P72235ts/il/4KF/8FEPGVv/AMFnf2ZP2nlvfEGi/sv/ALOvxhb4QfDzxVpoNzp/jLwd4J8ZweCv2ufEPhyAFoNT/tmfxD4q8DSXlm5g1vQtA8P+RdDapj/auH+H6K4JzfLFyyzXH4FZjiqM4r2tCriKSxWT0W2nJRlQpwrJb0vrTSXNKSXxmYZhP+28LineOHwtaVKnJbVKUaqpYmcUnZte0lHf3oxSb3R/ZZ+2bp9lq/7H37VWn6lawXllf/s3fHGzvbWeNZILm1ufhj4ohngljbcGilikdHVsgqxHevx3J3y5zlM46TjmWDaktJRlDERSd1qnG8ra6cz7s+zxfLLCYyLV17CqpJ6ptU5SWj0dr3Wm5/nNfsd6z8LtJ/4Jsf8ABWK1+I+n6XqOp6+n7FOh/Cy3vfs0eoRfEy4+JXxRu9N1DQb24KPYXuk+HLLxPqmqTQT25ufC1n4g0u5key1G6trj+js8p4urxLwgsLJpKWdyxKWzoPC4WnyzSlHmjOdRQjB8ycnfldrP84wbprLs0U1HnqRwtKhdK/tZ1rWi7e63G93pdXVz+7z/AIIy+EtT8Af8E1v2W/A+vfFLwj8XNe8PeDdXGqeJvBHj/Sfid4e0g654z8TeKNM+H1p4x0LV9d0XUZPhhoWuaV8P7iDRtVvNE06Xw4dP0KaTRbbT3b8D4uxMMVxLm1aGEq4JVK0Zwo1qMqE5U+X2ca3I4pWr1KVWondyakpTUZSsfd5LDky3Cw9sq7VK8pqfP70pzly3etoRcIpPa3Kttf5vP+Djn9sj4qar+0l8HvD/AMILnWNP+Gn7FXxM8J6nqfjzSpyulD9rbVtKsviVoukRzKHt7jWvhv4C0vRrq1ljMsulal4o8T6deRRTo0b/AKR4bZLho5ZjpYt/7Zn2Dr+zpVIpzjk9NzwTxFPm1jHEY1z93RSeFVTXlTfzfEeMqyxdCNJNU8DWhUU07RlifZ+25G11hCKs905NaXuftJ/wWT/b6vvhj/wSYtfj38DdT1vRNR/a40n4X+Cvhf4stimma14a8N/HDwdffEC+1ohvNn07WpvhdoviPStPurGaDVNA8QarYazp15BeaVFKPiuDshWM4sWCx0Yunk/1vF4qi486qV8BVpUYUmmknTdSq3LmVmopOLue3nWP9nlXtsPrLFqhGlJ6WhiYSnq09HyRd0r6216niX/BLP8A4Jlfs/8AxC/4JjeAZvGvhnTdYvP2k/2RPEvgTxHePZ2hvrS4+JXxQ8WfEi+8VQTTwT2w8TaVdWnwiTwzqz2r3Xh+4+E3hm8tW+0W+89fFvEuOwvE+KjRlKFPKc3oSpKM5RTWW4DD4eEGlryNLHSkk7SlVvb95K2OV5bRnllOUowc8RgnTd4J61eaUJXa3TjdvdNKx+X3/Brb+07428F/tAfG39i3xNcSL4K8ZeEdY+LHh3RtQuWjm8M/FHwLqnh7w34pstKsmQZl8WeFNRWfXvMlZoD8OtJNvApmv5W+u8Vcrw9bBYLPoR5cRRxccFKUGlGthMVHmoSqW+KVOrTjGN78sKjs7XR5fDGKnRxFbL5NypuFSpFttuNSjypxV3ZKUOeTateSWmtz+4+vxBO6Tta6Tt2utj7gKYH8uH/B1Zbm4/ZC/Z4jBIZv2ifLXaSHBm+HPjGEMoAJYjeRtAzkhugNeZmTUIUpWTtUk3dXVuXV6np5Ym6lZJNt00klu25JK3n2PFv+CP8A8DZfhL+y3oWsX9iYNa8fald+KrmcbFc2Qhj03To2QKCP9GtPPwVbdJcvKm0OMfkuZ4hYnGVai1S/dwe+ildtb2d7x9FbbQ/XcLQeDwGFwuitetPpJyqJtJ6K9ouLs9nezdrv9anhnlQuGxCkwYsTuD45KrjPBZcYVsEc7VbbjzzW65bW17/Mmd2gsJDJH5VrEhkZkbJEMaAs2cZAbAVdpHCtj5irB8ra5un9IIxcmkup+JP/AAUl/wCCgFn+zF4av/C3w7urHUvjx48tSPD0LCC4TwJo195lknie/tJ4poG1J/3kPhzTrmKSE3Sf2pqFnPplobe+9XKcvljK/NUjP6tD45L+bSyi7rT+Z3v5M5sxx8cDR5YShLEzsqVK1rX3nL+az2T07n8f3ii+1PWNY1fxBreo3Gr+Idavbu81vVb+R5ru51HUp/tF/cX1xIjzXstxdySTS3xkM0k7yzzeZIxY/eUoQpwjCMbQp2STfNpF3T/XtfW+p+e4pVJValWo+arXcpNpWd5rlbbTbtZWbvtp0ODcEs7SIYcM4VmkQhm2kFmJWVo2AAPBwPmGV2gnsSSs0rXV/lsea77dE9ul+420eaGGSNotzQmchnYZZgzrwHhlyzsTGTKipgEHYy5UKUnH7MZdfeSb9PQefOeUStJsdFSVokjUxOGYghIshVIyxxtwNuAqmhpPdITtut3utkn5IsSXk7qscMqCGQSq3KozFnUzurtGd4GyPcuQCwQFshVZcsey+4Oacfh6738jbgtYrO3W4eXzm3um+SaR1STbgBnjQiWQAZcqUAYlf3nFYc0pyk5Ky0t+N9OnQ7VTjCGjV18TbXy/U5K+DTuIJZUaMyK/mLGu9ELF3wuzLYXnDxABmKZ3KM9CsttDhd3o9rWv9pJbKPbfa6LWmQJaebiS1N0ybV8x23xpIGDOMqYBKR0B4VRmMKMms5Sb0Sl/n20TNcOlTVl7NvTW9rfO25XvJWiMgD7pZJMS75g6qzlWVFy7/KqluXkJw6hsjg6LZehnOXvtN6u776X2/wAlY6DRyItI1GeVdqLFMLYEtGyyOxjyCuTgM8rPGC4HIL8bDhVs5xS7K/Z2Sfz1sdFF8tKblzKybh5S7dLL0POdQuHcOxjTaLhyXjLhQkhOINyyB1QABRIFdlHyowXIHbT+J+n6o86pqrvdu/l1LhvLhLYWkOEt9xf7NG8rxLIxBkZXmeSRd6xqJG8xmYoq5CYIXu+0bkk91tfy6mkG1FLW1r2W131ttdlnS7WRs3VxFcfIpW3UnCySh8eZ9wgogMYKlwHJJdtqtiJ2vpbXoui8102HGMm5Slol8G/vLRO+tna/y+ZvCDzXkuHjt4g+5nXYjsikhZYpFdAdoDBCSGG8vtc+WWqOZX5f62uauMmue/bW75t7f8D0NzS4P7Sns7a0EeyI25vF8tI2j2OUcRyMhYmUMCvlhECKglkMj7hjUk4ufM7J2a10Xw/ddp+rfmddKMarhyqzTfM7JN+67d7+ZH40SKxljtAVEhRSzQy+aYhM8m1GG7dHIcANgDaqlASQzFUPfvLom999NAxqhSajGSbdvh84rftq/P7zmrOa3tyGmkPmxs8TEbhIylgAA/mncMcE/PwS0gcbFHQ9U0uxwwaTu++vp1Xnp0PbPg5FBcfFn4aNGiecPiJ4L88LMFiZf+Eh0oRLAI7ZFiKptVppZLlTJ87RYBifys3vHK8y5ndf2fjG1e919Xq333uezlii8zwMVGN443CXdlb+PTeh/Y94X18vp1wmrC/tbWa3tTdafeWw061jSS2srmC+iY3+ZLcRC5gEE8mnD7bbm5tmtLyw/tCX+F50qkZcye3NZpvVwnKEmn/jhKz6+R/XdSMnJ8sla89m9/aTf6/1uefWd/dQT63p9oIdQtbbVDoklzcwTw3SW8lrpV2bdbyWGK7/ANIsVuLox+VdS3Eps55PJs1t2m9HARvjcvcnKMvrOGv5v28N3u30/wCGMsXZYDFJ7/VMRfS+vsZ9z+Zvx3faTfeKsqdKgvdG1C+kkhmtLg3dxfxz3Pk21urQWcj/AGIiG7m/0uJpr4oskfkxfN/UFGjiKVDGqca3sMRWm1KnVko+yaSs7S2fROzSV9Gz8NxdbCYirgVB4dV8NFylCtSi5qp7lSnFycbNOMlrFvdJt9e+0/xLq/ijRLY3F5bWs2m66nlvb2Wm6fYfbMQ2E1wYtPttPS2Fq8UO+6lijnu5IC7ubqCeUeFPC0MDSrqjDSVO8uapVrVpRTSsp1FprNLR3d+h208dXzGrQVWtD3KkvZyUaFGlzWcm3Ti7ySUN5K3a7JyYb/VFtCFje4sEiE8NpiNc27D7XLb3MaRQQQ2ilZEudrAGK5jQTvaiLyq7aoupCLcYSgmnf3mpJckZPRyv+CbPTote1cJzSlUhNxkmmo3V1UklryO/49zofDXiI6Zrvhaa2k+2peWtqkSPGIoTdWOrzx/aspsaMSLpiXayZe4ZInM0LypAIuHFUPaYevOUZ0uSbm0k3JOcm+R23s5rmfSSSOrDVoYepQjKopynFU4yekHyxXvx6K8Yvl7xd1exoeEdWt08S+JZdOms4be8u7bFusom+yzQtfQfuZIZYj5MkqGWKVF+z29vM8T/ACeZGfNzWNSOCwEKtOc5KnU95NRi3UlCcU23ZyjGLV10vpsdWFklicRKE4xgqkUm9bxUZp2S1ab5bPqtjk9ctr2z0bxxqVu9mJtN0u7ubHyZIri2UNGk8twn2i6dpJZI1aVEu0inUETKqiOOFurAVKVXG5Ph6jnyVcTShXS5uaMJQkvZ3Vk7bO11ocOM9pTwmYV01GdGjKVJx2cote/b+X17mn8Bfil4o8fjxbZ+Kr/StWmvvD+mWrz6tLcWllp9vpCy6NZqQ8D6fb3Edo3nR3VrbtGGvFkkneS6lW39HjTJMLlH9nvBQqRp/WK1P3pc7nGrB4qTbWtoSgormbdn16cXDmaV8zWL+szpyrRpU/gTjy/8ulBc2j54y9q2lZSik2nv8Y+NIdU0XxFrVhKGafT9W1C2lvHeARzw+YsibrVnmMrlpQk7OjAJED8yBVT9LyWpTxmAoV/afu50KKpUuSfuul7WlV16XnFS1aT6HwmcRrYfESpxp35KtVyq3V2punKF2nrZOcE+m3Yu6Jc2epR2Flcy3VqLa7aeGC38uKZ45IgsqWkzNKZhNJEkTQSZuQNkcM8m9zFGOoVqLxFalBTeIpKk5VOdwTjpGUuS8oxhG8lNJKLT5tLl4StTrQo06rmvZ1VNxh7rlztJxU3peTUVJX1S2PS7WytNWg1T7LbXMiWZ1gWVpJIkU2lX0Et/O0IVBAsrWUkUM9sk203EAUlH82QR/MRxtXD1ME51aMVVnhPrNW8qlCpSnKlGPuyV+SdOSlKTVk27NI9xUKVaFb2UJJwp11RjNKU4Sjz3SdtUpp2e3Lrdps2PGd3Bqeo+LLrw9qdmvh7Rx4Z8OWaXt7FZ6raaXJ4fiha3sNHFy+uXWjWd7a3p1mSwtrmzt4ZSt9GLnVIYJ+zBUfZ0cvqVLvEVqWMryUKcLVeXF1pxnzNckZpRpumm4uVk1dHJiqinLHQpSiqVKtRpR9/3Yc2HhBrlvqrufMrNK7vucDqclv4Z1LQbH+yIr6H+x47m7hvZXvFvjeXt0TiWSKy2LEsS2qgxzwiPzsxM0JI68J7XNaGPrTxNTDt42mqbhCEJ0FQoYeU7qHNGXvuTba55bfCo34sVOnl2IwGG+rxqR+ruVZ1HzRre1lOCirO8VLlcFayjq9NW9XwD8U9d+GvxOs/id4N0jRodd8D+JdL8V6NaanaPqmiW17peq2zWUV7ElzZHUbKa5iWK4hWcQ39tNIrhLYuX7oYSDweWYariqlSmo0oOteK9vJQjWSqXVmn7NXirN8qS1aONYudHGZjVpUIRlfnacW5Qal7OXJbXmUqjtJ/zXaaO8/Z2+JS+ENU1ey0LTW0D4h6z4hvLjwf410SOVtV0uzu9E1/QL7wrAb+9nt9ItJrLWJbrS9WtoLjWIr+BYd80c0VxY+RxVh8R9X/tGM/a0sNh4Orh5zlCnGcdKlaLpRlUnOUpp8rXs3bVpXZ6HDuKo+3lgYU4061SvWqUMRreUJW5cO19lQjG6crX5rbn6e/H/wCDKaxrXw3uFv8AQLybS/BPhTSvF01n5Vxe2FhaWj2cM+nm9itmNys0MV21tNd2EqaYnnTRRQSq9x+cQzSp7OulUlz1I3w1OLelZf8APyK+Kny300alrsffVsuVSrh5TjFwc4qtKXLpC1203u+ZW931tY+RfGvhrwb4K1qdZJbWS1CS29m0mpyiDUR5cUlpdW8EFvdQwWlz9rtzBLG32NrONFjJaa5uounCVMdj1RhSjVlHnjNTUHGULptxc3GKklZctt9dNUcuJpYTCzlOcqad/gnUjLm/7djJ7X6rXoeSf2x4Y8ReB/EXgeW8i0geM/GOpa+lla2NrJe29j4b0q2PhrU0R5tOhuLi98nWYZ7eG7S9nhl+05CXlnLN9LyYrLcxwWNjOWJnlOAwlDEQq1E03irvERkqjalGi8R7rV1J0o2bPnVOjjMvxGEio0Y5ljq1Wl7OPv8ALh3H2E04xtepKDotK3JGTcklK59M/C2x02DwDeeD5rm11m+0+98Q+J7WZrNjqPiRNa1iLTt89+s8unz30Flp/wBvv3utS062tnsNS0SKSa50z+0775zPcXLMcdGbk6UYUMPClT5nCUZzgpV6NNRalKNCq3TUtU42kpNO7+gyjCywmB+rygq1R1KlSU5KNSKuo2bnrBOVrJb6aX1PA/Gfwh8KN4zj07xD450Dw9d2ytfyad4ntf7Dgkt7m102+W9hvNMu9VS7tNQa6e3tZtJGZ4YWuF+zxpOi+5l+a47AYNrD4KrKm04SqQrVqji2rJzg7St6X7vTU8fF5bgMTiorE46jGpTelK3Ld7pRl8G++rIYvhX4T/tFNUt9Uu7ybT4LmKZbDUdIjs7s3do8lzaTala2kFvay3lr/o/2e6eK6e6uzbpHPeCOZeP/AFhx/sqlGrSo8lSpGUp1oyk1UhLmjJK/NeLjdN6ad2dn9iYL2sKsZ1XKEHFKnUilyzVpe9az5k2mr9b9LnS3Hg7w3oNvD4mtIPEkfyWyOkQvr6x0qwP2a2+yx32p6pp9/Bai9WGdzBf6iXW5i0+3W+mcX8XNLMq+OvhZ1MMqfNKUJqEZc1fl1qShJPllyxceaaTSfLfV36Hl9CjL6wqFaq3aM4Vbcqppr3VKSs7tRlaL1sn5L2PTPEmiXumw6Lp+mNfRx2u5Yru5vU1O5uLm4F9q87XCLqF7Gs+oXF88EckqSuk0wFxZpqWqCf56o3GtKpVk5TuouNOEHCMU/cioTagk1/L8KjZLVW9mPLyKlTpQUU7pSlOHL05uaCbctdlpufRfhjwFfajYRalbvHJomVjt0u7DUrnTlmuLtt98Y7y5sbLUrhXgi2zzQmQTrbS3twhiEE2cqqqSapvk1uo8sY28tLpffbzOr2ScIx0vpeSu/wAZJSfzSZ0mo/CDT9bsbWzvdV1PUrbTl3KVvLG082XT5rPSnt3vdHjvZPLu7aGyFm2qX3lm1inu9PtkunDw7U6lakpXlTpy01aTk+qcZ6xXnfpdbkSw1OSSn7SorW5YzUIJX1Uk7N31as1rYz5PhHb6FqFvZaf4d0i+sTIvnG4Os6zqQto3mvLkweHrH7FPeSWtnPPdyQ3Ae++zXduIIJZJLqaPh5cVVkpqdRrm5k4rTm2bTj87/PsaqnhoR5I0+XRL3pqS011XM7+X37Ir+MPBF8+qaBfy+FbfT7a8vH022m0/QJrCY3GLW2hOqabc22l3dpHIlxDc2QuNWe+hErST2k0Agiue2NNQtzub1u1rduTuved1u0/vREvj05V2ei6fd8z0SazhsU8MrdHx3rKaldWH2DxP4efQp7SKPUb8Np1lqGnabqn/AAkumRLbKOdTDRT3aQ2pskadimdV8knGFOST1Tbv8W7uu/4GkGlZuSv/AIl/nbY9h0H9mrTJNfu/GGirqOmatqf2l9QuLjRdcsU1C6kaGdbl9J8SSx22pXlxa3yNHd2pntYoUvpEnItZZbaFzOCg07QUnBW2utbPq3bbfQlexhJyikpPdq+vr0Os1X4H+IQ9rY213BoYtLK9jzqPhvw1c6bNbQIlraW8l9psE9uW1Mq12UstMvEtktjbh7XeZp1KnUVpu8XL7V1t5RWqlbZ7bEzmpfC7rt0bXn9x03w7+B9tB9pj1iOx85fssd7Fpzai9tfv5V5ajUJYdV1Ga3+yfZppoIYLjS7p0lEU0JRUglg0oQUk3Ulywi3FRVlJ9ebmdlb3n56a7kOpaPLblbe0Ve6dl6Xev9M9B1rwHpIi0jSjY2s994bktbTT7bTpbFPsNlPZtC0fnpYx3UFtdw2tpbzx2ps5njgJSQx2uyZ1nSp29lGVSdvh9pC9m9XbqluCi5JtLRb30/BmJN4C8E+GdcvNYMEctzcNJNcwXMl/eSajG9oiGPT28Sa1JbWkZX7OFuNNl0y1mgMAvredrWF4+KUr7P8AQ3pxaV9Ffu7fg9jopPH3ww8LXr2EnxK0C1XRhA0mgaWmiXl1awwWom+wyaN4e0y5v1uJoZlmjsoYLiaaAI9msX7x21j7OCjebjLXWUotv0stLdb7mfNUnvTTt3dt/wDhtfkeW+K/2r/hXDaX0enReLfEWPPjubax8K/ZdPkcyyRRRuNSit4mE7eREV+zx+W7I0KAMYpKqTg3DljO6vqpx0266L7zNU5wd2tejWvrt8j508S/tuyWmjx3Oj/DbT7FdMtd6y37andR2d5LMZbi2TSNM8MW11FazkL9kiinLmSGIBFVY4S4e0lUUIu029OZpL73oKcowTk72XZNv7lqz56m/aJ+INn4Y8N6fo3iSPRNGGmazrE1lLDLBq39o69448Sahe2xk1F7nUrS0jupVWw0rzrW706N0iTT7a5+xyS9NVzhLWUZSSSbpyjKKfVcqvrday23XVEU+Vxc/nro7PVaPX5GKvxU8YeJdKuk1TxZ4unt71rlJI5NT1KC1kg2bXiuI42gsPs7XDgtEBHBIysn2lpgY2jmi2rP3rpyWza66ddbaIrmunLXl7tWR5Rc6votlLJNLcaVfXUUj2+9FgvZlZMTxKktxcSy2WBFM3IuIZVFsjmVGlDEozjPnVOrGCXM2/hknJL3Va+rasu1/MydWCu+dNO9ktXd7aLaxyuma/Hqd/Y3psdO+xzRf2bqU8sF5PZ24VntIomj/sm5stRt7e5jhnS5N6kzqCsVpCCAuzp+zcpzlyyTvCCs+ZPa9r20728zD23PNRhHmT0lJq1n8+nnsXrPVdJt4NXsrzQbe2up3WJ4Ut9LhFnLbOluksX2k28QnlaJrZJJFmUlkjnfc1vJXPLmi4yVR1NG5XS9166Jdd+z8zSnNWceTlb0T121vrtZ7fif0lf8G69vBa+Mf2p7eFV+Twx8H38zekjyCbUfiJN9/eZGjDOUUNHDHG8bxxwqyyvL+ueEs5Txmdzu3GWGy/5y9pj03bppCC+S6vX818SYxVDJVFW5amObWul/Y/8AyX4n9SdfuB+VH8Gv/Bzx/wApLv2Zv+zZ/hb/AOr7+NVfvXhh/wAkxmv/AGH5h/6qKR8JxN/yM8N/2D4f/wBS5nr/APwdqf8AJR/2J/8AsR/jb/6ffhtXD4Qf7pn/AP2E4P8A9N4sriv+Jgf8OI/9JifvP+13+1Lr37K//BL74aax8OfOu/jz8Yfhn8Ef2e/2ctEsiy6nrHxq+LvgzSfD3heTTH/1SXnhqy/tfxnB9qeG1uZfDkenPMkt9AG/PMkyqObcSVqdZuOAwVfHZjmlTlco08BhK1epUu9o+1aVJN7N8zXLFnv4rFPC5ZBwt7etSw1DDp/aq1aFOCS0fwuUZdD+aL/gsH/wSz/aR/ZR/YU/Zv8AE/jb9o/w58efhr+zj4mufhvoPg/wx+z/AKV8MLj4a6Z8aTc+I/FHinWvHVn448Q6x46tdW+Ifh7RdNmuvEWm299NrfipNTils31C+tJf0/g3ivLM34gzCOFyypgMVmlN4uWJqZjUxUa8sH/Doxw06caNJOFV8sYO0IUEoJxij5rN8qxOGwWGdbEQrU6E6kbQpuMorE2qVHOXXmqS1fW3c/pH/Zg/aOb9qv8A4Ihr8Xr6+1PUvE037FvxZ8C+PL/W7yC91rU/iB8LPh54u+G3jLX9UlgZgJvFmu+FrzxdbLLtuW03XrGW4RZZGFfm2ZZW8n43+opWpRzvD1sOkrRWGxNajXoqPlGE0n2kmtLH0uCxH1rI1XbvOWCqKq3u6sKcoVG31bcb32tY/mM/4IWad8J9U/ZE/wCCzVv8cLW1u/hbF+zT4Bv/ABYLi3guZ7e10zQP2g9Qs7/R0mjl2+JtP1O3sr3wpPbob638SwaVPp2L+O2I/UOPpY6Ob8Ff2a2sb/a81h0r3nUliMtShZbx3c73io/F7tz5fI1SeFzdVlF0/q0OZStbmc37O3Xm59nHW9j1n/g34/aH1v8AY5/ZC/4Ka/tTeOY9bPwN+G2jfCy88KWV/JqUXhbxV8cVtvGemWvhDw84EtjD4l8Q3fiL4X+HvFF3ZxfabOw17wXd61Iunwae8fL4iZdDOM44Xyig1/aOJrYiFZxcZVqGBkqFT21dfF7KKVSdLmfLb2qirs1yDETwWFzPF1OZYenCHLvyzxCdT93BvTnW00tVeN7H2V+3D+wT4wh/4IF6h4p8f6bqWv8A7TVt8QtM/wCCgvxrvtuzWbz4ofFXWpk+Kv8AbCZKhPAfws8e3WmapbxyNbJH8PoriB5vs0G/wchz+hPxBhTw1RQyt0p8OYJXvD6tg6NOnhqkbWS9vWwt7tL3sRNyXNNt9+YYGX9hTnK8sW6scwqytrKrUg4uNt0owXK+iTTPzl+IXxD8U/taf8G13w5sbRNW1vXf2EP2tPD/AIc+I93qOo295eL8PYdG8b6N4A1awtkc3cfhzQdF+PvgTwDYW8sQa2h8JalMg/s3Tnli+jw+Hp5P4mYqU5RhT4iyqtWoXXLCVeq6TxEL7c88Rh5ye3M3Fr4lfzJzliuHKdm3LAY2NOolq/Yw9rGjpb4Y05wjpt9p6Nn9KP8AwQF+NOjfE7/glX8CSb6JtS+DjfEH4VeMF80Mul3XhLxZq2taNDMd26Mn4f6/4R1FlcKUW82rlArN+aeIGAlhuLszjKnPkx0qWOoxad5rGU406qStf93Jzp2Wurvrt9JkOIVTK8Ndr9zBwqf3VTU2k/JRenc/m7/4NvPButfGb/gp78U/j1Z6Lqdt4U8C/Dn4o+MdT1CKDOlaZr/xX8TWeh+GPDOo3anyIr3VNK1HxdqOmWwYvdR+E9SliBjs5mX9L8R6sMJwngMuqVP39evgqUYyadSccDT561ZXTclCrClCc1b35pXd2n87w9TlVzWtVjfkp08S3K3ut1PcjG+2vPfTSy7H9+46V+CK9lfR2V12dtT78KYH8xP/AAdCraP+zb+yiL2Zra3/AOGptOWS5UD9wsngHxbG7sS6FVWN2O5SWGPuSD5G8jOm44W8VdpVGv8AwDf5Hs5E4fXoRnLlTqUE5fyp1Ya/c/60PpH4E2Wm6T8J/h9Z6OqjS4fCeirYrbpH5RjOnwspDYGY2UABhhSSRvfAFfjO/M2rNzndefPI/ZcYk69V78s3GL/ux92P/kqR65FdACWPLOCzEjy9+8nAHy842luAoHylcgYpHLZ2v0PEf2kPixpnwW+FPijxpqrCRdMsZFsrDzEt5tV1AwSTW2mROyt+8uZIVQkoxihSaZkdY23aRU5Wik7NpeVm9X8ld/LQ3w0FObu7KMXNtdOXW3/b23o7n8Fv7UPxal+JXxM1Xxjqd9faz4t1zVtfvdc1C4u4byxCXV8y6ZZaco0+2urC207TILawaKW4uli8iKO0lhtNsA+/ynCypUHFcqg+Rxsmpuy96UruzTbulufCZ/jKc8SpR5nOLqQet4KLd4wjZXjZbvptufM8NxDLPJ9klzcyQ+VH9rt0njRn2xS4EgmO5UDFZkjedZJEaNlK7z6yi1urJead11bPA5468k25zVrzu1re0Y9mnazeive/bLltpERzLNA0j5aUTFCp/eEAbWOdxiZkBQB/lXnArZNNabLT06/qYShKMrS3eu6e7tuQKrQM0GySFJIyyh03qCQRLgjGG64MmcEAjd1AJpxdmSwxW+QLuCUgRzeV+7YGS4YBEk25tlQI21yU87aefIkBZWmfNb3d/wCu5VNwTfPtZ/f8iVba3WOKaAMFUl3jnUubl3OGEckS+Wm0YJIBkBCoQ5X5bD93HWPO7fZm7pryttbrqLO2I5MS7IAzOsQHziRlCkuSsZUksMZXB3HO1SKmyfRE3dmr6O2nR2/yM6WTlNoV5XjIiXYCsSZLIyl3JSZ2LHZj7gBUs+QGK+qXV3t8rX/Msz2sQhW4XyhNGnl3C4mYoRIFRAq7lbcdwDbX28ZdMkCuZ/0l/kKySb7f8H/g7GbfxAXk7WzKyQKs8H2iW1lPlylB96JRFLIodd0axDaA4KRkMgmLvF335rfLW/6dOxM7OpGykmoqSk3eOttuz1Wj2OjGoGDR4Y38sP5gBUSwK0gYBipXZACzF8quMhe7LyI5L1LtJq2nr7vz7nZ7WXsVGSTba1vumnq+19DhrkXckpkjQGJXbcmyJWCbQjArjcysi7fMKuCfMYA7CK3hJRlr1Vl67/kjgqJu9ls72vstf8ypbQ3F7KFSNy4lI8uIjCAgbSeH44whdVJBUIAVONZKKTbWr/NmcHKTSTuotX9OqO/hkg1H7LFaQqttDshhAKIxmYxmRrnfHGZMrHIzyEvHGrDCqvJ4vgU29HKzj16r7tF5Hp2daUIQj7sGlbbmvvderY/V0kD29jZwpctuUuISXEqkIqIBHG3mSsDkbdzuoGctuAcLWlOWt1o+t9ia/uuMYrS9uXZb2e76O77aHQ6LF/Y0M2qeWlw8REENts8pvNLwNE7IC0hiUKPMaOVGXy1DDkiuWovayjT113+XvLXY6qSjQjKre6g43T+03Z8vo03do4+987VL2+1FbeFS1y935SCR4VFwQfLQOXkCRhX2iSR5G5HmSvlz2RioKy+b/T9DgqyVSpOooJczuoJuyXRb7JbXIINOJkKxHG0GXzJWitSpX955aySSgByivtCud2BtVi6gtvr2v+AoQ5nyp77t6W729D6H+A9pFafFz4bNqIjmnbx74QktHldJdpHiKwVri5kdTA+xImkRd3llW8xy8eyOTxs8k5ZXmXI/+ZfjE+n/ADDVb7+p72UUeXMMHze9KeLwzT3vetBK7W1rfI/rE1HT3m0ya/iku5J4orSaQrd2Fnp2rTgx2sEM1vdm4v5tTuotOitdJiWKXT1nurWK8fWleSCv4gp1UuVVW5RjCLhG2q9pFVrt2+GU6jk1vdyP62a5XJP+Zv79fzvcztC0m98K3FmmsNqcWqavNDfW2n3c+l31zO1zpOmWzTXE9nE0WnWFtHem4u4raXU7UG31F55J/slvI3fg6qrY/A2XLGOJw2q3/jw93u/ld6nNjv8AcsZ/2C4j/wBNTP5dPFuoWcOvavDbNp0LT3rrdS2k15d/aBBdahIkkUs4jcyyxTNFqMRUWpMUMVn9jaOWOb+sYqq5SlN1fZQddr2ihCMbcmijTUU6a+w6qlO/M5N6W/nWvVoJqNGWG9pWjhnKVN1as2vZ8t4+0cpQqNxmqiXLTVqfsor3j1Pw3JDF4d1WW6treC9tGhezH2Zo2l8zUI0guJI1MZlCJPMSHglSe7kkupYHFwk1x8vilL2zpxqKUWk5TtG0YXTnBaWlblTuk5dm+v0FJR5IVJU1T5U6aVk23ZxhJxV5K6lJe8ku+xhQTLppicIUlFq8MlmtqJFMKW01pFGJ1XyJYY7b91Ijo0SskNti8EjKvHWTxHNSjGPI5Rlzpxgk4yvzJNx1e2ivrt26KUY4dRnP2knyuNo+82uV2i3r7uiVm/wLVilrFe6RfSiUNaPp8q2VwQrxpaGW5+z2ryOfKIvJUZtjssrM0byRSuXiyq+0lTxFPlhyzhUi6l1USvUjUb9xyfM5RWj1V2rI0w9ODr0cRaXtJKN6cppOjGMeVJQnLkatb3oRb7Ss7HeaR/ZS61Nsll84RtM6QQQxXEknmNlo5J5gojnJDRMGfYUEUouWmiWvn8csW8FByUOX3oKpZyV222rXapuEU0pNQfRPv7NOND63Kzk1Je9C/K7acurtG60Xuvr2uM8YNrUekeJDDb6jqU0/h1rOGwL6cqx6VeQ/6YZ4twErWrWsc0iWdml2QywSR7PLLTk0cFPHZdzV6VH2eK5lUX1io51KT5FT151Hmu7SklB21bVmc+ZyrQwuOpwpVK0nhVD2SdFKNOolefMrOVnFXtJys9jzH9m2Gax8YSteWNtfxSQz2M63txd2WkX0tvdW1wthcXNpNZanFDqjJa2kE9veRXdkki35cLbzeT9rx5Uw1bAUeacY1aWIhXhSlJ8zhKk6bl7jTcYyfNyq/Mns0fK8JUq0MRUTg3ConRlOMlyxnTqKUI3bsnKF4Xlpqm/esYHjvQtDPijxHAlpfWv2TVHiiN35rt5MEksED3rgzwCWS2hiErW1xdwnrG91CqTnbJsbjMPl+FcZ4evCdOdlS9nFTceeUYJNpxbsoydld3e9wzLC0K+KxHPTrUmpK7nU5o2uouTVOTja9+Xl12vrc4vUreytNRhtrGJfsENwymSCbat7KYALKaMKZWhaWVln8lYSsCnJiiJ8yP26FTE1sNVrVpy9tKMZqE4OEaVGNdOpFxioxmo04yWvNKotVz8yv49aFCjWw8adP9zGp77Upu84wbhLWTlrJRlyr3VezStY928P6fJ4iN1eRTmOJ4bGayn+yskxuBbwxXMwPyxtLPGoeNZkXMbRwl3gRJIvgMfiKeWxpUqtqlSFSrTxMISpzgqcoRlR5b3SUHLkSpu6tflso2+rwtOpiXOpFONOpBJSdoL3koztzcr1fMu7bbXQ8bvtMbT9Z1CzOryvBdapIlzLHZSq43yC6urWOOcnM8N1HHbSbyEOHCO6ZZvvMNi3XwOGrrDxpuOGbpwqzUU5Qj+7+BuSjLqoRb7xbevy1bD+yx2IovEfualZOc1Tk5X0Ts4w5W0lo9de9z0H4laBaqnw+1Hw7f8A9uW1l4furfXreJJkurI6T4gnvZry4KxJFtmt/E1pablLxwCx8yTCLBKPF4fxleVPNqeOp08FVr4yVXCxftnTquvh50oxjKcItv2lCL5Ybq1tZNHbnmCjPE5XLCy+sUaWFjSrzhOnOVJUa/tW58svdXsqtRuUtFZ3krRtU1zRND0/xdrVxbarC8ep6VqCJe2t8l1DPPfQ7oJ5Z7Oy1C2jlnmdVvbIhHCFxHHY3LwzjLBYzE1sowVKrQrKrh8TRlWw8aahW5KSnCfIq1ajV00cFytT5lZzV0tMThMNDMcXOnVi41cPUtWlJuPtZqjO/LTo1KacpJrlco8vLflgpRnKfwV4R1tviFp2v2ax+M5LDVor69jtLgTXd/qUst3ctLa/2utiL9IZVSXVZL/iN76zjuRNLfwrddWd5nQeWVMDVqvAVcZSnThPGUX+7owdOUpunB1ZVHKVorl96XK1TjeMmcmVZbWhmlLFK2Jp0JqfJQlGFSVSpzKKXO4pR/d3cn+7i9JuKav+tB8GftFfFfQJ7TW/BNhpOlvavdNefEDUvDltcP5k6X32i/8AD3hPSde1DxHZW7vZTaTEt5apHL9vgijTPlr+X/V8FhpqVTMZYiSlzKWBw0qM21/LUxy5IJ9YvC1G9+eLP0KVbGYqDh9Sjh13xOKpt/dhnUbfo4rp5nk97+xx8QoLr4YeGb/x58KNN8VfFJ/EX/CCeH4fAnjeW68Ty+BoZ7rxGl5qF9Pp1hpxs9LNoGFzIiFXEtrAbn7Ql57NHFYWrDEV6GX5tXp0FT9vP+1XTjh1VlyQnyqhLm5pXVorp8LSuvFrUK9KdDD1cdl9KpU9qqMVlkJuryRUqt5LEQ5uSNnecpb6Wb18d1j4U+I/C/ja+8ES3lpceJfDGp3Z1XSNH0uxMVtquk7NWa8Wz8QXmuW8lgqESSSC1kX7DNJ58bQ28Cpz1MwjFTqVcFWjGpTSlKvjK/PySUPc9nCjClVt7GnrOrTlC3ut+0mdlLA1KbTo16c2ndcuGox5XzTmuVXqXu5Tb5VHpe65UvpH4CfBTQ/GaXXxE+INzbx23hMTy6hH4s8QXXhbQINH0NZ5PP1fTrHUvD8KWgKNJeTRaJf6dE0F2Z727eKXT7bBY2vDmw2CWAp0qjjSvChh51JSqXUIwqVJ4mu5StLl9nKMn5u1tI4bDTj7fGSqudNuUnHETo004K751Sjh6MVrdXupa2Wjv6j8Y/gp8NtL0f4Wv4I03w/p3hjXxYrDqb62Z9F8QWOoWr/2BNpHiLxFa29rrFnfyyW40wxnTGtIoo71pH+0vaw8bliaWJmufEzr1YuXsoyrx1StKToxcYxSW/NBJb7q52ezw7pU/wB3hY0U0lUkqNRtS1SjVqc05O+vuyb9EcDZ+DNKsTcaPf3fhiw8YxwLZL4XnuoBd2xluppP7UvbHTZLfxM1xc2oRbqOa406zthDbWkiXBgF1NjNWiqkpynfeXNJpNbx0drp7O15LWLadzspxjG0PcUbe5FKN5JaKfNG8uW3TmtdrS9jlPFfgfX7m/03TPC/gi11WdZ4bm3utPht7fUI44Vjube2RtX0i4cWu2HztOuZL+51KZNSuYHmeNLVIIpSppSa5HLmbTvJLfrytT5+93yb3V3EzxEK8vdpw91Nc15Ra5VfW02+tnpZ9Fpc9Y+Ffwd8bahBPbaz4T1bS9cuPsKxweKGgexv5GmvXuHhur1riOS1DmG7e0Gn6dJbSubeMJZLIsOXNOcpc817yunZW5lpGCSV20nK1027ats0p8rjeUHzqycXKKi+8001Z3tpfZ7b2+t/CPwP1OGwEEdtoej6vFb3drY2ulLf6PdWssRMI+13Ghm6cwTx4vZIxcabc3LyW2oW39kXlhGjzTpVOdp3lK/w2s7de34r5DlV5VpCKtprLT72/uPbtO+B2n6ZL4YeMapAkLXM8kN9Nqskk935ryrcajfa5q+66mhBna2N3Zl/N/s8RLZx2b2c3a6TnKPtH7sFom4Ra01vz6PXX3r6bdDL6y19mNvJt9bdGdmfDOgWd5fXGq6td6lpyy6ZbwxvNeSyQOJ7i2dru60SGKK6RlcyXDXMiSHbKuoPcr5Hld1DFezioXpyhHb3Iudr3ld048l7c1ravS15GM5SnNytvbR6bJLqedax8KvCV/LbarY6TLFc6VPLqC6z/wAI9oqS3lir6hCyXut+INLu7lbD7FPMk/2SKya3SWdkvoMh0wq1lVlLlv7OTTVkouyaa96aVtur8t9BJytytr0un59NfM6DWfFHgzwbbXMeo6toumRLG3k2dx4q024uGj8xI7ZI7C1kkuRbTiSKV2nVR9nmhd7rMsUrTWxMYw5IOKlFfalTlKXly3ffovma06fO1d6N2/r/AIB51qP7T/gCS7tm0SHVfFxtxBuOj2mo2liscdvYwXMZttRltoLyWyhMqSRSWUtr9otpbSHTZXuHvbHkni1aMfcV7NfCmprZW3l7R6bNaaWZqsPL3o3vu7d0/PZXtbdPqeZeIv2mpbq6VNO8CM9guoiKzfXPENrEGEiKLe5ksIrQK4vluoriKSK9tJZRBNKk0lusZvuZ46VefLzpKNPmi3C0bpysm3FaXSv5Djh5p25bJvX3k/Xr2LOr/GjxrrNgsx1jwd4QsDqNxaXNxpjNJeW8BW9gGn27EzG9ljuCim2SxiaS8KLZx2WsW8KXec606kuSFSk7Q972alzc13e6ty8trXkl1dnppuqMYK8vebdrPRLz5tE/8N7+XfwTxX4r8YW01tJb+O9YjtnYyaVb6Tq2o+GpIoJ7r7Y8VzBpF5c2UksILwTw3EUE8NlC2mwPbysb9Y5ZtNczi1u1bXT7L+JLybNeWC6L77HmAjlvNXutTvfDl1qFzP8AaGXxBcaw4glsnBe+jup9R1iRS84u5Lm2h064tXje1g+zWgljhNvEOd35qv38i+7RXMJqLd1R1e95ten2rdzUubTVZNK8u3j1a+hjHlyx2upTKbC0Etw9uLG30C6u5JvKt7aFPM8v7SZUtIppbmGeZhrRnOblGMbtR918qfNJ/Do1paz6JO+vQ1m4qKldcuuv9anIXlrbQaZb3sXidv7Ommk+zajq8TJNFewxXVzFa3T66bZp/P3woy6fFM/myWyXf2COSS7rtpYau7t0p+zdubTXrayXv99jmlXiovknFSt1sv8A0pWPPr2xsmvI5Nd8TadFFd3CzrcW8VrNI8tw9xNdi1ubGOa5mRrmZwIop9NXqLBmikkjm3dGVVKThJzjq2k46PrpZb9jBypuzc4O79334u766J36rfQh01vghpV34fl8XXHi3Xkvp1/4SiWa+t9PWSKdpBv8PTBoru2kW2CTxZF+t61nPZNFbafBLczaQUows4vm5rqMYwc3vvzJu2qu+/zvFVU09akXKVlZSVrNX0atHorO53NvN8HbiPUpNI8GaPo+DehW8Q/EbxH4gb98LhdOvLXUILK7trgPFPcajcDTxAkQltVgnljidoeetVk6kZyjy+zjdRcYwtyyjTcZSUYq8XJXu9Wr63uKFGkotbtv/n7Jpp9lz27WUdbbdTwDxNdabLNaP4d8PLaLfXMNncSWdt9nt7S9vHnltFU6fbWdzbw3H2fEySzLHHJHPune6kYntoRrYiNeqqjf1aEpz5fZy5qcZxg5QjK8W5SlG3LGWjulZM5qzpU3Tior3pqkl7yfNaW70asou7k0r7u9hLfUoWnv9LuPLsobrzxFIGEVkzT5Z3tmubi7vJxbzTJJBJN9puETeHvmnIMfLUhXnGNVc058zlKnyS5+Ru6Uml7O+13C1ns7F05xj7Sn7kE9HJSU0ot6STvK+iW13r0R0mpavHcaXZXumQ22qXGsxrazPa291dMuuW4NjLLHHZrcyTfaPtWShtLh5vtQETLdG3lgy9jP2zhU5qclZyTai5KSW3tLR0vb5d9TWpUi6aqQTqXTT5E2ouOyaWiuknquump/Q1/wbeT3Fz46/a5kuro3M0fhv4MwPsw1qvlX3xFT9w4VQFYKmxRuBjVZAI1cRR/sfhQqaxObKjZQjQwXM25c8nGrj0203ZcspxS5Uk4tPXc/K/EN1HTyr2jt+8xdoWjonHDtapdbp2bbW2mqP6tq/bD8xPwK/wCCov8AwRM1T/go5+058Mv2iLT9o6z+EUPw5+GPhT4dnwlcfCiXxy+sN4b8feNvG7asuuR/EbwiLBbtfGA00WJ0m7MDaebv7XMLr7Nb/ecM8bvhvK8Xlqyx4x4qvXr+3WJjS9n9YwkcI4Km6clLkUPa3cknzcvSx4GaZI8xxNLErE+y9nCMHT9lfmUKntF7/Pp71/sX1ad9Guy/4K5/8EdtR/4KjeJfgjr9p+0BZ/BJPg9oPjfRpLW5+GM3xDbxAfGV94avBOk8Xj/wV/ZQ07/hHzGYzFqBujdBxJb+Rslx4Q4y/wBU6ePprLvr8cbVw9S/1n2EqfsfaX0dKaanGo4u0rrdK+o82yaWZyw8vbRoqipppxcnLnUU9n5aW7nrr/8ABNvxp4w/aA/YF+LXxi+Pen+PvAv7BXwh03wz4V+Fdn8LbLQrXx18cE8HWfhTV/jnrOvv4r1SXTPNm0nw3rvh3wVDpl+nhTU/DNhPpviN21DXP7S4IcRQw+XZ9g8HgXh6+e4tTq4p4lzdDL3XeIlgKdNU4JxbnKE6sqjlOOkoSjvu8tnPE4CvVrQnSwNJxVFRl79blUIVm27e5GMLK3xRvZ3PrT9uP9lPw7+2z+yt8Yv2YvEuqnw7ZfFLw5bWOneJ1sX1RvCvijQtY07xT4O8TnS49Q0mTVYdB8V6Jo2pXekJqum/2xZW9zpUl9bQ3ksq+TkmZ1cjzbA5pQp+0+qVoynR5lFVqTpzpVKfM1JQTpycVKMW05KaUpRsdmNwqxmGr4dy5PawUYytzckotuMuW6Ts2tLq9rXR+ff/AAT7/wCCTnxG/Ye/Zd/ag/ZR1P8Aaa0j4r+Af2gNM8VzeG7yL4PTeDL/AOHHi/xv8P5vh54n1uQP8TPE58UaZqOlWPhO5j0QTaELO68P3Tw3zPrdxJb/AEPEHFdHPc4y3N45W8JXwMsP7ZPFe1hiaWGqe0pwi1RjKnVXwucoyi4NOzkmefl2U1sDhK+DeKjOjUjUVP8Ac8s4SqRtK15zUl196S1bWlkz4p/Zu/4NlfA3ww0Lxp4I+Mv7ZPxe+JXwr+IWv/D7xB47+FPwu8KaV8EPDHxEf4Z6hrGpeFdF+I+p3HiP4l+I/EPhu0utf1e5XStE1HwhJDqU1hrlvexa/oOgarpnuZn4nYzF1cPXweTYHC4nCKv9VxderUx1bDOuqaqSo0pQw9GNR+yp/vXzTik4wcVKfNxYfhmjThVp1sViKlKq4c9OEadFTVOTlHmkpTnZSs/dnDfW6P0i/aG/4JVeBfi54V/Y4+Afw413wv8ABH9jj9lv4p+Hfip4o/Z38O/Dy31mP406h4Pnil8O6Rr/AIx1DxJb39lZ3BuvE83jfUdYsfFutfEHVPFupeIfEt/ceJbSx1lPmsu4pxODqZ1j69OWNzjNcHWwlHH1a3L9SWI0qyp0YwUZPktGnGM6MaKVqas7L0cRlNOrDBUKLhRwmFrqtUw6Un7flXuxc23Jtu7nObcpNptto/ST4tfDLwz8ZPhX8RvhD4xsze+D/ih4E8WfDzxRZRyNC9x4f8Z6He+HtYiinRlkgmNhqFx5M8TpLDLslidJERx81hq9XBYrC4zDvlq4XEUcRTsotOVGvDEWalo+dwcH5Tbe116ValGtTqU5W5alKdN+k7a6drf5H4df8E2f+CHusfsHS/tCeDvHH7RPhr9ov4C/tPfDeHwB8V/hHqfwUufBSao+m/2vaaPqsPiIfFTxTNbxQ6J4q8Y6Nf6dbabbyXq63bX8eo2l5otkzfccT8bLP3l+IoZbLLcwyuq6uFxcMXGu0nONSVOVKdCnGac4ppymrap3jovEyzJJYFYmnVxCr4fFwcatP2Xs3eSacoyVSTvZ942tpvdeJ+DP+CIX7YP7LEH7SHwc/Yh/bT8IeD/2Wf2r9EvvC/jrwx8XvAOta/8AEf4YaXqVrJpFxrvw51vwzq1hp+r+OI/DN9rHhj/hIJpvBEN9ot/aNqWn3fiHw94Y8SaL34jjjKM3WVYvP8gr4jNcpqRnRr4LHQo4fEJ1PbSjiqdWlKfs/aJT5IOfK/dg/ZuUXz08jxeElWpZfiqdPCYlNVY4mMp1o3VnKnKC5b8vurm0tq1fU/XX/gnN/wAE6vgr/wAE3vgdH8J/hb9o8SeKvENzba98Wvi1rdlb2nin4m+LYbY28V1c28E11FoPhTQYZLiw8F+C7K7ubDw5YXF7dXF5rfirXfFfinxF8jxFxDjuJswePxsY0owjOnhcNCTcMNSnKMpQSVoSnNxjKrUSvOa0tBRivXy3LqOW0FRpc0m7yq1JtOVSelmrN8sUk0krXVnK8rs/QKvCPRCgD+Wv/g6oZx+yt+y+E+Un9pofvOAY9vwy8atvDYZlKkA4VWLgFNpzx5mZ+9QSet5VI28nF6f1qd+V/wC9NfZtByt/dknfTXRpbflc9X/Yg8QXvif9mX4O6nqMqT3J8KWEKTsU3MsDzQK27hX3Rog3BRFKf3gwWQ1+MVLqpUT3VSfbZTfLtptY/bMRKLlBxd+ejSqPz5oQ117yvdfhY+snt5LcyT7kUb8hX27SrqflBKsI1Q8nLNggfKmwVNny81tP+DbbfczTjypPq0uu7lZbebR/MN/wVQ/bGvvHnjnX/CPg++VPh58EftGnrqtncfaV1L4lXi+V4gv0WDy7a4i0G3NpoGlytPK1rNLr13BIY9RhjPt5fhVKVGM9ZVLtRvZxSk7PTvbq9L+WnPicVLA0MTVjaCgmpSbTvNwUUkpXvZPaKa3k9bs/my05/wDhJ/EsVzqVrJJFdTTX10YokRbmBstNvkQxNCkzjy4XAYQ+YFHmDC19w2sNRXLL3lHlaS+Hp1Vm/S5+cUVLG4nmnTmo1FKo7JrnV/fabtGGuyXLfdXRv+Opvh1bWnhVPCNh4r07W9PttSsviFa67d2N9pN5qcWrXjaRqnha+s0s9Rs7e60C4s9N1bQ9St777LqulT6pYa1dWuuR6V4fWGWJbn7arSqxkoypqEHCUY/aUm0k7LW6V9dNdnjFg4Kk8PRrU5xjKNaNSopJzV7Ti4tv0SdtNVqcDb39k8NzBc2NnNPPtEU8/wBtS50/E0RFzbfZry3t/NkAMMiXkd3brbzTMYklFvLD0uEl8DSTv2abSu1zO6Tato2n82ccZU5Nw5U5aJv2l3C+z0lZ8z0aSbja7sY8MaQXDlw20HLD54vMjMkhJQo5LMz7lErF/MV2G4KrE30Xe2vr/XYyjpKXPdpN2Wvba68yW4uTMY2ljP7uNUVnkQtCiFgNoWMFnUsQ25vuqvyqgBpDbT2jy/O5OlxmdJMSSKqPF9ny0rSDaituWHYcDls5ZV2sCSFZqHfldvi0t/T0HGyknLWK3j3v1utrepQuJh9pI3SfKqq/mqyhWITKggpwoUZRX+Z8EIQAxdnZS6O9n3t/w6Juk2nut/vsWYli+1WrBkQy4ZmkK4Z921Qy+Y6Zk2uHR2AERYgB+ifwu3xXVvTW/l2GkuaLfT1627ehd1e5snh2QpJbOgRnVY42iy/mnbG+RkBH4do2YEA53Llpjzdf0/T+vMuq6dnGMZRl5tNP7pNLfr0MOPfGgLbXjAZY23thC4ZkYtGwDKo3ER70xkswk2iOq0bvre1r2aVvy/Uwi2ktObRaXWmm+62Gz30cgMUtvtjiYShVJVWGxUDRwBWIWVsOWGSEDEAnbtaTWvMmn0ta3zsJvm05XH/t5/pL+rGYZZIy/lzgGZH3iMMPLVi5MTZRAzSugI2rIrLKDndujW4RUparbVeu35MicnFWTs389PV/LzKunPJDOuZM7flcBpCvOHKhBkN90gq6bRuy681rNNxdvV+iIp6S00v+Z6roCw6bpt3qVxcwreAoLK2kWMiSSR8lliWONpPIALsYy21seXGJDGR59STlOEVG61V79tdU3/l0PZwvLRpzrSaU4pOK31bSjpZp2bvqu5lo2oanJNLJtkl+0pcXE0ZaEJAM5RWhbZtkboTG8zybIw5BZX0fLGHLteO2+v6a97fcct6lefPJXl7RuXwpKFt+i3+Ys2oQXFwLAGQxI0MME0KQWoiklMMZMkzBjMEVZdwk2ymUmSVjtdJCNNq0m1f+W2tntqtNrPf11Kq1VJuC1V0003a9tXa3qtdOvYzpGuY4WeRkity5WNhCxklIwrFoy20P0DBw5+6RgOKtatpbrVmDVkpPZ7ddnbZa7+RqiIlVkaNEckSLC4jcEBdiSCIM6tJyzCNlVc4ZUIQA5ybvbo1rp0e/mdEablDltdr3o62tf4dU7b9G/VH0x+z/AKNJcfFH4cWjNG8k3jrwftnc+crKfEFg+SsssaF4/LVivmxSNLvQMpkLDwc7quGV5k4NXWCxiSte7WGnpqrb3R9NkdNvG4K8dXiaFtVtGpTb2ff7z+sDRPCV5HbXc2hw6td20esmSwjs9M0+1nsI7eKF7jU2u7y4it7lZJ4Jpo7c/wBmXN1NaKZ7u1haZJf4j9rzyg2lFxjSTduZWhCCUWrNNWSV2mnfV7n9UN3d93rzet2ttOltvzOMszL4f1q9it4bdd16lpFGst1I93pU0+i3U0VjNfTyXNtfWk9lGZ7wzywazDFGjNbgXC6j6mBlGpjsv5eVcuKwzcoxUbS9tDTlUUndW1s/IwxiTwONf/ULiEun/LmfT9T+XTxJHo58SS2MNxbXNzc6pq9yHe4Nu9nBbT37xQxB2gDTKZJLzbb3LXTyw2/kM8cMKT/1fJ4lLEVZRnCmoyhGEtVUn9p8rvbondJLfufznOOEk8JQg1VrTkn7TnmvYQinOMFKUlCU5RVRxjHmnNw5UpNK3YaJq+LS5sLdhNGLfymiDuw/0Ga2ZzbloWkeG4aPzFV2hiSFtvlJbiGabwsRh3eM6i5JOneTT097+7C8U7dknsevSxCVRUaa/dxbi+Z3c5xScZXqe/a7ta/KrbG1YXXkQSzTQQSs2VdmZ0axkEMrWohiPmNI6yIl2wjJBPzROXbB8WvRlNuEHUXJZq9kqivq007qydrNrva57FGu4UvaVlTblfmtdumkpWTjtK7S+FSa2vbQltdKsNZv7We3vJjqCqlyyGW5jDwr51qmx5pGXyEZ0mEyMkRQJbWwRo1hjyni62EpYhRpU/Z25ErOUk5v3JNJSlJtJ3k1KN3726NKOEo4udGtGpzTt7Vu7V4x0nG2iVnJe7ZWtotDsPEek+HNP1tn8P3V7rdjJNbNpt3tvllmhezR5EuLVvtBhubaSR0nQpMVuYyloJDsFefCviq1CVGtOiowc3Uhy04816sdLOK5nHbmjrL+Zpu/oVqdFThKCd58t5J1Fe0G02r+6tOqXZ6nnc+lsLp5bpbvemmpJNLLfFbdX1DzZIfPaOWCOWJ7TfOHl2mW6uCJ1kdXMXsUsQ5UpQpU6EYrFPlpRourJUqUFFyVqc+Ruq3pFxnHXRI8mtC81Vre21p8qnGrOEfeS/vxpyXZarrFWuYWi6jbaBcJ9j1XZFNdSXrxR311Kn2kztZyzMtgZ2R2hgPKqksxEccbhxbyjuzGhXzGi/bYZRlCKpe0qwpUUqSs4OM8R7ONk2r+9zS+F3OHDPC4KSVKrJRlKU5Qg6tTmk9+bkU0peStrtseoTanf+ItTeey8CXTajqKQI039nXNjE8RXZJNB/wkE1r5sN+IGnllkN4wtpDdteRzIlzD8tHCrLqfscTmtOjShKU+VN1mm3Ka/wBzpvlabXLFYiKdtU9YP03VWKdSdDBVpzcYx5ppUItK17fWVba937Nvs1dSXGar4avjqAW88NWugzRXivummvG8i7DcyCeBZLe3it8vceU1zKyrG7spka2u093B5lTcJqjmGJxn7p09IU4XhUVpJQq3m7Rb1lecbXvG1l5dfBXnBVsLSoXk5u9Wc05KPu3lBqG1k+WMV0s3q/qD4O/DLx98S/Drx6LNC+nWs+m6U9voWhW+tazZXTP9jS5WDU9XgZEAXb/aL2bLLLNNbRlVSQV8fmMsHQxzm8NjMU5t1JutiYKFS8Pe/dYak5x5JNx5VXi24p94n0WDhia+F1r4fCwh7kXTo8zVpu15YiT5r2vf2bWumiTPFviT8OP+EW+IEvhXXX1i6ls9XTTNUjntdH0e9hku7aKaBZpLaAxSPBHNbSXdsl+8lhO6tMIHSSUfS5bmdaOBq+xoRwso03LDqtOtiG0k3y2q16jp6r7VJNHhY/AUvrdOFStPExlL944Ro0o8zaX/AC7oRu12jUSfkdJ8XPgboXwtn8I/ZjYGDxHo9vqE1zpN7qmt21sDI0c9nqU9zJBL9tls7eHUNVzDBZQ3s0tvBZ2jItlHWBzzMcbHEzq4iFZQp+1hQahRjRvzUfac0KfLZc1rTjCcbubqxXLKEYvJMLgKmGjChGm5SdKdWNSVSc3y+0SftKk18LleK/du1ndvlfsMvwH0/UPFy2V/4ek0bQZfDFjrd2bm01O1vbK4n0+C7fVX0qXz9N0zSI55Wutlrfy2VtpzOsGo3VxZSJB83PPMTGmlHE4v6y6sr8yg4QpqXwylUi6tRTfMrTc/dt9lq/vUssw0q0Y+xpU6Ps4xdnUcnJ35ptSk4LRpX6WVtLF74O6J4N8BfHvSND1nTdLOia3ayWnleKJ3ESaF9t0nW5bizt7FxLfO1hFYw3ECWV616soNmnkwT6ghXxdXHZXLFVpT9jhsVTlWspayUbQ9oqaVSjGV5rlkoRnZXUvcMqNGhhMwdGlyv2lGtyP93GSj7vtZRa0mny00m3Kzvy2bnf6i+Kv7bum/Av8AaB+HXhTRLTVL/wCG/gjwrqlh4y8MCG203SNSi8TRafL4Tm0awvNFj1PTovDmmW1hqjmZSl7Jqhs1t7aK6lmn9PKchq5jk1bHQhRliK2JthFOT9nCnhp81eje6beIg4wjN3Ube7OMrs4cyziGDzWOClKqqVHDyliVyQ5pVKsE6LTcdVF3vyO2vvKx45/wUn+M/jiz/aD+C1/4B8Zax4XXw78KrLxXoNnp2qS6feaF4q8U+JfFeieI7i31OMWN55moab4a0bTZ4LmVt9vHJGLOBru+Wf3uEcLg8TlWY1K+HajXxKw9Tm9nUSjh2pezcLy5ZwquXN7qn0l7rR4fEuLxOEzLB0sPVblRwqqwScoS5sRzqU1Jct+alGHuzk1HeMVLmZ+gHg/4YeKtW8UaH428d+D4r7xVe+BPDzeJfC2qTRXVzYeNh4fhufGNrbzasn2FF/tWTdp8UB1IvBZvbpqCSbNSH51iPZwxuIhhIqeGhVquEarcXOCnLlTV1flhy2Uve10XNzH3uGU3haM8Q6dOt7OmqypwVlU9nH2lnBX/AInN8L5f5fdseD/E/XtG8Gfsxfta3fhA6B4jt5/F2uW/iiwh8N200fhLXb2LTfB3/CN+INA1DRTpw1Xw7eahBNrOp32oagsOoJZzaHGkFhbs/uZRDFyzXKcFVoVKNKdfDTU6sqtKrUw6p1qsJUnGUYyezVWD9pB6Kabafl4+vhll2Y4qnUhWcadenOlFqUIV4tU5e1jrZwm0lFqzTbtZNn5G+PPil46+In7N/wAJtH8aHUbzw54A8car4V8Mz6XpllbWV5atp0d3caTc3Wn2sa2t34Xsm0q08O2s8caT6ZruoiyS5TSLo2/6VhsHQwebZksK6catTC0qqdR1JVKUZ0m7OdW8nCpVSdROTk43UVqfn+IxdbF5bljxSxHLTr1KHNRcaUJyp1Y9IuEGo020uVa97o/an9lnQ9B1H4BfD3UlXxNqWqvHqiT2GrWMmv8Aie1T/hJNd/srSJS1lOpt4fDhtl0yRrV7240s29zDavbSOE/Js5qVP7Rxq9lCrWnVgq1LCqTwsqsKajOph3D+HTTqJzVXlfNJJK10v03K1TjgsK4qo4qFZqdf+IkqsVGK15pRs9N72TTZ7n4mju9Gj0bxBr7r4c8M6Yt9Z6laahrfgjwrZX0U5sY7efxFF481TQtW0UaRNbzxNY2EEU16uqmO1sZzHbJXDRo1ZUKi+r0ubnj+89rBVYOMZKacfaKLjKXvNuLaaS0vZ9bxNOM05VZpOM4uHsrwlzTi4Suoe0jKKXK1pHVtptJrL1H41aR4EjguLq90y8trjUNBOn6hpWseGdbtYIppYbNjeeWbnV0MWmme8Kw6VqTXASKOBD5yQ2/LByhJckpW+OXNCnO8k1zSScZTh7z0sop62NlGk+b3eflbVryXvLTe6T7btdddDfu/2i/A3202Gir4y8Razfutv9u8PvFBpsv2e7sllt21HU9HXUZDqJSa3t5W8Pf2hapDabIpEaKOXVVqMeecniKs7pv3o0V7z+y3Bzkv+3X5tGEqdVyjHlpxi03aTb22v8V/y/Tk/wDhrO2ukOj22l2PhtPMtpRqHiDUrzxWbS2ntpYw8WnQXnhO7iW2O26vb6+VraV5YGWO7tImbRF9cpx19gpLtOtOUnfTWV4Qb1uvdW1ld7v6s3ZKTUrp6KPJo72V1zbeS1JtM+NngV9Lm1T/AIT7xTol5ZzyTQW2neH9G1iyMVtd3ca319f3Ta5Z2EctrMFRtPRMGzmcW08kF9Lc1TxMIym03RTjG1OMIS5pcylzSc6kppJaJRpJNatW981nRcuW8KcrK/NKVSLhpy8sVTaUub4ryTsnZNNJLx3xH440jxXrWoTaZ4m8W+KtSu59RtNei8SXd5aWsmiPC4g0S00eF7WKCG7u7qG8nt54/wCz4bry7OJoJVu1rlrVXFSnOU7N33te70uqfurfay9Ll0oRvycsLxWtl0eqtKXvP731Wi0PO11DRL+RrVvDHmutxOYhbTWZsYLGV0iW7Et3Z/a7iN9OiWTUIxJD9puYD5D6Tsmt05+ZNKcVZv4b6u+3X9djaLhdxj03Vn11J5PE3hLw6TcQQaDprXwmnspRqMgdp49NR57aWFJLaWLT7O4uJU1BzPLDZRLa3FzaxwbtuM1WqTSspJcr19nHr0k7W+T0NHOnSjzTduZ8t7NvbbRN/P8AEdqNzqjapc6SLMXl7cXN2swsrXS720sL1ZGjth9hmBmgvjCsrwl7u/ngWX7RGFuEW5EWrzsqVGpKEEo8sKbno5NWbjGT1d07vbV6A50YpNzilLbmbX5vRetjWtfhP491u4s1bwP8T9a0/ULjTbp71fhzrWt2VgbC5sidQgvLiG20+SeNmvIrO2vrq1t5bn7Mbi3ttNhubi19PD4avUSnLCV4pRceanTUZJrW0uZRvHVc3k9b2OaviMPBxtXor4W06sH7t3dpSb1smrpc19tThfFnw18V22p61b63a3elXvhcwr4is/Ed94V0m90rVtZeJNFXUdPsdWu9QiurmJprq1Bs5Jp4ppbt8pPGskVIV6cpqcHFReikknZq6v0frG687g5Uq1pQlGaWl4yvbXyf5nnT6PaRNcafJf2UU8FughdblJ5r24hV7r7W0tpcWsgjgllixb3UFtFOjXN1bXlpb299bnn5nvFp33i4xcY9uVyXNrre7fQ1jHfmXpr/AJMks7C5tLWO2v7yPwdp8cd1qOm6veR3WzU3VYrpLWxuodI1ITzOY/tTxyQ3dlFvjS51OzhMS3vu5Z7JKNXmTqytypxfu2v0a5Xe6tdPbTqeZWcoqNLlceW93zc3Ne3m7Ws+17+R5vdR2epyCaWKfWHt7kyTXmoi8ktLSOK4ijM9pNbMyC6jeGOT7FbuGZrl1mOlyCyRPUUpb0+apUWvuuSjOzb5VFv3ebq5JdLPc5Eo3aau1Z+8r8t7+7eV07NO7Td+rMHxB4b1Lw9qGjaVqnhzUdHbxNaNqtrqKeGPEcq3kED/AC3MifYLm7mhkF6bzTL2NriCe2jkvE+Z1hhUo4icJN+xoeydqsK+IpUKs97Si3UhCXa0ZaWu99YToQlFclSSkrwlRpTrKLvq24wmlfT4vuPW4vhTdXVtp118R/EWlfD7wjcSTSaXeeKbfUIda1rQku4n1m107QE022164lsrU2d3MtpZ6fCYNTWFNRvpWjua8+V5V1NVIRUGlze05oq791c1OTU9Ot2mtX1OvlXJJSi0mm43pwjN6dVNKSVunfocXrfh74HeGtOS58K+Nvix8QtRuNKhjsrrRPCXh7w34YfUEgW6eRZPGCxeILFLaOaS0uJPIa5XyFnaFYBZ56K06VVOjJYZyhKSlXlKq1pJuVP2cHed5K6lyST5fis9eOEYq819Yd4WjBRpx1dmpp1LJaXSSd1fZWZxGj6vp1g0d5H4WsHltzFPLf8AinV9Q8Q6tFfy3AtLqRZDPouiw/bXmSART6PazRzwPCmozzyw+bhVrSnTdOlzKStdRhGhTjFaPllanOcVolCbk2rOUXKN1dJWm51KSbSbi5TlKXPp7043dNys5c1k43201NCbxVr9yIrS98N+E7BraxeaJbPwloGks08seohYFudAs7ZLjh5JPIu7lmjhlsI2AltYJocJUqU6Kn7arNSqSpSgl7sFF/G1UtJt625U1uXCrPnnFUaPJy+7zRtLmb9+3LFRtovien2epkaXrN1Z3+pWU1paSz3NudXiKG+SCC7tJZo7/d5WqwMyppSxzXaDfbq0W8R7jayR7zjGpTpVYu6hUdCceVScYWSpuTSfJeo0tGnqua0boypycJ1acoW5k6qcJSiuZK8kkmua0Y3V1Z6pXeh+3n/BEr9lz4O/tR69+0DZfEIeIpIPB+meAbrS18P+I7myFvca9qXjR9StpXu01KWWKCWzSOCOSZpoT5oldtyMf1vwslVePzt1FBKWEy5K0KaelXGQduRJrSjBX6qN7vmbl+aeIHL9XypR5k/b46TUnOT5ZQwko+9Nu/vSnononayUYpf0C/8ADpr9k/8A55fEf/wso/8A5UV+0n5kIf8Agk1+yd3j+JHH/U5J/wDKihu2uvyTb+5XbBu2rE/4dN/sm5/1fxI9f+RyX/5UVLnFK7dl1lJOMV5OTSSfk2n5B0utV3Wq9LrS/luL/wAOmf2Tuvl/Ef8A8LNP/lRT5opXurWvv0D+t0Kv/BJr9k4HPk/EcjuD4yXB/wDKQPzp3Vr30Ak/4dO/smf8+3xF/wDC0H/yqpXVm77dtfyA8i+IP7DH/BOj4VeJvAHgn4gePdc8M+Nvir4gtPC/w28FX3xFjk8Y+OdZu720sWh8L+FrTSLnXtYtNNlvrWfxBqtlp8uk+GtNdtX8Q32maVDNeR9NDCYrE0sRXoYetVoYSLnia0acvY0Ir/n5VaUIt7Rjzc0npFNmNXE0KMqUKtWEJ1p8lKDd51Jb+7BXk0usrcq2bR67/wAOnf2TP+fX4i/+FmP/AJVVzmwf8Onf2TP+fb4i/wDhaD/5VUrptLW72vGS/FpIbTQ0/wDBJz9k4/8ALv8AEUfTxkP66UaYjyD4wfsJ/wDBOv4AaBYeJfjJ8QfEHw+0vWNWtvD/AIdHiD4hxQ6n4s8S3wZtP8K+DdCg0a41zxl4s1PYy6X4W8L6bq/iDU5FMVhptzJ8tb4XC4nHTnTwmHrYiVKm6tX2dKco0qai5OpVnbkpwSTblOUUurTMa+IoYaCqV6sKUXJQi5SV5Sk7KMIq8ptvpFN9dj1wf8Em/wBk5gG8r4kcrkf8Vkg689Do4I/EA/SsE7q62epsH/Dpv9k7p5fxH/8ACyj/APlP/n1pX8pf+Ay/yHZ/00A/4JN/sncfu/iP/wCFlH/P+xzSc0t+ZXdvglv9wWZ5v8U/+CI37Enxf8NxeFfGFt8VpNKh1a01mMad49jsrkXtlDdQwHz/AOw5R5YS8m3p5fzkryNuDFWhTrx5Kl7XbTV7ptWvvr6M0o1p0J+0ptKVrO8eZNLWzTcfvTTPrr4XfsQfA74QeA/DPw48H23ihPDvhTS7bSNLGp68b+/NtaxiNHubxrOMzXLgF5JQiAuxZEj6D52XCWUSblJYhyk22411FNt3+Fxk19/ntoe9Li3OW17+F92MaUf9n2jBaK3tL7Ld79zr9e/ZZ+G+v6PqWjy3fizTo9Ssrqxa+0rW0ttSs1u4Wge5sLh7KZLa9jRi1vc+TI0MoWVRvVSBcJ5QlZRxWm3+0Lvf/n2EeLM6i0+fDaf9Q6/+WdHqfmZ4p/4N8f8Agnx4ts7ew1Sy+MsdrbzTT7LP4lJE0r3EvnyLPLL4fnllhMpLrbs5gQkJHEsccSp2U8hy+hJVIRrc6tFSlWT66Ll5Ix3tta7tdt3vjiuJc0xcFTq/V3CMpStGlZycr353KbjZXdlZpaWSauuK0/8A4Nsv+Ca+lndYWXx1hwrxxj/hbDyCCJ0dGhg87w9IYoSJHYwpiN5NsjqzxxsnQ8vw1eKlL2soy1XvKP4Ll6o4aWaY2j/DcIaWv8Vl2tLmVvKxg3P/AAbJf8Eyron7VafHuYGRpSH+LKkBmYMcAeGMBMjhPu4OCCOK1hgqUGlHnVlo5XbttZS+Bvsm+bysZzxuJqO8lBtvdJ7t7uy0V+trI6/U/wDg2/8A+CYeq+BtF8DN4D+Ilmuh65q2tQeLdO8dLZ+ObxNYgtILjRdX8RLobPqug2rWcVzpVhe20r6VcyXTWE8EV7dxTZxy6hGq6qeIvJKLjOpJUvdvL2nIovXW3MnGMrKN7op5jiKlCFF0qMIwblGcaCVSSfuvmq3g2rL4Zc8o6vqjjj/wbGf8ExvKWH7F8ejGpQgN8WlJ+Tfgbj4ZLFfnJKZ2khcj5Vxs8LS6P7nr+L3/AAIWMrpcq5WrW1ir/gvz18xp/wCDYn/gmEVVDpnx3wMZI+LRDPzk72Phssxc438gHGMAFgV9Tp96v3wJ+tVu1P8A8mJf+IYn/gmGvlldO+PCmJdqlfivGpI3M537fC48xiztl33NggZwqgU8JRbSi97/AGn/AJ/1uH1mr2p/+TFZv+DYD/gl67yO2nfH12dQpLfF0nbyOUx4aGGIBDE5yGOecEN4WklFJ2Sv1a3t3ZKxFZttqN9Pit57cn438rEif8Gwv/BMFMBdP+PmAoC5+LSgpjO1lZfDIYMOuc9QCcmlLCUdLNf+Bf8ABCOJrO/w9Pit+HL+N/K3Ugf/AINfv+CXbl92n/H0l/v/APF2056j/oWMd/T9ear6pR/py/zI9vWu3Z3/AO3Py2Fi/wCDX3/gl7CQYtP+PqY2jn4towG0gjAfwwQDxzj1J6nNN4ek0k3dLort/wDkuv3ijXqptxTu9/gf5nkfxG/4N7f+CLfwp1/wB4Y+I3jn4peD/FXxT8Tad4P+GnhPU/jjZxeKfHniPU9SsdLh07wn4bh8Lza5rv2W61Kyk1i70+xuLDw9YStq2uXOm6VBPeRdOHymeKhWnQwtSrTw1N1cRVXPGlRpxi5OVSpKUacG0nyxclKUrQjFyai5njlTlGNStCE6jUYwfJzSk9bKKTb2d2lZdWetS/8ABr9/wS+maNpbP9oJjEnlqG+LwYBAAAp3+GHztAwOyjhQAABzxw1KLulv0vL17lurUk9emido/kv8iGH/AINdv+CW0EiyJpvx9G0g7W+Lu5HIIPzj/hGcnOMNgjK8USw8GtHJX3UbXt2vK6/UFVnFpqzt0a0/CzPzg/4LBf8ABDn9iT9jr9hrx98e/gbY/FKH4heFPEnw30TR08UeP11vw6lj4p8daPoesSXeljRLNp5hYajcNBL9pXyp9khR1TYeHEYalhqNSqnJW5dXeTvKUYrRXS1a+FW79TtoVq2IrU6cuWzvtdWUYt+S2XW/lrY/j5vtPMFjPaW13AiOkTTKGTcoiMi7cIrrywQJ80g2yJiQOjhPLU05Rc48zvJptyV97aJpfD3X4nrzpqFOUVOydlp728l1V3v59+hx40y7ild1k2viMSFtgCgxlVnMjfLvJwwwCGGSSGy9dLrR5f4fvertv69jk+rtS+LT1XVdt933/wAjdi06EWsstxOXWJWSJoZIGhed2Em2RWePO6Meb5bKvnbfMwI1WsZVPe91crdk1Ztfe7rbszeNFKKc5SaV+RWhy3vqtLy/8C+Wljd0TSoysToryNK4DSiKOVkVX2FQQfJBcAq0KiR24CA7SyxObjq35Lzt08jejST+FavRu72+b/BH2l+z54ZJ8cfDvVfO+0vYeMfDklu0xUyqkOu2jtO0ZaJXjCq/mswm2ksoLDg/L55XX1DHQatzYXFR7/FRmt16/wBdPsclwtsThZt3cMRSkntpz03a239fM/pD1zW9bLuLK51ZLWS3t4LmK0uza3ci2ySm5mm8t3DSwSQvBLFpckd3Og08BTOtpEn8dU6cVFqUfela3n7kY7p2XvJrptfY/pWEU1LT7Uvz8rHn51qefUY5Ws83kPiqCyW2t5ZrEJZTadp5CLNbPZ3UsluTNJcpdRzXl3HcWtubayikso4vUwFNQx+BjB+zi8Rh5Tdue8vbR015mrpLbQ58dF/UsWo/9AuI6/8ATqa6/I/lLg1eQ+INYLRvEo1TUiJBIrPG1pM7mSTyo7idot8/m/Y5LWWTfb2y25jZpLmP+xMbRtflmrqabT96yl8TtK61svPsj+Sctxb56fPSUkoynHmbhadOMoxl7lnzRVWfK370XJuL3Z6V4aeeaLUHu7cvJa2H7pQyQJPMqSPDceQ8JR8QW5jYSgrJBtNwqS+TGPmcekqkVBqKnKXPu09Fbe6il5NI+pwspOnKpyynOnQfs38MpS5o2qpe6pe7z3T7axudBpkM13NIiRpmWd4R5sclquZnIMyxQgyYupDEkMkVwm3cXYrMkLJ5WL5YUE78tk3eCi3z+d1e3Ld2262Z7OFftq9pSaU3GME72UbKTlbb3muX3tU3snY9V06KazaKztG0aC2jC3EDWtjcXco1MSLC8lwb9FLtLPKl49tHcNYNMPs0DxzIf7P+cqODvWlTr1Zyjyy/eQUHTjFtPkoxg4P3Yvmk9E7OTbPpaF6M/q9FUqSTlOLsnPmlJKXv1E7pqUrxu43tZe6rejx+HtDhEuo6xq1zPZrLEZvP1KHT7KzUo5urlbTTXszcRRRSXEbwxT3Mhle2liWRreeOPwHjsbXnSw+EwtKMpSaioYedfEVE5KFOEp1nVim+aMpTjy+/Fe8lJp+t9WwlFTr4irz8inJpzdOEYpNtrllHmSS0jreOtny3O3t/B3w+urRRpNp4buLi80W31ARX0jahqc0uoxia1l06d2W4W4+yRltlvC42NJJJCESwWDkqY/Ooz5Z4jFQ9jXcJRw6ShGdOTjOVRRilebV+V+7F6JRRawOXOCcaFG1WKnDmfxRkrpxc5a3Tvpfoch4e+G73+rTWZsI7drnzFt7aGzkWG6dGSRllMESyyMiSZuJIZEIlaOSJgkUUi743NK1ShT5qlWrNOUJ1KrvK1tlH4Xu1qrpapnHRy+kq04KlTgr86UYRi0k7xd1520bd+x96+CvBthp1poq65oWnNqcUsmmxvDqQ0y3iEN1eWNsmo3FvJqTyy3yNAbI3EkVoJbmSK2FhdXGyXxub2kYqFovVyTXNztNtXTunay02sket7Npe97zXV/crdtNNEvM+bv2jvAen2tzrV/ZanoUclpFaXo0aCBPMFtNMkUYZ7W5tvPvIPMia5MVtbNepC6xtFIqrL6eVT9liKcpN2lKVnS5KclK0rK8ouNpS913i1ytpWWp5eZ0FPDzmop8kfeSjdyjJpNrRu8VJvo1bSzPkLxR8RPin8NtA8M+FrG7+w6LHqkPj3wzff8I+kGrW9/JZt4f1F7bXtRE2oG3WO3hTbp2orb79Ms9QkWDV03r+gZPlmVZw8RWrUv3kOejXpzxFOVJVHPmjWiqcYybhaMpU4tKTT9yUN/h82x+Y5Z9UpU6nJTtGvRlCjUlVqU0uV0pVG3Ti5OThGUkpJdVLVeufC7VfGnxT1LTp/EMlp4o1rStW0+2utRvBFrkur3E0EOt2gnvbOKefUNZv0nstIuYtRnjWPUYzb3djNeR6oLj5jP8AB4bK8RN4L2lCni6ft/YR5vaU4OosPOfJNtRg6qvHk960r2SWnv5TiZ5hTprGKNWtQkk6zbUZO6lBqUeW84qSg4yvFOPm2db+32/iXw5b/Bu9Nt5GhazZX17p11/Z3hazt7GfRrfTQNNtZvClpb22o+Raaxbvf6pf2onv38izjeWPS7on1+CMDhMTXzWpOfPL6vSw8aEopRdCtUXtKkkvdafL7FuV5p1U1smvN4wxNbDRwKpJKLrSquo221Uoxut7811Jq2sX9pNI968M+P1/4ZzvPjta+NtEW80LwxY3ep+FpFurSbWtZg1S98zRZrN30S0iW/8AErajIzaRDqKPcanJdXkGpSqqyfOyyeTz6eRyrOzxtSnGtbnqQoyftqdS8ryny0JJx9o5K0LPse0sxjHJo5tGkp2w6nKEpWjUkqjoSi19le0jyyslbm00Py9l8W+IfFEfw7WLxHJY6n4a1C5sfDmsNqEOiXOg2+pX0Itre51xvscunWem30REFxc6j/Z2hWEp8i6hhXyx+lUsBQwM81j9WouliqeH9vQp01UpzqYalGNKpyVE1JzspWa5faSaaskz8/q4utXhlsoVpqrRli1TxE37OShWnOp7OfJypwjP3ErO0I82jlK+vrmsaj4r+Maa14pmufEUs194Q8P+NdPFy17rOvXem6RoGgeI4rO7kRrlLjUbvSb+2iMSGXdeRMlxJuZjpCNHD5N7HC0pUaXscZiMFWcJwjRjHGYl0pSt7raw6pK1S8pKza57lOpXxOc1KlVwq1ISw+HxNNclZ1LRUeWDak480rNShbXZn1Z+3B4c13xp+0l4UvVs9F8L6Rr1roHgvw4bvxVomvXOn2eiSadFe6jreleErvxRNo+k2V14pWygtLaO+1C5h0y6u4bG7uVmiHh8MY/CYXh/Hc8KtSrhqmJxuJjSoThSqVK01rGcpSc5ScZczvFt2vfddvEGDxOIz7ByhGnTpYiGHw1NVK8JzhGlF80pqMYuKtKNuZttt221/Ua4+JOsw+Brq50D4l6Hd3+laNNLDJYaN4hmu7rX9M0yB5LeTV9c8TQaM2iLqEUMkGof2VDEsWYbuygmuL+1X8wi6VbGQcpVOWriqTUFyNqNbFckYPkd1elZJvV3ve6dv0OcrYaok1zU8PUbldNOpCjVlzroryjF2dlo1ZptP8tviD4v+IPiH4KfFDQda1HRNTXV4PFWr6tqPm6fpd5qlzpnxA8M31h4xMwu7UX8vjrQkjvAx8wa++kQzmS7vZdFevq8pp4WnxLlmIVbFOmq+WwoUK6lGpQo1ssrVKuH5Zv3FhakqdNxavfVX5pN/OZjWr1shxtF06LnOljJ1qlPSNSpSxtOnKupRSlKWKlF1G3dpcq91JJfK+sw+O0+Gngj4eeKdNuNJk8M+OtQ1yyku79Va6sPEWj6Ba2Ub2FtbvBNb6Q2h3F3aXo1ZboRa/fRtaG2YXUf2+HxGTxzPMcfg6lLFVK2CdOq6aTh7XBS9lKEpW517WUuaySgraWPkKuHzN4LLsLiMPLD0aWM9pT504zdPGL2kZRjZRfseXlvL3pX3ktT9gfAPxit9G+Dvgz4STeKV0zw9pfhKDw/f+NtL8JaXaa/eQW9xqOn26X8l6usXUVrJHfXd5vttQhvVnulFktvepILv8fzHGzr4vE81ONFSxM6qoqEXaVW7lzSUW525UvebtY/UcLSp08Ph4OXPKFLllKTetuVKUU3aHMle0LJXeh8/wDiGbwi6PPa+IL28uLO5m0WG+vxHql3Db2VpDfXL2rag1ybW+ja+trNNQks4ntR5mIiqtcJzRdaDjKVPljPVRS9n7VczVve5Eo3i3eDT92y0ZrFUZTfLJzlBuLvyuKkoqTV18UlGSercmtXqjX8O+LvHXjFraxtn8XfET7M0F3pthpdzqt6bfVpZvssWoSWun3euyLZ28141tGtvfQqsSrb3NrJZzC4qnRk5zm21Kat7kpd78qSe2m+l93rvcK0LcsY3SV7rd20u27PXd9e/c9insvFl1NKl5qXirwxrVsunzXOnX2oN4Nl06ytAJbuSd9UtbPS9NtIrW+mhsr4wteyBTp5vJraRzHz2qUnGlUu5TnUs5JSlGLXuq7u0vLdamqcKkVOO6Xd6X3XZvT/ACOy8OeHtL8ZW93pl14z+HGj6/Dp8Op2lzrHjfVbrX5EhlvLWFZpbLTZdG1J7+eW9vbm1W4uXu7m7t9Z1GWe1guXvbp4ZtWVSjKGrbqucbOLbtFRWr5lZc2z8jN1lCTioyc1p7tr6q91e0dFq/LzscFefDfxqfEaaZBP4b1FPtC2Usf9o/ZZFsgmo+Zr8Nhe+HhZ3iaVZbYl12ztYIoX/suL7VcXN5FJqbhFc8+bllOKtzO1/hSWr1emiXawSqyUVGzbteUpJLTm0ulp2Wnz1OdtvDd/pOowm3vFt7q2kmS3ayha4i1BY7QDWJmurf7G8Mv2KJWnWCO6vrtQYPLs9TtzYafjUulJb3a036qz67aPT5nRDktGdrpJ7Nq7acX2vq+vyOf0zUUl1GWw1GNJPEFxcxpdR27CNZJpNTYXsE1tdx29xLHDfzeRNZyta75LNbmUW8btdXek+enTj8M1G8ndKKs9bNpJq3ld+bIjKF20uWctEm22+3lsemS+HNN0TT7HXrrW/DfiKzu3+2w+E9MulGq28en24tjJHLDq6W+nRQWtpqUs/nX9xes6xpY3sdzHdwS8tVznFNONLWKtd8t5O0W5Nc2r6La22paSbXPByd1qu2myvyp+q9TjoNY1+Fr608C3+u+GdJ8QvfW+r6H4f8U+I1s9ZRZ7y9NxqszXVrPfWluJy9qJLi7bSBJDdveJdvBDTeKrUdKNWrCTUeapCbpxck21FKNk1otZLW/vOxLoQm3z0Vo3JJ3k3FbNpt+a5F7vldmhe3OpahoB0zxbeXOs+IrnVLKK/wBR8S3Wp654htrmOJbTTYbe8u3WAjS4NJiltn1CNNW+ypp++4TT7pI9QuU5SU51qk5319+vJtx5E2led1G/MtLLdruEaVJJ8tOMVd35YctnZXeiWtranofg7QNR1m+g0TQ7Wz13UJVGn6RKbS0iN7AkOm6pGLqO4S90jToZCmoG7ae8spXeFY7aR7OJJo80qtSSoUmpVptbSgrprRtyaiklZczaTa1bdxylTjHnk7Rjoua6emtkvif3Mk8Z/CLxP4StpIvHPir4Z+DptQa2Nv4b8X+OvDGm6npAkubpLXUIdN0qz8RauJNWS3u4Ehm1280e/dbeEWC3m6zr0Fl9elGKrVKNOTWvLJ1Kia7qClT67pnOsVF1NFXlB7r2cYqPa3MlNre/Nr95leCPhDoniPVp7fxB8UPh74U0WKxluLnXLrWtF1qG4u5o3gsrjQ9LF9a3/ib7PDZyTSThtJjtDbrLKIpTHp9t1YaPP+7q18PCKt7Wo5SpyT15eSD5b397mtF20vukc1S8WnTo1a05X91q+1vtRbjG9/tON7aXs7c3q+tfCn9nz4t6fq/hu41H426BoBj1KKJdI0yw8IXOq3djBJYahp9nDZeLrvVZNB1SS2mEq3Fg8Ws2enXSXHl2TK3XUkqOIj9WxDr1bzUqtRuj76t7kYLlp+zjf3JTjzy5pXvZGVNc9GUq8ZU4u14wUZKO97T1qPR23+XU4b4j/GP4dfELxbqfim9+CdjFY+Ir2PW9amtviB47ute1DVikkSahp+q3lzp/hjSLCHSzaQjStP8ACzW8kwuZvNSK7tTa1iMbUqS5fZUoVKfuzcpObfZNvmvbe9366E+xopzTTnCWsUuaCT6tW5bXVtFZaHgFjFZnUNMXVvFV9DpSX8Jku77w/fXl9bSAo6W0kOjlIJJbGOc3Ek062zSWto8BtIohJDrGMpQnTqKFCMK14uVOPK4OyfNUXM7czi3ZLa7dk1pMlaSTlKVPRQ5nJzTVmo6X91LRX6JHo+meGEudauLKL4g+GdVNnbx6vN59veTm8t4brybyUW2raFp2qWlno0tpDql5b2JluNK0i6s4xbxW8WtHSuRJuMqkKUpwpuELxg3yuSvHWKbk0laUteV6TkpM6UoSlGPPCE5pytOSS80oyfLFu94x0bjdxTijzjVtS8P+FvHEnhjV4mvdOjidL3X/AAzpbMTAztEs6aPqVlZ6vc6Pd3SLfNqKwaxBJYrJAjqbe1aL06eV1a+FjXWIjCpObhSpV6ijSqyjf93h6qbU8TBJqtQqy54S5lye67edXxlGhXlSqRn8KnzxVra25kpW9pTmm5c9NTStFXXMk+ji1Pwh9sju/D2v6L430hLeG8W08XeHtR8IQXt7c3Mst7pl5b+G57i9uJpo7aJrP7J4t8M25tIlj1aK8ilNnLEqUKMnHEUatKbdkpc0HNK6vGE2otN/aS7a9S4Vo1E50asJR35bPZ9Ph57/ANMwvFXiz4carFNqNh4cm8L6/wCHWn/s2ysNSXxB4ejiRWzpA1bTrQzW009pJLau+o6fcC3gEQm1fzPOIqGExVP2jws4xo4tJVIT5eZSWsZpu8HeSSupbba2LeIw8489WlKNSi1yyhdwa+0pxvzvmi7JuLt1stV/ST/wblRS23iL9qG33WtzZP4a+DuoafqECW5nu7W8k8brAb+eC2UtdLaW9p5yPeXBM/n3BjgkuJfM/VPCn2ksbnEqkJRlDC4CnK+ylCtmC6PlblGcZadJ972/OPEiKVDJ5Jq0qmMkrNa8yoOzW+l7arof1NV+2/19+h+VH81X/BYP/grN8dvhD+0H8LP+CeP7BMuiJ+1H8UdX8B6Z4p+IGqaRo/iRPhzf/EXV9NtvAng/RdG12y1jQV8Sa9Z3Ntr/AIp1jxToGsaV4b8D6vp11p2n3Oq6t/anhb9H4P4Vy/GZfi+I8+55ZRhIVJUsNByi8U6Snz1JyjKE1ShOPIlGUXKSTScbqXzGc5riKNengMDJxxNWdOMqlov2SnayipRacmne72TeqseW/wDBTv4J/wDBWL9lX9hvxJ42+H//AAUC+J/x50vSE8D33xfmtPCFj8LfjD4DvZdaht/EPjb4QfET4Ry6H4nm8AXWo6pb6f4i8DeL31keFvCSS+I7DX4F0m5Nttwzj+Ds4z2FLGcO4XK4uWJlheStLEYXE2ot0YY2hjHViqvPy+zqUXGTlJRurJGeZYbNsLg6jp5hiMSueE6zahCtTlBXboygouVN399SbateCMn/AILL/tK/8FCP+CY/wF/YNm+Cf7WGt/abr4YWfwU+NF34i8DfC74kT+Ovif8ADfwf4Ulk+LB8S/FLwN4w8c3Ot+O5bnxHJ4l/tLxDc2kv9m6HeR2dvq13rl7qmnA2XcP8S43PIY/KITtXljsLKGIxeH9jhp15YaOGjSw1ejR9nG9OtGThzJRlG9vdFnGJx+W0cveHxXKlB0aqlCnUc6ig6sZOVWE5Xactb68ur7/a3in/AIKM/F74d/8ABI/9mP40Q3T/ABR/bi/a4+Hvw7+HXwN0Ow0PQLPUvHP7QXxRsDaW/iSHwxpWhw+FodN8Hxy3Hi++099H07wxe3Gm6d4Zu5tNHiC2mHiU8gwdbi7NcJJfVshybE4rE5lLmqT+r5fhZRkqUZym6kqmJX+zwbnKo5SThzSTO55hXhlOErXVXG42jRhQjaMXUxFWEW5csUo8sXNSlZKMYq+iPq4/GL4o/wDBO/8A4J/eKPj9+338dLr9ob4o+BPCqeK/HWp6L4T+H3gTRbjxt4hbTtG8NfB/4Yab4J8F+EIbjRW8T3umeHLHxV4q0++13Vb+/wBU8Xakvh/QHtfCfhvyXhaHEHEVPAZBgI4DC4qv7PDUZ1a9Zxw1BSlWxVadepVkqko2lKCm4RVowTd2+j29XLsvnVx9X6xVpw5pSSjD2lSbtGjBQjFKMdE5W5tW7vQ/mdPhz/gqp+3DrNx/wV18K/E3wj8Mfih8E/2WfFfxo/Z78D+Gfhf4f1y20L4f3vxA+MXw/f4S6KviDTPEUvijxH4w8CeDPi74ytdX8R6T4uvb+913wt4bVfD9j4rs5/Cn6bUxPCnD8XwdXwdTGYPFZo8vzTE1atSDrYhYalVeNnGNRezpUa8qVKnTpOmuWEpyjKV1L5pQzXHTebQr+wq0cNKvQpRhCSVPmcYUotxs3OKk7vmbtZvU/b//AIJDf8FOvEv/AAVE/Zm+KPhDxLr1n8I/2r/hjpQ8OeKPFHgjQtNvLJbbxZp2qw+AvjP4U8M+LrDXPDhvLfUdOv4Ne8I6nHr+iW+vaHHd3NtZ6D4r0nQrP4jjHhdcK5lh61P/AG3KcXUdTDUqrlTqP2SjLEYKrOnNTSSnH2dVTjOUeb943G693KczlmWHnCU/ZYqnSftJcsXaT+GrTjyOElo3KLTWysrn4afsGft/f8Fp/wBuD9pn4o/sz+Gv24fCHhTx18Mvh78SfG2nSeJf2dPgNqXhLxh4g+HHijw94Zi8Hare6L8NtJ1nw5o3iO/1xVufFNhFq97o9pC8tvod/NIoi+4z7IuCcgynD5tVyGrPD4uthKdSNDH4ynUw1Gvh3VqV0p15xq1KPLKUKcnyyvK/MlFLw8Bj85xuJrYaGPSnThXcG8Ph3Gq6UlFXbo3jeV0rdne+h+tH/BKz/gu1D+1b4C/aLs/2t/DfhT4U/Ez9l34Z6z8ZvGGseC4dXtfDPiv4XeFp5LDxfq9p4Z1q91nU9C8S+EdSl0HTNT0n/hINSj8Q6j4o00aFa2DpcaZb/KcW8DvJ8Zlv9k1a2Kw2bYmGDo0MQouvh8XNJqnOrTUYVaTjzShUUI8qjP2j+E9fK87+tUazxaVKrh6TrTdNXhKC0dr7NOyt15l2Z+Zc03/BQb/guV8VvhJ+0/8ADXxp4N/Z78CfBjxt+0V41/ZA8M3ng7SNek8FeKfgPbfBbVvDvijxl4nvrW+m8Q698RviB41+HXhe+kuLXVPDvhlfBvinxDongW9g0q407xH9J7Th/gOhXynEYWpmWMxlLK6WcVfaTpxrU8ydVTw9GCnGEaOEw/PKU4+zqVZSUXLZrymsfnlWnXhV+qQoyrSwiioy5HQV3LmablKU2o+/e2rVlc/Tb/gh5/wV6+Iv7b83xD/Ze/anjstH/ah+GGi3eu6f4l07w7F4Vn+IfhbTL+08OeKJdd8MQ6fH4e8PfEPwR4gvdPXWLDTLPSNK1ix1mKTTfCdh/wAI1r0k/wAzxtwfh8ip4PNsnnz5Ni3Qh7GV39WnUTnShTnzSqTw9ejGVpybcJcivG+vqZJm1fGN4XGaYunz802oxVSK0ckoxt7SMmrqyTSbtsfmD4T/AG7v+CuHjz/gqx4h/wCCbOm/t+J4Vsbf4z/Fn4c6L8Ur/wDZg/Zs8VXcOg+A9A8YeLdB1XUvDFt8PPC0N7qWr6J4csbXUbe21rT4LK/v55oWnitVt5vqK2QcIUOD6fE8uHYV6v1DC4qphlmGPpXq1aqo1I88sRPRzmmuui1XvX8uOPzWpmn9nxzGSi8RUpRqrD4baznC8XSsrQ5U9N5L5aPi7/gox/wVK/Zy/wCCvfwp/YB+I/7adr8bPA8H7TP7KPw88b67F+zf8AvhyvjTwj8Z7j4S+IPEWlJp2k+DNY1nw4RofxAu/DhvtL8WnUt1s2rWF5ptxNFBaYU+H+F8fwdieIcNkccvxX1DO6lKEMbjq0aVXA08Y6U+apiGp8sqVN8sock+V80Wm73LMczw2b0svqYz20FWpRqP2NCPPGrDnSdqaadrO8Wtz+2gthcmvxtu0W9dHLbW/K3o79LLfT7z7VtRu3ol+rSX4s/DD9kH/gpfZ/tJ/wDBXn9t39lrRru9vfhz8LvhN4R0L4b3EV/d/wDCPy+K/gP421vQfjfq40i8xFH4h8S+MfjJb+HI9X0lFs9a8I/CDw/eSS3KGzkH3Gb8LvLOEsjzedPlxWMxdeWK51JTjQxNCnUy9RjsoqnSnUu0py+stSbUIxj4OEzOGKznG4WE+alRoxjT092VanPkr2drtxalB9Pdurp3P3Rr4k94/KX/AILO/tpT/sQfsG/FT4g+G9Wl0n4p/EERfBj4O3Fq93Bf2Xjvx3p+oibxLp95ZMk2nX/gfwhp/inxtpN/IwtBrugaTYT7zfxxSfTcGZJ/b/EOGwlWHtMBhf8Ab8xVn72Fw9Sh/s6at72Jq1IUU1JTj7XnjKPJzR8nOcf9QwNarFfvW1Sorq6k0nFpPR2fk430fU+zPgB+0J4X+L37Knwo/advtQtNB8KeOfgl4U+L+uX2ozw29p4asNS8G2XifxGuqXAxb26+HGbULfU5RiGF7C4YERoDXkY/L6uBzPF5X/ErYXHVsEmlb2k4V5U6cko2VqqcZpK1lK2jTOvD14VMHSxPNywnRjVclr9lOT10+JNdux/Nz+y5+3F+3V/wWk/bJ+MGi/s+/HDxL+xn+w/8CtN0u+uNS8AeE/hzr/xT8U3Gqavq1l8N/wDhINa8baTrOo6f4n+IJ0jxN4k1PTNHt5PAvhrwx4UHhHUdP1vxBPF4r1/9GzbJci4JyXBSzLLqOecQY2ceaniZ4iGCw8YygsQqccPXpuaoqdNU5XVSdSpNcyjFJfOYbF47O8bU9jiKmCwFCDT9kqcqlSUnNQbc4uSvZ+7eya1Tuj2T4c/Df/gpppf/AAWo+C3ww/aL/ae+IHxM+BPgv4AeNPi9aa78Pr7xD8Ifhr8ZtE8PJeeBrW/+Jnwd8LeIG+Hdv8Q9B+Ifj7wdFr+jabYP4f1DS9K8Na9badCur6lAvnYrEcMS4LxuOy/KsPg8wrZhhcLKhX5a88DUqJ4hwweIqKpiXg5UMLW5XVqVK0atWsvaWjStvRp5pHOsNSxOJnVowoVZJxk406sY3SnUpxtH2ilOMWuW1lF2ep8p+Cf+Ch//AAUi+H3/AAW70P8AYB+Jv7UR+JPwZsv2gx4SuLK6+EXwG0bU/EHw48ReFH8ceDbTWNe8KfCrw1qtvrsHhvV9Ah1680SfSUk1q2vms0is3jjr363DvDlfgL/WHDZV9Vx0ssdXn+t42ajiaGJwmFrTjTqYmpTtKo69ouPKlL3VaMWuOGZZlDPVgKuKVSj9ZjCUPY0I+5KnOoo80aSlpaOqlfTfc/sWuI3lgnijnltpJIZI0uYBC01u7oyrPCtxDcW7SxMRJGJ4J4S6gSwyJuRvxzbWyduj2fk/Jn2b27efY/jw/ZB/4KQ/8FGL7/gtla/sD/G79pNvid8HvDnxp/aH+Hmq2F18JvgX4c1DxV4d+H3w8+KmveCNR1DW/BHwy8M6vp+pSyeHfDWs6lHo17p0DXsdxp7xvp8k9tL+xZtw5w7/AKjyz7B5UsJjKuW4HFU2sXja0KVStmOAwlWKhXxNSErxliHacZJKsmvehHk+NwWY5l/bcsBXxPtaKxNWm4+yoxfLFKUVzRpqfwyTupXd3d9v1o8f/tCftW/tYf8ABRZ/2Xv2O/i1N8GP2b/2UdKt5/2zfjfovgj4aeOtR8T/ABK8Ti3v9H+BXgC6+IvhTxzoNn4n0TSLQJrOpWmnRP4Zv7/xZH4ms7q98O+HNF1743D5fluVcOPM84wqxuZ5u5LIsFKrXoQpYSlKUJZlXlQq0puNSUoqnCScKns26alFya9erXxeKzH6thKrpUMFyvG1VCEvaTnGM40Ic8ZJScbuXLZwuk2nZH5Qf8F3/wDgot/wUV/YD/a18K+EvgD+0xceH/hJ8UPhLoXj/RfC2p/Cf4CeJZPCuv2mu6/4S8SaRYat4g+FmpeIbvSbo6DpniOGbW9W1O8TUdf1Wzt7iLTLKwtLb6/gDh/h3iLJq9XMMqjUxmDxdShPEQxeOprEUp4WWKoTlSp4mFKFSKlGElThGLUE2m3Jy8rO8xzHBY6nTo4rlo1qTqRp+yotwalyNOUqbk9U95M/oD/4KBft7eB/2Av2Q9Z/aB8amy1zxje6Pp+hfC3wPPOtrcfEH4oa5phn0fSvLg8qSHRLFo7nxB4rvrYI2m+G9M1F7NJtSfTrG6/P8hyGvn+cUsuw79nTlVbr1pJuFDDwlec5OzfNyrkpr7UpK+mq9/McfHAYGWJl71RxSpw09+pJdlrZb6I/E7/gqz+3P/wUI/Zt/Yo/4J5ftgfAn9o7/hDYfjj8J/hjoPxt8NXPwx+CniSy1b4neMvhLpnxO0vxt4fi8U/DHXNS0g6utt44sfEmmWusxeHLVLDwmug6Dpkz61c6j9nwhkfDua53xHk2YZWsSsDiKtXA15YjFUpUsNQx+Kwk6E40cRCM5tPDyc5qc04NKdpSv4ubY7McPgcvxtDEqkq9OEa1JUqUnKrUpuqp3nTlyqKjKPKmr817aHR/DXxvbeOPFv7E3/BV39s3xXb6j4f/AGW/+CZmo/Fvx540k0XRNLfX/jR8WvHni3wP4N07SPDei2GjeHH17W9ITxpb+G9I0qysh/wlZ8NpZW0M00dzBhiqM8NHPeEcip8lbN+JqODoYZyk6UMDg6Ht2qtSTlVVKNWdB1Zzk06cpO8pxih03Gf1DN8a1P6rls6s5OEbTr1KyVP4Y8qfImkoq63stWfs1/wTB/am8W/trfsWfDT9p7xtpVhoOt/FTxX8br6Dw/prCS18PeG/D3x1+JPg/wAGaB9qEcH9o3Oi+EPD2h6Zf6u0Fu+sX9rc6o9tbteGCP5TijKaWR5zWyujKVSGFw+C5qsr3q1amDo1KtRpt8vtak5zUE+WCfKtEj2MqxcsbhIYidlKpOs1DT3IKo4xhdLXks48z96Vrtvc+/a+fPSPwq/4OPbg23/BKD42yjdk+NfgtFlV3lRN8UvDMZbb/Eq7ssOMqCMjOa5sWlLDzT1V4P7pxZ0YWUoV4SirtKf4wkn9ydz/ADTLfW7i3+1JbKWjuYwl15kaSBlYkRKRcJIisrtvR1KMsgWTcsgQr5LinbTbbpb7tzvhXlGUuW6Unq37yv8A9vOVtdNC1DK8bw3VzMGcxpcxxbiyZA2q8kTHMuwxnIcuGYYBx8zq148qsl3t5333KcnGSla8nsu99PuS/I6BPPE4ZrxLkXkUMkqBZdn70gSA7wjQyQytJA0rRtFLJE7QTtCQWlpcr922nq/vNkpuStO8ZJXlpZaa6Paz00X3nsfgLw1bXN5AjTx+dKYo9s9u0sSNJIfK85YW3hGG8F0UgPtJHytt8jE13FNPXWXbbtp1/HzPfwGHhJp8yu5JLfR3VvudvLyZ98/BLw+i+MfBb3SxeVH4g0CFfss6tIkkeq2qTXC28gS3fzHjb5ZWwASJC5JiHyWb1G8DjG/d/cYjTe69lLXrZfqj7jK6C9tRcd41aasvtSUotv1d0l6H7Ja9EIdat4Ft3mtIrvUdecpcC0haO5u5ZrXJ8nULy8b+z7jUYbyxkFpDPLJdrItxaJJYXv8ALOG1px9pZPlo3bS92TUXUbt6tuy9D96V1GolpJSnbvfp/TOE8KS38V7oN00VtpryR6HFNp9lNaQxW11Fb28MdjaQpdsscJhRpo7WNryNYR9quNqmUp6OFj/tmDdmrYvDpS195e1p2f8AX/DZY3TA4vv9UxDfX/l1P5f1938xuseZZ6nLEmnSXM763fv5hVoPMQ3ojm8uGItM8KGJWjlQoXZZ1aFI95n/AK8qWqVa8pTUYaxXM0veSXIrvdyvp1aWh/JUP3VLDRhTnOrD33J07OUXbmbd/eiklr9nvqeo+Eo9R1VrSBYla4uZXs4gsbS3QEcDxyCZgwcyiefbLsgCzwl4rd3lhTyvl80mqPtHJ3VNJys/dlzWSj1XT8z6zAyq4qGHhGDiql4wafNKKi7vWy5b3101tbpc9Q0/SreP7PaM0JliumurtoZUG21R4l+eRFliMKzzwyCaJ2dpo5VCqIkkPyeIxbcK1Tkk4Sp8sIuTjGMrpp9trq3z6H1mDwnI4RUoOfNz1G7Nwsrezi7+/f43NW5bONmdB8QZJ9B8X6F4U02yiv49Iks783b3EtxNeXGoabZ3jowtI4bmOIwXLxQSzP5M1xEYNivEfMrLcEp4HHYqeKlGdenGm6XL7tKC5OZxk/iftIxXKkrqTtsVjcTP65gsPDDQcYSk/bKo7zcm5JTj9mPIneb2lZJ6ooazrLadaeJ7mW3hWXU7m0A065uvtUdrFdRXTwRxy+cx/tIKtuQS0SNDctk/a2tYSYTB06mJy6Ck4LCRnWdSMXTqVp0pwi1KMbOVJOT5leynyJu9jtxFZ0YYqo48rxCjTUVy1aVKnUpz+FyTUZK0Vdb6+Y288dajq2m6Bp13Z2N3daDNHqdveGzsxE9vaJaWCWcUdsoS9gjliG/zjHbrJFFaSyqSyppDKKVOrjZxq1Y0cZTdL2XxPmk7uqpPXndm7Xu7vVnNLMatSOGjVhCpPCNVY1G9GmrKEkrJWvrpaL00Pp/4U+Knncatpv8AY9jcqj2erNJNcQwxRmVv39pd2u2NTcC6wsI3ykbLdp+bVB8Dm2C+pYmWHcpyg17elJpx916NNd1Zt/efS4KtHE0nVUFGokozSlz2d7qz0vv59j2y3ubTxFFPo+t+J5LlLS7umkihhvAUiikNsLaa9ulub68lvSwiuYPtBkSF45JY/KmW4j86MlS5ZyT5Vr5u+nbu9fI6J03NOD91u3Wz6S691b7zzrX9BttN1mS/0y6bUZ7u+haVbu9jTTy7xtbynU7i/eGR9PDIjzz3EbGwWOeaTdCZZbLrdelVptxbpSs721bS/lXdpet22cc6NSjNST505QUU37q5nFe+9VbX0tZH58fGTVIpvGmuadD9jkFvqL7bsXq6oAkYaNrLT74ulvbWFpMJ0W3t7be09u7yTyL5Mh/YOGMPKjlmDqqc4qdBznRVFUqUr1KnJWqtxbqVbLl5+dfaXQ/Lc/qxq5liqEbqarRakqkqrUlCMJKmk7Qpp3VlG3nc+rP2PNNuJoNZtdR1Wz0nwtBebbwaxqNtY2uoakkbyOojla7utPD2EkBfVPsF3aLIsJGm6o8MKxfHcbVKLxmGcnKWJqU3KM4u3LQUkktNJ01PWENuY+n4UhL6riIxV4UZqnOFTVVa3LzNwb2bWsrbb2Re/bAsvhzd/D/StQ8MeNk1S907W1Q6BdXC32p6ZN5l1YXFk8+mSXOlXChvKNrcRBo3NtcG11qa2dLaGuCXXoZnVo+zXLiMNN1akXZSjRaqwmuiaklfdNK25nxZGlWy+NZS/eUa0VTpzfvQ9o1GpDlfxJJKS2aucp4U17xBcfst+I/hl4utfDsXhsaXqeq6Ay2z2/iwjTtXh8W2MH9vLHcQy2cmtWcitAluzSafOFiuoYngni6MdjMNDi3DV8InOq8Xh8PiKskvZu9OdCq4S2cY0pU1/ju+umGDw1Z8MYiji5QhGGHrVaMYT96SU3iYqUel6qd/7uh88+A/h9r3j258KeGPCVob3xJeatNBZW81/aaRboqWF3f3c093qNzZWUEMdvYIyeZOksixMqZuHWOX67HYylg6+YVcT7T6vLANydOLk+anUjG0bbNtyi2tW7LRqx83hsLLEUMup0XH28MavclZJxnCd+dtf3VZPbV/ase3eI4r/Qfirod1LPbXGreDf7A0jUdTgis9QsdYPhxFgnxqUlnpt/daJeW22xW7ubpXl0pFWeUjbHD8fhKyq5NjlNe2p4urjqlGnWqVYul7SKVOPs+e8Yq3ux0V22tz6StQVPNMJWjCMauFp4dVZJQcarpJtK8YxU5cztOT1eitdHZ+NNBk8b69ovim+0bTIreytmltT9jttOkgsYryQ2s8dy0UFzc3ME8skto99JLO106id1G9W8DLsyngsHjsI69WKqqyh8VOaTlutNPe2vr67+ji8NHGYmhiPYU7xpvmm/clGTUbXfdWfoffHiL9mWK7+B3jK78NNcWWrXXgHVr2xe81ddJuVOpaJd4sZ3uIrfSLqyvpWn06dJVsAEhOrWT6gDZwxebk9ao80y3E1oSxK+tYdTjyRlKMIT51OahFNxi0uaTWi7X178ypL+zcdSpPkqOhUSqR0TlySg4r0jN3Su1dPax51qvgzTvFHwD8dWnw6gi/4QfS9a8M2Xh23e/1HV/EGp6bqvwV+El5PZ/I8tzaadpd7HqTNfS+XZprd5q9pLiSa0S17c1x1WlmeExFRp16E/aYmra1R4ieJxcG6kV8U1Q9lo+W0HTfVGGX4WhVwGIo0lLkrqVOhTm24ypRw2Cm5Xst66qXkr80ufqmeO+Dfgdc/EFPED+Obz4hzeJPD1nd634Ym0rRvEPjfTLq68NaZOG0zxSINRiGirfr5dvDqJsZjAv2u41CYW9zENQ2oZrUlCusFKFOM6VXnpqEaU5TnUXtPZcqvOUXaUopvlWr7mVXL6TlSeK9q5KpSjCSqTqxjGFN+zc+ZuMIyV1GSteWi2PoHwb8FrTX/hPpvxD1nwncaJZ6P4mNha6i19p11pGuaDc6VHq0Gsa3erajUNL0++s5n8OmCITmxutHvbT7PeTQi5XwMVS9lQjXjXnUUoU1UqqPvUasp1HVjNdX7sVFO260aaPXopTqOlOPs5KVTlhJXjOko0/ZzhLRP3pOLtfVvsfEnwn8b6h4b+KPxc0eHRfD93cXniHxLa2lncadp/iGHTlstZvYZYfD99eWTTJHEjw251LT4bG8nsLdYrOaA3MSr9dxBhKMMlyTEK6hUyvB0qlSrC84c1GNWnNt8vs6kvevJtuzcddWfPZRiLZhmeHk25xx2JqRpxdl7tR0muS7vyqKjbpr3PatB8VQmNku769iDtcahY6Y8sEV9qNo8UltqbpqlswkSbUtQtbfTp0s4PKYzrYXbWUkksg+OmqlKUXTqOUeRS5o7xdlpN9HO/Ml/dfZn09J0pxd+WN7cqTt7rSa9fI9Bs72FbHUrFV/s21udP0y5uLDUIR4nt4YrVCtxbv9o1C7nl1qORtOjjttb0m5nitbVbm5ukWe3M+XtZuXPJRnZ35ua8r+at16o1jSSvFXUX1vrptqen6B4jv9Ku7jWRrtzZEXmpR3Fq2gxQatYS2FuthNp+nXPh24vXl0pZnuImgm+xRwzWlsNKkS7l1axXjqV6l+SEYxarSqc052XLKny8r7e9ql3KVJRfNrJLotZPS3S70322v0Nzxf4r1Dxp4YsoY9O1LUtdvtWjfQdTgtHl8U3NhcPLbXfg+eKMXR1KxuLq9n/sya2kjt9Kkgit8pb609uvRSqcyVGpTpuqpOopfztxcFFyvrZapd0iXBKUK3PKMLNShJ6JXaV0/71n8/vk0PwN4lFjFFZaDrNrrdgyXW3QrXUr28kuXtF0uWUWttpStLFA2pxJHLaSXNw7ajYtaxRzNObylDEKf8CUVGSjKKg3FXfxJ9I8rtd6KXY156PJ/Eh6cy79tzD0P4I+LrzxHdWGq+H9Zg1PU4oLzQF17StU0uwuJIbSO41N7DW7+0sdKsNTS3iN/HEbsiMW0QjndLWQ06lOq/cUL80mvek0+W+mnbz6rUwVSHNK3LJJLlatdvyfy7jNb+DfxHhEENj4OuLzVI76eG9iurrwhaz6sZoUhiTStTu9Zezu4rBYWCWMGsRWt811HZXNrHJbzwVn7Cc0ueVOMUn7O7cqam9FN21k4u2i1VtNWU60rRlGLvzapq+i1voejaX4E8GaJ/ZE/ijxpb6VfXa3Wka/4Lurq1uPEmmNbCbTrOytb/AEiTWdMubkwqtjcW4W0W0VxdW+o306CzESpUeVRqVFKUZy5+SM4waUU4w9+0lKTuvRq2tzWNSvKXMqdly25no09dUuu6PYbvxH8EdP8AD1rqPgr4aprmo2cF2ttqvjCfWLrSbSawmnnl1CK1tru1QX0l1ctYwpNaaNPcQ2VyLe9mgtIoH6KmIwFKEY0MHTqV3C0/rErws3JXS082l1ZjChiZVG6uImk2nywjZON9nK1k9/wdncz/AAz8TfHC6TNp/hiDT/Cy6yZd+reGtK0+91AXxZ7mCVzd3F0mpS2oInttNW31Vo0byjEHE1wvNHGYujBxpRhRg5OM/Z04SUrP+HKUlJ8sX9m6s9epc8PhqjSnN1HHpKpdr9ThPG2pfEHXF0w+NPEkPjBrKLUtD0q5v9G8OXEOm6lratYCK12wrFYXdpHJBfWcs01u1rfx2LrPG90ZbbZ5hjqzpqvOpKOqp2jGGr3XuxXNe3W+zt1NKeHw1LmcIRg3ZzlzSbly7OTlKWiv0t5nxrr/AIL1u9huNNudK0i5SL+zHQy6nbaXYJCI7i4jlsbS3iFsXKXq3F5FI02oTMUujMym6SIo4qcakZupNuDaco01UnJ6X5m4vVdra3ZlPDU3F3SjH7VpOCfryyje2u+13tc1bP8AZ+8UxRzXWnWNrFpenQXN3qB+0R6k8D3Q26Tb2N1dR7LpEu5rE2Elg2oRI0F15tubCxn8vRYqWLbc4QlKKipcz5HK97c1lq9N9LCjhYUVaTbTaVpNNX6Lpq+nUz7j4Ma38ME1jVvGt7fajc6bpEviG6tfD1hd6pb6fFHLOLmz8Q6ribSNEub0QXlxoMV5eafHqF/IbawkuARp83bGlWxk4wwtKlScpRoxlVq2fNN35pN25+VRkpLo5wOSbhhVJ16s6rSvaNNWstXa3Zb76HMa1rPhjxlJqsnga60jUbT7LYTSXjzLHrk8EuoNrF/fXGl3V7BeFLe/tBaRDSHhufssUG0pa6q8eq6TwmOwM5e3wlS0p8zVSE/Z8qfuqNW1m7WvG+13sjONXD4uDeHr0vh5uVTgqyfVOF20tbNtb6dbHi3irQ/G3g++i1HWxe6pfyfZZbzxNp4v7vWNIjijS209Nb0q6SzDW1jZiFrDWoLPTNRJieUXWyH957OEr4XHwWHhGjhq0XKLwNecqOHxCleU50MTFpU6s5qMlTn+7lrG90jzcVRxGFaxEnOdN2bxFFRqVaLj7sVWw7TdVQi3DnppTS1StzHIaxf3mrfYtRu5rfxFaPBPeQtDLf3lgXlkWS9m1AT3UV54W1O4vJo55NZsre1s7zUHM9/aRTO963Xh2oOrhnUxGDq80OZVJ06eJjTSl7JRUGqebYanFckMLP21ajDlVJKnGpfkrrm/e+0+sUnFSjKmpVIqTt7RtSTlh25vRycYzT5uSLSSzdLTcYpLCObS9WtFybDUb2BnSH9zbgvqm5VvoZlb7TbfaGv4mYxQgNkGSqtRRio1oLE4ardLF0KFqMq0U/aQhT5bUfY6+0pR9msP8MqcUrLKlTvKMqNT2VSyk6btzS5tfivaV+/UzvEurTvc3dzcQWunyWL+Tc3CzzWuogzw3YK21xYs9rEytEEhTU7S0E1xLHttZg+2TXD4KMIwjB1q9OcoOCjC9Gm7qcZVOeznFu1pUbwT1bsmOpiOecpc0ItKSm7qEpLlalZ97aba7H9Rn/BsxJZSeIv2trdLhJNQ0rSPhVpd1EIbdWFqmt/Eu6sZTc24jF5H/pNzbQyNbQbEtvLCh0mB/TPD2hWo4/NZVKfs418FgKtk7pzg6lOouX7D5lzcurSktbM/P+OKlOphMo5anPKnWxsZJx5WlKFCUNb+8krwvbeMuqP60G6fl/Ov1V7S6e69e2j1+R+cva63Wq82tl83ZW67H8Dfwo1zW/EP/B0jqd98VjLJf2/7V/xn0PSzqYORoXhj4W+OfDnwdEfnAfuo/DWk+B/7JK8GNLFoiSYyf3WvCFPwmoRw1kpZVgpVeRq7VSuniZO2z1bm+jb9F8LB83FE1U1j9YnZS2TjCSgl6K1vvP70tW0jSte0vUNG1qwtNV0jVbSew1LTb+3iu7K/srqNori0u7WdHhuLeeJmjmhlRkkRirKQcV+Fx92SlFtTg7xmnaVN8sbcr+zZJNeep904p810mpL3otXi9Oz02P5P/wDg7JAX9n/9kYDoPjB48A9seC7ED8gK/VvCRJZpm0VsstoR36LFU1q/TdnyfFbToYJ6W+sS27LD1l59j85f+CU//BQBdU/4KJ/8E+vhx8e/BP8AY3gD4cfsyaD+yz+zufFVrqUU/gr4hfEfw1o15b/GDQrQQPHdap8a9ahj+GenaqsAtP8AhBfE/h6VruBNOvri4+i4s4cdLh/iTFZfiHKvic2ebZq6at7fCYevGmsDOSu5RwLnTrzpbxr06k5dl5uU5gp5hltKvTkoU8JSw2HU00qVWVNN1Y3056yqRpt9YpJdz9gf+DqbV9Xsv2BPhFptisqaTrf7Vngy31q4iZhE62Xws+Meoafp84UbXjubuAXyhyQJtKiZRuGa+R8LI0p57jKr5ZTo5TOpS2bSqYzB0qtRdfdw8qr5k7RScnoj2OKZNYLDLVRli1GenTkbSv58t16X6H6cf8EfrvQ/EX/BMH9jO402G3a0f4CeG/D980axnzbzQpNU0LWopHUHO3WLTVN8bE+XNJNkB3kz8xxjTqU+Ks/jVcueOa15RW3JzRpSi49pNW131PTyhRlleCuou+FhCXnyuXuv0T69z+RD/g2Dv9Q0j/gpV4w0fS7h7vStT/Zs+KWm6tLbuy2s+nWHjX4Z39lqDRAtG6tqNhYJbltxjF4fLfDPv/WvE5U58J4WvLldSGOy9UJO12qlHExfLf4ueElJtfF7rfQ+S4bbWcVoapSpYiLj/wBO4V5xi/uilfzbPDP+CZfxl+PXwS/4KI/tSeIP2ZfgH4n/AGivjd4l8A/tD+BvAPgzw+1tBpmg674g+KfhWSx8eeOr27uLOCz8C+F7qwgl1pnvtOF7c3WnaU+q6PHqD6vY+jxTgsDj+GMspZlmFDLsDCvllbEVKynKValDCVI1MPQjFPnr1ITlyR+LS8VKzRz5XWr0cfWlh6EsRVlTxcIQWyk687VJtXtCFve9VqfZ3jr/AIJVfFn/AIJyf8EgP23PjZ8cn0qX9ob48Q/An4f6vo2gaiuvr8JvhVN8fPh9rniDSdR8U2Tvp2seIfHfie10C38V/wBmz6loNrb6VocGmaxqM93qEg8XC8VYPiXjLJcJgYVVgcvjmFehOvFQqYrHQy+v7Op7LX3IyjFU4rVuT6nbXy2rl2TYytWlatiPY05xjp7Gi6ivFyt8Tlypv0W5+7H/AAba6jo2p/8ABLf4aQWKQNf+HfiX8aNG1eRVjMyX9z42n14I7YMil9I1XRGKscmNLckbViI+F8SaTjxXjHKTlCrhcuqUk9V7OOHlCnNdJX95qa3d+x7vDqTyyjom1UxV31XNUTSfVcy1XRqx/OP+xbe33h3/AIOY/FsGhTSwxTftzftvaJcQ2zPFFPo13L8ebS8tp0QKkttDbAziJ1aJZbWGVP3kMTj9DzaMKnhdTlVd/ZZLgKlOc/eaqU6mXcjv/Nze2hfspLozwMK5Q4k5I6ReOxSaX8ji5RXTRycvXltrY9Z+CH/K05rOP+jnf2gf/VJ/EmsMZ/yafXf+ysBf/wAL6AUbLiey2WPq29PYRscR+3d/ys++C/8As87/AIJ2/wDqK/sx1OTf8mvrf9i7in/03jxY7/kp1/2EYL/1Fgf10/8ABVr9sm2/Yd/Yl+LPxgsNStrD4i6tYxfDf4NRziOaSf4p+OYrrTfD+oQ2MgZtSi8HWSat8QNTsIo5ZrrRfCWpRQwyyskT/lXC2UrOs6wmEnzfVYVJYjHShy3jhcPJzqR95xj+9lGNBXkveqaaqx9fmuLWCwdardqpKLhSS1bnP3U+X7Sjfma8j+Iz9lT4wfs8/smf8FnP2avGP7NfxIk+JP7Pt1qXwZ+FGreN4tJ8f+Bj4l1D4mfB3w38Gvi94v8AFWhfFDStC8QW0TfFzV/EvxTvLOeG80qKOOyk0e5Btre3sv2rMaOY51wRmtHMsNDD5hD61Wo4eFWGIlQjgsVLFYGhTdLmj+6wUHgk4pSnGk01dSPiMNVwuDznBTw1TnoctCNWcvcd6tNUa0pJ2v8AvJznJvafM73if6RwPy5P+HfFfzpf3eZNPRyXpa9vu0P0eOqV97a+ttV6309T+SL/AIK3eAtc/wCCkUP/AAUO8aeFYZ9Z+FP/AATC+Dlt4C+GFxCIJNE8Q/tNT+LfAvxh/az8SaTrul3ga81L4S/AzwLpvwo1fwbrdnemw8QeI9TvbJLK9njeX9Z4QxceGZcO061lieKsTUxGKivjo5ZSpV8DltJJxu/ruYYtYmM7pVI4eMY39mz5HOISzNY2cL+xyylSpwiveUsTKsp1p6afuqS5Wt1vpc8z/YK/aP1f4lf8G3v7Z/w1sb2efxd+zn4C+OfwzvIpLhpb7/hXfjqzk8b2t+XBMi6cmjeM/GXhyxjcqsVt4Vlt0RbWKFK6OIMtp4XxKyirJKWGzTEYXGJzilCValiFQrLXR3qQStdvmv1uRgMVz8OYqnFvmw1KpSjr7zjJtwa7qzeumh7p/wAGoH/CFD9l/wDafFgtn/wsQfH3Rf8AhKXQR/2g3gs/DvQv+ECW6IHm/Y011fiObEOBH58mo+X8xkrk8WpVHnGUp83snl9dx/kdT65U9tbo5R/dJ9UuVPoa8KW+rYv+b6xBSXVR5OaPoufTzbfc/qjm0bSp9Xs/EE2n2kmt6bpupaRYaq9vE1/Z6XrN1pV7q2n290UM0NnqV3oOi3F7bo6xXM2lWEkqs9rCU/KKs7UalNv3ZLn5W9OeEZRjNLvH2jSfTm8z6vlXMp2XMk4p9Um4ya++KP4GP2nrL4oaj/wcya9ZfBbXvCPhj4p3Hxt+GCeCNf8AHuhal4m8HaZrY/Z28EvFP4h0LR9T0bU9S09oVmikhstTtJ1eRJVdvLMb/wBBYCeHh4WUp4ylVrYWGW432tGhONOvVjPOWmqVSacYyjJU23JOKT97R6/n2JU/9Z6nspRjVeKp8jmm4RlHDprmS1aaclZa6abH7tfs4/8ABX349+Ef+CgN1/wTU/4KDfC74W+Gfi5qOqWmi+AfjH8B7zxJH8OfFWoa74ft/E/gmG+8MeLr3Wtas7bxrpFzFb2GsQaxFPp/iea38Par4U08Peajpv59mXCWBq8Ox4o4exWKrYKMXLFYPMFQWJoxhJU6rhPDycZ+zm/hai5Q/eL3Wj6DD5xiI5g8rx1KkqstKdeh7Tkk2uZXhUSs2tNHbrofzJ/Hn9oDxt+yz/wXQ/au+P3w38Haj478dfDX4p/tcax4X0LTdPm1X7Nq158GPilokHizVtPgilkuvC3gAao/jvxlH+5T/hE/DetPLd2USveQfqmAy+hm3AeUZdiK6w9LFYHK4VK0mklSjmlKrKmrtWqV6lOlQou/8apCKTc0n8xiMU8HnmMxEYSnOlicVNKK5vgwlOSbXZSSb8rn9Ov/AAbZ/tA+DPjN+w14n8NxQW0Xxp+H/wAZ/Hep/HfVp7hrrxL8SPEvxQ1i/wDG+i/FvxPe3N1d6jqeoeJdNuLjwjJqWozedPd/D2/gtooNPtbOJfy3xJy+rgM+pzc3LA4jAYZZbG7UMNhsLGWHeDhHanGhOnKpyLVKtzS1Z9Pw3iKdXASVrVadao8RKXx1atScpOrN7tzd0m9OWKS0ifjF/wAHYGP+Grf2Zc/9G9aieBnOPiR4l9Afp+PJA5r7DwibWTZt/wBh1K3nN5dRhFerU5WXV+h43FDSx+FvZf7PV3/6/wAz5F/4LY/GD46ftVWP7N/7WHjGDVvBv7NPxEuPin8Pf2P/AIaa1b3Vjq998NvhVbfDmDXvj1renzmMWd78bdf8TfaNJt57SG9g8KeFNAhE2oaUmk6xqvt8DYLA5RUzTKaThXzbDewxGcYuDTjTr4t13DL4NXssLGlKNVX/AI3PHRxaXFnNWtiVhsXJyhh5+2o4Om01J0qDVN4ma2Uq8rypL/n2lJXWp+n/APwW/wD+UHn/AAS5+n7LH/rIvi6vluA2lxxxX0X/AAp/+ryZ62e/8iPK93rh9Xu/9mqavzPy8/am+MPxt/aM/wCCTn7PUHg+G98Ifshfsg2Hwb+DfifUry2urS6+Pf7T3iPSNb1bWbewjk8hp/BvwN8NXMumJc3ERtp/Fnie+urD+1re6tL3Qfq8qweCy3jDMHWlGvnGdSx2Ow/I4zWX5VQpUlSlUevs6+NxEWlB2kqGFjK9qjR5OJq4nFZRQVNOng8HGjSldv8A2jEylVTil9qME2mu8o7tq39af/Bvd/yiK/ZS/wCu/wAeP/Wk/jBX5T4if8ldmWlv3WXadv8AhPoaH1PDn/Itof8Acx/6k1D9oK+IPfPwn/4OQTt/4JP/ABrO4qD46+CCswIBCt8VvC6sckjHB5bsMntXPiv4E/8At3/0uJvh/wCNH0l/6Sz/ADUbXQZr2QSW8MlyhtyysEHlDy5BA107fda3afZH5xcJuZl3nFeO5xW+rXQ9FYepNXiny3v001v16XNK0tLr95Fcm0xKP3uRAsuFZQfIk2q4dgzYt1UDKCRU2qHqXUTWkWn5/ib06cmpKXK9la2rtbZ+VtX6o6HSNAMt60yAyW8R2ud8kcu5VZFVmVJ0heVC6xrITghmy68VlUrKKinZN3V/v+43o4e87u/KtbX8tb/M+pPh/wCHUjMN1Fsdh5sahnZ7kSRBJE85MRlommQwqxZicq7AlkQ+Di6ib5bXbdrrzf3H1WAw6Ti4u3wybk9npfX+tj9A/gL4Y8zX/Dd3GHkWLV9Jvv8AR4T50EqXdvJLC+IzE3lyRlIgrjAEkv7pmZ1+Tzqqo4TFxn/0D17dNHSn+Pr9x9xlOHtUpSTulVg3bXW8dPuP0v8AETXv2TSrsLqTG0tVnvbm006IeXAFmuJFe2tbWxuYI4JS90NQhs0ma9iexRpJryBm/mWjKEm4KyTSS5n9pxSWvZ6Lr1P2qGrk+rqT9NJNfojzPQtV0O18SWatqF9IlwNHhhtbaDUraa70tC8CMlutu0sFrb3RtbeCW+sYS8zh3T7K9xbWns4OnXeIwiUaWmKwzcuZWUfawX39vkc+Oa+pYxXX+64jr/05lb+v8j8EtU8NWUbX2s6prlg+ox6rfW9lpy2SS2Vyv2rUIbW41GZLwzx3AaGWGXTbW2vL9jJBKmo6THNaLX9J4jH1qmKnRo4aoqTdXnrSbSi4cqnywspS5XpTqpuEnzpJuLR/PMMtw8MFDEV8XSdZOEaFClb97GcU6TnV5pRhzXftKTSlFcu1036b4DsLBrzytOv9NkutXtbUNbbzeiwmfSNNeSZJ5dHht7GRL281HSr7Tba3guRq/hqSayurrw3qWkazrfx2aVJ06dsSpNYeUIU7qT+tQvpKaTXK+T2dRtvlTqyw7XtcNVlL6bK4UqtWp7GLi63O5Knyxp0FypXhJxklep7Sl7F3qKNGOJcnSxdGMej8OadOmtaVqvkwXMttLGYIpIrSeKX7NP5Vu72LQPZtAkSCy5WNLOEq8RSZLdYfJx9eM8POhC9Ln5OZ1HZ021eKvpy3urJq7j33PbwOGUKsKrip6ySdO75903P4rprV2taVvQ2/j9NPpnjzRtQ0W1imt7jSIpp9lpayRC5VdUgEZjltLiaWOZIoLt1QqumOpkhFuwaRvVymFNZfVoYuooSXs503NvkaTh7/ADXitb2SfVpO7scGa1KtDFU6mFoyq356dWNONnT1ajTUbS5+ZLnlKPL7PlcZangV4l/qFr5N3aQ28jgk3KvLbpdLbR/Z0ncRvHHC1vCzm8u5TElw5WW5mKwKW9yDo06qqU605RSnCUXBNx9s1OUbRSag3HTrotXuefJ1alOUatCMXJRcX7RqT9n7qnHmeu+rs1r0ZY0bXJLm6v7K7slWN9PvvPu9MsEiile+YLH9kWG0ijbyp7d0Vo3t4EbZunWeNY4axGGUaVGtSrRa9uuWnKrCLXLdRjKLbacuZKMdG2rK5nSr806tKrTnF+xbdX2cpKTsnPlaspOFnztL3d2lc9N8D6hfSWHlWcayJDG8URnjHkywpKFuWW3uFjSaPG1Y5Z2ZHAja4kvjcSu/zWb0qMas6soRVWon7tODqSTjrJOV3GLWvMuVe7tZ7e5l1VzopRnKUKfKv337uKWnK4x9xyWqd7/geyapHCJfM1UaZMqXC38lpZwWMsUtrLHBIkl7LCIZZmXy5JLeS7vJYRMbkQMBDBJafH4eD/eKh7Vyal+8qqN4ydRrlUvZqChy+604t8l0mnqvXrcsoxlUfNGMrclOXuNct056t3U/h96KvZa21uand6vHYXWr2V7evLHDLd2LJZWVwtu0icW7ahcRrdxwoLZna1EkkMyKHKwuVF1NGhRnXpUa2Hw8IuolUvUtKfvX/drn1cpWtaL32sZ1KtVU6lWjKalGEnG1nZKLi38L0STd+i16HzxFcLoWpaXraadoWs6noHiWXWr+z17QoNRtNcu0v44pI9UaDydYu7HVJEhubu3Goo21mlsTA8VlJJ+iexVSdSlUlVo4aWFp4aMqdepH2ShLngvZOTpqrrytcmsdeW+p8W6ihTp1aapVK8a0qklVoU5OanzSbdblVTlvLmvz72je2h7Z4Fj1rxZq3iPWrrT7K0u/Et9f6re2NtYJaaKReM7Xdvo+l6f5dpBBHbuYIAiQRx2YBSaSdLdq+W4ieHpxwtKDUlh4wo06qklU0qe0ftZzco/EveajFW6dT3MohVn7aaXJKbnWlCPvL36fJeEYpXsm3FK7v32N34gfC/Sta8LS38ElxBcx39o1pDfQbjJb3U8stw9ujiaV557f/SZru3kkimaWJLu6iu7Y+Rw5LnuIy3Fe/wC/Rq0qynHmUnJ+zXsW5xsowpzcp6WteTk2rJdGZZVRxmHac5pqdO6typ2m2/ccXJySavZ7JWs99jwn4X8HXfwtvdK8RWl9DrOjWOq2WjavHq8cFreW6LG1hNPbSWkIjuYLqdfO3tdWlxHDHaq1pEq/bYr4+X9rVsZR9hJSnTxLw9WnG8OWSsoN++7uD51CSbi/d5JPmHDBL+zY4KrzQnGhUoQrUnFuTak1zpxla6moxvpdap2PALPRbB9Ng0i38OXgsrO/S/N+tvCdTub1LeGwMszqhnmt4pCVtoRcRRQTS3bSC1N5IT9ZKtJV8VXqY+lKWIp1KLpKcZ0Y0ZVPbJQXNKUXdtXbm7bJ6W+ejh0qdOlTwta1PEe353FxnKtBSp80/cV4tPaKjfSzXX2e48IWWo6xo2oLoWq6XeTaZpLeW1nBFaBoNNs42mMBnjjvDdXam4lkRJ/P82VlEpke4l+K/tGth6deh9ew1XDqtVm1CdSV7t2hBxpW5o7cqvbqfQ/VYVp06qwcoz5Ka96nNRTildu9mrvXdabHrHxY8RaX4M0vwxr174V1W51/UYxZadFfazp1tpFxeyXH9pC40wtDaz6JoySrDI2lz/2jFc6hcuXP2C9lSuXIcFXzXFVoPFfV6FKhLEV5OlKrGUabSjGNOLjJyfNK1pd7p6W3zLErA0YVZQU6k6ipUbSjBRlLdybvG2i3V+ztc+LNb8eeI/iXq0UPiLWnutL0OOLT7DRjp9pY+G4C4kuJ7iXTdPgDQ3ccsgaXU7tNRvb4wzC41CCztEW1/RqWVYTJMFKOCwqUqvtKlTExa+uc0eXkjCcUppLnnZUVCTv77laNvivrWKzPEqeIrVXFWpxwsoyWDcan8SUrWlFrkh706rTvorXPun9jH4b+EPiHf/EvSvFfxC0XwR4g0LwhYS/Ci08ReKIPDFrdeIPEDeILdpvDQGqWFtcXfhzxBJpD239nlopotZ1IX2i6oNQumg8bFYWpj+Sv7XCyUKtV4pVrKVX2c7QUpKcIxm4e9ZxV+a8Uo6HtUaywsppQq800lQkr8tN1Lr91FRvOHurms5cv4GN+zl478ZeGPjPbap43+KWo+DbaSw0nwtfeIHm8O6fKNO0nU7PUdI1Z5dS1Wy0rxQtjqFxcf2nPFb3QbSVhuJYdXW7vLA4Qjl9PC0amDw8vaRr1cVVlThKrSpTlzTq03Kmv3UI06cp2qybUVKTfLFtEXjZYmtDE1Y8lSnSoxhUmqV0rUqMqcJ+9UnKpOMLR3nKMUrtJ/T37I9/LbfBzxp4R17xfaeK7v4ffGRvClvLqc1+ugazplg+t2do0U0zB7e5vGgvbqws5bixuLPSEsC0Ytbh4B43EFOl9bxVehF0YYyGXYqCnCUMM19Vq/WOWTaUvf5JPllpKV9monrZR7V4WhTnUVaVGWMoze84KNWl7Ju13G8efkvvFabM+f/BnwZ+EuoftP+O7TWtM+yaLf6HrF9CNL8ReIBb+G/GWpX0N5capo19p0FlJpq2T2c1tp2hzat4nGQbg3dvFcWkem71eI8RiMhy/CVFTbpVnBStQqRnh6NHkpU50pzrTd+bSoo0/4dvdu4vmoZFTp5vjMVSck60HNyTUpKpKcZSmpKKjFyvJyjJSld67a+oa3+zMujSqdA8fWs06Q6bDY2/i28gn0rVrOAKmlpHrOk6bY3Ol3JtzNcXEl7Z6+xuUVdQ0yBttvb+DKtSlSfNhlzTqOXPCpDltPmetKKTio/ZgrcqvHsexGlOFmqnOoe7y1I2d1pzRa5VLZ2srNO6SKHgrwtqWs65f6TDaS3+rxWUkUWmrDYQzW9zpbrNcO/iLRnv9KLMkAijlSZrOW1Wy/wBZNFezJwzdSP7qEUoP3lK7vaOvw3bS73bt3N+dO0mrX+yt030tq9Pme+eCPgRALjSX8RXWqaFbqIfP0bS9VGpyWsGmJe2VtdXdzq802naTdzWebBI7eXXb6RxbSTaZNLd60smdOnGpNKo5csutOPO5PsrJqLurap/kEpyhFzjG7Wylpvo29ujuu+lj3Pxcfgx8P4fCXh3UNFsrHVPD8q6lpniWK2TVbzUYzqmoXb2mr6lpUMNjdGwvrWZrq2uLC3g0O5jMq3tlftcXUno15UqNOnSUKcKsairqvGXNOrtanUmpKEXTuk1yprls7O5hT9o5Skp1H7TenpGCsrPlUoya25ndyu9Va6S2p/2o57aytnfw3omq2n2nU9Og1FPEkes6pdqE+bVLXSLKwk0eCximWzigtrjUYZHW3dLqIG+s536FnNWFJxnTp1Jzuryr1He87RdopULRVr2eijq+dNmEsujKfPCfKpSi+X2MYyVrKVpyg5a6t3lZp2SUXyny/efH743395Be6DL4QuJbua4a0sLnQbvR9SEmluhmt0gsr6SO8gUNZ3BSG0stPuiFS/ufLgltYPPlial3J1ZJJpc1PWm5fy2fM4rdJuVn00Z2Kjuo01OMW48s/cbS0vzu0ZX3XKl6nlnjC88T6vrN/fa74a+I6ahKLfVLq8urW7uIpbKZMm0vdSWxu4nsbJLm3TTtNtLv+z9H0y7s4Ge6sT9nuMqvtZKUvdlKSbXPUUXCNtJQjpZJ+9GT5le99gXsknCEXdtr3adRpSelnK7V1322E0Xw5ebrWwgiu7pk0wRyC4ka7uVa0kii+zAX3mRXJt7jMkgvLae3N3Jc6laSi4Yy1xe0nVcueLg1PZTsp2UVzKTvpLa/l8jrS5YxWu12uvofTGiaTZ+C9OsheeJNLilto4GX+y/C0upxasLWYS2umedd6fHp2nN5NzHIl7pjaoLKWSSWNlAljXp9jRhGdWeIfMoR5Iwhze/d2i5puOl7uyVtG9GY80580eRxi24c0nytJ6OSTWqSd09m9N0em3/xB8OT6Euo2dno/hmFBJex6ffeH7ZNOiubf/SZtbs7y3jtJLC5ubnUhcNbDRbuDTp5rsrEbiSWc+n/AGhzttwcJO8nGdGTpNy1bVrWvvrJ99jj+ray1m/evzRqRi+/WEr/ANLsOvbzS/EGgWOmReF5vEOsa1A/9pT6b4i1nRrfw7apPFNam0Fho96ur3U0Phy98+41LUm+0i3u7cCBvsYjzdSlWo1Kaw862IcU1Km7UqMd76JtS01blZdr2FGLVeM/aqFOMrKnUu51JdU0nH3JbpJXdrps5zQvhz4p8RaDcSQ/D/Q9Et7y406W31G5m1K602S104G0luNR/tC5uLKKT7LdJdXdvJe6Xe3bWgtHupWne5Xo+p47EQqwpZfVvany1abjGk01L3nOo4p81t4ya0u0tL6Kth6dVKpiObdOny+9dW0te911TW9tDzr4I3kurnxrr+skaPqfhXUfHfgnVJLe40S90i1to9JVbabRIvDKWmk3N5Fb3k6s9tqGpwWIl1JF1GO0kkdO3B5VOnUrzxDirYem8RVdSElepSU17KmkpTcHKS0bcU481203hVxTrU6TjGSlKquWKUlfldpc8n8KT01tqpLdO35y/Hz9oi61/wAe6VqHgbXtU0aPw5bu+meJdOWDSPHGpS6yiavfnxdruj21lqWoLoOozLpGm6WLTTtFtHsdRutLhD6lc3mpfQ5JgKLwk4SoUZxq1Zy5pRlztU6jjB06sZRnDmXvOVKUXLRqVrJeTj6tWFZezrTg4RjGfLyvmnOmnNNOL92D0it07qTZ4HZeM7fUrm3m8TeAvDficxyy/YddtIbjw74it0aJri4zf6TNY22r3U0VrNIZdX0/UJ/PeSWVtQaO2kn78Rl84xnTwea4vCwa5nga0pYjDNu17urzVIrtL2nNZ2u+nLTrwlZ18Dh6s1viaThQrqO17Je+9r3jq9bHpeq6/e6qsGsLrGsSWGjQ3b6FpXi2XVdcTToXkUziG7sb0RW0Mt60nlg6Np8UL6fZHTkBWG5tvm54ZRkqFSCk5T5alXDVY0o8zUnzU44iC55bpxp15u7uouKbXqxqLkU6LbaiuWOKg5PlUbqN6MpOy/mnRjHRtuLai8jwn4hl1jUJrdLAW3jDWl0610DUfDqt9gj8galaTxaparLcabqCapfy6TLdXurwPNZPbyRwSeXPHNbbYzBVsPhY8k6mJwFPkdenjnTVVc1WnGLoTqwdeLpU5Ts6FaNOKV1HlVjGhUo16snVUIYiylTlhOf2NSEtZQqwpONGqruLaq03Vbj77fvXzvFqS3s0du3hrR11abQPtLNp9tZ6dp0d7cXFxNaahplnataWmi3LxHyLvQ9ASPw/dieEy6XNdvLfw9WWvlU8ZLGVIUFXdNqUWq1enDmpuliW9cVSSl+4q1E3BK8JLmd+TG8k5exjRVWtKkrzsqUdPhqUlCMYqaerglazsoxSPE7jwPq/iDUVknv4beLT0tp4xBGSz3qXM00c12FkJ+zQ3lzGVeS7kjt7ZVdVKCe2X61Y2hg4QhSoP9/7sW7QjCEYJ2puS1corVpte89tjyHg5VY/vKi/d2+C7k2n9qN224ve1ttdLn9UP/BtJpWo6R8Qv2wILpYmtp/CPwRuIZ4ooYXkuTq3xRgvFvPKCfadQVreNrm6aGN23xq4x5ePu+A6lOpUzHli4yjClzKUlJxUpNpJq2kneXXW/Y+F45pShHLpOXMpTrNPlt8MIwaa2VtOz1i+qR/WvX6P/wAD8D8/Wh/Gh/wXl/Yq+O/wB/bF+Hn/AAVo/Zn8M614tsfDus/DTxh8XoNMtrvVpPA3jz4NjRbPw74s1rTtMjivE+Gfinwd4b0Lw/4muEW4sdMvtI1V/EN9bWninT4V/YOA86wGPyfE8I5nUhRk6FejgJ1HGEcRRxPtHKDq1Jcn1ihWqOVGlGMZSpxjyx93mfxue4Gvh8ZTzXDRlVTlGdeEb/u5Q5YqV0naE4r3r3u3o9bH6GfF3/guJ4B+Of7MHgnS/wDgnbHqXxW/bk/aDvPD/gvwD8Bbfw/eal4o+EmtX8tjJ488S/Etbo6Ro2leG/A2lNqNvY+MrjUW8KXWrz6Xr9xJN4Q0zxReaV81hOCMZgcyxa4hccHk2Wxq1q2YuUHDGRgnHDUcPB1IzqVq81F1aNPnq06V3y8ziejWzujXwsfqP7/GV3CmsOk3KlKdouU7NuMYvXmaSW72Z8m/8HY7Z/Z//ZGyNrf8Lf8AHZ2ngj/iirDt14ORn1Br2fCXlp5nm15JR/s+ilKXupt4qM7Wls7J+622lF9tOLilP6vhLq3LiHzW1ir4aon72zXNK19uZ23PzK/4KIfsZ+JLr/gmN/wS9/4KAfCPSdaHiT4afs9/DT4cfF7VvC9vqDanouhWsVx4o+F/xFuLnTnQaPB4R8Qvr2g6j4hZVu1n8SeDbeS8httKtBH9Lw5n2HXEvFvD+NqxdDF5ji8dhFOalGUqidHGYWnBv31iqDouEI3b9nKUbu7PNzHB1I5ZlWPoxcZ0MLRhV5U1JWp3jUdtU4ydpSeyilo07/vZ8RLLQ/8AgvV/wRm0+88E6noR+PkOk+HvEjaRHcW2l2XhP9qn4V2DW3irwtqOmprGqP4e0Lx1b6h4isPCcmv3zzWngb4heGfF97B5qxxL8Fh6kuAeNakMRGdTAUa1SjKrFOTrZZi3K1WKSSqyopRb5fccoyjZa2+gqpZ7k0FTcfa8tOSV7uNeipJxkm205Rls9dY62Z+bP/BLf/gq94P/AGAv2Ef2kf2UP2rINW+Gn7SH7Jz/ABJ1X4OfCXx7pOu6Lq3xAk8X/bte0f4eWPl6bdS2Wr2nxT1a9k1SS4VIk8JeLtP8T6UL7RdG1270/wCn4r4VxGf59gc3yXkxuX5s8NDGYuhOnKjhpQpxTxNWfOowpzp8qk5ztTqQlTnPmZ5WVZrHLsFXweMvSxGDU5U6dS6nWu37qba95PaKjdra9nb6H/4Npf8Agm/8Q/gP4d+IP7Z/xx8Jax4J8YfFzwzB8Pfg/wCFfElhe6P4jsfhZLqdh4j8S+MdU0i6lSWzg8e67pHhqHwzBqul2OrRaH4Wn1u1a40PxjYXE/meJfEWEx88LkWX1vbUcuqe2xeJpvmpyryw8cPHD0+RyU/qsVUcpRk71ZxdkoOMunhnLZ0Y1MbXUlUrxcKcZrlkqcp1JylKMkpXk5x5JaRtHaW5+dH/AAbykf8AD4z9ozkc/C39o/HI5/4vN8PulfR+IVSnLgzLFGcJNYvK5NKUXaKwddOTs/hT0b2T0ep53D8ZLN6t01ajjHqmtHXk1v3Wq7rU/sx/bW/Zo0L9sT9lX44fs1+ILs6bbfFbwNfaJpmr4lePQ/Fdjc2mv+CPEE8EBEl3baB4y0fQdZurJSpvraxmsyyrOzD8dyfMamU5rl+Y01d4TEwqyWt5U0nGpBNWac4ScU++utrH2OPwqxuExGGbt7Wm4p6aSvGUXrfaUV8rn8on/BGP9svS/wDgkx4h/as/YZ/4KHSal8A59F1i8+M/gK/8R6Xql5omt63p+hx6B4w0zw3qOm2d4NctvHGheFvDWs/Di+0oTaN4pn0rWdPsLo+INR03TtR/VuNMmnxZTynP+G1/aUJU6WDxVKi4utSpVKjlSqVKXM5QlhVzUq8JPmgmqjUaei+VybG/2S8VgcwaoSUp16bm7Rm0vgjzOPLGX2d7t2O1/wCCC/7GfxP/AGgP2zfjT/wVp+Nfw9u/h94S8YeMfi543+Bmi6taajat4h8dfHTXdc1LxX4x8MS3klpc6h4L8HeEvEuveE9M1i80qbTPFOpeKnvdHvhe+EdQAw48znC5fkeXcH4OvDEYqjQwVPH1aDjKnQjgFK2HqOnKcHUxFVQqVPeVoRcOVuamr4fwk8TjsTm9WM4wqVKlShGcZRvKpK91zL3oQhKUVyve15d/lj4IED/g6c1kZHH7T37QS8kdR8FPiSMfX+teni5wfhQoKac3lWBXI5LnvHHUJSTjvzRj70la6WrsjmowkuJ17srfXqrTaesfYxjzeaurX2vdHnX/AAUC1TT9F/4OavDms6reW9hpek/tg/8ABPjUtSvrqVIbaysLDwd+zPdXt3czSMqRQWttFLPNI7BY442diACavIuWr4ZV6UJRdT+zeJ2oKSc250sc4LlXvXnFqUdPeWquiMf7vEyk01FVsFJya05VhYK99rX0ve19D+iKPxZb/wDBQT/gshZeGtGnh179nL/glb4Y1HXdauIl+3+HPFP7YXxMjm0DTbecCRbS4uvhdomn602j3bx3F54a8ceDPEKW2yLWhMv5/Gmsg4QqVG+TMuLMR7O0Zcs6WS4Re01a95fW6zhNJON6Vm7o+hl/t+ccq97DZdBTb3hUr1Fy8qlrF+z3cV70ep+bv/B19+zwsvh39lf9rDQ9IsLe70TXPFHwF8d+IY53j1u8ttatH+IXwo09YACraZoV3ofxduftaGN7W+8RwxOZftcIh+n8KMyjTrZvlNepB0sRSp42lCtK656d8PXUeaS/eTp14csFe9KnUk4uzkvL4qwjksNiacEp88qLajZpcrqRmuW3X3eZ3te29j9G9b/4LX/CDwL/AMEmvhp+2Fq/izSNR+OXxC+F174H8IeB4rLVdRbWv2p/CugQ6V4q8P6tb2kUj6LoGieKMeLtVn1280sXfge5sLjTLy9vNc0SPUPmqPBuMxfFuLyOlSbwOFxKr4rE89BRp5VWqydOrTcqkY1J1KUZ0qUkuR14TtGUadSK9SpnFKllccW5JVKlKdOFOz5niIpqW0k4xXx8r95xcbP3kz5U/wCCfP8AwUe/4JHfAP8AYH8J/s/fGX9q3R/E/wAQPix4W8W+L/2qLnWfhV8dL7V/HPxT+OaXurfFW28Xa/p/w51E+KtS0yDWh8PW8Uf2pdzazo3hjTLpbkIYlj9TiLh/ijH8Q4nMMHlap4fDVaVLLIQx+XQjRwmXtLCunB4typyqRpqtKko39pNxUebU5MDmGXU8FCjUry9pVpzlXboVryq11Kc+d+z5XySnyRbqXUIq7urH4mf8ENPj98GPhX+1H+0X+xl8XPEk3in9nb9tzwbrP7O1pf6PonivULTxx4uuPEF94Q+G9xBpWn6I3iLTLXxv4X8ZeMNLtL+60fTZ9GvNf0m51r+yLe0vJrP7fjvL8Xj8oy7OMHSpwzPJa1HHVqcq9FKGGlThLEL2kZ1IXw9em6jp87lJNyTV7vxclr08PisRgq3O6GLjOhT5YubnNvlg1GO109Lp9N0j6n/YH8ZeO/8Ag38/4KCfFL4Cfth2Wo6V+zH+0PY2OjaV8d7TwxqU/hfXR4G1PWLz4W/FHT57C21a7bT7Ow8VeI/DnxE8GaZPe6r4V1LxXZanqLXdhoFnPq3mcQ08N4iZDgsyySpTea5c516uXOcadVRrU3HFYeSnNNqMoRq4eUlH2s7Qjqpp9GBq1OHsdWw+MjbC12oKvKMuR8rcqdSM7qC+Nxkt/dVnof0g/s5ft9eIv2x/27/Ffhf9nDSZ/HP7DPwh+BusaT4y+P1nZSWngvxj+0j4i8W+C9T0TQ/BWt30Ct4rs/B/giw13T7z+w9ttFqOvate6rJ9hi8JXGtfmmb8PwyfIKdbMn9Wz7GYylOjlzlCVellsKGJhOWIpxbnRnWxM4+zhUUZclPm5WpXX0mGx0sbjpRw9NzwVKkubF2fs6lfng/Z0pK8JJU5qUnd/Lld/wCWj9q74xeAf2f/APg5X8UfGb4o6vPoXw/+Hnxo+GWv+J9WtNI1fXrq1sYv2d/BVqq2uj6DZajq2o3U95cW9rBbWNnPK00y7gkYeRP1nLqFXMPDGhl2ElQli6+AxlKnTq16dFKU83dT95Kc4qK5IKSvZ8nNLVWa+UxM1R4mqV6kZ+xhiqUpziua6+rSjaKS6SavJtxV0t9/0v8A2I/2Pvj7/wAFCP8AgqL4n/4K0ftC/C/xN8DPgV4Z8TWesfs7fDvx5pdz4e8d+NY/Bvh2LwX8MNU1Dw9NM+o6Ro+iadYWnj3XNYuJV0/xB40mt7Hwuus+FJ7+6svlM7zjL+H+EqfB2V4qGMx06c45li6DjLD0FXkqlaFOopSjUnCadOK19xOUlex6mEwmIzHM5ZvVpSoUab/2em7qpU5VyKUoyjdRa1srN7p20Pz++Bek6T4g/wCDovxtoeu6bp+s6Hrf7RH7WWk6xpGq2dtqOlatpWpfAX4x2d/p2o2F5FNaX1hfWs0ttdWlzFLb3MErwzRvG7KfpsdWjDwupONSMakMnyyUWp2nGpTzvA1lazTUlCMqjW6hFz0SbOChTUuKKynDmi8ViLqSvF06mHp023/dfvWe3NF66NFv9jrV9W/4Ih/8FpPGvwE+KN5qfhj9mb406lqHw+03xf4nc23h+9+G/izURr3wL+JN1rVxDp+j3cng/WZrDwb468QRvBpnhr+0fiCbhYjYPAMs89nxvwTSzHCuM8zy+EcXUw8GqlRVoRp4bHUpJXnF4qzxUKekpKKnFOLd1gpSybOqmHq3WHrOaU5XVNRm06c5Tdoe7rdvRX2R+xv/AAUs/wCCa+rf8FHP+CpH7K2meIrWeH9nD4Sfs/2/jD49a/Dc6hZ/2rpFz8T/ABa/h34ZaHqOltFdQeIPiNc6feWj3lvf6XNovhHT/FPiCy1JdZ07RdO1X4vhbiaPDfCmcqk75njsZDD4GntKlJYLDe1xktVaGHUXBK1515win7soy9jM8tqZjmeGi7xw1Kk6leXRuNepKFPZ3502+VNSas1vc+DP+DrvQdE8K+DP+CeXhjw3pOm+H/Dvh2P9oXQtB0HR7K203SdF0XSdL+AVhpWk6Xp1pHDa2OnadY28FpY2dtFHBbW0McMMaRoqj6Dwmrc2I4jqVqt6laWDnKdWfv1J/WMzlKTcneTSnFvspRb3V+TiqkoxwMaVO0I+2glCLtFRcVBWW11rbruj6t/a+/ZP8bf8FFf+CX//AAR3+BfwVvre4tfFF9+zRd+MfH1rZy69oPw38D+F/wBlbxhp/jvxbr6WM0UKv4bu430CDSL7UNJOp+ObrR/BUuoabqurRNH5OTZvhuHeJeNMfi03KnTzF4WipRi8ZXq5zKdCjCT2jNSjOdRJqnRvVacVc6sbg6mY5bk+Ho2XNKj7Sb2p04UKiqSevRtQWvxyS12b/wDgvf8AAX4Z/swf8EZvh38Bvg/oMPhz4e/DX4x/B3w/oNgiQC6uTHp/je51PXNYnggtl1DxH4k1ae+8QeJdWeFLjV9e1LUdTuQZ7qQ1XAWPrZlxtiMzxlVyr4zB4+cuZuMIqUKao0KcZtyhToxXs6NNycoxbjJyeqrO8NTwuTUsNQi+SlXwyV178uWV5TnZJczScpvlXV2SPsf/AIN1/Euha7/wSZ/Z70vSNTtr7UPBXiX44eGfFFrBIry6Lrl38bPHvjK3029QEmG6l8M+LfDusJG+GNlqtpMBtlUnyvEXXi3MZLWE6OXyhJaxklgqMW4vZpSi07Xs01ujbhxf8JlHvGVaLXZOrKaut03zO3dfeft7XxB75+EH/BySzp/wSZ+NzxlA6+Ovght3hSuT8V/C45VgQ3XO3Bz0AziufFfwJ/8Abv8A6XE1oX9pHlte0rX22fY/zaNOa6YpCrCaJyWCbvkJQb2XIjXYdsToFK7Y92ML9+vGlFavrbf8v8j1qUqnwq+rXNyp6JO/nbTf5ndQWcM37tmn+YJJciPe2xg5yZI3UJuXht/llSMBVKr8vM523snrZPT9T0lBfF1t0tbtrppf82et+G/DFqq21x5iTLMVV1EcBdMsXRSzZYgptbfKz7lXBCOAi+biK8m2nGzWzSaW3d/oz2cNhocikrNvdOzffpb8tj6u8DeHY44EeEP57tGYFAC7XRQzOwRWQxvGOQzEblVmcsq7vEq1X73M0opt32d99Hdr8ND6jBYaHLs726pb29F91/8AM/R74C+EZrK70m/uoYYS1/p0mWEKrF+/Rt+0RsIESMEMSGHzShSiDYvyebVFPD4lRfMnQrK7d2rwnfbpbuuuvY+uy+i4Onpq6kNlpvH53/4B9b+L/EqXRmbTL6CDTRp2mW9xqQvktfs8M8M0lzp1u1o39oKtnaR2sktyse1lkju38poLm2H854Wnz8sneNRVIWi4ScfeajT5n9lTlpr12vsv1WKvGcX8MpVPmpSfbXVbP5rc8a0WC6h1bRNO0u6le3toLee01KEveQAXF7dJewQRXzRztNJbxXEbX7TLpunBV85by2hvIZvbwbpPFYSSjG8cbh24XlGcv3sI81Ryk42unZKKvbd3OLHQccFi4x5n/suIactYxXsp+6mrW6tJt7n4L3KWM9xqUmqPavbf2isxtZr1XM/kXTW14kP2Rn1GL7XaPGqyRuq232bfvt5i8if0Ziak4137CFVSlKvB1qdKpzJyqS5HPnU6fKlrpFaO7ummvxLDYLEVMLS9vhpTpwjhqvsav/PynSjz04Qio1Uqt48tRylGHK+a90eu+E9f8Oadeaff2T2QnGjm2e5u3jt0N6LuO3t7idZb8faUT9+s7QrHAbaKV4Emig+1S/H5ng8wxEKsZRxEoe3U4xVOWkNOZU3yXfldyV++x9Zg5UKDhUpYRwlOjKMpyhOMpTfw+1g7ctursvvK9hr8RuUCa0IrWO8by18+0RCHje5u2jW4ZnlIdUjt3dpnuJAI2eYJFWE8HVUE44OcpShebnSqud1aKdltNLy6bWQQnV5mr1ElUVla0Era8nu35bv+Z7bu5tfGrxTps174YudI1bT714/CdrHMbS5tilrKNT1qW4tzcwXEga4hi8tMgpOEktXT7RJOktd+UYStUg1iKGIhGMmoxqxcZSjFpRcoSgnyuyd7KzS264YxyjLnpQnObh73uuUeaSTk1yq/Pduzv33R4VpN0FjnnvWt/MVt1q6zgmSR5bpLkFprm5nuGSO4SHaFd5DJLNbFYlKTe3i8POpKhGkqyUlKnVcqbkklayvTjGytG0JSb0teTbPMwlKtH2sq2Gk7OM6bVOqnqnpyzcnKTbvNxtDR+6rq3aGaK4hhe6ubOSe4gvYj5L2D3VvDdJI13brKt5JLHbyPLP8AuY5FuJljtlgVdotk4I0XTnNU6VeMF9XcYuM7KVOcbzipJtVLXclsmm+VWO2dGpOEXVpqU3CspOMJJ/vFyuCSekWpNreWi10afunh268B6Jp8cGoaloELILWzk+xXFk0rW9iqykb5JmdQhhMrfZCkc0jR6fJPco+xvjswpZxicViHSw2NlF1KtRVatKau5SkrRtTgnFx2ild9L3Pdw1PCYejSjaCUYQiqcVK65Ukudty2er1XkenXHifwLFZTS3epaW13cIA1sdW09ItztJCXhNncSr5jWqq4iultjiWIG333bTReC8tzj2lo4TGwXWpHCYrXS7vFp9fd213O32mHcbP2d30uuVa+u9vPczbrXPCl94a8Q41zS7Vn0HUZLaGPXtLlWaeeF2SO5jV7Zrm6G8eUkMkVzK0cJtTCyn7N1YXLszWNwrq4LFypuvR9rU+q4iPJH2kbyXND3VFK8nJNWu9EY150lh8Ryez5vZTUIxavLmg00le7ersl9z6/PNpDpSWt7Zf2rpLXMUcypPcXelTbYDNJAbi2uwxil+0pcLdCJUWckMOYEM0n6BOVZ1IzlQr8snrGNKaS1+KV4uz00bsradmfHQwcvq3IqdVTaUpOcWmmlyqEfdWltWmrp9baHvfwy1qHSYbaSOfw5NeadA8qy3mveGII2MquqW1iJtdiyDsW4jtVWbyroIZovIwa+SzfL8VicS/Z0cXOjUnLmf1XFvk81GNBxd9786T8j6DL1OhRppQgpRppyc5xi2v5bScXzLsaeteJrK5tLuwvtb0i3P8Aasc0lrca7oN1PamRLW3nkF2mo29lcvOY/PiNhNO0DCIRPDG9vDP5tPKsXCo5PB46pyRkqbWDxEYyk00oSjKm5WejdRNRV/JnbVmmoqPLeU4ynFzi7RurtSTt0+DWXyaPUPC/ib4f6d8PtQ1A+KPDX9qteahYakq6xbWGrzWebJrK6t7RZbSW8RNzwz3kHn2k8I+SOKT7VE3FjMszb617Sjl+PSai/dw9adrO/KpKly27XvZ6t2aLpVISoNTdNSbk7Sdne1kn7yfLp0s97PY4WCXwT9n+06d4q8JjN+fMsp9WsjqFwtvstpDb3E18slpJcIYVhvJd0N7FZ3Nz51lbyHzNZRzuU7VctzNScEqc4YataLV9ZJUXe26Ss29Opz/U6EYL2dSim224urC93vq3ddEm9Fb1Pbbbx18NY7PSL+98TaFq91aWNpYPoi3kJi0r7KDumt7jT2dLmSdlEciCUTmC3mih/tDzGuV82pk2bNuP9n4yMpvnlUWFxChO70bXJ7stdVffodiq0Y6ud42UeVNe0TjpvtJN7NK1it4uv/h/8UNIsV1ZfBJTQ476KK9fxl4O00CTUb20jK6bBeeLbG7e3h+zyzkXEN5cWxUNdw+XJGE78Nhs+wkl7PD4+ipaSccDiHzxV7xnan8Ouq0b6NWZjiIYTFRjGtThVUW5RU6kY8rfVapPb5HzVrHwy8G2OvTvoPizwPpiW+rSxWc8HxD0O5RrK3uoUmuFa2ju51RoppJ4pVSc3SRmCGOdlZW+gjmGbypcmMwOMxUZUrvmyrEVaqq20WrpKEb35lGN3pdxsr+NLKMNGt7Wgo03G9uXE0uXXqlJNdPM6Cw8KeDblPtFzqPg2PTLO2OpOLrxf4TbUYZdMFzFALCKLWLWK6mzFbXO+5tL+9e9umhN3pv2e8afgi899rVisPjueTlR54YLERoulWsqrm5wkm5qMffUk426XOhYPD+9J04KMV7SC9opVFKO0Y8r0X91xu+jPPNV8VeEvFfiez8TX1toME1pZaLb6bYvqekwQy3MPji51ObUolgkRrFrWytTZS2k8TC009ftFssllc20C+/DC5hgsBHBQo16lO+Lr4mdOjJznD+zcbThRhFQcpOdWrCCilKU27JuTR5c6f1nFLG1KFVVKX1eNGlKE+SHssTRr+02V5fuYr4tE3pezX138Lr34b3HhfU4h8bfC2gPqXiO21vXrS5v7NNYe4vfDU1gv2uRfEGmLf3b2qvd6je+RdyR6zqOpWMU3ltcvXymbYLNpSjCrgcXVhRvSp1qVCtKM4q/uQgoydOlBLlXPeU0lJSaufQ4OOHoqahJpy3jNcso8uicqlo06sqi99umkoaxaOl8KzfC2y8YR3p8UeD/ABbYXaRPdt/wlvhzwjNJ52y5ltJW1bU4YTpcRZftCQ6pYanMyMq/ZYYFevOhlOYTVJf2bmD974ZYTEeyhCKaUlaCkpu8XdyafvNJdOlygvaSVSledvhmubTRde2/ntY7z4ffED4WfELRfEWsanoXwE8Kf2dr13pHh64vvFXhy4vNWtIJ4ri3ubt/GQ1rWtOt7hXint2WwnxPZNEs8NsxiHfiMqzOk4ww2FxnL7OE5zhg8XFxqTjd0U0lzRi78017vNGOqujlozpyi5VYy5uecVGdROMoxlaNRKKi48yV1zN6S2PorwF8TPhFY2l/p9/4g+C+g26G7jW4tvHXg2Rbm/dZ4rLVY3t7+3tVhtpby5KrFpkM8nkTjyj9qjkbnjlmbOM/bZbjG1e0nhsRz378zjaXok7lznRTjyS5ev8ANFf3dNVfu9nqzl/FmsfDC9mmnt/2i/DtmwtbaxsLjRfiFpVlps8MIvWsrHWbBNduY5PsOoSxBNQlt90jfYnXyobdobWf7JzNSXJgcfPWLU3g8Qr7Sd/3aWjvHbWxoqsJJc1k2tU5Jx022t0t13OWitvhXpEOmz6J8ZvBUi22lW5TUYfFvhO31KFITYRPF9igv0R/OW2vNmjRW+UMqSzDShPNBE6uR5k2pfU8fLmu5xWGqu71tp7J2s3pa2i6q5cK1K7i+SLW0r2WuvxNtPrt6eRieIfjd4Vk0ePwZpvjfwM+k22r3VzDLP4i0EGze0t9Vk1DT2v7O30UywXri31O1vrS/Nu+rW7Tbr9nTyeSrlmbxpxgsux8l7yjFYLENr32/ftSvrutVuvQqLoObm5wUls/aLslte3lojyNde+GFxrejpbeLPD9vPKL65juH1/QJLa0kkWxtYrh0uNSea8S4kgaRgZLy6tFs41TyUIuEwWV5xKLissx6cpJ2lg8Uo3W17UZNLvoypVKSv8AvIO3acb/AJnf678ZPBOj31r4Y1bxZ8PfENukktxbX2m6pot5pkGlavaXX22wt77SdWsbp760kEE9tBLrdvBaXM01xbX9x9nlspNnlWbRUYV8Bip2WsVh8TKPX4G6VOW2yaavfV6olzoz1UoQtpbnirvpJ3Z29jqfwK1+z0648L/FPw94X1/SyI4p7nxH4VtLC6tv3N8sc8V5q11DMLHU7mNluZby31G3hupHfTdRms5RHrSyPGVYScMBj6ck2lF4PEcraSa19m9W3bdaW075usqbV5QnB2+F80k767N6Wt073Z22lePPBOk+K/CnhfWviv8ADnU9M1mx1XVvGmrW3xC8GfYvCjQ6munaLfzTu17catcX128Eb2/hi3h1SGFr29YLaW8F0np4fIsXCdONXD5goS5ZVeXC1JQgpPlc1+4m5ShbmlSjzTcErK8lfmrYjmTnTp80o3UVK/M7aqy56cdW3bmlFX0ckk2vePBXif8AZP0u1lur34keBvFGotdahdDVNU8aeGtMsjKiQiezP9uanF4jt7W5eIXFi3/CPtFE9xcyJ9kgcQR+1QyPC0m08JmWMm53c62Glg4PslUca03FeeGp6dtzgnicxnZx5MOrbRUqs5b+81F8kJW0UeeotPi6HcXHx6+FtmRDoXxN+CXhmGGQW5m0Txh4P1e8tmC69c3Mq6xrd/fxi1DQ28MCWfh+18u48hh/o0oSlXWaU+aGEyWOFcJyUakMPiMZUnHonUrwnTs1v7KK5ur0QqdDns62JxVb2ibnGo3h4watZr2NRSctXZzlp2ep5d4u+J/wT8UW1y+q/GDwfrN9/Y4S1XWfiL4VmsEvbRbST7Ssb3c/2Waafy/LW0gJS3WUtDFH9oifycRTzuVZVJYPMK7lyQk3gsXOPJHm1anCcYvu4KK/mv7tvQpU6UIuNN04K7leTTknLpFyb0+97anwr8F/Fvw98CfAP4o2beLfDEur6rqXxBtIbP8A4Tnw/bXlrDrOl6TpFtc22ntq1tLdafJd3EM9oukWMmoLdy3FxNO4TzLW50c1q06kngsfSk8NhqcYLL8ZKdR+xUal2qdoSi0k+Zat2srM0SownTjFRlB4iq5TdSCVOFSak9Hq43b5bfClq3c+D/EcXgi51nW7mK90C8TUrrTVWe01/Tc2wnLCOHT4VRrS5imjsoJdYTzr2dLu4EX2JEE62nsYH+06OEpweFxcJwhLkTwmJbclKCSmlFNXUpNW5b202Z51bDKeJnL3Zwk+aTU4rf8AkbuvXcqaTF4Ttba5uzr+hPIYpoIVubjSYzEpjtJ/JS5tZzGi3EMs9p9pSea6tLizlaGS6mmjZdKtTMZ1HBYLG2i3K8MPXjTlZ2+KUJXve9lLztoL6nTS54uOra5ZSi5Lztpppv1OzW/8PwWGyHxJ4du/scUVobv+0tItb3VVs5ZJZoWj1DWIby1htpUjxMZrWd7hZIlR4h5cvFPB4ys5KeCxqbk5RTw9ZqMm/jU1BJJXatvZ3uzohH2KjKLhe1uVNS0cbNNdv1S80VrrWvBUSaK9jqmkhzd3N1f2tlfaZYQ3CWcnmWNzKlpqkNrGl75l1bvIhOok26m9ZV8yKbWhhczUcTQlTxllCkqU54erKLldOUUpQ96MbNcy02Tu2jKpQpv2dWMYqonK8E9HbRSfLaza15W+ui0Mq1XwxefZ9Og8RRyxWEF9qRt9HOmXsluq/Y3+z+Tb3aRLskdI5LiGOaG3dr4HY8yKd6lLE0/aVvqjXtKig3iY1cPScpXbq+9Bq8mrtRSv0skYwoT5rSk7K/s1GPPZfZg+VOV7ab9O5u+EPAlrJrJihazt7u7njewTUX0vSoJvtcHkwRarfXl1BBYw3FxeqLm++1Wlj9rjW2eYkW6SzWxjn7OLnC0OWMm5e7B31lCUuWy6NyVuW+nUmjhWubki5tt3vF3vd3921189Wf0j/wDBHHx78DP2TvA3xg8YfGb4l+Cvh9/wkkPhOSeTVdaa9lsbOxuNSSV9ZvbKO6tlIv8AWrRDMrLbwyahbRzSfa7wxp954d5jg8Fi86xGNzLCQVeGEpUYfWFKnam6nM2owly1L2T/AHjvde7G9j4Tj/KMfisLlKwWXV6zw9bGVK1SnTu1GpClGCkvaJtXUkvcjaz3td/sH/w9V/4J2Z/5O9+C5/7mXBHbkG3BBz2IBI5HHNfrDz/KYtKWOw3NL4ffqLm0v7q9lrprpfufmCyPOW2ll2Jk1vFQjf8A9OO1vPsNf/gqj/wTpkVkk/a6+CzowwVbxEXBVhggj7KVIIPI5yOCKbzzK3vjMPbR2vVv3TX7ro7NOwf2FnL3y3ErydOEvv8Aft+Bxvhr/goV/wAEqfBl5qOo+D/2gf2ZvCmoau4k1a+8NJoehXeqOGEgfUbnS9ItZ71vMAfdcvId4DZ3DNaT4jwVVKNbNHXhFpxjXxGJrQg4vRwjUpyjDl0typW6ER4fzeEnKGU102rNxpUY/wDt17+dztD/AMFUv+CdZ5P7XfwYJA/6GQZx1x/x7Z/DvWTzvKpb42gr2vaVVX5W2k2qN7Jt2V7avuU8hzl75TiJaW96NJ/hKdiOT/gqX/wTmnjkhm/a3+CksMisssUniKN4pEdSro6NbMjqysVZGBDKSCCCcjzzKv8AoMoJ3vzRlXjK9lG/NCinflSV77JdkJ5DnLsv7KxPKk048tLlku0k5PRdLWKOl/8ABTn/AIJqaHamy0X9qb4DaRZl3kNppmrWmn23mSAB5PItLGGLe4A3ts3NgZJxVSz/AC6d3PH06jatzVKleo7drzpSdvJhHIc5jflyrEpXvZQpRS+UZL9fU5zWv+ChP/BKnxJrem+JfEP7QH7M2u+ItG2f2Pr+sx6Fqet6VscyJ/Zuq3ukT39iUcl0NrPFtcllwxJq48R4KnTlTp5p7KE1aUKVatTi15xjRUfwF/q/msneeU1W31nRpTf3qV18ztV/4Ko/8E7BwP2vPgxz/wBTKAO572wAz/nms1nmVxv/ALZhrN3tHnSv1btRbbem99tOpSyLOoq39nYqf/bkItLt8aVl0S217gv/AAVP/wCCdQ24/a6+Cw64/wCKlQEeucW/y5/DPvSlnuVv/mOopq2qlW6baexcXbpdMX9g5yndZXiU2rNqNBNrs2pJ2+47XwT/AMFEP2JfiTqs+h+Av2lPhf4s1a1sZNTudP0XXPtlzBp8Vza2cl5JGkG5YEur20gZ+gkuIl6sKHxBlMfix2HXa8qqvb1oo0jkGdzvbK8Vp5U+t/8Ap4uxN4/+Pv7Emt2FnrXxN8XfBrXbDRJ3msL7xjpGk65HpVyCpeayfVtKvHs5tyKTJbiNyyLySq1VLibLaF44fNqVFzTT9jXq0+ZPdNQpJPvtuP8A1Zzqo9cmr1HvrQpTf/pbf6IXXf2+P2L/AAT4XsvFXiH9ob4Z+HPClzHaLYarqGqmx0+SK5VBZrb7rZDiRDH5UaxjCFcKFxRDO8tnLkjjqEqktfenVlKbSu5SbpXb5VLZ79CZ8P53RhOc8txUYQcU06dNRhfSMUlUile99W7paHnviL/gqv8A8E5PCd9Jp3iL9sH4I6VqEQSSa0uPE6NcQiRQytNHBbytFkH/AJabXzlSMgiuqnj8JiIc1PEKUNlKKrJNPWyThCMk9JXTkno1fc5K2W47DztVw04VFdX5aV9N/ei5tarZpPvLvzj/APBYP/gmApIk/bV+Bak8lW8Ry8/d5ObDn7yjJPBYdyK0dahKKi6ul3qoTV+a/NdL3Wp3fMrWd3ZI51hat7qjzN2VrQbdttXHm06a9epMP+Cvf/BMdYJLoftofA8QwNHHLN/wkMwSMzRvLEjN9h4LxozqOhUFhwCalYnDRkovEQuruMZR1WlnyqyaSWllbRWZf1XEayWHtGLs3Gys9rSff11Ef/gr9/wTFVI5n/bU+Bm2QB4nHiZ3BV8AMClk+0MGAyccnacHIqvrOHu37WLurNLmjdLWz95LTfUn6piG+f2LSel721va6ff7Oj1WltTyHxn+29/wR6+LXj7wD8dPH37Sf7Pvj3Wvg5p3ibSfhzeeJNUt9b0HwVfeNJtAl8SeIdG0m+0ma2j8VX8HhzQtOg8QvHPqGkabDc2WjzadHrWsf2lvRzyWFpYjA4fHfVaeMlRniYUq1WFaqqEZ+yhJxXM6UZVZy5I1VFuTcr3cWpZRiKzhiZYSpOOH51GUlCUFKo4xlK0m5udkofBpG+lrSX0D4U/4Klf8E7fGD3lp4Q/a1+DetNpNot3fQ6ZrruthZbXKTT4s0SCEiN1jJwCV2LyQDw18xweGtKviKUFNvlnOdZSk/id0oSSe7u2217z1Z1YbKcyxkpxwmBr1vZJOpGgo2pqy1klUjZNtfZim31vryPxg/ba/4JcS+Lfhnqnxp+Of7P0njL4e65H8Rvhdd+Lbq3l1nw5rj6RrXh+LxHoMktk9zBP/AGZqurwRFSUWQpepELyys7i31wefUlTrrBZjFUMRD2OI9nXrShOndXhKDp8iTaXWLffV3nFZFj6FSi8Vl1aFRP2lL2kYe00+2v3jm0u8U/Q5/wAU/wDBV7/gkj4z0uTRPGv7Wn7NHivRXlWWXSPFF5Za7pTTwq4SR7DVtHu7NpY1d/LdoiyqzbDgnO1PGexkp0sRWpu1oypVJ0XyvVWcZRlo9VK+9ne6Vuaph5y9yrRhL+5U9m9dtpK9y9o//BXX/glB4b0yz0jQf2x/2dNA0eyhEOn6VpGsQ6Xp1nb5LCKzsLLS4La2h3EtshhRMktjJJKlioTm5TqzlKbTnOU+aTd1dylJybbSSk27tLe6GqE6cWlTUUk3ZKNkrdeVLt6+exr2/wDwWE/4JgXaztbftr/AuZIE864ZPEkpWNCpbzHP9nhcFQWyScqM8ipniMNG0XUirpqMXKbb3uotTSXXRbXvsEMPXlHmVOUlHWUo3XneSSs+12rNJJ7EC/8ABZH/AIJbgFU/bd+A/PGF8TS8nkHpYY+v0pwrUEnrFeT5VfTZ9X82xulWurQ/8lf/ALboi2P+CxH/AAS8Kkj9tn4EkAfN/wAVJKoA5PObH2JPtk9ATU+2oO/vpLl5XGzlBx7cmsUl6K9+o1hasm3GhdveSik1/wBvWvr69DH1P/grn/wSf1drZta/bH/Zz1RrKX7RZnVNWhvWtJuB51r9r0uRoJflUeZFtk+VRngVrTxVOLko1pwbVpKNScOa+/NFSUXe3b5Clhpu7qUtm/ijCXL3jflVrdnr5mp/w+M/4JcqX/4zc+A6lDskH/CSyqylCQVcfYQwKkkEN905HBPMuvQjtJatttO+umtr2TfklfqN0qi2pt93pFv79/lsRv8A8FlP+CWyKHb9uH4DgMdoY+JpuSCBjIsucFh+LDvxQq1GV7yiut3Llu9ujS2RLpTtrGb89W/m49DSh/4K9f8ABMibSLrX4v20vgW2jWF/Y6bd6l/wkrrbQahqcN/c2FqztZA+ddQ6ZqEsaqCSttIWI+XdM8Th1UdKdWPPyxm4WnJtKyTclKzSvFJarVFQwtd0pVoUb0acnTc07WqSblypPW7Sk3e+qeligf8Agsh/wS3ABb9uD4D9yM+JZTnBKkgfYuec8r7npmn9Zp9J/NaX+T2uSqM5JXi3onqk+nW6380l+hq2H/BXP/gmhqVncX+n/tm/BC5sraZYri6i8RTeTFM4XbHI5sgBIVZDtyWwycYK5iWLwtKSjOulKUeZRblJ8ult5S2vbSy122NKeExVSMqlHDudOEuSUoKyjLX3ZJJ2ej1vbRmbL/wWN/4JdwHE37b3wIjbn5W8UPngZPyiyz2PHU9s1pHE0HZ+0TT291r8XoRKjXjo6fK/N3/Ban43/wDBeD/gpP8AsI/tD/8ABN74tfCn4H/tSfCT4l/EjV/F3wk1DSvB/hvXJL7WL210X4j+H9T1O5htmtEV4rGwtbi7nO75YYXYA4xWeIqU5UZqM4tvlslJX+JPa9/wNKEZxqRcotb68rS2ff7j+E3w+js3+k+Tj5W3/vXEC5U7vLXYpVwzBhMSgUlgPlJPkVJWSSa95O/ybt+Xmezhk+Ztp9Omn9WseyeG9PlEklvCRcxzMkkOTFhUOQTjcm0mRMoCQAqgyZI3jy8RK/K5NRfrbq+/lb1v2PYw9JSm9U42V1dN9G/uflsr9D6C8L6KvmWsiL5cBSWCW1QW8scf7ocN5UcciSgqsgGW3MAoUqjMfIq15J2fLpflbvrdd7/dY+jw2GjJx5Wld6q606fK6XzPvv4N+CT9ljEoij3bFTcjO44UxqyiBDGoLbw5OTI5Q8AivnsZidWm9W3ZLZ+uv669NT7PLcIlBN2kr36Pt2R+gXgfQDa20TRJKZUVMGKDzJlMMeA8EUW1pZXAAjjJWSRyiJtbmvBxTvh8RdpXo1bt6Jfu5Xe9rL8D3KLUa1GKsl7Sn/6Wv8i9cafFqUWlW86SR6ZZ23n6k2pWwtLiH+07WVEtpEkiSztpNtrFHe2rXUlwwjjlszLdwwwy/wA+wn7OUm3rKMYxcdYJQSlzSeuqd3F3Sulo9T9IhpDTdJfeopW+T073LtvYxabq+7ZJK7XkUMEyQauxt4bC+kmtADbhJFvri3ltVlfcbHUtT/4SOx+zTKh39mXy/wBswKvdLF0Lt7zvWg/ea0avqrJHNjbvA4y6t/suIt0/5cy/q5/MzqAzqF//ANft1/6Pk96/qiVuepp/y8l+h8BDl5Ie6vgp/wDpmkVdo44HHt+f51LSe6T9QDA9B+Qo+Uf/AAFAIVB7DPrimrLovkrArdUn6htX0H1wKAFwPQflStH+VetgDA9B+Qp7bKP/AICgDAHYDp2H4f8A1qLv+7/4CvUPzenq3sgwPQfkOn+c/rSumrvkcfRW+9Byu9rO+9ra6q6081r6ahx2xRZbqMe6dr/MX66r0ezQbR6L+Qp6/wB3/wABQwAA6AD6AUXf93/wFAGB6D8h/nuaNf7v/gKAMD0H5Cpau7+7f/BH/IA2j0H5Chq+/L/4BH9UwDA9B+Qoava/Lp/cj19UAny8/d9+B+GaXJ35f/AIbdegW300Wr30Xn2E+T/Y9+Fp2UXb3VLazjFO/pZO4W0vbS179Laa37arXzQ7A9B+X+fU/nTtH+WP3AG0HqB+VD5rWUnDzhaL9G+362AMAemB7Dikou99JPq3GLb827XbfV9QtfS12ICh4BQ5OeMckjP5lRn6D0p33+HTf3Vorta/O69boSs721tvbolJx19JJx/xJrdCjHUY+oAoab0fL/4Cv1QwwPQfkKForWj/AOAR/wAgF/L8qPlH/wABQCFQeoH5Ck4pu/u/+AR/yDQMAdh+Q7UuWzv7v/gEf8gEwvt/L0/+t+lN819Kk4X+zBqKfnZLfz8gulbXfa/X0FGD0wevTB57/wD16avbWTn2c7Sfon28u9w3/wCB5q6/Bp+lgwPQfkO/X88Cnr/d/wDAUAvvgenTt6Ua/wB3/wABQCYHoPyHv/ifzNL5R/8AAEAYA7D8hT1/u/8AgKAMD0H5Cj5R/wDAUAYHXAz9BRr/AHf/AAFAGB6D8hRr/d/8BQBgeg/IUfKP/gKAMDjgcdOBx9KNf7v/AICgPoX9mPT4dR+KMNvNBBcx/wBiagxtpX1BTcF7ixh2QRafLELq4USGWODUS2lqI2uL1NsCOnyfGVaeHyhypRfO8RRXNFxjJXU3dOSatpqrXa0RvhqcatZRkrpJyWttV6a9T9BbHwzrel+ILHSLC3eFrefUII5LuC8llBg+xLaXEsep3VxJqNrb26pqCPPC00NtpNreJL9me5nf8orYz21H2tSyc6kYS5LqHKqUpuSs+koJN3tdtbtHqU6FOkmoK2vq1dt2/TU6iXRLxbw+dbTX95c2etac9rcaJptt9nfUTqunaZZjVb61ktrO1NqpmhttQjW009zEkCTzWjtp+eErypVqU6V4xpNvlXtGpQmmpylGMry5VOUou9otRlsh1acJU+V6819XZuNnfS6tra2q66a2Z4fffB7RfFOmayL/AEbSItUhd7mxn0y3uYdZtEkCW2otqF9pEUllqyWk5tZbGW9ivbd41vZrWa5TzFu/pY55jMDWp1KWLqxocs41qU5OVFqpeeGlCNS7i3yyVS0rXcGuVS18ipl2FxKcatC/L8Lp/u5Pz5kraN3s73SsrHivin9m7WrBb6fwxrFpqg09m+16Tqgk07UYSXWJLe2vJoLeyvp0mJhn8+LSQHw8KSwETN7eD4xw8nTpZhh6lGdTmcK9CSr0p8sml7SCtKg2raudTmd2oxTsvMr8P1YpywlRVUlf2U/dnFJ2au+VPray7XbPAdb8O6/4auEttf0fUNIlmjE1ub22eGG7hYkLPZXPzW17bsQwW4tJpoHKsFkJVsfV4XGYbGQ58NXp11rdQupRta6lBvmur6u1meJWw9bDtxrU5U2u6dvVO1tbGNkeorp7rqtGuz3s+2jT+Zl59O4tABQAUAFABQB+oX/BJ2yN9+0D45iVSxT4N65KQACQq+NfAQLfMQvDMvUgc+2RzYiPMo76c36G1F25vl+p93ftm/F7w9oHgbUPh5bO17r+qfaVDzpLLaxQxidHd5opZE+1QsPmRZfN3vGGiMe4rnhKTnVTsnGHvO/a9tHpqd7vh6c5u6coWhbo33+W2q+4/Fv9oP4qfEb4p+FfDPhvUdS2eGvCFnY6fBpulfaI1kutM06G0Rr2EMBe3M0SxyYMBih8yQoXZAa+jy+lQw1aVa372bm05WklCbUtLq0dkujtc+bzWriMXh4UL80KahzKCtKU4RceaVnfS+lrLXW7sz5J0H4B/Eb4lPexaHo+14YJ73+09VL2cMlraxmcmCeVkNxcnYsWxF3ySkbwip5w9ipmeDwfKnUT53bkgtIOV3q9la1vm3Y+dpZFmOPdR06VmlJ+0qOXvNSSau3s07pbq2vUPAv7LHjzxd4vPh54Z0toHQapdlWtooPMdfnju5I1slkmjL7DLMIdyoZfIQFneKzqhSw/PFxcrRcIvXmbtbRNO1nfoZYThTE4jFunJNUacoObd7vmnFWg0kuZQcnqmk1do8y8aX8FlA/w8i0lNHh8O6/qI84W4W81yWK7json1dmuJIPtFrbLeRx3UZVXWXywqBpnk7MPFzn9Zcub2kI+7dOMNE3yrdN3967ZxYyapKWBVKNKnQr1bNx/eVFzOMXUm9JWtdOKSudN8NfCWheJtH8VPrltOFGp6Rp+j3Fm+LuwmnaYmaJnYWzxlTCBDLuaVY2ZIoUjFxHz46vUo16PJ5ycXe0rJvVLdaWdjpyvBYfE0MXKceZtwp0pRlZxqSlBNq942UW3t3uzd+MPk+C9H8N+CdDuhNYWkE0LTPBFYy31xtg+3tqdn++ihkkKxgEyyytFIrxTm3mt3kzy/nxNStialk10W0Vzdm21orav4fvOjOeTB0cPhKL91Wcnyq9SduZ8zsn8V2rW1S3TsetfsE+JtD8E+OPib468V6jqFt4V8M/DDWL290ryYbs67cWt3o72ujMJIZgqqBcy/udptnezuZlFp9oBw4ihKvQwtCEY81SvGN9buLTu9+sVJLo7PfU6OEq31XE4/GVHajSws/aRSum4yjO8k01zRbjddIWuup8tfFT4weJPiV4h1DxPr2oX13q+p6neC0+2XEU0Wj6XIpi03TrLLrCi2NvcTowQ28IzvMSSO231MFgKeFpwo04xjCEEpLVuctG5Sb3lfa1uqsj5/Ms1q4+rPETqc03Oo6ellToyfuRiulo20d/PseLxKl1I+6EhokZ2OJ3Vxt5chlLK6kFEZ8xkKYz8hZ69J+6oq7fvW16LstjyY2qSlzb8rlzdb6u7/pfmUZbKSW4kAKzKFfK87SISqltmY/lD7iDGGwwCxqRjD5orRqXqtkYWlLmvblTs+7Vk318+x3urQxeHvDthaM9vJda7bC51JVy1xapuljtI3yCskYhhiMYwTEmQMqAjc1O1ar7R3tScoxX2Xpv5vXo1sejiIxwmHo0tqldJ1bbxjukrapSVr810uyOD2xsZHhbLLgu3lBly2HXEbhgygFt6yRnkE5ZDiuo4E4v4b+d/+GRotLcRxRlWIDom8sELHcBt+WOMhkGHLLI4ZQ3CgBaQ7tbNr0ZSur1vJi0oSztDHczzJEzEIlzOI4p1WB1UiQ+XD5uPLZ1hiVlOxChbVvq7XXp/w4nNSpqnFWipSlrq7ztfW1+nW7RWfHkFvMAXzvLKGVA8jrhm/dpm4VVLkiaXhiPLVg4Co0KXT5lKRiFQsGMW9hs8xWJTPzSJgYQ5UPvMYRip/iANMm6W7S9Sc3Hk7AHV41hdzEQjxvtMe8naxGSM4JXIj3gYwDRZbqOr36vz1d38r2Byd17zSS1hdKMn0k49XbS6to33YulQPrGpLaxXVrau7vIj3zTLAGhjkljRzFFczAzMq28G2IhpZY1kMcZLh1OWnT9o7tLdLfZt9OlhUr1qvsoyhFuVldNpXei30v0ufY7eGpvBngDR/CsFuW1O4kGt6+FeYyNeahaI9tE4/dxbbaM2tqQ0nnI6krFE5eMfOuusRip4jmbpNqlS2ulB2+fNZPztdWPtFhfqeAhhYRi6rXtq8u7nG77Wtdqz1jezuz5N1hJBq11FKy3E0blGaMgqpicr5ZZfKDBhwHdWk5w3zZNe/T1pc2ulkr6ff52Pkq6/fS8m9vS3p0Fj0+Npg6xsJJmjYxfumWUbCBs8xI5VXbIVYq5XBOecNTuZ8t9Nfkd74dt3k8wrE2A/k+XLKGk+QCNwjxCMmMBCFdD5eORkgMeTETUbNOPTd+vmelhoSa0+JvZ9kuX8vxPffBmhwyTRtKpwG3mRiZTC0shZ3O1pCD5a7IzsfY3llslRIvkYqfNvazu9PJevy9T6LB0LWXKnN99n1/rXy9fs34ceD7y/uUga0kcSKokkMI25aExF2IUsrIjxbcYkO3cMAsp8HF14qGt1JX26a6P+n16H1+AwjnL3oraNklb1/wAkfpb8OPA8dnaRLbxsXGyWQpM7M3lkks3y5QGTGYzuQlfvfMa+bqz9pJvWyd03vp+h9TRpqlC3W219O9/66H1t4I8Py2kcIzJtLBx5e0SfO+7bG7PHtB2goJGUKx++FC44sb/ueL/7Bq//AKamXCf72m3ZPnha7/vL9Tldd0GETPe6XeagNUtp9ptfMXUbqaLU7+a51rVGN9DLc60Rb3krpbJMt3cPHcyC5nvL+9e9/nqnKTcY8qa5Vuna6SvFtO1rbrdJn6TFytNWtedTXW+snt96t5/hnXmu2FxrVlNolhokOnRwpNpc9mlxNNqNzei8vLrT2gngGladHLPHcbLy0s7W52t5bTS3Iur2buy2MljMFKVryxlCU4raMfbRilBdHdXs76O9jHFprA4y7b/2bEavf+DM/mCv/wDkIX//AF+3X/o+Sv6sl8dT/r5L9D4CPwQ/wU//AEzSKlIYUAFABQAUAFAHsP7PFlYal+0B8C9O1WwstV0u/wDjH8MLLUtL1K1gvdO1KwuvG+hwXlhf2V0kttd2V5bySW93a3EckFxBJJFKjxuynShZ1qN1de1p3T2klNNxfk1dPyZx5hKUcDjJQk4TWGrOM4tqUJezlyyi1ZqUXaUWndNJn77ftyfFbxNrn7d3xi/4Jo/AT9j39gjSrL4geKdB+CfgXxkP2Z/D+i/EHwqnxN8FeHLmfxdD448NTwy6HqPhQ+I7/Wo/Emn+HbiXRbXTRqCabdy2myX6DHVZyzCtluHwmEjzVY0IThhFOtCMox5p3i02oR5pTaWlNS7XPgMhwVClkWB4jx+bZ45YaDxVWh9fnUwtSWFxM6dOk8PKNnGtKlCDTqcqlPmfuqx82fGv/gkP4Q+H3ww/aC8Z+Cvjd8WNT1P9kzxJ4U0n413PxN/Zj8UfDHwH4o0DVvFB8JeL/GXwK8U3PijVn+IOm+BNShvLu4tGsrMeINItDqWl6kltfaHJrXLUymEaVeUK1eUsHONOu5YOrGnJaJzotN8y+0r7xXc9XBcWVsRicDTrYPCRp5rTxE8GsJmNHFVqVWFL21HD46lBL6pOqvsv3acWl0ly8l8Xf+Ccf7HPw4/ZO079rLQP+CiOseM/CnjpviP4d+DOky/sfeOPDUvxH+JfgDTNUnTwRd3Nz8TtRv8AwVbaxrOnxaP/AMJVruhNpVgl2NSaO7t4WjdVsuwVLCRxf9otxqcypp4WrDmnFfA22+XXrJJJF4biPOMRmksreQ0Y1qEaFTEuGc4SsqdGrWVNziowSlKMXzey5ue6szxj9sb/AIJm/Fr9mjQvhN8Qvh5pfxV+PPwX+IP7OHw6+PniP4zaJ8E/Eui+A/ANz4+n12R/B2v65pWqeNNBsJ9C0ex0LVbvUNV17TZHh8SWDS6dZxS2sl1zY7LquFVOdJVcRTnhqeIc4UZOMeaHPKLlFuK5Y667JqT0Z25RxLhczli6NWWFwWKoZjicDRw1XFwlVrww8ox9rGKjG7qScowir3lBq+tl0fxN/wCCYWt+Cv2Hfgv+134U+KU3xB8VfE6b4T3fif4I2Pw8l02/8AeFvjVqvxF8NfD/AMSt4vj8X6s3iOHXfF/gJPDFnZQ+E9Knm1DWoQHUWoF3pVyycMDSxcKkZ1Kvsf3Fveiq7qxg209bzp8v39VYyocU0qmd43Kq2HWHoYT62ljateEI1JYKlRr148koqzjSq8yalJPRd7d1+1f/AMEyPgr+x/8AE79nfRviJ+1/qetfB74z3Hx70nxJ8UvDv7PetS6r4P8AFPwE1xvBeteF9C8C2/xC1S98ZXGr/EDyvC0OrNqnh/TrCCQ+IF/tPTVjWbTF5XSweIw1Orim6WIWI9+nQqVZRlQcUoe6+Xmk5NNX00lqpIwyrifFZvhMwq4fLKcMVhJ4dU8NXxtKjTnTr8zdapiakVTglTSqRpxUpOLWuqOp8a/8ElPBRu/2M/E3wq/aH8Zax8Jf2t/jtZfs/PrXxM/Z+174ZfEP4e+LtRdjp+qt4A13xZAPFeg39vBeTR3lvrejWyCG3azvtVjvGe0uWURl9SnSry9jjK7oKVahOlNSSbuoN3kmlpsZ0uK66WdUsXgKNPG5Pgvr0qWHxtPFUcRT5lH2cK1OLUKqb95NOyTvY851r/gk18SvB3gn/goT8QviHqHxI+Hvhb9i7V0sPhvqvi/4IeINB0j9pXTLnx/4s8F2viHwvr+ta9pen6RpqWmhaFr8z6GvjyB7XxbpyLeRQrbXmpYyyqpBZhKo6lKGCjzQqVaMqcMR7zX7tyetrLmte3Mt0zo/1rozrcPUaMMNWqZzFvEUqeMpurgGo0Zcs1y2bl7WXLdx/hu66GJ/wSf8S/ArxH8Y/Gf7Jv7RXg7wRqfgf9sPwfefB/wn8SNc8IeHda8Y/Bv4v6raX+nfDbxX4H8R6po+par4duNU1jVD4flTS57K1uNdvvC2p6xKdP0OZWeV1qEq08LiYR9njKboRquKbpVpfwmm9Y815bNbGvFVHGU8JQzbAVqsa+S1VjKtCE5Rp4nBe0oxxUKsF7tTlSpyXNey50vibX3zF/wTs8J2PhL9hf8A4JbfEL/hEfhd+1p+0h8Vv2iP2gvjT8Wx4C0fx547+HHgb4ZeGfiL4b+E/hDQNSjvfDGoan8M/i1p/wAPdQ8SQacfF1uul+INMk1u50T/AEwRS+h/Z6VPB5ZJ06WJxNWvVqVZR5qip03P2ajJpP3/AGT5rvRPTU+efEDlXznijDe0xGW4Gjl+XYKhLEujRrV8V7KriKjpy5lz0ZSgrKLTXLd7n5zad/wTp/sb4ffs4+KPjJ8VdU+EHjH9p/8Aap0z4F/Dn4Za18MpbrxMvwhk1rRfDuu/tHapDqXjTw1qFv4f0vWtWFhpnhhtGQeJN2nXll4pgsNRNzaeY8ucKNCrVqqjLEYhUaVOa95wbs6m/fZW+aPpJ8RueJzCjhMNTxMMtyr6/i8RHF040oYt0va/UE1F3qKL5pSTdop2i5Kx9Y6v/wAEdfhLq3xN/aP/AGXfhB+2DqXxB/bG+AHhHxF8QIvhLrPwE1nwV4R8daDoS6Xep4d0H4gXHjXV4D4xudG8QeHZ2iGmS6b/AGxq406xm1HQ9N1fxbYdbyejKpicLQxnPjMPGU3SnQnThKMVe0ajupScdUlvq9k2eVT4vxkcNgM0xmURoZRjKlCjLEUsdRxGIpVK0qsIzlh4xjJUVUp8rlJqzlFPWUUeL/sUf8E8f2af2z7Hwd4F8O/tW/E7Rv2gfF2ialc3vhux/ZU8YeIPhN4F8R29nquoWXhvxX8VYPFVrZxJdWWnJu12XTtN0xry5FjYNf3Qt4r3LAYDD4v2cIYivGvUpzkk8JUdGLSUlTdROzk4p3a0912vpfuzrP8AM8lnXrzyvCVcvoVHDn/tbDwxlaHJH36OGs58zc1JU/jUE+azUrfV/hjwf8dfHP7NHwx8R678VPhF4dv/AIz/ABz+FP8AwRE8b+FrL9mTwVrc/wAOfAPh7U/E9+PiPoPjWfxRBea54ujW6e51Gax0zwrJrj3lnetq9jrXhrw1rmndMViHhqTnVwsfb1oZNyrDxTUFKM/aXfvOsudxd0ndXbu3bxfb4DD5liqcKGKl9QwmJ4vo1JZrKKr4irHDxjh50nF2w86VWDWHk24zjKbXNOafy9qn/BID4leGta/b6HjHVPif4N8CfsbeA/iJ428A/ETxL8B/EOjeE/2iIfAtzqVvFbeHte1TxFY6JoserxWdtqMNxo2oeOsWF1JNDFNFbCafjnlNSnLMVP2sKeAg5U51KU1HEKLsuWpfltJWs+tz2FxZh508gdGFCtXznEUaNfDU8XCdXL/a01VcqsYwvJauMNI7apX0898f/sH/AAI/Z3+C/hLXf2p/2ptU+HX7R/xW+Bb/AB3+F3wA8HfBjX/HNpH4d13S9Yn+GOn/ABB+Ia63pemeHNW8eazo82i3dlbaZeHwdIHu9YlmtQJDnWwVDC0YSxeInSxFWhKvCiqEpQjFQcoKpWvyrnasrLS6Vrm1DPsbmOMrQyrLYYjL8Ji1hMRja+Lp0XKpGaVd0KTTbVKN/is5OLsrWOZ/aR/4Jp/Gf4MfCz9n34zfDnw78WPjl8NPjB+zH8P/ANorxp488NfBXxPb+DfhHN43sJ9WuvBPiPxJo1/4u0bzPDemrbXV/rmp3+hCW2uob2XSdPt5od84rLquGhh6kY1a8K2HjWlKnRk6dPmjdJ1L8trtK9r3dtzTK+JsFjsRj8NiKuFwdfC5jXwGHoTxMZ18VGlz2rxgor3W48kkm7TvZtI9M+GX/BJ/xn8XvCH7AXjHwP4/v77Q/wBsSD4zeIPih4iu/h9LaeEf2Y/AfwS8V6RoPirxh4q8Tf8ACVy6VrVlJp8+s3+lDW7n4f2+q6zZaX4Xtbtb3WY7q32p5VKosBJVYqGMWInObT5aFPDpc0pvq3L3Eu9tTlxPFlLB1uIKNfDqM8mq0aGGh7ePtcwxFfmVOlTpcvMm5KKbXNaN57WRx/wu/YS+C2qfDT40ftQfGH9pbVvBP7IPw9+OWofAL4X/ABD8N/CS61/4k/HzxfGs2q6ddeGfhxd+LLGz8K6TceD0Hiq9udX8U6l9kSK+0dBPd6ffTW808BQ9nXxNfEulhKeI+r0qkYOdSvK9rwpp697X2N8Rn2NWKwWV4PLY183xOEhi8Thq2KjhqOAg4pyp1atSF6tW792NKOqavrofpJ+zr+wb8QfhL8ZZ/wBmz4e/tC/D3Vv2cf2rPgX8OP24/hJ8eNV/Zz0vx1q3xA079nPxj4f+JHhjwFd+FPFni3RX8FXiyavb6v42sX1XxDZapoDaNpN9p1mfEfiDS9J7qWBqUqqw1OrCeFxVKOOpV54e1SX1Vuap2m3KL0XOrcs0+XufO47PMJi8F/auJwGLhmOV4+pkWMwdLHONGnLHwq05VoypJ89lB+yk0pRlzS6RZ/P9478Z/EX9qX46634wvtH0zU/ij8bvH0Lx+H/BegWmhabqHizxZqNtp2m6P4f0DTlWC3+131xa2VrCGlubq4k8+8ubq+uLi5l8KcqmKrupaLr4qVOXLThaPtJwhGMYU43stIrlWrk295H31Ghh8pwMKEako4XBUH+8rTlVqRpUYuU51p6SnKKUpSS2jaK2R+iv7Yn/AAS+8J/syfANfiz4C/aag/aC8YaH+1VpP7HvxD8BeGPhPqHh3TPC3xkHwy1jx/4t0HQvFs/jXXbjxrL4bv7TS/C6fY/DGl/btSvb2Gb+z9T0q60hfSxeVxw9CVWliHiJwxUMHKjGjKFT20uZuMYyd5Oygo20lKTS2Pmsq4qqY/HRw+Ky76hhqmW1c2pYieKp1JywUajjTqzoRinCU6cZVHScnNLktdTiz6E1z/gh9PpH/CefCSL4vfEa9/ak+HnwYn+Les6YP2ePFFr+zJqWs2fhyz8WXvwm8P8A7Q1xryWmoeLYtFvYRBrL+GoNEuNSLaZJFa3ttqMGn7vJVepR9tX+sUqMa0n9Uq/V7NXcFUvzc8fhellI5YcZuboYr6rhllmIx0cGpLMKM8ypwlUdNYurl8VzwoOS0ble12+l+C8P/wDBLj9mDS/DP7Fur/GT9uPX/AGr/ty+APB2s/C7SdL/AGcdQ8RafoHjfxO+j2Oo6F4s8RQ/EuLTrXw9oHiHxJoHhyHXWFrPq1xd3erarY+ENFsXu5M6eV4d/UlWxjhLHU4ypQhQlUak3JSjNxdklZcrdubXaxrLifMqlTOY4LKKGIp5JiJU8TOeZUaTqU0m4exi4XnVqKMpcqTUUt5Nq/iGr/8ABLfx3osn7bPw+l8dtqv7SX7F+ueFtS1D4E+HPBNxrGofFf4L+JLjR3n+MHgHV08SQazPZ6F4e1vTfF2seHH8GXFzY6BqmjNd6nbahqIsYcZZXVX1ynzx+sYPlm6e6rUHUUJVKbvrKCacotfajvc7afE9Kf8AYdd0FTwGdUavLjKtaNOGFxtPn5cDWUo29pNxspKVtJaWVzu/2lf+CTZ/Zcl/bU1v4jfHHUbD4b/suj4SeF/hf40v/hE2jTftOfF74t+CdE8YW3w78B6VqPxGSxs4fBEWryP8QNa0jxB411Hw/oFlN4jPhi4jS60+zvFZX9VeMlOsvZYZ0oU5ONniKtSmpuMFfRQbipN9JJpHPlvFf9p/2NSw+DhLFZnPGTxNKOLpuOX4TB1akJVq0+S/NUjC9OLjFOUZxbXut3f2ev8Agml+z/8AtWfC3xLe/Av9qn4i698avCXwcv8A4maxoGv/ALL3i/w78Gm8TaB4etNZ8S/Di2+ME/ieayS+0+/nm0ay1q90u2k1VLdtYsfD81t5ltA6GXYfFU6ioYmu69KlKpJSwdVUm4q7jGd7v1t2sTjuJcwyvEU/r2VYaGDq4uGGToZrhq2MSqy5YVfq0VecYvWootOKe9zqPgx/wSU+F/xN+Hn7HXiLXf2mvihoPjL9tHRNfvvA2g+Ev2TdY+JPhPwVqnhnWP7C1e28e+M9C+LVtPpOh29+yzS+J7rw3Y6dYaRFqGuawumaRpeoXkDo5VTqQwXNiakamNpTqQSwlZxhyOz5ne6jfq0n5GWN4txOFr5xCnl+Fq0cnqU4VJ1czo4XEYlVEnGWFwlaHtKtm1Fwi3K7WyaPmiP/AIJza/rv7OXiH4wfDX4j2fxg8faf+3nffsMeF/h58N/Di634Z+IesWvhaTxPYfEnwV8Rj4hhOq+GPEUHkSaMlz4S06D+yXOs3eqw2wZExllslQnUjVjUnHH1cCoRi0nOmr87vrFO0rpq60v1PTXEdOGYLDYqh9VwyyJZ3WxFSrF1KEPdlLD1KMYu1WKlyP3tKvuNHnn7f37FV5+wh8WfAXwi1P4i6Z8TNX8U/BHwH8WNY1rRNIXS9C03VPGN74js7vw7oVyuta1/wkej6XJoO7T/ABSTpZ122uY7v+xNMUiCscfgpYCtGjOcZzlShUly/Ycl70H5xeia3tc6sgzhZ5g62Njh5YeEMbXwtOE3eU4UVB88tEoyfOrxV0ujZyP7FeiXHiD4w3+nwWE2oD/hBdemuIrdmS4jt0v9Gjae3aNZJFnR5Y1iZIpgjyK80MtusyH848QaqpZFCbnyOeNowj7vMnJKpaLv0lZ3e6t1PqstssUrq/uS0fnyn652nw402xhQuBbxr4QvI9UtdN07SbzVv7cuFS8tLmKW8tLm5uJLCRbW+0L7QwW32iRb1FvL+5f8SjiZzUoRjz/vU1eVoqLsppRta1ua3c+ilRi9VFX7bLz69jhvF+gPpl4r21tFfBJZnupILLRL2WzTUzAIreCMWthHbS6cGtLvF4d+gyPa308iQafDqS9WFxUnfmtTTjUpwak0uVTlzJtarS8F3Vu5jOlHlacVfTzW/wDkZUPhW60q51rVNFgvX1LQ5rG6uLa70/wvFaL/AGxBdQXJk1PTw6zstgjymxeQqbu73w3FpPdNNXbLExnRpwxE6cYVPbRpy5pSlJ0OSUIu60vJ8ifRJWv0540XKpaHwrfXa606dfPUx9etNKtLuGc6lpavPqE8FtPbajazR35S4e8v1eKJryJntNMit4EYQD5DYFvOi82S7MNUjU9pGVKo/ZqneN7Qpt8t3GS1s277X19Qq0qtNpxspN7tXvG2sbdU9zR/s/w3qXhT7V4qls5RZ6NKNSj1Sx0e+ika7fT10i2ubO+MNpcCNgYI9PiuTKZnDWBWRbOO72pVq1DFzhh4tOrVpuLhOaq04qX7yTmpWcbbXTtZ6M569H21Ne3hTk03bmgrPayi979Ox4J4m/ZQ8F+J7u0vPDF7e+FhqgvZo4LaxvtSgiuIYnnk057GZIUe7sWwk8VhdW0TQxtMqxqJjB9VheLsZh1KOIisZGm4ptuNF3bs3Ko7q8UleUvdW8nZHjVsio1VKVOLoz11u5Rv091qy33Wy22Pl/xt+zd8T/BrI8em2/ii0kS0YS+GZm1C7imvGKJZT6SUi1M3sL7I7mO0truCGSWFPtLGVM/WYDifKca4wlXeErSsuTEQlFOTsl7OauqkG3yxqR91tSX2WeLiMkzChGVRU1WppP3qbd1bdyTWkUtXbU8FIdGZJFMbrwyOCrKfRlbBB9iAa+hTi0pQkpxkrqUdmr20vqeVKLi+WWkluhKBC0AFAH6Wf8Eu9SudK+MnxRu7OOeS5HwM8QRweQcMksnjj4fKkjHOdiHk4yc4IBIxWGJly035p/odGGip1VGWsXuu59SeLvhLrnxP8QG3s5p9R1KVpXksnj4tg00Xn3TO/wAiCIuZCcMxP8HAJ5qdeVNWS313t0Pcr06bg+f4bJLysj1uz/Zm+H3wuXytE0ka1rE9mkeoajqES3M5uOGmFobiORYonkKkrEFxGqbRgFQqmIq1N5ySWlk2ttFqrM5sNSowTcKULtvWSTk9nfXVX3trY4qX9mTVNbvPtsdxLpNrMjyCKyle3EYI3qF8tEPmFt0G7eu3ZGqDGwM44ioklvZW97Xote99N/XubVI0nbVws1dQ91NWd00nrd9f1H654I0b4E/DD4g+NruPda+HdA1HX2DKS+oatbW32TR7Ji7r5kmsa5NZWC/M7PNcqdrIgRapRqYvEUaTfvVKkYQ6KOt7LySX3GVetRwmFr14XgqdKU7rva177u99erP5qfHVlf8Aihrjxa0C7HuobGWRUkAa/ltvOliKMpbESRpPdGN1Mcl0mI2LkV+iYSUaNqDd56NrT4Erc2++mx+TZjB4l/WUlyXavvzSk2+V325b30vqd/pXgrUtF8M6Pp8GnNI2t3dhrOpbfNTyRFcR+XbrIInWMMASXLlyEKgLv3Nyzr0q9eU3qqd6cV53aevm29D0KWEqYXDUqS0VeUKk7aNe8mkreSV9r99SxdaFa/EWSXR9VF1GtjE8miahHFJJqUR2zFYQAkgcsi25cTDzZkMihkKxrFMassI+eK+NrnhfRp2ilffbXYVXDwzKUqVTm/cxfspJvmjKMmpXf2tU99tlofqT/wAE9/2GU+OvwU8T6x4W8caDZ6jbTfFf4X+O9F1zRL29+13Hi7wwbLRNVSUzqri307VrS6tIo0RbDVNPW/8ANlubGKJfJzPG1Y4t8y0bw88PFNtxhTi3K11Z61JR6aK57WVYTB08vdGL5ZTo42hinLW9TESlGlNvW7VOMGrrd22R+Of7RX7MfxB/Zp+LmtfCH4nvoP8Awk2lfYL3PhvWbfX7GSw1e1+2aXJ9qtDBLayy2csE82maha2OoWkcsElzaxxXELzfV4PH0cXQVWmpLlT51Japx+L1128tWfB4zKquDrujWcfekuTl1Tg0lH5tLXzZ4t4i05dJ/wBECxNNFBBcXM7bt8jOE3IrvgIAiB49g4yrEKxwOqjVVZOVtIycUvNJNS9ddjmxVJ0JQglZumpNrdxk5Jxav5a+pD4O0R9Z1lIz5bWtqj319Ku0RQxxAMGZ8tBFHJJti3yFCofexwQQsRWVGF7XlJ2S9ScJQ9vWUX/DipTqeiV4x7Wk00/LYp+Kbz7ZqU+EglZXSJzDJvjmWNgiqshUxygTbCiqxi2RhweVFVQjy0o+d2/m9icVJ1Krv9lpJ+Stb7lp8jFggM9yxliV2H72V2JTA5Zm2ptT5dxyHIwuD5YLE1pJ8sb+djKEeeSjtfqS33lRSGNzMPKLSoxYPG0exVhd2bZyjCRvMUMDu2lOeGtYqXe+npYmTjBtN9/w/pES2czzO4jtSFAidpnjUo5fcJMrjLb1KhyGAVssd3KjlGPxX8reQRpyl8Kvbf57GY8Yj8wEsUEyhpPlZWBdAzsG6qWDbT/G3H3jxRmW40nWLJt1likLbWjXgE7B914ydpyDvI2/MWR8owCK5XH4o3vt/TRQvbVHlgFv5hxCRMJI8RCZhMpiVuC3lxMN2QHeQ/KOlaU3GMXOTtq4277u+l/5X5GVWF6kOXeS5UunRn2x8L/gSfDWg6B8QPFVpFbWMUaanP8AapId93eGKK90rTY4yGZVt4zBeXk0p8qSSQ2jKzRqH+bxuZ+1r18LQk1LmdOPZ8t1Vk/NNNW2ae59tlfD7oYehj8VCPLye0fecpcrowX/AG62/LlPWdLtj4iknXU7eOG6uXuJZJohCtxDCGeWRUKKxU5SPdEuY1MpjDK2Q/nyfs/ZqDtGKi7d7KyfkezCH1hVOaFpyu3d6q71Xydl9/Q+YPiR8J7nSNRufKt50tPNMz3PltGwGWyrrIIgWRs9YkRt2UCtuVPcwmPhOHK5XlZXXS6tf7j5fMcqnTrNwVk23LTdX3drGFpng9I2QyvcTw21pLJAY1REb9w3ltJITmOIFJPMkQM5I2oVxvW62LjyySuneOq9V3OajgPfjLmdrS3XWzSVv8Vj2HwL4M3PZ3V3byJZs0iyxeU8sboMJKVMmcr8rZUGSUB1CkHzMediq6kpJPVJWenW0n/ke3gMFa0qkVu+ZfN8v36M+yvh/wDC6yvWjMVluRkKGTaXkgYYaNXZkQJk7U2j5UDIXfO5R4NfGuKWuqvdX03aX+a0Pr8Hl8JWlGK9fRWf9f8ADn3j4B+GsWjzwtLGkmFKvENjO0gKoX2cIsmwqdruz7UDABVUt8/VxEqt9dL6366/1sfTUMNGik+v9I+1fBnhuFYFliSUAKq4kjCBUADlQHYblKZXBUEntnArnNamj+R9G6Ho9vBYySSyKWNpcT4SNduFRihKMEaQxsOFBxn5d3QjnxemFxWl/wDZ62m137KWj9TiVVyr09LWqQXyU7/rt+J8az3VxrOq2dnYut0bLTJ9S1S6jeNLe78ma5co8cF5bqthG08msXlla3sk8MV/Z/ZUnitRZV+B0oKNHnmuWMpJRtraTjDma2+JWi/Q/WnOMZuLvdydrecmvzLmmRau93psuoWkS2z3ETRzaf5baZbTrd+fazJNM6zy2d1N5wtLdkjjtXdLeztRDc7W2wEoyx+EjDWSxeH0fb20PXXcxx3+44xf9QuI9f4Mz+ZnUP8AkIX/AP1+3X/o+Sv6ql8dT/HL9D88h/Dh/gp/+maRUpFBQAUAFABQAUAd/wDCfxhZfD34p/DPx9qVnc6jp3gf4g+C/F+oafZtEl5f2PhrxJputXdlavMywpc3VvZSQQPKyxrLIrOQoNaUZqnVpzeqhOMmlu7O9vnsc+KoyxGGxFCDUZ1aNSnByTaUpQajdRTdr2Wif3H3P8bP+CgVz4k/4KV6l/wUH+Dvha98OzQfEjwL4/8AD3g3xnPb3M0sXhfwj4Z8L6z4f1+50S42Gx8RW+karZXE2m3SXMWm6pvglivEDJ318wlPNJZhQg4N1Y1FColzW5IwqRfnKPMoy84ytfQ8LA8Pxhw0uH8dVUubC4mhOth4zajOrVrVqNSEZU3P91UnTlL3NHCVmlaa9/8A21f27f2Vv2mvBnxM8VeCfFf/AAUr8KfF74qXUWsX/wAEfF/x88MeJ/2QfC2r6pqWn33iaw07T7y51PxzrnhQuuqX+h+Hv7O8MabpeqT2UGk2Wh+GNOsvDltti8VhMQq3JHMqdSs5S5auKjPDxlLWV6TkpOOr5Y8u9ntty5Pk2bZZUw1LE/6u1cJhYSp/W6eAlHNKlN05whL27pQiqyvBVJOV5R5k25NyfyR8Sf2tPCHjT/gn3+zp+x9ZeE/Edn4y+C3xd+JfxF1jxfdXOmnw3rOneO59Ze307TLWGV9ThvbKO9sRcSXUKQO8Vx5bkGNm5K1enPAYbBWnGdCrUqSm0uSSqU3SSi77pe9bXtpuephsqrUc+x+bzq03RxmEw9CNGEK061N0nF881Gm4uM+XRqV0rO2jv+n1j/wWV+A3g+X4I/FHwh8NP2l9U+MfwS/Y78Kfsm6d8NfEHxO8J6J+yt4zh8P+Gtb0g+NviL4I0rTNY8SeMZotT16e/j0We+0+0v7fSdAhM2l6jp0Wqx+s84wydGrGli5VqWEjhPZyq04YVqEHFVZ0ZS5pptvmtHWCUU7o+W/1MzGUMXg6mIyp4PFZs80liqWFxFXNaPPVg40aVR04OlFqFnFSa5239rTy34U/8Fdfh38NNY+FguPg74r8TeDvhv8AsE/AP4AL4Tv9U0eCxv8A9pz9m/4uT/Gn4Y/GYpBcBD4T0PxlPPLb2ThNeSK7u/3e2WWCXKjm0aMoyVGpUhTwdCjyWVOP1jDVKlWnV+1y0rzjrra0t7HRi+EMTi6ddPHUIVq+e4zMJVuTESl9Sx+Go4TE4OUvZLnrTowlFwdotOKb992X4Ef8FavhT8PtJ/YK0v4jfCX4heMdV/Za8CftZeDPGnxDstb0Cfxzba3+0t4l8Pa1Z/Fj4T3OuS3EB+IHhG00rVbRpPFkttHfPr9/Kt9FJIZlijmtCEMAqtCtOWFpYmhUlZRl++UWq9Jt2jOLTUW9L63Vi8XwnjKn9trD4zD0qeZYvLcRh6Xs8S6LpYCM/bYTF2pwcaWJc6aUo31oqPL7ycdXxT/wVb+BkWm/sk+GfDWlfte/EzTv2YP209H/AGlLnx1+0r8TPB/xD+KHj7wjp9jN52h3GsadDYW+kat/aE4h0vR5Zta03TbOOWVvEl2159ltKWaYdRwMYwxk1hsZLEyqV6kK05xknfWM5ctm+rd301Ihwvj285rVHlGGea5O8qhRy/D4rD4XD1W4ctWpTcKlotQ9+aceaT1itzyXW/8AgrBrfjfwH/wUr+H3xN1P47fEHw3+2FrUV38ANB8WfEW98UeH/gLosPxJ8YeM49DTR9e1u7sdGsP7I1jwvojWfgu1htBF4bggETWlpYIuMs1dWnmcav1iosVC1GnJu0LVVNQ5HzKnpHlum+bsuWz6lwqqVXhuvh6eX0auVwSzCdHDzjWx03GipKnUpxm6lRunO0aiV+Zvm0sfCn7KXiX9kXwZ4q1nxf8AtW+FPjt47j8LpoPiD4Y+Cvg34h8I+FNH8WeKdJ1X7bd+Hvil4k16CbxFoXg7VLeG1tZtW8BAeKbJHvHsdtw1tcW/DhJYOFX2mLhiZ+y/eUY4d2vVjeym+l7+69bWeh7mbUM3xFKNDK62Cw6qqrSxdfFUaladOlUhyKVCEVKk7KU3UVWLvaHK1aV/q/4X/wDBTnXx/wAFQ9A/4KK/Hvw/rPi1NO1nxtc/8ID4Tv7SN9B8Mat8L/F3w48G+DvDM+rNaWMem+GLbX9Oe6uZ47efWJbbVdbvVl1vV7ya466WZP8AtT+0q6lK03JUYatQdOVOMKaf8vNdvS+1tbnkYrhhf6sS4fwFWnC7wznVqwqfvakaiq4qtPkVVr201zKDb5OblTmk2dt4V/bms/2n/DP7L/wY+N2keOviD+0j8OP21vAfiL4OftCeINWtPEHiRPg54r8d6JJqHwj8deItau7vxhrUFnruo32taHc/bL6Owew8P6RZrYadZzie1j1i6eFw9WFaeKp4ui6OI5OZKl7RSdOUm07cvrb0RnUySeUVcwxmDqYbD5biMkq08fg4pwhLF0sNKmq9GkvdjOS32um73b0/RX9vT9s39mr9ib9u79t/4jfCbwP8e9Z/bt8c+ET8Hpdf8Wax8OIP2fPhzYeMPhx8OJrb4k+AoNL01/iFe+MtO0rSNCaLRtejGmNfz60j6vJY3SRV347F4PB5hmFanTxFTGScqN4pKjRvSp2l1vKUZ7pRsr781zwcjybMs6yLIMNisRl9PJaE6GL9nSp1446qqFfEy9nVnUl7LkdVrm5bvmUJJe60/nb9nn/grp+zp8H/AAN+xY9z4R/a98L+K/2VfDEPgjX/AIN/Bz4oeBfCH7L/AMV/OTWV134seOvDVxpkuseLviD4gvdcvdfv9JvrDSIDrBSQ+LpZEnu7znw+a4WhDAy5MR7XBwjGrSpVoU8PVk1GXtJOfLF1JOLbVm/eetlc7cy4UzDFTzyFOtldSGbVI1KWJxlDFVMywlNOFsLh63vRpQpezjHngrOEOSMFCTPmPw9/wUf+F3h34UfDr4bQfDrx5cS+Cv8Agq3pH/BQO71OfUNBVdQ8B6UL62XwHFGt07L4vmsZbTdeSMujees5+0YCs3PHMaSo0aPLPmo5l9flazi6bcZRpprTnkorZuNm7N8vvem+G8XVxeNxEa9FrE8Of2LDljiH/tMo4fmrP9z/AAo+xk+a13zLRXuux1X/AIK76/4p8T/8FGB431b4++M/hl+118Nvil4G+CPw18S/Em+13wx8FZ/HepXVzpNz/wAI5q+uXfh/S7LRdPnTSvK8I2ULpZGS2tlW2by6v+1k3md3iqlPGc/sqTn7RYdyd7uDUVG2i5U/dt8T64rhJQpcO+whl1PEZTjKNbH4mnD2dTFRpU1TbU+VTlKTTkpz6vWPV8r8Zv20/wBij9sn4R/DfWP2s/hf+0rof7WXwR+B1p8FfCnjT4CeKfh2Phl8W7Dwpb3k3gHUfinp/wARLfUNX8Jyabq19f3GtP4G0q9vtTGta3K19LbL4Z0jwzNfHYHF0acsXh8V9YoUfYxqUa8PZ1FG6hGorqcbysrezk77u2pvgslzvJcVioZVjcA8rxmMeNqUsbh6tXEUpzqXrKi4wkqk5Qvye/BSvGPuyu39L/Dv/gsL8BPhnafsl/EfS/h9+1Pqfxm/ZU/ZZ8Kfs52nw8s/ix4T8G/s0fEqbRfBWo+GL7xB4/0Kz0XxB4r1m3j1PWJtd0q1X7KWudC8MNcxwz6b57dVPN6FD6pNUcW6mFwlPDRpqrThSqNxUbzipOd9dF7N+8lK9keVW4Qx9eOZ4R4jKIYbNMxlj54iWFqzzXD89VVVSw05xpRpOSSTp+0ScpO0m5a+G/DX/grxqnwp8AfsA/Drwt4c8Ww+Cf2drz476X+1D8M31K0X4TftDfD745+O01nUPDDeAYtQTQNV/wCEc8Jar4t0/wAMR+NNPutP0LXtRtbuyt3svtsM+VPN3Sp4GEKdXkw/t4YqlUV6VeNdqEoqN9fZ2b1v72tlbXsxPB8cVWz6tVq0vbY/6tLLcRH208Xl9bDQ5IzrTjRdpTaXtnCpfl509TD8B/tufsVeI/hB8bf2Nvjz8I/j1ov7I3iH9pXWv2lf2fNU+Cmr+Bp/jJ8GNSv7W40iz8AXdh48u5fCniXw/beHLy90VNavdXuNVhivtTmltr65vrC58P5rGYGdCvgq9Ku8I8T7fDewVqlBL7LinZxlrZ3Vk/hbOipkmdUsfgM5wWJwFTN6eXwwGYrG08S8HjZU5J+3pzjSjJuahG6STbjfnSdj1nwb/wAFffhr4V/ag+FnjO1+EXj6x/Zj/Zx/ZR8T/sqfAn4bwa/4d1Dx7/Z2uaVpmiXXxG8c6xJBpejSeKvFFnplpN4istK8zT7R9N0uGye9uV1HVr/SObUaeJoShRq/V8PhamGowi+ea9ompSm7R5bJq697bucVXhHF1cqr0ZYyhUzPG5xQzTG1JQdOhF03VvQowajJqHteZVJe83vfRR+dP+CPGnfCrQv2ifij+0d8WdM1/X9M/Yu/Zv8AiL+1b4Y8LaFe6XYjxL428A654M8N+HdM1GXVNOvx5UV341Op6Q9rLp8tr4o0/QL+4ubnTbW/0vUOTJ1RhiK9eq/aRwWFliKag0pSnT5Kas3pTqbSV3JRdrvqejxjPFVcDhsswlSnD+2syo5dWqyjKXJTnTqVJuMoNT5N41VFc1Sm7LlaSf1f4P8Aj5+yh8b/ANiL9qv4T+DNM/ap8G6/8AvHGt/8FLNA+JnxF+Jvwn8V+JPEf7Ql6/hD4EeHNK1yXQfhHoFjP4WvfFPxD0XxHqdjBpNprV3qEV2IfE1rFcR2y+hTxGGxOCxkaMMVTnhpPMITrVIVYe1UqUEm4SafRuPMnZPZSTPGq4HNcDnuT4rGVcvq0sfTjw3PD4HB4mnTjlns69erFQqKrzVFRpxg5fDJqM5R3Tz/ANoL/gqV+zb+1X4f1T4l/EXWf+Cjfwd/aD1XwFa+H9a+GH7PH7QHh/Sv2T/Evi3SdCOj2viWfTPFl1qPinwvpWumKzHiLw54d8PGN7KF997qfiK71bxRq2WIzHCYlupNZlHESpqNSNHFRpUJSjDl54wlJNxb3Si7rS9zqy7hrNcrUMLQlw7i8DSqyqQxGYZbKeYU6M6nPyOfsYtyjdqnzSfJpZ2SUfpn4v8Aj/8AZA+D37IX/BGP4oftS+Ef2gfGXiz4bfB3xF8RPgx4Z+Emo/Da18D+KNe8MeLvhx4j/wCEb+MSeOLKbWYfCmqXVr4cia98JTT3yaXLrVrJpk7z2s0W1WeFpYXJKmJpVqrhheaCpSpw2n7yk6k47+600pWV/I8rBYfN8ZmfGGFyuvl1CnicXChiqmNp151Kaq4etCFSh7FpNQvL2kJuPM+SzVmfnVf/APBVXUrm3/bT+L+j+F/E3gz9sv8Aa7+I3hu2sPjh4Z1iytbr4K/s8+HU0WKL4a/DfxDALHxTpXiG90jRrLwhqviGwi0x9S0PStE1Jp7fW9Lsprbj/tb3cbWVOtDGYyUZ86XLHDYaMFC0Zatc1k3ZK9kntr9BHhhxlkeDq1aVXJ8owdRywU4VZrG5jPmvWxVCKnH2d5tqjOUr2lFTSbZ6z+1B/wAFc/h/+1bdftx+DPil8NPiT4q+Cvx70P4b+Jf2ZPDviLxBoepeIf2Yvjh8NvAWjeG08ReFpryTUdP8P+E/HfiCyvb/AMfWfhJrK/1PRb3VdOghW48V+Jrm76K+b0cU8bCtTqzp4iEJYWDSjUw1SlSUHbV/xWou6cfhs77nDlvCGJyt5JXwuKw0cXgqteOZTowxMKWZYCrVVR0W/Yt1cRB2cZSTjJpXUbRa9+0r/gtB+zLpWu+HPHem+B/2yPD0z/s6XvwD1L9m3w98UfAFn+yJ8MLdPBMXhXTta+Fvw+Wwj1HWr15rSC4l1HWpvCl/psdzcGH+0Y4bexOks6w/P7X2OKpWw88L9X9vh4UKMpRsuWCq2m299KZyT4MzWpRlh5YnKKsXmsce8wq4fFPNsVaq6nJOvNVZRpxTs4JyUtW9dF498D/+CsvwX+GPwI/Yw8Eaiv7beg+NP2PotQvm8K/BH40eFfhl8FPjrqNz4+i8dxaD8YtNn07xDqviDwdK1pH4fvbT+y1uW0LVvElpHG/9pK0WFHNMPToYWE4Yp1MHGUJRpYuhToVHKXNy1Fzuya+z72uutjsxfCuYYjHZ5Upf2DUp5xOLhWxeExNbE4G1B05TwSUKThKN3NLnS54wl9k8S/4ey6p4e/Zm/ai+E/wp+GNv8MviZ+0l+2L8Vf2iNP8AGej3GnTaf8F/APxX8FWPg/W/Cfw0uY7Sw1DS/HJ0Ndb8Er4ys9O0wWPgvxLrr6JDpet3VlPpY81bw2Lo0IulWxWJrYiNS0Z06EK1P2coQmrKU4rRNcqabaOuHCMZ5pleJxWLli8Ll2U4bAzpzdf2mNrYWo60a2IVVJfVJ1LVOWVSq1VjSlLmSZ8t/t7ftXeFf2ufH/wX8W+EfCuv+ErL4YfsyfCP4E6hZ+IbnTrm41LWPhumuwXmt2TabJLFFpmoxapbNaQzsLqMxSrKoGwnhx+Lji6tOUac6ap0adJqo7tunFRupWXOnZvmsummunq8P5XXyjCYuhXq0q0sTmOJxynS9o1FV2v3c3OnGPtI2u+WUk7u2iu839gpGb45XTrbXVxs8D6181tDBKLUS6toMH2i4aU7oLb995Es0STOTOkTQvBJOp/NvEKmq2Q0abcEpY+N3NXS5YVpaarX3bJ9L312PrcrdsV/3Dl/7afuvH4X8RPqLf2fpmladqmkTXtjpusW6w6TBbs9hptjcW9rrd9fXtraXv27VDq01nHBbavJOqQ/2lBBcPLpX4FzUqbUeab5uSfxTqRVlzWUYQbl2ukrbtaM+mVnutO39L9DlPEMt7NrS32pamXmu4r54LrR59B8Q6c0F/dM1vczW6aAbnw1BNdyafLGp1YWTa20tnHpZ0uCCORKMHCq1GF+aMlUlGrCbXOm3GMpqMuVXWtNXSdujKioyklay10+X9M8wmWw8MpcJeJbvBAf7QvFit7WGHUpr0Tabd/6RCmoQw6haz/aLG70+5sJE09LmS6kFw8S3Vt3qpUn7rvUm4/u5Jaq8dJcvX3bO3NtsZzoxVRuK5Xpzdb+6l0ttp0ex4h4ottAvrjWFslN9J9sjbRdWQ2UVpplhOqRlYrW2/0SGaCTTGguCkjEx3kaxxLJHDNb+ph5yw7S5E+aEY1KdRNKrU5UlOSjJNXeqSel1r3idOMocsr+78LTs029107/AH/fPa+HotRiOp3l9HrNtPYSRRNq8VjGXN7aWBtSm+ygtf8AQbiO3vkmjFn5D/aW33csojsZniqkKnKuTDzuvcp89oN/Gk5Sk7y097S3YzjRgo3d5NO/vavva/b8tT2yx0/U7EafDp9rJcCefUftEl22i3E1vcavZ3WmXVgDq+jbWcGwtpL6K9kFytuR5tnJDdwzWPC6u8XKMYwvDkUdXHdtyvvK7V/mPkg5K0Utl3679DkNS0rVrebRn1lriz09Zo9Eumt7Sz1JrFBqd1efbJpQlmkt1ZiOW2tmt4POmsbfTyZraBraF3TlTneNN2bva9RxvK2i5YpSd3ZXU4t7Xi0mbqNk13+XT5nE+Ifh94E8dQzReMfAmk6rq0kVjNDexotjqkVlsaFjJqPh2S11eJI7iBpzJcS3OnRym5soI/7Pe3js/UwWc5plc1UwmPrxp2/hTl7bDSns70a3tJK6Si+SrFNRVuV3b48RluDxcHGrhaUrvWrGPJUSttzK78727XPn/wARfsLjV/tMvwx8WJHeR3ttbnQvF4KWq2k821tUPiOztYWs4BE4lh0ufRr668u3uVOqXM4gjm+vwPiHGDhDNcJBXXvYjByjG7Wj/wBmrVLu/TlrWWt7s+YxfCklz1MFXbi3pSr35Y+Sqcz9fg1Pjfx38IfiT8Ni7+MPCOq6Zp63dzYxa4kJvfD11c2l3c2MkVtrll9o0ySRri0nEcBuEuHjTzRCEINfdZfneV5rFPAYunXnyOpKjJ+wrQjGyu4V/Z33ekXK1tbXV/mcVgMZgpOOJw9SmlvO16en97R9unU84r1TkP02/wCCVqiT45/EODbKz3HwW1uGJopWhaN28c/D8796jIwobGWUZOc5Arkxb92K/m5v0/zN8PpJvtb9f8j+in4c/DTS9D0yfU7m02a3qqyG7uS1tM4tRKQixukYdUKgF1ZpGLnluEKZ0aV481/K1v1v+BtiMU6k7U37itbr73Ut6j4Y08yTnyViaEH5ygGZdql2aNlXGFGRhRhG2nDbjUunq9er6f8ABM41ZrW6enb/AIJ5vrGjiHe8YWOOFmKosb7SgjMZUiMoDklWVEKljhhkCsXo2uzaN4y673X56n5l/wDBRG6uJ/hL4T+HmlMbJvHfi6e81Myyzw/afD/hCwivZUuPICIbWTU9U0idhKcZsZJseZDui9LKpRhXlWlvSXueUpWtL5JNWt13Rz5hTnXw8acHFKq3z8zsuSN043s/idntpZ+p8M+C/wBkybxp8NvBNreSvoOiWHiHUfEus3ASSb7db39vbzqsO+KDbdfZ7K1ihMpuI5IpYzGDIojk66mZulXxFSKc5SgqUdeVQSer2le99tLdxRyWFXBYWlO0fZ1XiK1o86qRmrKO8bXtbmd+9rnMfEvwdaab4/03w9Z2TJ4esIZ9TMzIJ7azs7KKOJLmC4Je+SOW9S2RRFcJbxz3SzPZieRVZ4Ou5UJVHL95zuO3d82/+HT5XDGYeKxVClGk/YRipbe5HlTtG99btLWy1drdT6V/Yd/ZR+HXx08f+OfB3jZLt7Sz8G6ld2NxpEv2DUtI1db3w9BY65ZagYHhup7Yq6i01GK6tLgrOl7ptxa3DqCviq1P2Uk1Z35otXUviXfdbrez2MJYWhCNSSjZynb3XytX97R66a2a6q+x+qP7I37NF/8AsUan8aoPFnjfwxq3gbV7fRPENjeWem3Wm60+n6ONYN14k8VWsbTWWlSWsOoXtrcGxkvbW9itRqUs1nFbLZRceKxKxPLa6nGDjNOXM0nLmu3ZdHorWW1+o6VNexdKMKak5zinCCjKTlTlyqbu72cuvbofkBrv/BM/9qj9pv41+OP2kPGVj4Q8FeHvHHiHWfG10/jTxYl5dQW8N3cCw0nRrLw3Z+JpZtK02ztbTT9Nlu5dLW80yCCdVmWSGEe5RzejQwdPDYeMlU5OSTSXLeWl27XXmrX8+p4NbKqlXMp4jFTiofG09ZQlTikqdtpcyStL3bbcp+A/jHWLPU/El7erAkKTtmGCAzRoY0dkgVvNR3WVkjjDgDaxUFiJmdl+swkOWhTblflSbaVr6KTe+m9uux8Xja1OeJq6W5pNKHldxte1ulj1xdBn8DfCx9X1C2EWueO2t7q0je2aS5ttIh3T2k0rzRCSE3iyRXAdP3U9k8KkttZDxOt9bzD2dN/u8N7snfepdt6aWai49WerHDvL8pnVnD2dbGtTprmvelG17u3VqfRW+Z83xwvPFIkjQBGdZAskcRlEo3bDHNKpmjjODG8SmNCSWZOufZ2SXRK33dT5dczsnK7bau9FrJvz2vr951L6XPb6ZJeNPAsl2nlxiFxEYSFC7n8woHYD5XMbyE5UpgBlHPKrGU+Va2W//AsdsaLpwu5RblraLvbpq9PyOWDjzpYjLOZoo2WOYOSJkZHWRSwC4hZWkcxncgyUaNeWXoWsVLvfT0t/mcP2pR7W173v/kSGBLT7PdSxs8M8LyKJgWaHaQjYKgF9/wA7IyMeA25g2/MKUnKSi+Xltrve9/u289zVKKjGUo83Ne2vLy231s73v5Wt5mcoN3NNOT5bNhmJkYN5CO2AcKfNCnIcSuzklSm8ruGl/djH+W+ve9v63Mr3lKXd3/M2k04taq0boxlbi3kdk3SgBUXO1VUzNk4c4+TDSK5UDPnSlZ6RW8t7fL/gm8aLlFOLvKT0jb9b/oYc1rKLvy7iFI5YTteNWZWA3EhUXLbHxzlACpwx2k86xkrStqpRaT8pLR/drY5pxlGfLKNt03fZvpa343/4H6javLqnjD4f+BBC93FY3mg6bc27tNJbrL5sKx6kx3Qqf3Nyk0Lsih2wjRYG1T8UoU8Pi8YpP3/bNPS2jlJxfX4kuby2u9z9TlKrjcDgORWjUo03a99FGPNHZaRk+Xzvey2fReE/C1zbS2iRQfZHilXFvhY7RJ4JcCUy52ztHI6SRz7iyoDMctGQcq84qM5N2Tbs997tfkdGGwsuazjblnov5Wm1p3stPM9nvPhbc+JoXu7uezvJZrfe9tERM1yu7zLhkkJjUOs8ikIBIzsrNhdokbzIYxUrqLs+a/N89Va3Xbf8T16uXuuve5JSa1V/evazdraPurv1OWvP2dk0q4j0yK6sg01okkghDOXk82T/AEZ2mtCjOJF2Hy0njJ2SvMQcQ9Ucxc1KT3VvO/5WOL+w4xnCK5G5X5oXd3ZN7PTRWfXY7TRPgjLDDEJIjKWACrHbvEsWC7q25I41IZkAZmlbdgFVTdsXnq4/4ui0Xmr2/r/gnXSyqNP3eWKf3tdfnf5fM+rfhn4KS2to7YWipJHBbQXEqjakqqs+5eY03ugbfvlDybZwozk15FerKbWt4tv56dfM9mhTjRilyq6/4P5o+wfCvgqExwlkdHXYBgZwCfvNu3hCQRtxtOxtzj5yBgaTkknJ6Jb9f6/q59E+HvCscBhbdtBYKsRVygA29d43Y3BmcLgOSCeu5n3OSrVjOLS1Vnrfr6W/U9fGl40i+eMxmYafexRxLbrc+ZKbZ0jRoirRSReYQZI5E8srkOyrvIxxK/2TEyuklQrN32sqcm2/l5HPSdqtL/r5B/8AkyPzxk0zWdOk1K+1Cwln1SXWNInnvrjTRbBooPsgkl0y2mv2+z2dtGbxo7O7t7tpJ59Osbm01a1smhvP55UqcqcVTUfZxoty5Zcyim521sruUt9rXW5+xKer03m+vd+nT+mYU513+0obO61m7a5sbqzInTTmRGa7VrAOxaLUrOWOFJBJG0VnYPbpCbl5Yo9QvjqPrZbCnPF4Sola+Kw3omp0189NenbsYY92wWMb0j9VxGvn7KXz7devkfzb6h/yEL//AK/br/0fJX9Qy+Op/jl+h+ew/hw/wU//AEzSKlIoKACgDufhl8NvGnxi+Ingj4U/DnRJvEfjv4ieKNG8H+E9Ehmt7U6hrmvXsVhYQy3l5LBY2FoJplkvdRv7i2sNOs0nvr65t7S3mmTSjSqV6tOhSjzVas1CEW7Jt3ers7JJN3t0OfFYmhg8PWxWJqKlQoUqlarUltGFKEqk2/Pli7LrK0etzr/2h/hb4b+CPxl8b/CXwx8TdF+L9r4BvrTw3rPjzw1pOoaT4Z1Hxnp2mWUPj3TPDP8Aajm81nw74Z8aDXvDOieLDFaW3jLTdItvFNhY2Vhq9tbR3iKMaNWdONRVVC0XOKtF1NVUjHV3UGrKWnNvaOxll2Kq43BUcVXwzwc67lOGGlUVWpHDu0qFWq1Cn7OpVhJSlR5W6TvFzk1c8XrA7Tufhh4A1T4rfEr4ffC/Q9R0LSNa+I3jbwt4F0nVvFGpDR/Demal4s1yx0Gx1DX9VMVwdO0azub+O41O8W3uJLezjmljt55FWJ7pwdWpTpxaTqThBOTslzSSu35Xv57aHPisTDB4aviqkas6eHo1K04UYe0qyjTi5NU6aa5pNLRXR1P7QXwX1z9nX40/Ef4IeJfEXg/xZr/w08SXXhjV/EHgLV5dd8J6jfWkcMk7aTqVxZ6fcyC3ab7JfW93Y2d5p+pW95p15bw3VrKgvEUZYetUoSlCcqcuVypy5oPRPR/OzXSV1d2uZ5fjYZjg8PjadOtRp4mn7SFPEQ9nWjFtpe0hd8rdrpXejTvqeO1idgUAFABQAUAFABQAUAFAFvT9Q1DSdQsNW0m/vNL1TS7y21HTNT065nstQ07ULKeO5sr6xvLaSK4tLy0uYo7i2uYJI5oJo0lidXVWAm004ylGSd1KLtKL7p9GJqMoyjOMZxnGUJQkrxlGStJSXVNGj4l8UeJ/GmuX/ifxl4j17xd4l1VoX1TxD4n1fUNe13UntraGyt3v9W1W5u7+8aCztre0ha4uJDFbW8EEZWKJEVylOcuecnOTXvTn71SVtI3n2S0tbV2d1axFOjSoQhSoUoUaVOLjCnTjywV3du3dvVmHSNAoAKACmld22DRbuy77jxHK0ghSKVpiSohWNzKWAJYeWFL5UAkjbwAScAUOLvyrV/d0v5kylGKcnOMYq3vTfJHV21etrvRd20uozkZBBBBIIIIIIOCCDg5B4x1zRZ3s9H9/+RWm7dl3/L7z6j/Zy/ZH+JX7Stt8RPEHh/xB8M/hr8OfhFbeHZ/ih8W/jV42tfh/8OPA83jHUbrR/CGm6vq0tpqeqXGr+J9WsrvT9H0vR9F1S8nuLd1kihUozdOHwdbE+1cHSjSocqqVatT2cYuaulqndvpqeXmGb4XLqmGozhicTiMbKpHC4XCUlWxNf2MYzryhTc4R5KNOSlKbmlf3dNz3Hwt/wTt8YJ+1HB+yP8Yfid4D+EXxG+IHw+0/xT+zt4wlu08ZfB344+IPFs2nTfCzS9I+IOhXSw6X4V+KNidasvDPjBNO1WceLLTTPCs3ht9V1QQW+8MuksUsLXqwozqUnUw8lapCtJ3VOF+aHKpyXLze9y3vZ7HBU4ioyyt5vgcNWxuGoYh0swpJTo4vAU6U2sTOth5Up81WhTXtXRjNQmmkq61kvhnxR4e8bfDDxZ4y8AeKLHWfB3i7wzq2t+BvHHhy5eawv7HU9F1RrHXPDusQxSKJVtNU04xXNrIZbdri1R8PsRq4Je0pyqUpXhKnOUJxafxJK9npdNNWdj3KdTD4ulSr0nTr0J8tbD1XHmjKEkpUq0NfdlKDjLd8krxu+W75eK6uoI7qG3urm3hvoEtr6GCeWKK9t47iG7S3u40ZVuIUura3uVimDos8EMwUSRoypSkk0nZPdW3/ABRq4xk4ScYOVNuUG43cXJcrad+2i7XfcgPII9aRX9f1e51Gu+N/GvinS/Deh+J/GPinxJovgyxl0zwfo+veINW1fS/Cmmzi3WfT/DWn6heXNpoVjMtnaCW00uK1gkFrbh4yIIttyqVJqKnOclC6hGTvGCdrqCt7qdlffZGNLD0KMqk6VGjSnWadWdOlTpzquN+V1ZQjH2jjzSs2tLvuzmKg2CgAoAKACgAoA+6/+Cd9zFafH69uJrqG1ji+HniPcLi5S0hufM1PQIFtGmlDwnzHlV9k8U8WY1Z7ecKY2+C8Reb/AFfjyr3p42jFf3XFVFzee+2nqejlavi1/wBe5P8AGJ+1v/CV+HYbfTrmSa68QR6ZY6xpumaHZ6Emk2N0sF4I76+ukFy1lqk8V5FBpF3c/wBk6hNb2tjbOdEtI9Mmd/wyVOTqqPLy80oxlOXvNR92yhtyrm1au73asfUxUpOVoP3tV8rfLp5HLvqMNvp1tdXT30M2o6Xpj21roqaVpepprmqajNY6mYcaRb6bbWV7p0sWrvqt3NFbR30sF1a/aHnhldTX7yVO0W+Z0256R9mqXMpPf/l7trul89oKcUlKDS737t9Pn3PLNS0VbINN4csrjUobjU7yCCKSGLTYE8RxT3EkNneaRqI0rVLoGK602C61CBlsICdYtg0Wo32k3dr00a8Jw5ak4xlGNruXMnBLkUua0dnaCVuyuHI+ZyUrP0vbSz6mb4Z8Az26raz6ZFZeZf3929rNeEhbaeSyl/s+3tbuS0NhAL+9h0zTNUupb0Ne2l/DeXQa4t7cb1sVz+y/eXUYqMG17P4Y8t5u8rxdtFppZmTpqEW072u7Wtq3fu+53Fvo2lefZW1s9lYPf6elkG1exdZpRc2MkiXf9nSxJKjW9zb6dcXsUjLFbrNem4V4Le9SDg9tJ+9zRkozv7runa3u3720697GkY+5buvub/yO1ubOeZL7S5dPivDDMb6+jv5NiyXMkesx3KIll59lA88NxJLc211jUtQdr1Vt5/PAjw9o1NVE+VqSlFr3nGSaak1paKdnzX6MXsv71/l/wTK1Pw/PdTadYaosxubK2vUnMJMt75ZmitIopL7TjFbzvAiS6QJ1BIi0+Ei0GLqQX7fkvOLTjJ8rW6u/ib773tpppfqXCEUuVbN6/Oy8uhymjeHLz7XPbX1xdtPKrJc6rDphEM0KzvNBPJb+W8tnfxSyWNlNhNCWWZrmUQ+Qq21vtiK8HGLpwtGXK1Fzuk9ItL3VaLfvWtpdq73FCnKlHllP2krt83Ly6N6K15bKyvfU9B06xttMu9Nn1aG6A1GWOCG8vL1PK1BLZNIhe8gh0cM2mY1C5uRcR31o1tbxSzyXN26i7hn45ylPmVPlV3eahGyi+ieur89LbGqje+th7TzatqWr2dxJfT2lv4l06GaykktX8OzRavLrwtIr1rmXVII9VeRGhNy+kadp1heObifT1byom0hz0qdOr8MlCpODjKoqkZQ5EnDknC++t720878/souM4yUZc0XFOUb8t+q18tuuh8WfFb9mT4SeKAZtHt9P8D67LcXDD+zWnsheXMtxlrI2UpOh/Z7PdctNqIt9I2wWrBjNculsPs8o4wzvA8tHEVauOw+l44n97KNr3tXt9Zjfr+/1stVY8nHcN5ZiuaUaX1apP7WG/dx8rwu721t7ytd7nrH/AATa+AHiL4e/HX4harq0yXekRfDXXPDZ32lxa39vrp8X+Cbr7JNCTJp86xwWV4Xn0/VbvbsQyJb/AGiHd+kZXxFh86c6cKM6FelTdZ05VIVYyp80YqUakLX3bacVay3vp8TmWTV8pUKjnGvQrS5Y1EvZyTja/NDmqKPxae+7n776C4n0iKKAs8tnGYpdxclSkgHG4FghB4Jzu2sB1Un3U+Rvr07dfmeHU+Lm+RjX9hqFzI0jmPIZysiMEZl+YFcoASrAngF8EZIUkmpbu799SlsjhNY0Z5obkb4wJm3FCrMSDgAEZiyp+XkgZCkqSBxEo3W/U2hK+ltl/kfnT+0d4FXxt8TYNNuoJJLDSbHTPBdj5TNFBbRTyP4q8carHgj949oINKuLhCsofT7eAOGEpqI1Z02lF+6p81u7s1f8X3PSo0IezlKXvSnFJPblUvet1vbbp30M2DS7qLQ9UgmsZILKW6l1CBI0eGGysnj822tkDP5Mci2sMbyQqCzSSljGm7aud2229W3dnUnytWWytY+Z/wDhGdP1jUvH2qztaTXt/b6X4c0+RXFy0dnFbPf6hsYn9yl2zaexiiDkvaRyLIiq610e0kqdGP2YylO3dvmVvK1r31v26keyhUqTqNWk4KD63indLp11Nr4K/ELxh+zn4s1vxF4O0nR9V1nxHoFxpl5/bVpe3em2cctxa6gLyD+y7ixMl4DbpAwu5Y4p1KQtIwVgdPaKry3XJvre/T5f0zlnhIX9n8SlJztt7yg9ev2Vb8fI/TX9mHxP8U/2i/APxX1r4j3lla2PiK4fwloaDQtPtJYLYW1+NasJrSaC5t300W+p2katfWV211uv5JjKphjMu6doyd7pKUdHra9u29vvOKrGGHnR5aau+ZyTfMnaTSVrL1Tv958rfBb/AIKa/C/RvCniL4C/H7TIPhD4v8EaV4r8F6Z4iV7vUvCOsXXhxNU05dHvHit2vtB12zktZNNjNzHNpWrT26SR3unXF1bWLeg8trJU50earGTg31lHVNuX91dzyauNourW9o4Yf3ppN6Qbs1o3a77qyP4+tS5u1nmEl5NHdCW6lkcyEiGSWSTe5WaUcPu8xnQrLvXaVQE/odJ8tJQWvupRff3YpO2vXpd+p+ZVvZyqOpK82qrjK65Le+3ZO7urNO9le9raXfoXxj+JMvxEn0qRprj7LYafBaafaebFD9gsLELBbWHl2drDCrW9ui/v4o1V4VjR2UAJXJluCWEjNX3nNtctrt2fNu7bqNv7t762XbnOYvH/AFe05clKEYqClpFpNcr0962jb0unbS1zyDRNObUNSFnC4m3SB/MZ8yqpeMSOAsSYwCzM3JRF53KC1ejUnGEG29XdW+R5FGm6tRQXRc0r7KK3v8r/ACNzWZERTbtNaC3tzJEqo4cAh3IzKX+csv7zBCscxhScBRnTXNFS220+R0V58q9k1FpLRxldJXvtZf112MfTbC0ub4LCuFhUSCQSMHbywrHKnzY1DscNvDoiFFkG5+NKspRpys9Huu9k7X8jnoRpSmuVXsm9bfLb7zS1m50eKWJoLYMgjZI2Zix3LA4Zl37lCCQQv5TQkTxbvLnhBBeKSmub952+z6+ZrXnRUlFq9r9bdjnI3m1C4jlZLaFSpysFrDbI6RnhfKtVSHzGMoOZAGkWNW+dlUtslbrJ/wCJ3+7TTzMHzVKsXGEVvdRXL23et9vl8zeuprZkEKRlAOSytJC8booAX73ljaxky21ZGV/v4LLWcN2a1nGySknrr5GfFbpcKscsu2WTzCjokjynDoNp4bKq7MmNu/LKpb5oxVylbzMoR55KN7X67n7b/AbwMviL4A/Cm7ZBcTQ6VqlizyJG+y3g1vULUNK4juihSEbST+5WGVgEG0A/nWZV/ZZnjrPlTqQb13k4y8vX7j9nyXCxnkeWS+KUaEoX20Vesv0Wh7x4d+GcFrDCzaWrXUM1sIS/2iSK2zIiswdnAnXLkThZPLUBZHDAEHzKuJnJ8179Fr06Pb5ns0cLTVk1dp868pdEu9r/AD8j3TSPAg+zBYoLcSllWWaK1jjL5Y7gCCXRHKHaEkRxwUyud3LOpKd03pe9js5F317/APAPQ9N+Glo3kTmxiaclAk0waWWOLyiZFjYN9wBATmU/MCMOWYjO8tr6drE+7F7arre3Tt/w51Fr8ObQxtGkTK3mMwne3YFyzAscZbpgY2uFB2knbtyBze9e3y+X9fI7jR/AS2jj9ypQ7CSQgO4Nltz5C/xMeisigrjcQAClLdvRb/pe57j4Y0QRmJig8reuAQXUkqwUAdVZeMcZIIyetByVqialFappa39Hse2aJo8Nw8cUkbjhgpGVYFgCQBjJAGd2GLYIGCpNXCN9b9e3/BOJuy+TZ3DaNb22j6vMwlEEGmX7tIdyeSqW8hcgKk7O6AH7sMnOSqPwpnGL/Y8Wr/8AMNiPudKRNJ81ejZaupTVvPnX6v8AzPzrvFTVdXu0g1A62dMktodX02y1OwluPs90ZrmO8utryzTWkjTRS2K28cLNLE1vp9tKyzwwfzbFOEIVZRlT53G0pxtzJWVo907O0u7atpd/ssakYucW/eU5K1urf/BsYQ0CPTNQsLWaRItWtJx9kuVWOJruNpp2uLZbqCEyW0gY3TxJ5UltFJ5tkImc+TD6WAqOWNwbv+5+t4dNL3pc7rQs+W6021v3MMdP/YsXpvhcR1/6cz8j+XfUP+Qhf/8AX7df+j5K/quXx1P8cv0PgIfw4f4Kf/pmkVKRQUAFAH6xf8EY5p9G/bF1jx3o4E3jX4Yfs0/tPeP/AIc2IjSeTUvHGl/BzxNp2l2MNuys1xK9nq+pTCGMF3WFwQY/MU+rk2mMc1rOnhsXOmu81h6kf/SZSPlOMk55RCje1KvmWW0sR39gsVCrK3b36cNeh6N/wS3+DfwM+Ln7LH/BTQ/HG98B+A9P8NfDj4CXGj/HPxh8LJfiprHwW/tXxn41tNX17wtp2kaXf+MLS61SKKz02/XwnLYXd0BaTXs32TT90GuVUaFbCZoqvJC+Hw9sS6fPKlF9UlJPl1/mRxcTYnFYbMeF6mCp1cROtisS/wCz44h4eljZKlSqwo1ZxslG09XJNNx2XNp+kvw3+Afwb8P/APBUb9nD9n2L9n/4Hat+zTpn7BF/e/C/4laz8Kfhr470z9pC0b4a3Xil/wBp7xXBL4Z1CDX/ABfqXifSDaQWOs/2jqGj2Glq+nC2sPFMq33pQpU4ZjQoexpPDLBSlTlOMKyxDVFy9vKLXK3fWK3XLozw62PxdXhfMse8wzB5jUzyjDFUPruJoSwUvrMMPHLqUYz5o0XRlOca8nyTUeRwTtNeR6t8PPgv8Ufhv/wTU+K/hLQ/2XP2hNJX/gpT8Pfgh8Yvjb8Pv2XNH/ZePiS08Za94Z1aD4JeNvgbH4A8MeEPif4cu/DaS3d742OmLY6fGtn4astEN7qPjHWtVzqUqVWGW1Ixoy/4UVSrTjh1hlOm52jS9ipSV4tqXMmk7XcW7s3hWxmCr8SYKdfNcvk8hq47CYKvmTzLlnD26li6OOp1ZfV5805SVJRhJtc0pSUuR+ifsi6v8K73/grD+1D+xTrX7I/7HPij4Q2vxi/ao8Y6VqHir9nPwN4i8beHovCmmTHw14T8P6zqdrPpWheA9Hfw/atp3hjTNAtLW1k1LVGilV73dGsLODzXGYWWGwsqcHjqqc8PTlOMoKlGHLOSb6K973WisrHPmscTT4VyXN6eZ5xTxU6GU0aqpZnioUqixHtJ1akqalb27dRxlNNJq75btnif7Cdr8I/2hvgv/wAFA/24vF/gD9n34a/Gr4e6f8GfCHhHRPhd+yPofxZ8Afs/+FJv7PtfEPxd8Kfsu3WpXHhbWdf8XRaNePc+Jr+GceErzw54q8UMf+EfufEei6hngvZVqWPxlSOHjXpVKVOkqWEjVVCl7KKnOOGUoxbnO8pX6tytrdd/EMMXgMbw/kNKvmGKwOIhjMTUlXzSVHEYyo5yp+wq5jKDlBQcU4UWruPs1zWUUey/s4z/ALBf7UX7WEN54R8AeAvEVmP+Ccfxttfjn49179kzw14D+Hmp/FTwRrPguW1/aD8A/BRBrmi6R42j0+bUZNYk8FT6dctcb9O06W1l1K4D9OH+pVsZHlpO7y+u61WWE9inOCt7SnST5VLW+7fmcGZRzzKsonCtVq05Rz/A/UKSzT6xiKWGqwlGeExONp2qTpv3fYwqPkte0Eec/C/9nj9j3QP2Qv2OdR+Eviv4a/taW2rf8FpP2ffhn4s+LniH9mSL4YeItR8HeIPBljqXiL4GeJbLx5FrviXxf4ImFzZ69eW+oahceF9SPiJdNGlmbRZZDzU6GEhgcv8Aq84YqCzqjTlUlS5XJTptSpSjKUlKm09U3Z8zTtrftxWYZvUzbN/rlOvlU1wfmdenQo5nVxUVUjXxLp47ngqahieZcluW8VRpyu0z5h/bn/YG+Euu+JP+Cjfx9/Z2+K9vaxfsn/HRLD4n/AG++Blt8J/CngzRfHnj7U/C2kaZ8K/GWi+OvEXhjxLY6Ff2strZ6S3hjwNdXenWNxPb6RZTzaRp2pZY/L6DnmWKw00p4evL21J0I0IRjUqyjaE0+Wbve3u80tFdaHVw/n2Mp0+HcuzDC0LZlgp/VsbSx31vE1J4ek6sni6bpqdHmVlrO172V7n5+/s6/BP9kT4k+DdX1z9oD9t//hmnxfaeJ7vS9L8D/wDDNXxO+Mn9reGodL0i7tPFX/CTeCtXsNMsPtup3mraT/YdxC1/b/2L9vkkNvqVqiebh6OBqQbxOKdCfM0oLDSrXhaLUuZTja7cly26Xvrp9LmOMzjD1owy7JaeZUXSUpVp46nhnCq5TTpeznRqNpRjCXPez57W92789/aM+G/wB+GviPQtM/Z9/aUP7TPh7UNEe+1zxOfg540+DP8Awj2sC+uLdNCGi+Nr/UL7Vt9lHBqH9qWkiWq/afshj82B3bPEU8LTcVha7rxafNJ0HR5XfRWlKXNpr2Wx05fiMwr05zzHLoZdUjJclKGKhieeNruTlCnT5GnpZpvqfsT+3b8fPBv7L3wc/ZF+B/gD9jj9hrWLX49f8EyfgH498YfFDxj+zjoGofGjTfHXxO8LeLvCXiHxn4b8faLqXh+W08U266HZeI9K13VdO1rUIPFLXGrXc98XWGP2MfXjhqODowwmBlGvl9Kc51MJRlU5ptxupWS3hd6a3WzTv8jkOW1Mfjc3xuJzXOr4DibHYalhqOZ4ilhalPAYinNU61NXcqVRT5XFSTiknGVz9CfFg+H+nf8ABUr9mL9kHw1+xZ+yX4i/Z/8Ajz+zt4E8U/E3w5Zfsy/C+08RrH4p8KeJr7XPiGPG9l4aXXdAfwc3hq1uLeLTbvTtFaD7agsh4o1K212D0HZZlhcJDAYR4XEYSl7W2DpNNTgpVJOVlypKSSTunrsfMw9rPhvMM1q53mkcywOYVqWCjPNa9WMZQxOGqQp/VajcZc/tH7072cNFZ2PkT9m/9mH9nr9sj4b/ABR/ZM+Gvg74XTeKP2Mv+CjPhXXIPixY+HfBVl8QvjB+wp4t+LXirwPraan8SdIhh8R+Ov8AhC7LUdW8Ya7rGsGbQrTwxZeANP01jILFIeahQoYyjXwkFS5svzBTVW6vLBSqzqfFpzci5k2ttNLux7mZZlmGT4ujmuIniPZZ5w7XhPC1p1atHDZ5SwNSVJQhUcnTqzdKHs3o05NtS5Hf54+Ht78C/iH+0T/wUL/4KJQfAj4WT/s2/s0aDqFh8A/gp/wqzw3D8JPF3xI+IUsnwb/Z5sfEXwy0uwtfDuqaY9pZX/xO8f2NnCZotcRdZnuY5pEvG5YVKNXF47MVQj7DCpww9Nwkqc5y92CtGM3J395qyv06M7cQsVQy/h/hupmOJhj8xlBZnjZY2SxFDAwlLEYqUK85wdB+7GnT5Wm3aO3un6GaF+yz+zT8df8Agpl+xMnjn4RfCDwdoWv/APBLj4YftO/8Kc8GfDnwr4J+G/xc+PVxf+MNTl0bUvAHh+Lw9pviZIYr678X6j4aaRm1rQ/AFvofiB7vwpHqtrJ3LDUa+Z4CVejGNP8AsmhiJU403GE8SlVlyqHxOV5SahpJqLvseDLNsfg+Gs3qYfGY+rVjxNUwaxWJxk6uMo4OtKFPn9sqkpxfwUp4lRTj7Vyum2n85R+O/wBjz4u/ED9kf4QeItG8KfFz9orQv+Ci3wH8Pa7r9r+wX4R/ZT8MR/BTxZ4v0nwp4t+A/wAU/B+mT3+g+K7LTrsNJpFl4o0kazFa20umzb1GuTatjOphq88JGpH2ldY7DJv6gsJFUnVXtKUpXnKd58rtKV3Zt3auehHC5thKGbYqlPFYbK6uQYqapT4iq5rL65QpzxNDG4at7lSDm/3k0oqnJ3aUbwUfZZ/2Zf2IdA8Sf8FtJvh/43+GHxh8deFfgz+074gsfgpqH7Jb+D7T9lfWfCureMbG0Pwx8feJE1Lw7FJ4Tu78+H7K8+HWn+HFuxpum69pxgttNtVg0lhsDH+3nRqRq1YUMR+5lSaWGcFKKjCfPaUVdxj7qdl5HLTzHOZ0+DY4mjXw+HeKy9/XFmlStPOIPC4SMXi6SjF02lapyubcHLkbbuzyr49f8E+vgZ+1n4+/YV+Ffwv8b+G/2dv2h/ib/wAEyfg38XNK+Hnh39nLS7L4UfErxRD4f8ceKtc8U+O/ij4L8WaJc+GfFPiSWw1HT9V1XV/hjr4hstC06Z9f1XU9R03w2Jr4ChiquEhTl7HEzwFKUIxwsFSqONFSftMRFqUOaz9539G9Hrgc+zDJ6edVsRD+0MvocR4jDVK9fMpPG0VKc6MY0cJOM3WhazdpLTS63PyK/wCCYvjHR/CH7eH7Lv8AbXwx+G/xQh8Y/G74VfDmCx+Jul6vr2keFX8e/EXwv4ZvPHOg6PpuvaNpV9418P6TqGot4QufFdr4m8O6Lq91B4iXw3c+INI0DUtK8jK6kY5jh5OnGqqtWhT5aqbVOTnFScNtpX5W9JfErXVvreKKLrZBmEqWJxOHjRwOJxFqTjB1oLDzn7GqnFtQqxfJVirPkbhe17/tP4b8Tar4e+LH/BZqf9mHxr8OPAX/AAUFl/a88TL8OdZ8c698OfDPinUPgbB8VPEZ8e6N8KNd+Ks1r4UsdXuHjnufF6i7s7m40u10F/P+3QaJJb+vSvGWdPC1aNLMFirwnVkoS9hSnNyjTctruT5nrdXh1uvjq8aTw3B8s0oVa+QRyn/aKdGNeUKeZLDUng514YaE6yppTmqLSSVRJSaipM7Px9p/hbwZ/wAFTv8AglX8TPGnwt+B3jj40ftSfs//ALP+ufHKF7LSvEPhWx+M3iXXJbDXP2ivCMPw81rT/h/rfjbVWtdTh8M+JXtfFPgm2n0yLxh4atLnxFp2g+KdO2nGEM2yirOjSlWxNGjKq/iUaqnCPtKclprFS76u6ZjQjUxPDPFOEo4jGYfAZXmGP/s/35Kq8LHDQqLCVnUTn7FSaly+7LmiuayvA8lt77SPgnb/APBbH9pX4reBpv2h/gN4v/bs8cfs/eOP2Whff8I3o2va1H8b/EvivRvir4s+IFjpGr+KPAQ8CQa1NpvgPWPCkdjeT+MNZjM97BdafpFxb8qSp082r1KLxdGrilh54WT5ouarVJqtJJNqdNPlpvZLXZHbP/bJ8GZdhsS8txtPKY46hnLk26UfYQhHC06U5KjUjVlFTqOXS8eV7nwz/wAFcdC1nwD+03+zt8a/A3jrxpBpnxa/Zl/Z++N3wO8D65FpejeM/wBmrwiltPbeAPg/pNj4es9OtbDTPh7PoKyeGb+KxtdWur+XUW1+fX/FVnrfi/xFyZvFwxGGrRlPkrYXDzoUpayw8YzhQjR0t7kZNzUrK15K11d+twrVhVyrNcFUo0k8FjsbhcViaLnKjjq1ZValfFc05SXPUd+aMH7OzioxjZ33P+CxX7PXxD8Qft6ftx/Fv4Y/C7xFq3wk+Gut/B6++K3jXw7o1xP4T8JeL/HPwg+Guoa7/a1/Ehhjv7/xZqt/e6zHGZZdPu9QNxqYtIbiGR1m9GpPMMdVp05yhTlT9tOKvGE3Rp6N97Wv95fCOYYWnkWSYOviqNLFYililg8POUvaVqFDF4iMHC0ZR92nBQV3G8otWiXP+CUj+C/C/wCz1/wUr+MniL4G/Ar43+JPgn8HPhb438Cab8evhX4f+KXhnSdXHiXxfZX6x6frEUd9YQarYSf8TH+x9V0qa7/s2xe4mlSxiVayvljQzOs6OGrTw9ChOn9YoU6yjKdWUb3kuayUfhTtv11I4t9rVxnDWCji8ZhKWLzDE0azweIqUJTUsPDkvy+6+WUdbxbala6SPrL9jq4+D/7RP7P37cv7d3iL4Xfs2/BX4z+Abj4U/Drw/o/we/ZA0f4x/Dj4B+BkXTL3Vvi74Y/Zi1rXtU0m88U+MbhdQtNU8c61LqNv4dt/C2raxDBb6LH4ps7zuwns6tDG5hKGHp4mDhCn7PAUq31f3EniKVFcsud3cXJysopLoeRnVPE4DHZPklHEZhjMHiPr2MqPF5tPB1sbiLr2GGrZnGmpKnQa5oUYxXPz7ptM7n4HWv7Av7VP7QPxs17wt4U8Hw6HpX/BI74z3/xh+JGrfsoaB4P8DWHxk8E+LfAmjXv7Tfw0+BtodTtdM8X2+g6vqOp3cHgW/wBOvHvbCTTdHu7XUdRv7i42w6wGIxkpwpxjfL60sRUng1h17ShGLVZRg/eveV4t3jdWlq7446We5TlWDhVqYmEVxZl9TAUVmLq4j6moYtPLcVjY61aUZzUqcqkVKzaS3bxfBH7Hn7EHi79kn9grwZ4X8f8Agv44eC/iJ/wU70X4Y+O/2h4PgZdfAT4ieJvDd/8AD/xnrdx8HNT1jXZLrx/daTf6m+naTY3Z8QtZG41TTxpUEF9otq8GFPDYKeEy+nGr7alVzFKpiZU3TnPlhOcoSg5SenLZPm0vtpZ6V82zqOb5/ia1CrgsThuHI1sPl0MVLG0qdWGIw98TR0goyhT56qSWnLJSvo489+3p4y/Y88JaR+3R+zb4+0Xw3H4/0WeQ/sy+A/hv/wAE/fCvwE1n9nLU/BnieS802O0+M+lX8useOvh/8RtJh0628VeLNdtbrTvFFndP4j8Kz6Pp2p21hFWNqYNQx2DnSXMov6rGjl31anh3CcJ/xlNqSlywu2k7rRWvdZFhs3r18mzChiL0sTNwzOeKz/69LH06tKpJSeCqU1OhiKE6SnCKqTcG2p811b7I8f2Hw1tf+Ct3wY/Yx8MfsWfsmat+zb8cPgX4d8TfEHw7p/7M/wAOLLxJa2fiHwT4lv8AUPiFD4603QIPEHhi78MXPhvT7a0bR77StAgje6MWnDxpqNv4jj6pNf2tRwkMDhnhcTRpyqyWFjSlF1ac5Sn7SOl4qCUk0736Hk0Z1J8L4rOKmc5nHNcvx1aOFdTNsRUcrYiFqMcLOTjUhV52pqV/httofG37HXwg0D4KeKPhhN441D9k21/ZS+Nn7bfxB+CPwCtPiB+yl4V/aR+NP7T3h7R/jJafDTU7W8+IepeHpYvh54EW3gg0XSPEU3jCyitNVGp61B4K1q2Ytq/Fg4fV/ef1RYWrjauHof7DTxM8RTjJJ3mnD2cNWuaSlrFXvdHs5tXWYxqQjHNHm+FynB4vHyoZwspy7BVI4edWLp0ea2JrNuM3GFKDT5oKd1c5G6/Zn+FP7NX7Tn/BTb9snxz8HvAc37OP7Nfin4s/D79nX4Z/ELwZour/AAz8f/tG/Em6uNE8DeC9C8C6xZHQfEXhD4brrGo61qOkWunzReF9Mj0O+05YX0Ce606J0KGExWZ4x0KKw+Ddalg6U6UJU5VnTWkYSXLGKjVmuWK92MbbSsdEMzxma5Zwtk1LGYp5pmscNXx+Ip16lLFYfLqEva1K1fEpylTrYvnlS5pufM4ylLmdRJfI/wDwWk8JeBvCn7S3wal8A/Dj4efC3TfF/wCx/wDAjx3rHhn4Y+CvD/gHws/ifxXH4o1HW9Th8P8AhnT9N02O5up2SGS4MDXD29rawyTOlvGF5c7jFYqny0qdK+HouUaUOSLk4JtqK0ilqklstOh6/BVWrVyjF+2rV68qWcYyiqletUqycKcaUYL321dJavu7KyPjb9i3U5NG+NlvqsV5LYvY+Hb64S4gtoLqeN49U0YpJAk8E+2W3Yrdq0Qjkc2/2czwxTSuPzHj2PPkns3HmVTE0INbaONR+fZdD9CyWnGpjUpq6VKckvNONj9i7nXF0WG4X7LJcNZacbfVbwaLpmtxX11fPPe3eoRx3sckJu7mX7DPeSRm8NvqVpbTG9lkdrq5/EOWNSynKMbSUYpS9+Ki+XlatqnbXrZ9z7GUd3/XbubOn6FpT6xHPqNvD4piXTLFY9Wto7m3/c6rZQPdW09rbCCI3dmtpbyG0s75dOs7TS4xpcc2oW0F5cZVKkeWSilQ19+EVpKUZ8vNLveEVbs2ndpEHZ6Bp66RfabYNpkd7q7PqVzqT2l/pt3e2kepaPqFnc+GYI7zxfFrOjyGd9GlF1a2OokX+mM0FzdSMGixrKnUpSvOFvd9nT97nupLm+xy6vml8e3noRJSa5bNXe/921+b05/ct879DsrS30V9P1K28PaNa3t1rnhk3kdosaaadFurF7mOzvbU3t7Jcarb3lxaRrp+hXd1ePpKSkWH2LSItPgj5XZzpyqP3YtbW1UbWT/l2WtnfsQqdpXbsl8N/tNrVeVvmcW2l2V9aT2DxadBp2m6PBcx20ur2QgTWNZ0+2m0y0W1a5dJbdltZWmu7aV7extlF5c2UE8NwtttOrF3nHmlKcrOMYt/ulZS95ae5Fu+hsdBZaNpVrq0Woauomn1zw+bt4Xvdc1B/DWtXWnfYNRe70W28YaOv+i2Ecek29pp+pXMMd7dXrW9r9quJd8e0TvTUZOFGpywi/dfKlGXL13cpe8++2gmrpdLSv62NuHUvDdjqF1JcambXRtEutLNraPgapBOlgmn3Utq+oazqVrMs07+fc2qaxqd15tzaW86xTXOnxJhOM5KL9m/ax0c7qzV20uW2m/djOZvE0TztQmsLbV7vTLO1msJ3V3lgvNSj1WOXULuBvIkjvLrUb0pc3K/2tPd301rZRRos0NxFNUG1pL+Je8U9IyXbmu9W7pK3YpSsmu5meJp9LZTd3lzepqiaba215DaD+0rS5tjdxTaVfnRI7rR7LWtKvPJFmst3e2yW0MlzYxawtle3+snWlGTcIOlGpBVHUd73b1vBdrPRvX0QRjfqcHBd+Dl1M6XY6bqGrXup6fNdTXcPh6PwhHrENzDp2m6ha+I7zwoNNSS5kgmtrrT2v4kn0+xhiE93Ot3qS3vZJVpU3VdSmqVK0YqpJYhwi/hjCnX53T2alyyXPaN9Yolx5ZJbzne7ekfdtu3fl3+Zs6pdaIujaxfaP4LFve6K+hJa/2jcabcR+JhCb/+0b1hNfzX01vplxMi/abjUtJjnm1CchYUWT7PMVUqOlGeObjU5/aKCk/Z8k3BX54wT5+VtW6L5ifN9lOXfW3pv3Pe/wBjEm8+J/iOFZ/FY3/DnUZrzSPE17dX2labdWPiXwraJB4TxZrpdtpks0uov/Z8F3LLpvmwwWsMGmtaPN+gcC00sRmDk6FS2HUFOhSp0ea1WPxez33sk27K/c+Q4wdsPgFa98U9fSlL/M/VHwz4bEKz30i2wN0GhjUDBXblvMZQGwxYBPlOMnJAIO39P5eaTW1m/Pqfnjn7sdOi6+RJf6ZHtCCMqzMcqNqhiAFxnBUosb8KZFIGSCOBUdWiVK7taxxOrafa2pWW5CrHAslxciQR5xCvnOoyjbQgVgpAHBL5Y4zpzc0eW1uVX9bK36m6ntG3ZfgfCHi5UfXdY8QSJ/oOjeHb57t9iMsmv+I7iWSYRB42WSWRg3mBSUCTOkbRqGU8bd238/vZ69F+5Qg1Zym0vSCa5vnvb8TxTxbeahB4Ns4Yt0l1eQtd3LzA+cstwQhGyNUWSNEG6Py3AReGDFlyjqguac3too/+Ave/n+HmfGzQ3sNp4jhU/Zry91m+vYJ1txDCijTtMjMbMsFvNPDIZJmaYbbgzeYs8zq6sdIzV4Jq6jdPW17uT/Dm/AuzTkk9Wt+1lfueE6v4p8aeHriJmnOpRSGzgiedbkRy2UCCOSdp0jQFpEW4aQxzJIQkhT940bN3wo0p3T7bX17r7tH+CPOrVsRRfu+8rrZNaXu+r6tn1r8H/wDgphefB3RdJ8BXPw00W/8ADOjtcyLe2t1faJq1/Jqk0mo3Mk90xv7JHW6ubiK2eTTZrh45IzMzOk2bjgXy3jUvukuV9W1/N0X+Wh5uJr0Ks5ufPBvka99OLcFG65eVfy233V9tD8a/2wfHWg/GD4wfEH4i+D9EtvDmkeKvEVzrw8P6reR6xd6bcahFby6jIuoxWtkJmvdWa71B3tLRhaNcCAt5UZNx9LltN0adOErNxS8r6321t6anyWbqNebdJ6XTfW3fXr9x8dz6ZYLZzLb28srG4ZJAsiw5nnAZGcPHK6QJK23dI7hUDmQrwz+u6lRtNyTSskrfZ7b/AI+Z4cqNOnG0Ytubtva8mrXtbrp/mea3elpDdyja7z2sjRsNsEkDE8bFLo0D87CNzuGVwqhgpz3RqTUVytxVtvX7jzJUYqbTi1d7dlsdN4Wl0zw215O9n50l5DLEtxMgeSNJVEfkwRRoyoWDvFM8bQTmEsQDGrRnKsp1XFSqzUVZ8q2bT6976JrrY68K6WGdR+zhKdSKgpSupRV76b9dtNzlNdRpbuSZojHG0rOUUAbtzAovzpkoCChYQhdv7oJuI2b0lyxt26/8D/gnDinepzfzXdvnsWEs57O2DxQyW7XYfbxuDrMDGQnyq67cN8pdlIOAEO4GZTUpNLXl3+f/AAxUYcsU+Xl5unp/wGc6bK/e8S3kSTzQzBhIku9IwflRg2UVWK5YGMkYGCuQBteHJz8/yt5d72Obknz8nLaXVdu3Trr9x3On6DdxWs988WHVVCiCVEUuHKvKyBY22K5jMmPlwrhnR3G7mlWg5qF/md9LDThCU5xettLbWv8A5rpoQr4ekujPjEamYRxwzibzzkvvlWSO28l4VKASOssUjMwaODYHAcsTCPZ/P/gGdPCObd9ba2t/9sdjp/hOVg8c9u53RLG0zxyxRwgNuQLs+ZzIyoyhsEeSflkxIy89TERtdSSd/wDM9Glg57Om7ONk/mv07n76/sWeGbq7/Z/8HWDxwyrps2u2twzMqMrTa3qN2TvBVyBHOgLNnLYB2uc1+d5xPmzHES/m5PT3YuN9uu67beZ+sZAvZZPg4PVxhKHzjUk//b7fK/kfX8HgaG3BO1TEH2OdzON4DbEVRjdIh8xVJJVcxqVYV5lz2Ofy/E7HRPDFvBgBVAaVWfzM7yjBggcq7BQqEpIrAqDuDF1L5DOT3dj1vSvDqyNEAgKRjYHWP5ECb22o0ZOFT5lXAUAgZIyNwYTrON0ltbrp06WOxtfCO7ZJJE0bAEgRhd7J8oUkM3KnYpC4POAUOWwGDxM2rWivxOli8JQpCjKuEZ40dH+8AzKisAqZTd8pPAAJOQVVsVb3eb+t7GbqNvVXb+V+2h0ek6C1nGB5DBXlKrKIsqACdwdnIOVzh1VTw2UHJpxjtIzk7v17s9U0TT5lK4lBk8sbCDn7m0KpysbYBXd/rP4eARhBtFXa9UjKcrX06fodhfW5svDevSBYi6aRqzMHjV8stncPtYs8f8QLHMqHYWJK5OOfMI8uDxa3/wBlrv8A8pT/AMjOj72Jw62vVpLp1qI/Muz8LXpuLjX7icIt3Z6hbzLJ9suNPitPt94lnPdMt9BYXUE264mjFtDYTML23luz5kNuIP5q9raKpezjNOUZxb0kpOMUrPyaTWm5+zudpuNvttJ/9vPpZ+XXyOct7HT21bSX82KexNzCbbVpzcC3W2t72a/srVTAbQRmztpbvZbGVLqFJLiBpHlvN578vf8At2B7/W8Nddn7aGnn/VyMZK2Bxit/zC4j/wBMy/r7z+WXUP8AkIX/AP1+3X/o+Sv6xl8dT/HL9D4CHwQ/wU//AEzSKlIoKACgD6W/Y+/aZ8Tfse/tI/Cv9onwtplvr158PdcuJtV8N3c0dtbeKfCevaVqHhrxl4Ze7ltL+Owl13wvrGrabZ6qbG9bR7+4tdWitLmaxjhfpwWJlhMTSxEVf2cne9rcsouMrp7+63prfsebm2W082y/EZfUm6TrxTpVo/FSxFKSrUJq+lva04xnf/l3KdtbHSfFz4veGfht44+P/gf9i74lfEbSf2XfjzaeG5tU8I+JNOXQ9YuvDk1kvii0+GHjK3m1LxC2tSfCvXdf1nwlF4hg1aaPxDPpMmu2t1d2l/b3UzrV4wni6OCxFRYXERhzLkS92V5eyvJa8mkW07aaGGEwNTE4fLq+c4Oj/aOXzmqUo1JVYqUVGDxNOa5XT+scvPKlyuMbpRaSMbwr+2v+1h4Iv/hVqnhX47eOtG1H4H+FNc8DfCa+tr20kuvAng/xLFZQ634c0Ka5sp3h0m/h0+ygazlM0UMMCw2whiLIVTxuKpulKNeSdGDp0nZN04NW5Y33TWmvdmlTJMqqrFKpgqE442pGrjIOErYirB80JzkqialBpNcqV7WZP8Rf24f2u/i14j+H3iv4j/tCfErxbrPwp8UaZ43+HD6prz/2b4N8Y6NfW+paX4o0LQreKDQrPXrO9tbeePVV003reWsUkzw5jLqY7F1ZQnUxE5unNThdJKEl9qKWl31dk7X6jwuSZPhIYmlh8vwtKni6To4mMaLk8RSas6dSpKpzqL/uvz3OP8N/tQ/tCeEPjH4h/aD8M/FjxXo3xp8WSeIJvEnxGsrqBPEery+K1KeI5Lu5a2aJn1hWZbxlgVpAz8jc2YhisTTq1K9Oq41qjlzVbJy5JazVndNyd0/7vmkaVMqy6rg6WX1MHRq4LDypToYeXPThTdLlcEuSTfLTa93XWybs2zO+BP7Rfx0/Zk8XyePPgH8UPFfwt8VXFi2l32peF9Q+zx6tpjSx3B03W9NuI7nStb05biKK6Sx1axvbWO6hhuUiFxDFIio4ivhqkqmGrSozm7zcUnzuy1mpXT8l6GmYZdgM0oqhj8JSxVJTVSMKl1ySSt7ko+8l6NX6nsPiv/goT+2p43+I1x8WvE/7Q/jrU/iHc/DzV/hNL4lDaPY3A+G+v30epa34Phs9N0mz0y30fVL+KO6vYbeyikuJUUyysFArb+0Mc6vtniZur7OdK/LFL2c1aSSVrPzW+xxU+HskpYaWEp5bh1h5YiliXRanNPEUr+zr+1c/aKpTu+RWcb6s8b8JftDfG7wH4N8N/D3wd8SfEnh7wV4Q+MOj/tAeGvDmnXEEWm6P8Z/D1ha6ZonxEtImt3YeI9M0+xs7O2upHdEt7aKMxMFrCliK1KEKUanJSpVVXpwirpYiLTVdt/b0jpt7q7s7a2X4GvWq4irhaMqtbBywFScoOTlg58/PhvjilTk6k22lzXnJ32R6R8aP25v2vv2h/C//AAhHxo/aF+JPj7wdJqNvq134X1XWzb6DqWp2bCSzv9Y0rS4LCy1m6spQJbObVIbtrOYCa2MUoDjavj8XiIuNbETqQdm4SjFRbTvzPl3a6XvZpHNg8iyfL6yr4PL8Lh60YOEasKTlOMZKzjFzqS5E1peKurt2ufKdch6omKNw8/x3/wCHPR/iL8Xfib8XX8FSfEzxnrPjN/hz8P8Aw58K/AzazNHMfDPw78JG9bw34R0zy4ohDpGjtqV81nC29kN1LlzuAGtStVrKmqk3NUqcacLpe7COy03ObDYLCYP231ShTofWa9TE1+SLj7avVd51p3lL36j1layT2ufsf/wUK/4K0fErx34y0Pwj+xz+0f8AEjQfgNd/s8/DbwB4t0jTdNvPBt0fFmlafqml+MLXTr/VdItPFel219ZLpUd5PoGpWFnqSj5mmZZWPqY7Na05Qhg8XVhS+q4enUUYJK8afJUUG7Su+RNdF8z5HIOE8LQp1K2c4DC1cwjmNfE0pOaxEfYyVL2M5RjNU05OMvdknJcuqXX5O/ZM/aZ+B/7Jv7PP7SPiXw7e/EzXf2v/AI+/Cjxz+zToOhppGkWHwi+H3wq8eXvhW78U+Or/AMQf2qniHV/G13aaU8HhKysLAWWh6pppn1WK7t7+CSDDCYqhhaGLnCdR4yvh5YeVNpeypxqSi5OH8zai1onZ22T19PNstxucZjl1OrTwkcnwGJpZhVqxrKeLxOKw8aihTlCzUYpyejspqcld206TwH/wUn+JPwM/YV+Fn7OP7O3xG+Jvwn+J+h/HX4nfET4g+JfC01vomm6v4R8RaF4csfCujWes29/NqN5LHqVrrN5qtjPptlbwNFpssVzduzrARzKdHA0sNhqtWhWjXrVavI+ROnUacI83LJS5WtrabpmWI4dw+PzzE5lj8PhMZhamBw2HoxnKVR061J/vJKEXDk5k7Xu29mQftB/8FI/ip8avgR+xRYT/ABc+Md5+0z+zh43/AGgPFviz4rahq76fqDS+Odb8Dy/DG48M+KNN1b+2by+0DQdE1/S783dhpq2NveR2MEmo2t5cbHWzOpWoYWLrVZ4vD1K1SVeSXNFz5fZrm05nFc3a979WgwPDWDwuY51OOEwUMsx+HwFCnhYfvYuVCE5YiVSlUalDnqShJTjKVnFxf2Txz4nf8FJf26PjIPh+vxJ/aS8eeJx8LPHXhz4m+AfOTw/p3/CO/EHwj9pPhrxfAdG0TTjd65opvLs2F7qJvJIWuZmGWcmsamY42soKtiZ1HTmqsG4wXLVimlU03a5paO+990juwnDeRYJYj6tluFovE0Z4aty05SU8NUcZTovmq3UZOMW3Gz923VnjFj+0/wDtBaZrnxr8S6f8VvFNpr37RukeJNA+OOqQ3Fst18S9G8YPeSeJ9P8AEzm1IubfW5b+8lv1hWAzSXEj7gxBGEcTiIvEtVXzY2PLiZ2XNU1u3a1k5PV6qzfkdv8AZeXcuAh9To8uWyjPBXUpLCuEVGDpQ5kpOEUoQ9pJ+5vdnqs//BRD9uCb4b2vwjX9pr4p2fw7sfB9h8PrTw1pWvDR4LbwPpumxaPZ+FIb7Srez1ZNCTSYItOk04X/ANnuLJTb3CSxvIG3lmOOdJUfrdVU1FQSUYfAlZRvva2luxxx4dySNf6zHLcJ9Y9t7d1JUpT5qrk5OcoSquDk5O97aPY+VPB3izxL8P8AxX4X8deDNYu/DvjDwV4h0bxZ4V1/TnVL/Q/Efh3UrbV9D1ixkdJFjvdM1Kztb21kZHCTwRsVOMVyU5ypTjUpycZwkpRktWmndP8ArbpserWoUcTRq4fEU4VqFaE6dWlKFoVITT5oOCkrRd7O0r21Wuh9D/CTxz8A/G/xi8X/ABR/bn1H49+P4te1K88aalbfCNPBY8TfEjxvqmsHUtYt/GXiXxZq2lL4b0fWWmuZtS1rQdN1jW2klkhsrK0lmTUbXqw8sPUrTqY2VaalL2nLT5OavNu7Um2uWMV568u2p5+Oo5hRwdLC5DDB0uWHsU8RzwWEoRp8sHh4Q53N05fDzN3fxbs7T9o79uv4qfHH9pvw/wDtJ+D4bf4J3vwu0bwj4L/Z/wDCvgm5WW2+C3w8+HttcWvgnwxoOqT2UEl/PpZvNR1O71O5s4VuNX1XUJLKx0zTBYaVYvFY2tWxca8X7B0EoYdU1f2dONuXSStzNJc3S7lbSxlluR4PB5ZUy6vFYz63KdbMK1VO+LxFWTqVJzjeLSU3yxs1eMI3vdnCfDL9tb9q/wCDXxA+IfxR+GXx18d+E/HHxb1fUtf+J2r2V/bXNv491zVtTv8AWb7V/Feh6jZ3vh/W9RfVNV1S9gu77Spp7KbUb/7E9ut5crLnTxuKozqVKNedKdabnWaSkqjb3cXon+XQ6MTkuU4ujhsPiMDhq1HCQVPDRlS5XQgla0JwqKVtPhbs+p6d8C/2i/DPiv8Aast/2qP25fH3xJ+L2o/DWC0+KGk+HpVHiLX/AI1/ETwTq2iP8OfhLfa5qvnaN4E8CSahKuteJtRn0y802z8E+Gdb8N6Fokmua7o0a64fEJ4qOIxterUUItqPLd1pRfNTou2kafN8TutH6M5cbl9Whlf9l5DhqGHjXvQq1LKnHCUK0ZQr4qK5r1a8IScoWbk5KL6M73WP+Cjnj7WP2e/2xfh9eTa9dfE79uf482XxI+L+pPNDB8PvCngnRrj/AISFdE+Hmk/b7vULfxF4y8Q3x0LxRdXsUFpp/wAP/BnhXRLSfWbjULiXQtvr9SWGxsbydbG1uetN25KdOCguSklu6kI8lRyStFLl8uenw5h6eZZRWhCMcJkWWzw+D+L29WvPlp82IsuTlp0vaVIcrcnXquUrq7PiXwJ8bvi18MPCnxL8DfD/AMd674V8I/GTQ7Hw38UdA0uaGOw8baFpp1I2Oma3HJBK01ranV9SMSxvEytdytu3bCvnwrVacKtOFRxhWUY1IpK0lF3V/v8AlutT26+CwmKqYatiKFOrWwdSdbC1ZQvOhUlFRcqb5lrJJRd0+Vax1bRt/Aj9pL48/sw+Lbjxx8APin4t+Fvia+sP7L1O+8M6gIrfWNNEouF0/XNIu4rvRtbso7hVuIbbVtPvIYLhVuIUjmRZBVDEV8NL2mHqyo1NueOt49mno/mZY7LcBmdKNHMMNRxVKMuaMKtPmtK1m4zUozhdaPl3W56d4w/b4/bH8fePfEnxP8W/H/xxq/jrxf8ACXVPgR4k18vpNlLqvwf1vU31nV/h7NZ6dpdnpsXhzUdVlmv7y0trOFp7mV3eQ542nj8ZOcqksTNznTlSc+WCcac7c8YxStaVle/brqctLh7JKGGWEpZfhlQjiI4qEHSbcMTBSVOupe1vKdNTmoKbcfebep4s3xu+LjfCnRPgf/wn/iFPhP4b8dn4n6B4Hhulh0bSfiCdPu9L/wCEusRFGl1BrS6ffXdql2lxuSOZtgVlRl5vbV/ZRo+3mqUairKkklFVVdNqS96zv6/I7o4HBRxc8d9Xi8ZVofVquJbfPOjayi4u8dNdNnfsfQvxI/4KPftzfF34T3/wQ+Jn7SvxG8bfDDVrPT7DWfDeu3OlXc+u2ml31nqdjBrviE6WnibWhFf6fZXUjaprV21zLbo1002ZN3VVzHHVqLoVcVUqUpK0oyjFOSfea97/AIc8/D8O5JhMTHF4bLMNQxEZyqRqUvaQ9nOSs+SHO4Wa01SaWi6W/Qj/AIKTf8Fa/iJ8SfidceF/2NP2kviTpH7OmtfBbwP4L1/R7HS73wXcy69Yaff6V4ssrO61fSLTxbpNjqdkumrfLoupWOnalvmMizSG4Ld+YZvUq1LYPET+qPD0aTXIotypxcZ2k/fV/wAVa6Pn+HOEsNh8P7TPMvwlXHwxletSl7T6x+6lJToylCEo0rxkndu7vslZH5ofCP8Abr/bB+A3w6m+Evwf/aD+IngD4eyapc61B4b0DVYoYdK1S9IN9d+H76a1n1Tw098xeS/Tw/faZFfSzXEt3HNJc3DSeZRxuMw9JUaGInSpqTkoKMZJN6tpyV1d6u1u+59HisiybHYr63jMtwuIruPJKpUU/eglZRcIyjG0b+7e7VkjgPi1+0x8f/jtZpp3xd+LHjDx3pieKdZ8brpWs6mf7JPjHxDb2lnrXiiTS7SO1sJdd1G0sba1n1OW3e7FujwxypHNMskVcTiK1lWqyqxc/aSjJJKU7P3nbRtu17rVHRhMqy7L5c2CwdCi/ZQw6cabUvq9N1HTpc/PKXJF1Z6deWn/AC6c18VPjN8U/jhrmjeJfi3431vx5rvh7wpovgfRNT12aOa503wl4d+0/wBh6BamKGFU0/TBeXItItpZBM4LtkYVXEVsQ1KvUdScUoxdklGC2irbpaJN62RthMHhMDSlRweGp4anOtUrzjTcpKdWq7zqSctVJvotP19Z/ZA89vi3cRWs9lb3M3g3X44X1AxfZzMJtNkhTZJZag80jSRjYtvavNFhrsvBDbzTJ8Hx8l/YsXKE5wjjMO5qDSlyKNW7TbW1+57uTtrFvlajN0aig3tzXjb9T9Xl8Sa7baWPJaaG/bVROlrqGnXuk3VtHY2VvbReVewRjSb2femlWkckDXqRteicLb6hH9pl/FZ4am60LtxpzpxUalKSfuym+b2ibvGcIPW3a6Pr7zcOZJ8yt7r11vZu19uq9e52eg+Krq4ttL1nUtMsTfu+uazqSMbixgnvbqKC7iht9ZguRcSPNeWdzaPeWklpBd/bVeSGC4toNMfGpRi01GrNw5lGLtG7Smop/fq9S43lTV9JPf7/API7rSdVhutbea8sdNs1Tct5H/YSXU1lIkbzWk979qP9oSx2NpA+ob5XuUsblI9PjgR2Ibmqw5YxjGo5xXMr92pO+m2jTXyG1aNv63PVPEero0VvZaPBLqNxFDFrlppstpaQxxX2nRXam6lZRf3CzC3jSJVnG6+uzGvmWNyWCefTjyubk7c14Xb0lG+qXW91v20M/wBNr/oebaxBf3ttrfh+7tbuILYtJeQ/aLgyLbaZo8l7FcW2os0NvbrFb30s0Ytnn1e8gtLqWLT5Hsru3PXSSi4zpzjaD0vLb+aLV7tz0UfmilJJNW7/ANbm4fDMsOhwSWVxpF1bW01jPY2lzqM+n3Ol28Mc63y37zW92WtZpJrm8WN18mAxRxyXaajcWlw0KtTnVk6yqc0/ilS1lKd7Je8+VRsl2ad+hF5dGrdbrV662fTQ2NHspNPvPDlnaafaW66pcTXl9daRqLS2LCV9RlvJLq4MehXdvOL64tRNBbN597d2unaT5NqEQxTJ3VXWVopOMam7jJ8qXuN9d7a6+gzi9YsrmLU9MjbUNOsQIrvT7mxF/c3mqRX6y6jNDINVim1u1muZ9L0S709UuNYms9PbUXhurq/eTT5LrppcjpJShN1XJcnNb2MI6Wbs3PSV27rb7hNyWzSS3TV38vkaDWvhu6099Wt7PTnQwx2s4vvDGoyw2en6TNuGnPFI8sWlR2k32jQ9cuPsCiwv9PK3bw215YNBMnUpz9m3OO8o+zq8ieusnZSupPWN7aaWGndJ91/WxJNPdILe306K4hurMJqOnQz2VrHpUNnYXM94xivNevoftcct3BNc31rNFHp01zZqbm0Wx+yveKMeROpLXni4VZ9ZJ23Wyas+Vruy3B915XPNPFenafPpc0l5Po0VtqIuNSmkF/FZXXiVryW3vhqd3HdaTNDd28sJ1LSIU8P3djp8S6RfeXLDO1uE6qc5ucXCE3JO0OSLmqUelrv4pat827WnUmMW720tY+pP2A21TUvjn8SotQ1K911W8G3l1a6nJeTJpaWc/jSxh0rTdDtH1GSLUbOO2invZNRNrJLY31zf2jaoTP8AYrT9D4GVJzrulCMObAJytdTqONVXqVYvapO9ny+7Zep8Zxj/ALvg4tNNYp69/wB3La3pr+Z+1K6a1rpyQrboghVeF2tkPxIfMVmDrxksGXHLHGST+n/Kx+crZeiOTvbJfkA8sco28NMXy21RHlcoRu3rkbhhSAfmBMSjzKystbgebeObQDRNRZo2d5bdoFMYIkdpGUbVVgokcp+5ZlYEoeeSCcdm16pm1F3nFdv0PjLXdJ/tm01DRVs2g/tTVrBPJmKbPs9qkjD5EGCzTsxyzLyUBXOd3O/ifq/zPVp1PZT57X5U7Lt00vojQ1/4eac2mx2lxYeY0dqkeEQkRu6gghMHewILAbihDMXC/KFfLpf8CYV53T5rJvz6t9P8vkeD6r8ItMXS1VbBQ9xLfSSSRooaOQuYhhUVXkQRxeYC6hMN9zvUnX9YvUs7ctl73T4b/wDAPBPF3wQ0i6dY7jTRIJBiBpBEhiKmOTBhWRSyyOnys6NG21BhTtqoylCXMm7q/Xyt+ptGUJ3V07dND5O8dfs+6bqc9wLiJ7cpbIEjtYIo0WaRmLtLtQ43hMo6D7QY2K5ZCrV2UcdUp6Nq19301v8A1+JhWy+hiNZKys7aa3tboutv8z4S8b/s238F881kkomhd5MNCd1wvlu0chSAuqImxg6urosiPhwwYH2qOauKtJr3klpb8j5rFZE3OTpxaUdUt7+i8/6R83az8GPEFl9qJs2/d+czrlmvpJ4hIZEmKxfKiiID7sbBJVPlk8n1qeYU5KL9pHpv6nh1corKUm6cla7dna1rvr6dOx5lcfDu5snuJZbOQToxe4a4R4ZIWkQS5SCUxI4wFbeDJ8rljtBTPUsbe1pp6202R5U8vlFScoy+JrXdaLW+39aGBHoMKXg8y2neRoMPKFnlAV4iZWjDhoVZ0UsuySORnKgMvzGtfbylFLnjfm3s/J2OdYeMKnLKMm3BtWV+6tdLye/e5onwQhlsNQ+zSXHz+dLbBZ1jCMZGQOsn3ZfKVj9+RAQMsx+Wj62+WUeZXvvra1vv/p9TX6j79Go6fNGL5pR7pfZ/rpqtTovFPhS21mCzXSNIu7Fnlkb7PKQEtVeJWUQNP8zQP5bkM+5QrAhlZcjHD4lwk25JrTbXv/WvmdOLwtOtCn7Ck4fG3GzUU7xslezd/v08zR8EfBvUNd16301tLuWd40JYmR8xlV++ixTeasYOTGFUKhCq4ZRicTmKp0m1ONlurflZ/wBehWDyepXrRg6cnJ7N7fPY9H8TfDY2kFvpllYSlxNPBMq7kR/K7qXX92DJHJGw2KAo+diVIHJQxfMnLmWtteqtfv8Aoejisu5FyRhJ3ve2qVrdNPPvcteE/g1fXl5E8mnyTxgxLJJiV5JUY+czH77qI5G8nepQyNG2VYUq2OSg3f8AL/P+vvLwmTXnGSpySurrq/0Poqy+DkMxmV9M22zlIgy27O6HcsiMj4t2aQLIFGC6EIy5BRlTypY9pfFo3prb89L/ANanuQyqHM/cf+Xyt8j9Sv2SfCh0P4eTaDJbyCez1y7DRYdVYzQ2skP39wRwCD+6ZkLjd97cB4uMn7StKa+1yv7lr8m3c+gwtJYbDQo6JJuXLrf3tVr2tv6o+vTpmbeUNC2S0Wd7A7GTJZ3LMgXoZGZTnkEgduSxamnNrolJfO61Lmk6OjTqSY3USA7TKkIA3bgruCMqfnCkYAJGSCQxLEzqq0o2d9V0PS9AsEBmYp5XmSB+CTtLADIcNgArhdoHO3JO45oOOcrqMf5d/O+v/A/pHpmmWcIA8xnYlCPLaP74LBMs5CKmQF2kgDkHOa2grpfP82ZN2V+iOpg0aGKNVIIjdiHGxJNzDBO9hg7ATH2ZgQQCc8Xy+hHtF2Z01lo9uBG0YEjEh2SLIyoBbBXaCCc4ZiRtww5ByGlYzlLrqdNY2Cwyb448b32qFKgu2ATh9gbG7OVIwcEDJyCf1/X9fMyc7p77F/XoUTwj4nkniUxnQNcZ4VbJZV02ck5XY+XUEBsggMfmJ2Vz4vXDYhPW9Csn6OnK48PK2Jw671qWv/cSJ+CmvfFG8On3IbVLq1lt4IlsrWDVhAJrOaa+mmtZ7eynuZbRYrLSkS1t7qymklu72zWy33ca3dz/AD9h8BpFL3nKNpvpFfFTd9rubtZO/RH7pZe87LSUnsjirD4h6s/iKzj0y6s5LSbV4Wt9Nj82RpZp7m1tAszLp1ottNcxC2Mhku50tNVhntG1CdJZZZvXwmCoRxWDU4SVT61h2p/Zt7WLs+t79TjxylLCYtpxVP6piLtX53L2U9Nfd5dt9d+h+Bmof8hC/wD+v26/9HyV/Skvjqf9fJfofAx+CH+Cn/6ZpFSkMKACgApNJ7pO2qv37isnvqFO999bbeQwoAKACgAoAKACgAoAKACgAoATAHQYoG5N7tvVvVt6u13r1dld7uyuGB6D8qO3lt5enYT95uUvek3dyerb7tvW/mLR5dOw3KT0bbXm2xMCj9dX6pWT+7T0Btu123bRXbdl2QtAgoAKACgBMD0FG2q0b6isr3srrRO2qW9r+otA7331CgAoTa2bV9HZ7g9bJ62d1fo+68wouwu7Wu7dugUAFABQAUAFACYHpQNyk0ouTcY/DFt2Xotl8haBBQAUAfWP7GaQP8YLj7QIDGng/WJv3wtvNJgvtImEdj57xSm9uNhtljsJFv7iCa4trdl852Hw/H7ccjunK/1qhblbSd41NKlmr0/5lr00Z6+RpPHK6TXsaj1V9bx/LufpXeeL9U8Pap9iaD7PaQ2t1YJPqFgI5dPsrQnT7i4ha+0m8TSpkWa405r5ba+jsbX7Fg2GlaNN5X5BSwtOtBSg2ppp1IxaipO95W1SkrXvzWdtEn1+tnUjSd5O0bNu223Veb28zpb/AFmwglks5dOOlWqSWcC6ja2X2m/uILu2tbLUMXM1wIpptTu1uypuU1HVrXU5ru6ika9to/7S5adCUuWSekryjD7NnF1FG23MoWbW109XuVOcVG6d01Fpr+9Z9bPS+um97XOt0+8SyEkqaro1xp41a2luLrxJeQxXtnr9vJbNY2iXUVg2nwxfZLFbW6t725hubmC4upLY3WmW1xY3+M4xm1FKcZwjNxpxhDknFyfNzttOMlJuS5U7rdq7QWaXM3ddt9/XzPZdF1HT2sILi7OkTXC74b6Nddn08XUk6ppiQ79KiXTbqztjJplxbXaQ6gy3svlGa2uZo4JPNqQmrKUJJNuzspKOurer5b/K+/mLSUtNL/Locvfa7aTQ6tpdpcz2lnLDrUSLZwv4l1Tw9Baotq1vHNqHnajZW1raKn9oagbZby9EkT3F3O899f1r9Wi/Zu0JS0k226bbi7xjyxVrv7L77tJByNdjmrm1ttI1Z5NLuZtWm1LStPnTSjqGtyX+mxT3M1ndW2oQXOsR+HvD01hG2om00/TootdtLC8ls5bKfRdLs7VeiCcqcYyjGCi2rqjBc81ZqPOlzy57qMZNWbunJJExS5uZtttKNvs73vb+bVq/oNl1HWpIrLTm+1yaFNqRub159NsLuKFbiGHTppktI7izhtbGGx0/7fNa+SlheXIWO8hvJ9SkWU9nTfPU5ITnCLUU5yhLnjeUVaK0d2rSWqb02Rq0rPRbMoa5axXNvp9vcLcSWOpzarcrrlhqd+JPDmmo1x4kXUb3T9G26dBpuo28lxb3kMmot5Elxd6c2oz3NtdXc+kIpxlKEeaUYr9zyqVOq5PltGq17SdS+jTS0tvexny3TelvP0JIvEF5eQ2trDcaneaIms645eFFsbHU9Q1i90m1naSO61W6TUE+16ib3zUhu7l737HLo4+03lxHqw8OoyvNUoSnZVI88pypRS1TXK3SaeiT5fIOaMI3krpNWSS0v6vRfmWY1NtqYiOgzyxy2cSJ4jGr6Ja65Y31tqWgQ6bp/wBl1DWv7Q1GD7MdTX7Y1/dyWUtiTNBq1rfg6DCVN0pOpUjCSnB+xVNunVpxhVnVd+S0XBQjbSN3PfqQ6lSMrKMXCUJt1JSleFRcipJRSfMp3nfquVWTuzObW10jRI9O1jVbKWxuZYVu7lr/AEx5bS2JnsVt510bxTPqFjdTizt4zdmaOO2nOnRz3EzwbZU6LqVVOEYtxfuRa01a0ejitlu0tNNjeLi72VvkvM+1f+CbeoWmt/FjxpdWVzqctnc+AdTnvBqd5dXEMd/beKPCdvBZ6ZbXsE1za2el2RWBWtblYbyeadrqGd7exuZf0fgmnJZjmEGoRawVvc1g17RNONSyco9k0rdk2fFcZqUcJgXJ83+1qPNdptunL7NrK3k22ftdc4aFo42eMKGMpRDI7L5KALl4o0lEm4BMKxKqApDHFfp8lb7z82Wy9DnZbRXVpZAFByXeSJY9oWXYscQY588YCxfLsB+6O6yM8w8Z6f51tCUGVNziTevQR+YoIUlwp2xgoM5DEngHDYSi03J2s2/x1LpPlk2+z/NHlcvhS3v763ne0Eb28U0nn4UASsylM7JFc4AIAIIAOTtIIqLR7L7kdHtfOX3/APBF1DSfs8BidN2FGJDtViOoJJbGwqPlVyeDt3EjNFk9LDjNNpNNrs/+HPNNW0ONWji+Xy5IyWChTjylyxI3BRGQTksCchR8vCmZQ0dkr/15G6mm7a/18zyzxF4aa6+0M6pOIJ/s5CGF1iliIEvmlnDRqiEiQb1IYB34BWsWrOzNqc3CSkr21uu+jR4J4o8EptN59nEiSwFGiaOQIj/vZEIj3hVdyuQT87IvAO0ZX5HfSrKot7NdP8vkeE6j8O4GLNLZ26SSlFMv2SPzI4kXJZp1IOVY7FjCfckf5kZ23O72uzoUlbW7f3/meUeIvhdod8JkuNNgYu64lNvCr+QrFiYjEBt84plogdrBYzu3+bv2hWnC2raTv8uxMqVOoneC1TTVkr33vbXW++589+Mfgdot9B5Wn23kODdvGsx8wCec+Zm3+YLAkjK6ODFMzLKu1wkSheuljpwkruVrrRXtfu1f8dfQ4a+WYepCSjThDR6LVN231V7vY+a/EHwPurW6VDCkiwSYKRhzbpJkiULEZJlSW4KcmIETQNFFO7pDsHpU8e3FtPr3fZHj1cmUZLlivh+y2k9Xo9Nb9SCx+DlzFcRSy2rKZ1j85Wj3Ryu4CvudhI2xFxAw3QNIxcvu3SbSWPvFpOzb3uvzvcmnlkotc0Pd2t/wLJf8E9Aj+CUMau15aXMMkdt9oEUFnDOhkKvGUV5S0KhQpBkjRgI22jAPPM8wndckoro99e3R/P5HWsrjtJN22V7pd99P69DuPhr4FTwfqwuLvQXvbZ4oI5iNiXUKNKxe6tHEBUXMBVVWPy2EsO7hSsbrhia6rw5U4x38k723tfa34nVhMK8NNz5Vd2s425la/V2te/fU05vhTda3q7XUlpAUl85oZlimAQzFxBMjRsArBQFcER4Me4QyMJFZPFKnFKLlq3fl6LS27XdmrwUZVHKekeij13vdWSdtLb9dj1vTvg/BYvFDBbtdWgCRqLqPe8c4WMSNGzyREKxxI5YDIcxAmMtnmliJS0bkten66nZDDQhskv8ADuepaZ8MoV2KLXbsLiVdiyQN8ylT5YhYeYvIEgkZTjJUBHD8/PJ/albs2/8AMpKKburpeSv+P5n1d8GvDYgj1KxWOSJXeKYMVAZpFUqSXcHAOxQY2kwV5VtzHCvfVtvbe5himkou38qW38rt8tF+h71caCFg8uRRsBjVVVcs8ZGcMBtAYjcpPG9iduzoxc4/aLpdemn6mXaaHcLcktFFsI2hnypViqhSApQEqisyqSBliNoYjCuPnXn/AF53v/Wp3Ftp00e1hvdtnzIuGQkcOyq2TnAGPlIJIJByFppXdjKTu2ztNOtbnylcqyIE3eYMoWQqUG3dtjYLg4LFmXdwRnFbRVkl6/5ku1rvyueiabbTGNUljQMVXC7WztLRg7GjLBWICrk/I5yrZABWznk1q+mmmn/DbnY2tq8RINoWKNndKVxIzKC3KyD5SDnoqkYwAArUXMpO70bs+huW+myeeo2byfKKqzK6JvK84DAbE+YKNzuOnzAhiiHpr5B4znFr4K8WFo2kS28LeIprkW+5mSGLSbtz5axbpOAMKqAyk7dilsIcMRFzoV4xdnKjUinpo3BpP3rR0b6u3d2HQkvrOHlZ2Vak2krt2qJ6JXu+y6s/mPk08XUJvZr+Cy/tvRL22tru6ujBqdtp10r/AGixttOiS1uvtktq1rp8L3Gp6e0DSvLehILWDTk/F6U5QptQpObpezcpRSnQclyuM51NaUYxdnO792K5rNNX/c3KUm7XjBt83NGUZJNtNq6XTZ7X80ztvh1pmnaZqFpLY2YnkuGv/KutRtHs7uU3V7Lf+XZx6xfW8E0tiw02PTlt9O8hFt7iMCO/fVIWmlUdTGYSPO3H69hn7r5tfbU7xUocy5b7JvbpY5sZL/YcZezbwuIvyax0oySte3TV+Z/FVN+3L+0vPNNPL4w8IGWeWSaUr8FfgbGpklcu5WOP4brGgLMSEjVUUfKqhQAP7a/sXLH/AMwkNdfjq/8AyZ/Hq4u4jSss1r2VklyUHZJJLel0SS9El0I/+G4P2k/+hv8ACP8A4Zf4Ify/4Vzij+xcr/6BIf8AgdX/AOWD/wBb+JP+hrW/8F4f/wCUh/w3B+0n/wBDf4R/8Mv8EP8A53NH9i5X/wBAkP8AwOr/APLB/wCuHEj/AOZrW/8ABWGX5UQ/4bg/aT/6G/wj/wCGX+CH/wA7mj+xcr/6BIf+B1f/AJYJcX8SL/ma1vnTw7/OiH/DcH7Sn/Q3+Ef/AAy/wQ/+dzR/YuV/9AkP/A6v/wAsH/rhxJ/0Nav/AIJwv/ygP+G4f2lP+hv8If8Ahlvgf/8AO4o/sXK/+gSH/gdX/wCWB/rhxJ/0Nav/AIJwv/ygX/huH9pT/ob/AAh/4Zb4H/8AzuKP7Fyv/oEh/wCB1f8A5YH+uHEn/Q1q/wDgnC//ACgT/huH9pT/AKG/wh/4Zb4H/wDzuKP7Fyv/AKBIf+B1f/lgf64cSf8AQ1q/+CcL/wDKA/4bh/aU/wChv8If+GW+B/8A87nj8KP7Fyv/AKBIf+B1f/lgf64cSf8AQ1q/+CcL/wDKA/4bh/aU/wChv8If+GW+B5/n8OKP7Fyv/oEh/wCB1f8A5YH+uHEn/Q1q/wDgnC//ACgX/huH9pT/AKG/wh/4Zb4H/wDzuKP7Fyv/AKBIf+B1f/lgf64cSf8AQ1q/+CcL/wDKA/4bh/aU/wChv8If+GW+B/8A87ij+xcr/wCgSH/gdX/5YH+uHEn/AENav/gnC/8AygP+G4f2lP8Aob/CH/hlvgf/APO4o/sXK/8AoEh/4HV/+WB/rhxJ/wBDWr/4Jwv/AMoD/huH9pT/AKG/wh/4Zb4H/wDzuKP7Fyv/AKBIf+B1f/lgf64cSf8AQ1q/+CcL/wDKA/4bh/aU/wChv8If+GW+B/8A87ij+xcr/wCgSH/gdX/5YH+uHEn/AENav/gnDf8AygT/AIbg/aT/AOhv8I/+GX+CH/zuaP7Fyv8A6BIf+B1f/lgv9b+JP+hrX/8ABeH/APlIv/DcX7Sn/Q3+EP8AwyvwO/8AncUf2Llf/QJD/wADq/8Aywf+uHEn/Q1q/wDgrDf/ACgP+G4f2lP+hv8ACH/hlvgf/wDO4o/sXK/+gSH/AIHV/wDlgf64cSf9DWr/AOCcL/8AKA/4bh/aU/6G/wAIf+GW+B//AM7ij+xcr/6BIf8AgdX/AOWB/rhxJ/0Nav8A4Jwv/wAoE/4bh/aU/wChv8If+GW+B/8A87ij+xcr/wCgSH/gdX/5YH+uHEn/AENav/gnDf8AygX/AIbh/aU/6G/wh/4Zb4H/APzuKP7Fyv8A6BIf+B1f/lgf64cSf9DWr/4Jwv8A8oD/AIbh/aU/6G/wh/4Zb4H/APzuKP7Fyv8A6BIf+B1f/lgf64cSf9DWr/4Jwv8A8oD/AIbh/aU/6G/wh/4Zb4Hf/O4o/sXK/wDoEh/4HV/+WB/rhxJ/0Nav/gnDf/KA/wCG4f2lP+hv8If+GW+B/wD87ij+xcr/AOgSH/gdX/5YH+uHEn/Q1q/+CcL/APKA/wCG4f2lP+hv8If+GW+B/wD87ij+xcr/AOgSH/gdX/5YH+uHEn/Q1q/+CcL/APKA/wCG4v2lP+hv8If+GV+B3/zuKP7Fyv8A6BIf+B1f/lgf64cSf9DWr/4Kw3/ygP8AhuH9pT/ob/CH/hlvgf8A/O4o/sXK/wDoEh/4HV/+WB/rhxJ/0Nav/gnC/wDygP8AhuH9pT/ob/CH/hlvgf8A/O4o/sXK/wDoEh/4HV/+WB/rhxJ/0Nav/gnC/wDygP8AhuH9pT/ob/CH/hlvgf8A/O4o/sXK/wDoEh/4HV/+WB/rhxJ/0Nav/gnC/wDygP8AhuH9pT/ob/CH/hlvgf8A/O4o/sXK/wDoEh/4HV/+WB/rhxJ/0Nav/gnC/wDygP8AhuH9pT/ob/CH/hlvgf8A/O4o/sXK/wDoEh/4HV/+WB/rhxJ/0Nav/gnC/wDygP8AhuH9pT/ob/CH/hlfgd/87ij+xcr/AOgSH/gdX/5YH+uHEn/Q1q/+CsN/8oD/AIbh/aU/6G/wh/4Zb4H/APzuKP7Fyv8A6BIf+B1f/lgf64cSf9DWr/4Jwv8A8oD/AIbh/aU/6G/wh/4Zb4H/APzuKP7Fyv8A6BIf+B1f/lgf64cSf9DWr/4Jw3/ygP8AhuH9pT/ob/CH/hlvgd/87ij+xcr/AOgSH/gdX/5YH+uHEn/Q1q/+CcN/8oD/AIbh/aU/6G/wh/4Zb4H/APzuKP7Fyv8A6BIf+B1f/lgf64cSf9DWr/4Jwv8A8oD/AIbi/aU/6G7wf/4ZX4Hf/O4o/sXK/wDoEh/4HV/+WB/rhxJ/0Nav/grDf/KA/wCG4v2lP+hu8H+v/JFfgd/87j9OlH9i5X/0CQ/8Dq//ACwP9cOJP+hrV/8ABOG/+UHS+E/+CiX7XPgbVv7d8J/ETwto2r/ZprMX1v8ABH4DSyrbztG0qILr4ZTxoWMaYkRFlXBCOoZgeTG8L5BmNH6vjctpYijzRnyTqV0uaKai7xqxlom9L212NKfGvFFGXPSzjEU52a5oU8NF2e6uqN7M9NuP+Cu3/BQe7eOS4+Omky+UHVI2+B/7PfkBHtHsjEbYfCkW7QC3chIHiaGOUJcRotxHHKvmR8PeDIQlCOQYNRla/vYhv3XdOMnWcou+7i02tHdaGsuPOL5NOWfYxtJpaUbWemq9laW/VMgf/grZ+35JNDcN8afD32i3tjZwTr8BP2cklitTMtyYUkT4SK6p9oXzxg5EzSSgh5ZWdx8P+DoqMY5DhEo/CufE6e7yafv/AOT3f8Pu7aDfH3GD3z7GP1VB7bf8uellbsSN/wAFcv8AgoC9nLpx+NmgfYJ1jjms1+Av7OSW0kUW7ZA8KfCRYzbjewNvt8hwdrxsvFSvD3gxS51kGDUtuZSxCdnuv44/9f8AjH/of437qH/ykuH/AILBf8FDjDbwf8L20byrRt1qB8Cf2dFa2PH+okHwkEkQGFwsbqo2JgDYm2X4dcFScm+H8J79ue1TFJSttzJYhJ/NB/r9xj/0PsZ91D/5STzf8Fi/+CjE/mGT4/6cGlgmt5Hi+B/7PEEjw3HmGdGkg+E8bt5xlYysW3SERlmJii2JeHHBC/5p3AvVO0pYiSbW11Ku07dLh/r/AMY/9D/G/dQ/+UlGL/grv/wUEhRY4fjX4bhVF2fuv2f/ANmyMupjuoXWVk+ECtMJYr+/Sfzi/wBoW/vvO8z7Zc+bUvDvguW+QYXRJK1XFpJRd4pJYhJKLba7dA/1+4w/6H2M+6h/8pLQ/wCCw3/BRFIooI/jxo0UMKeVDFD8CP2c4Uii3s/lxrF8JECRkuwKLhWRjGQYztqV4c8Exd1w9gr35r82Jbvprd12+iD/AF/4x/6H+N+6h/8AKSD/AIe+/wDBQzzEl/4XvpQmiQxQTD4Hfs8rNbwmaa4EFtMPhOJLaBZLiby4IGjhjjkaGNFhxGKfh3wU4qD4ewTgnzKF6/JzPd8ntuW76u12H+v3GO39v437qC/9xFWX/grf/wAFALi8m1C5+N2iXV9cSGWe7u/gX+zxdTzM0EtqVkkuPhPIzRfZZ5LUQE+SttsgWMRRRIlrw/4NjFQjkGCjBXShF14xSbTa5Y1ktWk3pqyf9feMNv7exln0aov86TKsX/BWL9vaCUTw/GfQI5lkWZZV+BX7PAkWVAypKr/8Ko3CRQ77XBDAu5ByzEn/ABD/AIOaaeQ4RppprmxFmmmmmvbWaabTWzTsV/r/AMYpp/29jLp3TtQumtmv3OjXR9DRk/4K8/8ABQiaa1uJvjno8stlE8Nm0vwL/Z3kFrFJw6QI/wAJ2SIOMhiignc/PzvuS8PuDIppZBg0na6UsQk7bXSra2vpfYP9fuMemfYxeiof/KTrPh3/AMFsv+Cmfwn1m+8Q/D39ovS/DWtalYz6bf6jbfAP9mq7nu7K5vLe/mt5v7S+D16jK13aW8qnZvi8vZEyRu6N2YTg3hjAOTweT4bDuUPZt05V17l78ivVdo31cVZN2vsjlxfGPE+OjCOLzjFV405c8Iz9laM2rcySppcyWie6TdrXd/ZR/wAHGv8AwWWHT9sSMfe/5t2/ZTz8wwef+FG56cew4GK7f9X8ne+Bp/8Agdb/AOWHD/b+cf8AQdV/8Bp//IELf8HFn/BZBlZG/bAiZWGGVv2d/wBlUgj8fgdx+GKP9X8n/wCgGn/4HW/+WB/b+cf9B9X7qf8A8gUZ/wDg4a/4LA3IAn/a3tpAr+YAf2d/2VgN/wDeIX4HjJ5I5zwSOhND4eyZ74Cm/wDt+t/8sGuIM5W2Pq/+A0n+cCuP+Dg//gryAAP2srQADAA/Z3/ZXAxz2/4UhjPJ5680v9Xcl/6AKX/gdX/5YH+sGc/9B9b7qf8A8h+BXk/4OBv+CuUocSftXWjh/vA/s8/stYP4f8KSwB7DA9qP9Xcl/wCgCl/4FV/+WDXEWdLbH1f/AAGl/wDKytN/wX5/4K0TndN+1PYSHDDJ/Z3/AGWujAhgcfBIZBBIIPrR/q7kv/QBS/8AAqv/AMsH/rHna1WYVv8AwGl/8rKDf8F5f+CrDKyn9p3S9ru8jqP2d/2W1V5JWZ5JGC/BMBnd2ZnZsszMxJOTlf6t5I/+ZfR/8Cq//LCv9Zs9/wChjW/8Ao//ACsybn/guV/wVEu932n9pPS5g+3cH/Z9/Zj2ts3bMqPgyB8oZgoxwGIHU0v9Wsj/AOhfS/8AA63/AMsGuKM+i7rMqqfdQoJ/f7IyJv8AgtX/AMFLLggzftCaK+N3X9n79mcD5jlsgfBwA5PPIpf6tZH/ANC+l/4HW/8Alpp/rZxF/wBDSv8A+AUP/lRmyf8ABZX/AIKNzf6z49aE3t/woD9moDBBBGB8HgMEEgjGOelP/VrI/wDoX0v/AAOt/wDLQ/1t4j/6Gtf/AMBo/wDyoz5f+CwH/BQuYhpfjh4fdlOVY/AH9m4MDtK5BHwhBB2kjjsaP9Wsj/6F9L/wOt/8tH/rdxH/ANDWv/4BQ/8AlRly/wDBWX9vWdmeb4xeF3Z9u5j+z/8As3ZbYCFzj4RD7uSR/tEt97mqXDuSxVlgKaT6c9b/AOWCfFnET3zSv/4BQ/8AlQv/AA9m/b22sp+MfhhlfAdX/Z//AGbpA21t4yH+ETDh/mHo3zDnmk+HMlf/ADAUv/A6y/KoH+tnEL3zSt/4BQ/+VFsf8Fdf+CgQYMPjV4bBGMf8WA/Zu6A5Ax/wqHGASSARgHkVP+rWR/8AQvpf+B1v/lof628Rf9DSt/4Lw7/9wkx/4K+/8FCCST8bvDvO0Ef8KA/ZtwQvTK/8KhwffI5GQc5NP/VrI/8AoXUv/A63/wAsD/WziL/oaV//AACh/wDKixbf8FiP+CiFmytbfHLw7EUO5cfs/fs1EA8/wt8H2Ug5OQQQcnjmj/VrI/8AoXUv/A63/wAsD/W3iN75rXfrGi//AHEWT/wWT/4KMl/MPx40DfjGR+z9+zSoxkEgAfB4KAcDgD26Uf6tZH/0L6X/AIHW/wDlo/8AW3iP/oa4j/wGj/8AKi3D/wAFov8AgpJAoSH4/wChxqDnav7P37NAGTj/AKo5z0HXsMdKP9Wsj/6F9L/wOt/8tF/rZxF/0NK//gFD/wCVG1Yf8Fw/+Cn2luZLD9o/SbZ2+8U/Z8/Zjbdg7uQ/wZYE55yRmj/VrI/+hdS/8Drf/LCZcU8QS+LM68vWNF/nSNRv+C7v/BVJsbv2m9NOOn/GPf7L/wBM/wDJFuo7E8jtR/q3kf8A0LqP/gVZf+5Cf9Z8+/6GNX/wXQ/+VCf8P3P+CqP/AEc1pf8A4jz+y965z/yRXrkk568nmj/VvI/+hdR/8Cq//LA/1nz7/oY1f/BdD/5UTJ/wXl/4KsRnKftP6evBXj9nv9l/oevX4Ld/XrwPQYf+reR/9C6j/wCBVf8A5YH+s+e/9DGr/wCC6H/yotx/8F8v+CsUQCx/tSaeqhQgX/hnj9loqFGeArfBMgDk9Bz3p/6u5L/0L6X/AIFV/wDlgv8AWXPH/wAzGt/4DR/+Vl5P+DgT/grhEu2P9qyxRcYwv7O/7LA4/wDDI/l6cnvR/q7kv/QBS/8AAqv/AMsJ/wBY87e+YVv/AAGl/wDKyzH/AMHCH/BXqIYj/aztQB0z+zx+yw2MjBxv+CDYz3x3560f6u5L/wBAFL/wKr/8sJ/1hzn/AKD63yjTX5QJh/wcMf8ABYAHI/a2tgfl5H7PH7K4I24xgj4IdRjr1xkdCRR/q7kv/QBS/wDA6v8A8sF/rBnP/QfW+6n/APIFTUf+Dgr/AIK66rp+oaXf/tYWlxYarY3Om6hbn9nj9lmMXNleW72tzA0kPwRjlUS28jxF43SVVPyOpAIX+rmSf9C+l/4FV/8AlgLiDOE01j6t1qvdp/8AyB8zWn/BUT9uGxn+1Wnxf0WC4yMzR/Bb4ChyFRYwpJ+GBygRIx5Zyn7uI7cxoV4p8FcKVEozyLASikkounLlSTcklFS5VZttabs9OHHHFsIuMc+xyTd2nOD1ej1cG+m2xOv/AAVN/bpW5W8/4XJo73SzQ3H2ib4LfASeZpref7TFI8k3wvkaRxcfv2MhbzJQHk3sAQR4K4Vi4SjkeBTpyjKHuTfK4tOLSc7KzV10uEuOOLJwlTlnuNcJxcJx5qaUoyTTTtTW6bR//9k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16089" r="13569" b="16605"/>
          <a:stretch/>
        </p:blipFill>
        <p:spPr bwMode="auto">
          <a:xfrm>
            <a:off x="307975" y="1395353"/>
            <a:ext cx="8773309" cy="418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83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Название 1"/>
          <p:cNvSpPr>
            <a:spLocks noGrp="1"/>
          </p:cNvSpPr>
          <p:nvPr>
            <p:ph type="title"/>
          </p:nvPr>
        </p:nvSpPr>
        <p:spPr>
          <a:xfrm>
            <a:off x="523875" y="691357"/>
            <a:ext cx="7896225" cy="436562"/>
          </a:xfrm>
        </p:spPr>
        <p:txBody>
          <a:bodyPr/>
          <a:lstStyle/>
          <a:p>
            <a:pPr eaLnBrk="1" hangingPunct="1"/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</a:rPr>
              <a:t>ПАМ’ЯТЬ ПРО ГОЛОДОМОР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21507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1511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2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4872250" y="1140772"/>
            <a:ext cx="424634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uk-UA" b="1" u="sng" dirty="0" smtClean="0">
                <a:solidFill>
                  <a:prstClr val="black"/>
                </a:solidFill>
              </a:rPr>
              <a:t>  </a:t>
            </a:r>
          </a:p>
          <a:p>
            <a:pPr defTabSz="914400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b="1" dirty="0" smtClean="0">
                <a:solidFill>
                  <a:prstClr val="black"/>
                </a:solidFill>
              </a:rPr>
              <a:t> </a:t>
            </a:r>
            <a:r>
              <a:rPr lang="uk-UA" sz="2000" b="1" dirty="0" smtClean="0">
                <a:solidFill>
                  <a:prstClr val="black"/>
                </a:solidFill>
              </a:rPr>
              <a:t>фотодокументальна виставка «Спротив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b="1" dirty="0" smtClean="0">
                <a:solidFill>
                  <a:prstClr val="black"/>
                </a:solidFill>
              </a:rPr>
              <a:t>геноциду»</a:t>
            </a:r>
          </a:p>
          <a:p>
            <a:pPr defTabSz="914400">
              <a:buClr>
                <a:srgbClr val="006600"/>
              </a:buClr>
              <a:buSzPct val="50000"/>
            </a:pPr>
            <a:endParaRPr lang="uk-UA" sz="1000" b="1" dirty="0" smtClean="0">
              <a:solidFill>
                <a:prstClr val="black"/>
              </a:solidFill>
            </a:endParaRPr>
          </a:p>
          <a:p>
            <a:pPr defTabSz="914400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solidFill>
                  <a:prstClr val="black"/>
                </a:solidFill>
              </a:rPr>
              <a:t> друкована продукція</a:t>
            </a:r>
          </a:p>
          <a:p>
            <a:pPr defTabSz="914400">
              <a:buClr>
                <a:srgbClr val="006600"/>
              </a:buClr>
              <a:buSzPct val="50000"/>
            </a:pPr>
            <a:endParaRPr lang="uk-UA" sz="1000" b="1" dirty="0" smtClean="0">
              <a:solidFill>
                <a:prstClr val="black"/>
              </a:solidFill>
            </a:endParaRPr>
          </a:p>
          <a:p>
            <a:pPr defTabSz="914400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 smtClean="0">
                <a:solidFill>
                  <a:prstClr val="black"/>
                </a:solidFill>
              </a:rPr>
              <a:t> інформаційно-просвітницькі кампанії «Люди </a:t>
            </a:r>
            <a:r>
              <a:rPr lang="uk-UA" sz="2000" b="1" dirty="0">
                <a:solidFill>
                  <a:prstClr val="black"/>
                </a:solidFill>
              </a:rPr>
              <a:t>правди</a:t>
            </a:r>
            <a:r>
              <a:rPr lang="uk-UA" sz="2000" b="1" dirty="0" smtClean="0">
                <a:solidFill>
                  <a:prstClr val="black"/>
                </a:solidFill>
              </a:rPr>
              <a:t>», «Голодомор – помста за свободу», «Голодомор не зламав»  </a:t>
            </a:r>
            <a:r>
              <a:rPr lang="uk-UA" sz="2000" b="1" dirty="0">
                <a:solidFill>
                  <a:prstClr val="black"/>
                </a:solidFill>
              </a:rPr>
              <a:t>(плакати, банери, брошури, відеоролики, газетні </a:t>
            </a:r>
            <a:r>
              <a:rPr lang="uk-UA" sz="2000" b="1" dirty="0" smtClean="0">
                <a:solidFill>
                  <a:prstClr val="black"/>
                </a:solidFill>
              </a:rPr>
              <a:t>публікації, фотодокументальна виставка)</a:t>
            </a:r>
          </a:p>
          <a:p>
            <a:pPr defTabSz="914400">
              <a:buClr>
                <a:srgbClr val="006600"/>
              </a:buClr>
              <a:buSzPct val="50000"/>
            </a:pPr>
            <a:endParaRPr lang="uk-UA" b="1" dirty="0" smtClean="0">
              <a:solidFill>
                <a:prstClr val="black"/>
              </a:solidFill>
            </a:endParaRPr>
          </a:p>
          <a:p>
            <a:pPr defTabSz="914400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000" b="1" dirty="0">
                <a:solidFill>
                  <a:prstClr val="black"/>
                </a:solidFill>
              </a:rPr>
              <a:t> </a:t>
            </a:r>
            <a:r>
              <a:rPr lang="uk-UA" sz="2000" b="1" dirty="0" smtClean="0">
                <a:solidFill>
                  <a:prstClr val="black"/>
                </a:solidFill>
              </a:rPr>
              <a:t>презентація «Голодомор – геноцид Українського народу»</a:t>
            </a:r>
            <a:endParaRPr lang="uk-UA" sz="2000" b="1" dirty="0">
              <a:solidFill>
                <a:prstClr val="black"/>
              </a:solidFill>
            </a:endParaRPr>
          </a:p>
          <a:p>
            <a:pPr defTabSz="914400">
              <a:buClr>
                <a:srgbClr val="006600"/>
              </a:buClr>
              <a:buSzPct val="50000"/>
              <a:buFont typeface="Wingdings" pitchFamily="2" charset="2"/>
              <a:buChar char="q"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Результат пошуку зображень за запитом &quot;голодомор УІН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6" name="Picture 4" descr="Результат пошуку зображень за запитом &quot;голодомор УІНП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922737"/>
            <a:ext cx="4390369" cy="25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езультат пошуку зображень за запитом &quot;голодомор УІНП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9" y="1221318"/>
            <a:ext cx="3148300" cy="28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01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азвание 1"/>
          <p:cNvSpPr>
            <a:spLocks noGrp="1"/>
          </p:cNvSpPr>
          <p:nvPr>
            <p:ph type="title"/>
          </p:nvPr>
        </p:nvSpPr>
        <p:spPr>
          <a:xfrm>
            <a:off x="2277836" y="424767"/>
            <a:ext cx="6840764" cy="1054553"/>
          </a:xfrm>
        </p:spPr>
        <p:txBody>
          <a:bodyPr/>
          <a:lstStyle/>
          <a:p>
            <a:pPr algn="r" eaLnBrk="1" hangingPunct="1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Зміна історичної парадигми</a:t>
            </a:r>
            <a:endParaRPr lang="uk-UA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9459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470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4172" y="1271468"/>
            <a:ext cx="8567057" cy="4675416"/>
          </a:xfrm>
        </p:spPr>
        <p:txBody>
          <a:bodyPr/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нова традиція відзначення 8 та 9 травня в європейському дусі – від святкування до вшанування;</a:t>
            </a:r>
          </a:p>
          <a:p>
            <a:pPr marL="0" indent="0" algn="just">
              <a:spcBef>
                <a:spcPts val="0"/>
              </a:spcBef>
              <a:buNone/>
            </a:pPr>
            <a:endParaRPr lang="uk-UA" sz="8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війни – мак пам’яті;</a:t>
            </a:r>
          </a:p>
          <a:p>
            <a:pPr marL="0" indent="0" algn="just">
              <a:spcBef>
                <a:spcPts val="0"/>
              </a:spcBef>
              <a:buNone/>
            </a:pPr>
            <a:endParaRPr lang="uk-UA" sz="8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люднення історії : трагедія війни через людські долі</a:t>
            </a:r>
            <a:endParaRPr lang="uk-UA" sz="24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uk-UA" sz="8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 світова для українців почалася 1 вересня 1939 року;</a:t>
            </a:r>
          </a:p>
          <a:p>
            <a:pPr marL="0" indent="0" algn="just">
              <a:spcBef>
                <a:spcPts val="0"/>
              </a:spcBef>
              <a:buNone/>
            </a:pPr>
            <a:endParaRPr lang="uk-UA" sz="8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 воювали проти двох тоталітарних систем – нацистського і комуністичного;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uk-UA" sz="800" b="1" spc="-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агомий внесок українців у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перемогу над нацизмом;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uk-UA" sz="8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игнавши німців і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їхніх союзників,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Україна не стала незалежною  </a:t>
            </a:r>
            <a:endParaRPr lang="uk-UA" sz="24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uk-UA" sz="2400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uk-UA" b="1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3074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/>
          <a:stretch/>
        </p:blipFill>
        <p:spPr bwMode="auto">
          <a:xfrm>
            <a:off x="4552950" y="4562822"/>
            <a:ext cx="4591050" cy="17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3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Название 1"/>
          <p:cNvSpPr>
            <a:spLocks noGrp="1"/>
          </p:cNvSpPr>
          <p:nvPr>
            <p:ph type="title"/>
          </p:nvPr>
        </p:nvSpPr>
        <p:spPr>
          <a:xfrm>
            <a:off x="266700" y="792163"/>
            <a:ext cx="8286750" cy="57943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</a:rPr>
              <a:t>УКРАЇНСЬКА ДРУГА СВІТОВА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195262" y="1610436"/>
            <a:ext cx="4871907" cy="4449170"/>
          </a:xfrm>
        </p:spPr>
        <p:txBody>
          <a:bodyPr/>
          <a:lstStyle/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1800" b="1" dirty="0" smtClean="0">
                <a:latin typeface="Arial" charset="0"/>
              </a:rPr>
              <a:t>Вуличні та банерні  фотодокументальні виставки «Українська Друга світова», «УПА – відповідь нескореного народу»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1800" b="1" dirty="0" smtClean="0">
                <a:latin typeface="Arial" charset="0"/>
              </a:rPr>
              <a:t>Проекти «Українці в лавах Об’єднаних Націй» та «Український визвольний рух» 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1800" b="1" dirty="0">
                <a:latin typeface="Arial" charset="0"/>
              </a:rPr>
              <a:t>Б</a:t>
            </a:r>
            <a:r>
              <a:rPr lang="uk-UA" sz="1800" b="1" dirty="0" smtClean="0">
                <a:latin typeface="Arial" charset="0"/>
              </a:rPr>
              <a:t>рошура «Україна в Другій світовій війні» та книга «Війна і міф: невідома Друга світова»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1800" b="1" dirty="0" err="1" smtClean="0">
                <a:latin typeface="Arial" charset="0"/>
              </a:rPr>
              <a:t>Інфографіки</a:t>
            </a:r>
            <a:r>
              <a:rPr lang="uk-UA" sz="1800" b="1" dirty="0" smtClean="0">
                <a:latin typeface="Arial" charset="0"/>
              </a:rPr>
              <a:t>, соціальна реклама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1800" b="1" dirty="0" smtClean="0">
                <a:latin typeface="Arial" charset="0"/>
              </a:rPr>
              <a:t>Сайт «Українська Друга світова»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1800" b="1" dirty="0" smtClean="0">
                <a:latin typeface="Arial" charset="0"/>
              </a:rPr>
              <a:t>Відеоролики</a:t>
            </a:r>
          </a:p>
          <a:p>
            <a:pPr eaLnBrk="1" hangingPunct="1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1800" b="1" dirty="0" smtClean="0">
                <a:latin typeface="Arial" charset="0"/>
              </a:rPr>
              <a:t>Інформаційні матеріали та методичні рекомендації </a:t>
            </a:r>
            <a:endParaRPr lang="ru-RU" sz="1800" b="1" dirty="0" smtClean="0">
              <a:latin typeface="Arial" charset="0"/>
            </a:endParaRPr>
          </a:p>
        </p:txBody>
      </p:sp>
      <p:grpSp>
        <p:nvGrpSpPr>
          <p:cNvPr id="2048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489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048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1769" y="1705970"/>
            <a:ext cx="4076831" cy="385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4948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азвание 1"/>
          <p:cNvSpPr>
            <a:spLocks noGrp="1"/>
          </p:cNvSpPr>
          <p:nvPr>
            <p:ph type="title"/>
          </p:nvPr>
        </p:nvSpPr>
        <p:spPr>
          <a:xfrm>
            <a:off x="475493" y="502105"/>
            <a:ext cx="8543925" cy="956581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</a:rPr>
              <a:t>Говоримо правильно</a:t>
            </a:r>
            <a:endParaRPr lang="uk-UA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9459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470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151525"/>
              </p:ext>
            </p:extLst>
          </p:nvPr>
        </p:nvGraphicFramePr>
        <p:xfrm>
          <a:off x="250371" y="1375931"/>
          <a:ext cx="8686800" cy="5077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7829"/>
                <a:gridCol w="4288971"/>
              </a:tblGrid>
              <a:tr h="6640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effectLst/>
                          <a:highlight>
                            <a:srgbClr val="FFFFFF"/>
                          </a:highlight>
                        </a:rPr>
                        <a:t>Некоректний термін/словосполучення (усталена радянська термінологія)</a:t>
                      </a:r>
                      <a:endParaRPr lang="uk-UA" sz="11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effectLst/>
                          <a:highlight>
                            <a:srgbClr val="FFFFFF"/>
                          </a:highlight>
                        </a:rPr>
                        <a:t>Коректний </a:t>
                      </a:r>
                      <a:r>
                        <a:rPr lang="uk-UA" sz="1300" b="1" dirty="0" smtClean="0">
                          <a:effectLst/>
                          <a:highlight>
                            <a:srgbClr val="FFFFFF"/>
                          </a:highlight>
                        </a:rPr>
                        <a:t>термін/словосполучення</a:t>
                      </a:r>
                      <a:endParaRPr lang="uk-UA" sz="11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Велика Вітчизняна війна (1941–1945)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Друга світова війна  (1939–1945)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Німецько-радянська війна (</a:t>
                      </a:r>
                      <a:r>
                        <a:rPr lang="uk-UA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1941–1945</a:t>
                      </a: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)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379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Україна у Великій вітчизняній війні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Україна у Другій світовій війні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440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Фашистська Німеччина 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Нацистська Німеччина/Третій </a:t>
                      </a:r>
                      <a:r>
                        <a:rPr lang="uk-UA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Райх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446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Фашистський </a:t>
                      </a: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блок/фашистські сателіти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Країни “вісі”/союзники Німеччини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379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Німецько-фашистські загарбники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Нацистські окупанти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379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Фашистські посібники/посіпаки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Колабораціоністи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637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Визволення України від </a:t>
                      </a:r>
                      <a:r>
                        <a:rPr lang="uk-UA" sz="1600" b="1" dirty="0" smtClean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фашистських </a:t>
                      </a: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загарбників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Вигнання з України нацистів/нацистських окупантів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637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Велика перемога над фашистською Німеччиною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</a:rPr>
                        <a:t>Перемога над нацизмом у Європі</a:t>
                      </a:r>
                      <a:endParaRPr lang="uk-UA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7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азвание 1"/>
          <p:cNvSpPr>
            <a:spLocks noGrp="1"/>
          </p:cNvSpPr>
          <p:nvPr>
            <p:ph type="title"/>
          </p:nvPr>
        </p:nvSpPr>
        <p:spPr>
          <a:xfrm>
            <a:off x="250371" y="502105"/>
            <a:ext cx="8769047" cy="956581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</a:rPr>
              <a:t>Сайт «Українська Друга світова»</a:t>
            </a:r>
            <a:endParaRPr lang="uk-UA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9459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470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50104" y="5856370"/>
            <a:ext cx="6720439" cy="57024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http://</a:t>
            </a:r>
            <a:r>
              <a:rPr lang="en-US" b="1" dirty="0">
                <a:solidFill>
                  <a:srgbClr val="C00000"/>
                </a:solidFill>
              </a:rPr>
              <a:t>www.ww2.memory.gov.ua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14925" r="9058" b="8023"/>
          <a:stretch/>
        </p:blipFill>
        <p:spPr bwMode="auto">
          <a:xfrm>
            <a:off x="356902" y="1434495"/>
            <a:ext cx="8404795" cy="442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2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0" name="Название 1"/>
          <p:cNvSpPr>
            <a:spLocks noGrp="1"/>
          </p:cNvSpPr>
          <p:nvPr>
            <p:ph type="title"/>
          </p:nvPr>
        </p:nvSpPr>
        <p:spPr>
          <a:xfrm>
            <a:off x="474888" y="721177"/>
            <a:ext cx="8643712" cy="1107621"/>
          </a:xfrm>
        </p:spPr>
        <p:txBody>
          <a:bodyPr/>
          <a:lstStyle/>
          <a:p>
            <a:pPr eaLnBrk="1" hangingPunct="1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НЕНАСИЛЬНИЦЬКИЙ </a:t>
            </a:r>
            <a:b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СПРОТИВ</a:t>
            </a:r>
            <a:endParaRPr lang="uk-UA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21531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536" name="Изображение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7" name="Изображение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" name="Прямоугольник с одним вырезанным углом 2"/>
          <p:cNvSpPr/>
          <p:nvPr/>
        </p:nvSpPr>
        <p:spPr>
          <a:xfrm>
            <a:off x="2187460" y="1828798"/>
            <a:ext cx="4332514" cy="1621971"/>
          </a:xfrm>
          <a:prstGeom prst="snip1Rect">
            <a:avLst>
              <a:gd name="adj" fmla="val 46069"/>
            </a:avLst>
          </a:prstGeom>
          <a:solidFill>
            <a:srgbClr val="C8C3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Візуальні матеріали до річниці Української гельсінської </a:t>
            </a:r>
            <a:r>
              <a:rPr lang="uk-UA" sz="2400" b="1" dirty="0" smtClean="0">
                <a:solidFill>
                  <a:schemeClr val="tx1"/>
                </a:solidFill>
              </a:rPr>
              <a:t>групи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4" name="AutoShape 8" descr="Картинки по запросу акція віс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0" descr="Картинки по запросу акція вісл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12" descr="Картинки по запросу акція вісл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AutoShape 24" descr="Картинки по запросу остарбайтери лого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" name="Прямоугольник с одним вырезанным углом 20"/>
          <p:cNvSpPr/>
          <p:nvPr/>
        </p:nvSpPr>
        <p:spPr>
          <a:xfrm>
            <a:off x="3185258" y="3450769"/>
            <a:ext cx="4133972" cy="1536901"/>
          </a:xfrm>
          <a:prstGeom prst="snip1Rect">
            <a:avLst>
              <a:gd name="adj" fmla="val 46069"/>
            </a:avLst>
          </a:prstGeom>
          <a:solidFill>
            <a:srgbClr val="C8C3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Науково-популярні видання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23" name="Picture 4" descr="Картинки по запросу левко лукьяненко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5" y="1691022"/>
            <a:ext cx="2182010" cy="3262068"/>
          </a:xfrm>
          <a:prstGeom prst="rect">
            <a:avLst/>
          </a:prstGeom>
          <a:noFill/>
          <a:effectLst>
            <a:outerShdw blurRad="50800" dist="165100" dir="1314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6695" y="5132264"/>
            <a:ext cx="2235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+mj-lt"/>
              </a:rPr>
              <a:t>Левко Лук’яненко.</a:t>
            </a:r>
          </a:p>
          <a:p>
            <a:pPr algn="ctr"/>
            <a:r>
              <a:rPr lang="uk-UA" sz="1400" b="1" dirty="0" smtClean="0">
                <a:latin typeface="+mj-lt"/>
              </a:rPr>
              <a:t>Автор</a:t>
            </a:r>
          </a:p>
          <a:p>
            <a:pPr algn="ctr"/>
            <a:r>
              <a:rPr lang="uk-UA" sz="1400" b="1" dirty="0" smtClean="0">
                <a:latin typeface="+mj-lt"/>
              </a:rPr>
              <a:t> Акта проголошення незалежності України</a:t>
            </a:r>
            <a:endParaRPr lang="uk-UA" sz="1400" b="1" dirty="0">
              <a:latin typeface="+mj-lt"/>
            </a:endParaRPr>
          </a:p>
        </p:txBody>
      </p:sp>
      <p:sp>
        <p:nvSpPr>
          <p:cNvPr id="17" name="Прямоугольник с одним вырезанным углом 20"/>
          <p:cNvSpPr/>
          <p:nvPr/>
        </p:nvSpPr>
        <p:spPr>
          <a:xfrm>
            <a:off x="4141121" y="4953090"/>
            <a:ext cx="4133972" cy="1536901"/>
          </a:xfrm>
          <a:prstGeom prst="snip1Rect">
            <a:avLst>
              <a:gd name="adj" fmla="val 46069"/>
            </a:avLst>
          </a:prstGeom>
          <a:solidFill>
            <a:srgbClr val="C8C3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Виставкові проекти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  <p:pic>
          <p:nvPicPr>
            <p:cNvPr id="25611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400">
                <a:solidFill>
                  <a:prstClr val="white"/>
                </a:solidFill>
              </a:endParaRPr>
            </a:p>
          </p:txBody>
        </p:sp>
      </p:grpSp>
      <p:pic>
        <p:nvPicPr>
          <p:cNvPr id="9218" name="Picture 2" descr="infografika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" y="972866"/>
            <a:ext cx="8924688" cy="53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0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Название 1"/>
          <p:cNvSpPr>
            <a:spLocks noGrp="1"/>
          </p:cNvSpPr>
          <p:nvPr>
            <p:ph type="title"/>
          </p:nvPr>
        </p:nvSpPr>
        <p:spPr>
          <a:xfrm>
            <a:off x="4897955" y="2538910"/>
            <a:ext cx="3810001" cy="1249471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/>
            <a:r>
              <a:rPr lang="uk-UA" sz="8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Я </a:t>
            </a:r>
            <a:r>
              <a:rPr lang="uk-UA" sz="8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8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МИ</a:t>
            </a:r>
          </a:p>
        </p:txBody>
      </p:sp>
      <p:sp>
        <p:nvSpPr>
          <p:cNvPr id="16386" name="Rectangle 33"/>
          <p:cNvSpPr>
            <a:spLocks noGrp="1"/>
          </p:cNvSpPr>
          <p:nvPr>
            <p:ph type="body" sz="half" idx="4294967295"/>
          </p:nvPr>
        </p:nvSpPr>
        <p:spPr>
          <a:xfrm>
            <a:off x="460375" y="619484"/>
            <a:ext cx="7889875" cy="972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ctr">
              <a:buNone/>
            </a:pPr>
            <a:r>
              <a:rPr lang="uk-UA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НАЦІОНАЛЬНА ІДЕНТИЧНІСТЬ</a:t>
            </a:r>
            <a:r>
              <a:rPr lang="uk-UA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423D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фундаментальна схожість представників нації</a:t>
            </a:r>
            <a:endParaRPr lang="uk-UA" sz="3600" dirty="0"/>
          </a:p>
          <a:p>
            <a:pPr eaLnBrk="1" hangingPunct="1">
              <a:buFont typeface="Arial" charset="0"/>
              <a:buNone/>
            </a:pPr>
            <a:endParaRPr lang="uk-UA" sz="2800" dirty="0" smtClean="0">
              <a:latin typeface="Times New Roman" pitchFamily="18" charset="0"/>
            </a:endParaRPr>
          </a:p>
        </p:txBody>
      </p:sp>
      <p:grpSp>
        <p:nvGrpSpPr>
          <p:cNvPr id="16388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6390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" name="Горизонтальний сувій 2"/>
          <p:cNvSpPr/>
          <p:nvPr/>
        </p:nvSpPr>
        <p:spPr>
          <a:xfrm>
            <a:off x="4552951" y="3995057"/>
            <a:ext cx="4300978" cy="2309699"/>
          </a:xfrm>
          <a:prstGeom prst="horizontalScroll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«Для того,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аби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Українська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нація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пізнала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сама себе,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їй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потрібна</a:t>
            </a:r>
            <a:r>
              <a:rPr lang="ru-RU" sz="20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наукова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і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літературна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праця</a:t>
            </a:r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»</a:t>
            </a:r>
            <a:endParaRPr lang="ru-RU" sz="2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                      Михайло Драгоманов</a:t>
            </a:r>
            <a:endParaRPr lang="ru-RU" sz="2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uk-UA" sz="24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1170412"/>
              </p:ext>
            </p:extLst>
          </p:nvPr>
        </p:nvGraphicFramePr>
        <p:xfrm>
          <a:off x="84" y="1715479"/>
          <a:ext cx="5276850" cy="460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AutoShape 4" descr="Результат пошуку зображень за запитом &quot;шевченко тарас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Результат пошуку зображень за запитом &quot;шевченко тарас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8" descr="Результат пошуку зображень за запитом &quot;шевченко тарас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471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4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0726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7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aphicFrame>
        <p:nvGraphicFramePr>
          <p:cNvPr id="3075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94465"/>
              </p:ext>
            </p:extLst>
          </p:nvPr>
        </p:nvGraphicFramePr>
        <p:xfrm>
          <a:off x="333375" y="2097088"/>
          <a:ext cx="8372475" cy="3770313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0000" endA="300" endPos="55500" dist="50800" dir="5400000" sy="-100000" algn="bl" rotWithShape="0"/>
                </a:effectLst>
              </a:tblPr>
              <a:tblGrid>
                <a:gridCol w="4735513"/>
                <a:gridCol w="3636962"/>
              </a:tblGrid>
              <a:tr h="3770313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Прямокутник 1"/>
          <p:cNvSpPr/>
          <p:nvPr/>
        </p:nvSpPr>
        <p:spPr>
          <a:xfrm>
            <a:off x="693207" y="1697544"/>
            <a:ext cx="7610474" cy="15696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uk-UA" sz="4800" b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Дякую за увагу</a:t>
            </a:r>
            <a:r>
              <a:rPr lang="uk-UA" sz="9600" b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>
            <p:ph type="title"/>
          </p:nvPr>
        </p:nvSpPr>
        <p:spPr>
          <a:xfrm>
            <a:off x="161925" y="590730"/>
            <a:ext cx="8982075" cy="87612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</a:rPr>
              <a:t>Національна пам’ять єднає націю</a:t>
            </a: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998538" y="2308225"/>
            <a:ext cx="7300912" cy="3768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mtClean="0">
                <a:latin typeface="Arial" charset="0"/>
              </a:rPr>
              <a:t>	</a:t>
            </a:r>
            <a:endParaRPr lang="uk-UA" sz="2800" smtClean="0"/>
          </a:p>
        </p:txBody>
      </p:sp>
      <p:grpSp>
        <p:nvGrpSpPr>
          <p:cNvPr id="15363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5374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541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271895"/>
              </p:ext>
            </p:extLst>
          </p:nvPr>
        </p:nvGraphicFramePr>
        <p:xfrm>
          <a:off x="605643" y="1377537"/>
          <a:ext cx="8262132" cy="5437632"/>
        </p:xfrm>
        <a:graphic>
          <a:graphicData uri="http://schemas.openxmlformats.org/drawingml/2006/table">
            <a:tbl>
              <a:tblPr/>
              <a:tblGrid>
                <a:gridCol w="8262132"/>
              </a:tblGrid>
              <a:tr h="2705298">
                <a:tc>
                  <a:txBody>
                    <a:bodyPr/>
                    <a:lstStyle/>
                    <a:p>
                      <a:r>
                        <a:rPr lang="uk-UA" sz="36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"Завдяки історичній пам’яті </a:t>
                      </a:r>
                    </a:p>
                    <a:p>
                      <a:r>
                        <a:rPr lang="uk-UA" sz="36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людина стає особистістю,</a:t>
                      </a:r>
                    </a:p>
                    <a:p>
                      <a:r>
                        <a:rPr lang="uk-UA" sz="36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народ – нацією, </a:t>
                      </a:r>
                    </a:p>
                    <a:p>
                      <a:r>
                        <a:rPr lang="uk-UA" sz="36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країна – державою” </a:t>
                      </a:r>
                    </a:p>
                    <a:p>
                      <a:pPr algn="r"/>
                      <a:r>
                        <a:rPr lang="uk-UA" sz="36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Михайло Грушевський</a:t>
                      </a:r>
                      <a:endParaRPr kumimoji="0" lang="uk-UA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4219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КОНСТИТУЦІЯ УКРАЇНИ, СТАТТЯ 11</a:t>
                      </a: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24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</a:t>
                      </a: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Держава сприяє консолідації </a:t>
                      </a: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 розвиткові української нації,</a:t>
                      </a: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її історичної свідомості, традицій і культури...</a:t>
                      </a:r>
                      <a:r>
                        <a:rPr lang="en-US" sz="24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”</a:t>
                      </a:r>
                      <a:endParaRPr lang="uk-UA" sz="4400" b="1" kern="1200" dirty="0" smtClean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72" name="Picture 52" descr="1372331419_konstituciya_20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100000" l="10000" r="99688"/>
                    </a14:imgEffect>
                  </a14:imgLayer>
                </a14:imgProps>
              </a:ext>
            </a:extLst>
          </a:blip>
          <a:srcRect l="48647" t="38197"/>
          <a:stretch/>
        </p:blipFill>
        <p:spPr bwMode="auto">
          <a:xfrm rot="746158">
            <a:off x="1189832" y="3998271"/>
            <a:ext cx="1499440" cy="19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551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>
            <p:ph type="title"/>
          </p:nvPr>
        </p:nvSpPr>
        <p:spPr>
          <a:xfrm>
            <a:off x="523875" y="522262"/>
            <a:ext cx="8162925" cy="1796396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 до цілісності територіальної лежить через цілісність духовну</a:t>
            </a:r>
            <a:b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dirty="0" smtClean="0">
                <a:latin typeface="Arial" charset="0"/>
              </a:rPr>
              <a:t>	</a:t>
            </a:r>
            <a:endParaRPr lang="uk-UA" sz="2800" dirty="0" smtClean="0"/>
          </a:p>
        </p:txBody>
      </p:sp>
      <p:grpSp>
        <p:nvGrpSpPr>
          <p:cNvPr id="15363" name="Группа 3"/>
          <p:cNvGrpSpPr>
            <a:grpSpLocks/>
          </p:cNvGrpSpPr>
          <p:nvPr/>
        </p:nvGrpSpPr>
        <p:grpSpPr bwMode="auto">
          <a:xfrm>
            <a:off x="-12616" y="0"/>
            <a:ext cx="9143916" cy="6619875"/>
            <a:chOff x="-12784" y="579366"/>
            <a:chExt cx="9156700" cy="627863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11204" y="579366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5374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98848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92306" y="2623457"/>
            <a:ext cx="78638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/>
              <a:t>“Людська пам’ять не сягає глибше трьох поколінь, тож ідеться про вигаданий образ минулого – певне “колективне переживання”, яке згуртовує спільноту в цілісну одиницю завдяки спільним “спогадам” про нібито єдиного предка, про спільно освоєну/здобуту </a:t>
            </a:r>
            <a:r>
              <a:rPr lang="uk-UA" sz="2400" b="1" i="1" dirty="0" smtClean="0"/>
              <a:t>територію та пережиті </a:t>
            </a:r>
            <a:r>
              <a:rPr lang="uk-UA" sz="2400" b="1" i="1" dirty="0"/>
              <a:t>успіхи й невдачі тощо”. </a:t>
            </a:r>
            <a:endParaRPr lang="uk-UA" sz="2400" b="1" i="1" dirty="0" smtClean="0"/>
          </a:p>
          <a:p>
            <a:pPr algn="just"/>
            <a:r>
              <a:rPr lang="uk-UA" sz="2400" b="1" i="1" dirty="0"/>
              <a:t> </a:t>
            </a:r>
            <a:r>
              <a:rPr lang="uk-UA" sz="2400" b="1" i="1" dirty="0" smtClean="0"/>
              <a:t>                                                         </a:t>
            </a:r>
          </a:p>
          <a:p>
            <a:pPr algn="just"/>
            <a:r>
              <a:rPr lang="uk-UA" sz="2400" b="1" i="1" dirty="0"/>
              <a:t> </a:t>
            </a:r>
            <a:r>
              <a:rPr lang="uk-UA" sz="2400" b="1" i="1" dirty="0" smtClean="0"/>
              <a:t>                                                         Наталя </a:t>
            </a:r>
            <a:r>
              <a:rPr lang="uk-UA" sz="2400" b="1" i="1" dirty="0"/>
              <a:t>Яковенко</a:t>
            </a:r>
          </a:p>
        </p:txBody>
      </p:sp>
    </p:spTree>
    <p:extLst>
      <p:ext uri="{BB962C8B-B14F-4D97-AF65-F5344CB8AC3E}">
        <p14:creationId xmlns:p14="http://schemas.microsoft.com/office/powerpoint/2010/main" val="207763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0" name="Название 1"/>
          <p:cNvSpPr>
            <a:spLocks noGrp="1"/>
          </p:cNvSpPr>
          <p:nvPr>
            <p:ph type="title"/>
          </p:nvPr>
        </p:nvSpPr>
        <p:spPr>
          <a:xfrm>
            <a:off x="371598" y="845449"/>
            <a:ext cx="8090013" cy="1952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1" hangingPunct="1"/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 ПАМ’ЯТІ – </a:t>
            </a:r>
            <a:b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 ІДЕНТИЧНОСТІ. </a:t>
            </a:r>
            <a:b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НЕМАЄ ІДЕНТИЧНОСТІ –     </a:t>
            </a:r>
            <a:b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НЕМАЄ НАЦІЇ</a:t>
            </a:r>
          </a:p>
        </p:txBody>
      </p:sp>
      <p:grpSp>
        <p:nvGrpSpPr>
          <p:cNvPr id="21531" name="Группа 3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1536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7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20900" y="3192724"/>
            <a:ext cx="8197700" cy="138499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uk-UA" sz="2800" b="1" dirty="0" smtClean="0"/>
              <a:t>Національна пам’ять – знання, цінності й оцінки подій минулого, які відібрала і зберегла нація</a:t>
            </a:r>
            <a:endParaRPr lang="uk-UA" sz="2800" b="1" dirty="0"/>
          </a:p>
        </p:txBody>
      </p:sp>
      <p:sp>
        <p:nvSpPr>
          <p:cNvPr id="15" name="Горизонтальний сувій 14"/>
          <p:cNvSpPr/>
          <p:nvPr/>
        </p:nvSpPr>
        <p:spPr>
          <a:xfrm>
            <a:off x="188613" y="4150578"/>
            <a:ext cx="4772024" cy="213728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</a:rPr>
              <a:t>“…Політику історичної пам’яті </a:t>
            </a:r>
            <a:r>
              <a:rPr lang="uk-UA" sz="1600" b="1" i="1" dirty="0">
                <a:solidFill>
                  <a:schemeClr val="bg2">
                    <a:lumMod val="25000"/>
                  </a:schemeClr>
                </a:solidFill>
              </a:rPr>
              <a:t>треба виробляти </a:t>
            </a:r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</a:rPr>
              <a:t>нам, </a:t>
            </a:r>
            <a:r>
              <a:rPr lang="uk-UA" sz="1600" b="1" i="1" dirty="0">
                <a:solidFill>
                  <a:schemeClr val="bg2">
                    <a:lumMod val="25000"/>
                  </a:schemeClr>
                </a:solidFill>
              </a:rPr>
              <a:t>тому що нація повертається до своєї гідності через </a:t>
            </a:r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</a:rPr>
              <a:t>історію”</a:t>
            </a:r>
          </a:p>
          <a:p>
            <a:pPr algn="r"/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</a:rPr>
              <a:t>Євген Сверстюк</a:t>
            </a:r>
            <a:endParaRPr lang="uk-UA" sz="1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46725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Группа 3"/>
          <p:cNvGrpSpPr>
            <a:grpSpLocks/>
          </p:cNvGrpSpPr>
          <p:nvPr/>
        </p:nvGrpSpPr>
        <p:grpSpPr bwMode="auto">
          <a:xfrm>
            <a:off x="-12616" y="0"/>
            <a:ext cx="9143916" cy="6619875"/>
            <a:chOff x="-12784" y="579366"/>
            <a:chExt cx="9156700" cy="627863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11204" y="579366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5374" name="Изображение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98848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Изображение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національної пам’яті</a:t>
            </a:r>
          </a:p>
        </p:txBody>
      </p:sp>
      <p:sp>
        <p:nvSpPr>
          <p:cNvPr id="6" name="Шестиугольник 5"/>
          <p:cNvSpPr/>
          <p:nvPr/>
        </p:nvSpPr>
        <p:spPr>
          <a:xfrm rot="5400000">
            <a:off x="2843944" y="2906485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мова</a:t>
            </a:r>
          </a:p>
        </p:txBody>
      </p:sp>
      <p:sp>
        <p:nvSpPr>
          <p:cNvPr id="13" name="Шестиугольник 12"/>
          <p:cNvSpPr/>
          <p:nvPr/>
        </p:nvSpPr>
        <p:spPr>
          <a:xfrm rot="5400000">
            <a:off x="5562601" y="4408713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традиції</a:t>
            </a: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4628302" y="2906485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історія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Шестиугольник 14"/>
          <p:cNvSpPr/>
          <p:nvPr/>
        </p:nvSpPr>
        <p:spPr>
          <a:xfrm rot="5400000">
            <a:off x="3744686" y="4408713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обряди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Шестиугольник 15"/>
          <p:cNvSpPr/>
          <p:nvPr/>
        </p:nvSpPr>
        <p:spPr>
          <a:xfrm rot="5400000">
            <a:off x="3744686" y="1420586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цінності</a:t>
            </a: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Шестиугольник 16"/>
          <p:cNvSpPr/>
          <p:nvPr/>
        </p:nvSpPr>
        <p:spPr>
          <a:xfrm rot="5400000">
            <a:off x="1906062" y="4408713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звичаї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Шестиугольник 17"/>
          <p:cNvSpPr/>
          <p:nvPr/>
        </p:nvSpPr>
        <p:spPr>
          <a:xfrm rot="5400000">
            <a:off x="2043844" y="1382485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символи</a:t>
            </a: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Шестиугольник 18"/>
          <p:cNvSpPr/>
          <p:nvPr/>
        </p:nvSpPr>
        <p:spPr>
          <a:xfrm rot="5400000">
            <a:off x="5562601" y="1420586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герої</a:t>
            </a: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Шестиугольник 19"/>
          <p:cNvSpPr/>
          <p:nvPr/>
        </p:nvSpPr>
        <p:spPr>
          <a:xfrm rot="5400000">
            <a:off x="1105962" y="2862941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культурна спадщина </a:t>
            </a: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Шестиугольник 20"/>
          <p:cNvSpPr/>
          <p:nvPr/>
        </p:nvSpPr>
        <p:spPr>
          <a:xfrm rot="5400000">
            <a:off x="6429889" y="2906485"/>
            <a:ext cx="1817914" cy="1600200"/>
          </a:xfrm>
          <a:prstGeom prst="hexagon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знання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47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Группа 15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4345" name="Изображение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Изображение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4" name="Горизонтальний сувій 14"/>
          <p:cNvSpPr/>
          <p:nvPr/>
        </p:nvSpPr>
        <p:spPr>
          <a:xfrm>
            <a:off x="1186543" y="1632857"/>
            <a:ext cx="6874782" cy="4378551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“…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</a:rPr>
              <a:t>Найважливіше враження від історичного процесу ХХ століття —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злам історичної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</a:rPr>
              <a:t>традиції. Зв’язок часів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перервався. Багато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</a:rPr>
              <a:t>рис нашого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часу не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</a:rPr>
              <a:t>випливають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із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</a:rPr>
              <a:t>попередньої культури українського народу.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Вони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</a:rPr>
              <a:t>не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гомогенні”</a:t>
            </a:r>
            <a:endParaRPr lang="uk-UA" sz="2400" b="1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</a:rPr>
              <a:t>Сергій </a:t>
            </a:r>
            <a:r>
              <a:rPr lang="uk-UA" sz="1600" b="1" i="1" dirty="0" err="1" smtClean="0">
                <a:solidFill>
                  <a:schemeClr val="bg2">
                    <a:lumMod val="25000"/>
                  </a:schemeClr>
                </a:solidFill>
              </a:rPr>
              <a:t>Білокінь</a:t>
            </a:r>
            <a:r>
              <a:rPr lang="uk-UA" sz="16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uk-UA" sz="1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2109334" y="863416"/>
            <a:ext cx="6133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ХХ століття. Яке воно?</a:t>
            </a:r>
            <a:endParaRPr lang="uk-UA" sz="4400" b="1" dirty="0">
              <a:solidFill>
                <a:srgbClr val="C00000"/>
              </a:solidFill>
              <a:latin typeface="Times New Roman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56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Название 1"/>
          <p:cNvSpPr>
            <a:spLocks noGrp="1"/>
          </p:cNvSpPr>
          <p:nvPr>
            <p:ph type="title"/>
          </p:nvPr>
        </p:nvSpPr>
        <p:spPr>
          <a:xfrm>
            <a:off x="0" y="731838"/>
            <a:ext cx="9118600" cy="837655"/>
          </a:xfrm>
        </p:spPr>
        <p:txBody>
          <a:bodyPr/>
          <a:lstStyle/>
          <a:p>
            <a:pPr eaLnBrk="1" hangingPunct="1"/>
            <a:r>
              <a:rPr lang="uk-UA" sz="3200" b="1" dirty="0">
                <a:solidFill>
                  <a:srgbClr val="C00000"/>
                </a:solidFill>
                <a:latin typeface="Times New Roman" pitchFamily="18" charset="0"/>
              </a:rPr>
              <a:t>Український інститут національної пам’яті 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>це -</a:t>
            </a:r>
            <a:r>
              <a:rPr lang="uk-UA" sz="1800" b="1" dirty="0" smtClean="0">
                <a:latin typeface="Arial" charset="0"/>
              </a:rPr>
              <a:t/>
            </a:r>
            <a:br>
              <a:rPr lang="uk-UA" sz="1800" b="1" dirty="0" smtClean="0">
                <a:latin typeface="Arial" charset="0"/>
              </a:rPr>
            </a:br>
            <a:endParaRPr lang="ru-RU" sz="1800" b="1" dirty="0" smtClean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790149" y="1375725"/>
            <a:ext cx="8353851" cy="1790558"/>
          </a:xfrm>
        </p:spPr>
        <p:txBody>
          <a:bodyPr/>
          <a:lstStyle/>
          <a:p>
            <a:pPr eaLnBrk="1" hangingPunct="1">
              <a:buClr>
                <a:srgbClr val="4F6228"/>
              </a:buClr>
              <a:buSzPct val="50000"/>
              <a:buFont typeface="Wingdings" pitchFamily="2" charset="2"/>
              <a:buChar char="q"/>
            </a:pPr>
            <a:r>
              <a:rPr lang="uk-UA" sz="2400" b="1" dirty="0" smtClean="0">
                <a:latin typeface="Arial" charset="0"/>
              </a:rPr>
              <a:t>реалізація державної політики з відновлення та збереження національної пам’яті; </a:t>
            </a:r>
          </a:p>
          <a:p>
            <a:pPr marL="0" indent="0" eaLnBrk="1" hangingPunct="1">
              <a:buClr>
                <a:srgbClr val="4F6228"/>
              </a:buClr>
              <a:buSzPct val="50000"/>
              <a:buNone/>
            </a:pPr>
            <a:endParaRPr lang="uk-UA" sz="1000" b="1" dirty="0" smtClean="0">
              <a:latin typeface="Arial" charset="0"/>
            </a:endParaRPr>
          </a:p>
          <a:p>
            <a:pPr eaLnBrk="1" hangingPunct="1">
              <a:buClr>
                <a:srgbClr val="4F6228"/>
              </a:buClr>
              <a:buSzPct val="50000"/>
              <a:buFont typeface="Wingdings" pitchFamily="2" charset="2"/>
              <a:buChar char="q"/>
            </a:pPr>
            <a:r>
              <a:rPr lang="uk-UA" sz="2400" b="1" dirty="0" smtClean="0">
                <a:latin typeface="Arial" charset="0"/>
              </a:rPr>
              <a:t>формування суспільного імунітету проти порушень прав людини;</a:t>
            </a:r>
          </a:p>
        </p:txBody>
      </p:sp>
      <p:grpSp>
        <p:nvGrpSpPr>
          <p:cNvPr id="14339" name="Группа 15"/>
          <p:cNvGrpSpPr>
            <a:grpSpLocks/>
          </p:cNvGrpSpPr>
          <p:nvPr/>
        </p:nvGrpSpPr>
        <p:grpSpPr bwMode="auto">
          <a:xfrm>
            <a:off x="-12700" y="0"/>
            <a:ext cx="9144000" cy="6858000"/>
            <a:chOff x="-12784" y="0"/>
            <a:chExt cx="9144000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385804" y="217488"/>
              <a:ext cx="7732712" cy="37306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4345" name="Изображение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386247" cy="5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Изображение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784" y="6598664"/>
              <a:ext cx="9144000" cy="25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-12784" y="6429375"/>
              <a:ext cx="9131300" cy="169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434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" y="3359046"/>
            <a:ext cx="2925231" cy="293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3207225" y="3359046"/>
            <a:ext cx="5924076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defTabSz="914400">
              <a:buClr>
                <a:srgbClr val="006600"/>
              </a:buClr>
              <a:buSzPct val="50000"/>
            </a:pPr>
            <a:endParaRPr lang="uk-UA" sz="1000" b="1" dirty="0">
              <a:solidFill>
                <a:prstClr val="black"/>
              </a:solidFill>
            </a:endParaRPr>
          </a:p>
          <a:p>
            <a:pPr lvl="1" defTabSz="914400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400" b="1" dirty="0">
                <a:solidFill>
                  <a:prstClr val="black"/>
                </a:solidFill>
              </a:rPr>
              <a:t> популяризація української </a:t>
            </a:r>
            <a:r>
              <a:rPr lang="uk-UA" sz="2400" b="1" dirty="0" smtClean="0">
                <a:solidFill>
                  <a:prstClr val="black"/>
                </a:solidFill>
              </a:rPr>
              <a:t> </a:t>
            </a:r>
          </a:p>
          <a:p>
            <a:pPr lvl="1" defTabSz="914400">
              <a:buClr>
                <a:srgbClr val="006600"/>
              </a:buClr>
              <a:buSzPct val="50000"/>
            </a:pPr>
            <a:r>
              <a:rPr lang="uk-UA" sz="2400" b="1" dirty="0">
                <a:solidFill>
                  <a:prstClr val="black"/>
                </a:solidFill>
              </a:rPr>
              <a:t> </a:t>
            </a:r>
            <a:r>
              <a:rPr lang="uk-UA" sz="2400" b="1" dirty="0" smtClean="0">
                <a:solidFill>
                  <a:prstClr val="black"/>
                </a:solidFill>
              </a:rPr>
              <a:t>  історії;</a:t>
            </a:r>
          </a:p>
          <a:p>
            <a:pPr lvl="1" defTabSz="914400">
              <a:buClr>
                <a:srgbClr val="006600"/>
              </a:buClr>
              <a:buSzPct val="50000"/>
            </a:pPr>
            <a:endParaRPr lang="uk-UA" sz="1000" b="1" dirty="0" smtClean="0">
              <a:solidFill>
                <a:prstClr val="black"/>
              </a:solidFill>
            </a:endParaRPr>
          </a:p>
          <a:p>
            <a:pPr lvl="1" defTabSz="914400">
              <a:buClr>
                <a:srgbClr val="006600"/>
              </a:buClr>
              <a:buSzPct val="50000"/>
              <a:buFont typeface="Wingdings" pitchFamily="2" charset="2"/>
              <a:buChar char="q"/>
            </a:pPr>
            <a:r>
              <a:rPr lang="uk-UA" sz="2400" b="1" dirty="0" smtClean="0"/>
              <a:t> запобігання поверненню</a:t>
            </a:r>
          </a:p>
          <a:p>
            <a:pPr lvl="1" defTabSz="914400">
              <a:buClr>
                <a:srgbClr val="006600"/>
              </a:buClr>
              <a:buSzPct val="50000"/>
            </a:pPr>
            <a:r>
              <a:rPr lang="uk-UA" sz="2400" b="1" dirty="0"/>
              <a:t> </a:t>
            </a:r>
            <a:r>
              <a:rPr lang="uk-UA" sz="2400" b="1" dirty="0" smtClean="0"/>
              <a:t>  тоталітаризму</a:t>
            </a:r>
          </a:p>
          <a:p>
            <a:pPr lvl="1" defTabSz="914400">
              <a:buClr>
                <a:srgbClr val="006600"/>
              </a:buClr>
              <a:buSzPct val="50000"/>
            </a:pP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https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://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uinp.gov.ua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ea typeface="+mj-ea"/>
              <a:cs typeface="+mj-cs"/>
            </a:endParaRPr>
          </a:p>
          <a:p>
            <a:pPr lvl="1" defTabSz="914400">
              <a:buClr>
                <a:srgbClr val="006600"/>
              </a:buClr>
              <a:buSzPct val="50000"/>
            </a:pP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http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://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+mj-cs"/>
              </a:rPr>
              <a:t>www.memory.gov.ua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аматорськ_УІН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Краматорськ_УІНП.thmx</Template>
  <TotalTime>2350</TotalTime>
  <Words>963</Words>
  <Application>Microsoft Office PowerPoint</Application>
  <PresentationFormat>Екран (4:3)</PresentationFormat>
  <Paragraphs>242</Paragraphs>
  <Slides>30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1" baseType="lpstr">
      <vt:lpstr>Краматорськ_УІНП</vt:lpstr>
      <vt:lpstr>Роль історії  та української мови і літератури у відновленні національної пам’яті</vt:lpstr>
      <vt:lpstr>ГУМАНІТАРНИЙ ПРОСТІР</vt:lpstr>
      <vt:lpstr>Я – МИ</vt:lpstr>
      <vt:lpstr>Національна пам’ять єднає націю</vt:lpstr>
      <vt:lpstr> Шлях до цілісності територіальної лежить через цілісність духовну </vt:lpstr>
      <vt:lpstr>НЕМАЄ ПАМ’ЯТІ –  НЕМАЄ ІДЕНТИЧНОСТІ.                   НЕМАЄ ІДЕНТИЧНОСТІ –                       НЕМАЄ НАЦІЇ</vt:lpstr>
      <vt:lpstr>Елементи національної пам’яті</vt:lpstr>
      <vt:lpstr>Презентація PowerPoint</vt:lpstr>
      <vt:lpstr>Український інститут національної пам’яті це - </vt:lpstr>
      <vt:lpstr>ЕЛЕМЕНТИ ДЕРЖАВНОЇ ПОЛІТИКИ</vt:lpstr>
      <vt:lpstr>  Декомунізація</vt:lpstr>
      <vt:lpstr>  Доступ до архівів</vt:lpstr>
      <vt:lpstr>ІНФОРМАЦІЙНЕ ЗАБЕЗПЕЧЕННЯ</vt:lpstr>
      <vt:lpstr>ІНФОРМАЦІЙНЕ ЗАБЕЗПЕЧЕННЯ</vt:lpstr>
      <vt:lpstr>ІНФОРМАЦІЙНЕ ЗАБЕЗПЕЧЕННЯ ВЧИТЕЛЯМ</vt:lpstr>
      <vt:lpstr>ІСТОРИЧНИЙ КАЛЕНДАР  «Цей день в історії»</vt:lpstr>
      <vt:lpstr>НАШ КРИМ</vt:lpstr>
      <vt:lpstr>НАШ СХІД</vt:lpstr>
      <vt:lpstr>Презентація PowerPoint</vt:lpstr>
      <vt:lpstr>Зміна історичної  парадигми</vt:lpstr>
      <vt:lpstr>УКРАЇНСЬКА РЕВОЛЮЦІЯ</vt:lpstr>
      <vt:lpstr>САЙТ УКРАЇНСЬКА РЕВОЛЮЦІЯ</vt:lpstr>
      <vt:lpstr>ПАМ’ЯТЬ ПРО ГОЛОДОМОР</vt:lpstr>
      <vt:lpstr>Зміна історичної парадигми</vt:lpstr>
      <vt:lpstr>УКРАЇНСЬКА ДРУГА СВІТОВА</vt:lpstr>
      <vt:lpstr>Говоримо правильно</vt:lpstr>
      <vt:lpstr>Сайт «Українська Друга світова»</vt:lpstr>
      <vt:lpstr>НЕНАСИЛЬНИЦЬКИЙ  СПРОТИВ</vt:lpstr>
      <vt:lpstr>Презентація PowerPoint</vt:lpstr>
      <vt:lpstr>Презентація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Краматорськ 1</dc:title>
  <dc:subject/>
  <dc:creator>User</dc:creator>
  <cp:keywords/>
  <dc:description/>
  <cp:lastModifiedBy>uinp</cp:lastModifiedBy>
  <cp:revision>112</cp:revision>
  <cp:lastPrinted>2017-02-14T11:52:19Z</cp:lastPrinted>
  <dcterms:created xsi:type="dcterms:W3CDTF">2016-04-12T18:48:38Z</dcterms:created>
  <dcterms:modified xsi:type="dcterms:W3CDTF">2019-12-12T11:51:18Z</dcterms:modified>
  <cp:category/>
</cp:coreProperties>
</file>