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tif" ContentType="image/tiff"/>
  <Default Extension="vml" ContentType="application/vnd.openxmlformats-officedocument.vmlDrawi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2.xml" ContentType="application/vnd.openxmlformats-officedocument.presentationml.tags+xml"/>
  <Override PartName="/ppt/theme/theme2.xml" ContentType="application/vnd.openxmlformats-officedocument.theme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tags/tag4.xml" ContentType="application/vnd.openxmlformats-officedocument.presentationml.tags+xml"/>
  <Override PartName="/ppt/notesSlides/notesSlide2.xml" ContentType="application/vnd.openxmlformats-officedocument.presentationml.notesSlide+xml"/>
  <Override PartName="/ppt/tags/tag5.xml" ContentType="application/vnd.openxmlformats-officedocument.presentationml.tags+xml"/>
  <Override PartName="/ppt/notesSlides/notesSlide3.xml" ContentType="application/vnd.openxmlformats-officedocument.presentationml.notesSlide+xml"/>
  <Override PartName="/ppt/tags/tag6.xml" ContentType="application/vnd.openxmlformats-officedocument.presentationml.tags+xml"/>
  <Override PartName="/ppt/notesSlides/notesSlide4.xml" ContentType="application/vnd.openxmlformats-officedocument.presentationml.notesSlide+xml"/>
  <Override PartName="/ppt/tags/tag7.xml" ContentType="application/vnd.openxmlformats-officedocument.presentationml.tags+xml"/>
  <Override PartName="/ppt/notesSlides/notesSlide5.xml" ContentType="application/vnd.openxmlformats-officedocument.presentationml.notesSlide+xml"/>
  <Override PartName="/ppt/tags/tag8.xml" ContentType="application/vnd.openxmlformats-officedocument.presentationml.tags+xml"/>
  <Override PartName="/ppt/notesSlides/notesSlide6.xml" ContentType="application/vnd.openxmlformats-officedocument.presentationml.notesSlide+xml"/>
  <Override PartName="/ppt/tags/tag9.xml" ContentType="application/vnd.openxmlformats-officedocument.presentationml.tags+xml"/>
  <Override PartName="/ppt/notesSlides/notesSlide7.xml" ContentType="application/vnd.openxmlformats-officedocument.presentationml.notesSlide+xml"/>
  <Override PartName="/ppt/tags/tag10.xml" ContentType="application/vnd.openxmlformats-officedocument.presentationml.tags+xml"/>
  <Override PartName="/ppt/notesSlides/notesSlide8.xml" ContentType="application/vnd.openxmlformats-officedocument.presentationml.notesSlide+xml"/>
  <Override PartName="/ppt/tags/tag11.xml" ContentType="application/vnd.openxmlformats-officedocument.presentationml.tags+xml"/>
  <Override PartName="/ppt/notesSlides/notesSlide9.xml" ContentType="application/vnd.openxmlformats-officedocument.presentationml.notesSlide+xml"/>
  <Override PartName="/ppt/tags/tag12.xml" ContentType="application/vnd.openxmlformats-officedocument.presentationml.tags+xml"/>
  <Override PartName="/ppt/notesSlides/notesSlide10.xml" ContentType="application/vnd.openxmlformats-officedocument.presentationml.notesSlide+xml"/>
  <Override PartName="/ppt/tags/tag13.xml" ContentType="application/vnd.openxmlformats-officedocument.presentationml.tags+xml"/>
  <Override PartName="/ppt/notesSlides/notesSlide11.xml" ContentType="application/vnd.openxmlformats-officedocument.presentationml.notesSlide+xml"/>
  <Override PartName="/ppt/tags/tag14.xml" ContentType="application/vnd.openxmlformats-officedocument.presentationml.tags+xml"/>
  <Override PartName="/ppt/notesSlides/notesSlide12.xml" ContentType="application/vnd.openxmlformats-officedocument.presentationml.notesSlide+xml"/>
  <Override PartName="/ppt/tags/tag15.xml" ContentType="application/vnd.openxmlformats-officedocument.presentationml.tags+xml"/>
  <Override PartName="/ppt/notesSlides/notesSlide13.xml" ContentType="application/vnd.openxmlformats-officedocument.presentationml.notesSlide+xml"/>
  <Override PartName="/ppt/tags/tag16.xml" ContentType="application/vnd.openxmlformats-officedocument.presentationml.tags+xml"/>
  <Override PartName="/ppt/notesSlides/notesSlide14.xml" ContentType="application/vnd.openxmlformats-officedocument.presentationml.notesSlide+xml"/>
  <Override PartName="/ppt/tags/tag17.xml" ContentType="application/vnd.openxmlformats-officedocument.presentationml.tags+xml"/>
  <Override PartName="/ppt/notesSlides/notesSlide15.xml" ContentType="application/vnd.openxmlformats-officedocument.presentationml.notesSlide+xml"/>
  <Override PartName="/ppt/tags/tag18.xml" ContentType="application/vnd.openxmlformats-officedocument.presentationml.tags+xml"/>
  <Override PartName="/ppt/notesSlides/notesSlide16.xml" ContentType="application/vnd.openxmlformats-officedocument.presentationml.notesSlide+xml"/>
  <Override PartName="/ppt/tags/tag19.xml" ContentType="application/vnd.openxmlformats-officedocument.presentationml.tags+xml"/>
  <Override PartName="/ppt/notesSlides/notesSlide17.xml" ContentType="application/vnd.openxmlformats-officedocument.presentationml.notesSlide+xml"/>
  <Override PartName="/ppt/tags/tag20.xml" ContentType="application/vnd.openxmlformats-officedocument.presentationml.tags+xml"/>
  <Override PartName="/ppt/notesSlides/notesSlide18.xml" ContentType="application/vnd.openxmlformats-officedocument.presentationml.notesSlide+xml"/>
  <Override PartName="/ppt/tags/tag21.xml" ContentType="application/vnd.openxmlformats-officedocument.presentationml.tags+xml"/>
  <Override PartName="/ppt/notesSlides/notesSlide19.xml" ContentType="application/vnd.openxmlformats-officedocument.presentationml.notesSlide+xml"/>
  <Override PartName="/ppt/tags/tag22.xml" ContentType="application/vnd.openxmlformats-officedocument.presentationml.tags+xml"/>
  <Override PartName="/ppt/notesSlides/notesSlide20.xml" ContentType="application/vnd.openxmlformats-officedocument.presentationml.notesSlide+xml"/>
  <Override PartName="/ppt/tags/tag23.xml" ContentType="application/vnd.openxmlformats-officedocument.presentationml.tags+xml"/>
  <Override PartName="/ppt/notesSlides/notesSlide21.xml" ContentType="application/vnd.openxmlformats-officedocument.presentationml.notesSlide+xml"/>
  <Override PartName="/ppt/theme/themeOverride1.xml" ContentType="application/vnd.openxmlformats-officedocument.themeOverride+xml"/>
  <Override PartName="/ppt/tags/tag24.xml" ContentType="application/vnd.openxmlformats-officedocument.presentationml.tags+xml"/>
  <Override PartName="/ppt/notesSlides/notesSlide22.xml" ContentType="application/vnd.openxmlformats-officedocument.presentationml.notesSlide+xml"/>
  <Override PartName="/ppt/tags/tag25.xml" ContentType="application/vnd.openxmlformats-officedocument.presentationml.tags+xml"/>
  <Override PartName="/ppt/notesSlides/notesSlide23.xml" ContentType="application/vnd.openxmlformats-officedocument.presentationml.notesSlide+xml"/>
  <Override PartName="/ppt/tags/tag26.xml" ContentType="application/vnd.openxmlformats-officedocument.presentationml.tags+xml"/>
  <Override PartName="/ppt/notesSlides/notesSlide24.xml" ContentType="application/vnd.openxmlformats-officedocument.presentationml.notesSlide+xml"/>
  <Override PartName="/ppt/tags/tag27.xml" ContentType="application/vnd.openxmlformats-officedocument.presentationml.tags+xml"/>
  <Override PartName="/ppt/notesSlides/notesSlide25.xml" ContentType="application/vnd.openxmlformats-officedocument.presentationml.notesSlide+xml"/>
  <Override PartName="/ppt/tags/tag28.xml" ContentType="application/vnd.openxmlformats-officedocument.presentationml.tags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60" r:id="rId1"/>
  </p:sldMasterIdLst>
  <p:notesMasterIdLst>
    <p:notesMasterId r:id="rId28"/>
  </p:notesMasterIdLst>
  <p:sldIdLst>
    <p:sldId id="256" r:id="rId2"/>
    <p:sldId id="257" r:id="rId3"/>
    <p:sldId id="278" r:id="rId4"/>
    <p:sldId id="280" r:id="rId5"/>
    <p:sldId id="281" r:id="rId6"/>
    <p:sldId id="282" r:id="rId7"/>
    <p:sldId id="283" r:id="rId8"/>
    <p:sldId id="284" r:id="rId9"/>
    <p:sldId id="285" r:id="rId10"/>
    <p:sldId id="287" r:id="rId11"/>
    <p:sldId id="288" r:id="rId12"/>
    <p:sldId id="289" r:id="rId13"/>
    <p:sldId id="293" r:id="rId14"/>
    <p:sldId id="279" r:id="rId15"/>
    <p:sldId id="290" r:id="rId16"/>
    <p:sldId id="302" r:id="rId17"/>
    <p:sldId id="292" r:id="rId18"/>
    <p:sldId id="299" r:id="rId19"/>
    <p:sldId id="291" r:id="rId20"/>
    <p:sldId id="298" r:id="rId21"/>
    <p:sldId id="294" r:id="rId22"/>
    <p:sldId id="295" r:id="rId23"/>
    <p:sldId id="300" r:id="rId24"/>
    <p:sldId id="296" r:id="rId25"/>
    <p:sldId id="297" r:id="rId26"/>
    <p:sldId id="301" r:id="rId27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29"/>
      <p:bold r:id="rId30"/>
      <p:italic r:id="rId31"/>
      <p:boldItalic r:id="rId32"/>
    </p:embeddedFont>
    <p:embeddedFont>
      <p:font typeface="Calibri Light" panose="020F0302020204030204" pitchFamily="34" charset="0"/>
      <p:regular r:id="rId33"/>
      <p:italic r:id="rId34"/>
    </p:embeddedFont>
  </p:embeddedFontLst>
  <p:custDataLst>
    <p:tags r:id="rId35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37" userDrawn="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44" roundtripDataSignature="AMtx7mgGJq6I0TNrNDvEQqMuF2TDeHj1K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8CBAD"/>
    <a:srgbClr val="D52C2A"/>
    <a:srgbClr val="74001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E98F1E00-56D6-4E4A-80C2-A7EBA93A6822}">
  <a:tblStyle styleId="{E98F1E00-56D6-4E4A-80C2-A7EBA93A6822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6829"/>
    <p:restoredTop sz="94697"/>
  </p:normalViewPr>
  <p:slideViewPr>
    <p:cSldViewPr snapToGrid="0">
      <p:cViewPr varScale="1">
        <p:scale>
          <a:sx n="103" d="100"/>
          <a:sy n="103" d="100"/>
        </p:scale>
        <p:origin x="1144" y="184"/>
      </p:cViewPr>
      <p:guideLst>
        <p:guide orient="horz" pos="2137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font" Target="fonts/font6.fntdata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5.fntdata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4.fntdata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3.fntdata"/><Relationship Id="rId44" Type="http://customschemas.google.com/relationships/presentationmetadata" Target="meta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2.fntdata"/><Relationship Id="rId35" Type="http://schemas.openxmlformats.org/officeDocument/2006/relationships/tags" Target="tags/tag1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2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24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25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26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27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84724590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4608168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2896460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6668546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9637818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4615488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9242511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9242511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476163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187892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767736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4228393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0185820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4146082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4059614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2571416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8958341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895834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941391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9" name="Google Shape;9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198386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719205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411445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477859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02031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377574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687C26-0487-7845-BAF5-57770069AD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uk-U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442E66F-6008-F742-AD11-C3F661773D2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uk-U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BBB6DD-E2CB-7342-A142-20F7AF826D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3D46E3-6C79-EA43-A186-47B4EDD4BC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B072DB-EF09-B842-AB18-2EDE6857AB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9014300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6485E0-B70A-AA44-8078-4D92A56D9C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uk-U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1EA0662-7DE2-7C43-A0FF-E484104505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uk-U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48D41F-02F3-0240-90CC-E0F2CCAFAE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2A720D-85B3-9E4D-81EE-DE29E95AEE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9033AA-A541-F944-96AD-62B5228B36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8639626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7E357BD-C50F-C043-B824-B8770011382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uk-U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E1E6F0B-A7C8-8D44-9D41-94791257DED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uk-U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A662FE-7CBF-5F4F-8C70-945282AFA1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D64139-1FD4-894D-9A60-6FBDEBA986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D75A45-0219-6146-8B2E-EC927709E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9467648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DF0B1C-0908-9F45-BF12-A91B11E59A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uk-U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0D3251-4D9E-F949-84D9-29B082A998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uk-U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9CFFA1-3808-E14F-B2C8-E918C840A2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8BA415-7A17-7B49-833B-C81FF7338E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4E8002-A395-224F-8848-1364A6A29F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7674125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18188C-EA44-7746-8820-875630E8F1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uk-U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39A297-B768-E749-A797-3410B99AC7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CDE0B1-24B1-D04D-924E-CF86395366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0D47AF-E98C-064D-BC9F-9D7628BB16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0BEC9C-A80E-D44B-8622-CF7C646A84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0566164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FC937A-4A76-F749-969B-CBF9032249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uk-U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E45DCF-5D40-B04F-B8BA-07D3C690844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uk-U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6C725C1-59C2-4648-8F23-CE9A785757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uk-U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0F27967-10FD-D942-9F19-F80E48C648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869C515-81BB-ED49-8E8E-E861C787EF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112FF5C-5A48-7F41-A0F1-FB1FAE5A90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4843468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486E07-7311-5840-9A0C-45CC0DBC12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uk-U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41806DB-D414-2D49-92A0-2CCA7EF1FB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69D4608-FA46-6F4C-B988-72ACA31C27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uk-U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65B9713-E8B0-CC40-8BD1-F4CF36A12FD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8C47254-661D-AC49-9E1B-5F96AA24102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uk-U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2A22327-604B-1848-A292-990BDAB511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B9A25CA-9975-D040-AC0B-7872D98039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CA3DE8E-D504-8641-9440-24482F0F39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8508547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19CEDF-3ADA-AF4F-AC9D-7808A71D35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uk-U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64C27A9-D2CB-C247-82D1-32F9DD6765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3A2DE9B-4B1D-784D-BE15-28E6BBE08E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BF8DFC7-A047-A64E-9098-D6060EF4F7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2375152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984BA5-E63B-E54B-B77A-024F01A9DE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F2341BC-1382-3E46-9152-025E912222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B82EDC-1035-C94D-A761-514CE56745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199495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0F22A4-C838-6D44-83C3-611763FF95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uk-U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C17F19-0F41-A643-ACEF-D247DEDB88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uk-U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7D487FF-6669-F149-92CE-F8BECDB932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44581B0-7418-0C4E-9330-25C8CB7BE9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2B78F1-69AE-824C-A3B8-9676493965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54F9FD7-095C-1E49-977D-82D72C1174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0434483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9ACD59-D5A4-274F-918D-882A3FF6C3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uk-U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F68EBA7-B277-8C49-A87A-403973EF96F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uk-U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003A9A-9B12-2F4A-95F0-195F84B669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8F7A1AF-D50C-0B49-AA63-9AB0F0D952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C37B3C-8583-B04F-A1F2-990AF9D7E7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D84B3EA-741B-B246-A997-458190454C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8907098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vmlDrawing" Target="../drawings/vmlDrawing1.v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oleObject" Target="../embeddings/oleObject1.bin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id="{C71CB708-7A0B-944B-A2E9-0D3919F7EBF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4"/>
            </p:custDataLst>
            <p:extLst>
              <p:ext uri="{D42A27DB-BD31-4B8C-83A1-F6EECF244321}">
                <p14:modId xmlns:p14="http://schemas.microsoft.com/office/powerpoint/2010/main" val="2630220960"/>
              </p:ext>
            </p:extLst>
          </p:nvPr>
        </p:nvGraphicFramePr>
        <p:xfrm>
          <a:off x="1588" y="1588"/>
          <a:ext cx="122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9" name="think-cell Slide" r:id="rId15" imgW="7772400" imgH="10058400" progId="TCLayout.ActiveDocument.1">
                  <p:embed/>
                </p:oleObj>
              </mc:Choice>
              <mc:Fallback>
                <p:oleObj name="think-cell Slide" r:id="rId15" imgW="7772400" imgH="1005840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22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4D07729-1BCA-6F4F-B995-8441A5EA8E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uk-U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00FF98-B94B-714D-8B17-960008CDE2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uk-U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96DEB0-C4F5-D844-8DB1-97A159953CA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A504E3-EBBA-0249-8391-2E1BC7AC7E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4DBC30-6597-FD47-91E3-97E2D45F76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01454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tags" Target="../tags/tag3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.emf"/><Relationship Id="rId5" Type="http://schemas.openxmlformats.org/officeDocument/2006/relationships/oleObject" Target="../embeddings/oleObject2.bin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3.png"/><Relationship Id="rId2" Type="http://schemas.openxmlformats.org/officeDocument/2006/relationships/tags" Target="../tags/tag12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6.emf"/><Relationship Id="rId5" Type="http://schemas.openxmlformats.org/officeDocument/2006/relationships/oleObject" Target="../embeddings/oleObject11.bin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3.png"/><Relationship Id="rId2" Type="http://schemas.openxmlformats.org/officeDocument/2006/relationships/tags" Target="../tags/tag13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6.emf"/><Relationship Id="rId5" Type="http://schemas.openxmlformats.org/officeDocument/2006/relationships/oleObject" Target="../embeddings/oleObject12.bin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3.png"/><Relationship Id="rId2" Type="http://schemas.openxmlformats.org/officeDocument/2006/relationships/tags" Target="../tags/tag14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6.emf"/><Relationship Id="rId5" Type="http://schemas.openxmlformats.org/officeDocument/2006/relationships/oleObject" Target="../embeddings/oleObject13.bin"/><Relationship Id="rId4" Type="http://schemas.openxmlformats.org/officeDocument/2006/relationships/notesSlide" Target="../notesSlides/notesSlide12.xml"/><Relationship Id="rId9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3.png"/><Relationship Id="rId2" Type="http://schemas.openxmlformats.org/officeDocument/2006/relationships/tags" Target="../tags/tag15.xml"/><Relationship Id="rId1" Type="http://schemas.openxmlformats.org/officeDocument/2006/relationships/vmlDrawing" Target="../drawings/vmlDrawing14.vml"/><Relationship Id="rId6" Type="http://schemas.openxmlformats.org/officeDocument/2006/relationships/image" Target="../media/image6.emf"/><Relationship Id="rId5" Type="http://schemas.openxmlformats.org/officeDocument/2006/relationships/oleObject" Target="../embeddings/oleObject14.bin"/><Relationship Id="rId4" Type="http://schemas.openxmlformats.org/officeDocument/2006/relationships/notesSlide" Target="../notesSlides/notesSlide13.xml"/><Relationship Id="rId9" Type="http://schemas.openxmlformats.org/officeDocument/2006/relationships/image" Target="../media/image18.ti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3.png"/><Relationship Id="rId2" Type="http://schemas.openxmlformats.org/officeDocument/2006/relationships/tags" Target="../tags/tag16.xml"/><Relationship Id="rId1" Type="http://schemas.openxmlformats.org/officeDocument/2006/relationships/vmlDrawing" Target="../drawings/vmlDrawing15.vml"/><Relationship Id="rId6" Type="http://schemas.openxmlformats.org/officeDocument/2006/relationships/image" Target="../media/image6.emf"/><Relationship Id="rId11" Type="http://schemas.microsoft.com/office/2007/relationships/hdphoto" Target="../media/hdphoto1.wdp"/><Relationship Id="rId5" Type="http://schemas.openxmlformats.org/officeDocument/2006/relationships/oleObject" Target="../embeddings/oleObject15.bin"/><Relationship Id="rId10" Type="http://schemas.openxmlformats.org/officeDocument/2006/relationships/image" Target="../media/image19.png"/><Relationship Id="rId4" Type="http://schemas.openxmlformats.org/officeDocument/2006/relationships/notesSlide" Target="../notesSlides/notesSlide14.xml"/><Relationship Id="rId9" Type="http://schemas.openxmlformats.org/officeDocument/2006/relationships/hyperlink" Target="https://cutt.ly/SR7eurW" TargetMode="Externa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3.png"/><Relationship Id="rId2" Type="http://schemas.openxmlformats.org/officeDocument/2006/relationships/tags" Target="../tags/tag17.xml"/><Relationship Id="rId1" Type="http://schemas.openxmlformats.org/officeDocument/2006/relationships/vmlDrawing" Target="../drawings/vmlDrawing16.vml"/><Relationship Id="rId6" Type="http://schemas.openxmlformats.org/officeDocument/2006/relationships/image" Target="../media/image6.emf"/><Relationship Id="rId5" Type="http://schemas.openxmlformats.org/officeDocument/2006/relationships/oleObject" Target="../embeddings/oleObject16.bin"/><Relationship Id="rId4" Type="http://schemas.openxmlformats.org/officeDocument/2006/relationships/notesSlide" Target="../notesSlides/notesSlide15.xml"/><Relationship Id="rId9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3.png"/><Relationship Id="rId2" Type="http://schemas.openxmlformats.org/officeDocument/2006/relationships/tags" Target="../tags/tag18.xml"/><Relationship Id="rId1" Type="http://schemas.openxmlformats.org/officeDocument/2006/relationships/vmlDrawing" Target="../drawings/vmlDrawing17.vml"/><Relationship Id="rId6" Type="http://schemas.openxmlformats.org/officeDocument/2006/relationships/image" Target="../media/image6.emf"/><Relationship Id="rId5" Type="http://schemas.openxmlformats.org/officeDocument/2006/relationships/oleObject" Target="../embeddings/oleObject17.bin"/><Relationship Id="rId4" Type="http://schemas.openxmlformats.org/officeDocument/2006/relationships/notesSlide" Target="../notesSlides/notesSlide16.xml"/><Relationship Id="rId9" Type="http://schemas.openxmlformats.org/officeDocument/2006/relationships/image" Target="../media/image21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3.png"/><Relationship Id="rId2" Type="http://schemas.openxmlformats.org/officeDocument/2006/relationships/tags" Target="../tags/tag19.xml"/><Relationship Id="rId1" Type="http://schemas.openxmlformats.org/officeDocument/2006/relationships/vmlDrawing" Target="../drawings/vmlDrawing18.vml"/><Relationship Id="rId6" Type="http://schemas.openxmlformats.org/officeDocument/2006/relationships/image" Target="../media/image6.emf"/><Relationship Id="rId5" Type="http://schemas.openxmlformats.org/officeDocument/2006/relationships/oleObject" Target="../embeddings/oleObject18.bin"/><Relationship Id="rId4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3.png"/><Relationship Id="rId2" Type="http://schemas.openxmlformats.org/officeDocument/2006/relationships/tags" Target="../tags/tag20.xml"/><Relationship Id="rId1" Type="http://schemas.openxmlformats.org/officeDocument/2006/relationships/vmlDrawing" Target="../drawings/vmlDrawing19.vml"/><Relationship Id="rId6" Type="http://schemas.openxmlformats.org/officeDocument/2006/relationships/image" Target="../media/image6.emf"/><Relationship Id="rId5" Type="http://schemas.openxmlformats.org/officeDocument/2006/relationships/oleObject" Target="../embeddings/oleObject19.bin"/><Relationship Id="rId4" Type="http://schemas.openxmlformats.org/officeDocument/2006/relationships/notesSlide" Target="../notesSlides/notesSlide18.xml"/><Relationship Id="rId9" Type="http://schemas.openxmlformats.org/officeDocument/2006/relationships/image" Target="../media/image22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3.png"/><Relationship Id="rId2" Type="http://schemas.openxmlformats.org/officeDocument/2006/relationships/tags" Target="../tags/tag21.xml"/><Relationship Id="rId1" Type="http://schemas.openxmlformats.org/officeDocument/2006/relationships/vmlDrawing" Target="../drawings/vmlDrawing20.vml"/><Relationship Id="rId6" Type="http://schemas.openxmlformats.org/officeDocument/2006/relationships/image" Target="../media/image6.emf"/><Relationship Id="rId5" Type="http://schemas.openxmlformats.org/officeDocument/2006/relationships/oleObject" Target="../embeddings/oleObject20.bin"/><Relationship Id="rId4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3.png"/><Relationship Id="rId2" Type="http://schemas.openxmlformats.org/officeDocument/2006/relationships/tags" Target="../tags/tag4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6.emf"/><Relationship Id="rId5" Type="http://schemas.openxmlformats.org/officeDocument/2006/relationships/oleObject" Target="../embeddings/oleObject3.bin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3.png"/><Relationship Id="rId2" Type="http://schemas.openxmlformats.org/officeDocument/2006/relationships/tags" Target="../tags/tag22.xml"/><Relationship Id="rId1" Type="http://schemas.openxmlformats.org/officeDocument/2006/relationships/vmlDrawing" Target="../drawings/vmlDrawing21.vml"/><Relationship Id="rId6" Type="http://schemas.openxmlformats.org/officeDocument/2006/relationships/image" Target="../media/image6.emf"/><Relationship Id="rId5" Type="http://schemas.openxmlformats.org/officeDocument/2006/relationships/oleObject" Target="../embeddings/oleObject21.bin"/><Relationship Id="rId4" Type="http://schemas.openxmlformats.org/officeDocument/2006/relationships/notesSlide" Target="../notesSlides/notesSlide20.xml"/><Relationship Id="rId9" Type="http://schemas.openxmlformats.org/officeDocument/2006/relationships/image" Target="../media/image23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3.png"/><Relationship Id="rId2" Type="http://schemas.openxmlformats.org/officeDocument/2006/relationships/tags" Target="../tags/tag23.xml"/><Relationship Id="rId1" Type="http://schemas.openxmlformats.org/officeDocument/2006/relationships/vmlDrawing" Target="../drawings/vmlDrawing22.vml"/><Relationship Id="rId6" Type="http://schemas.openxmlformats.org/officeDocument/2006/relationships/image" Target="../media/image6.emf"/><Relationship Id="rId5" Type="http://schemas.openxmlformats.org/officeDocument/2006/relationships/oleObject" Target="../embeddings/oleObject22.bin"/><Relationship Id="rId4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tags" Target="../tags/tag24.xml"/><Relationship Id="rId7" Type="http://schemas.openxmlformats.org/officeDocument/2006/relationships/image" Target="../media/image6.emf"/><Relationship Id="rId2" Type="http://schemas.openxmlformats.org/officeDocument/2006/relationships/vmlDrawing" Target="../drawings/vmlDrawing23.vml"/><Relationship Id="rId1" Type="http://schemas.openxmlformats.org/officeDocument/2006/relationships/themeOverride" Target="../theme/themeOverride1.xml"/><Relationship Id="rId6" Type="http://schemas.openxmlformats.org/officeDocument/2006/relationships/oleObject" Target="../embeddings/oleObject23.bin"/><Relationship Id="rId5" Type="http://schemas.openxmlformats.org/officeDocument/2006/relationships/notesSlide" Target="../notesSlides/notesSlide22.xml"/><Relationship Id="rId10" Type="http://schemas.openxmlformats.org/officeDocument/2006/relationships/image" Target="../media/image24.jpe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6.emf"/><Relationship Id="rId2" Type="http://schemas.openxmlformats.org/officeDocument/2006/relationships/tags" Target="../tags/tag25.xml"/><Relationship Id="rId1" Type="http://schemas.openxmlformats.org/officeDocument/2006/relationships/vmlDrawing" Target="../drawings/vmlDrawing24.vml"/><Relationship Id="rId6" Type="http://schemas.openxmlformats.org/officeDocument/2006/relationships/oleObject" Target="../embeddings/oleObject24.bin"/><Relationship Id="rId5" Type="http://schemas.openxmlformats.org/officeDocument/2006/relationships/image" Target="../media/image25.jpeg"/><Relationship Id="rId4" Type="http://schemas.openxmlformats.org/officeDocument/2006/relationships/notesSlide" Target="../notesSlides/notesSlide23.xml"/><Relationship Id="rId9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3.png"/><Relationship Id="rId2" Type="http://schemas.openxmlformats.org/officeDocument/2006/relationships/tags" Target="../tags/tag26.xml"/><Relationship Id="rId1" Type="http://schemas.openxmlformats.org/officeDocument/2006/relationships/vmlDrawing" Target="../drawings/vmlDrawing25.vml"/><Relationship Id="rId6" Type="http://schemas.openxmlformats.org/officeDocument/2006/relationships/image" Target="../media/image6.emf"/><Relationship Id="rId5" Type="http://schemas.openxmlformats.org/officeDocument/2006/relationships/oleObject" Target="../embeddings/oleObject25.bin"/><Relationship Id="rId4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3.png"/><Relationship Id="rId2" Type="http://schemas.openxmlformats.org/officeDocument/2006/relationships/tags" Target="../tags/tag27.xml"/><Relationship Id="rId1" Type="http://schemas.openxmlformats.org/officeDocument/2006/relationships/vmlDrawing" Target="../drawings/vmlDrawing26.vml"/><Relationship Id="rId6" Type="http://schemas.openxmlformats.org/officeDocument/2006/relationships/image" Target="../media/image6.emf"/><Relationship Id="rId5" Type="http://schemas.openxmlformats.org/officeDocument/2006/relationships/oleObject" Target="../embeddings/oleObject26.bin"/><Relationship Id="rId4" Type="http://schemas.openxmlformats.org/officeDocument/2006/relationships/notesSlide" Target="../notesSlides/notesSlide25.xml"/><Relationship Id="rId9" Type="http://schemas.openxmlformats.org/officeDocument/2006/relationships/image" Target="../media/image26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3.png"/><Relationship Id="rId2" Type="http://schemas.openxmlformats.org/officeDocument/2006/relationships/tags" Target="../tags/tag28.xml"/><Relationship Id="rId1" Type="http://schemas.openxmlformats.org/officeDocument/2006/relationships/vmlDrawing" Target="../drawings/vmlDrawing27.vml"/><Relationship Id="rId6" Type="http://schemas.openxmlformats.org/officeDocument/2006/relationships/image" Target="../media/image6.emf"/><Relationship Id="rId5" Type="http://schemas.openxmlformats.org/officeDocument/2006/relationships/oleObject" Target="../embeddings/oleObject27.bin"/><Relationship Id="rId4" Type="http://schemas.openxmlformats.org/officeDocument/2006/relationships/notesSlide" Target="../notesSlides/notesSlide2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3.png"/><Relationship Id="rId2" Type="http://schemas.openxmlformats.org/officeDocument/2006/relationships/tags" Target="../tags/tag5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6.emf"/><Relationship Id="rId5" Type="http://schemas.openxmlformats.org/officeDocument/2006/relationships/oleObject" Target="../embeddings/oleObject4.bin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11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7.png"/><Relationship Id="rId12" Type="http://schemas.openxmlformats.org/officeDocument/2006/relationships/image" Target="../media/image10.png"/><Relationship Id="rId2" Type="http://schemas.openxmlformats.org/officeDocument/2006/relationships/tags" Target="../tags/tag6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6.emf"/><Relationship Id="rId11" Type="http://schemas.openxmlformats.org/officeDocument/2006/relationships/image" Target="../media/image9.png"/><Relationship Id="rId5" Type="http://schemas.openxmlformats.org/officeDocument/2006/relationships/oleObject" Target="../embeddings/oleObject5.bin"/><Relationship Id="rId10" Type="http://schemas.openxmlformats.org/officeDocument/2006/relationships/image" Target="../media/image8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4.png"/><Relationship Id="rId1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3.png"/><Relationship Id="rId2" Type="http://schemas.openxmlformats.org/officeDocument/2006/relationships/tags" Target="../tags/tag7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6.emf"/><Relationship Id="rId5" Type="http://schemas.openxmlformats.org/officeDocument/2006/relationships/oleObject" Target="../embeddings/oleObject6.bin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3.png"/><Relationship Id="rId2" Type="http://schemas.openxmlformats.org/officeDocument/2006/relationships/tags" Target="../tags/tag8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6.emf"/><Relationship Id="rId5" Type="http://schemas.openxmlformats.org/officeDocument/2006/relationships/oleObject" Target="../embeddings/oleObject7.bin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3.png"/><Relationship Id="rId2" Type="http://schemas.openxmlformats.org/officeDocument/2006/relationships/tags" Target="../tags/tag9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6.emf"/><Relationship Id="rId5" Type="http://schemas.openxmlformats.org/officeDocument/2006/relationships/oleObject" Target="../embeddings/oleObject8.bin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5.png"/><Relationship Id="rId2" Type="http://schemas.openxmlformats.org/officeDocument/2006/relationships/tags" Target="../tags/tag10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6.emf"/><Relationship Id="rId5" Type="http://schemas.openxmlformats.org/officeDocument/2006/relationships/oleObject" Target="../embeddings/oleObject9.bin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3.png"/><Relationship Id="rId2" Type="http://schemas.openxmlformats.org/officeDocument/2006/relationships/tags" Target="../tags/tag11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6.emf"/><Relationship Id="rId5" Type="http://schemas.openxmlformats.org/officeDocument/2006/relationships/oleObject" Target="../embeddings/oleObject10.bin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033B1639-FD4F-DB40-96DC-26C70F72B5F4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945359060"/>
              </p:ext>
            </p:extLst>
          </p:nvPr>
        </p:nvGraphicFramePr>
        <p:xfrm>
          <a:off x="1588" y="1588"/>
          <a:ext cx="122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37" name="think-cell Slide" r:id="rId5" imgW="7772400" imgH="10058400" progId="TCLayout.ActiveDocument.1">
                  <p:embed/>
                </p:oleObj>
              </mc:Choice>
              <mc:Fallback>
                <p:oleObj name="think-cell Slide" r:id="rId5" imgW="7772400" imgH="1005840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22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Picture 2">
            <a:extLst>
              <a:ext uri="{FF2B5EF4-FFF2-40B4-BE49-F238E27FC236}">
                <a16:creationId xmlns:a16="http://schemas.microsoft.com/office/drawing/2014/main" id="{60E5225D-43E0-494D-A278-5871BBC13A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88" y="5364874"/>
            <a:ext cx="1055841" cy="1055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8" name="Google Shape;88;p1"/>
          <p:cNvGrpSpPr/>
          <p:nvPr/>
        </p:nvGrpSpPr>
        <p:grpSpPr>
          <a:xfrm>
            <a:off x="-8187" y="1026931"/>
            <a:ext cx="4394450" cy="5576233"/>
            <a:chOff x="-29828" y="1023005"/>
            <a:chExt cx="9148344" cy="5576233"/>
          </a:xfrm>
          <a:effectLst/>
        </p:grpSpPr>
        <p:sp>
          <p:nvSpPr>
            <p:cNvPr id="89" name="Google Shape;89;p1"/>
            <p:cNvSpPr/>
            <p:nvPr/>
          </p:nvSpPr>
          <p:spPr>
            <a:xfrm>
              <a:off x="-29828" y="1023005"/>
              <a:ext cx="7825015" cy="45719"/>
            </a:xfrm>
            <a:prstGeom prst="rect">
              <a:avLst/>
            </a:prstGeom>
            <a:solidFill>
              <a:srgbClr val="4F6128"/>
            </a:solidFill>
            <a:ln w="9525" cap="flat" cmpd="sng">
              <a:solidFill>
                <a:srgbClr val="4F6128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 dirty="0">
                <a:solidFill>
                  <a:schemeClr val="lt1"/>
                </a:solidFill>
                <a:latin typeface="+mj-lt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1" name="Google Shape;91;p1"/>
            <p:cNvSpPr/>
            <p:nvPr/>
          </p:nvSpPr>
          <p:spPr>
            <a:xfrm>
              <a:off x="-12784" y="6429375"/>
              <a:ext cx="9131300" cy="169863"/>
            </a:xfrm>
            <a:prstGeom prst="rect">
              <a:avLst/>
            </a:prstGeom>
            <a:solidFill>
              <a:srgbClr val="4F6128"/>
            </a:solidFill>
            <a:ln w="9525" cap="flat" cmpd="sng">
              <a:solidFill>
                <a:srgbClr val="4F6128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 dirty="0">
                <a:solidFill>
                  <a:schemeClr val="lt1"/>
                </a:solidFill>
                <a:latin typeface="+mj-lt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92" name="Google Shape;92;p1" descr="Зображення, що містить малювання, стіл, знак&#10;&#10;Автоматично згенерований опис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28588" y="235639"/>
            <a:ext cx="2307592" cy="675744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1" descr="https://lh3.googleusercontent.com/5CmEEdt3xOAt0ybTX0wzXo6elkwgwq8-6SyopvRKdBJyv4Jiz0V3-98SvB57zgXwNqw3WzEJj5Pt_HaSfEE4fEBl_oexX80DhtWg1PPspEKddKuLFAr2MB-08x7m0Re-KIloh_Y=s1600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4572000" y="0"/>
            <a:ext cx="5104839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Google Shape;94;p1"/>
          <p:cNvSpPr txBox="1"/>
          <p:nvPr/>
        </p:nvSpPr>
        <p:spPr>
          <a:xfrm>
            <a:off x="128588" y="1314230"/>
            <a:ext cx="5276169" cy="13784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br>
              <a:rPr lang="ru-RU" sz="3600" b="1" i="0" u="none" strike="noStrike" cap="none" dirty="0">
                <a:solidFill>
                  <a:schemeClr val="dk1"/>
                </a:solidFill>
                <a:latin typeface="+mj-lt"/>
                <a:ea typeface="Century Gothic"/>
                <a:cs typeface="Calibri" panose="020F0502020204030204" pitchFamily="34" charset="0"/>
                <a:sym typeface="Century Gothic"/>
              </a:rPr>
            </a:br>
            <a:r>
              <a:rPr lang="ru-RU" sz="3600" b="1" dirty="0">
                <a:solidFill>
                  <a:schemeClr val="dk1"/>
                </a:solidFill>
                <a:latin typeface="+mj-lt"/>
                <a:ea typeface="Century Gothic"/>
                <a:cs typeface="Calibri" panose="020F0502020204030204" pitchFamily="34" charset="0"/>
                <a:sym typeface="Century Gothic"/>
              </a:rPr>
              <a:t>ГЕРОЇЧНИ</a:t>
            </a:r>
            <a:r>
              <a:rPr lang="ru-RU" sz="3600" b="1" i="0" u="none" strike="noStrike" cap="none" dirty="0">
                <a:solidFill>
                  <a:schemeClr val="dk1"/>
                </a:solidFill>
                <a:latin typeface="+mj-lt"/>
                <a:ea typeface="Century Gothic"/>
                <a:cs typeface="Calibri" panose="020F0502020204030204" pitchFamily="34" charset="0"/>
                <a:sym typeface="Century Gothic"/>
              </a:rPr>
              <a:t>Й АКОРД</a:t>
            </a:r>
            <a:br>
              <a:rPr lang="ru-RU" sz="3600" b="0" i="0" u="none" strike="noStrike" cap="none" dirty="0">
                <a:solidFill>
                  <a:schemeClr val="dk1"/>
                </a:solidFill>
                <a:latin typeface="+mj-lt"/>
                <a:ea typeface="Century Gothic"/>
                <a:cs typeface="Calibri" panose="020F0502020204030204" pitchFamily="34" charset="0"/>
                <a:sym typeface="Century Gothic"/>
              </a:rPr>
            </a:br>
            <a:br>
              <a:rPr lang="ru-RU" sz="3600" b="0" i="0" u="none" strike="noStrike" cap="none" dirty="0">
                <a:solidFill>
                  <a:schemeClr val="dk1"/>
                </a:solidFill>
                <a:latin typeface="+mj-lt"/>
                <a:ea typeface="Century Gothic"/>
                <a:cs typeface="Calibri" panose="020F0502020204030204" pitchFamily="34" charset="0"/>
                <a:sym typeface="Century Gothic"/>
              </a:rPr>
            </a:br>
            <a:endParaRPr sz="2000" b="1" i="0" u="none" strike="noStrike" cap="none" dirty="0">
              <a:solidFill>
                <a:srgbClr val="C00000"/>
              </a:solidFill>
              <a:latin typeface="+mj-lt"/>
              <a:ea typeface="Times New Roman"/>
              <a:cs typeface="Calibri" panose="020F0502020204030204" pitchFamily="34" charset="0"/>
              <a:sym typeface="Times New Roman"/>
            </a:endParaRPr>
          </a:p>
        </p:txBody>
      </p:sp>
      <p:sp>
        <p:nvSpPr>
          <p:cNvPr id="95" name="Google Shape;95;p1"/>
          <p:cNvSpPr/>
          <p:nvPr/>
        </p:nvSpPr>
        <p:spPr>
          <a:xfrm>
            <a:off x="128588" y="3142525"/>
            <a:ext cx="4572000" cy="32008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200" dirty="0">
                <a:solidFill>
                  <a:schemeClr val="dk1"/>
                </a:solidFill>
                <a:latin typeface="+mj-lt"/>
                <a:cs typeface="Calibri" panose="020F0502020204030204" pitchFamily="34" charset="0"/>
                <a:sym typeface="Century Gothic"/>
              </a:rPr>
              <a:t>До 100-річчя </a:t>
            </a:r>
            <a:endParaRPr sz="2200" dirty="0">
              <a:solidFill>
                <a:schemeClr val="dk1"/>
              </a:solidFill>
              <a:latin typeface="+mj-lt"/>
              <a:cs typeface="Calibri" panose="020F0502020204030204" pitchFamily="34" charset="0"/>
            </a:endParaRPr>
          </a:p>
          <a:p>
            <a:r>
              <a:rPr lang="uk-UA" sz="2200" dirty="0">
                <a:solidFill>
                  <a:schemeClr val="dk1"/>
                </a:solidFill>
                <a:latin typeface="+mj-lt"/>
                <a:cs typeface="Calibri" panose="020F0502020204030204" pitchFamily="34" charset="0"/>
                <a:sym typeface="Century Gothic"/>
              </a:rPr>
              <a:t>Другого Зимового походу</a:t>
            </a:r>
          </a:p>
          <a:p>
            <a:r>
              <a:rPr lang="uk-UA" sz="2200" dirty="0">
                <a:solidFill>
                  <a:schemeClr val="dk1"/>
                </a:solidFill>
                <a:latin typeface="+mj-lt"/>
                <a:cs typeface="Calibri" panose="020F0502020204030204" pitchFamily="34" charset="0"/>
              </a:rPr>
              <a:t>і завершення збройної боротьби </a:t>
            </a:r>
            <a:r>
              <a:rPr lang="uk-UA" sz="2200" dirty="0">
                <a:solidFill>
                  <a:schemeClr val="dk1"/>
                </a:solidFill>
                <a:latin typeface="+mj-lt"/>
                <a:cs typeface="Calibri" panose="020F0502020204030204" pitchFamily="34" charset="0"/>
                <a:sym typeface="Century Gothic"/>
              </a:rPr>
              <a:t>Армії УНР </a:t>
            </a:r>
            <a:r>
              <a:rPr lang="uk-UA" sz="2200" dirty="0">
                <a:solidFill>
                  <a:schemeClr val="dk1"/>
                </a:solidFill>
                <a:latin typeface="+mj-lt"/>
                <a:cs typeface="Calibri" panose="020F0502020204030204" pitchFamily="34" charset="0"/>
              </a:rPr>
              <a:t>за українську державність</a:t>
            </a:r>
          </a:p>
          <a:p>
            <a:br>
              <a:rPr lang="ru-RU" sz="2400" dirty="0"/>
            </a:br>
            <a:br>
              <a:rPr lang="ru-RU" sz="2400" dirty="0"/>
            </a:br>
            <a:r>
              <a:rPr lang="ru-RU" sz="2200" dirty="0">
                <a:solidFill>
                  <a:schemeClr val="dk1"/>
                </a:solidFill>
                <a:latin typeface="+mj-lt"/>
                <a:ea typeface="Century Gothic"/>
                <a:cs typeface="Calibri" panose="020F0502020204030204" pitchFamily="34" charset="0"/>
                <a:sym typeface="Century Gothic"/>
              </a:rPr>
              <a:t> </a:t>
            </a:r>
            <a:endParaRPr dirty="0">
              <a:latin typeface="+mj-lt"/>
              <a:cs typeface="Calibri" panose="020F0502020204030204" pitchFamily="34" charset="0"/>
            </a:endParaRPr>
          </a:p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br>
              <a:rPr lang="ru-RU" sz="2200" i="0" u="none" strike="noStrike" cap="none" dirty="0">
                <a:solidFill>
                  <a:schemeClr val="dk1"/>
                </a:solidFill>
                <a:latin typeface="+mj-lt"/>
                <a:ea typeface="Century Gothic"/>
                <a:cs typeface="Calibri" panose="020F0502020204030204" pitchFamily="34" charset="0"/>
                <a:sym typeface="Century Gothic"/>
              </a:rPr>
            </a:br>
            <a:endParaRPr sz="2200" i="0" u="none" strike="noStrike" cap="none" dirty="0">
              <a:solidFill>
                <a:schemeClr val="dk1"/>
              </a:solidFill>
              <a:latin typeface="+mj-lt"/>
              <a:ea typeface="Century Gothic"/>
              <a:cs typeface="Calibri" panose="020F0502020204030204" pitchFamily="34" charset="0"/>
              <a:sym typeface="Century Gothic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91195542-9E72-AF4F-81E3-14E6697089E4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22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62" name="think-cell Slide" r:id="rId5" imgW="7772400" imgH="10058400" progId="TCLayout.ActiveDocument.1">
                  <p:embed/>
                </p:oleObj>
              </mc:Choice>
              <mc:Fallback>
                <p:oleObj name="think-cell Slide" r:id="rId5" imgW="7772400" imgH="10058400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91195542-9E72-AF4F-81E3-14E6697089E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22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Picture 2">
            <a:extLst>
              <a:ext uri="{FF2B5EF4-FFF2-40B4-BE49-F238E27FC236}">
                <a16:creationId xmlns:a16="http://schemas.microsoft.com/office/drawing/2014/main" id="{1199E769-ADA3-174E-9219-E2D8DA58FF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7175" y="235639"/>
            <a:ext cx="784360" cy="784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Google Shape;92;p1" descr="Зображення, що містить малювання, стіл, знак&#10;&#10;Автоматично згенерований опис">
            <a:extLst>
              <a:ext uri="{FF2B5EF4-FFF2-40B4-BE49-F238E27FC236}">
                <a16:creationId xmlns:a16="http://schemas.microsoft.com/office/drawing/2014/main" id="{DA8604F6-F0C4-5D40-B5C8-A6A048E14404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28588" y="235639"/>
            <a:ext cx="2307592" cy="67574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9" name="Google Shape;88;p1">
            <a:extLst>
              <a:ext uri="{FF2B5EF4-FFF2-40B4-BE49-F238E27FC236}">
                <a16:creationId xmlns:a16="http://schemas.microsoft.com/office/drawing/2014/main" id="{A5292A97-AD97-A84B-B465-61D224C3FA8C}"/>
              </a:ext>
            </a:extLst>
          </p:cNvPr>
          <p:cNvGrpSpPr/>
          <p:nvPr/>
        </p:nvGrpSpPr>
        <p:grpSpPr>
          <a:xfrm>
            <a:off x="0" y="1026931"/>
            <a:ext cx="9144515" cy="5576233"/>
            <a:chOff x="-12784" y="1023005"/>
            <a:chExt cx="7844789" cy="5576233"/>
          </a:xfrm>
        </p:grpSpPr>
        <p:sp>
          <p:nvSpPr>
            <p:cNvPr id="20" name="Google Shape;89;p1">
              <a:extLst>
                <a:ext uri="{FF2B5EF4-FFF2-40B4-BE49-F238E27FC236}">
                  <a16:creationId xmlns:a16="http://schemas.microsoft.com/office/drawing/2014/main" id="{259046B1-CC2D-B744-A7CE-21271DFF0368}"/>
                </a:ext>
              </a:extLst>
            </p:cNvPr>
            <p:cNvSpPr/>
            <p:nvPr/>
          </p:nvSpPr>
          <p:spPr>
            <a:xfrm>
              <a:off x="-12342" y="1023005"/>
              <a:ext cx="7844347" cy="45719"/>
            </a:xfrm>
            <a:prstGeom prst="rect">
              <a:avLst/>
            </a:prstGeom>
            <a:solidFill>
              <a:srgbClr val="4F6128"/>
            </a:solidFill>
            <a:ln w="9525" cap="flat" cmpd="sng">
              <a:solidFill>
                <a:srgbClr val="4F6128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+mj-lt"/>
                <a:ea typeface="Arial"/>
                <a:cs typeface="Arial"/>
                <a:sym typeface="Arial"/>
              </a:endParaRPr>
            </a:p>
          </p:txBody>
        </p:sp>
        <p:sp>
          <p:nvSpPr>
            <p:cNvPr id="21" name="Google Shape;91;p1">
              <a:extLst>
                <a:ext uri="{FF2B5EF4-FFF2-40B4-BE49-F238E27FC236}">
                  <a16:creationId xmlns:a16="http://schemas.microsoft.com/office/drawing/2014/main" id="{C628CC77-5EBA-3C4D-A391-197EB628426E}"/>
                </a:ext>
              </a:extLst>
            </p:cNvPr>
            <p:cNvSpPr/>
            <p:nvPr/>
          </p:nvSpPr>
          <p:spPr>
            <a:xfrm>
              <a:off x="-12784" y="6429375"/>
              <a:ext cx="7844347" cy="169863"/>
            </a:xfrm>
            <a:prstGeom prst="rect">
              <a:avLst/>
            </a:prstGeom>
            <a:solidFill>
              <a:srgbClr val="4F6128"/>
            </a:solidFill>
            <a:ln w="9525" cap="flat" cmpd="sng">
              <a:solidFill>
                <a:srgbClr val="4F6128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+mj-lt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3" name="Google Shape;108;p2">
            <a:extLst>
              <a:ext uri="{FF2B5EF4-FFF2-40B4-BE49-F238E27FC236}">
                <a16:creationId xmlns:a16="http://schemas.microsoft.com/office/drawing/2014/main" id="{D999B3FE-4B62-B74F-9E48-22559B645DBB}"/>
              </a:ext>
            </a:extLst>
          </p:cNvPr>
          <p:cNvSpPr txBox="1">
            <a:spLocks noGrp="1"/>
          </p:cNvSpPr>
          <p:nvPr>
            <p:ph sz="half" idx="1"/>
          </p:nvPr>
        </p:nvSpPr>
        <p:spPr>
          <a:xfrm>
            <a:off x="143234" y="1055450"/>
            <a:ext cx="7983941" cy="16346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ts val="1100"/>
              <a:buNone/>
            </a:pPr>
            <a:r>
              <a:rPr lang="uk-UA" sz="2000" b="1" dirty="0">
                <a:latin typeface="+mj-lt"/>
              </a:rPr>
              <a:t>Південна (Бессарабська) група</a:t>
            </a:r>
          </a:p>
          <a:p>
            <a:pPr marL="546100" indent="-342900">
              <a:spcBef>
                <a:spcPts val="0"/>
              </a:spcBef>
              <a:buClr>
                <a:srgbClr val="D52C2A"/>
              </a:buClr>
              <a:buSzPct val="90000"/>
              <a:buFont typeface="Wingdings" pitchFamily="2" charset="2"/>
              <a:buChar char="v"/>
            </a:pPr>
            <a:r>
              <a:rPr lang="uk-UA" sz="1800" dirty="0">
                <a:latin typeface="+mj-lt"/>
              </a:rPr>
              <a:t>Формувалася в Румунії</a:t>
            </a:r>
          </a:p>
          <a:p>
            <a:pPr marL="546100" indent="-342900">
              <a:spcBef>
                <a:spcPts val="0"/>
              </a:spcBef>
              <a:buClr>
                <a:srgbClr val="D52C2A"/>
              </a:buClr>
              <a:buSzPct val="90000"/>
              <a:buFont typeface="Wingdings" pitchFamily="2" charset="2"/>
              <a:buChar char="v"/>
            </a:pPr>
            <a:r>
              <a:rPr lang="uk-UA" sz="1800" dirty="0">
                <a:latin typeface="+mj-lt"/>
              </a:rPr>
              <a:t>Очолив </a:t>
            </a:r>
            <a:r>
              <a:rPr lang="uk-UA" sz="1800" dirty="0"/>
              <a:t>–</a:t>
            </a:r>
            <a:r>
              <a:rPr lang="uk-UA" sz="1800" dirty="0">
                <a:latin typeface="+mj-lt"/>
              </a:rPr>
              <a:t> генерал-хорунжий Андрій </a:t>
            </a:r>
            <a:r>
              <a:rPr lang="uk-UA" sz="1800" dirty="0" err="1">
                <a:latin typeface="+mj-lt"/>
              </a:rPr>
              <a:t>Гулий-Гуленко</a:t>
            </a:r>
            <a:endParaRPr lang="uk-UA" sz="1800" dirty="0">
              <a:latin typeface="+mj-lt"/>
            </a:endParaRPr>
          </a:p>
          <a:p>
            <a:pPr marL="546100" indent="-342900">
              <a:spcBef>
                <a:spcPts val="0"/>
              </a:spcBef>
              <a:buClr>
                <a:srgbClr val="D52C2A"/>
              </a:buClr>
              <a:buSzPct val="90000"/>
              <a:buFont typeface="Wingdings" pitchFamily="2" charset="2"/>
              <a:buChar char="v"/>
            </a:pPr>
            <a:r>
              <a:rPr lang="uk-UA" sz="1800" dirty="0">
                <a:latin typeface="+mj-lt"/>
              </a:rPr>
              <a:t>Мала 300 бійців</a:t>
            </a:r>
          </a:p>
          <a:p>
            <a:pPr marL="546100" indent="-342900">
              <a:spcBef>
                <a:spcPts val="0"/>
              </a:spcBef>
              <a:buClr>
                <a:srgbClr val="D52C2A"/>
              </a:buClr>
              <a:buSzPct val="90000"/>
              <a:buFont typeface="Wingdings" pitchFamily="2" charset="2"/>
              <a:buChar char="v"/>
            </a:pPr>
            <a:r>
              <a:rPr lang="uk-UA" sz="1800" dirty="0">
                <a:latin typeface="+mj-lt"/>
              </a:rPr>
              <a:t>Завдання </a:t>
            </a:r>
            <a:r>
              <a:rPr lang="uk-UA" sz="1800" dirty="0"/>
              <a:t>–</a:t>
            </a:r>
            <a:r>
              <a:rPr lang="uk-UA" sz="1800" dirty="0">
                <a:latin typeface="+mj-lt"/>
              </a:rPr>
              <a:t> виступити у напрямку Тирасполь-Одеса, імітувати основний удар і відволікти увагу більшовиків від Волинської групи</a:t>
            </a:r>
          </a:p>
          <a:p>
            <a:pPr marL="0" indent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ts val="1100"/>
              <a:buNone/>
            </a:pPr>
            <a:endParaRPr lang="ru-RU" sz="1400" dirty="0">
              <a:latin typeface="+mj-lt"/>
            </a:endParaRPr>
          </a:p>
        </p:txBody>
      </p:sp>
      <p:sp>
        <p:nvSpPr>
          <p:cNvPr id="24" name="Google Shape;108;p2">
            <a:extLst>
              <a:ext uri="{FF2B5EF4-FFF2-40B4-BE49-F238E27FC236}">
                <a16:creationId xmlns:a16="http://schemas.microsoft.com/office/drawing/2014/main" id="{0F1F5053-6EE4-BC4F-958A-213B34B34902}"/>
              </a:ext>
            </a:extLst>
          </p:cNvPr>
          <p:cNvSpPr txBox="1">
            <a:spLocks/>
          </p:cNvSpPr>
          <p:nvPr/>
        </p:nvSpPr>
        <p:spPr>
          <a:xfrm>
            <a:off x="217353" y="2679615"/>
            <a:ext cx="8302002" cy="208838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ts val="1100"/>
              <a:buNone/>
            </a:pPr>
            <a:r>
              <a:rPr lang="uk-UA" sz="2000" b="1" dirty="0">
                <a:latin typeface="+mj-lt"/>
              </a:rPr>
              <a:t>Подільська група</a:t>
            </a:r>
          </a:p>
          <a:p>
            <a:pPr marL="546100" indent="-342900">
              <a:spcBef>
                <a:spcPts val="0"/>
              </a:spcBef>
              <a:buClr>
                <a:srgbClr val="D52C2A"/>
              </a:buClr>
              <a:buSzPct val="90000"/>
              <a:buFont typeface="Wingdings" pitchFamily="2" charset="2"/>
              <a:buChar char="v"/>
            </a:pPr>
            <a:r>
              <a:rPr lang="uk-UA" sz="1800" dirty="0">
                <a:latin typeface="+mj-lt"/>
              </a:rPr>
              <a:t>Формувалася в Польщі</a:t>
            </a:r>
          </a:p>
          <a:p>
            <a:pPr marL="546100" indent="-342900">
              <a:spcBef>
                <a:spcPts val="0"/>
              </a:spcBef>
              <a:buClr>
                <a:srgbClr val="D52C2A"/>
              </a:buClr>
              <a:buSzPct val="90000"/>
              <a:buFont typeface="Wingdings" pitchFamily="2" charset="2"/>
              <a:buChar char="v"/>
            </a:pPr>
            <a:r>
              <a:rPr lang="uk-UA" sz="1800" dirty="0">
                <a:latin typeface="+mj-lt"/>
              </a:rPr>
              <a:t>Командири – підполковник Михайло </a:t>
            </a:r>
            <a:r>
              <a:rPr lang="uk-UA" sz="1800" dirty="0" err="1">
                <a:latin typeface="+mj-lt"/>
              </a:rPr>
              <a:t>Палій-Сидорянський</a:t>
            </a:r>
            <a:r>
              <a:rPr lang="uk-UA" sz="1800" dirty="0">
                <a:latin typeface="+mj-lt"/>
              </a:rPr>
              <a:t>, </a:t>
            </a:r>
          </a:p>
          <a:p>
            <a:pPr marL="203200" indent="0">
              <a:spcBef>
                <a:spcPts val="0"/>
              </a:spcBef>
              <a:buClr>
                <a:srgbClr val="D52C2A"/>
              </a:buClr>
              <a:buSzPct val="90000"/>
              <a:buNone/>
            </a:pPr>
            <a:r>
              <a:rPr lang="uk-UA" sz="1800" dirty="0">
                <a:latin typeface="+mj-lt"/>
              </a:rPr>
              <a:t>       після поранення – полковник Сергій Чорний</a:t>
            </a:r>
          </a:p>
          <a:p>
            <a:pPr marL="546100" indent="-342900">
              <a:spcBef>
                <a:spcPts val="0"/>
              </a:spcBef>
              <a:buClr>
                <a:srgbClr val="D52C2A"/>
              </a:buClr>
              <a:buSzPct val="90000"/>
              <a:buFont typeface="Wingdings" pitchFamily="2" charset="2"/>
              <a:buChar char="v"/>
            </a:pPr>
            <a:r>
              <a:rPr lang="uk-UA" sz="1800" dirty="0">
                <a:latin typeface="+mj-lt"/>
              </a:rPr>
              <a:t>Мала понад 500 бійців</a:t>
            </a:r>
          </a:p>
          <a:p>
            <a:pPr marL="546100" indent="-342900">
              <a:spcBef>
                <a:spcPts val="0"/>
              </a:spcBef>
              <a:buClr>
                <a:srgbClr val="D52C2A"/>
              </a:buClr>
              <a:buSzPct val="90000"/>
              <a:buFont typeface="Wingdings" pitchFamily="2" charset="2"/>
              <a:buChar char="v"/>
            </a:pPr>
            <a:r>
              <a:rPr lang="uk-UA" sz="1800" dirty="0">
                <a:latin typeface="+mj-lt"/>
              </a:rPr>
              <a:t>Завдання </a:t>
            </a:r>
            <a:r>
              <a:rPr lang="uk-UA" sz="1800" dirty="0"/>
              <a:t>–</a:t>
            </a:r>
            <a:r>
              <a:rPr lang="uk-UA" sz="1800" dirty="0">
                <a:latin typeface="+mj-lt"/>
              </a:rPr>
              <a:t> про­йти між червоноармійськими підрозділами та з’єднатися з Волинською групою в районі Малин – </a:t>
            </a:r>
            <a:r>
              <a:rPr lang="uk-UA" sz="1800" dirty="0" err="1">
                <a:latin typeface="+mj-lt"/>
              </a:rPr>
              <a:t>Чоповичі</a:t>
            </a:r>
            <a:r>
              <a:rPr lang="uk-UA" sz="1800" dirty="0">
                <a:latin typeface="+mj-lt"/>
              </a:rPr>
              <a:t> – Радомишль</a:t>
            </a:r>
          </a:p>
        </p:txBody>
      </p:sp>
      <p:sp>
        <p:nvSpPr>
          <p:cNvPr id="25" name="Google Shape;108;p2">
            <a:extLst>
              <a:ext uri="{FF2B5EF4-FFF2-40B4-BE49-F238E27FC236}">
                <a16:creationId xmlns:a16="http://schemas.microsoft.com/office/drawing/2014/main" id="{29B6DC1C-6B0B-464C-B0B6-4DA2F91CFC4D}"/>
              </a:ext>
            </a:extLst>
          </p:cNvPr>
          <p:cNvSpPr txBox="1">
            <a:spLocks/>
          </p:cNvSpPr>
          <p:nvPr/>
        </p:nvSpPr>
        <p:spPr>
          <a:xfrm>
            <a:off x="225975" y="4617683"/>
            <a:ext cx="7123983" cy="1815618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ts val="1100"/>
              <a:buNone/>
            </a:pPr>
            <a:r>
              <a:rPr lang="uk-UA" sz="2000" b="1" dirty="0">
                <a:latin typeface="+mj-lt"/>
              </a:rPr>
              <a:t>Волинська група - головна </a:t>
            </a:r>
            <a:r>
              <a:rPr lang="ru-RU" sz="2000" b="1" dirty="0">
                <a:latin typeface="+mj-lt"/>
              </a:rPr>
              <a:t>сила </a:t>
            </a:r>
          </a:p>
          <a:p>
            <a:pPr marL="546100" indent="-342900">
              <a:spcBef>
                <a:spcPts val="0"/>
              </a:spcBef>
              <a:buClr>
                <a:srgbClr val="D52C2A"/>
              </a:buClr>
              <a:buSzPct val="90000"/>
              <a:buFont typeface="Wingdings" pitchFamily="2" charset="2"/>
              <a:buChar char="v"/>
            </a:pPr>
            <a:r>
              <a:rPr lang="uk-UA" sz="1800" dirty="0">
                <a:latin typeface="+mj-lt"/>
              </a:rPr>
              <a:t>Формувалася в Польщі</a:t>
            </a:r>
          </a:p>
          <a:p>
            <a:pPr marL="546100" indent="-342900">
              <a:spcBef>
                <a:spcPts val="0"/>
              </a:spcBef>
              <a:buClr>
                <a:srgbClr val="D52C2A"/>
              </a:buClr>
              <a:buSzPct val="90000"/>
              <a:buFont typeface="Wingdings" pitchFamily="2" charset="2"/>
              <a:buChar char="v"/>
            </a:pPr>
            <a:r>
              <a:rPr lang="uk-UA" sz="1800" dirty="0">
                <a:latin typeface="+mj-lt"/>
              </a:rPr>
              <a:t>Очолив </a:t>
            </a:r>
            <a:r>
              <a:rPr lang="ru-RU" sz="1800" dirty="0">
                <a:latin typeface="+mj-lt"/>
              </a:rPr>
              <a:t>Юрко </a:t>
            </a:r>
            <a:r>
              <a:rPr lang="ru-RU" sz="1800" dirty="0" err="1">
                <a:latin typeface="+mj-lt"/>
              </a:rPr>
              <a:t>Тютюнник</a:t>
            </a:r>
            <a:endParaRPr lang="en-US" sz="1800" dirty="0">
              <a:latin typeface="+mj-lt"/>
            </a:endParaRPr>
          </a:p>
          <a:p>
            <a:pPr marL="546100" indent="-342900">
              <a:spcBef>
                <a:spcPts val="0"/>
              </a:spcBef>
              <a:buClr>
                <a:srgbClr val="D52C2A"/>
              </a:buClr>
              <a:buSzPct val="90000"/>
              <a:buFont typeface="Wingdings" pitchFamily="2" charset="2"/>
              <a:buChar char="v"/>
            </a:pPr>
            <a:r>
              <a:rPr lang="ru-RU" sz="1800" dirty="0">
                <a:latin typeface="+mj-lt"/>
              </a:rPr>
              <a:t>Мала 800 </a:t>
            </a:r>
            <a:r>
              <a:rPr lang="uk-UA" sz="1800" dirty="0">
                <a:latin typeface="+mj-lt"/>
              </a:rPr>
              <a:t>бійців</a:t>
            </a:r>
          </a:p>
          <a:p>
            <a:pPr marL="546100" indent="-342900">
              <a:spcBef>
                <a:spcPts val="0"/>
              </a:spcBef>
              <a:buClr>
                <a:srgbClr val="D52C2A"/>
              </a:buClr>
              <a:buSzPct val="90000"/>
              <a:buFont typeface="Wingdings" pitchFamily="2" charset="2"/>
              <a:buChar char="v"/>
            </a:pPr>
            <a:r>
              <a:rPr lang="uk-UA" sz="1800" dirty="0">
                <a:latin typeface="+mj-lt"/>
              </a:rPr>
              <a:t>З’єднавшись із Подільською групою</a:t>
            </a:r>
            <a:r>
              <a:rPr lang="ru-RU" sz="1800" dirty="0">
                <a:latin typeface="+mj-lt"/>
              </a:rPr>
              <a:t>, мала </a:t>
            </a:r>
            <a:r>
              <a:rPr lang="uk-UA" sz="1800" dirty="0">
                <a:latin typeface="+mj-lt"/>
              </a:rPr>
              <a:t>підняти </a:t>
            </a:r>
          </a:p>
          <a:p>
            <a:pPr marL="203200" indent="0">
              <a:spcBef>
                <a:spcPts val="0"/>
              </a:spcBef>
              <a:buClr>
                <a:srgbClr val="D52C2A"/>
              </a:buClr>
              <a:buSzPct val="90000"/>
              <a:buNone/>
            </a:pPr>
            <a:r>
              <a:rPr lang="uk-UA" sz="1800" dirty="0">
                <a:latin typeface="+mj-lt"/>
              </a:rPr>
              <a:t>       загальнонаціональне повстання за відновлення </a:t>
            </a:r>
            <a:r>
              <a:rPr lang="ru-RU" sz="1800" dirty="0">
                <a:latin typeface="+mj-lt"/>
              </a:rPr>
              <a:t>УНР</a:t>
            </a:r>
          </a:p>
        </p:txBody>
      </p:sp>
    </p:spTree>
    <p:extLst>
      <p:ext uri="{BB962C8B-B14F-4D97-AF65-F5344CB8AC3E}">
        <p14:creationId xmlns:p14="http://schemas.microsoft.com/office/powerpoint/2010/main" val="13278599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91195542-9E72-AF4F-81E3-14E6697089E4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22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503" name="think-cell Slide" r:id="rId5" imgW="7772400" imgH="10058400" progId="TCLayout.ActiveDocument.1">
                  <p:embed/>
                </p:oleObj>
              </mc:Choice>
              <mc:Fallback>
                <p:oleObj name="think-cell Slide" r:id="rId5" imgW="7772400" imgH="10058400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91195542-9E72-AF4F-81E3-14E6697089E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22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Picture 2">
            <a:extLst>
              <a:ext uri="{FF2B5EF4-FFF2-40B4-BE49-F238E27FC236}">
                <a16:creationId xmlns:a16="http://schemas.microsoft.com/office/drawing/2014/main" id="{1199E769-ADA3-174E-9219-E2D8DA58FF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7175" y="235639"/>
            <a:ext cx="784360" cy="784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Google Shape;92;p1" descr="Зображення, що містить малювання, стіл, знак&#10;&#10;Автоматично згенерований опис">
            <a:extLst>
              <a:ext uri="{FF2B5EF4-FFF2-40B4-BE49-F238E27FC236}">
                <a16:creationId xmlns:a16="http://schemas.microsoft.com/office/drawing/2014/main" id="{DA8604F6-F0C4-5D40-B5C8-A6A048E14404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28588" y="235639"/>
            <a:ext cx="2307592" cy="67574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9" name="Google Shape;88;p1">
            <a:extLst>
              <a:ext uri="{FF2B5EF4-FFF2-40B4-BE49-F238E27FC236}">
                <a16:creationId xmlns:a16="http://schemas.microsoft.com/office/drawing/2014/main" id="{A5292A97-AD97-A84B-B465-61D224C3FA8C}"/>
              </a:ext>
            </a:extLst>
          </p:cNvPr>
          <p:cNvGrpSpPr/>
          <p:nvPr/>
        </p:nvGrpSpPr>
        <p:grpSpPr>
          <a:xfrm>
            <a:off x="0" y="1026931"/>
            <a:ext cx="9144515" cy="5576233"/>
            <a:chOff x="-12784" y="1023005"/>
            <a:chExt cx="7844789" cy="5576233"/>
          </a:xfrm>
        </p:grpSpPr>
        <p:sp>
          <p:nvSpPr>
            <p:cNvPr id="20" name="Google Shape;89;p1">
              <a:extLst>
                <a:ext uri="{FF2B5EF4-FFF2-40B4-BE49-F238E27FC236}">
                  <a16:creationId xmlns:a16="http://schemas.microsoft.com/office/drawing/2014/main" id="{259046B1-CC2D-B744-A7CE-21271DFF0368}"/>
                </a:ext>
              </a:extLst>
            </p:cNvPr>
            <p:cNvSpPr/>
            <p:nvPr/>
          </p:nvSpPr>
          <p:spPr>
            <a:xfrm>
              <a:off x="-12342" y="1023005"/>
              <a:ext cx="7844347" cy="45719"/>
            </a:xfrm>
            <a:prstGeom prst="rect">
              <a:avLst/>
            </a:prstGeom>
            <a:solidFill>
              <a:srgbClr val="4F6128"/>
            </a:solidFill>
            <a:ln w="9525" cap="flat" cmpd="sng">
              <a:solidFill>
                <a:srgbClr val="4F6128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+mj-lt"/>
                <a:ea typeface="Arial"/>
                <a:cs typeface="Arial"/>
                <a:sym typeface="Arial"/>
              </a:endParaRPr>
            </a:p>
          </p:txBody>
        </p:sp>
        <p:sp>
          <p:nvSpPr>
            <p:cNvPr id="21" name="Google Shape;91;p1">
              <a:extLst>
                <a:ext uri="{FF2B5EF4-FFF2-40B4-BE49-F238E27FC236}">
                  <a16:creationId xmlns:a16="http://schemas.microsoft.com/office/drawing/2014/main" id="{C628CC77-5EBA-3C4D-A391-197EB628426E}"/>
                </a:ext>
              </a:extLst>
            </p:cNvPr>
            <p:cNvSpPr/>
            <p:nvPr/>
          </p:nvSpPr>
          <p:spPr>
            <a:xfrm>
              <a:off x="-12784" y="6429375"/>
              <a:ext cx="7844347" cy="169863"/>
            </a:xfrm>
            <a:prstGeom prst="rect">
              <a:avLst/>
            </a:prstGeom>
            <a:solidFill>
              <a:srgbClr val="4F6128"/>
            </a:solidFill>
            <a:ln w="9525" cap="flat" cmpd="sng">
              <a:solidFill>
                <a:srgbClr val="4F6128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+mj-lt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3" name="Google Shape;108;p2">
            <a:extLst>
              <a:ext uri="{FF2B5EF4-FFF2-40B4-BE49-F238E27FC236}">
                <a16:creationId xmlns:a16="http://schemas.microsoft.com/office/drawing/2014/main" id="{D999B3FE-4B62-B74F-9E48-22559B645DBB}"/>
              </a:ext>
            </a:extLst>
          </p:cNvPr>
          <p:cNvSpPr txBox="1">
            <a:spLocks noGrp="1"/>
          </p:cNvSpPr>
          <p:nvPr>
            <p:ph sz="half" idx="1"/>
          </p:nvPr>
        </p:nvSpPr>
        <p:spPr>
          <a:xfrm>
            <a:off x="143234" y="1434240"/>
            <a:ext cx="3928703" cy="42659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13970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ts val="3200"/>
              <a:buNone/>
            </a:pPr>
            <a:r>
              <a:rPr lang="ru-RU" sz="2800" b="1" dirty="0" err="1">
                <a:latin typeface="+mj-lt"/>
              </a:rPr>
              <a:t>Сприятливі</a:t>
            </a:r>
            <a:r>
              <a:rPr lang="ru-RU" sz="2800" b="1" dirty="0">
                <a:latin typeface="+mj-lt"/>
              </a:rPr>
              <a:t> </a:t>
            </a:r>
            <a:r>
              <a:rPr lang="ru-RU" sz="2800" b="1" dirty="0" err="1">
                <a:latin typeface="+mj-lt"/>
              </a:rPr>
              <a:t>обставини</a:t>
            </a:r>
            <a:r>
              <a:rPr lang="ru-RU" sz="2800" b="1" dirty="0">
                <a:latin typeface="+mj-lt"/>
              </a:rPr>
              <a:t> </a:t>
            </a:r>
          </a:p>
          <a:p>
            <a:pPr marL="342900" lvl="0" indent="-13970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ts val="3200"/>
              <a:buNone/>
            </a:pPr>
            <a:endParaRPr lang="en-US" sz="2000" dirty="0">
              <a:latin typeface="+mj-lt"/>
            </a:endParaRPr>
          </a:p>
          <a:p>
            <a:pPr marL="546100" lvl="0" indent="-342900">
              <a:spcBef>
                <a:spcPts val="0"/>
              </a:spcBef>
              <a:buClr>
                <a:srgbClr val="D52C2A"/>
              </a:buClr>
              <a:buSzPct val="90000"/>
              <a:buFont typeface="Wingdings" pitchFamily="2" charset="2"/>
              <a:buChar char="v"/>
            </a:pPr>
            <a:r>
              <a:rPr lang="uk-UA" sz="2000" dirty="0">
                <a:latin typeface="+mj-lt"/>
              </a:rPr>
              <a:t>А</a:t>
            </a:r>
            <a:r>
              <a:rPr lang="ru-RU" sz="2000" dirty="0" err="1">
                <a:latin typeface="+mj-lt"/>
              </a:rPr>
              <a:t>нтибільшовицькі</a:t>
            </a:r>
            <a:r>
              <a:rPr lang="ru-RU" sz="2000" dirty="0">
                <a:latin typeface="+mj-lt"/>
              </a:rPr>
              <a:t> </a:t>
            </a:r>
            <a:r>
              <a:rPr lang="ru-RU" sz="2000" dirty="0" err="1">
                <a:latin typeface="+mj-lt"/>
              </a:rPr>
              <a:t>організації</a:t>
            </a:r>
            <a:r>
              <a:rPr lang="ru-RU" sz="2000" dirty="0">
                <a:latin typeface="+mj-lt"/>
              </a:rPr>
              <a:t> </a:t>
            </a:r>
            <a:r>
              <a:rPr lang="ru-RU" sz="2000" dirty="0" err="1">
                <a:latin typeface="+mj-lt"/>
              </a:rPr>
              <a:t>діяли</a:t>
            </a:r>
            <a:r>
              <a:rPr lang="ru-RU" sz="2000" dirty="0">
                <a:latin typeface="+mj-lt"/>
              </a:rPr>
              <a:t> по </a:t>
            </a:r>
            <a:r>
              <a:rPr lang="ru-RU" sz="2000" dirty="0" err="1">
                <a:latin typeface="+mj-lt"/>
              </a:rPr>
              <a:t>всій</a:t>
            </a:r>
            <a:r>
              <a:rPr lang="ru-RU" sz="2000" dirty="0">
                <a:latin typeface="+mj-lt"/>
              </a:rPr>
              <a:t> </a:t>
            </a:r>
            <a:r>
              <a:rPr lang="ru-RU" sz="2000" dirty="0" err="1">
                <a:latin typeface="+mj-lt"/>
              </a:rPr>
              <a:t>Україні</a:t>
            </a:r>
            <a:endParaRPr lang="ru-RU" sz="2000" dirty="0">
              <a:latin typeface="+mj-lt"/>
            </a:endParaRPr>
          </a:p>
          <a:p>
            <a:pPr marL="546100" lvl="0" indent="-342900">
              <a:spcBef>
                <a:spcPts val="0"/>
              </a:spcBef>
              <a:buClr>
                <a:srgbClr val="D52C2A"/>
              </a:buClr>
              <a:buSzPct val="90000"/>
              <a:buFont typeface="Wingdings" pitchFamily="2" charset="2"/>
              <a:buChar char="v"/>
            </a:pPr>
            <a:r>
              <a:rPr lang="ru-RU" sz="2000" dirty="0" err="1">
                <a:latin typeface="+mj-lt"/>
              </a:rPr>
              <a:t>Багато</a:t>
            </a:r>
            <a:r>
              <a:rPr lang="ru-RU" sz="2000" dirty="0">
                <a:latin typeface="+mj-lt"/>
              </a:rPr>
              <a:t> </a:t>
            </a:r>
            <a:r>
              <a:rPr lang="ru-RU" sz="2000" dirty="0" err="1">
                <a:latin typeface="+mj-lt"/>
              </a:rPr>
              <a:t>бійців</a:t>
            </a:r>
            <a:r>
              <a:rPr lang="ru-RU" sz="2000" dirty="0">
                <a:latin typeface="+mj-lt"/>
              </a:rPr>
              <a:t> </a:t>
            </a:r>
            <a:r>
              <a:rPr lang="ru-RU" sz="2000" dirty="0" err="1">
                <a:latin typeface="+mj-lt"/>
              </a:rPr>
              <a:t>мали</a:t>
            </a:r>
            <a:r>
              <a:rPr lang="ru-RU" sz="2000" dirty="0">
                <a:latin typeface="+mj-lt"/>
              </a:rPr>
              <a:t> </a:t>
            </a:r>
            <a:r>
              <a:rPr lang="ru-RU" sz="2000" dirty="0" err="1">
                <a:latin typeface="+mj-lt"/>
              </a:rPr>
              <a:t>досвід</a:t>
            </a:r>
            <a:r>
              <a:rPr lang="ru-RU" sz="2000" dirty="0">
                <a:latin typeface="+mj-lt"/>
              </a:rPr>
              <a:t> </a:t>
            </a:r>
            <a:r>
              <a:rPr lang="ru-RU" sz="2000" dirty="0" err="1">
                <a:latin typeface="+mj-lt"/>
              </a:rPr>
              <a:t>повстанської</a:t>
            </a:r>
            <a:r>
              <a:rPr lang="ru-RU" sz="2000" dirty="0">
                <a:latin typeface="+mj-lt"/>
              </a:rPr>
              <a:t> </a:t>
            </a:r>
            <a:r>
              <a:rPr lang="ru-RU" sz="2000" dirty="0" err="1">
                <a:latin typeface="+mj-lt"/>
              </a:rPr>
              <a:t>боротьби</a:t>
            </a:r>
            <a:endParaRPr lang="en-US" sz="2000" dirty="0">
              <a:latin typeface="+mj-lt"/>
            </a:endParaRPr>
          </a:p>
          <a:p>
            <a:pPr marL="546100" lvl="0" indent="-342900">
              <a:spcBef>
                <a:spcPts val="0"/>
              </a:spcBef>
              <a:buClr>
                <a:srgbClr val="D52C2A"/>
              </a:buClr>
              <a:buSzPct val="90000"/>
              <a:buFont typeface="Wingdings" pitchFamily="2" charset="2"/>
              <a:buChar char="v"/>
            </a:pPr>
            <a:r>
              <a:rPr lang="ru-RU" sz="2000" dirty="0" err="1">
                <a:latin typeface="+mj-lt"/>
              </a:rPr>
              <a:t>Польща</a:t>
            </a:r>
            <a:r>
              <a:rPr lang="ru-RU" sz="2000" dirty="0">
                <a:latin typeface="+mj-lt"/>
              </a:rPr>
              <a:t> та </a:t>
            </a:r>
            <a:r>
              <a:rPr lang="ru-RU" sz="2000" dirty="0" err="1">
                <a:latin typeface="+mj-lt"/>
              </a:rPr>
              <a:t>Румунія</a:t>
            </a:r>
            <a:r>
              <a:rPr lang="ru-RU" sz="2000" dirty="0">
                <a:latin typeface="+mj-lt"/>
              </a:rPr>
              <a:t> надавали </a:t>
            </a:r>
            <a:r>
              <a:rPr lang="ru-RU" sz="2000" dirty="0" err="1">
                <a:latin typeface="+mj-lt"/>
              </a:rPr>
              <a:t>організаційну</a:t>
            </a:r>
            <a:r>
              <a:rPr lang="ru-RU" sz="2000" dirty="0">
                <a:latin typeface="+mj-lt"/>
              </a:rPr>
              <a:t> та </a:t>
            </a:r>
            <a:r>
              <a:rPr lang="ru-RU" sz="2000" dirty="0" err="1">
                <a:latin typeface="+mj-lt"/>
              </a:rPr>
              <a:t>фінансову</a:t>
            </a:r>
            <a:r>
              <a:rPr lang="ru-RU" sz="2000" dirty="0">
                <a:latin typeface="+mj-lt"/>
              </a:rPr>
              <a:t> </a:t>
            </a:r>
            <a:r>
              <a:rPr lang="ru-RU" sz="2000" dirty="0" err="1">
                <a:latin typeface="+mj-lt"/>
              </a:rPr>
              <a:t>підтримку</a:t>
            </a:r>
            <a:endParaRPr lang="en-US" sz="2000" dirty="0">
              <a:latin typeface="+mj-lt"/>
            </a:endParaRPr>
          </a:p>
          <a:p>
            <a:pPr marL="546100" lvl="0" indent="-342900">
              <a:spcBef>
                <a:spcPts val="0"/>
              </a:spcBef>
              <a:buClr>
                <a:srgbClr val="D52C2A"/>
              </a:buClr>
              <a:buSzPct val="90000"/>
              <a:buFont typeface="Wingdings" pitchFamily="2" charset="2"/>
              <a:buChar char="v"/>
            </a:pPr>
            <a:r>
              <a:rPr lang="ru-RU" sz="2000" dirty="0" err="1">
                <a:latin typeface="+mj-lt"/>
              </a:rPr>
              <a:t>Польща</a:t>
            </a:r>
            <a:r>
              <a:rPr lang="ru-RU" sz="2000" dirty="0">
                <a:latin typeface="+mj-lt"/>
              </a:rPr>
              <a:t> </a:t>
            </a:r>
            <a:r>
              <a:rPr lang="ru-RU" sz="2000" dirty="0" err="1">
                <a:latin typeface="+mj-lt"/>
              </a:rPr>
              <a:t>сприяла</a:t>
            </a:r>
            <a:r>
              <a:rPr lang="ru-RU" sz="2000" dirty="0">
                <a:latin typeface="+mj-lt"/>
              </a:rPr>
              <a:t> </a:t>
            </a:r>
            <a:r>
              <a:rPr lang="ru-RU" sz="2000" dirty="0" err="1">
                <a:latin typeface="+mj-lt"/>
              </a:rPr>
              <a:t>військовому</a:t>
            </a:r>
            <a:r>
              <a:rPr lang="ru-RU" sz="2000" dirty="0">
                <a:latin typeface="+mj-lt"/>
              </a:rPr>
              <a:t> </a:t>
            </a:r>
            <a:r>
              <a:rPr lang="ru-RU" sz="2000" dirty="0" err="1">
                <a:latin typeface="+mj-lt"/>
              </a:rPr>
              <a:t>вишколу</a:t>
            </a:r>
            <a:r>
              <a:rPr lang="ru-RU" sz="2000" dirty="0">
                <a:latin typeface="+mj-lt"/>
              </a:rPr>
              <a:t> </a:t>
            </a:r>
            <a:r>
              <a:rPr lang="ru-RU" sz="2000" dirty="0" err="1">
                <a:latin typeface="+mj-lt"/>
              </a:rPr>
              <a:t>вояків</a:t>
            </a:r>
            <a:r>
              <a:rPr lang="ru-RU" sz="2000" dirty="0">
                <a:latin typeface="+mj-lt"/>
              </a:rPr>
              <a:t>, </a:t>
            </a:r>
            <a:r>
              <a:rPr lang="ru-RU" sz="2000" dirty="0" err="1">
                <a:latin typeface="+mj-lt"/>
              </a:rPr>
              <a:t>допомогла</a:t>
            </a:r>
            <a:r>
              <a:rPr lang="ru-RU" sz="2000" dirty="0">
                <a:latin typeface="+mj-lt"/>
              </a:rPr>
              <a:t> </a:t>
            </a:r>
            <a:r>
              <a:rPr lang="ru-RU" sz="2000" dirty="0" err="1">
                <a:latin typeface="+mj-lt"/>
              </a:rPr>
              <a:t>перекинути</a:t>
            </a:r>
            <a:r>
              <a:rPr lang="ru-RU" sz="2000" dirty="0">
                <a:latin typeface="+mj-lt"/>
              </a:rPr>
              <a:t> через кордон </a:t>
            </a:r>
            <a:r>
              <a:rPr lang="ru-RU" sz="2000" dirty="0" err="1">
                <a:latin typeface="+mj-lt"/>
              </a:rPr>
              <a:t>понад</a:t>
            </a:r>
            <a:r>
              <a:rPr lang="ru-RU" sz="2000" dirty="0">
                <a:latin typeface="+mj-lt"/>
              </a:rPr>
              <a:t> </a:t>
            </a:r>
            <a:r>
              <a:rPr lang="ru-RU" sz="2000" dirty="0" err="1">
                <a:latin typeface="+mj-lt"/>
              </a:rPr>
              <a:t>тисячу</a:t>
            </a:r>
            <a:r>
              <a:rPr lang="ru-RU" sz="2000" dirty="0">
                <a:latin typeface="+mj-lt"/>
              </a:rPr>
              <a:t> старшин і </a:t>
            </a:r>
            <a:r>
              <a:rPr lang="ru-RU" sz="2000" dirty="0" err="1">
                <a:latin typeface="+mj-lt"/>
              </a:rPr>
              <a:t>козаків</a:t>
            </a:r>
            <a:r>
              <a:rPr lang="ru-RU" sz="2000" dirty="0">
                <a:latin typeface="+mj-lt"/>
              </a:rPr>
              <a:t>, </a:t>
            </a:r>
            <a:r>
              <a:rPr lang="ru-RU" sz="2000" dirty="0" err="1">
                <a:latin typeface="+mj-lt"/>
              </a:rPr>
              <a:t>прикривала</a:t>
            </a:r>
            <a:r>
              <a:rPr lang="ru-RU" sz="2000" dirty="0">
                <a:latin typeface="+mj-lt"/>
              </a:rPr>
              <a:t> </a:t>
            </a:r>
            <a:r>
              <a:rPr lang="ru-RU" sz="2000" dirty="0" err="1">
                <a:latin typeface="+mj-lt"/>
              </a:rPr>
              <a:t>їх</a:t>
            </a:r>
            <a:r>
              <a:rPr lang="ru-RU" sz="1800" dirty="0">
                <a:latin typeface="+mj-lt"/>
              </a:rPr>
              <a:t> </a:t>
            </a:r>
          </a:p>
        </p:txBody>
      </p:sp>
      <p:sp>
        <p:nvSpPr>
          <p:cNvPr id="13" name="Google Shape;108;p2">
            <a:extLst>
              <a:ext uri="{FF2B5EF4-FFF2-40B4-BE49-F238E27FC236}">
                <a16:creationId xmlns:a16="http://schemas.microsoft.com/office/drawing/2014/main" id="{BC942423-190E-A64C-BE95-A90C365C210F}"/>
              </a:ext>
            </a:extLst>
          </p:cNvPr>
          <p:cNvSpPr txBox="1">
            <a:spLocks/>
          </p:cNvSpPr>
          <p:nvPr/>
        </p:nvSpPr>
        <p:spPr>
          <a:xfrm>
            <a:off x="4446740" y="1434239"/>
            <a:ext cx="4464795" cy="4006441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13970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ts val="3200"/>
              <a:buFont typeface="Arial" panose="020B0604020202020204" pitchFamily="34" charset="0"/>
              <a:buNone/>
            </a:pPr>
            <a:r>
              <a:rPr lang="ru-RU" sz="2800" b="1" dirty="0" err="1">
                <a:latin typeface="+mj-lt"/>
              </a:rPr>
              <a:t>Несприятливі</a:t>
            </a:r>
            <a:r>
              <a:rPr lang="ru-RU" sz="2800" b="1" dirty="0">
                <a:latin typeface="+mj-lt"/>
              </a:rPr>
              <a:t> </a:t>
            </a:r>
            <a:r>
              <a:rPr lang="ru-RU" sz="2800" b="1" dirty="0" err="1">
                <a:latin typeface="+mj-lt"/>
              </a:rPr>
              <a:t>обставини</a:t>
            </a:r>
            <a:endParaRPr lang="ru-RU" sz="2800" b="1" dirty="0">
              <a:latin typeface="+mj-lt"/>
            </a:endParaRPr>
          </a:p>
          <a:p>
            <a:pPr marL="342900" indent="-13970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ts val="3200"/>
              <a:buFont typeface="Arial" panose="020B0604020202020204" pitchFamily="34" charset="0"/>
              <a:buNone/>
            </a:pPr>
            <a:r>
              <a:rPr lang="ru-RU" sz="2000" dirty="0">
                <a:latin typeface="+mj-lt"/>
              </a:rPr>
              <a:t> </a:t>
            </a:r>
          </a:p>
          <a:p>
            <a:pPr marL="546100" indent="-342900">
              <a:spcBef>
                <a:spcPts val="0"/>
              </a:spcBef>
              <a:buClr>
                <a:srgbClr val="D52C2A"/>
              </a:buClr>
              <a:buSzPct val="90000"/>
              <a:buFont typeface="Wingdings" pitchFamily="2" charset="2"/>
              <a:buChar char="v"/>
            </a:pPr>
            <a:r>
              <a:rPr lang="ru-RU" sz="2000" dirty="0" err="1">
                <a:latin typeface="+mj-lt"/>
              </a:rPr>
              <a:t>Підписання</a:t>
            </a:r>
            <a:r>
              <a:rPr lang="ru-RU" sz="2000" dirty="0">
                <a:latin typeface="+mj-lt"/>
              </a:rPr>
              <a:t> </a:t>
            </a:r>
            <a:r>
              <a:rPr lang="ru-RU" sz="2000" dirty="0" err="1">
                <a:latin typeface="+mj-lt"/>
              </a:rPr>
              <a:t>Ризького</a:t>
            </a:r>
            <a:r>
              <a:rPr lang="ru-RU" sz="2000" dirty="0">
                <a:latin typeface="+mj-lt"/>
              </a:rPr>
              <a:t> мирного договору </a:t>
            </a:r>
            <a:r>
              <a:rPr lang="ru-RU" sz="2000" dirty="0" err="1">
                <a:latin typeface="+mj-lt"/>
              </a:rPr>
              <a:t>між</a:t>
            </a:r>
            <a:r>
              <a:rPr lang="ru-RU" sz="2000" dirty="0">
                <a:latin typeface="+mj-lt"/>
              </a:rPr>
              <a:t> </a:t>
            </a:r>
            <a:r>
              <a:rPr lang="ru-RU" sz="2000" dirty="0" err="1">
                <a:latin typeface="+mj-lt"/>
              </a:rPr>
              <a:t>Польщею</a:t>
            </a:r>
            <a:r>
              <a:rPr lang="ru-RU" sz="2000" dirty="0">
                <a:latin typeface="+mj-lt"/>
              </a:rPr>
              <a:t> та </a:t>
            </a:r>
            <a:r>
              <a:rPr lang="ru-RU" sz="2000" dirty="0" err="1">
                <a:latin typeface="+mj-lt"/>
              </a:rPr>
              <a:t>Росією</a:t>
            </a:r>
            <a:r>
              <a:rPr lang="ru-RU" sz="2000" dirty="0">
                <a:latin typeface="+mj-lt"/>
              </a:rPr>
              <a:t> </a:t>
            </a:r>
            <a:r>
              <a:rPr lang="ru-RU" sz="2000" dirty="0" err="1">
                <a:latin typeface="+mj-lt"/>
              </a:rPr>
              <a:t>обмежувало</a:t>
            </a:r>
            <a:r>
              <a:rPr lang="ru-RU" sz="2000" dirty="0">
                <a:latin typeface="+mj-lt"/>
              </a:rPr>
              <a:t> Польщу в </a:t>
            </a:r>
            <a:r>
              <a:rPr lang="ru-RU" sz="2000" dirty="0" err="1">
                <a:latin typeface="+mj-lt"/>
              </a:rPr>
              <a:t>допомозі</a:t>
            </a:r>
            <a:endParaRPr lang="ru-RU" sz="2000" dirty="0">
              <a:latin typeface="+mj-lt"/>
            </a:endParaRPr>
          </a:p>
          <a:p>
            <a:pPr marL="546100" indent="-342900">
              <a:spcBef>
                <a:spcPts val="0"/>
              </a:spcBef>
              <a:buClr>
                <a:srgbClr val="D52C2A"/>
              </a:buClr>
              <a:buSzPct val="90000"/>
              <a:buFont typeface="Wingdings" pitchFamily="2" charset="2"/>
              <a:buChar char="v"/>
            </a:pPr>
            <a:r>
              <a:rPr lang="ru-RU" sz="2000" dirty="0">
                <a:latin typeface="+mj-lt"/>
              </a:rPr>
              <a:t>ВУЧК проникло в десятки </a:t>
            </a:r>
            <a:r>
              <a:rPr lang="ru-RU" sz="2000" dirty="0" err="1">
                <a:latin typeface="+mj-lt"/>
              </a:rPr>
              <a:t>підпільних</a:t>
            </a:r>
            <a:r>
              <a:rPr lang="ru-RU" sz="2000" dirty="0">
                <a:latin typeface="+mj-lt"/>
              </a:rPr>
              <a:t> </a:t>
            </a:r>
            <a:r>
              <a:rPr lang="ru-RU" sz="2000" dirty="0" err="1">
                <a:latin typeface="+mj-lt"/>
              </a:rPr>
              <a:t>організацій</a:t>
            </a:r>
            <a:r>
              <a:rPr lang="ru-RU" sz="2000" dirty="0">
                <a:latin typeface="+mj-lt"/>
              </a:rPr>
              <a:t> і знало про </a:t>
            </a:r>
            <a:r>
              <a:rPr lang="ru-RU" sz="2000" dirty="0" err="1">
                <a:latin typeface="+mj-lt"/>
              </a:rPr>
              <a:t>плани</a:t>
            </a:r>
            <a:r>
              <a:rPr lang="ru-RU" sz="2000" dirty="0">
                <a:latin typeface="+mj-lt"/>
              </a:rPr>
              <a:t> </a:t>
            </a:r>
            <a:r>
              <a:rPr lang="ru-RU" sz="2000" dirty="0" err="1">
                <a:latin typeface="+mj-lt"/>
              </a:rPr>
              <a:t>підняти</a:t>
            </a:r>
            <a:r>
              <a:rPr lang="ru-RU" sz="2000" dirty="0">
                <a:latin typeface="+mj-lt"/>
              </a:rPr>
              <a:t> </a:t>
            </a:r>
            <a:r>
              <a:rPr lang="ru-RU" sz="2000" dirty="0" err="1">
                <a:latin typeface="+mj-lt"/>
              </a:rPr>
              <a:t>повстання</a:t>
            </a:r>
            <a:endParaRPr lang="ru-RU" sz="2000" dirty="0">
              <a:latin typeface="+mj-lt"/>
            </a:endParaRPr>
          </a:p>
          <a:p>
            <a:pPr marL="546100" indent="-342900">
              <a:spcBef>
                <a:spcPts val="0"/>
              </a:spcBef>
              <a:buClr>
                <a:srgbClr val="D52C2A"/>
              </a:buClr>
              <a:buSzPct val="90000"/>
              <a:buFont typeface="Wingdings" pitchFamily="2" charset="2"/>
              <a:buChar char="v"/>
            </a:pPr>
            <a:r>
              <a:rPr lang="ru-RU" sz="2000" dirty="0" err="1">
                <a:latin typeface="+mj-lt"/>
              </a:rPr>
              <a:t>Більшовики</a:t>
            </a:r>
            <a:r>
              <a:rPr lang="ru-RU" sz="2000" dirty="0">
                <a:latin typeface="+mj-lt"/>
              </a:rPr>
              <a:t> </a:t>
            </a:r>
            <a:r>
              <a:rPr lang="ru-RU" sz="2000" dirty="0" err="1">
                <a:latin typeface="+mj-lt"/>
              </a:rPr>
              <a:t>оголосили</a:t>
            </a:r>
            <a:r>
              <a:rPr lang="ru-RU" sz="2000" dirty="0">
                <a:latin typeface="+mj-lt"/>
              </a:rPr>
              <a:t> </a:t>
            </a:r>
            <a:r>
              <a:rPr lang="ru-RU" sz="2000" dirty="0" err="1">
                <a:latin typeface="+mj-lt"/>
              </a:rPr>
              <a:t>амністію</a:t>
            </a:r>
            <a:r>
              <a:rPr lang="ru-RU" sz="2000" dirty="0">
                <a:latin typeface="+mj-lt"/>
              </a:rPr>
              <a:t> та </a:t>
            </a:r>
            <a:r>
              <a:rPr lang="ru-RU" sz="2000" dirty="0" err="1">
                <a:latin typeface="+mj-lt"/>
              </a:rPr>
              <a:t>нову</a:t>
            </a:r>
            <a:r>
              <a:rPr lang="ru-RU" sz="2000" dirty="0">
                <a:latin typeface="+mj-lt"/>
              </a:rPr>
              <a:t> </a:t>
            </a:r>
            <a:r>
              <a:rPr lang="ru-RU" sz="2000" dirty="0" err="1">
                <a:latin typeface="+mj-lt"/>
              </a:rPr>
              <a:t>економічну</a:t>
            </a:r>
            <a:r>
              <a:rPr lang="ru-RU" sz="2000" dirty="0">
                <a:latin typeface="+mj-lt"/>
              </a:rPr>
              <a:t> </a:t>
            </a:r>
            <a:r>
              <a:rPr lang="ru-RU" sz="2000" dirty="0" err="1">
                <a:latin typeface="+mj-lt"/>
              </a:rPr>
              <a:t>політику</a:t>
            </a:r>
            <a:endParaRPr lang="ru-RU" sz="2000" dirty="0">
              <a:latin typeface="+mj-lt"/>
            </a:endParaRPr>
          </a:p>
          <a:p>
            <a:pPr marL="546100" indent="-342900">
              <a:spcBef>
                <a:spcPts val="0"/>
              </a:spcBef>
              <a:buClr>
                <a:srgbClr val="D52C2A"/>
              </a:buClr>
              <a:buSzPct val="90000"/>
              <a:buFont typeface="Wingdings" pitchFamily="2" charset="2"/>
              <a:buChar char="v"/>
            </a:pPr>
            <a:r>
              <a:rPr lang="ru-RU" sz="2000" dirty="0" err="1">
                <a:latin typeface="+mj-lt"/>
              </a:rPr>
              <a:t>Повстанський</a:t>
            </a:r>
            <a:r>
              <a:rPr lang="ru-RU" sz="2000" dirty="0">
                <a:latin typeface="+mj-lt"/>
              </a:rPr>
              <a:t> </a:t>
            </a:r>
            <a:r>
              <a:rPr lang="ru-RU" sz="2000" dirty="0" err="1">
                <a:latin typeface="+mj-lt"/>
              </a:rPr>
              <a:t>рух</a:t>
            </a:r>
            <a:r>
              <a:rPr lang="ru-RU" sz="2000" dirty="0">
                <a:latin typeface="+mj-lt"/>
              </a:rPr>
              <a:t>, </a:t>
            </a:r>
            <a:r>
              <a:rPr lang="ru-RU" sz="2000" dirty="0" err="1">
                <a:latin typeface="+mj-lt"/>
              </a:rPr>
              <a:t>який</a:t>
            </a:r>
            <a:r>
              <a:rPr lang="ru-RU" sz="2000" dirty="0">
                <a:latin typeface="+mj-lt"/>
              </a:rPr>
              <a:t> </a:t>
            </a:r>
            <a:r>
              <a:rPr lang="ru-RU" sz="2000" dirty="0" err="1">
                <a:latin typeface="+mj-lt"/>
              </a:rPr>
              <a:t>міг</a:t>
            </a:r>
            <a:r>
              <a:rPr lang="ru-RU" sz="2000" dirty="0">
                <a:latin typeface="+mj-lt"/>
              </a:rPr>
              <a:t> </a:t>
            </a:r>
            <a:r>
              <a:rPr lang="ru-RU" sz="2000" dirty="0" err="1">
                <a:latin typeface="+mj-lt"/>
              </a:rPr>
              <a:t>підтримати</a:t>
            </a:r>
            <a:r>
              <a:rPr lang="ru-RU" sz="2000" dirty="0">
                <a:latin typeface="+mj-lt"/>
              </a:rPr>
              <a:t> </a:t>
            </a:r>
            <a:r>
              <a:rPr lang="ru-RU" sz="2000" dirty="0" err="1">
                <a:latin typeface="+mj-lt"/>
              </a:rPr>
              <a:t>повстання</a:t>
            </a:r>
            <a:r>
              <a:rPr lang="ru-RU" sz="2000" dirty="0">
                <a:latin typeface="+mj-lt"/>
              </a:rPr>
              <a:t>, </a:t>
            </a:r>
            <a:r>
              <a:rPr lang="ru-RU" sz="2000" dirty="0" err="1">
                <a:latin typeface="+mj-lt"/>
              </a:rPr>
              <a:t>пішов</a:t>
            </a:r>
            <a:r>
              <a:rPr lang="ru-RU" sz="2000" dirty="0">
                <a:latin typeface="+mj-lt"/>
              </a:rPr>
              <a:t> на спад</a:t>
            </a:r>
          </a:p>
        </p:txBody>
      </p:sp>
    </p:spTree>
    <p:extLst>
      <p:ext uri="{BB962C8B-B14F-4D97-AF65-F5344CB8AC3E}">
        <p14:creationId xmlns:p14="http://schemas.microsoft.com/office/powerpoint/2010/main" val="38375861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91195542-9E72-AF4F-81E3-14E6697089E4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50505219"/>
              </p:ext>
            </p:extLst>
          </p:nvPr>
        </p:nvGraphicFramePr>
        <p:xfrm>
          <a:off x="1588" y="1588"/>
          <a:ext cx="122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550" name="think-cell Slide" r:id="rId5" imgW="7772400" imgH="10058400" progId="TCLayout.ActiveDocument.1">
                  <p:embed/>
                </p:oleObj>
              </mc:Choice>
              <mc:Fallback>
                <p:oleObj name="think-cell Slide" r:id="rId5" imgW="7772400" imgH="10058400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91195542-9E72-AF4F-81E3-14E6697089E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22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Picture 2">
            <a:extLst>
              <a:ext uri="{FF2B5EF4-FFF2-40B4-BE49-F238E27FC236}">
                <a16:creationId xmlns:a16="http://schemas.microsoft.com/office/drawing/2014/main" id="{1199E769-ADA3-174E-9219-E2D8DA58FF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7175" y="235639"/>
            <a:ext cx="784360" cy="784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Google Shape;92;p1" descr="Зображення, що містить малювання, стіл, знак&#10;&#10;Автоматично згенерований опис">
            <a:extLst>
              <a:ext uri="{FF2B5EF4-FFF2-40B4-BE49-F238E27FC236}">
                <a16:creationId xmlns:a16="http://schemas.microsoft.com/office/drawing/2014/main" id="{DA8604F6-F0C4-5D40-B5C8-A6A048E14404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28588" y="235639"/>
            <a:ext cx="2307592" cy="675744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214;p4">
            <a:extLst>
              <a:ext uri="{FF2B5EF4-FFF2-40B4-BE49-F238E27FC236}">
                <a16:creationId xmlns:a16="http://schemas.microsoft.com/office/drawing/2014/main" id="{89213E72-0F04-9F47-9E63-9B6EF6A11976}"/>
              </a:ext>
            </a:extLst>
          </p:cNvPr>
          <p:cNvSpPr txBox="1">
            <a:spLocks/>
          </p:cNvSpPr>
          <p:nvPr/>
        </p:nvSpPr>
        <p:spPr>
          <a:xfrm>
            <a:off x="508234" y="1943092"/>
            <a:ext cx="5310645" cy="3228983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0" rIns="91425" bIns="0" rtlCol="0" anchor="t" anchorCtr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spcBef>
                <a:spcPts val="0"/>
              </a:spcBef>
              <a:buNone/>
            </a:pPr>
            <a:r>
              <a:rPr lang="ru-RU" sz="2400" i="1" dirty="0">
                <a:solidFill>
                  <a:srgbClr val="000000"/>
                </a:solidFill>
                <a:latin typeface="+mj-lt"/>
                <a:ea typeface="Corbel"/>
                <a:cs typeface="Corbel"/>
                <a:sym typeface="Corbel"/>
              </a:rPr>
              <a:t>"На вас </a:t>
            </a:r>
            <a:r>
              <a:rPr lang="ru-RU" sz="2400" i="1" dirty="0" err="1">
                <a:solidFill>
                  <a:srgbClr val="000000"/>
                </a:solidFill>
                <a:latin typeface="+mj-lt"/>
                <a:ea typeface="Corbel"/>
                <a:cs typeface="Corbel"/>
                <a:sym typeface="Corbel"/>
              </a:rPr>
              <a:t>покладається</a:t>
            </a:r>
            <a:r>
              <a:rPr lang="ru-RU" sz="2400" i="1" dirty="0">
                <a:solidFill>
                  <a:srgbClr val="000000"/>
                </a:solidFill>
                <a:latin typeface="+mj-lt"/>
                <a:ea typeface="Corbel"/>
                <a:cs typeface="Corbel"/>
                <a:sym typeface="Corbel"/>
              </a:rPr>
              <a:t> </a:t>
            </a:r>
            <a:r>
              <a:rPr lang="ru-RU" sz="2400" i="1" dirty="0" err="1">
                <a:solidFill>
                  <a:srgbClr val="000000"/>
                </a:solidFill>
                <a:latin typeface="+mj-lt"/>
                <a:ea typeface="Corbel"/>
                <a:cs typeface="Corbel"/>
                <a:sym typeface="Corbel"/>
              </a:rPr>
              <a:t>обов'язок</a:t>
            </a:r>
            <a:r>
              <a:rPr lang="ru-RU" sz="2400" i="1" dirty="0">
                <a:solidFill>
                  <a:srgbClr val="000000"/>
                </a:solidFill>
                <a:latin typeface="+mj-lt"/>
                <a:ea typeface="Corbel"/>
                <a:cs typeface="Corbel"/>
                <a:sym typeface="Corbel"/>
              </a:rPr>
              <a:t>: </a:t>
            </a:r>
            <a:r>
              <a:rPr lang="ru-RU" sz="2400" i="1" dirty="0" err="1">
                <a:solidFill>
                  <a:srgbClr val="000000"/>
                </a:solidFill>
                <a:latin typeface="+mj-lt"/>
                <a:ea typeface="Corbel"/>
                <a:cs typeface="Corbel"/>
                <a:sym typeface="Corbel"/>
              </a:rPr>
              <a:t>підняти</a:t>
            </a:r>
            <a:r>
              <a:rPr lang="ru-RU" sz="2400" i="1" dirty="0">
                <a:solidFill>
                  <a:srgbClr val="000000"/>
                </a:solidFill>
                <a:latin typeface="+mj-lt"/>
                <a:ea typeface="Corbel"/>
                <a:cs typeface="Corbel"/>
                <a:sym typeface="Corbel"/>
              </a:rPr>
              <a:t> та </a:t>
            </a:r>
            <a:r>
              <a:rPr lang="ru-RU" sz="2400" i="1" dirty="0" err="1">
                <a:solidFill>
                  <a:srgbClr val="000000"/>
                </a:solidFill>
                <a:latin typeface="+mj-lt"/>
                <a:ea typeface="Corbel"/>
                <a:cs typeface="Corbel"/>
                <a:sym typeface="Corbel"/>
              </a:rPr>
              <a:t>скерувати</a:t>
            </a:r>
            <a:r>
              <a:rPr lang="ru-RU" sz="2400" i="1" dirty="0">
                <a:solidFill>
                  <a:srgbClr val="000000"/>
                </a:solidFill>
                <a:latin typeface="+mj-lt"/>
                <a:ea typeface="Corbel"/>
                <a:cs typeface="Corbel"/>
                <a:sym typeface="Corbel"/>
              </a:rPr>
              <a:t> </a:t>
            </a:r>
            <a:r>
              <a:rPr lang="ru-RU" sz="2400" i="1" dirty="0" err="1">
                <a:solidFill>
                  <a:srgbClr val="000000"/>
                </a:solidFill>
                <a:latin typeface="+mj-lt"/>
                <a:ea typeface="Corbel"/>
                <a:cs typeface="Corbel"/>
                <a:sym typeface="Corbel"/>
              </a:rPr>
              <a:t>загальне</a:t>
            </a:r>
            <a:r>
              <a:rPr lang="ru-RU" sz="2400" i="1" dirty="0">
                <a:solidFill>
                  <a:srgbClr val="000000"/>
                </a:solidFill>
                <a:latin typeface="+mj-lt"/>
                <a:ea typeface="Corbel"/>
                <a:cs typeface="Corbel"/>
                <a:sym typeface="Corbel"/>
              </a:rPr>
              <a:t> </a:t>
            </a:r>
            <a:r>
              <a:rPr lang="ru-RU" sz="2400" i="1" dirty="0" err="1">
                <a:solidFill>
                  <a:srgbClr val="000000"/>
                </a:solidFill>
                <a:latin typeface="+mj-lt"/>
                <a:ea typeface="Corbel"/>
                <a:cs typeface="Corbel"/>
                <a:sym typeface="Corbel"/>
              </a:rPr>
              <a:t>повстання</a:t>
            </a:r>
            <a:r>
              <a:rPr lang="ru-RU" sz="2400" i="1" dirty="0">
                <a:solidFill>
                  <a:srgbClr val="000000"/>
                </a:solidFill>
                <a:latin typeface="+mj-lt"/>
                <a:ea typeface="Corbel"/>
                <a:cs typeface="Corbel"/>
                <a:sym typeface="Corbel"/>
              </a:rPr>
              <a:t> </a:t>
            </a:r>
            <a:r>
              <a:rPr lang="ru-RU" sz="2400" i="1" dirty="0" err="1">
                <a:solidFill>
                  <a:srgbClr val="000000"/>
                </a:solidFill>
                <a:latin typeface="+mj-lt"/>
                <a:ea typeface="Corbel"/>
                <a:cs typeface="Corbel"/>
                <a:sym typeface="Corbel"/>
              </a:rPr>
              <a:t>українського</a:t>
            </a:r>
            <a:r>
              <a:rPr lang="ru-RU" sz="2400" i="1" dirty="0">
                <a:solidFill>
                  <a:srgbClr val="000000"/>
                </a:solidFill>
                <a:latin typeface="+mj-lt"/>
                <a:ea typeface="Corbel"/>
                <a:cs typeface="Corbel"/>
                <a:sym typeface="Corbel"/>
              </a:rPr>
              <a:t> народу з метою </a:t>
            </a:r>
            <a:r>
              <a:rPr lang="ru-RU" sz="2400" i="1" dirty="0" err="1">
                <a:solidFill>
                  <a:srgbClr val="000000"/>
                </a:solidFill>
                <a:latin typeface="+mj-lt"/>
                <a:ea typeface="Corbel"/>
                <a:cs typeface="Corbel"/>
                <a:sym typeface="Corbel"/>
              </a:rPr>
              <a:t>повалення</a:t>
            </a:r>
            <a:r>
              <a:rPr lang="ru-RU" sz="2400" i="1" dirty="0">
                <a:solidFill>
                  <a:srgbClr val="000000"/>
                </a:solidFill>
                <a:latin typeface="+mj-lt"/>
                <a:ea typeface="Corbel"/>
                <a:cs typeface="Corbel"/>
                <a:sym typeface="Corbel"/>
              </a:rPr>
              <a:t> </a:t>
            </a:r>
            <a:r>
              <a:rPr lang="ru-RU" sz="2400" i="1" dirty="0" err="1">
                <a:solidFill>
                  <a:srgbClr val="000000"/>
                </a:solidFill>
                <a:latin typeface="+mj-lt"/>
                <a:ea typeface="Corbel"/>
                <a:cs typeface="Corbel"/>
                <a:sym typeface="Corbel"/>
              </a:rPr>
              <a:t>окупаційної</a:t>
            </a:r>
            <a:r>
              <a:rPr lang="ru-RU" sz="2400" i="1" dirty="0">
                <a:solidFill>
                  <a:srgbClr val="000000"/>
                </a:solidFill>
                <a:latin typeface="+mj-lt"/>
                <a:ea typeface="Corbel"/>
                <a:cs typeface="Corbel"/>
                <a:sym typeface="Corbel"/>
              </a:rPr>
              <a:t> </a:t>
            </a:r>
            <a:r>
              <a:rPr lang="ru-RU" sz="2400" i="1" dirty="0" err="1">
                <a:solidFill>
                  <a:srgbClr val="000000"/>
                </a:solidFill>
                <a:latin typeface="+mj-lt"/>
                <a:ea typeface="Corbel"/>
                <a:cs typeface="Corbel"/>
                <a:sym typeface="Corbel"/>
              </a:rPr>
              <a:t>влади</a:t>
            </a:r>
            <a:r>
              <a:rPr lang="ru-RU" sz="2400" i="1" dirty="0">
                <a:solidFill>
                  <a:srgbClr val="000000"/>
                </a:solidFill>
                <a:latin typeface="+mj-lt"/>
                <a:ea typeface="Corbel"/>
                <a:cs typeface="Corbel"/>
                <a:sym typeface="Corbel"/>
              </a:rPr>
              <a:t> на </a:t>
            </a:r>
            <a:r>
              <a:rPr lang="ru-RU" sz="2400" i="1" dirty="0" err="1">
                <a:solidFill>
                  <a:srgbClr val="000000"/>
                </a:solidFill>
                <a:latin typeface="+mj-lt"/>
                <a:ea typeface="Corbel"/>
                <a:cs typeface="Corbel"/>
                <a:sym typeface="Corbel"/>
              </a:rPr>
              <a:t>Україні</a:t>
            </a:r>
            <a:r>
              <a:rPr lang="ru-RU" sz="2400" i="1" dirty="0">
                <a:solidFill>
                  <a:srgbClr val="000000"/>
                </a:solidFill>
                <a:latin typeface="+mj-lt"/>
                <a:ea typeface="Corbel"/>
                <a:cs typeface="Corbel"/>
                <a:sym typeface="Corbel"/>
              </a:rPr>
              <a:t> та </a:t>
            </a:r>
            <a:r>
              <a:rPr lang="ru-RU" sz="2400" i="1" dirty="0" err="1">
                <a:solidFill>
                  <a:srgbClr val="000000"/>
                </a:solidFill>
                <a:latin typeface="+mj-lt"/>
                <a:ea typeface="Corbel"/>
                <a:cs typeface="Corbel"/>
                <a:sym typeface="Corbel"/>
              </a:rPr>
              <a:t>підготовки</a:t>
            </a:r>
            <a:r>
              <a:rPr lang="ru-RU" sz="2400" i="1" dirty="0">
                <a:solidFill>
                  <a:srgbClr val="000000"/>
                </a:solidFill>
                <a:latin typeface="+mj-lt"/>
                <a:ea typeface="Corbel"/>
                <a:cs typeface="Corbel"/>
                <a:sym typeface="Corbel"/>
              </a:rPr>
              <a:t> </a:t>
            </a:r>
            <a:r>
              <a:rPr lang="ru-RU" sz="2400" i="1" dirty="0" err="1">
                <a:solidFill>
                  <a:srgbClr val="000000"/>
                </a:solidFill>
                <a:latin typeface="+mj-lt"/>
                <a:ea typeface="Corbel"/>
                <a:cs typeface="Corbel"/>
                <a:sym typeface="Corbel"/>
              </a:rPr>
              <a:t>обставин</a:t>
            </a:r>
            <a:r>
              <a:rPr lang="ru-RU" sz="2400" i="1" dirty="0">
                <a:solidFill>
                  <a:srgbClr val="000000"/>
                </a:solidFill>
                <a:latin typeface="+mj-lt"/>
                <a:ea typeface="Corbel"/>
                <a:cs typeface="Corbel"/>
                <a:sym typeface="Corbel"/>
              </a:rPr>
              <a:t> для повороту до </a:t>
            </a:r>
            <a:r>
              <a:rPr lang="ru-RU" sz="2400" i="1" dirty="0" err="1">
                <a:solidFill>
                  <a:srgbClr val="000000"/>
                </a:solidFill>
                <a:latin typeface="+mj-lt"/>
                <a:ea typeface="Corbel"/>
                <a:cs typeface="Corbel"/>
                <a:sym typeface="Corbel"/>
              </a:rPr>
              <a:t>рідного</a:t>
            </a:r>
            <a:r>
              <a:rPr lang="ru-RU" sz="2400" i="1" dirty="0">
                <a:solidFill>
                  <a:srgbClr val="000000"/>
                </a:solidFill>
                <a:latin typeface="+mj-lt"/>
                <a:ea typeface="Corbel"/>
                <a:cs typeface="Corbel"/>
                <a:sym typeface="Corbel"/>
              </a:rPr>
              <a:t> краю законного уряду УНР і </a:t>
            </a:r>
            <a:r>
              <a:rPr lang="ru-RU" sz="2400" i="1" dirty="0" err="1">
                <a:solidFill>
                  <a:srgbClr val="000000"/>
                </a:solidFill>
                <a:latin typeface="+mj-lt"/>
                <a:ea typeface="Corbel"/>
                <a:cs typeface="Corbel"/>
                <a:sym typeface="Corbel"/>
              </a:rPr>
              <a:t>її</a:t>
            </a:r>
            <a:r>
              <a:rPr lang="ru-RU" sz="2400" i="1" dirty="0">
                <a:solidFill>
                  <a:srgbClr val="000000"/>
                </a:solidFill>
                <a:latin typeface="+mj-lt"/>
                <a:ea typeface="Corbel"/>
                <a:cs typeface="Corbel"/>
                <a:sym typeface="Corbel"/>
              </a:rPr>
              <a:t> </a:t>
            </a:r>
            <a:r>
              <a:rPr lang="ru-RU" sz="2400" i="1" dirty="0" err="1">
                <a:solidFill>
                  <a:srgbClr val="000000"/>
                </a:solidFill>
                <a:latin typeface="+mj-lt"/>
                <a:ea typeface="Corbel"/>
                <a:cs typeface="Corbel"/>
                <a:sym typeface="Corbel"/>
              </a:rPr>
              <a:t>армії</a:t>
            </a:r>
            <a:r>
              <a:rPr lang="ru-RU" sz="2400" i="1" dirty="0">
                <a:solidFill>
                  <a:srgbClr val="000000"/>
                </a:solidFill>
                <a:latin typeface="+mj-lt"/>
                <a:ea typeface="Corbel"/>
                <a:cs typeface="Corbel"/>
                <a:sym typeface="Corbel"/>
              </a:rPr>
              <a:t>"</a:t>
            </a:r>
            <a:endParaRPr lang="ru-RU" sz="2400" i="1" dirty="0">
              <a:latin typeface="+mj-lt"/>
            </a:endParaRPr>
          </a:p>
          <a:p>
            <a:pPr marL="0" lvl="0" indent="0">
              <a:spcBef>
                <a:spcPts val="0"/>
              </a:spcBef>
              <a:buNone/>
            </a:pPr>
            <a:r>
              <a:rPr lang="ru-RU" sz="1400" dirty="0">
                <a:solidFill>
                  <a:srgbClr val="000000"/>
                </a:solidFill>
                <a:latin typeface="+mj-lt"/>
                <a:ea typeface="Corbel"/>
                <a:cs typeface="Corbel"/>
                <a:sym typeface="Corbel"/>
              </a:rPr>
              <a:t> </a:t>
            </a:r>
          </a:p>
          <a:p>
            <a:pPr marL="0" lvl="0" indent="0">
              <a:spcBef>
                <a:spcPts val="0"/>
              </a:spcBef>
              <a:buNone/>
            </a:pPr>
            <a:r>
              <a:rPr lang="ru-RU" sz="1400" i="1" dirty="0">
                <a:latin typeface="+mj-lt"/>
                <a:ea typeface="Roboto"/>
                <a:cs typeface="Arial"/>
                <a:sym typeface="Corbel"/>
              </a:rPr>
              <a:t>Симон Петлюра. </a:t>
            </a:r>
            <a:r>
              <a:rPr lang="ru-RU" sz="1400" i="1" dirty="0" err="1">
                <a:latin typeface="+mj-lt"/>
                <a:ea typeface="Roboto"/>
                <a:cs typeface="Arial"/>
                <a:sym typeface="Corbel"/>
              </a:rPr>
              <a:t>Інструкція</a:t>
            </a:r>
            <a:r>
              <a:rPr lang="ru-RU" sz="1400" i="1" dirty="0">
                <a:latin typeface="+mj-lt"/>
                <a:ea typeface="Roboto"/>
                <a:cs typeface="Arial"/>
                <a:sym typeface="Corbel"/>
              </a:rPr>
              <a:t> </a:t>
            </a:r>
            <a:r>
              <a:rPr lang="ru-RU" sz="1400" i="1" dirty="0" err="1">
                <a:latin typeface="+mj-lt"/>
                <a:ea typeface="Roboto"/>
                <a:cs typeface="Arial"/>
                <a:sym typeface="Corbel"/>
              </a:rPr>
              <a:t>Юркові</a:t>
            </a:r>
            <a:r>
              <a:rPr lang="ru-RU" sz="1400" i="1" dirty="0">
                <a:latin typeface="+mj-lt"/>
                <a:ea typeface="Roboto"/>
                <a:cs typeface="Arial"/>
                <a:sym typeface="Corbel"/>
              </a:rPr>
              <a:t> </a:t>
            </a:r>
            <a:r>
              <a:rPr lang="ru-RU" sz="1400" i="1" dirty="0" err="1">
                <a:latin typeface="+mj-lt"/>
                <a:ea typeface="Roboto"/>
                <a:cs typeface="Arial"/>
                <a:sym typeface="Corbel"/>
              </a:rPr>
              <a:t>Тютюннику</a:t>
            </a:r>
            <a:r>
              <a:rPr lang="ru-RU" sz="1400" i="1" dirty="0">
                <a:latin typeface="+mj-lt"/>
                <a:ea typeface="Roboto"/>
                <a:cs typeface="Arial"/>
                <a:sym typeface="Corbel"/>
              </a:rPr>
              <a:t> про </a:t>
            </a:r>
            <a:r>
              <a:rPr lang="ru-RU" sz="1400" i="1" dirty="0" err="1">
                <a:latin typeface="+mj-lt"/>
                <a:ea typeface="Roboto"/>
                <a:cs typeface="Arial"/>
                <a:sym typeface="Corbel"/>
              </a:rPr>
              <a:t>загальні</a:t>
            </a:r>
            <a:r>
              <a:rPr lang="ru-RU" sz="1400" i="1" dirty="0">
                <a:latin typeface="+mj-lt"/>
                <a:ea typeface="Roboto"/>
                <a:cs typeface="Arial"/>
                <a:sym typeface="Corbel"/>
              </a:rPr>
              <a:t> </a:t>
            </a:r>
            <a:r>
              <a:rPr lang="ru-RU" sz="1400" i="1" dirty="0" err="1">
                <a:latin typeface="+mj-lt"/>
                <a:ea typeface="Roboto"/>
                <a:cs typeface="Arial"/>
                <a:sym typeface="Corbel"/>
              </a:rPr>
              <a:t>дії</a:t>
            </a:r>
            <a:r>
              <a:rPr lang="ru-RU" sz="1400" i="1" dirty="0">
                <a:latin typeface="+mj-lt"/>
                <a:ea typeface="Roboto"/>
                <a:cs typeface="Arial"/>
                <a:sym typeface="Corbel"/>
              </a:rPr>
              <a:t> та заходи </a:t>
            </a:r>
            <a:r>
              <a:rPr lang="ru-RU" sz="1400" i="1" dirty="0" err="1">
                <a:latin typeface="+mj-lt"/>
                <a:ea typeface="Roboto"/>
                <a:cs typeface="Arial"/>
                <a:sym typeface="Corbel"/>
              </a:rPr>
              <a:t>під</a:t>
            </a:r>
            <a:r>
              <a:rPr lang="ru-RU" sz="1400" i="1" dirty="0">
                <a:latin typeface="+mj-lt"/>
                <a:ea typeface="Roboto"/>
                <a:cs typeface="Arial"/>
                <a:sym typeface="Corbel"/>
              </a:rPr>
              <a:t> час походу в </a:t>
            </a:r>
            <a:r>
              <a:rPr lang="ru-RU" sz="1400" i="1" dirty="0" err="1">
                <a:latin typeface="+mj-lt"/>
                <a:ea typeface="Roboto"/>
                <a:cs typeface="Arial"/>
                <a:sym typeface="Corbel"/>
              </a:rPr>
              <a:t>Україну</a:t>
            </a:r>
            <a:r>
              <a:rPr lang="ru-RU" sz="1400" i="1" dirty="0">
                <a:latin typeface="+mj-lt"/>
                <a:ea typeface="Roboto"/>
                <a:cs typeface="Arial"/>
                <a:sym typeface="Corbel"/>
              </a:rPr>
              <a:t>.</a:t>
            </a:r>
            <a:endParaRPr lang="ru-RU" sz="1400" i="1" dirty="0">
              <a:latin typeface="+mj-lt"/>
              <a:ea typeface="Roboto"/>
              <a:cs typeface="Arial"/>
            </a:endParaRPr>
          </a:p>
          <a:p>
            <a:pPr marL="0" lvl="0" indent="0">
              <a:spcBef>
                <a:spcPts val="0"/>
              </a:spcBef>
              <a:buNone/>
            </a:pPr>
            <a:r>
              <a:rPr lang="ru-RU" sz="1400" i="1" dirty="0">
                <a:latin typeface="+mj-lt"/>
                <a:ea typeface="Roboto"/>
                <a:cs typeface="Arial"/>
                <a:sym typeface="Corbel"/>
              </a:rPr>
              <a:t> 17 </a:t>
            </a:r>
            <a:r>
              <a:rPr lang="ru-RU" sz="1400" i="1" dirty="0" err="1">
                <a:latin typeface="+mj-lt"/>
                <a:ea typeface="Roboto"/>
                <a:cs typeface="Arial"/>
                <a:sym typeface="Corbel"/>
              </a:rPr>
              <a:t>жовтня</a:t>
            </a:r>
            <a:r>
              <a:rPr lang="ru-RU" sz="1400" i="1" dirty="0">
                <a:latin typeface="+mj-lt"/>
                <a:ea typeface="Roboto"/>
                <a:cs typeface="Arial"/>
                <a:sym typeface="Corbel"/>
              </a:rPr>
              <a:t> 1921­ року</a:t>
            </a:r>
            <a:endParaRPr lang="ru-RU" sz="1400" i="1" dirty="0">
              <a:latin typeface="+mj-lt"/>
              <a:ea typeface="Roboto"/>
              <a:cs typeface="Arial"/>
            </a:endParaRP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B5631532-1AAE-0C43-80A0-FE62184B3966}"/>
              </a:ext>
            </a:extLst>
          </p:cNvPr>
          <p:cNvCxnSpPr>
            <a:cxnSpLocks/>
          </p:cNvCxnSpPr>
          <p:nvPr/>
        </p:nvCxnSpPr>
        <p:spPr>
          <a:xfrm flipV="1">
            <a:off x="377273" y="1943092"/>
            <a:ext cx="0" cy="3228983"/>
          </a:xfrm>
          <a:prstGeom prst="straightConnector1">
            <a:avLst/>
          </a:prstGeom>
          <a:ln>
            <a:solidFill>
              <a:srgbClr val="D52C2A"/>
            </a:solidFill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Google Shape;88;p1">
            <a:extLst>
              <a:ext uri="{FF2B5EF4-FFF2-40B4-BE49-F238E27FC236}">
                <a16:creationId xmlns:a16="http://schemas.microsoft.com/office/drawing/2014/main" id="{864FBE9D-2DEC-DF44-AF90-5120E01DFCD9}"/>
              </a:ext>
            </a:extLst>
          </p:cNvPr>
          <p:cNvGrpSpPr/>
          <p:nvPr/>
        </p:nvGrpSpPr>
        <p:grpSpPr>
          <a:xfrm>
            <a:off x="0" y="1026931"/>
            <a:ext cx="9144515" cy="5576233"/>
            <a:chOff x="-12784" y="1023005"/>
            <a:chExt cx="7844789" cy="5576233"/>
          </a:xfrm>
        </p:grpSpPr>
        <p:sp>
          <p:nvSpPr>
            <p:cNvPr id="23" name="Google Shape;89;p1">
              <a:extLst>
                <a:ext uri="{FF2B5EF4-FFF2-40B4-BE49-F238E27FC236}">
                  <a16:creationId xmlns:a16="http://schemas.microsoft.com/office/drawing/2014/main" id="{91CE4445-7C80-F84B-9D5A-4164DEB9334B}"/>
                </a:ext>
              </a:extLst>
            </p:cNvPr>
            <p:cNvSpPr/>
            <p:nvPr/>
          </p:nvSpPr>
          <p:spPr>
            <a:xfrm>
              <a:off x="-12342" y="1023005"/>
              <a:ext cx="7844347" cy="45719"/>
            </a:xfrm>
            <a:prstGeom prst="rect">
              <a:avLst/>
            </a:prstGeom>
            <a:solidFill>
              <a:srgbClr val="4F6128"/>
            </a:solidFill>
            <a:ln w="9525" cap="flat" cmpd="sng">
              <a:solidFill>
                <a:srgbClr val="4F6128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+mj-lt"/>
                <a:ea typeface="Arial"/>
                <a:cs typeface="Arial"/>
                <a:sym typeface="Arial"/>
              </a:endParaRPr>
            </a:p>
          </p:txBody>
        </p:sp>
        <p:sp>
          <p:nvSpPr>
            <p:cNvPr id="25" name="Google Shape;91;p1">
              <a:extLst>
                <a:ext uri="{FF2B5EF4-FFF2-40B4-BE49-F238E27FC236}">
                  <a16:creationId xmlns:a16="http://schemas.microsoft.com/office/drawing/2014/main" id="{64490D85-BA25-014A-B3CE-3EE74608E85A}"/>
                </a:ext>
              </a:extLst>
            </p:cNvPr>
            <p:cNvSpPr/>
            <p:nvPr/>
          </p:nvSpPr>
          <p:spPr>
            <a:xfrm>
              <a:off x="-12784" y="6429375"/>
              <a:ext cx="7844347" cy="169863"/>
            </a:xfrm>
            <a:prstGeom prst="rect">
              <a:avLst/>
            </a:prstGeom>
            <a:solidFill>
              <a:srgbClr val="4F6128"/>
            </a:solidFill>
            <a:ln w="9525" cap="flat" cmpd="sng">
              <a:solidFill>
                <a:srgbClr val="4F6128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+mj-lt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18" name="Google Shape;309;p8">
            <a:extLst>
              <a:ext uri="{FF2B5EF4-FFF2-40B4-BE49-F238E27FC236}">
                <a16:creationId xmlns:a16="http://schemas.microsoft.com/office/drawing/2014/main" id="{4C837CD0-F748-2840-88E3-18B890A26B16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 l="47900"/>
          <a:stretch/>
        </p:blipFill>
        <p:spPr>
          <a:xfrm>
            <a:off x="6175044" y="1137770"/>
            <a:ext cx="2736491" cy="5252384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CF5E9D3-C2F4-4C4A-9F76-A2F90F8DBC77}"/>
              </a:ext>
            </a:extLst>
          </p:cNvPr>
          <p:cNvSpPr txBox="1"/>
          <p:nvPr/>
        </p:nvSpPr>
        <p:spPr>
          <a:xfrm>
            <a:off x="2280063" y="5685710"/>
            <a:ext cx="458387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i="1" kern="1200" dirty="0" err="1">
                <a:solidFill>
                  <a:schemeClr val="tx1"/>
                </a:solidFill>
                <a:latin typeface="+mj-lt"/>
                <a:ea typeface="Roboto"/>
              </a:rPr>
              <a:t>Головний</a:t>
            </a:r>
            <a:r>
              <a:rPr lang="ru-RU" i="1" kern="1200" dirty="0">
                <a:solidFill>
                  <a:schemeClr val="tx1"/>
                </a:solidFill>
                <a:latin typeface="+mj-lt"/>
                <a:ea typeface="Roboto"/>
              </a:rPr>
              <a:t> </a:t>
            </a:r>
            <a:r>
              <a:rPr lang="ru-RU" i="1" kern="1200" dirty="0" err="1">
                <a:solidFill>
                  <a:schemeClr val="tx1"/>
                </a:solidFill>
                <a:latin typeface="+mj-lt"/>
                <a:ea typeface="Roboto"/>
              </a:rPr>
              <a:t>отаман</a:t>
            </a:r>
            <a:r>
              <a:rPr lang="ru-RU" i="1" kern="1200" dirty="0">
                <a:solidFill>
                  <a:schemeClr val="tx1"/>
                </a:solidFill>
                <a:latin typeface="+mj-lt"/>
                <a:ea typeface="Roboto"/>
              </a:rPr>
              <a:t> </a:t>
            </a:r>
            <a:r>
              <a:rPr lang="ru-RU" i="1" kern="1200" dirty="0" err="1">
                <a:solidFill>
                  <a:schemeClr val="tx1"/>
                </a:solidFill>
                <a:latin typeface="+mj-lt"/>
                <a:ea typeface="Roboto"/>
              </a:rPr>
              <a:t>військ</a:t>
            </a:r>
            <a:r>
              <a:rPr lang="ru-RU" i="1" kern="1200" dirty="0">
                <a:solidFill>
                  <a:schemeClr val="tx1"/>
                </a:solidFill>
                <a:latin typeface="+mj-lt"/>
                <a:ea typeface="Roboto"/>
              </a:rPr>
              <a:t> УНР Симон Петлюра.</a:t>
            </a:r>
          </a:p>
          <a:p>
            <a:r>
              <a:rPr lang="ru-RU" i="1" kern="1200" dirty="0">
                <a:solidFill>
                  <a:schemeClr val="tx1"/>
                </a:solidFill>
                <a:latin typeface="+mj-lt"/>
                <a:ea typeface="Roboto"/>
              </a:rPr>
              <a:t>Автор портрету Артур </a:t>
            </a:r>
            <a:r>
              <a:rPr lang="ru-RU" i="1" kern="1200" dirty="0" err="1">
                <a:solidFill>
                  <a:schemeClr val="tx1"/>
                </a:solidFill>
                <a:latin typeface="+mj-lt"/>
                <a:ea typeface="Roboto"/>
              </a:rPr>
              <a:t>Орльонов</a:t>
            </a:r>
            <a:endParaRPr lang="x-none" i="1" kern="1200" dirty="0">
              <a:solidFill>
                <a:schemeClr val="tx1"/>
              </a:solidFill>
              <a:latin typeface="+mj-lt"/>
              <a:ea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2641259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91195542-9E72-AF4F-81E3-14E6697089E4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22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638" name="think-cell Slide" r:id="rId5" imgW="7772400" imgH="10058400" progId="TCLayout.ActiveDocument.1">
                  <p:embed/>
                </p:oleObj>
              </mc:Choice>
              <mc:Fallback>
                <p:oleObj name="think-cell Slide" r:id="rId5" imgW="7772400" imgH="10058400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91195542-9E72-AF4F-81E3-14E6697089E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22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Picture 2">
            <a:extLst>
              <a:ext uri="{FF2B5EF4-FFF2-40B4-BE49-F238E27FC236}">
                <a16:creationId xmlns:a16="http://schemas.microsoft.com/office/drawing/2014/main" id="{1199E769-ADA3-174E-9219-E2D8DA58FF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7175" y="235639"/>
            <a:ext cx="784360" cy="784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Google Shape;92;p1" descr="Зображення, що містить малювання, стіл, знак&#10;&#10;Автоматично згенерований опис">
            <a:extLst>
              <a:ext uri="{FF2B5EF4-FFF2-40B4-BE49-F238E27FC236}">
                <a16:creationId xmlns:a16="http://schemas.microsoft.com/office/drawing/2014/main" id="{DA8604F6-F0C4-5D40-B5C8-A6A048E14404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28588" y="235639"/>
            <a:ext cx="2307592" cy="67574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B5631532-1AAE-0C43-80A0-FE62184B3966}"/>
              </a:ext>
            </a:extLst>
          </p:cNvPr>
          <p:cNvCxnSpPr>
            <a:cxnSpLocks/>
          </p:cNvCxnSpPr>
          <p:nvPr/>
        </p:nvCxnSpPr>
        <p:spPr>
          <a:xfrm flipH="1">
            <a:off x="513567" y="4949340"/>
            <a:ext cx="1335129" cy="0"/>
          </a:xfrm>
          <a:prstGeom prst="straightConnector1">
            <a:avLst/>
          </a:prstGeom>
          <a:ln>
            <a:solidFill>
              <a:srgbClr val="D52C2A"/>
            </a:solidFill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Google Shape;88;p1">
            <a:extLst>
              <a:ext uri="{FF2B5EF4-FFF2-40B4-BE49-F238E27FC236}">
                <a16:creationId xmlns:a16="http://schemas.microsoft.com/office/drawing/2014/main" id="{864FBE9D-2DEC-DF44-AF90-5120E01DFCD9}"/>
              </a:ext>
            </a:extLst>
          </p:cNvPr>
          <p:cNvGrpSpPr/>
          <p:nvPr/>
        </p:nvGrpSpPr>
        <p:grpSpPr>
          <a:xfrm>
            <a:off x="0" y="1026931"/>
            <a:ext cx="9144515" cy="5576233"/>
            <a:chOff x="-12784" y="1023005"/>
            <a:chExt cx="7844789" cy="5576233"/>
          </a:xfrm>
        </p:grpSpPr>
        <p:sp>
          <p:nvSpPr>
            <p:cNvPr id="23" name="Google Shape;89;p1">
              <a:extLst>
                <a:ext uri="{FF2B5EF4-FFF2-40B4-BE49-F238E27FC236}">
                  <a16:creationId xmlns:a16="http://schemas.microsoft.com/office/drawing/2014/main" id="{91CE4445-7C80-F84B-9D5A-4164DEB9334B}"/>
                </a:ext>
              </a:extLst>
            </p:cNvPr>
            <p:cNvSpPr/>
            <p:nvPr/>
          </p:nvSpPr>
          <p:spPr>
            <a:xfrm>
              <a:off x="-12342" y="1023005"/>
              <a:ext cx="7844347" cy="45719"/>
            </a:xfrm>
            <a:prstGeom prst="rect">
              <a:avLst/>
            </a:prstGeom>
            <a:solidFill>
              <a:srgbClr val="4F6128"/>
            </a:solidFill>
            <a:ln w="9525" cap="flat" cmpd="sng">
              <a:solidFill>
                <a:srgbClr val="4F6128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+mj-lt"/>
                <a:ea typeface="Arial"/>
                <a:cs typeface="Arial"/>
                <a:sym typeface="Arial"/>
              </a:endParaRPr>
            </a:p>
          </p:txBody>
        </p:sp>
        <p:sp>
          <p:nvSpPr>
            <p:cNvPr id="25" name="Google Shape;91;p1">
              <a:extLst>
                <a:ext uri="{FF2B5EF4-FFF2-40B4-BE49-F238E27FC236}">
                  <a16:creationId xmlns:a16="http://schemas.microsoft.com/office/drawing/2014/main" id="{64490D85-BA25-014A-B3CE-3EE74608E85A}"/>
                </a:ext>
              </a:extLst>
            </p:cNvPr>
            <p:cNvSpPr/>
            <p:nvPr/>
          </p:nvSpPr>
          <p:spPr>
            <a:xfrm>
              <a:off x="-12784" y="6429375"/>
              <a:ext cx="7844347" cy="169863"/>
            </a:xfrm>
            <a:prstGeom prst="rect">
              <a:avLst/>
            </a:prstGeom>
            <a:solidFill>
              <a:srgbClr val="4F6128"/>
            </a:solidFill>
            <a:ln w="9525" cap="flat" cmpd="sng">
              <a:solidFill>
                <a:srgbClr val="4F6128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+mj-lt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15AC6A9-CBD2-1F4D-B118-EB2ECA089745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b="48372"/>
          <a:stretch/>
        </p:blipFill>
        <p:spPr>
          <a:xfrm>
            <a:off x="1882241" y="1140272"/>
            <a:ext cx="5570745" cy="433426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AE1BF71-0978-9B4F-9629-8C9417A9F88D}"/>
              </a:ext>
            </a:extLst>
          </p:cNvPr>
          <p:cNvSpPr txBox="1"/>
          <p:nvPr/>
        </p:nvSpPr>
        <p:spPr>
          <a:xfrm>
            <a:off x="4027319" y="5570080"/>
            <a:ext cx="4553713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i="1" dirty="0">
                <a:latin typeface="+mj-lt"/>
              </a:rPr>
              <a:t>Наказ </a:t>
            </a:r>
            <a:r>
              <a:rPr lang="ru-RU" i="1" dirty="0" err="1">
                <a:latin typeface="+mj-lt"/>
              </a:rPr>
              <a:t>Петлюри</a:t>
            </a:r>
            <a:r>
              <a:rPr lang="ru-RU" i="1" dirty="0">
                <a:latin typeface="+mj-lt"/>
              </a:rPr>
              <a:t> та </a:t>
            </a:r>
            <a:r>
              <a:rPr lang="ru-RU" i="1" dirty="0" err="1">
                <a:latin typeface="+mj-lt"/>
              </a:rPr>
              <a:t>Тютюнника</a:t>
            </a:r>
            <a:r>
              <a:rPr lang="ru-RU" i="1" dirty="0">
                <a:latin typeface="+mj-lt"/>
              </a:rPr>
              <a:t> до </a:t>
            </a:r>
            <a:r>
              <a:rPr lang="ru-RU" i="1" dirty="0" err="1">
                <a:latin typeface="+mj-lt"/>
              </a:rPr>
              <a:t>повстанських</a:t>
            </a:r>
            <a:r>
              <a:rPr lang="ru-RU" i="1" dirty="0">
                <a:latin typeface="+mj-lt"/>
              </a:rPr>
              <a:t> </a:t>
            </a:r>
            <a:r>
              <a:rPr lang="ru-RU" i="1" dirty="0" err="1">
                <a:latin typeface="+mj-lt"/>
              </a:rPr>
              <a:t>військ</a:t>
            </a:r>
            <a:r>
              <a:rPr lang="ru-RU" i="1" dirty="0">
                <a:latin typeface="+mj-lt"/>
              </a:rPr>
              <a:t> УНР </a:t>
            </a:r>
            <a:r>
              <a:rPr lang="ru-RU" i="1" dirty="0" err="1">
                <a:latin typeface="+mj-lt"/>
              </a:rPr>
              <a:t>із</a:t>
            </a:r>
            <a:r>
              <a:rPr lang="ru-RU" i="1" dirty="0">
                <a:latin typeface="+mj-lt"/>
              </a:rPr>
              <a:t> </a:t>
            </a:r>
            <a:r>
              <a:rPr lang="ru-RU" i="1" dirty="0" err="1">
                <a:latin typeface="+mj-lt"/>
              </a:rPr>
              <a:t>закликом</a:t>
            </a:r>
            <a:r>
              <a:rPr lang="ru-RU" i="1" dirty="0">
                <a:latin typeface="+mj-lt"/>
              </a:rPr>
              <a:t> „Передавайте з рук до рук, з </a:t>
            </a:r>
            <a:r>
              <a:rPr lang="ru-RU" i="1" dirty="0" err="1">
                <a:latin typeface="+mj-lt"/>
              </a:rPr>
              <a:t>хати</a:t>
            </a:r>
            <a:r>
              <a:rPr lang="ru-RU" i="1" dirty="0">
                <a:latin typeface="+mj-lt"/>
              </a:rPr>
              <a:t> в хату, з села в село”</a:t>
            </a:r>
            <a:r>
              <a:rPr lang="uk-UA" i="1" dirty="0">
                <a:latin typeface="+mj-lt"/>
              </a:rPr>
              <a:t>. </a:t>
            </a:r>
            <a:r>
              <a:rPr lang="ru-RU" i="1" dirty="0">
                <a:latin typeface="+mj-lt"/>
              </a:rPr>
              <a:t>12 </a:t>
            </a:r>
            <a:r>
              <a:rPr lang="ru-RU" i="1" dirty="0" err="1">
                <a:latin typeface="+mj-lt"/>
              </a:rPr>
              <a:t>березня</a:t>
            </a:r>
            <a:r>
              <a:rPr lang="ru-RU" i="1" dirty="0">
                <a:latin typeface="+mj-lt"/>
              </a:rPr>
              <a:t> 1921 року </a:t>
            </a:r>
            <a:endParaRPr lang="uk-UA" i="1" kern="1200" dirty="0">
              <a:solidFill>
                <a:schemeClr val="tx1"/>
              </a:solidFill>
              <a:latin typeface="+mj-lt"/>
              <a:ea typeface="Roboto"/>
            </a:endParaRPr>
          </a:p>
        </p:txBody>
      </p:sp>
      <p:cxnSp>
        <p:nvCxnSpPr>
          <p:cNvPr id="16" name="Straight Arrow Connector 19">
            <a:extLst>
              <a:ext uri="{FF2B5EF4-FFF2-40B4-BE49-F238E27FC236}">
                <a16:creationId xmlns:a16="http://schemas.microsoft.com/office/drawing/2014/main" id="{B5631532-1AAE-0C43-80A0-FE62184B3966}"/>
              </a:ext>
            </a:extLst>
          </p:cNvPr>
          <p:cNvCxnSpPr>
            <a:cxnSpLocks/>
          </p:cNvCxnSpPr>
          <p:nvPr/>
        </p:nvCxnSpPr>
        <p:spPr>
          <a:xfrm>
            <a:off x="515655" y="4949340"/>
            <a:ext cx="1" cy="1243724"/>
          </a:xfrm>
          <a:prstGeom prst="straightConnector1">
            <a:avLst/>
          </a:prstGeom>
          <a:ln>
            <a:solidFill>
              <a:srgbClr val="D52C2A"/>
            </a:solidFill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9">
            <a:extLst>
              <a:ext uri="{FF2B5EF4-FFF2-40B4-BE49-F238E27FC236}">
                <a16:creationId xmlns:a16="http://schemas.microsoft.com/office/drawing/2014/main" id="{B5631532-1AAE-0C43-80A0-FE62184B3966}"/>
              </a:ext>
            </a:extLst>
          </p:cNvPr>
          <p:cNvCxnSpPr>
            <a:cxnSpLocks/>
          </p:cNvCxnSpPr>
          <p:nvPr/>
        </p:nvCxnSpPr>
        <p:spPr>
          <a:xfrm>
            <a:off x="562968" y="6184185"/>
            <a:ext cx="3355889" cy="0"/>
          </a:xfrm>
          <a:prstGeom prst="straightConnector1">
            <a:avLst/>
          </a:prstGeom>
          <a:ln>
            <a:solidFill>
              <a:srgbClr val="D52C2A"/>
            </a:solidFill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Google Shape;106;p2">
            <a:extLst>
              <a:ext uri="{FF2B5EF4-FFF2-40B4-BE49-F238E27FC236}">
                <a16:creationId xmlns:a16="http://schemas.microsoft.com/office/drawing/2014/main" id="{1E9DC825-3324-C34E-BF1C-CE6B8B306B7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400415" y="169001"/>
            <a:ext cx="5660762" cy="903649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/>
          <a:p>
            <a:pPr>
              <a:spcBef>
                <a:spcPts val="0"/>
              </a:spcBef>
            </a:pPr>
            <a:r>
              <a:rPr lang="uk-UA" sz="2800" b="1" dirty="0">
                <a:sym typeface="Century Gothic"/>
              </a:rPr>
              <a:t>Наближається буря</a:t>
            </a:r>
            <a:endParaRPr lang="uk-UA" sz="2800" b="1" dirty="0"/>
          </a:p>
        </p:txBody>
      </p:sp>
    </p:spTree>
    <p:extLst>
      <p:ext uri="{BB962C8B-B14F-4D97-AF65-F5344CB8AC3E}">
        <p14:creationId xmlns:p14="http://schemas.microsoft.com/office/powerpoint/2010/main" val="40785691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91195542-9E72-AF4F-81E3-14E6697089E4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22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733" name="think-cell Slide" r:id="rId5" imgW="7772400" imgH="10058400" progId="TCLayout.ActiveDocument.1">
                  <p:embed/>
                </p:oleObj>
              </mc:Choice>
              <mc:Fallback>
                <p:oleObj name="think-cell Slide" r:id="rId5" imgW="7772400" imgH="10058400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91195542-9E72-AF4F-81E3-14E6697089E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22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6" name="Google Shape;106;p2"/>
          <p:cNvSpPr txBox="1">
            <a:spLocks noGrp="1"/>
          </p:cNvSpPr>
          <p:nvPr>
            <p:ph type="title"/>
          </p:nvPr>
        </p:nvSpPr>
        <p:spPr>
          <a:xfrm>
            <a:off x="128588" y="1129039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/>
          <a:p>
            <a:pPr>
              <a:spcBef>
                <a:spcPts val="0"/>
              </a:spcBef>
            </a:pPr>
            <a:r>
              <a:rPr lang="uk-UA" sz="2800" b="1" dirty="0"/>
              <a:t>Юрко Тютюнник </a:t>
            </a:r>
            <a:r>
              <a:rPr lang="ru-RU" sz="2800" b="1" dirty="0"/>
              <a:t>(1891–1930)</a:t>
            </a:r>
            <a:br>
              <a:rPr lang="ru-RU" sz="2800" b="1" dirty="0"/>
            </a:br>
            <a:endParaRPr lang="uk-UA" sz="2800" b="1" dirty="0"/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1199E769-ADA3-174E-9219-E2D8DA58FF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7175" y="235639"/>
            <a:ext cx="784360" cy="784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Google Shape;92;p1" descr="Зображення, що містить малювання, стіл, знак&#10;&#10;Автоматично згенерований опис">
            <a:extLst>
              <a:ext uri="{FF2B5EF4-FFF2-40B4-BE49-F238E27FC236}">
                <a16:creationId xmlns:a16="http://schemas.microsoft.com/office/drawing/2014/main" id="{DA8604F6-F0C4-5D40-B5C8-A6A048E14404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28588" y="235639"/>
            <a:ext cx="2307592" cy="67574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ADCB20F7-4906-6243-9CC9-ED8306268EF8}"/>
              </a:ext>
            </a:extLst>
          </p:cNvPr>
          <p:cNvCxnSpPr>
            <a:cxnSpLocks/>
          </p:cNvCxnSpPr>
          <p:nvPr/>
        </p:nvCxnSpPr>
        <p:spPr>
          <a:xfrm flipV="1">
            <a:off x="377273" y="1966224"/>
            <a:ext cx="0" cy="585787"/>
          </a:xfrm>
          <a:prstGeom prst="straightConnector1">
            <a:avLst/>
          </a:prstGeom>
          <a:ln>
            <a:solidFill>
              <a:srgbClr val="D52C2A"/>
            </a:solidFill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D4507747-3D9D-1348-B462-D3C4E4F7C04B}"/>
              </a:ext>
            </a:extLst>
          </p:cNvPr>
          <p:cNvCxnSpPr>
            <a:cxnSpLocks/>
          </p:cNvCxnSpPr>
          <p:nvPr/>
        </p:nvCxnSpPr>
        <p:spPr>
          <a:xfrm flipV="1">
            <a:off x="377273" y="2705213"/>
            <a:ext cx="0" cy="569408"/>
          </a:xfrm>
          <a:prstGeom prst="straightConnector1">
            <a:avLst/>
          </a:prstGeom>
          <a:ln>
            <a:solidFill>
              <a:srgbClr val="D52C2A"/>
            </a:solidFill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Google Shape;121;p3">
            <a:extLst>
              <a:ext uri="{FF2B5EF4-FFF2-40B4-BE49-F238E27FC236}">
                <a16:creationId xmlns:a16="http://schemas.microsoft.com/office/drawing/2014/main" id="{7D57F090-A263-A24E-9294-0CF438784708}"/>
              </a:ext>
            </a:extLst>
          </p:cNvPr>
          <p:cNvSpPr txBox="1"/>
          <p:nvPr/>
        </p:nvSpPr>
        <p:spPr>
          <a:xfrm>
            <a:off x="533658" y="1790377"/>
            <a:ext cx="7829033" cy="4462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spAutoFit/>
          </a:bodyPr>
          <a:lstStyle/>
          <a:p>
            <a:pPr lvl="0"/>
            <a:r>
              <a:rPr lang="ru-RU" sz="1200" b="1" dirty="0">
                <a:solidFill>
                  <a:srgbClr val="D52C2A"/>
                </a:solidFill>
                <a:latin typeface="+mj-lt"/>
              </a:rPr>
              <a:t>1</a:t>
            </a:r>
            <a:r>
              <a:rPr lang="uk-UA" b="1" dirty="0">
                <a:solidFill>
                  <a:srgbClr val="D52C2A"/>
                </a:solidFill>
                <a:latin typeface="+mj-lt"/>
              </a:rPr>
              <a:t>891 </a:t>
            </a:r>
            <a:r>
              <a:rPr lang="uk-UA" dirty="0"/>
              <a:t>–</a:t>
            </a:r>
            <a:r>
              <a:rPr lang="uk-UA" b="1" dirty="0">
                <a:solidFill>
                  <a:srgbClr val="D52C2A"/>
                </a:solidFill>
                <a:latin typeface="+mj-lt"/>
              </a:rPr>
              <a:t> </a:t>
            </a:r>
            <a:r>
              <a:rPr lang="uk-UA" dirty="0">
                <a:solidFill>
                  <a:schemeClr val="dk1"/>
                </a:solidFill>
                <a:latin typeface="+mj-lt"/>
              </a:rPr>
              <a:t>народився в селі </a:t>
            </a:r>
            <a:r>
              <a:rPr lang="uk-UA" dirty="0" err="1">
                <a:solidFill>
                  <a:schemeClr val="dk1"/>
                </a:solidFill>
                <a:latin typeface="+mj-lt"/>
              </a:rPr>
              <a:t>Будище</a:t>
            </a:r>
            <a:r>
              <a:rPr lang="uk-UA" dirty="0">
                <a:solidFill>
                  <a:schemeClr val="dk1"/>
                </a:solidFill>
                <a:latin typeface="+mj-lt"/>
              </a:rPr>
              <a:t> (Черкащина). </a:t>
            </a:r>
          </a:p>
          <a:p>
            <a:pPr marL="0" marR="0" lvl="0" indent="0" algn="l" rtl="0">
              <a:spcBef>
                <a:spcPts val="0"/>
              </a:spcBef>
              <a:buNone/>
            </a:pPr>
            <a:r>
              <a:rPr lang="uk-UA" dirty="0">
                <a:solidFill>
                  <a:schemeClr val="dk1"/>
                </a:solidFill>
                <a:latin typeface="+mj-lt"/>
              </a:rPr>
              <a:t>По материнській лінії - онук сестри Тараса Шевченка Ярини. </a:t>
            </a:r>
          </a:p>
          <a:p>
            <a:pPr lvl="0"/>
            <a:r>
              <a:rPr lang="uk-UA" b="1" dirty="0">
                <a:solidFill>
                  <a:srgbClr val="D52C2A"/>
                </a:solidFill>
                <a:latin typeface="+mj-lt"/>
              </a:rPr>
              <a:t>1913</a:t>
            </a:r>
            <a:r>
              <a:rPr lang="uk-UA" b="1" dirty="0">
                <a:solidFill>
                  <a:srgbClr val="D52C2A"/>
                </a:solidFill>
                <a:latin typeface="Times New Roman" panose="02020603050405020304" pitchFamily="18" charset="0"/>
              </a:rPr>
              <a:t> </a:t>
            </a:r>
            <a:r>
              <a:rPr lang="uk-UA" dirty="0"/>
              <a:t>–</a:t>
            </a:r>
            <a:r>
              <a:rPr lang="uk-UA" b="1" dirty="0">
                <a:solidFill>
                  <a:srgbClr val="D52C2A"/>
                </a:solidFill>
                <a:latin typeface="Times New Roman" panose="02020603050405020304" pitchFamily="18" charset="0"/>
              </a:rPr>
              <a:t> </a:t>
            </a:r>
            <a:r>
              <a:rPr lang="uk-UA" dirty="0">
                <a:solidFill>
                  <a:schemeClr val="tx1"/>
                </a:solidFill>
                <a:latin typeface="+mj-lt"/>
              </a:rPr>
              <a:t>мо</a:t>
            </a:r>
            <a:r>
              <a:rPr lang="uk-UA" dirty="0">
                <a:latin typeface="+mj-lt"/>
              </a:rPr>
              <a:t>білізований до війська. Служив у 6-му Сибірському </a:t>
            </a:r>
          </a:p>
          <a:p>
            <a:pPr marL="0" marR="0" lvl="0" indent="0" algn="l" rtl="0">
              <a:spcBef>
                <a:spcPts val="0"/>
              </a:spcBef>
              <a:buNone/>
            </a:pPr>
            <a:r>
              <a:rPr lang="uk-UA" dirty="0">
                <a:latin typeface="+mj-lt"/>
              </a:rPr>
              <a:t>стрілецькому полку та 32-му піхотному запасному полку в Сімферополі</a:t>
            </a:r>
          </a:p>
          <a:p>
            <a:r>
              <a:rPr lang="uk-UA" b="1" dirty="0">
                <a:solidFill>
                  <a:srgbClr val="D52C2A"/>
                </a:solidFill>
                <a:latin typeface="+mj-lt"/>
              </a:rPr>
              <a:t>1917 </a:t>
            </a:r>
            <a:r>
              <a:rPr lang="uk-UA" dirty="0"/>
              <a:t>– </a:t>
            </a:r>
            <a:r>
              <a:rPr lang="uk-UA" dirty="0">
                <a:latin typeface="+mj-lt"/>
              </a:rPr>
              <a:t>заснував Український військовий клуб. Увійшов до Центральної Ради</a:t>
            </a:r>
          </a:p>
          <a:p>
            <a:pPr lvl="0"/>
            <a:r>
              <a:rPr lang="uk-UA" b="1" dirty="0">
                <a:solidFill>
                  <a:srgbClr val="D52C2A"/>
                </a:solidFill>
                <a:latin typeface="+mj-lt"/>
              </a:rPr>
              <a:t>1918</a:t>
            </a:r>
            <a:r>
              <a:rPr lang="uk-UA" dirty="0"/>
              <a:t> – </a:t>
            </a:r>
            <a:r>
              <a:rPr lang="uk-UA" dirty="0">
                <a:latin typeface="+mj-lt"/>
              </a:rPr>
              <a:t>організував у рідному селі Вільне козацтво, а влітку очолив </a:t>
            </a:r>
          </a:p>
          <a:p>
            <a:pPr lvl="0"/>
            <a:r>
              <a:rPr lang="uk-UA" dirty="0" err="1">
                <a:latin typeface="+mj-lt"/>
              </a:rPr>
              <a:t>Звенигородсько</a:t>
            </a:r>
            <a:r>
              <a:rPr lang="uk-UA" dirty="0">
                <a:latin typeface="+mj-lt"/>
              </a:rPr>
              <a:t>-Таращанське повстання, за що був заарештований</a:t>
            </a:r>
          </a:p>
          <a:p>
            <a:r>
              <a:rPr lang="uk-UA" b="1" dirty="0">
                <a:solidFill>
                  <a:srgbClr val="D52C2A"/>
                </a:solidFill>
                <a:latin typeface="+mj-lt"/>
              </a:rPr>
              <a:t>1919-1920 </a:t>
            </a:r>
            <a:r>
              <a:rPr lang="uk-UA" dirty="0"/>
              <a:t>–</a:t>
            </a:r>
            <a:r>
              <a:rPr lang="uk-UA" b="1" dirty="0">
                <a:solidFill>
                  <a:srgbClr val="D52C2A"/>
                </a:solidFill>
                <a:latin typeface="+mj-lt"/>
              </a:rPr>
              <a:t> </a:t>
            </a:r>
            <a:r>
              <a:rPr lang="uk-UA" dirty="0">
                <a:latin typeface="+mj-lt"/>
              </a:rPr>
              <a:t>комендант Одеси. Підтримав антирадянське повстання Григор’єва. </a:t>
            </a:r>
          </a:p>
          <a:p>
            <a:r>
              <a:rPr lang="uk-UA" dirty="0">
                <a:latin typeface="+mj-lt"/>
              </a:rPr>
              <a:t>У травні того ж року пішов на з’єднання з Армією УНР.  </a:t>
            </a:r>
          </a:p>
          <a:p>
            <a:r>
              <a:rPr lang="uk-UA" dirty="0">
                <a:latin typeface="+mj-lt"/>
              </a:rPr>
              <a:t>З грудня 1919 року – заступник командувача Армії УНР. Один із ініціаторів і </a:t>
            </a:r>
          </a:p>
          <a:p>
            <a:r>
              <a:rPr lang="uk-UA" dirty="0">
                <a:latin typeface="+mj-lt"/>
              </a:rPr>
              <a:t>керівників Першого Зимового походу, лицар ордена Залізного Хреста. </a:t>
            </a:r>
          </a:p>
          <a:p>
            <a:pPr lvl="0"/>
            <a:r>
              <a:rPr lang="uk-UA" b="1" dirty="0">
                <a:solidFill>
                  <a:srgbClr val="D52C2A"/>
                </a:solidFill>
                <a:latin typeface="+mj-lt"/>
              </a:rPr>
              <a:t>1921 </a:t>
            </a:r>
            <a:r>
              <a:rPr lang="uk-UA" dirty="0"/>
              <a:t>–</a:t>
            </a:r>
            <a:r>
              <a:rPr lang="uk-UA" b="1" dirty="0">
                <a:solidFill>
                  <a:srgbClr val="D52C2A"/>
                </a:solidFill>
                <a:latin typeface="+mj-lt"/>
              </a:rPr>
              <a:t> </a:t>
            </a:r>
            <a:r>
              <a:rPr lang="uk-UA" dirty="0">
                <a:latin typeface="+mj-lt"/>
              </a:rPr>
              <a:t>очолив Партизансько-повстанський штаб та Волинську групу </a:t>
            </a:r>
          </a:p>
          <a:p>
            <a:pPr lvl="0"/>
            <a:r>
              <a:rPr lang="uk-UA" dirty="0">
                <a:latin typeface="+mj-lt"/>
              </a:rPr>
              <a:t>у Другому Зимовому поході. Після його завершення </a:t>
            </a:r>
            <a:r>
              <a:rPr lang="uk-UA" dirty="0"/>
              <a:t>– </a:t>
            </a:r>
            <a:r>
              <a:rPr lang="uk-UA" dirty="0">
                <a:latin typeface="+mj-lt"/>
              </a:rPr>
              <a:t>на еміграції жив у Львові.</a:t>
            </a:r>
            <a:endParaRPr lang="uk-UA" b="1" dirty="0">
              <a:solidFill>
                <a:schemeClr val="dk1"/>
              </a:solidFill>
              <a:latin typeface="+mj-lt"/>
            </a:endParaRPr>
          </a:p>
          <a:p>
            <a:pPr lvl="0"/>
            <a:r>
              <a:rPr lang="uk-UA" b="1" dirty="0">
                <a:solidFill>
                  <a:srgbClr val="D52C2A"/>
                </a:solidFill>
                <a:latin typeface="+mj-lt"/>
                <a:sym typeface="Arial"/>
              </a:rPr>
              <a:t>1923</a:t>
            </a:r>
            <a:r>
              <a:rPr lang="uk-UA" dirty="0"/>
              <a:t> – </a:t>
            </a:r>
            <a:r>
              <a:rPr lang="uk-UA" dirty="0">
                <a:latin typeface="+mj-lt"/>
              </a:rPr>
              <a:t>в радянській Україні співпрацював із Всеукраїнським </a:t>
            </a:r>
            <a:r>
              <a:rPr lang="uk-UA" dirty="0" err="1">
                <a:latin typeface="+mj-lt"/>
              </a:rPr>
              <a:t>фотокіноуправлінням</a:t>
            </a:r>
            <a:r>
              <a:rPr lang="uk-UA" dirty="0">
                <a:latin typeface="+mj-lt"/>
              </a:rPr>
              <a:t>. </a:t>
            </a:r>
          </a:p>
          <a:p>
            <a:pPr lvl="0"/>
            <a:r>
              <a:rPr lang="uk-UA" dirty="0">
                <a:latin typeface="+mj-lt"/>
              </a:rPr>
              <a:t>Під тиском ГПУ дав згоду на свою участь у зйомках фільму “ПКП” (“</a:t>
            </a:r>
            <a:r>
              <a:rPr lang="uk-UA" dirty="0" err="1">
                <a:latin typeface="+mj-lt"/>
              </a:rPr>
              <a:t>Пілсудський</a:t>
            </a:r>
            <a:r>
              <a:rPr lang="uk-UA" dirty="0">
                <a:latin typeface="+mj-lt"/>
              </a:rPr>
              <a:t> купив Петлюру”)</a:t>
            </a:r>
          </a:p>
          <a:p>
            <a:pPr lvl="0"/>
            <a:r>
              <a:rPr lang="uk-UA" b="1" dirty="0">
                <a:solidFill>
                  <a:srgbClr val="D52C2A"/>
                </a:solidFill>
                <a:latin typeface="+mj-lt"/>
              </a:rPr>
              <a:t>1929</a:t>
            </a:r>
            <a:r>
              <a:rPr lang="uk-UA" dirty="0">
                <a:solidFill>
                  <a:srgbClr val="D52C2A"/>
                </a:solidFill>
                <a:latin typeface="+mj-lt"/>
              </a:rPr>
              <a:t> </a:t>
            </a:r>
            <a:r>
              <a:rPr lang="uk-UA" dirty="0"/>
              <a:t>–</a:t>
            </a:r>
            <a:r>
              <a:rPr lang="uk-UA" dirty="0">
                <a:solidFill>
                  <a:srgbClr val="D52C2A"/>
                </a:solidFill>
                <a:latin typeface="+mj-lt"/>
              </a:rPr>
              <a:t> </a:t>
            </a:r>
            <a:r>
              <a:rPr lang="uk-UA" dirty="0">
                <a:latin typeface="+mj-lt"/>
              </a:rPr>
              <a:t>заарештований</a:t>
            </a:r>
            <a:endParaRPr lang="uk-UA" b="1" dirty="0">
              <a:solidFill>
                <a:srgbClr val="D52C2A"/>
              </a:solidFill>
              <a:latin typeface="+mj-lt"/>
            </a:endParaRPr>
          </a:p>
          <a:p>
            <a:r>
              <a:rPr lang="uk-UA" b="1" dirty="0">
                <a:solidFill>
                  <a:srgbClr val="D52C2A"/>
                </a:solidFill>
                <a:latin typeface="+mj-lt"/>
              </a:rPr>
              <a:t>1930, 20 жовтня</a:t>
            </a:r>
            <a:r>
              <a:rPr lang="uk-UA" dirty="0"/>
              <a:t> – </a:t>
            </a:r>
            <a:r>
              <a:rPr lang="uk-UA" dirty="0">
                <a:latin typeface="+mj-lt"/>
              </a:rPr>
              <a:t>розстріляний чекістами у Москві за “контрреволюційну діяльність”</a:t>
            </a:r>
          </a:p>
          <a:p>
            <a:pPr lvl="0"/>
            <a:endParaRPr sz="1200" dirty="0">
              <a:solidFill>
                <a:srgbClr val="D52C2A"/>
              </a:solidFill>
              <a:latin typeface="+mj-lt"/>
            </a:endParaRPr>
          </a:p>
          <a:p>
            <a:pPr lvl="0">
              <a:spcAft>
                <a:spcPts val="600"/>
              </a:spcAft>
            </a:pPr>
            <a:r>
              <a:rPr lang="ru-RU" sz="1200" i="1" dirty="0">
                <a:latin typeface="+mj-lt"/>
              </a:rPr>
              <a:t>                                                                          </a:t>
            </a:r>
            <a:endParaRPr lang="ru-RU" sz="1200" b="1" dirty="0">
              <a:solidFill>
                <a:schemeClr val="dk1"/>
              </a:solidFill>
              <a:latin typeface="+mj-lt"/>
            </a:endParaRPr>
          </a:p>
          <a:p>
            <a:pPr lvl="0">
              <a:spcAft>
                <a:spcPts val="600"/>
              </a:spcAft>
            </a:pPr>
            <a:r>
              <a:rPr lang="ru-RU" b="1" dirty="0" err="1">
                <a:solidFill>
                  <a:schemeClr val="dk1"/>
                </a:solidFill>
                <a:latin typeface="+mj-lt"/>
              </a:rPr>
              <a:t>Біографічна</a:t>
            </a:r>
            <a:r>
              <a:rPr lang="ru-RU" b="1" dirty="0">
                <a:solidFill>
                  <a:schemeClr val="dk1"/>
                </a:solidFill>
                <a:latin typeface="+mj-lt"/>
              </a:rPr>
              <a:t> </a:t>
            </a:r>
            <a:r>
              <a:rPr lang="ru-RU" b="1" dirty="0" err="1">
                <a:solidFill>
                  <a:schemeClr val="dk1"/>
                </a:solidFill>
                <a:latin typeface="+mj-lt"/>
              </a:rPr>
              <a:t>довідка</a:t>
            </a:r>
            <a:r>
              <a:rPr lang="ru-RU" b="1" dirty="0">
                <a:solidFill>
                  <a:schemeClr val="dk1"/>
                </a:solidFill>
                <a:latin typeface="+mj-lt"/>
              </a:rPr>
              <a:t> </a:t>
            </a:r>
            <a:r>
              <a:rPr lang="ru-RU" dirty="0">
                <a:solidFill>
                  <a:schemeClr val="dk1"/>
                </a:solidFill>
                <a:latin typeface="+mj-lt"/>
              </a:rPr>
              <a:t>в «</a:t>
            </a:r>
            <a:r>
              <a:rPr lang="ru-RU" dirty="0" err="1">
                <a:solidFill>
                  <a:schemeClr val="dk1"/>
                </a:solidFill>
                <a:latin typeface="+mj-lt"/>
              </a:rPr>
              <a:t>Історичному</a:t>
            </a:r>
            <a:r>
              <a:rPr lang="ru-RU" dirty="0">
                <a:solidFill>
                  <a:schemeClr val="dk1"/>
                </a:solidFill>
                <a:latin typeface="+mj-lt"/>
              </a:rPr>
              <a:t> </a:t>
            </a:r>
            <a:r>
              <a:rPr lang="ru-RU" dirty="0" err="1">
                <a:solidFill>
                  <a:schemeClr val="dk1"/>
                </a:solidFill>
                <a:latin typeface="+mj-lt"/>
              </a:rPr>
              <a:t>календарі</a:t>
            </a:r>
            <a:r>
              <a:rPr lang="ru-RU" dirty="0">
                <a:solidFill>
                  <a:schemeClr val="dk1"/>
                </a:solidFill>
                <a:latin typeface="+mj-lt"/>
              </a:rPr>
              <a:t>»: </a:t>
            </a:r>
            <a:r>
              <a:rPr lang="en-US" sz="1200" dirty="0">
                <a:hlinkClick r:id="rId9"/>
              </a:rPr>
              <a:t>https://cutt.ly/SR7eurW</a:t>
            </a:r>
            <a:endParaRPr sz="1200" dirty="0">
              <a:solidFill>
                <a:srgbClr val="C00000"/>
              </a:solidFill>
              <a:latin typeface="+mj-lt"/>
              <a:ea typeface="Arial"/>
              <a:cs typeface="Arial"/>
              <a:sym typeface="Arial"/>
            </a:endParaRP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AEFD12CD-CD19-DE4C-8AC5-FCE25B21E122}"/>
              </a:ext>
            </a:extLst>
          </p:cNvPr>
          <p:cNvCxnSpPr>
            <a:cxnSpLocks/>
          </p:cNvCxnSpPr>
          <p:nvPr/>
        </p:nvCxnSpPr>
        <p:spPr>
          <a:xfrm flipV="1">
            <a:off x="377273" y="4182221"/>
            <a:ext cx="0" cy="586710"/>
          </a:xfrm>
          <a:prstGeom prst="straightConnector1">
            <a:avLst/>
          </a:prstGeom>
          <a:ln>
            <a:solidFill>
              <a:srgbClr val="D52C2A"/>
            </a:solidFill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0" name="Google Shape;88;p1">
            <a:extLst>
              <a:ext uri="{FF2B5EF4-FFF2-40B4-BE49-F238E27FC236}">
                <a16:creationId xmlns:a16="http://schemas.microsoft.com/office/drawing/2014/main" id="{CE53DE51-F47F-B840-AEC2-7617B34C2EFD}"/>
              </a:ext>
            </a:extLst>
          </p:cNvPr>
          <p:cNvGrpSpPr/>
          <p:nvPr/>
        </p:nvGrpSpPr>
        <p:grpSpPr>
          <a:xfrm>
            <a:off x="0" y="1026931"/>
            <a:ext cx="9144515" cy="5576233"/>
            <a:chOff x="-12784" y="1023005"/>
            <a:chExt cx="7844789" cy="5576233"/>
          </a:xfrm>
        </p:grpSpPr>
        <p:sp>
          <p:nvSpPr>
            <p:cNvPr id="34" name="Google Shape;89;p1">
              <a:extLst>
                <a:ext uri="{FF2B5EF4-FFF2-40B4-BE49-F238E27FC236}">
                  <a16:creationId xmlns:a16="http://schemas.microsoft.com/office/drawing/2014/main" id="{68E9747B-881E-4940-9DCD-CE7690F4312D}"/>
                </a:ext>
              </a:extLst>
            </p:cNvPr>
            <p:cNvSpPr/>
            <p:nvPr/>
          </p:nvSpPr>
          <p:spPr>
            <a:xfrm>
              <a:off x="-12342" y="1023005"/>
              <a:ext cx="7844347" cy="45719"/>
            </a:xfrm>
            <a:prstGeom prst="rect">
              <a:avLst/>
            </a:prstGeom>
            <a:solidFill>
              <a:srgbClr val="4F6128"/>
            </a:solidFill>
            <a:ln w="9525" cap="flat" cmpd="sng">
              <a:solidFill>
                <a:srgbClr val="4F6128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+mj-lt"/>
                <a:ea typeface="Arial"/>
                <a:cs typeface="Arial"/>
                <a:sym typeface="Arial"/>
              </a:endParaRPr>
            </a:p>
          </p:txBody>
        </p:sp>
        <p:sp>
          <p:nvSpPr>
            <p:cNvPr id="35" name="Google Shape;91;p1">
              <a:extLst>
                <a:ext uri="{FF2B5EF4-FFF2-40B4-BE49-F238E27FC236}">
                  <a16:creationId xmlns:a16="http://schemas.microsoft.com/office/drawing/2014/main" id="{03BC7A84-B6D7-FA4A-A2C8-7D95E548390B}"/>
                </a:ext>
              </a:extLst>
            </p:cNvPr>
            <p:cNvSpPr/>
            <p:nvPr/>
          </p:nvSpPr>
          <p:spPr>
            <a:xfrm>
              <a:off x="-12784" y="6429375"/>
              <a:ext cx="7844347" cy="169863"/>
            </a:xfrm>
            <a:prstGeom prst="rect">
              <a:avLst/>
            </a:prstGeom>
            <a:solidFill>
              <a:srgbClr val="4F6128"/>
            </a:solidFill>
            <a:ln w="9525" cap="flat" cmpd="sng">
              <a:solidFill>
                <a:srgbClr val="4F6128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+mj-lt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27653" name="Picture 5" descr="Тютюнник Юрій">
            <a:extLst>
              <a:ext uri="{FF2B5EF4-FFF2-40B4-BE49-F238E27FC236}">
                <a16:creationId xmlns:a16="http://schemas.microsoft.com/office/drawing/2014/main" id="{9CE36E2F-13F5-914F-A875-A1A4222D20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alphaModFix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artisticMark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1423" y="1088942"/>
            <a:ext cx="2673989" cy="35082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6" name="Straight Arrow Connector 30">
            <a:extLst>
              <a:ext uri="{FF2B5EF4-FFF2-40B4-BE49-F238E27FC236}">
                <a16:creationId xmlns:a16="http://schemas.microsoft.com/office/drawing/2014/main" id="{4DC1CBF4-3A81-264D-815B-8E28B762A541}"/>
              </a:ext>
            </a:extLst>
          </p:cNvPr>
          <p:cNvCxnSpPr>
            <a:cxnSpLocks/>
          </p:cNvCxnSpPr>
          <p:nvPr/>
        </p:nvCxnSpPr>
        <p:spPr>
          <a:xfrm flipV="1">
            <a:off x="377273" y="3429000"/>
            <a:ext cx="0" cy="569408"/>
          </a:xfrm>
          <a:prstGeom prst="straightConnector1">
            <a:avLst/>
          </a:prstGeom>
          <a:ln>
            <a:solidFill>
              <a:srgbClr val="D52C2A"/>
            </a:solidFill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26">
            <a:extLst>
              <a:ext uri="{FF2B5EF4-FFF2-40B4-BE49-F238E27FC236}">
                <a16:creationId xmlns:a16="http://schemas.microsoft.com/office/drawing/2014/main" id="{C7B3E91C-BCA8-0247-9B56-F651D54C90F3}"/>
              </a:ext>
            </a:extLst>
          </p:cNvPr>
          <p:cNvCxnSpPr>
            <a:cxnSpLocks/>
          </p:cNvCxnSpPr>
          <p:nvPr/>
        </p:nvCxnSpPr>
        <p:spPr>
          <a:xfrm flipV="1">
            <a:off x="377273" y="4866904"/>
            <a:ext cx="0" cy="605641"/>
          </a:xfrm>
          <a:prstGeom prst="straightConnector1">
            <a:avLst/>
          </a:prstGeom>
          <a:ln>
            <a:solidFill>
              <a:srgbClr val="D52C2A"/>
            </a:solidFill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6">
            <a:extLst>
              <a:ext uri="{FF2B5EF4-FFF2-40B4-BE49-F238E27FC236}">
                <a16:creationId xmlns:a16="http://schemas.microsoft.com/office/drawing/2014/main" id="{132E4D84-4B96-5E42-8318-0E3E6A0D5353}"/>
              </a:ext>
            </a:extLst>
          </p:cNvPr>
          <p:cNvCxnSpPr>
            <a:cxnSpLocks/>
          </p:cNvCxnSpPr>
          <p:nvPr/>
        </p:nvCxnSpPr>
        <p:spPr>
          <a:xfrm flipH="1">
            <a:off x="7619051" y="6046641"/>
            <a:ext cx="1261235" cy="0"/>
          </a:xfrm>
          <a:prstGeom prst="straightConnector1">
            <a:avLst/>
          </a:prstGeom>
          <a:ln>
            <a:solidFill>
              <a:srgbClr val="D52C2A"/>
            </a:solidFill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26">
            <a:extLst>
              <a:ext uri="{FF2B5EF4-FFF2-40B4-BE49-F238E27FC236}">
                <a16:creationId xmlns:a16="http://schemas.microsoft.com/office/drawing/2014/main" id="{132E4D84-4B96-5E42-8318-0E3E6A0D5353}"/>
              </a:ext>
            </a:extLst>
          </p:cNvPr>
          <p:cNvCxnSpPr>
            <a:cxnSpLocks/>
          </p:cNvCxnSpPr>
          <p:nvPr/>
        </p:nvCxnSpPr>
        <p:spPr>
          <a:xfrm>
            <a:off x="8880286" y="4182221"/>
            <a:ext cx="31249" cy="1855762"/>
          </a:xfrm>
          <a:prstGeom prst="straightConnector1">
            <a:avLst/>
          </a:prstGeom>
          <a:ln>
            <a:solidFill>
              <a:srgbClr val="D52C2A"/>
            </a:solidFill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Прямоугольник 7"/>
          <p:cNvSpPr/>
          <p:nvPr/>
        </p:nvSpPr>
        <p:spPr>
          <a:xfrm>
            <a:off x="6341423" y="5410184"/>
            <a:ext cx="2548673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r>
              <a:rPr lang="ru-RU" sz="1100" i="1" dirty="0">
                <a:latin typeface="+mj-lt"/>
              </a:rPr>
              <a:t>Фото Юрка </a:t>
            </a:r>
            <a:r>
              <a:rPr lang="ru-RU" sz="1100" i="1" dirty="0" err="1">
                <a:latin typeface="+mj-lt"/>
              </a:rPr>
              <a:t>Тютюнника</a:t>
            </a:r>
            <a:r>
              <a:rPr lang="ru-RU" sz="1100" i="1" dirty="0">
                <a:latin typeface="+mj-lt"/>
              </a:rPr>
              <a:t> </a:t>
            </a:r>
          </a:p>
          <a:p>
            <a:pPr lvl="0" algn="r"/>
            <a:r>
              <a:rPr lang="ru-RU" sz="1100" i="1" dirty="0">
                <a:latin typeface="+mj-lt"/>
              </a:rPr>
              <a:t>з </a:t>
            </a:r>
            <a:r>
              <a:rPr lang="ru-RU" sz="1100" i="1" dirty="0" err="1">
                <a:latin typeface="+mj-lt"/>
              </a:rPr>
              <a:t>матеріалів</a:t>
            </a:r>
            <a:r>
              <a:rPr lang="ru-RU" sz="1100" i="1" dirty="0">
                <a:latin typeface="+mj-lt"/>
              </a:rPr>
              <a:t> </a:t>
            </a:r>
            <a:r>
              <a:rPr lang="ru-RU" sz="1100" i="1" dirty="0" err="1">
                <a:latin typeface="+mj-lt"/>
              </a:rPr>
              <a:t>справи</a:t>
            </a:r>
            <a:r>
              <a:rPr lang="ru-RU" sz="1100" i="1" dirty="0">
                <a:latin typeface="+mj-lt"/>
              </a:rPr>
              <a:t> ГПУ. </a:t>
            </a:r>
          </a:p>
          <a:p>
            <a:pPr lvl="0" algn="r"/>
            <a:r>
              <a:rPr lang="ru-RU" sz="1100" i="1" dirty="0">
                <a:latin typeface="+mj-lt"/>
              </a:rPr>
              <a:t>1929 </a:t>
            </a:r>
            <a:r>
              <a:rPr lang="ru-RU" sz="1100" i="1" dirty="0" err="1">
                <a:latin typeface="+mj-lt"/>
              </a:rPr>
              <a:t>рік</a:t>
            </a:r>
            <a:endParaRPr lang="ru-RU" sz="1100" i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7082061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91195542-9E72-AF4F-81E3-14E6697089E4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22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66" name="think-cell Slide" r:id="rId5" imgW="7772400" imgH="10058400" progId="TCLayout.ActiveDocument.1">
                  <p:embed/>
                </p:oleObj>
              </mc:Choice>
              <mc:Fallback>
                <p:oleObj name="think-cell Slide" r:id="rId5" imgW="7772400" imgH="10058400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91195542-9E72-AF4F-81E3-14E6697089E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22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Picture 2">
            <a:extLst>
              <a:ext uri="{FF2B5EF4-FFF2-40B4-BE49-F238E27FC236}">
                <a16:creationId xmlns:a16="http://schemas.microsoft.com/office/drawing/2014/main" id="{1199E769-ADA3-174E-9219-E2D8DA58FF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7175" y="235639"/>
            <a:ext cx="784360" cy="784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Google Shape;92;p1" descr="Зображення, що містить малювання, стіл, знак&#10;&#10;Автоматично згенерований опис">
            <a:extLst>
              <a:ext uri="{FF2B5EF4-FFF2-40B4-BE49-F238E27FC236}">
                <a16:creationId xmlns:a16="http://schemas.microsoft.com/office/drawing/2014/main" id="{DA8604F6-F0C4-5D40-B5C8-A6A048E14404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28588" y="235639"/>
            <a:ext cx="2307592" cy="67574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2" name="Google Shape;88;p1">
            <a:extLst>
              <a:ext uri="{FF2B5EF4-FFF2-40B4-BE49-F238E27FC236}">
                <a16:creationId xmlns:a16="http://schemas.microsoft.com/office/drawing/2014/main" id="{864FBE9D-2DEC-DF44-AF90-5120E01DFCD9}"/>
              </a:ext>
            </a:extLst>
          </p:cNvPr>
          <p:cNvGrpSpPr/>
          <p:nvPr/>
        </p:nvGrpSpPr>
        <p:grpSpPr>
          <a:xfrm>
            <a:off x="0" y="1026931"/>
            <a:ext cx="9144515" cy="5576233"/>
            <a:chOff x="-12784" y="1023005"/>
            <a:chExt cx="7844789" cy="5576233"/>
          </a:xfrm>
        </p:grpSpPr>
        <p:sp>
          <p:nvSpPr>
            <p:cNvPr id="23" name="Google Shape;89;p1">
              <a:extLst>
                <a:ext uri="{FF2B5EF4-FFF2-40B4-BE49-F238E27FC236}">
                  <a16:creationId xmlns:a16="http://schemas.microsoft.com/office/drawing/2014/main" id="{91CE4445-7C80-F84B-9D5A-4164DEB9334B}"/>
                </a:ext>
              </a:extLst>
            </p:cNvPr>
            <p:cNvSpPr/>
            <p:nvPr/>
          </p:nvSpPr>
          <p:spPr>
            <a:xfrm>
              <a:off x="-12342" y="1023005"/>
              <a:ext cx="7844347" cy="45719"/>
            </a:xfrm>
            <a:prstGeom prst="rect">
              <a:avLst/>
            </a:prstGeom>
            <a:solidFill>
              <a:srgbClr val="4F6128"/>
            </a:solidFill>
            <a:ln w="9525" cap="flat" cmpd="sng">
              <a:solidFill>
                <a:srgbClr val="4F6128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+mj-lt"/>
                <a:ea typeface="Arial"/>
                <a:cs typeface="Arial"/>
                <a:sym typeface="Arial"/>
              </a:endParaRPr>
            </a:p>
          </p:txBody>
        </p:sp>
        <p:sp>
          <p:nvSpPr>
            <p:cNvPr id="25" name="Google Shape;91;p1">
              <a:extLst>
                <a:ext uri="{FF2B5EF4-FFF2-40B4-BE49-F238E27FC236}">
                  <a16:creationId xmlns:a16="http://schemas.microsoft.com/office/drawing/2014/main" id="{64490D85-BA25-014A-B3CE-3EE74608E85A}"/>
                </a:ext>
              </a:extLst>
            </p:cNvPr>
            <p:cNvSpPr/>
            <p:nvPr/>
          </p:nvSpPr>
          <p:spPr>
            <a:xfrm>
              <a:off x="-12784" y="6429375"/>
              <a:ext cx="7844347" cy="169863"/>
            </a:xfrm>
            <a:prstGeom prst="rect">
              <a:avLst/>
            </a:prstGeom>
            <a:solidFill>
              <a:srgbClr val="4F6128"/>
            </a:solidFill>
            <a:ln w="9525" cap="flat" cmpd="sng">
              <a:solidFill>
                <a:srgbClr val="4F6128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+mj-lt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12" name="Google Shape;326;gfb250197ed_0_17">
            <a:extLst>
              <a:ext uri="{FF2B5EF4-FFF2-40B4-BE49-F238E27FC236}">
                <a16:creationId xmlns:a16="http://schemas.microsoft.com/office/drawing/2014/main" id="{1ABEF98D-5FF0-444B-8E2F-F8EF3BB76A0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95046" y="1321160"/>
            <a:ext cx="8716489" cy="4616501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9253FC8-30F8-BB4C-82BB-DD593A773FF5}"/>
              </a:ext>
            </a:extLst>
          </p:cNvPr>
          <p:cNvSpPr txBox="1"/>
          <p:nvPr/>
        </p:nvSpPr>
        <p:spPr>
          <a:xfrm>
            <a:off x="296883" y="6032282"/>
            <a:ext cx="719644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i="1" kern="1200" dirty="0" err="1">
                <a:solidFill>
                  <a:schemeClr val="tx1"/>
                </a:solidFill>
                <a:latin typeface="+mj-lt"/>
                <a:ea typeface="Roboto"/>
                <a:sym typeface="Roboto"/>
              </a:rPr>
              <a:t>Група</a:t>
            </a:r>
            <a:r>
              <a:rPr lang="ru-RU" i="1" kern="1200" dirty="0">
                <a:solidFill>
                  <a:schemeClr val="tx1"/>
                </a:solidFill>
                <a:latin typeface="+mj-lt"/>
                <a:ea typeface="Roboto"/>
                <a:sym typeface="Roboto"/>
              </a:rPr>
              <a:t> </a:t>
            </a:r>
            <a:r>
              <a:rPr lang="ru-RU" i="1" kern="1200" dirty="0" err="1">
                <a:solidFill>
                  <a:schemeClr val="tx1"/>
                </a:solidFill>
                <a:latin typeface="+mj-lt"/>
                <a:ea typeface="Roboto"/>
                <a:sym typeface="Roboto"/>
              </a:rPr>
              <a:t>учасників</a:t>
            </a:r>
            <a:r>
              <a:rPr lang="ru-RU" i="1" kern="1200" dirty="0">
                <a:solidFill>
                  <a:schemeClr val="tx1"/>
                </a:solidFill>
                <a:latin typeface="+mj-lt"/>
                <a:ea typeface="Roboto"/>
                <a:sym typeface="Roboto"/>
              </a:rPr>
              <a:t> Другого </a:t>
            </a:r>
            <a:r>
              <a:rPr lang="ru-RU" i="1" kern="1200" dirty="0" err="1">
                <a:solidFill>
                  <a:schemeClr val="tx1"/>
                </a:solidFill>
                <a:latin typeface="+mj-lt"/>
                <a:ea typeface="Roboto"/>
                <a:sym typeface="Roboto"/>
              </a:rPr>
              <a:t>Зимового</a:t>
            </a:r>
            <a:r>
              <a:rPr lang="ru-RU" i="1" kern="1200" dirty="0">
                <a:solidFill>
                  <a:schemeClr val="tx1"/>
                </a:solidFill>
                <a:latin typeface="+mj-lt"/>
                <a:ea typeface="Roboto"/>
                <a:sym typeface="Roboto"/>
              </a:rPr>
              <a:t> походу перед </a:t>
            </a:r>
            <a:r>
              <a:rPr lang="ru-RU" i="1" kern="1200" dirty="0" err="1">
                <a:solidFill>
                  <a:schemeClr val="tx1"/>
                </a:solidFill>
                <a:latin typeface="+mj-lt"/>
                <a:ea typeface="Roboto"/>
                <a:sym typeface="Roboto"/>
              </a:rPr>
              <a:t>виїздом</a:t>
            </a:r>
            <a:r>
              <a:rPr lang="ru-RU" i="1" kern="1200" dirty="0">
                <a:solidFill>
                  <a:schemeClr val="tx1"/>
                </a:solidFill>
                <a:latin typeface="+mj-lt"/>
                <a:ea typeface="Roboto"/>
                <a:sym typeface="Roboto"/>
              </a:rPr>
              <a:t> в </a:t>
            </a:r>
            <a:r>
              <a:rPr lang="ru-RU" i="1" kern="1200" dirty="0" err="1">
                <a:solidFill>
                  <a:schemeClr val="tx1"/>
                </a:solidFill>
                <a:latin typeface="+mj-lt"/>
                <a:ea typeface="Roboto"/>
                <a:sym typeface="Roboto"/>
              </a:rPr>
              <a:t>Україну</a:t>
            </a:r>
            <a:r>
              <a:rPr lang="ru-RU" i="1" kern="1200" dirty="0">
                <a:solidFill>
                  <a:schemeClr val="tx1"/>
                </a:solidFill>
                <a:latin typeface="+mj-lt"/>
                <a:ea typeface="Roboto"/>
                <a:sym typeface="Roboto"/>
              </a:rPr>
              <a:t>. </a:t>
            </a:r>
            <a:r>
              <a:rPr lang="ru-RU" i="1" kern="1200" dirty="0" err="1">
                <a:solidFill>
                  <a:schemeClr val="tx1"/>
                </a:solidFill>
                <a:latin typeface="+mj-lt"/>
                <a:ea typeface="Roboto"/>
                <a:sym typeface="Roboto"/>
              </a:rPr>
              <a:t>Вересень</a:t>
            </a:r>
            <a:r>
              <a:rPr lang="ru-RU" i="1" kern="1200" dirty="0">
                <a:solidFill>
                  <a:schemeClr val="tx1"/>
                </a:solidFill>
                <a:latin typeface="+mj-lt"/>
                <a:ea typeface="Roboto"/>
                <a:sym typeface="Roboto"/>
              </a:rPr>
              <a:t> 1921-го</a:t>
            </a:r>
            <a:endParaRPr lang="ru-RU" i="1" kern="1200" dirty="0">
              <a:solidFill>
                <a:schemeClr val="tx1"/>
              </a:solidFill>
              <a:latin typeface="+mj-lt"/>
              <a:ea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8371529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91195542-9E72-AF4F-81E3-14E6697089E4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22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327" name="think-cell Slide" r:id="rId5" imgW="7772400" imgH="10058400" progId="TCLayout.ActiveDocument.1">
                  <p:embed/>
                </p:oleObj>
              </mc:Choice>
              <mc:Fallback>
                <p:oleObj name="think-cell Slide" r:id="rId5" imgW="7772400" imgH="1005840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22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Picture 2">
            <a:extLst>
              <a:ext uri="{FF2B5EF4-FFF2-40B4-BE49-F238E27FC236}">
                <a16:creationId xmlns:a16="http://schemas.microsoft.com/office/drawing/2014/main" id="{1199E769-ADA3-174E-9219-E2D8DA58FF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7175" y="235639"/>
            <a:ext cx="784360" cy="784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Google Shape;92;p1" descr="Зображення, що містить малювання, стіл, знак&#10;&#10;Автоматично згенерований опис">
            <a:extLst>
              <a:ext uri="{FF2B5EF4-FFF2-40B4-BE49-F238E27FC236}">
                <a16:creationId xmlns:a16="http://schemas.microsoft.com/office/drawing/2014/main" id="{DA8604F6-F0C4-5D40-B5C8-A6A048E14404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28588" y="235639"/>
            <a:ext cx="2307592" cy="67574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2" name="Google Shape;88;p1">
            <a:extLst>
              <a:ext uri="{FF2B5EF4-FFF2-40B4-BE49-F238E27FC236}">
                <a16:creationId xmlns:a16="http://schemas.microsoft.com/office/drawing/2014/main" id="{864FBE9D-2DEC-DF44-AF90-5120E01DFCD9}"/>
              </a:ext>
            </a:extLst>
          </p:cNvPr>
          <p:cNvGrpSpPr/>
          <p:nvPr/>
        </p:nvGrpSpPr>
        <p:grpSpPr>
          <a:xfrm>
            <a:off x="0" y="1026931"/>
            <a:ext cx="9144515" cy="5576233"/>
            <a:chOff x="-12784" y="1023005"/>
            <a:chExt cx="7844789" cy="5576233"/>
          </a:xfrm>
        </p:grpSpPr>
        <p:sp>
          <p:nvSpPr>
            <p:cNvPr id="23" name="Google Shape;89;p1">
              <a:extLst>
                <a:ext uri="{FF2B5EF4-FFF2-40B4-BE49-F238E27FC236}">
                  <a16:creationId xmlns:a16="http://schemas.microsoft.com/office/drawing/2014/main" id="{91CE4445-7C80-F84B-9D5A-4164DEB9334B}"/>
                </a:ext>
              </a:extLst>
            </p:cNvPr>
            <p:cNvSpPr/>
            <p:nvPr/>
          </p:nvSpPr>
          <p:spPr>
            <a:xfrm>
              <a:off x="-12342" y="1023005"/>
              <a:ext cx="7844347" cy="45719"/>
            </a:xfrm>
            <a:prstGeom prst="rect">
              <a:avLst/>
            </a:prstGeom>
            <a:solidFill>
              <a:srgbClr val="4F6128"/>
            </a:solidFill>
            <a:ln w="9525" cap="flat" cmpd="sng">
              <a:solidFill>
                <a:srgbClr val="4F6128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+mj-lt"/>
                <a:ea typeface="Arial"/>
                <a:cs typeface="Arial"/>
                <a:sym typeface="Arial"/>
              </a:endParaRPr>
            </a:p>
          </p:txBody>
        </p:sp>
        <p:sp>
          <p:nvSpPr>
            <p:cNvPr id="25" name="Google Shape;91;p1">
              <a:extLst>
                <a:ext uri="{FF2B5EF4-FFF2-40B4-BE49-F238E27FC236}">
                  <a16:creationId xmlns:a16="http://schemas.microsoft.com/office/drawing/2014/main" id="{64490D85-BA25-014A-B3CE-3EE74608E85A}"/>
                </a:ext>
              </a:extLst>
            </p:cNvPr>
            <p:cNvSpPr/>
            <p:nvPr/>
          </p:nvSpPr>
          <p:spPr>
            <a:xfrm>
              <a:off x="-12784" y="6429375"/>
              <a:ext cx="7844347" cy="169863"/>
            </a:xfrm>
            <a:prstGeom prst="rect">
              <a:avLst/>
            </a:prstGeom>
            <a:solidFill>
              <a:srgbClr val="4F6128"/>
            </a:solidFill>
            <a:ln w="9525" cap="flat" cmpd="sng">
              <a:solidFill>
                <a:srgbClr val="4F6128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+mj-lt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09253FC8-30F8-BB4C-82BB-DD593A773FF5}"/>
              </a:ext>
            </a:extLst>
          </p:cNvPr>
          <p:cNvSpPr txBox="1"/>
          <p:nvPr/>
        </p:nvSpPr>
        <p:spPr>
          <a:xfrm>
            <a:off x="6512010" y="5517666"/>
            <a:ext cx="249011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i="1" kern="1200" dirty="0" err="1">
                <a:solidFill>
                  <a:schemeClr val="tx1"/>
                </a:solidFill>
                <a:latin typeface="+mj-lt"/>
                <a:ea typeface="Roboto"/>
                <a:sym typeface="Roboto"/>
              </a:rPr>
              <a:t>Джерело</a:t>
            </a:r>
            <a:r>
              <a:rPr lang="ru-RU" i="1" kern="1200" dirty="0">
                <a:solidFill>
                  <a:schemeClr val="tx1"/>
                </a:solidFill>
                <a:latin typeface="+mj-lt"/>
                <a:ea typeface="Roboto"/>
                <a:sym typeface="Roboto"/>
              </a:rPr>
              <a:t>: </a:t>
            </a:r>
            <a:endParaRPr lang="en-US" i="1" kern="1200" dirty="0">
              <a:solidFill>
                <a:schemeClr val="tx1"/>
              </a:solidFill>
              <a:latin typeface="+mj-lt"/>
              <a:ea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i="1" kern="1200" dirty="0" err="1">
                <a:solidFill>
                  <a:schemeClr val="tx1"/>
                </a:solidFill>
                <a:latin typeface="+mj-lt"/>
                <a:ea typeface="Roboto"/>
                <a:sym typeface="Roboto"/>
              </a:rPr>
              <a:t>Енциклопедія</a:t>
            </a:r>
            <a:r>
              <a:rPr lang="ru-RU" i="1" kern="1200" dirty="0">
                <a:solidFill>
                  <a:schemeClr val="tx1"/>
                </a:solidFill>
                <a:latin typeface="+mj-lt"/>
                <a:ea typeface="Roboto"/>
                <a:sym typeface="Roboto"/>
              </a:rPr>
              <a:t> </a:t>
            </a:r>
            <a:r>
              <a:rPr lang="ru-RU" i="1" kern="1200" dirty="0" err="1">
                <a:solidFill>
                  <a:schemeClr val="tx1"/>
                </a:solidFill>
                <a:latin typeface="+mj-lt"/>
                <a:ea typeface="Roboto"/>
                <a:sym typeface="Roboto"/>
              </a:rPr>
              <a:t>історії</a:t>
            </a:r>
            <a:r>
              <a:rPr lang="ru-RU" i="1" kern="1200" dirty="0">
                <a:solidFill>
                  <a:schemeClr val="tx1"/>
                </a:solidFill>
                <a:latin typeface="+mj-lt"/>
                <a:ea typeface="Roboto"/>
                <a:sym typeface="Roboto"/>
              </a:rPr>
              <a:t> </a:t>
            </a:r>
            <a:r>
              <a:rPr lang="ru-RU" i="1" kern="1200" dirty="0" err="1">
                <a:solidFill>
                  <a:schemeClr val="tx1"/>
                </a:solidFill>
                <a:latin typeface="+mj-lt"/>
                <a:ea typeface="Roboto"/>
                <a:sym typeface="Roboto"/>
              </a:rPr>
              <a:t>України</a:t>
            </a:r>
            <a:endParaRPr lang="ru-RU" i="1" kern="1200" dirty="0">
              <a:solidFill>
                <a:schemeClr val="tx1"/>
              </a:solidFill>
              <a:latin typeface="+mj-lt"/>
              <a:ea typeface="Roboto"/>
            </a:endParaRPr>
          </a:p>
        </p:txBody>
      </p:sp>
      <p:pic>
        <p:nvPicPr>
          <p:cNvPr id="56322" name="Picture 2" descr="https://lh5.googleusercontent.com/vj7b2OK5hgIpc_UCMkssVO4eSVUl-MXhsUe4GjfSWhNsqu5-I-ntiNURWEHVAf5m9_lUvqxeYVhpyWb93SHjRDY9FfTDHdUoUactS4vxPAVv5Uv2jH0bE24ua6Pv7Dmzabhesujb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066" y="1128674"/>
            <a:ext cx="5272617" cy="5043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7A91D14-2173-1C43-9B00-B0C28E3C0636}"/>
              </a:ext>
            </a:extLst>
          </p:cNvPr>
          <p:cNvSpPr txBox="1"/>
          <p:nvPr/>
        </p:nvSpPr>
        <p:spPr>
          <a:xfrm>
            <a:off x="3496017" y="234913"/>
            <a:ext cx="282504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Схема походу</a:t>
            </a:r>
            <a:endParaRPr lang="ru-UA" sz="2800" b="1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9757699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91195542-9E72-AF4F-81E3-14E6697089E4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22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615" name="think-cell Slide" r:id="rId5" imgW="7772400" imgH="10058400" progId="TCLayout.ActiveDocument.1">
                  <p:embed/>
                </p:oleObj>
              </mc:Choice>
              <mc:Fallback>
                <p:oleObj name="think-cell Slide" r:id="rId5" imgW="7772400" imgH="10058400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91195542-9E72-AF4F-81E3-14E6697089E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22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6" name="Google Shape;106;p2"/>
          <p:cNvSpPr txBox="1">
            <a:spLocks noGrp="1"/>
          </p:cNvSpPr>
          <p:nvPr>
            <p:ph type="title"/>
          </p:nvPr>
        </p:nvSpPr>
        <p:spPr>
          <a:xfrm>
            <a:off x="128588" y="118819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/>
          <a:p>
            <a:pPr>
              <a:spcBef>
                <a:spcPts val="0"/>
              </a:spcBef>
            </a:pPr>
            <a:r>
              <a:rPr lang="ru-RU" sz="2800" b="1" dirty="0">
                <a:sym typeface="Century Gothic"/>
              </a:rPr>
              <a:t>Перший </a:t>
            </a:r>
            <a:r>
              <a:rPr lang="ru-RU" sz="2800" b="1" dirty="0" err="1">
                <a:sym typeface="Century Gothic"/>
              </a:rPr>
              <a:t>пішов</a:t>
            </a:r>
            <a:r>
              <a:rPr lang="ru-RU" sz="2800" b="1" dirty="0">
                <a:sym typeface="Century Gothic"/>
              </a:rPr>
              <a:t>!</a:t>
            </a:r>
            <a:endParaRPr lang="uk-UA" sz="2800" b="1" dirty="0"/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1199E769-ADA3-174E-9219-E2D8DA58FF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7175" y="235639"/>
            <a:ext cx="784360" cy="784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Google Shape;92;p1" descr="Зображення, що містить малювання, стіл, знак&#10;&#10;Автоматично згенерований опис">
            <a:extLst>
              <a:ext uri="{FF2B5EF4-FFF2-40B4-BE49-F238E27FC236}">
                <a16:creationId xmlns:a16="http://schemas.microsoft.com/office/drawing/2014/main" id="{DA8604F6-F0C4-5D40-B5C8-A6A048E14404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28588" y="235639"/>
            <a:ext cx="2307592" cy="675744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108;p2">
            <a:extLst>
              <a:ext uri="{FF2B5EF4-FFF2-40B4-BE49-F238E27FC236}">
                <a16:creationId xmlns:a16="http://schemas.microsoft.com/office/drawing/2014/main" id="{BE0CF807-A474-D643-8A49-616EF06B4890}"/>
              </a:ext>
            </a:extLst>
          </p:cNvPr>
          <p:cNvSpPr txBox="1">
            <a:spLocks noGrp="1"/>
          </p:cNvSpPr>
          <p:nvPr>
            <p:ph sz="half" idx="1"/>
          </p:nvPr>
        </p:nvSpPr>
        <p:spPr>
          <a:xfrm>
            <a:off x="128588" y="2125732"/>
            <a:ext cx="8409770" cy="384755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indent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ts val="1100"/>
              <a:buNone/>
            </a:pPr>
            <a:r>
              <a:rPr lang="uk-UA" sz="2400" b="1" dirty="0">
                <a:latin typeface="+mj-lt"/>
              </a:rPr>
              <a:t>Подільська група</a:t>
            </a:r>
          </a:p>
          <a:p>
            <a:pPr marL="0" indent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ts val="1100"/>
              <a:buNone/>
            </a:pPr>
            <a:endParaRPr lang="uk-UA" sz="1100" dirty="0">
              <a:latin typeface="+mj-lt"/>
            </a:endParaRPr>
          </a:p>
          <a:p>
            <a:pPr marL="546100" indent="-342900">
              <a:spcBef>
                <a:spcPts val="0"/>
              </a:spcBef>
              <a:buClr>
                <a:srgbClr val="D52C2A"/>
              </a:buClr>
              <a:buSzPct val="90000"/>
              <a:buFont typeface="Wingdings" pitchFamily="2" charset="2"/>
              <a:buChar char="v"/>
            </a:pPr>
            <a:r>
              <a:rPr lang="uk-UA" sz="2000" dirty="0">
                <a:latin typeface="+mj-lt"/>
                <a:sym typeface="Times New Roman"/>
              </a:rPr>
              <a:t>у ніч з 25 на 26 жовтня перетнула польсько-радянський кордон</a:t>
            </a:r>
          </a:p>
          <a:p>
            <a:pPr marL="546100" lvl="0" indent="-342900">
              <a:spcBef>
                <a:spcPts val="0"/>
              </a:spcBef>
              <a:buClr>
                <a:srgbClr val="D52C2A"/>
              </a:buClr>
              <a:buSzPct val="90000"/>
              <a:buFont typeface="Wingdings" pitchFamily="2" charset="2"/>
              <a:buChar char="v"/>
            </a:pPr>
            <a:r>
              <a:rPr lang="uk-UA" sz="2000" dirty="0">
                <a:latin typeface="+mj-lt"/>
              </a:rPr>
              <a:t>подолала території Хмельницької, Вінницької, Житомирської областей</a:t>
            </a:r>
          </a:p>
          <a:p>
            <a:pPr marL="546100" lvl="0" indent="-342900">
              <a:spcBef>
                <a:spcPts val="0"/>
              </a:spcBef>
              <a:buClr>
                <a:srgbClr val="D52C2A"/>
              </a:buClr>
              <a:buSzPct val="90000"/>
              <a:buFont typeface="Wingdings" pitchFamily="2" charset="2"/>
              <a:buChar char="v"/>
            </a:pPr>
            <a:r>
              <a:rPr lang="ru-RU" sz="2000" dirty="0">
                <a:latin typeface="+mj-lt"/>
              </a:rPr>
              <a:t>у перших числах листопада поранили </a:t>
            </a:r>
            <a:r>
              <a:rPr lang="ru-RU" sz="2000" dirty="0" err="1">
                <a:latin typeface="+mj-lt"/>
              </a:rPr>
              <a:t>Палія-Сидорянського</a:t>
            </a:r>
            <a:r>
              <a:rPr lang="ru-RU" sz="2000" dirty="0">
                <a:latin typeface="+mj-lt"/>
              </a:rPr>
              <a:t>, командиром став </a:t>
            </a:r>
            <a:r>
              <a:rPr lang="ru-RU" sz="2000" dirty="0" err="1">
                <a:latin typeface="+mj-lt"/>
              </a:rPr>
              <a:t>Сергій</a:t>
            </a:r>
            <a:r>
              <a:rPr lang="ru-RU" sz="2000" dirty="0">
                <a:latin typeface="+mj-lt"/>
              </a:rPr>
              <a:t> </a:t>
            </a:r>
            <a:r>
              <a:rPr lang="ru-RU" sz="2000" dirty="0" err="1">
                <a:latin typeface="+mj-lt"/>
              </a:rPr>
              <a:t>Чорний</a:t>
            </a:r>
            <a:r>
              <a:rPr lang="uk-UA" sz="2000" dirty="0">
                <a:latin typeface="+mj-lt"/>
              </a:rPr>
              <a:t> </a:t>
            </a:r>
          </a:p>
          <a:p>
            <a:pPr marL="546100" lvl="0" indent="-342900">
              <a:spcBef>
                <a:spcPts val="0"/>
              </a:spcBef>
              <a:buClr>
                <a:srgbClr val="D52C2A"/>
              </a:buClr>
              <a:buSzPct val="90000"/>
              <a:buFont typeface="Wingdings" pitchFamily="2" charset="2"/>
              <a:buChar char="v"/>
            </a:pPr>
            <a:r>
              <a:rPr lang="uk-UA" sz="2000" dirty="0">
                <a:latin typeface="+mj-lt"/>
              </a:rPr>
              <a:t>мала низку локальних переможних боїв, захоплювала червоноармійців і трофеї, знищувала прикордонну варту і навчальну команду, сотні і полки червоноармійців, ледь не полонили Котовського</a:t>
            </a:r>
          </a:p>
          <a:p>
            <a:pPr marL="546100" lvl="0" indent="-342900">
              <a:spcBef>
                <a:spcPts val="0"/>
              </a:spcBef>
              <a:buClr>
                <a:srgbClr val="D52C2A"/>
              </a:buClr>
              <a:buSzPct val="90000"/>
              <a:buFont typeface="Wingdings" pitchFamily="2" charset="2"/>
              <a:buChar char="v"/>
            </a:pPr>
            <a:r>
              <a:rPr lang="uk-UA" sz="2000" dirty="0">
                <a:latin typeface="+mj-lt"/>
              </a:rPr>
              <a:t>зазнала найменших утрат</a:t>
            </a:r>
          </a:p>
          <a:p>
            <a:pPr marL="546100" lvl="0" indent="-342900">
              <a:spcBef>
                <a:spcPts val="0"/>
              </a:spcBef>
              <a:buClr>
                <a:srgbClr val="D52C2A"/>
              </a:buClr>
              <a:buSzPct val="90000"/>
              <a:buFont typeface="Wingdings" pitchFamily="2" charset="2"/>
              <a:buChar char="v"/>
            </a:pPr>
            <a:r>
              <a:rPr lang="ru-RU" sz="2000" dirty="0" err="1">
                <a:latin typeface="+mj-lt"/>
              </a:rPr>
              <a:t>співпрацювали</a:t>
            </a:r>
            <a:r>
              <a:rPr lang="ru-RU" sz="2000" dirty="0">
                <a:latin typeface="+mj-lt"/>
              </a:rPr>
              <a:t> </a:t>
            </a:r>
            <a:r>
              <a:rPr lang="ru-RU" sz="2000" dirty="0" err="1">
                <a:latin typeface="+mj-lt"/>
              </a:rPr>
              <a:t>із</a:t>
            </a:r>
            <a:r>
              <a:rPr lang="ru-RU" sz="2000" dirty="0">
                <a:latin typeface="+mj-lt"/>
              </a:rPr>
              <a:t> загонами </a:t>
            </a:r>
            <a:r>
              <a:rPr lang="ru-RU" sz="2000" dirty="0" err="1">
                <a:latin typeface="+mj-lt"/>
              </a:rPr>
              <a:t>отаманів</a:t>
            </a:r>
            <a:r>
              <a:rPr lang="ru-RU" sz="2000" dirty="0">
                <a:latin typeface="+mj-lt"/>
              </a:rPr>
              <a:t> </a:t>
            </a:r>
            <a:r>
              <a:rPr lang="ru-RU" sz="2000" dirty="0" err="1">
                <a:latin typeface="+mj-lt"/>
              </a:rPr>
              <a:t>Струка</a:t>
            </a:r>
            <a:r>
              <a:rPr lang="ru-RU" sz="2000" dirty="0">
                <a:latin typeface="+mj-lt"/>
              </a:rPr>
              <a:t>, Орлика</a:t>
            </a:r>
            <a:r>
              <a:rPr lang="ru-RU" sz="2000">
                <a:latin typeface="+mj-lt"/>
              </a:rPr>
              <a:t>, Антончика, але </a:t>
            </a:r>
            <a:r>
              <a:rPr lang="uk-UA" sz="2000">
                <a:latin typeface="+mj-lt"/>
              </a:rPr>
              <a:t>не </a:t>
            </a:r>
            <a:r>
              <a:rPr lang="uk-UA" sz="2000" dirty="0">
                <a:latin typeface="+mj-lt"/>
              </a:rPr>
              <a:t>встановила контакту з відділами Якова </a:t>
            </a:r>
            <a:r>
              <a:rPr lang="uk-UA" sz="2000" dirty="0" err="1">
                <a:latin typeface="+mj-lt"/>
              </a:rPr>
              <a:t>Гальчевського</a:t>
            </a:r>
            <a:r>
              <a:rPr lang="uk-UA" sz="2000" dirty="0">
                <a:latin typeface="+mj-lt"/>
              </a:rPr>
              <a:t> та Якова </a:t>
            </a:r>
            <a:r>
              <a:rPr lang="uk-UA" sz="2000" dirty="0" err="1">
                <a:latin typeface="+mj-lt"/>
              </a:rPr>
              <a:t>Шепеля</a:t>
            </a:r>
            <a:endParaRPr lang="uk-UA" sz="2000" dirty="0">
              <a:latin typeface="+mj-lt"/>
            </a:endParaRPr>
          </a:p>
          <a:p>
            <a:pPr marL="546100" lvl="0" indent="-342900">
              <a:spcBef>
                <a:spcPts val="0"/>
              </a:spcBef>
              <a:buClr>
                <a:srgbClr val="D52C2A"/>
              </a:buClr>
              <a:buSzPct val="90000"/>
              <a:buFont typeface="Wingdings" pitchFamily="2" charset="2"/>
              <a:buChar char="v"/>
            </a:pPr>
            <a:endParaRPr lang="uk-UA" sz="2000" dirty="0">
              <a:latin typeface="+mj-lt"/>
            </a:endParaRPr>
          </a:p>
          <a:p>
            <a:pPr marL="546100" lvl="0" indent="-342900">
              <a:spcBef>
                <a:spcPts val="0"/>
              </a:spcBef>
              <a:buClr>
                <a:srgbClr val="D52C2A"/>
              </a:buClr>
              <a:buSzPct val="90000"/>
              <a:buFont typeface="Wingdings" pitchFamily="2" charset="2"/>
              <a:buChar char="v"/>
            </a:pPr>
            <a:endParaRPr lang="uk-UA" sz="2000" dirty="0">
              <a:latin typeface="+mj-lt"/>
              <a:sym typeface="Arial"/>
            </a:endParaRPr>
          </a:p>
        </p:txBody>
      </p:sp>
      <p:grpSp>
        <p:nvGrpSpPr>
          <p:cNvPr id="23" name="Google Shape;88;p1">
            <a:extLst>
              <a:ext uri="{FF2B5EF4-FFF2-40B4-BE49-F238E27FC236}">
                <a16:creationId xmlns:a16="http://schemas.microsoft.com/office/drawing/2014/main" id="{058EBB5A-8AB0-724D-8054-7FCBC378ED06}"/>
              </a:ext>
            </a:extLst>
          </p:cNvPr>
          <p:cNvGrpSpPr/>
          <p:nvPr/>
        </p:nvGrpSpPr>
        <p:grpSpPr>
          <a:xfrm>
            <a:off x="0" y="1026931"/>
            <a:ext cx="9144515" cy="5576233"/>
            <a:chOff x="-12784" y="1023005"/>
            <a:chExt cx="7844789" cy="5576233"/>
          </a:xfrm>
        </p:grpSpPr>
        <p:sp>
          <p:nvSpPr>
            <p:cNvPr id="24" name="Google Shape;89;p1">
              <a:extLst>
                <a:ext uri="{FF2B5EF4-FFF2-40B4-BE49-F238E27FC236}">
                  <a16:creationId xmlns:a16="http://schemas.microsoft.com/office/drawing/2014/main" id="{378CFA08-4BF7-0C41-A96D-CB627DAAC84B}"/>
                </a:ext>
              </a:extLst>
            </p:cNvPr>
            <p:cNvSpPr/>
            <p:nvPr/>
          </p:nvSpPr>
          <p:spPr>
            <a:xfrm>
              <a:off x="-12342" y="1023005"/>
              <a:ext cx="7844347" cy="45719"/>
            </a:xfrm>
            <a:prstGeom prst="rect">
              <a:avLst/>
            </a:prstGeom>
            <a:solidFill>
              <a:srgbClr val="4F6128"/>
            </a:solidFill>
            <a:ln w="9525" cap="flat" cmpd="sng">
              <a:solidFill>
                <a:srgbClr val="4F6128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+mj-lt"/>
                <a:ea typeface="Arial"/>
                <a:cs typeface="Arial"/>
                <a:sym typeface="Arial"/>
              </a:endParaRPr>
            </a:p>
          </p:txBody>
        </p:sp>
        <p:sp>
          <p:nvSpPr>
            <p:cNvPr id="25" name="Google Shape;91;p1">
              <a:extLst>
                <a:ext uri="{FF2B5EF4-FFF2-40B4-BE49-F238E27FC236}">
                  <a16:creationId xmlns:a16="http://schemas.microsoft.com/office/drawing/2014/main" id="{7E96A0A8-36A4-EB44-8AAA-317EDE808E39}"/>
                </a:ext>
              </a:extLst>
            </p:cNvPr>
            <p:cNvSpPr/>
            <p:nvPr/>
          </p:nvSpPr>
          <p:spPr>
            <a:xfrm>
              <a:off x="-12784" y="6429375"/>
              <a:ext cx="7844347" cy="169863"/>
            </a:xfrm>
            <a:prstGeom prst="rect">
              <a:avLst/>
            </a:prstGeom>
            <a:solidFill>
              <a:srgbClr val="4F6128"/>
            </a:solidFill>
            <a:ln w="9525" cap="flat" cmpd="sng">
              <a:solidFill>
                <a:srgbClr val="4F6128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+mj-lt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5295539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91195542-9E72-AF4F-81E3-14E6697089E4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22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295" name="think-cell Slide" r:id="rId5" imgW="7772400" imgH="10058400" progId="TCLayout.ActiveDocument.1">
                  <p:embed/>
                </p:oleObj>
              </mc:Choice>
              <mc:Fallback>
                <p:oleObj name="think-cell Slide" r:id="rId5" imgW="7772400" imgH="10058400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91195542-9E72-AF4F-81E3-14E6697089E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22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6" name="Google Shape;106;p2"/>
          <p:cNvSpPr txBox="1">
            <a:spLocks noGrp="1"/>
          </p:cNvSpPr>
          <p:nvPr>
            <p:ph type="title"/>
          </p:nvPr>
        </p:nvSpPr>
        <p:spPr>
          <a:xfrm>
            <a:off x="3140729" y="-66819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/>
          <a:p>
            <a:pPr>
              <a:spcBef>
                <a:spcPts val="0"/>
              </a:spcBef>
            </a:pPr>
            <a:r>
              <a:rPr lang="uk-UA" sz="2800" b="1" dirty="0"/>
              <a:t>Михайло Палій-</a:t>
            </a:r>
            <a:r>
              <a:rPr lang="uk-UA" sz="2800" b="1" dirty="0" err="1"/>
              <a:t>Сидорянський</a:t>
            </a:r>
            <a:r>
              <a:rPr lang="uk-UA" sz="2800" b="1" dirty="0"/>
              <a:t> (1895 – 1963)</a:t>
            </a:r>
            <a:br>
              <a:rPr lang="x-none" sz="2800" dirty="0"/>
            </a:br>
            <a:br>
              <a:rPr lang="x-none" sz="2800" dirty="0"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uk-UA" sz="2800" b="1" dirty="0"/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1199E769-ADA3-174E-9219-E2D8DA58FF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7175" y="235639"/>
            <a:ext cx="784360" cy="784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Google Shape;92;p1" descr="Зображення, що містить малювання, стіл, знак&#10;&#10;Автоматично згенерований опис">
            <a:extLst>
              <a:ext uri="{FF2B5EF4-FFF2-40B4-BE49-F238E27FC236}">
                <a16:creationId xmlns:a16="http://schemas.microsoft.com/office/drawing/2014/main" id="{DA8604F6-F0C4-5D40-B5C8-A6A048E14404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28588" y="235639"/>
            <a:ext cx="2307592" cy="67574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D4507747-3D9D-1348-B462-D3C4E4F7C04B}"/>
              </a:ext>
            </a:extLst>
          </p:cNvPr>
          <p:cNvCxnSpPr>
            <a:cxnSpLocks/>
          </p:cNvCxnSpPr>
          <p:nvPr/>
        </p:nvCxnSpPr>
        <p:spPr>
          <a:xfrm flipV="1">
            <a:off x="387671" y="2322819"/>
            <a:ext cx="0" cy="828000"/>
          </a:xfrm>
          <a:prstGeom prst="straightConnector1">
            <a:avLst/>
          </a:prstGeom>
          <a:ln>
            <a:solidFill>
              <a:srgbClr val="D52C2A"/>
            </a:solidFill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AEFD12CD-CD19-DE4C-8AC5-FCE25B21E122}"/>
              </a:ext>
            </a:extLst>
          </p:cNvPr>
          <p:cNvCxnSpPr>
            <a:cxnSpLocks/>
          </p:cNvCxnSpPr>
          <p:nvPr/>
        </p:nvCxnSpPr>
        <p:spPr>
          <a:xfrm flipV="1">
            <a:off x="385313" y="5202524"/>
            <a:ext cx="4717" cy="828000"/>
          </a:xfrm>
          <a:prstGeom prst="straightConnector1">
            <a:avLst/>
          </a:prstGeom>
          <a:ln>
            <a:solidFill>
              <a:srgbClr val="D52C2A"/>
            </a:solidFill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0" name="Google Shape;88;p1">
            <a:extLst>
              <a:ext uri="{FF2B5EF4-FFF2-40B4-BE49-F238E27FC236}">
                <a16:creationId xmlns:a16="http://schemas.microsoft.com/office/drawing/2014/main" id="{CE53DE51-F47F-B840-AEC2-7617B34C2EFD}"/>
              </a:ext>
            </a:extLst>
          </p:cNvPr>
          <p:cNvGrpSpPr/>
          <p:nvPr/>
        </p:nvGrpSpPr>
        <p:grpSpPr>
          <a:xfrm>
            <a:off x="0" y="1026931"/>
            <a:ext cx="9144515" cy="5576233"/>
            <a:chOff x="-12784" y="1023005"/>
            <a:chExt cx="7844789" cy="5576233"/>
          </a:xfrm>
        </p:grpSpPr>
        <p:sp>
          <p:nvSpPr>
            <p:cNvPr id="34" name="Google Shape;89;p1">
              <a:extLst>
                <a:ext uri="{FF2B5EF4-FFF2-40B4-BE49-F238E27FC236}">
                  <a16:creationId xmlns:a16="http://schemas.microsoft.com/office/drawing/2014/main" id="{68E9747B-881E-4940-9DCD-CE7690F4312D}"/>
                </a:ext>
              </a:extLst>
            </p:cNvPr>
            <p:cNvSpPr/>
            <p:nvPr/>
          </p:nvSpPr>
          <p:spPr>
            <a:xfrm>
              <a:off x="-12342" y="1023005"/>
              <a:ext cx="7844347" cy="45719"/>
            </a:xfrm>
            <a:prstGeom prst="rect">
              <a:avLst/>
            </a:prstGeom>
            <a:solidFill>
              <a:srgbClr val="4F6128"/>
            </a:solidFill>
            <a:ln w="9525" cap="flat" cmpd="sng">
              <a:solidFill>
                <a:srgbClr val="4F6128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+mj-lt"/>
                <a:ea typeface="Arial"/>
                <a:cs typeface="Arial"/>
                <a:sym typeface="Arial"/>
              </a:endParaRPr>
            </a:p>
          </p:txBody>
        </p:sp>
        <p:sp>
          <p:nvSpPr>
            <p:cNvPr id="35" name="Google Shape;91;p1">
              <a:extLst>
                <a:ext uri="{FF2B5EF4-FFF2-40B4-BE49-F238E27FC236}">
                  <a16:creationId xmlns:a16="http://schemas.microsoft.com/office/drawing/2014/main" id="{03BC7A84-B6D7-FA4A-A2C8-7D95E548390B}"/>
                </a:ext>
              </a:extLst>
            </p:cNvPr>
            <p:cNvSpPr/>
            <p:nvPr/>
          </p:nvSpPr>
          <p:spPr>
            <a:xfrm>
              <a:off x="-12784" y="6429375"/>
              <a:ext cx="7844347" cy="169863"/>
            </a:xfrm>
            <a:prstGeom prst="rect">
              <a:avLst/>
            </a:prstGeom>
            <a:solidFill>
              <a:srgbClr val="4F6128"/>
            </a:solidFill>
            <a:ln w="9525" cap="flat" cmpd="sng">
              <a:solidFill>
                <a:srgbClr val="4F6128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+mj-lt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5B206A44-176B-734D-A7E5-A020B72C42A0}"/>
              </a:ext>
            </a:extLst>
          </p:cNvPr>
          <p:cNvSpPr txBox="1"/>
          <p:nvPr/>
        </p:nvSpPr>
        <p:spPr>
          <a:xfrm>
            <a:off x="429233" y="2322820"/>
            <a:ext cx="6329543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b="1" dirty="0">
                <a:solidFill>
                  <a:srgbClr val="C00000"/>
                </a:solidFill>
                <a:latin typeface="+mj-lt"/>
              </a:rPr>
              <a:t>1895</a:t>
            </a:r>
            <a:r>
              <a:rPr lang="uk-UA" dirty="0">
                <a:latin typeface="+mj-lt"/>
              </a:rPr>
              <a:t> – народився в Білій Церкві. Закінчив Артилерійську Технічну школу Петрограда, навчався в </a:t>
            </a:r>
            <a:r>
              <a:rPr lang="uk-UA" dirty="0" err="1">
                <a:latin typeface="+mj-lt"/>
              </a:rPr>
              <a:t>Єлисаветградському</a:t>
            </a:r>
            <a:r>
              <a:rPr lang="uk-UA" dirty="0">
                <a:latin typeface="+mj-lt"/>
              </a:rPr>
              <a:t> кавалерійському училищі. </a:t>
            </a:r>
            <a:endParaRPr lang="x-none" dirty="0">
              <a:latin typeface="+mj-lt"/>
            </a:endParaRPr>
          </a:p>
          <a:p>
            <a:r>
              <a:rPr lang="uk-UA" b="1" dirty="0">
                <a:solidFill>
                  <a:srgbClr val="C00000"/>
                </a:solidFill>
                <a:latin typeface="+mj-lt"/>
              </a:rPr>
              <a:t>1918</a:t>
            </a:r>
            <a:r>
              <a:rPr lang="uk-UA" dirty="0">
                <a:latin typeface="+mj-lt"/>
              </a:rPr>
              <a:t> – служив у 1-му Залізничному полку Армії Української Держави. </a:t>
            </a:r>
            <a:endParaRPr lang="x-none" dirty="0">
              <a:latin typeface="+mj-lt"/>
            </a:endParaRPr>
          </a:p>
          <a:p>
            <a:r>
              <a:rPr lang="uk-UA" b="1" dirty="0">
                <a:solidFill>
                  <a:srgbClr val="C00000"/>
                </a:solidFill>
                <a:latin typeface="+mj-lt"/>
              </a:rPr>
              <a:t>1919</a:t>
            </a:r>
            <a:r>
              <a:rPr lang="uk-UA" dirty="0">
                <a:latin typeface="+mj-lt"/>
              </a:rPr>
              <a:t> – отаман повстанських загонів у районі Таращі, згодом – старшина Київської групи Армії УНР.</a:t>
            </a:r>
            <a:endParaRPr lang="x-none" dirty="0">
              <a:latin typeface="+mj-lt"/>
            </a:endParaRPr>
          </a:p>
          <a:p>
            <a:r>
              <a:rPr lang="uk-UA" b="1" dirty="0">
                <a:solidFill>
                  <a:srgbClr val="C00000"/>
                </a:solidFill>
                <a:latin typeface="+mj-lt"/>
              </a:rPr>
              <a:t>1920, жовтень </a:t>
            </a:r>
            <a:r>
              <a:rPr lang="uk-UA" dirty="0">
                <a:latin typeface="+mj-lt"/>
              </a:rPr>
              <a:t>– командир 4-го кінного Київського полку 4-ї Київської дивізії Армії УНР. </a:t>
            </a:r>
            <a:endParaRPr lang="x-none" dirty="0">
              <a:latin typeface="+mj-lt"/>
            </a:endParaRPr>
          </a:p>
          <a:p>
            <a:r>
              <a:rPr lang="uk-UA" b="1" dirty="0">
                <a:solidFill>
                  <a:srgbClr val="C00000"/>
                </a:solidFill>
                <a:latin typeface="+mj-lt"/>
              </a:rPr>
              <a:t>1921 </a:t>
            </a:r>
            <a:r>
              <a:rPr lang="uk-UA" dirty="0">
                <a:latin typeface="+mj-lt"/>
              </a:rPr>
              <a:t>– очолив Подільську групу в Другому Зимовому поході, мав низку переможних боїв. Отримав поранення.</a:t>
            </a:r>
            <a:endParaRPr lang="x-none" dirty="0">
              <a:latin typeface="+mj-lt"/>
            </a:endParaRPr>
          </a:p>
          <a:p>
            <a:r>
              <a:rPr lang="uk-UA" b="1" dirty="0">
                <a:solidFill>
                  <a:srgbClr val="C00000"/>
                </a:solidFill>
                <a:latin typeface="+mj-lt"/>
              </a:rPr>
              <a:t>1922</a:t>
            </a:r>
            <a:r>
              <a:rPr lang="uk-UA" dirty="0">
                <a:latin typeface="+mj-lt"/>
              </a:rPr>
              <a:t> – на еміграції в Польщі (мешкав у Ковелі). </a:t>
            </a:r>
            <a:endParaRPr lang="x-none" dirty="0">
              <a:latin typeface="+mj-lt"/>
            </a:endParaRPr>
          </a:p>
          <a:p>
            <a:r>
              <a:rPr lang="uk-UA" b="1" dirty="0">
                <a:solidFill>
                  <a:srgbClr val="C00000"/>
                </a:solidFill>
                <a:latin typeface="+mj-lt"/>
              </a:rPr>
              <a:t>1927</a:t>
            </a:r>
            <a:r>
              <a:rPr lang="uk-UA" dirty="0">
                <a:latin typeface="+mj-lt"/>
              </a:rPr>
              <a:t> – закінчив Українську господарську академію в </a:t>
            </a:r>
            <a:r>
              <a:rPr lang="uk-UA" dirty="0" err="1">
                <a:latin typeface="+mj-lt"/>
              </a:rPr>
              <a:t>Подєбрадах</a:t>
            </a:r>
            <a:r>
              <a:rPr lang="uk-UA" dirty="0">
                <a:latin typeface="+mj-lt"/>
              </a:rPr>
              <a:t>. Пізніше жив у Празі, працював учителем у гімназії очолював спілку українських інвалідів.</a:t>
            </a:r>
            <a:endParaRPr lang="x-none" dirty="0">
              <a:latin typeface="+mj-lt"/>
            </a:endParaRPr>
          </a:p>
          <a:p>
            <a:r>
              <a:rPr lang="uk-UA" b="1" dirty="0">
                <a:solidFill>
                  <a:srgbClr val="C00000"/>
                </a:solidFill>
                <a:latin typeface="+mj-lt"/>
              </a:rPr>
              <a:t>1945</a:t>
            </a:r>
            <a:r>
              <a:rPr lang="uk-UA" dirty="0">
                <a:latin typeface="+mj-lt"/>
              </a:rPr>
              <a:t> – заарештований органами радянської контррозвідки СМЕРШ, 2 роки перебував під слідством МГБ СРСР. </a:t>
            </a:r>
            <a:r>
              <a:rPr lang="ru-RU" dirty="0" err="1">
                <a:latin typeface="+mj-lt"/>
              </a:rPr>
              <a:t>Даних</a:t>
            </a:r>
            <a:r>
              <a:rPr lang="ru-RU" dirty="0">
                <a:latin typeface="+mj-lt"/>
              </a:rPr>
              <a:t> про </a:t>
            </a:r>
            <a:r>
              <a:rPr lang="ru-RU" dirty="0" err="1">
                <a:latin typeface="+mj-lt"/>
              </a:rPr>
              <a:t>засудження</a:t>
            </a:r>
            <a:r>
              <a:rPr lang="ru-RU" dirty="0">
                <a:latin typeface="+mj-lt"/>
              </a:rPr>
              <a:t> </a:t>
            </a:r>
            <a:r>
              <a:rPr lang="ru-RU" dirty="0" err="1">
                <a:latin typeface="+mj-lt"/>
              </a:rPr>
              <a:t>або</a:t>
            </a:r>
            <a:r>
              <a:rPr lang="ru-RU" dirty="0">
                <a:latin typeface="+mj-lt"/>
              </a:rPr>
              <a:t> </a:t>
            </a:r>
            <a:r>
              <a:rPr lang="ru-RU" dirty="0" err="1">
                <a:latin typeface="+mj-lt"/>
              </a:rPr>
              <a:t>звільнення</a:t>
            </a:r>
            <a:r>
              <a:rPr lang="ru-RU" dirty="0">
                <a:latin typeface="+mj-lt"/>
              </a:rPr>
              <a:t> з </a:t>
            </a:r>
            <a:r>
              <a:rPr lang="ru-RU" dirty="0" err="1">
                <a:latin typeface="+mj-lt"/>
              </a:rPr>
              <a:t>місць</a:t>
            </a:r>
            <a:r>
              <a:rPr lang="ru-RU" dirty="0">
                <a:latin typeface="+mj-lt"/>
              </a:rPr>
              <a:t> </a:t>
            </a:r>
            <a:r>
              <a:rPr lang="ru-RU" dirty="0" err="1">
                <a:latin typeface="+mj-lt"/>
              </a:rPr>
              <a:t>ув'язнення</a:t>
            </a:r>
            <a:r>
              <a:rPr lang="ru-RU" dirty="0">
                <a:latin typeface="+mj-lt"/>
              </a:rPr>
              <a:t> </a:t>
            </a:r>
            <a:r>
              <a:rPr lang="ru-RU" dirty="0" err="1">
                <a:latin typeface="+mj-lt"/>
              </a:rPr>
              <a:t>немає</a:t>
            </a:r>
            <a:r>
              <a:rPr lang="ru-RU" dirty="0">
                <a:latin typeface="+mj-lt"/>
              </a:rPr>
              <a:t>.</a:t>
            </a:r>
            <a:endParaRPr lang="x-none" dirty="0">
              <a:latin typeface="+mj-lt"/>
            </a:endParaRPr>
          </a:p>
          <a:p>
            <a:r>
              <a:rPr lang="uk-UA" b="1" dirty="0">
                <a:solidFill>
                  <a:srgbClr val="C00000"/>
                </a:solidFill>
                <a:latin typeface="+mj-lt"/>
              </a:rPr>
              <a:t>1963</a:t>
            </a:r>
            <a:r>
              <a:rPr lang="uk-UA" dirty="0">
                <a:latin typeface="+mj-lt"/>
              </a:rPr>
              <a:t> – помер у Празі. До кінця життя зберіг громадянство УНР </a:t>
            </a:r>
            <a:endParaRPr lang="x-none" dirty="0">
              <a:solidFill>
                <a:schemeClr val="dk1"/>
              </a:solidFill>
              <a:latin typeface="+mj-lt"/>
            </a:endParaRPr>
          </a:p>
        </p:txBody>
      </p:sp>
      <p:cxnSp>
        <p:nvCxnSpPr>
          <p:cNvPr id="17" name="Straight Arrow Connector 30">
            <a:extLst>
              <a:ext uri="{FF2B5EF4-FFF2-40B4-BE49-F238E27FC236}">
                <a16:creationId xmlns:a16="http://schemas.microsoft.com/office/drawing/2014/main" id="{90F03AFB-4B5F-3D44-A91C-5039A98E38D2}"/>
              </a:ext>
            </a:extLst>
          </p:cNvPr>
          <p:cNvCxnSpPr>
            <a:cxnSpLocks/>
          </p:cNvCxnSpPr>
          <p:nvPr/>
        </p:nvCxnSpPr>
        <p:spPr>
          <a:xfrm flipV="1">
            <a:off x="387671" y="3282721"/>
            <a:ext cx="0" cy="828000"/>
          </a:xfrm>
          <a:prstGeom prst="straightConnector1">
            <a:avLst/>
          </a:prstGeom>
          <a:ln>
            <a:solidFill>
              <a:srgbClr val="D52C2A"/>
            </a:solidFill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30">
            <a:extLst>
              <a:ext uri="{FF2B5EF4-FFF2-40B4-BE49-F238E27FC236}">
                <a16:creationId xmlns:a16="http://schemas.microsoft.com/office/drawing/2014/main" id="{5989C747-EEAF-9741-BF75-F641B18635D5}"/>
              </a:ext>
            </a:extLst>
          </p:cNvPr>
          <p:cNvCxnSpPr>
            <a:cxnSpLocks/>
          </p:cNvCxnSpPr>
          <p:nvPr/>
        </p:nvCxnSpPr>
        <p:spPr>
          <a:xfrm flipV="1">
            <a:off x="387671" y="4242623"/>
            <a:ext cx="0" cy="828000"/>
          </a:xfrm>
          <a:prstGeom prst="straightConnector1">
            <a:avLst/>
          </a:prstGeom>
          <a:ln>
            <a:solidFill>
              <a:srgbClr val="D52C2A"/>
            </a:solidFill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30">
            <a:extLst>
              <a:ext uri="{FF2B5EF4-FFF2-40B4-BE49-F238E27FC236}">
                <a16:creationId xmlns:a16="http://schemas.microsoft.com/office/drawing/2014/main" id="{30D4AF48-562A-6240-9825-DC253A3DF4BB}"/>
              </a:ext>
            </a:extLst>
          </p:cNvPr>
          <p:cNvCxnSpPr>
            <a:cxnSpLocks/>
          </p:cNvCxnSpPr>
          <p:nvPr/>
        </p:nvCxnSpPr>
        <p:spPr>
          <a:xfrm flipH="1">
            <a:off x="4794631" y="6271959"/>
            <a:ext cx="1964145" cy="0"/>
          </a:xfrm>
          <a:prstGeom prst="straightConnector1">
            <a:avLst/>
          </a:prstGeom>
          <a:ln>
            <a:solidFill>
              <a:srgbClr val="D52C2A"/>
            </a:solidFill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8EDC63C8-2DD0-DF45-8058-E58187604FF0}"/>
              </a:ext>
            </a:extLst>
          </p:cNvPr>
          <p:cNvSpPr txBox="1"/>
          <p:nvPr/>
        </p:nvSpPr>
        <p:spPr>
          <a:xfrm>
            <a:off x="2197987" y="6104366"/>
            <a:ext cx="279203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100" i="1" dirty="0">
                <a:latin typeface="+mj-lt"/>
              </a:rPr>
              <a:t>Фото </a:t>
            </a:r>
            <a:r>
              <a:rPr lang="ru-RU" sz="1100" i="1" dirty="0" err="1">
                <a:latin typeface="+mj-lt"/>
              </a:rPr>
              <a:t>Михайла</a:t>
            </a:r>
            <a:r>
              <a:rPr lang="ru-RU" sz="1100" i="1" dirty="0">
                <a:latin typeface="+mj-lt"/>
              </a:rPr>
              <a:t> </a:t>
            </a:r>
            <a:r>
              <a:rPr lang="ru-RU" sz="1100" i="1" dirty="0" err="1">
                <a:latin typeface="+mj-lt"/>
              </a:rPr>
              <a:t>Палія-Сидорянського</a:t>
            </a:r>
            <a:endParaRPr lang="x-none" sz="1100" i="1" dirty="0">
              <a:latin typeface="+mj-lt"/>
            </a:endParaRPr>
          </a:p>
        </p:txBody>
      </p:sp>
      <p:pic>
        <p:nvPicPr>
          <p:cNvPr id="53261" name="Picture 13">
            <a:extLst>
              <a:ext uri="{FF2B5EF4-FFF2-40B4-BE49-F238E27FC236}">
                <a16:creationId xmlns:a16="http://schemas.microsoft.com/office/drawing/2014/main" id="{2148D3AC-391F-8040-AC9A-BFA7964F3F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3451" y="3255205"/>
            <a:ext cx="2188084" cy="2997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Google Shape;106;p2">
            <a:extLst>
              <a:ext uri="{FF2B5EF4-FFF2-40B4-BE49-F238E27FC236}">
                <a16:creationId xmlns:a16="http://schemas.microsoft.com/office/drawing/2014/main" id="{0A46322C-AAB8-804F-8CA5-4EA35D8FACF5}"/>
              </a:ext>
            </a:extLst>
          </p:cNvPr>
          <p:cNvSpPr txBox="1">
            <a:spLocks/>
          </p:cNvSpPr>
          <p:nvPr/>
        </p:nvSpPr>
        <p:spPr>
          <a:xfrm>
            <a:off x="280988" y="134059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Tx/>
              <a:buFontTx/>
            </a:pPr>
            <a:r>
              <a:rPr lang="uk-UA" sz="2800" b="1" dirty="0"/>
              <a:t>Михайло Палій-</a:t>
            </a:r>
            <a:r>
              <a:rPr lang="uk-UA" sz="2800" b="1" dirty="0" err="1"/>
              <a:t>Сидорянський</a:t>
            </a:r>
            <a:r>
              <a:rPr lang="uk-UA" sz="2800" b="1" dirty="0"/>
              <a:t> (1895 – 1963)</a:t>
            </a:r>
          </a:p>
        </p:txBody>
      </p:sp>
    </p:spTree>
    <p:extLst>
      <p:ext uri="{BB962C8B-B14F-4D97-AF65-F5344CB8AC3E}">
        <p14:creationId xmlns:p14="http://schemas.microsoft.com/office/powerpoint/2010/main" val="222860945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91195542-9E72-AF4F-81E3-14E6697089E4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22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90" name="think-cell Slide" r:id="rId5" imgW="7772400" imgH="10058400" progId="TCLayout.ActiveDocument.1">
                  <p:embed/>
                </p:oleObj>
              </mc:Choice>
              <mc:Fallback>
                <p:oleObj name="think-cell Slide" r:id="rId5" imgW="7772400" imgH="10058400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91195542-9E72-AF4F-81E3-14E6697089E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22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Picture 2">
            <a:extLst>
              <a:ext uri="{FF2B5EF4-FFF2-40B4-BE49-F238E27FC236}">
                <a16:creationId xmlns:a16="http://schemas.microsoft.com/office/drawing/2014/main" id="{1199E769-ADA3-174E-9219-E2D8DA58FF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7175" y="235639"/>
            <a:ext cx="784360" cy="784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Google Shape;92;p1" descr="Зображення, що містить малювання, стіл, знак&#10;&#10;Автоматично згенерований опис">
            <a:extLst>
              <a:ext uri="{FF2B5EF4-FFF2-40B4-BE49-F238E27FC236}">
                <a16:creationId xmlns:a16="http://schemas.microsoft.com/office/drawing/2014/main" id="{DA8604F6-F0C4-5D40-B5C8-A6A048E14404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28588" y="235639"/>
            <a:ext cx="2307592" cy="67574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2" name="Google Shape;88;p1">
            <a:extLst>
              <a:ext uri="{FF2B5EF4-FFF2-40B4-BE49-F238E27FC236}">
                <a16:creationId xmlns:a16="http://schemas.microsoft.com/office/drawing/2014/main" id="{864FBE9D-2DEC-DF44-AF90-5120E01DFCD9}"/>
              </a:ext>
            </a:extLst>
          </p:cNvPr>
          <p:cNvGrpSpPr/>
          <p:nvPr/>
        </p:nvGrpSpPr>
        <p:grpSpPr>
          <a:xfrm>
            <a:off x="0" y="1026931"/>
            <a:ext cx="9144515" cy="5576233"/>
            <a:chOff x="-12784" y="1023005"/>
            <a:chExt cx="7844789" cy="5576233"/>
          </a:xfrm>
        </p:grpSpPr>
        <p:sp>
          <p:nvSpPr>
            <p:cNvPr id="23" name="Google Shape;89;p1">
              <a:extLst>
                <a:ext uri="{FF2B5EF4-FFF2-40B4-BE49-F238E27FC236}">
                  <a16:creationId xmlns:a16="http://schemas.microsoft.com/office/drawing/2014/main" id="{91CE4445-7C80-F84B-9D5A-4164DEB9334B}"/>
                </a:ext>
              </a:extLst>
            </p:cNvPr>
            <p:cNvSpPr/>
            <p:nvPr/>
          </p:nvSpPr>
          <p:spPr>
            <a:xfrm>
              <a:off x="-12342" y="1023005"/>
              <a:ext cx="7844347" cy="45719"/>
            </a:xfrm>
            <a:prstGeom prst="rect">
              <a:avLst/>
            </a:prstGeom>
            <a:solidFill>
              <a:srgbClr val="4F6128"/>
            </a:solidFill>
            <a:ln w="9525" cap="flat" cmpd="sng">
              <a:solidFill>
                <a:srgbClr val="4F6128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+mj-lt"/>
                <a:ea typeface="Arial"/>
                <a:cs typeface="Arial"/>
                <a:sym typeface="Arial"/>
              </a:endParaRPr>
            </a:p>
          </p:txBody>
        </p:sp>
        <p:sp>
          <p:nvSpPr>
            <p:cNvPr id="25" name="Google Shape;91;p1">
              <a:extLst>
                <a:ext uri="{FF2B5EF4-FFF2-40B4-BE49-F238E27FC236}">
                  <a16:creationId xmlns:a16="http://schemas.microsoft.com/office/drawing/2014/main" id="{64490D85-BA25-014A-B3CE-3EE74608E85A}"/>
                </a:ext>
              </a:extLst>
            </p:cNvPr>
            <p:cNvSpPr/>
            <p:nvPr/>
          </p:nvSpPr>
          <p:spPr>
            <a:xfrm>
              <a:off x="-12784" y="6429375"/>
              <a:ext cx="7844347" cy="169863"/>
            </a:xfrm>
            <a:prstGeom prst="rect">
              <a:avLst/>
            </a:prstGeom>
            <a:solidFill>
              <a:srgbClr val="4F6128"/>
            </a:solidFill>
            <a:ln w="9525" cap="flat" cmpd="sng">
              <a:solidFill>
                <a:srgbClr val="4F6128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+mj-lt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4" name="Google Shape;108;p2">
            <a:extLst>
              <a:ext uri="{FF2B5EF4-FFF2-40B4-BE49-F238E27FC236}">
                <a16:creationId xmlns:a16="http://schemas.microsoft.com/office/drawing/2014/main" id="{D043B3B6-C1F3-754C-85CE-C7E6549774F7}"/>
              </a:ext>
            </a:extLst>
          </p:cNvPr>
          <p:cNvSpPr txBox="1">
            <a:spLocks noGrp="1"/>
          </p:cNvSpPr>
          <p:nvPr>
            <p:ph sz="half" idx="1"/>
          </p:nvPr>
        </p:nvSpPr>
        <p:spPr>
          <a:xfrm>
            <a:off x="282967" y="2348246"/>
            <a:ext cx="8409770" cy="3313159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indent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ts val="1100"/>
              <a:buNone/>
            </a:pPr>
            <a:r>
              <a:rPr lang="uk-UA" sz="2400" b="1" dirty="0">
                <a:latin typeface="+mj-lt"/>
              </a:rPr>
              <a:t>Південна група</a:t>
            </a:r>
          </a:p>
          <a:p>
            <a:pPr marL="0" indent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ts val="1100"/>
              <a:buNone/>
            </a:pPr>
            <a:endParaRPr lang="uk-UA" sz="1200" dirty="0">
              <a:latin typeface="+mj-lt"/>
            </a:endParaRPr>
          </a:p>
          <a:p>
            <a:pPr marL="546100" indent="-342900">
              <a:spcBef>
                <a:spcPts val="0"/>
              </a:spcBef>
              <a:buClr>
                <a:srgbClr val="D52C2A"/>
              </a:buClr>
              <a:buSzPct val="90000"/>
              <a:buFont typeface="Wingdings" pitchFamily="2" charset="2"/>
              <a:buChar char="v"/>
            </a:pPr>
            <a:r>
              <a:rPr lang="uk-UA" sz="2000" dirty="0">
                <a:latin typeface="+mj-lt"/>
                <a:sym typeface="Times New Roman"/>
              </a:rPr>
              <a:t>виступила в похід пізніше запланованого терміну через погану підготовку і брак озброєння</a:t>
            </a:r>
          </a:p>
          <a:p>
            <a:pPr marL="546100" indent="-342900">
              <a:spcBef>
                <a:spcPts val="0"/>
              </a:spcBef>
              <a:buClr>
                <a:srgbClr val="D52C2A"/>
              </a:buClr>
              <a:buSzPct val="90000"/>
              <a:buFont typeface="Wingdings" pitchFamily="2" charset="2"/>
              <a:buChar char="v"/>
            </a:pPr>
            <a:r>
              <a:rPr lang="uk-UA" sz="2000" dirty="0">
                <a:latin typeface="+mj-lt"/>
                <a:sym typeface="Times New Roman"/>
              </a:rPr>
              <a:t>17 листопада перейшов румунсько-радянський кордон відділ Андрія </a:t>
            </a:r>
            <a:r>
              <a:rPr lang="uk-UA" sz="2000" dirty="0" err="1">
                <a:latin typeface="+mj-lt"/>
                <a:sym typeface="Times New Roman"/>
              </a:rPr>
              <a:t>Гулого-Гуленка</a:t>
            </a:r>
            <a:endParaRPr lang="uk-UA" sz="2000" dirty="0">
              <a:latin typeface="+mj-lt"/>
              <a:sym typeface="Times New Roman"/>
            </a:endParaRPr>
          </a:p>
          <a:p>
            <a:pPr marL="546100" indent="-342900">
              <a:spcBef>
                <a:spcPts val="0"/>
              </a:spcBef>
              <a:buClr>
                <a:srgbClr val="D52C2A"/>
              </a:buClr>
              <a:buSzPct val="90000"/>
              <a:buFont typeface="Wingdings" pitchFamily="2" charset="2"/>
              <a:buChar char="v"/>
            </a:pPr>
            <a:r>
              <a:rPr lang="uk-UA" sz="2000" dirty="0">
                <a:latin typeface="+mj-lt"/>
                <a:sym typeface="Times New Roman"/>
              </a:rPr>
              <a:t>18 листопада – відділи </a:t>
            </a:r>
            <a:r>
              <a:rPr lang="uk-UA" sz="2000" dirty="0" err="1">
                <a:latin typeface="+mj-lt"/>
                <a:sym typeface="Times New Roman"/>
              </a:rPr>
              <a:t>Пшонника</a:t>
            </a:r>
            <a:r>
              <a:rPr lang="uk-UA" sz="2000" dirty="0">
                <a:latin typeface="+mj-lt"/>
                <a:sym typeface="Times New Roman"/>
              </a:rPr>
              <a:t> і Батуріна</a:t>
            </a:r>
          </a:p>
          <a:p>
            <a:pPr marL="546100" indent="-342900">
              <a:spcBef>
                <a:spcPts val="0"/>
              </a:spcBef>
              <a:buClr>
                <a:srgbClr val="D52C2A"/>
              </a:buClr>
              <a:buSzPct val="90000"/>
              <a:buFont typeface="Wingdings" pitchFamily="2" charset="2"/>
              <a:buChar char="v"/>
            </a:pPr>
            <a:r>
              <a:rPr lang="uk-UA" sz="2000" dirty="0">
                <a:latin typeface="+mj-lt"/>
                <a:sym typeface="Arial"/>
              </a:rPr>
              <a:t>завдання </a:t>
            </a:r>
            <a:r>
              <a:rPr lang="uk-UA" sz="2000" dirty="0">
                <a:sym typeface="Times New Roman"/>
              </a:rPr>
              <a:t>–</a:t>
            </a:r>
            <a:r>
              <a:rPr lang="uk-UA" sz="2000" dirty="0">
                <a:latin typeface="+mj-lt"/>
                <a:sym typeface="Arial"/>
              </a:rPr>
              <a:t> </a:t>
            </a:r>
            <a:r>
              <a:rPr lang="uk-UA" sz="2000" dirty="0">
                <a:latin typeface="+mj-lt"/>
              </a:rPr>
              <a:t>з’єднатися із загонами отамана Семена Заболотного, захопити Тирасполь та </a:t>
            </a:r>
            <a:r>
              <a:rPr lang="uk-UA" sz="2000" dirty="0" err="1">
                <a:latin typeface="+mj-lt"/>
              </a:rPr>
              <a:t>Єлисаветград</a:t>
            </a:r>
            <a:r>
              <a:rPr lang="uk-UA" sz="2000" dirty="0">
                <a:latin typeface="+mj-lt"/>
              </a:rPr>
              <a:t> – не виконали</a:t>
            </a:r>
            <a:endParaRPr lang="uk-UA" sz="2000" dirty="0">
              <a:latin typeface="+mj-lt"/>
              <a:sym typeface="Arial"/>
            </a:endParaRPr>
          </a:p>
          <a:p>
            <a:pPr marL="546100" lvl="0" indent="-342900">
              <a:spcBef>
                <a:spcPts val="0"/>
              </a:spcBef>
              <a:buClr>
                <a:srgbClr val="D52C2A"/>
              </a:buClr>
              <a:buSzPct val="90000"/>
              <a:buFont typeface="Wingdings" pitchFamily="2" charset="2"/>
              <a:buChar char="v"/>
            </a:pPr>
            <a:r>
              <a:rPr lang="uk-UA" sz="2000" dirty="0">
                <a:latin typeface="+mj-lt"/>
              </a:rPr>
              <a:t>19 листопада після невдалого бою з червоними відступили до Румунії</a:t>
            </a:r>
            <a:endParaRPr lang="uk-UA" sz="2000" dirty="0">
              <a:latin typeface="+mj-lt"/>
              <a:sym typeface="Arial"/>
            </a:endParaRPr>
          </a:p>
        </p:txBody>
      </p:sp>
      <p:sp>
        <p:nvSpPr>
          <p:cNvPr id="12" name="Google Shape;106;p2">
            <a:extLst>
              <a:ext uri="{FF2B5EF4-FFF2-40B4-BE49-F238E27FC236}">
                <a16:creationId xmlns:a16="http://schemas.microsoft.com/office/drawing/2014/main" id="{3F42D972-0CA0-514A-A03D-A65F65230300}"/>
              </a:ext>
            </a:extLst>
          </p:cNvPr>
          <p:cNvSpPr txBox="1">
            <a:spLocks/>
          </p:cNvSpPr>
          <p:nvPr/>
        </p:nvSpPr>
        <p:spPr>
          <a:xfrm>
            <a:off x="280988" y="134059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Tx/>
              <a:buFontTx/>
            </a:pPr>
            <a:r>
              <a:rPr lang="ru-RU" sz="2800" b="1" dirty="0">
                <a:sym typeface="Century Gothic"/>
              </a:rPr>
              <a:t> </a:t>
            </a:r>
            <a:r>
              <a:rPr lang="uk-UA" sz="2800" b="1" dirty="0">
                <a:sym typeface="Century Gothic"/>
              </a:rPr>
              <a:t>Із завданням не впоралися</a:t>
            </a:r>
            <a:endParaRPr lang="uk-UA" sz="2800" b="1" dirty="0"/>
          </a:p>
        </p:txBody>
      </p:sp>
    </p:spTree>
    <p:extLst>
      <p:ext uri="{BB962C8B-B14F-4D97-AF65-F5344CB8AC3E}">
        <p14:creationId xmlns:p14="http://schemas.microsoft.com/office/powerpoint/2010/main" val="21721960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91195542-9E72-AF4F-81E3-14E6697089E4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774998798"/>
              </p:ext>
            </p:extLst>
          </p:nvPr>
        </p:nvGraphicFramePr>
        <p:xfrm>
          <a:off x="1588" y="1588"/>
          <a:ext cx="122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65" name="think-cell Slide" r:id="rId5" imgW="7772400" imgH="10058400" progId="TCLayout.ActiveDocument.1">
                  <p:embed/>
                </p:oleObj>
              </mc:Choice>
              <mc:Fallback>
                <p:oleObj name="think-cell Slide" r:id="rId5" imgW="7772400" imgH="1005840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22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6" name="Google Shape;106;p2"/>
          <p:cNvSpPr txBox="1">
            <a:spLocks noGrp="1"/>
          </p:cNvSpPr>
          <p:nvPr>
            <p:ph type="title"/>
          </p:nvPr>
        </p:nvSpPr>
        <p:spPr>
          <a:xfrm>
            <a:off x="128588" y="118819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800" b="1" dirty="0"/>
              <a:t>Другий Зимовий похід /Листопадовий </a:t>
            </a:r>
            <a:r>
              <a:rPr lang="ru-RU" sz="2800" b="1" dirty="0"/>
              <a:t>рейд –</a:t>
            </a:r>
            <a:endParaRPr sz="2800" b="1" dirty="0"/>
          </a:p>
        </p:txBody>
      </p:sp>
      <p:sp>
        <p:nvSpPr>
          <p:cNvPr id="108" name="Google Shape;108;p2"/>
          <p:cNvSpPr txBox="1">
            <a:spLocks noGrp="1"/>
          </p:cNvSpPr>
          <p:nvPr>
            <p:ph sz="half" idx="1"/>
          </p:nvPr>
        </p:nvSpPr>
        <p:spPr>
          <a:xfrm>
            <a:off x="128588" y="2125734"/>
            <a:ext cx="8427000" cy="1673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uk-UA" sz="2000" b="1" dirty="0">
                <a:latin typeface="+mj-lt"/>
              </a:rPr>
              <a:t>військова операція Армії УНР </a:t>
            </a:r>
            <a:r>
              <a:rPr lang="uk-UA" sz="2000" dirty="0">
                <a:latin typeface="+mj-lt"/>
              </a:rPr>
              <a:t>25</a:t>
            </a:r>
            <a:r>
              <a:rPr lang="uk-UA" sz="2000" b="1" dirty="0">
                <a:latin typeface="+mj-lt"/>
              </a:rPr>
              <a:t> </a:t>
            </a:r>
            <a:r>
              <a:rPr lang="uk-UA" sz="2000" dirty="0">
                <a:latin typeface="+mj-lt"/>
              </a:rPr>
              <a:t>жовтня–6 грудня 1921 року, організована для підйому збройного повстання в Україні </a:t>
            </a:r>
            <a:r>
              <a:rPr lang="uk-UA" sz="2000" b="1" dirty="0">
                <a:latin typeface="+mj-lt"/>
              </a:rPr>
              <a:t>для повалення більшовицької влади та відновлення української державності</a:t>
            </a:r>
          </a:p>
        </p:txBody>
      </p:sp>
      <p:sp>
        <p:nvSpPr>
          <p:cNvPr id="109" name="Google Shape;109;p2"/>
          <p:cNvSpPr txBox="1">
            <a:spLocks noGrp="1"/>
          </p:cNvSpPr>
          <p:nvPr>
            <p:ph sz="half" idx="2"/>
          </p:nvPr>
        </p:nvSpPr>
        <p:spPr>
          <a:xfrm>
            <a:off x="128588" y="3799134"/>
            <a:ext cx="8007300" cy="1810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560"/>
              </a:spcBef>
              <a:buNone/>
            </a:pPr>
            <a:r>
              <a:rPr lang="uk-UA" sz="2800" b="1" dirty="0">
                <a:latin typeface="+mj-lt"/>
                <a:ea typeface="+mj-ea"/>
                <a:cs typeface="+mj-cs"/>
              </a:rPr>
              <a:t>Українська </a:t>
            </a:r>
            <a:r>
              <a:rPr lang="uk-UA" sz="2800" b="1" dirty="0" err="1">
                <a:latin typeface="+mj-lt"/>
                <a:ea typeface="+mj-ea"/>
                <a:cs typeface="+mj-cs"/>
              </a:rPr>
              <a:t>повстанча</a:t>
            </a:r>
            <a:r>
              <a:rPr lang="uk-UA" sz="2800" b="1" dirty="0">
                <a:latin typeface="+mj-lt"/>
                <a:ea typeface="+mj-ea"/>
                <a:cs typeface="+mj-cs"/>
              </a:rPr>
              <a:t> армія </a:t>
            </a:r>
            <a:r>
              <a:rPr lang="uk-UA" sz="2800" b="1" dirty="0"/>
              <a:t>–</a:t>
            </a:r>
            <a:r>
              <a:rPr lang="uk-UA" sz="2800" b="1" dirty="0">
                <a:latin typeface="+mj-lt"/>
                <a:ea typeface="+mj-ea"/>
                <a:cs typeface="+mj-cs"/>
              </a:rPr>
              <a:t> </a:t>
            </a:r>
          </a:p>
          <a:p>
            <a:pPr marL="0" lvl="0" indent="0">
              <a:spcBef>
                <a:spcPts val="560"/>
              </a:spcBef>
              <a:buNone/>
            </a:pPr>
            <a:r>
              <a:rPr lang="uk-UA" sz="2000" b="1" dirty="0">
                <a:latin typeface="+mj-lt"/>
              </a:rPr>
              <a:t>армія</a:t>
            </a:r>
            <a:r>
              <a:rPr lang="uk-UA" sz="2000" dirty="0">
                <a:latin typeface="+mj-lt"/>
              </a:rPr>
              <a:t> під командуванням генерал-хорунжого Юрка Тютюнника, що трьома групами (Подільською, Південною та Волинською) </a:t>
            </a:r>
            <a:r>
              <a:rPr lang="uk-UA" sz="2000" b="1" dirty="0">
                <a:latin typeface="+mj-lt"/>
              </a:rPr>
              <a:t>здійснила Другий Зимовий похід</a:t>
            </a: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1199E769-ADA3-174E-9219-E2D8DA58FF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7175" y="235639"/>
            <a:ext cx="784360" cy="784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Google Shape;92;p1" descr="Зображення, що містить малювання, стіл, знак&#10;&#10;Автоматично згенерований опис">
            <a:extLst>
              <a:ext uri="{FF2B5EF4-FFF2-40B4-BE49-F238E27FC236}">
                <a16:creationId xmlns:a16="http://schemas.microsoft.com/office/drawing/2014/main" id="{DA8604F6-F0C4-5D40-B5C8-A6A048E14404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28588" y="235639"/>
            <a:ext cx="2307592" cy="67574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6" name="Google Shape;88;p1">
            <a:extLst>
              <a:ext uri="{FF2B5EF4-FFF2-40B4-BE49-F238E27FC236}">
                <a16:creationId xmlns:a16="http://schemas.microsoft.com/office/drawing/2014/main" id="{5EB3F344-2747-F84F-A9B7-9699F075CD94}"/>
              </a:ext>
            </a:extLst>
          </p:cNvPr>
          <p:cNvGrpSpPr/>
          <p:nvPr/>
        </p:nvGrpSpPr>
        <p:grpSpPr>
          <a:xfrm>
            <a:off x="0" y="1026931"/>
            <a:ext cx="9144515" cy="5576233"/>
            <a:chOff x="-12784" y="1023005"/>
            <a:chExt cx="7844789" cy="5576233"/>
          </a:xfrm>
        </p:grpSpPr>
        <p:sp>
          <p:nvSpPr>
            <p:cNvPr id="17" name="Google Shape;89;p1">
              <a:extLst>
                <a:ext uri="{FF2B5EF4-FFF2-40B4-BE49-F238E27FC236}">
                  <a16:creationId xmlns:a16="http://schemas.microsoft.com/office/drawing/2014/main" id="{9C7C735F-7BF1-7A42-AE75-2E8440B9DB41}"/>
                </a:ext>
              </a:extLst>
            </p:cNvPr>
            <p:cNvSpPr/>
            <p:nvPr/>
          </p:nvSpPr>
          <p:spPr>
            <a:xfrm>
              <a:off x="-12342" y="1023005"/>
              <a:ext cx="7844347" cy="45719"/>
            </a:xfrm>
            <a:prstGeom prst="rect">
              <a:avLst/>
            </a:prstGeom>
            <a:solidFill>
              <a:srgbClr val="4F6128"/>
            </a:solidFill>
            <a:ln w="9525" cap="flat" cmpd="sng">
              <a:solidFill>
                <a:srgbClr val="4F6128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+mj-lt"/>
                <a:ea typeface="Arial"/>
                <a:cs typeface="Arial"/>
                <a:sym typeface="Arial"/>
              </a:endParaRPr>
            </a:p>
          </p:txBody>
        </p:sp>
        <p:sp>
          <p:nvSpPr>
            <p:cNvPr id="18" name="Google Shape;91;p1">
              <a:extLst>
                <a:ext uri="{FF2B5EF4-FFF2-40B4-BE49-F238E27FC236}">
                  <a16:creationId xmlns:a16="http://schemas.microsoft.com/office/drawing/2014/main" id="{23EE3ED3-E660-BC41-8B12-FDBDB19CBF67}"/>
                </a:ext>
              </a:extLst>
            </p:cNvPr>
            <p:cNvSpPr/>
            <p:nvPr/>
          </p:nvSpPr>
          <p:spPr>
            <a:xfrm>
              <a:off x="-12784" y="6429375"/>
              <a:ext cx="7844347" cy="169863"/>
            </a:xfrm>
            <a:prstGeom prst="rect">
              <a:avLst/>
            </a:prstGeom>
            <a:solidFill>
              <a:srgbClr val="4F6128"/>
            </a:solidFill>
            <a:ln w="9525" cap="flat" cmpd="sng">
              <a:solidFill>
                <a:srgbClr val="4F6128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+mj-lt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" name="Straight Arrow Connector 30">
            <a:extLst>
              <a:ext uri="{FF2B5EF4-FFF2-40B4-BE49-F238E27FC236}">
                <a16:creationId xmlns:a16="http://schemas.microsoft.com/office/drawing/2014/main" id="{30D4AF48-562A-6240-9825-DC253A3DF4BB}"/>
              </a:ext>
            </a:extLst>
          </p:cNvPr>
          <p:cNvCxnSpPr>
            <a:cxnSpLocks/>
          </p:cNvCxnSpPr>
          <p:nvPr/>
        </p:nvCxnSpPr>
        <p:spPr>
          <a:xfrm flipH="1" flipV="1">
            <a:off x="4412906" y="6312300"/>
            <a:ext cx="2047812" cy="3384"/>
          </a:xfrm>
          <a:prstGeom prst="straightConnector1">
            <a:avLst/>
          </a:prstGeom>
          <a:ln>
            <a:solidFill>
              <a:srgbClr val="D52C2A"/>
            </a:solidFill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91195542-9E72-AF4F-81E3-14E6697089E4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22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267" name="think-cell Slide" r:id="rId5" imgW="7772400" imgH="10058400" progId="TCLayout.ActiveDocument.1">
                  <p:embed/>
                </p:oleObj>
              </mc:Choice>
              <mc:Fallback>
                <p:oleObj name="think-cell Slide" r:id="rId5" imgW="7772400" imgH="10058400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91195542-9E72-AF4F-81E3-14E6697089E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22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6" name="Google Shape;106;p2"/>
          <p:cNvSpPr txBox="1">
            <a:spLocks noGrp="1"/>
          </p:cNvSpPr>
          <p:nvPr>
            <p:ph type="title"/>
          </p:nvPr>
        </p:nvSpPr>
        <p:spPr>
          <a:xfrm>
            <a:off x="2817999" y="-746642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/>
          <a:p>
            <a:pPr>
              <a:spcBef>
                <a:spcPts val="0"/>
              </a:spcBef>
            </a:pPr>
            <a:r>
              <a:rPr lang="uk-UA" sz="2800" b="1" dirty="0">
                <a:ea typeface="Calibri" panose="020F0502020204030204" pitchFamily="34" charset="0"/>
                <a:cs typeface="Times New Roman" panose="02020603050405020304" pitchFamily="18" charset="0"/>
              </a:rPr>
              <a:t>Андрій Гулий-</a:t>
            </a:r>
            <a:r>
              <a:rPr lang="uk-UA" sz="2800" b="1" dirty="0" err="1">
                <a:ea typeface="Calibri" panose="020F0502020204030204" pitchFamily="34" charset="0"/>
                <a:cs typeface="Times New Roman" panose="02020603050405020304" pitchFamily="18" charset="0"/>
              </a:rPr>
              <a:t>Гуленко</a:t>
            </a:r>
            <a:r>
              <a:rPr lang="uk-UA" sz="2800" b="1" dirty="0">
                <a:ea typeface="Calibri" panose="020F0502020204030204" pitchFamily="34" charset="0"/>
                <a:cs typeface="Times New Roman" panose="02020603050405020304" pitchFamily="18" charset="0"/>
              </a:rPr>
              <a:t> (1886–1929) </a:t>
            </a:r>
            <a:br>
              <a:rPr lang="x-none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uk-UA" sz="2800" b="1" dirty="0"/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1199E769-ADA3-174E-9219-E2D8DA58FF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7175" y="235639"/>
            <a:ext cx="784360" cy="784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Google Shape;92;p1" descr="Зображення, що містить малювання, стіл, знак&#10;&#10;Автоматично згенерований опис">
            <a:extLst>
              <a:ext uri="{FF2B5EF4-FFF2-40B4-BE49-F238E27FC236}">
                <a16:creationId xmlns:a16="http://schemas.microsoft.com/office/drawing/2014/main" id="{DA8604F6-F0C4-5D40-B5C8-A6A048E14404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28588" y="235639"/>
            <a:ext cx="2307592" cy="67574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0" name="Google Shape;88;p1">
            <a:extLst>
              <a:ext uri="{FF2B5EF4-FFF2-40B4-BE49-F238E27FC236}">
                <a16:creationId xmlns:a16="http://schemas.microsoft.com/office/drawing/2014/main" id="{CE53DE51-F47F-B840-AEC2-7617B34C2EFD}"/>
              </a:ext>
            </a:extLst>
          </p:cNvPr>
          <p:cNvGrpSpPr/>
          <p:nvPr/>
        </p:nvGrpSpPr>
        <p:grpSpPr>
          <a:xfrm>
            <a:off x="0" y="1026931"/>
            <a:ext cx="9144515" cy="5576233"/>
            <a:chOff x="-12784" y="1023005"/>
            <a:chExt cx="7844789" cy="5576233"/>
          </a:xfrm>
        </p:grpSpPr>
        <p:sp>
          <p:nvSpPr>
            <p:cNvPr id="34" name="Google Shape;89;p1">
              <a:extLst>
                <a:ext uri="{FF2B5EF4-FFF2-40B4-BE49-F238E27FC236}">
                  <a16:creationId xmlns:a16="http://schemas.microsoft.com/office/drawing/2014/main" id="{68E9747B-881E-4940-9DCD-CE7690F4312D}"/>
                </a:ext>
              </a:extLst>
            </p:cNvPr>
            <p:cNvSpPr/>
            <p:nvPr/>
          </p:nvSpPr>
          <p:spPr>
            <a:xfrm>
              <a:off x="-12342" y="1023005"/>
              <a:ext cx="7844347" cy="45719"/>
            </a:xfrm>
            <a:prstGeom prst="rect">
              <a:avLst/>
            </a:prstGeom>
            <a:solidFill>
              <a:srgbClr val="4F6128"/>
            </a:solidFill>
            <a:ln w="9525" cap="flat" cmpd="sng">
              <a:solidFill>
                <a:srgbClr val="4F6128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+mj-lt"/>
                <a:ea typeface="Arial"/>
                <a:cs typeface="Arial"/>
                <a:sym typeface="Arial"/>
              </a:endParaRPr>
            </a:p>
          </p:txBody>
        </p:sp>
        <p:sp>
          <p:nvSpPr>
            <p:cNvPr id="35" name="Google Shape;91;p1">
              <a:extLst>
                <a:ext uri="{FF2B5EF4-FFF2-40B4-BE49-F238E27FC236}">
                  <a16:creationId xmlns:a16="http://schemas.microsoft.com/office/drawing/2014/main" id="{03BC7A84-B6D7-FA4A-A2C8-7D95E548390B}"/>
                </a:ext>
              </a:extLst>
            </p:cNvPr>
            <p:cNvSpPr/>
            <p:nvPr/>
          </p:nvSpPr>
          <p:spPr>
            <a:xfrm>
              <a:off x="-12784" y="6429375"/>
              <a:ext cx="7844347" cy="169863"/>
            </a:xfrm>
            <a:prstGeom prst="rect">
              <a:avLst/>
            </a:prstGeom>
            <a:solidFill>
              <a:srgbClr val="4F6128"/>
            </a:solidFill>
            <a:ln w="9525" cap="flat" cmpd="sng">
              <a:solidFill>
                <a:srgbClr val="4F6128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+mj-lt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13" name="Picture 19" descr="Андрій Гулий-Гуленко в 1921 році">
            <a:extLst>
              <a:ext uri="{FF2B5EF4-FFF2-40B4-BE49-F238E27FC236}">
                <a16:creationId xmlns:a16="http://schemas.microsoft.com/office/drawing/2014/main" id="{052C7A64-5B8A-A44E-B617-5D9DED8DF9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64"/>
          <a:stretch/>
        </p:blipFill>
        <p:spPr bwMode="auto">
          <a:xfrm>
            <a:off x="6460718" y="2223131"/>
            <a:ext cx="2683797" cy="4092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5B206A44-176B-734D-A7E5-A020B72C42A0}"/>
              </a:ext>
            </a:extLst>
          </p:cNvPr>
          <p:cNvSpPr txBox="1"/>
          <p:nvPr/>
        </p:nvSpPr>
        <p:spPr>
          <a:xfrm>
            <a:off x="445899" y="2322820"/>
            <a:ext cx="6299810" cy="37548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b="1" dirty="0">
                <a:solidFill>
                  <a:srgbClr val="C00000"/>
                </a:solidFill>
                <a:latin typeface="+mj-lt"/>
              </a:rPr>
              <a:t>1886 </a:t>
            </a:r>
            <a:r>
              <a:rPr lang="uk-UA" dirty="0">
                <a:latin typeface="+mj-lt"/>
              </a:rPr>
              <a:t>– </a:t>
            </a:r>
            <a:r>
              <a:rPr lang="uk-UA" dirty="0">
                <a:solidFill>
                  <a:schemeClr val="dk1"/>
                </a:solidFill>
                <a:latin typeface="+mj-lt"/>
              </a:rPr>
              <a:t>народився у </a:t>
            </a:r>
            <a:r>
              <a:rPr lang="uk-UA" dirty="0" err="1">
                <a:solidFill>
                  <a:schemeClr val="dk1"/>
                </a:solidFill>
                <a:latin typeface="+mj-lt"/>
              </a:rPr>
              <a:t>Новоархангельську</a:t>
            </a:r>
            <a:r>
              <a:rPr lang="uk-UA" dirty="0">
                <a:solidFill>
                  <a:schemeClr val="dk1"/>
                </a:solidFill>
                <a:latin typeface="+mj-lt"/>
              </a:rPr>
              <a:t> (нині – Кіровоградська область). </a:t>
            </a:r>
          </a:p>
          <a:p>
            <a:r>
              <a:rPr lang="uk-UA" dirty="0">
                <a:solidFill>
                  <a:schemeClr val="dk1"/>
                </a:solidFill>
                <a:latin typeface="+mj-lt"/>
              </a:rPr>
              <a:t>Закінчив </a:t>
            </a:r>
            <a:r>
              <a:rPr lang="uk-UA" dirty="0" err="1">
                <a:solidFill>
                  <a:schemeClr val="dk1"/>
                </a:solidFill>
                <a:latin typeface="+mj-lt"/>
              </a:rPr>
              <a:t>Рішельєвську</a:t>
            </a:r>
            <a:r>
              <a:rPr lang="uk-UA" dirty="0">
                <a:solidFill>
                  <a:schemeClr val="dk1"/>
                </a:solidFill>
                <a:latin typeface="+mj-lt"/>
              </a:rPr>
              <a:t> гімназію й Ново-</a:t>
            </a:r>
            <a:r>
              <a:rPr lang="uk-UA" dirty="0" err="1">
                <a:solidFill>
                  <a:schemeClr val="dk1"/>
                </a:solidFill>
                <a:latin typeface="+mj-lt"/>
              </a:rPr>
              <a:t>Олександрівське</a:t>
            </a:r>
            <a:r>
              <a:rPr lang="uk-UA" dirty="0">
                <a:solidFill>
                  <a:schemeClr val="dk1"/>
                </a:solidFill>
                <a:latin typeface="+mj-lt"/>
              </a:rPr>
              <a:t> </a:t>
            </a:r>
            <a:r>
              <a:rPr lang="uk-UA" dirty="0" err="1">
                <a:solidFill>
                  <a:schemeClr val="dk1"/>
                </a:solidFill>
                <a:latin typeface="+mj-lt"/>
              </a:rPr>
              <a:t>сільгоспучилище</a:t>
            </a:r>
            <a:r>
              <a:rPr lang="uk-UA" dirty="0">
                <a:solidFill>
                  <a:schemeClr val="dk1"/>
                </a:solidFill>
                <a:latin typeface="+mj-lt"/>
              </a:rPr>
              <a:t>. </a:t>
            </a:r>
          </a:p>
          <a:p>
            <a:r>
              <a:rPr lang="uk-UA" b="1" dirty="0">
                <a:solidFill>
                  <a:srgbClr val="C00000"/>
                </a:solidFill>
                <a:latin typeface="+mj-lt"/>
              </a:rPr>
              <a:t>1917</a:t>
            </a:r>
            <a:r>
              <a:rPr lang="uk-UA" dirty="0">
                <a:solidFill>
                  <a:schemeClr val="dk1"/>
                </a:solidFill>
                <a:latin typeface="+mj-lt"/>
              </a:rPr>
              <a:t> – під час Першої світової війни </a:t>
            </a:r>
            <a:r>
              <a:rPr lang="ru-RU" dirty="0" err="1">
                <a:solidFill>
                  <a:schemeClr val="dk1"/>
                </a:solidFill>
                <a:latin typeface="+mj-lt"/>
              </a:rPr>
              <a:t>штабс-капітан</a:t>
            </a:r>
            <a:r>
              <a:rPr lang="ru-RU" dirty="0">
                <a:solidFill>
                  <a:schemeClr val="dk1"/>
                </a:solidFill>
                <a:latin typeface="+mj-lt"/>
              </a:rPr>
              <a:t> 11-го саперного </a:t>
            </a:r>
            <a:r>
              <a:rPr lang="ru-RU" dirty="0" err="1">
                <a:solidFill>
                  <a:schemeClr val="dk1"/>
                </a:solidFill>
                <a:latin typeface="+mj-lt"/>
              </a:rPr>
              <a:t>батальйону</a:t>
            </a:r>
            <a:r>
              <a:rPr lang="ru-RU" dirty="0">
                <a:solidFill>
                  <a:schemeClr val="dk1"/>
                </a:solidFill>
                <a:latin typeface="+mj-lt"/>
              </a:rPr>
              <a:t>, </a:t>
            </a:r>
            <a:r>
              <a:rPr lang="uk-UA" dirty="0">
                <a:solidFill>
                  <a:schemeClr val="dk1"/>
                </a:solidFill>
                <a:latin typeface="+mj-lt"/>
              </a:rPr>
              <a:t>нагороджений орденом Святого Георгія IV ступеня.</a:t>
            </a:r>
            <a:endParaRPr lang="x-none" dirty="0">
              <a:solidFill>
                <a:schemeClr val="dk1"/>
              </a:solidFill>
              <a:latin typeface="+mj-lt"/>
            </a:endParaRPr>
          </a:p>
          <a:p>
            <a:r>
              <a:rPr lang="uk-UA" b="1" dirty="0">
                <a:solidFill>
                  <a:srgbClr val="C00000"/>
                </a:solidFill>
                <a:latin typeface="+mj-lt"/>
              </a:rPr>
              <a:t>1918</a:t>
            </a:r>
            <a:r>
              <a:rPr lang="uk-UA" dirty="0">
                <a:solidFill>
                  <a:schemeClr val="dk1"/>
                </a:solidFill>
                <a:latin typeface="+mj-lt"/>
              </a:rPr>
              <a:t> – командир інженерного полку 3-го Херсонського корпусу Армії УНР. </a:t>
            </a:r>
            <a:endParaRPr lang="x-none" dirty="0">
              <a:solidFill>
                <a:schemeClr val="dk1"/>
              </a:solidFill>
              <a:latin typeface="+mj-lt"/>
            </a:endParaRPr>
          </a:p>
          <a:p>
            <a:r>
              <a:rPr lang="uk-UA" b="1" dirty="0">
                <a:solidFill>
                  <a:srgbClr val="C00000"/>
                </a:solidFill>
                <a:latin typeface="+mj-lt"/>
              </a:rPr>
              <a:t>1919</a:t>
            </a:r>
            <a:r>
              <a:rPr lang="uk-UA" dirty="0">
                <a:solidFill>
                  <a:schemeClr val="dk1"/>
                </a:solidFill>
                <a:latin typeface="+mj-lt"/>
              </a:rPr>
              <a:t> – штаб-старшина для доручень при військовому </a:t>
            </a:r>
            <a:r>
              <a:rPr lang="uk-UA" dirty="0" err="1">
                <a:solidFill>
                  <a:schemeClr val="dk1"/>
                </a:solidFill>
                <a:latin typeface="+mj-lt"/>
              </a:rPr>
              <a:t>міністрі</a:t>
            </a:r>
            <a:r>
              <a:rPr lang="uk-UA" dirty="0">
                <a:solidFill>
                  <a:schemeClr val="dk1"/>
                </a:solidFill>
                <a:latin typeface="+mj-lt"/>
              </a:rPr>
              <a:t> УНР. </a:t>
            </a:r>
          </a:p>
          <a:p>
            <a:r>
              <a:rPr lang="uk-UA" dirty="0">
                <a:solidFill>
                  <a:schemeClr val="dk1"/>
                </a:solidFill>
                <a:latin typeface="+mj-lt"/>
              </a:rPr>
              <a:t>Листопад – з невеликим загоном пішов у партизанський рейд тилами Збройних Сил Півдня Росії, дійшов майже до Катеринослава (нині – Дніпро). </a:t>
            </a:r>
            <a:endParaRPr lang="x-none" dirty="0">
              <a:solidFill>
                <a:schemeClr val="dk1"/>
              </a:solidFill>
              <a:latin typeface="+mj-lt"/>
            </a:endParaRPr>
          </a:p>
          <a:p>
            <a:r>
              <a:rPr lang="uk-UA" b="1" dirty="0">
                <a:solidFill>
                  <a:srgbClr val="C00000"/>
                </a:solidFill>
                <a:latin typeface="+mj-lt"/>
              </a:rPr>
              <a:t>1920</a:t>
            </a:r>
            <a:r>
              <a:rPr lang="uk-UA" dirty="0">
                <a:solidFill>
                  <a:schemeClr val="dk1"/>
                </a:solidFill>
                <a:latin typeface="+mj-lt"/>
              </a:rPr>
              <a:t> – командир 1-ї Запорозької дивізії під час Першого Зимового походу; 21 листопада – прорвав фронт у тилу більшовиків; грудень – отримав поранення, перейшов Дністер. Пізніше був інтернований у Румунії.</a:t>
            </a:r>
            <a:endParaRPr lang="x-none" dirty="0">
              <a:solidFill>
                <a:schemeClr val="dk1"/>
              </a:solidFill>
              <a:latin typeface="+mj-lt"/>
            </a:endParaRPr>
          </a:p>
          <a:p>
            <a:r>
              <a:rPr lang="uk-UA" b="1" dirty="0">
                <a:solidFill>
                  <a:srgbClr val="C00000"/>
                </a:solidFill>
                <a:latin typeface="+mj-lt"/>
              </a:rPr>
              <a:t>1921, червень  </a:t>
            </a:r>
            <a:r>
              <a:rPr lang="uk-UA" dirty="0">
                <a:solidFill>
                  <a:schemeClr val="dk1"/>
                </a:solidFill>
                <a:latin typeface="+mj-lt"/>
              </a:rPr>
              <a:t>– очолив Південну (Бессарабську) групу в Другому Зимовому поході. Після Української революції нелегально перетнув радянський кордон і вирушив до Одеси.</a:t>
            </a:r>
            <a:endParaRPr lang="x-none" dirty="0">
              <a:solidFill>
                <a:schemeClr val="dk1"/>
              </a:solidFill>
              <a:latin typeface="+mj-lt"/>
            </a:endParaRPr>
          </a:p>
          <a:p>
            <a:r>
              <a:rPr lang="uk-UA" b="1" dirty="0">
                <a:solidFill>
                  <a:srgbClr val="C00000"/>
                </a:solidFill>
                <a:latin typeface="+mj-lt"/>
              </a:rPr>
              <a:t>1922</a:t>
            </a:r>
            <a:r>
              <a:rPr lang="uk-UA" dirty="0">
                <a:solidFill>
                  <a:schemeClr val="dk1"/>
                </a:solidFill>
                <a:latin typeface="+mj-lt"/>
              </a:rPr>
              <a:t> –  заарештований ЧК в Одесі, майже 3 роки перебував під слідством. </a:t>
            </a:r>
            <a:endParaRPr lang="x-none" dirty="0">
              <a:solidFill>
                <a:schemeClr val="dk1"/>
              </a:solidFill>
              <a:latin typeface="+mj-lt"/>
            </a:endParaRPr>
          </a:p>
          <a:p>
            <a:r>
              <a:rPr lang="uk-UA" b="1" dirty="0">
                <a:solidFill>
                  <a:srgbClr val="C00000"/>
                </a:solidFill>
                <a:latin typeface="+mj-lt"/>
              </a:rPr>
              <a:t>1925</a:t>
            </a:r>
            <a:r>
              <a:rPr lang="uk-UA" dirty="0">
                <a:solidFill>
                  <a:schemeClr val="dk1"/>
                </a:solidFill>
                <a:latin typeface="+mj-lt"/>
              </a:rPr>
              <a:t> – засуджений до 10 років позбавлення волі за службу в Армії УНР. </a:t>
            </a:r>
          </a:p>
          <a:p>
            <a:r>
              <a:rPr lang="x-none" b="1" dirty="0">
                <a:solidFill>
                  <a:srgbClr val="C00000"/>
                </a:solidFill>
                <a:latin typeface="+mj-lt"/>
              </a:rPr>
              <a:t>1929, травень </a:t>
            </a:r>
            <a:r>
              <a:rPr lang="uk-UA" dirty="0">
                <a:solidFill>
                  <a:schemeClr val="dk1"/>
                </a:solidFill>
                <a:latin typeface="+mj-lt"/>
              </a:rPr>
              <a:t>– за </a:t>
            </a:r>
            <a:r>
              <a:rPr lang="uk-UA" dirty="0" err="1">
                <a:solidFill>
                  <a:schemeClr val="dk1"/>
                </a:solidFill>
                <a:latin typeface="+mj-lt"/>
              </a:rPr>
              <a:t>вироком</a:t>
            </a:r>
            <a:r>
              <a:rPr lang="uk-UA" dirty="0">
                <a:solidFill>
                  <a:schemeClr val="dk1"/>
                </a:solidFill>
                <a:latin typeface="+mj-lt"/>
              </a:rPr>
              <a:t> колегії ОГПУ розстріляний. </a:t>
            </a:r>
            <a:r>
              <a:rPr lang="x-none" dirty="0">
                <a:solidFill>
                  <a:schemeClr val="dk1"/>
                </a:solidFill>
                <a:latin typeface="+mj-lt"/>
              </a:rPr>
              <a:t> </a:t>
            </a:r>
            <a:r>
              <a:rPr lang="uk-UA" dirty="0">
                <a:solidFill>
                  <a:schemeClr val="dk1"/>
                </a:solidFill>
                <a:latin typeface="+mj-lt"/>
              </a:rPr>
              <a:t>Похований у Москві.</a:t>
            </a:r>
            <a:endParaRPr lang="x-none" dirty="0">
              <a:solidFill>
                <a:schemeClr val="dk1"/>
              </a:solidFill>
              <a:latin typeface="+mj-lt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EDC63C8-2DD0-DF45-8058-E58187604FF0}"/>
              </a:ext>
            </a:extLst>
          </p:cNvPr>
          <p:cNvSpPr txBox="1"/>
          <p:nvPr/>
        </p:nvSpPr>
        <p:spPr>
          <a:xfrm>
            <a:off x="1504041" y="6112883"/>
            <a:ext cx="279203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100" i="1" dirty="0">
                <a:latin typeface="+mj-lt"/>
              </a:rPr>
              <a:t>Фото </a:t>
            </a:r>
            <a:r>
              <a:rPr lang="ru-RU" sz="1100" i="1" dirty="0" err="1">
                <a:latin typeface="+mj-lt"/>
              </a:rPr>
              <a:t>Андрія</a:t>
            </a:r>
            <a:r>
              <a:rPr lang="ru-RU" sz="1100" i="1" dirty="0">
                <a:latin typeface="+mj-lt"/>
              </a:rPr>
              <a:t> </a:t>
            </a:r>
            <a:r>
              <a:rPr lang="ru-RU" sz="1100" i="1" dirty="0" err="1">
                <a:latin typeface="+mj-lt"/>
              </a:rPr>
              <a:t>Гулого</a:t>
            </a:r>
            <a:r>
              <a:rPr lang="ru-RU" sz="1100" i="1" dirty="0">
                <a:latin typeface="+mj-lt"/>
              </a:rPr>
              <a:t>-Гуленка в 1921 </a:t>
            </a:r>
            <a:r>
              <a:rPr lang="ru-RU" sz="1100" i="1" dirty="0" err="1">
                <a:latin typeface="+mj-lt"/>
              </a:rPr>
              <a:t>році</a:t>
            </a:r>
            <a:endParaRPr lang="x-none" sz="1100" i="1" dirty="0">
              <a:latin typeface="+mj-lt"/>
            </a:endParaRPr>
          </a:p>
        </p:txBody>
      </p:sp>
      <p:sp>
        <p:nvSpPr>
          <p:cNvPr id="21" name="Google Shape;106;p2">
            <a:extLst>
              <a:ext uri="{FF2B5EF4-FFF2-40B4-BE49-F238E27FC236}">
                <a16:creationId xmlns:a16="http://schemas.microsoft.com/office/drawing/2014/main" id="{10093313-9619-934F-ADC7-964D7C861468}"/>
              </a:ext>
            </a:extLst>
          </p:cNvPr>
          <p:cNvSpPr txBox="1">
            <a:spLocks/>
          </p:cNvSpPr>
          <p:nvPr/>
        </p:nvSpPr>
        <p:spPr>
          <a:xfrm>
            <a:off x="298105" y="1311596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Tx/>
              <a:buFontTx/>
            </a:pPr>
            <a:r>
              <a:rPr lang="ru-RU" sz="2800" b="1" dirty="0">
                <a:sym typeface="Century Gothic"/>
              </a:rPr>
              <a:t> </a:t>
            </a:r>
            <a:r>
              <a:rPr lang="uk-UA" sz="2800" b="1" dirty="0">
                <a:sym typeface="Century Gothic"/>
              </a:rPr>
              <a:t>Андрій Гулий-</a:t>
            </a:r>
            <a:r>
              <a:rPr lang="uk-UA" sz="2800" b="1" dirty="0" err="1">
                <a:sym typeface="Century Gothic"/>
              </a:rPr>
              <a:t>Гуленко</a:t>
            </a:r>
            <a:r>
              <a:rPr lang="uk-UA" sz="2800" b="1" dirty="0">
                <a:sym typeface="Century Gothic"/>
              </a:rPr>
              <a:t> (1886 </a:t>
            </a:r>
            <a:r>
              <a:rPr lang="uk-UA" sz="2800" b="1" dirty="0"/>
              <a:t>– </a:t>
            </a:r>
            <a:r>
              <a:rPr lang="uk-UA" sz="2800" b="1" dirty="0">
                <a:sym typeface="Century Gothic"/>
              </a:rPr>
              <a:t>1929)</a:t>
            </a:r>
            <a:endParaRPr lang="uk-UA" sz="2800" b="1" dirty="0"/>
          </a:p>
        </p:txBody>
      </p:sp>
      <p:cxnSp>
        <p:nvCxnSpPr>
          <p:cNvPr id="22" name="Straight Arrow Connector 30">
            <a:extLst>
              <a:ext uri="{FF2B5EF4-FFF2-40B4-BE49-F238E27FC236}">
                <a16:creationId xmlns:a16="http://schemas.microsoft.com/office/drawing/2014/main" id="{75DF30EB-513A-4D4D-BDEF-8B581E5CEE8B}"/>
              </a:ext>
            </a:extLst>
          </p:cNvPr>
          <p:cNvCxnSpPr>
            <a:cxnSpLocks/>
          </p:cNvCxnSpPr>
          <p:nvPr/>
        </p:nvCxnSpPr>
        <p:spPr>
          <a:xfrm flipV="1">
            <a:off x="387671" y="2322819"/>
            <a:ext cx="0" cy="828000"/>
          </a:xfrm>
          <a:prstGeom prst="straightConnector1">
            <a:avLst/>
          </a:prstGeom>
          <a:ln>
            <a:solidFill>
              <a:srgbClr val="D52C2A"/>
            </a:solidFill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3">
            <a:extLst>
              <a:ext uri="{FF2B5EF4-FFF2-40B4-BE49-F238E27FC236}">
                <a16:creationId xmlns:a16="http://schemas.microsoft.com/office/drawing/2014/main" id="{BAFF6C10-DBA3-BF4A-9C93-04818834ED42}"/>
              </a:ext>
            </a:extLst>
          </p:cNvPr>
          <p:cNvCxnSpPr>
            <a:cxnSpLocks/>
          </p:cNvCxnSpPr>
          <p:nvPr/>
        </p:nvCxnSpPr>
        <p:spPr>
          <a:xfrm flipV="1">
            <a:off x="385313" y="5202524"/>
            <a:ext cx="4717" cy="828000"/>
          </a:xfrm>
          <a:prstGeom prst="straightConnector1">
            <a:avLst/>
          </a:prstGeom>
          <a:ln>
            <a:solidFill>
              <a:srgbClr val="D52C2A"/>
            </a:solidFill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30">
            <a:extLst>
              <a:ext uri="{FF2B5EF4-FFF2-40B4-BE49-F238E27FC236}">
                <a16:creationId xmlns:a16="http://schemas.microsoft.com/office/drawing/2014/main" id="{C1EA112E-771A-7449-B136-1F6A13B83894}"/>
              </a:ext>
            </a:extLst>
          </p:cNvPr>
          <p:cNvCxnSpPr>
            <a:cxnSpLocks/>
          </p:cNvCxnSpPr>
          <p:nvPr/>
        </p:nvCxnSpPr>
        <p:spPr>
          <a:xfrm flipV="1">
            <a:off x="387671" y="3282721"/>
            <a:ext cx="0" cy="828000"/>
          </a:xfrm>
          <a:prstGeom prst="straightConnector1">
            <a:avLst/>
          </a:prstGeom>
          <a:ln>
            <a:solidFill>
              <a:srgbClr val="D52C2A"/>
            </a:solidFill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0">
            <a:extLst>
              <a:ext uri="{FF2B5EF4-FFF2-40B4-BE49-F238E27FC236}">
                <a16:creationId xmlns:a16="http://schemas.microsoft.com/office/drawing/2014/main" id="{820DBA6A-7198-B642-860A-7144DFA1DC8C}"/>
              </a:ext>
            </a:extLst>
          </p:cNvPr>
          <p:cNvCxnSpPr>
            <a:cxnSpLocks/>
          </p:cNvCxnSpPr>
          <p:nvPr/>
        </p:nvCxnSpPr>
        <p:spPr>
          <a:xfrm flipV="1">
            <a:off x="387671" y="4242623"/>
            <a:ext cx="0" cy="828000"/>
          </a:xfrm>
          <a:prstGeom prst="straightConnector1">
            <a:avLst/>
          </a:prstGeom>
          <a:ln>
            <a:solidFill>
              <a:srgbClr val="D52C2A"/>
            </a:solidFill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0359756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91195542-9E72-AF4F-81E3-14E6697089E4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22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750" name="think-cell Slide" r:id="rId5" imgW="7772400" imgH="10058400" progId="TCLayout.ActiveDocument.1">
                  <p:embed/>
                </p:oleObj>
              </mc:Choice>
              <mc:Fallback>
                <p:oleObj name="think-cell Slide" r:id="rId5" imgW="7772400" imgH="10058400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91195542-9E72-AF4F-81E3-14E6697089E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22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Picture 2">
            <a:extLst>
              <a:ext uri="{FF2B5EF4-FFF2-40B4-BE49-F238E27FC236}">
                <a16:creationId xmlns:a16="http://schemas.microsoft.com/office/drawing/2014/main" id="{1199E769-ADA3-174E-9219-E2D8DA58FF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7175" y="235639"/>
            <a:ext cx="784360" cy="784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Google Shape;92;p1" descr="Зображення, що містить малювання, стіл, знак&#10;&#10;Автоматично згенерований опис">
            <a:extLst>
              <a:ext uri="{FF2B5EF4-FFF2-40B4-BE49-F238E27FC236}">
                <a16:creationId xmlns:a16="http://schemas.microsoft.com/office/drawing/2014/main" id="{DA8604F6-F0C4-5D40-B5C8-A6A048E14404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28588" y="235639"/>
            <a:ext cx="2307592" cy="67574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2" name="Google Shape;88;p1">
            <a:extLst>
              <a:ext uri="{FF2B5EF4-FFF2-40B4-BE49-F238E27FC236}">
                <a16:creationId xmlns:a16="http://schemas.microsoft.com/office/drawing/2014/main" id="{864FBE9D-2DEC-DF44-AF90-5120E01DFCD9}"/>
              </a:ext>
            </a:extLst>
          </p:cNvPr>
          <p:cNvGrpSpPr/>
          <p:nvPr/>
        </p:nvGrpSpPr>
        <p:grpSpPr>
          <a:xfrm>
            <a:off x="0" y="1026931"/>
            <a:ext cx="9144515" cy="5576233"/>
            <a:chOff x="-12784" y="1023005"/>
            <a:chExt cx="7844789" cy="5576233"/>
          </a:xfrm>
        </p:grpSpPr>
        <p:sp>
          <p:nvSpPr>
            <p:cNvPr id="23" name="Google Shape;89;p1">
              <a:extLst>
                <a:ext uri="{FF2B5EF4-FFF2-40B4-BE49-F238E27FC236}">
                  <a16:creationId xmlns:a16="http://schemas.microsoft.com/office/drawing/2014/main" id="{91CE4445-7C80-F84B-9D5A-4164DEB9334B}"/>
                </a:ext>
              </a:extLst>
            </p:cNvPr>
            <p:cNvSpPr/>
            <p:nvPr/>
          </p:nvSpPr>
          <p:spPr>
            <a:xfrm>
              <a:off x="-12342" y="1023005"/>
              <a:ext cx="7844347" cy="45719"/>
            </a:xfrm>
            <a:prstGeom prst="rect">
              <a:avLst/>
            </a:prstGeom>
            <a:solidFill>
              <a:srgbClr val="4F6128"/>
            </a:solidFill>
            <a:ln w="9525" cap="flat" cmpd="sng">
              <a:solidFill>
                <a:srgbClr val="4F6128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+mj-lt"/>
                <a:ea typeface="Arial"/>
                <a:cs typeface="Arial"/>
                <a:sym typeface="Arial"/>
              </a:endParaRPr>
            </a:p>
          </p:txBody>
        </p:sp>
        <p:sp>
          <p:nvSpPr>
            <p:cNvPr id="25" name="Google Shape;91;p1">
              <a:extLst>
                <a:ext uri="{FF2B5EF4-FFF2-40B4-BE49-F238E27FC236}">
                  <a16:creationId xmlns:a16="http://schemas.microsoft.com/office/drawing/2014/main" id="{64490D85-BA25-014A-B3CE-3EE74608E85A}"/>
                </a:ext>
              </a:extLst>
            </p:cNvPr>
            <p:cNvSpPr/>
            <p:nvPr/>
          </p:nvSpPr>
          <p:spPr>
            <a:xfrm>
              <a:off x="-12784" y="6429375"/>
              <a:ext cx="7844347" cy="169863"/>
            </a:xfrm>
            <a:prstGeom prst="rect">
              <a:avLst/>
            </a:prstGeom>
            <a:solidFill>
              <a:srgbClr val="4F6128"/>
            </a:solidFill>
            <a:ln w="9525" cap="flat" cmpd="sng">
              <a:solidFill>
                <a:srgbClr val="4F6128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+mj-lt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3" name="Google Shape;106;p2">
            <a:extLst>
              <a:ext uri="{FF2B5EF4-FFF2-40B4-BE49-F238E27FC236}">
                <a16:creationId xmlns:a16="http://schemas.microsoft.com/office/drawing/2014/main" id="{30C9E305-C638-BD4B-91BD-4268CB5CF12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28588" y="118819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/>
          <a:p>
            <a:pPr>
              <a:spcBef>
                <a:spcPts val="0"/>
              </a:spcBef>
            </a:pPr>
            <a:r>
              <a:rPr lang="ru-RU" sz="2800" b="1" dirty="0">
                <a:sym typeface="Century Gothic"/>
              </a:rPr>
              <a:t> </a:t>
            </a:r>
            <a:endParaRPr lang="uk-UA" sz="2800" b="1" dirty="0"/>
          </a:p>
        </p:txBody>
      </p:sp>
      <p:sp>
        <p:nvSpPr>
          <p:cNvPr id="16" name="Google Shape;108;p2">
            <a:extLst>
              <a:ext uri="{FF2B5EF4-FFF2-40B4-BE49-F238E27FC236}">
                <a16:creationId xmlns:a16="http://schemas.microsoft.com/office/drawing/2014/main" id="{4C4FBFE9-2543-B146-9049-CA4060EDD14E}"/>
              </a:ext>
            </a:extLst>
          </p:cNvPr>
          <p:cNvSpPr txBox="1">
            <a:spLocks noGrp="1"/>
          </p:cNvSpPr>
          <p:nvPr>
            <p:ph sz="half" idx="1"/>
          </p:nvPr>
        </p:nvSpPr>
        <p:spPr>
          <a:xfrm>
            <a:off x="289755" y="2431854"/>
            <a:ext cx="8409770" cy="3313159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indent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ts val="1100"/>
              <a:buNone/>
            </a:pPr>
            <a:r>
              <a:rPr lang="uk-UA" sz="2400" b="1" dirty="0">
                <a:latin typeface="+mj-lt"/>
              </a:rPr>
              <a:t>Волинська група</a:t>
            </a:r>
          </a:p>
          <a:p>
            <a:pPr marL="0" indent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ts val="1100"/>
              <a:buNone/>
            </a:pPr>
            <a:endParaRPr lang="uk-UA" sz="1200" dirty="0">
              <a:latin typeface="+mj-lt"/>
            </a:endParaRPr>
          </a:p>
          <a:p>
            <a:pPr marL="546100" indent="-342900">
              <a:spcBef>
                <a:spcPts val="0"/>
              </a:spcBef>
              <a:buClr>
                <a:srgbClr val="D52C2A"/>
              </a:buClr>
              <a:buSzPct val="90000"/>
              <a:buFont typeface="Wingdings" pitchFamily="2" charset="2"/>
              <a:buChar char="v"/>
            </a:pPr>
            <a:r>
              <a:rPr lang="uk-UA" sz="2000" dirty="0">
                <a:latin typeface="+mj-lt"/>
                <a:sym typeface="Times New Roman"/>
              </a:rPr>
              <a:t>4 листопада перейшла польсько-радянський кордон</a:t>
            </a:r>
          </a:p>
          <a:p>
            <a:pPr marL="546100" indent="-342900">
              <a:spcBef>
                <a:spcPts val="0"/>
              </a:spcBef>
              <a:buClr>
                <a:srgbClr val="D52C2A"/>
              </a:buClr>
              <a:buSzPct val="90000"/>
              <a:buFont typeface="Wingdings" pitchFamily="2" charset="2"/>
              <a:buChar char="v"/>
            </a:pPr>
            <a:r>
              <a:rPr lang="uk-UA" sz="2000" dirty="0">
                <a:latin typeface="+mj-lt"/>
                <a:sym typeface="Times New Roman"/>
              </a:rPr>
              <a:t>7 листопада захопила залізничний вокзал і склади в Коростені</a:t>
            </a:r>
          </a:p>
          <a:p>
            <a:pPr marL="546100" indent="-342900">
              <a:spcBef>
                <a:spcPts val="0"/>
              </a:spcBef>
              <a:buClr>
                <a:srgbClr val="D52C2A"/>
              </a:buClr>
              <a:buSzPct val="90000"/>
              <a:buFont typeface="Wingdings" pitchFamily="2" charset="2"/>
              <a:buChar char="v"/>
            </a:pPr>
            <a:r>
              <a:rPr lang="uk-UA" sz="2000" dirty="0">
                <a:latin typeface="+mj-lt"/>
                <a:sym typeface="Times New Roman"/>
              </a:rPr>
              <a:t>місто не втримали і рушили на з’єднання з Подільською групою</a:t>
            </a:r>
          </a:p>
          <a:p>
            <a:pPr marL="546100" indent="-342900">
              <a:spcBef>
                <a:spcPts val="0"/>
              </a:spcBef>
              <a:buClr>
                <a:srgbClr val="D52C2A"/>
              </a:buClr>
              <a:buSzPct val="90000"/>
              <a:buFont typeface="Wingdings" pitchFamily="2" charset="2"/>
              <a:buChar char="v"/>
            </a:pPr>
            <a:r>
              <a:rPr lang="uk-UA" sz="2000" dirty="0">
                <a:latin typeface="+mj-lt"/>
                <a:sym typeface="Times New Roman"/>
              </a:rPr>
              <a:t>більшовики переслідували групу, запобігали встановленню контактів з повстанськими загонами</a:t>
            </a:r>
          </a:p>
          <a:p>
            <a:pPr marL="546100" indent="-342900">
              <a:spcBef>
                <a:spcPts val="0"/>
              </a:spcBef>
              <a:buClr>
                <a:srgbClr val="D52C2A"/>
              </a:buClr>
              <a:buSzPct val="90000"/>
              <a:buFont typeface="Wingdings" pitchFamily="2" charset="2"/>
              <a:buChar char="v"/>
            </a:pPr>
            <a:r>
              <a:rPr lang="uk-UA" sz="2000" dirty="0">
                <a:latin typeface="+mj-lt"/>
                <a:sym typeface="Arial"/>
              </a:rPr>
              <a:t>бійці обморозили ноги. Було вирішено повертатися до Польщі</a:t>
            </a:r>
          </a:p>
          <a:p>
            <a:pPr marL="546100" lvl="0" indent="-342900">
              <a:spcBef>
                <a:spcPts val="0"/>
              </a:spcBef>
              <a:buClr>
                <a:srgbClr val="D52C2A"/>
              </a:buClr>
              <a:buSzPct val="90000"/>
              <a:buFont typeface="Wingdings" pitchFamily="2" charset="2"/>
              <a:buChar char="v"/>
            </a:pPr>
            <a:r>
              <a:rPr lang="uk-UA" sz="2000" dirty="0">
                <a:latin typeface="+mj-lt"/>
              </a:rPr>
              <a:t>17 листопада – </a:t>
            </a:r>
            <a:r>
              <a:rPr lang="uk-UA" sz="2000" dirty="0">
                <a:latin typeface="+mj-lt"/>
                <a:sym typeface="Century Gothic"/>
              </a:rPr>
              <a:t>бій з кіннотою Котовського під Малими Миньками, загинули понад 400 повстанців, 537 потрапили в полон до більшовиків</a:t>
            </a:r>
          </a:p>
          <a:p>
            <a:pPr marL="546100" lvl="0" indent="-342900">
              <a:spcBef>
                <a:spcPts val="0"/>
              </a:spcBef>
              <a:buClr>
                <a:srgbClr val="D52C2A"/>
              </a:buClr>
              <a:buSzPct val="90000"/>
              <a:buFont typeface="Wingdings" pitchFamily="2" charset="2"/>
              <a:buChar char="v"/>
            </a:pPr>
            <a:r>
              <a:rPr lang="uk-UA" sz="2000" dirty="0">
                <a:latin typeface="+mj-lt"/>
                <a:sym typeface="Arial"/>
              </a:rPr>
              <a:t>18 листопада полонених перевели до містечка Базар</a:t>
            </a:r>
          </a:p>
        </p:txBody>
      </p:sp>
      <p:sp>
        <p:nvSpPr>
          <p:cNvPr id="17" name="Google Shape;106;p2">
            <a:extLst>
              <a:ext uri="{FF2B5EF4-FFF2-40B4-BE49-F238E27FC236}">
                <a16:creationId xmlns:a16="http://schemas.microsoft.com/office/drawing/2014/main" id="{1DD4F692-80F7-194B-9CC4-719851722F4B}"/>
              </a:ext>
            </a:extLst>
          </p:cNvPr>
          <p:cNvSpPr txBox="1">
            <a:spLocks/>
          </p:cNvSpPr>
          <p:nvPr/>
        </p:nvSpPr>
        <p:spPr>
          <a:xfrm>
            <a:off x="280988" y="134059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Tx/>
              <a:buFontTx/>
            </a:pPr>
            <a:r>
              <a:rPr lang="ru-RU" sz="2800" b="1" dirty="0" err="1">
                <a:sym typeface="Century Gothic"/>
              </a:rPr>
              <a:t>Ударна</a:t>
            </a:r>
            <a:r>
              <a:rPr lang="ru-RU" sz="2800" b="1" dirty="0">
                <a:sym typeface="Century Gothic"/>
              </a:rPr>
              <a:t> сила</a:t>
            </a:r>
            <a:endParaRPr lang="uk-UA" sz="2800" b="1" dirty="0"/>
          </a:p>
        </p:txBody>
      </p:sp>
    </p:spTree>
    <p:extLst>
      <p:ext uri="{BB962C8B-B14F-4D97-AF65-F5344CB8AC3E}">
        <p14:creationId xmlns:p14="http://schemas.microsoft.com/office/powerpoint/2010/main" val="75779970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91195542-9E72-AF4F-81E3-14E6697089E4}"/>
              </a:ext>
            </a:extLst>
          </p:cNvPr>
          <p:cNvGraphicFramePr>
            <a:graphicFrameLocks noChangeAspect="1"/>
          </p:cNvGraphicFramePr>
          <p:nvPr>
            <p:custDataLst>
              <p:tags r:id="rId3"/>
            </p:custDataLst>
          </p:nvPr>
        </p:nvGraphicFramePr>
        <p:xfrm>
          <a:off x="1588" y="1588"/>
          <a:ext cx="122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75" name="think-cell Slide" r:id="rId6" imgW="7772400" imgH="10058400" progId="TCLayout.ActiveDocument.1">
                  <p:embed/>
                </p:oleObj>
              </mc:Choice>
              <mc:Fallback>
                <p:oleObj name="think-cell Slide" r:id="rId6" imgW="7772400" imgH="10058400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91195542-9E72-AF4F-81E3-14E6697089E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22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Picture 2">
            <a:extLst>
              <a:ext uri="{FF2B5EF4-FFF2-40B4-BE49-F238E27FC236}">
                <a16:creationId xmlns:a16="http://schemas.microsoft.com/office/drawing/2014/main" id="{1199E769-ADA3-174E-9219-E2D8DA58FF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7175" y="235639"/>
            <a:ext cx="784360" cy="784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Google Shape;92;p1" descr="Зображення, що містить малювання, стіл, знак&#10;&#10;Автоматично згенерований опис">
            <a:extLst>
              <a:ext uri="{FF2B5EF4-FFF2-40B4-BE49-F238E27FC236}">
                <a16:creationId xmlns:a16="http://schemas.microsoft.com/office/drawing/2014/main" id="{DA8604F6-F0C4-5D40-B5C8-A6A048E14404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28588" y="235639"/>
            <a:ext cx="2307592" cy="67574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2" name="Google Shape;88;p1">
            <a:extLst>
              <a:ext uri="{FF2B5EF4-FFF2-40B4-BE49-F238E27FC236}">
                <a16:creationId xmlns:a16="http://schemas.microsoft.com/office/drawing/2014/main" id="{864FBE9D-2DEC-DF44-AF90-5120E01DFCD9}"/>
              </a:ext>
            </a:extLst>
          </p:cNvPr>
          <p:cNvGrpSpPr/>
          <p:nvPr/>
        </p:nvGrpSpPr>
        <p:grpSpPr>
          <a:xfrm>
            <a:off x="0" y="1026931"/>
            <a:ext cx="9144515" cy="5576233"/>
            <a:chOff x="-12784" y="1023005"/>
            <a:chExt cx="7844789" cy="5576233"/>
          </a:xfrm>
        </p:grpSpPr>
        <p:sp>
          <p:nvSpPr>
            <p:cNvPr id="23" name="Google Shape;89;p1">
              <a:extLst>
                <a:ext uri="{FF2B5EF4-FFF2-40B4-BE49-F238E27FC236}">
                  <a16:creationId xmlns:a16="http://schemas.microsoft.com/office/drawing/2014/main" id="{91CE4445-7C80-F84B-9D5A-4164DEB9334B}"/>
                </a:ext>
              </a:extLst>
            </p:cNvPr>
            <p:cNvSpPr/>
            <p:nvPr/>
          </p:nvSpPr>
          <p:spPr>
            <a:xfrm>
              <a:off x="-12342" y="1023005"/>
              <a:ext cx="7844347" cy="45719"/>
            </a:xfrm>
            <a:prstGeom prst="rect">
              <a:avLst/>
            </a:prstGeom>
            <a:solidFill>
              <a:srgbClr val="4F6128"/>
            </a:solidFill>
            <a:ln w="9525" cap="flat" cmpd="sng">
              <a:solidFill>
                <a:srgbClr val="4F6128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+mj-lt"/>
                <a:ea typeface="Arial"/>
                <a:cs typeface="Arial"/>
                <a:sym typeface="Arial"/>
              </a:endParaRPr>
            </a:p>
          </p:txBody>
        </p:sp>
        <p:sp>
          <p:nvSpPr>
            <p:cNvPr id="25" name="Google Shape;91;p1">
              <a:extLst>
                <a:ext uri="{FF2B5EF4-FFF2-40B4-BE49-F238E27FC236}">
                  <a16:creationId xmlns:a16="http://schemas.microsoft.com/office/drawing/2014/main" id="{64490D85-BA25-014A-B3CE-3EE74608E85A}"/>
                </a:ext>
              </a:extLst>
            </p:cNvPr>
            <p:cNvSpPr/>
            <p:nvPr/>
          </p:nvSpPr>
          <p:spPr>
            <a:xfrm>
              <a:off x="-12784" y="6429375"/>
              <a:ext cx="7844347" cy="169863"/>
            </a:xfrm>
            <a:prstGeom prst="rect">
              <a:avLst/>
            </a:prstGeom>
            <a:solidFill>
              <a:srgbClr val="4F6128"/>
            </a:solidFill>
            <a:ln w="9525" cap="flat" cmpd="sng">
              <a:solidFill>
                <a:srgbClr val="4F6128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+mj-lt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" name="Объект 3">
            <a:extLst>
              <a:ext uri="{FF2B5EF4-FFF2-40B4-BE49-F238E27FC236}">
                <a16:creationId xmlns:a16="http://schemas.microsoft.com/office/drawing/2014/main" id="{B6F961CD-3213-2541-A308-435378AC9DF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13339" y="2468479"/>
            <a:ext cx="3886200" cy="4351338"/>
          </a:xfrm>
        </p:spPr>
        <p:txBody>
          <a:bodyPr/>
          <a:lstStyle/>
          <a:p>
            <a:pPr marL="0" indent="0">
              <a:buNone/>
            </a:pPr>
            <a:endParaRPr lang="ru-RU" sz="2400" dirty="0">
              <a:sym typeface="Arial"/>
            </a:endParaRPr>
          </a:p>
          <a:p>
            <a:pPr marL="0" indent="0" algn="ctr">
              <a:buNone/>
            </a:pPr>
            <a:r>
              <a:rPr lang="ru-RU" sz="2400" dirty="0">
                <a:latin typeface="+mj-lt"/>
                <a:sym typeface="Arial"/>
              </a:rPr>
              <a:t>21 листопада 1921 року </a:t>
            </a:r>
          </a:p>
          <a:p>
            <a:pPr marL="0" indent="0" algn="ctr">
              <a:buNone/>
            </a:pPr>
            <a:r>
              <a:rPr lang="ru-RU" sz="2400" dirty="0">
                <a:latin typeface="+mj-lt"/>
                <a:ea typeface="Century Gothic"/>
                <a:cs typeface="Century Gothic"/>
                <a:sym typeface="Century Gothic"/>
              </a:rPr>
              <a:t>ВЧК  </a:t>
            </a:r>
            <a:r>
              <a:rPr lang="ru-RU" sz="2400" dirty="0" err="1">
                <a:latin typeface="+mj-lt"/>
                <a:sym typeface="Arial"/>
              </a:rPr>
              <a:t>розстріляла</a:t>
            </a:r>
            <a:r>
              <a:rPr lang="ru-RU" sz="2400" dirty="0">
                <a:latin typeface="+mj-lt"/>
                <a:sym typeface="Arial"/>
              </a:rPr>
              <a:t> </a:t>
            </a:r>
          </a:p>
          <a:p>
            <a:pPr marL="0" indent="0" algn="ctr">
              <a:buNone/>
            </a:pPr>
            <a:r>
              <a:rPr lang="ru-RU" sz="4000" b="1" dirty="0">
                <a:solidFill>
                  <a:srgbClr val="C00000"/>
                </a:solidFill>
                <a:sym typeface="Arial"/>
              </a:rPr>
              <a:t>361 </a:t>
            </a:r>
          </a:p>
          <a:p>
            <a:pPr marL="0" indent="0" algn="ctr">
              <a:buNone/>
            </a:pPr>
            <a:r>
              <a:rPr lang="ru-RU" sz="2400" dirty="0" err="1">
                <a:latin typeface="+mj-lt"/>
                <a:sym typeface="Arial"/>
              </a:rPr>
              <a:t>українського</a:t>
            </a:r>
            <a:r>
              <a:rPr lang="ru-RU" sz="2400" dirty="0">
                <a:latin typeface="+mj-lt"/>
                <a:sym typeface="Arial"/>
              </a:rPr>
              <a:t> </a:t>
            </a:r>
            <a:r>
              <a:rPr lang="ru-RU" sz="2400" dirty="0" err="1">
                <a:latin typeface="+mj-lt"/>
                <a:sym typeface="Arial"/>
              </a:rPr>
              <a:t>бійця</a:t>
            </a:r>
            <a:endParaRPr lang="x-none" dirty="0">
              <a:latin typeface="+mj-lt"/>
            </a:endParaRPr>
          </a:p>
        </p:txBody>
      </p:sp>
      <p:pic>
        <p:nvPicPr>
          <p:cNvPr id="29714" name="Picture 18" descr="На меморіалі є тріщини та розходження між плитами / IGotoWorld">
            <a:extLst>
              <a:ext uri="{FF2B5EF4-FFF2-40B4-BE49-F238E27FC236}">
                <a16:creationId xmlns:a16="http://schemas.microsoft.com/office/drawing/2014/main" id="{4358DC8C-102F-064E-BEE7-791DC5E2A0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0119" y="1827128"/>
            <a:ext cx="4405333" cy="3676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E8DC2F1-B1F7-ED46-930E-C8432D9E84B5}"/>
              </a:ext>
            </a:extLst>
          </p:cNvPr>
          <p:cNvSpPr txBox="1"/>
          <p:nvPr/>
        </p:nvSpPr>
        <p:spPr>
          <a:xfrm>
            <a:off x="5005450" y="5808159"/>
            <a:ext cx="286195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sz="1200" i="1" u="none" strike="noStrike" dirty="0" err="1">
                <a:solidFill>
                  <a:srgbClr val="000000"/>
                </a:solidFill>
                <a:effectLst/>
                <a:latin typeface="+mj-lt"/>
              </a:rPr>
              <a:t>Меморіал</a:t>
            </a:r>
            <a:r>
              <a:rPr lang="ru-RU" sz="1200" i="1" u="none" strike="noStrike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ru-RU" sz="1200" i="1" u="none" strike="noStrike" dirty="0" err="1">
                <a:solidFill>
                  <a:srgbClr val="000000"/>
                </a:solidFill>
                <a:effectLst/>
                <a:latin typeface="+mj-lt"/>
              </a:rPr>
              <a:t>пам'яті</a:t>
            </a:r>
            <a:r>
              <a:rPr lang="ru-RU" sz="1200" i="1" u="none" strike="noStrike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ru-RU" sz="1200" i="1" u="none" strike="noStrike" dirty="0" err="1">
                <a:solidFill>
                  <a:srgbClr val="000000"/>
                </a:solidFill>
                <a:effectLst/>
                <a:latin typeface="+mj-lt"/>
              </a:rPr>
              <a:t>Героїв</a:t>
            </a:r>
            <a:r>
              <a:rPr lang="ru-RU" sz="1200" i="1" u="none" strike="noStrike" dirty="0">
                <a:solidFill>
                  <a:srgbClr val="000000"/>
                </a:solidFill>
                <a:effectLst/>
                <a:latin typeface="+mj-lt"/>
              </a:rPr>
              <a:t> Базару</a:t>
            </a:r>
          </a:p>
        </p:txBody>
      </p:sp>
      <p:cxnSp>
        <p:nvCxnSpPr>
          <p:cNvPr id="14" name="Straight Arrow Connector 19">
            <a:extLst>
              <a:ext uri="{FF2B5EF4-FFF2-40B4-BE49-F238E27FC236}">
                <a16:creationId xmlns:a16="http://schemas.microsoft.com/office/drawing/2014/main" id="{B5631532-1AAE-0C43-80A0-FE62184B3966}"/>
              </a:ext>
            </a:extLst>
          </p:cNvPr>
          <p:cNvCxnSpPr>
            <a:cxnSpLocks/>
          </p:cNvCxnSpPr>
          <p:nvPr/>
        </p:nvCxnSpPr>
        <p:spPr>
          <a:xfrm flipH="1">
            <a:off x="4544395" y="5493928"/>
            <a:ext cx="1" cy="707278"/>
          </a:xfrm>
          <a:prstGeom prst="straightConnector1">
            <a:avLst/>
          </a:prstGeom>
          <a:ln>
            <a:solidFill>
              <a:srgbClr val="D52C2A"/>
            </a:solidFill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9">
            <a:extLst>
              <a:ext uri="{FF2B5EF4-FFF2-40B4-BE49-F238E27FC236}">
                <a16:creationId xmlns:a16="http://schemas.microsoft.com/office/drawing/2014/main" id="{B5631532-1AAE-0C43-80A0-FE62184B3966}"/>
              </a:ext>
            </a:extLst>
          </p:cNvPr>
          <p:cNvCxnSpPr>
            <a:cxnSpLocks/>
          </p:cNvCxnSpPr>
          <p:nvPr/>
        </p:nvCxnSpPr>
        <p:spPr>
          <a:xfrm>
            <a:off x="4572000" y="6201206"/>
            <a:ext cx="3728852" cy="0"/>
          </a:xfrm>
          <a:prstGeom prst="straightConnector1">
            <a:avLst/>
          </a:prstGeom>
          <a:ln>
            <a:solidFill>
              <a:srgbClr val="D52C2A"/>
            </a:solidFill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Google Shape;106;p2">
            <a:extLst>
              <a:ext uri="{FF2B5EF4-FFF2-40B4-BE49-F238E27FC236}">
                <a16:creationId xmlns:a16="http://schemas.microsoft.com/office/drawing/2014/main" id="{5069CB25-6882-0E46-BDDA-A648CF4C2DB3}"/>
              </a:ext>
            </a:extLst>
          </p:cNvPr>
          <p:cNvSpPr txBox="1">
            <a:spLocks/>
          </p:cNvSpPr>
          <p:nvPr/>
        </p:nvSpPr>
        <p:spPr>
          <a:xfrm>
            <a:off x="280988" y="134059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Tx/>
              <a:buFontTx/>
            </a:pPr>
            <a:r>
              <a:rPr lang="ru-RU" sz="2800" b="1" dirty="0">
                <a:sym typeface="Century Gothic"/>
              </a:rPr>
              <a:t> </a:t>
            </a:r>
            <a:r>
              <a:rPr lang="ru-RU" sz="2800" b="1" dirty="0" err="1">
                <a:solidFill>
                  <a:schemeClr val="dk1"/>
                </a:solidFill>
                <a:ea typeface="Century Gothic"/>
                <a:cs typeface="Century Gothic"/>
                <a:sym typeface="Century Gothic"/>
              </a:rPr>
              <a:t>Під</a:t>
            </a:r>
            <a:r>
              <a:rPr lang="ru-RU" sz="2800" b="1" dirty="0">
                <a:solidFill>
                  <a:schemeClr val="dk1"/>
                </a:solidFill>
                <a:ea typeface="Century Gothic"/>
                <a:cs typeface="Century Gothic"/>
                <a:sym typeface="Century Gothic"/>
              </a:rPr>
              <a:t> Базаром</a:t>
            </a:r>
            <a:endParaRPr lang="uk-UA" sz="2800" b="1" dirty="0"/>
          </a:p>
        </p:txBody>
      </p:sp>
    </p:spTree>
    <p:extLst>
      <p:ext uri="{BB962C8B-B14F-4D97-AF65-F5344CB8AC3E}">
        <p14:creationId xmlns:p14="http://schemas.microsoft.com/office/powerpoint/2010/main" val="275375167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88" name="Picture 16">
            <a:extLst>
              <a:ext uri="{FF2B5EF4-FFF2-40B4-BE49-F238E27FC236}">
                <a16:creationId xmlns:a16="http://schemas.microsoft.com/office/drawing/2014/main" id="{F7636A5C-E155-B24A-AE98-B0001B33F0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alphaModFix amt="2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26930"/>
            <a:ext cx="9144000" cy="6188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91195542-9E72-AF4F-81E3-14E6697089E4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22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310" name="think-cell Slide" r:id="rId6" imgW="7772400" imgH="10058400" progId="TCLayout.ActiveDocument.1">
                  <p:embed/>
                </p:oleObj>
              </mc:Choice>
              <mc:Fallback>
                <p:oleObj name="think-cell Slide" r:id="rId6" imgW="7772400" imgH="10058400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91195542-9E72-AF4F-81E3-14E6697089E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22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Picture 2">
            <a:extLst>
              <a:ext uri="{FF2B5EF4-FFF2-40B4-BE49-F238E27FC236}">
                <a16:creationId xmlns:a16="http://schemas.microsoft.com/office/drawing/2014/main" id="{1199E769-ADA3-174E-9219-E2D8DA58FF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7175" y="235639"/>
            <a:ext cx="784360" cy="784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Google Shape;92;p1" descr="Зображення, що містить малювання, стіл, знак&#10;&#10;Автоматично згенерований опис">
            <a:extLst>
              <a:ext uri="{FF2B5EF4-FFF2-40B4-BE49-F238E27FC236}">
                <a16:creationId xmlns:a16="http://schemas.microsoft.com/office/drawing/2014/main" id="{DA8604F6-F0C4-5D40-B5C8-A6A048E14404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28588" y="235639"/>
            <a:ext cx="2307592" cy="67574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2" name="Google Shape;88;p1">
            <a:extLst>
              <a:ext uri="{FF2B5EF4-FFF2-40B4-BE49-F238E27FC236}">
                <a16:creationId xmlns:a16="http://schemas.microsoft.com/office/drawing/2014/main" id="{864FBE9D-2DEC-DF44-AF90-5120E01DFCD9}"/>
              </a:ext>
            </a:extLst>
          </p:cNvPr>
          <p:cNvGrpSpPr/>
          <p:nvPr/>
        </p:nvGrpSpPr>
        <p:grpSpPr>
          <a:xfrm>
            <a:off x="0" y="1026931"/>
            <a:ext cx="9144515" cy="5576233"/>
            <a:chOff x="-12784" y="1023005"/>
            <a:chExt cx="7844789" cy="5576233"/>
          </a:xfrm>
        </p:grpSpPr>
        <p:sp>
          <p:nvSpPr>
            <p:cNvPr id="23" name="Google Shape;89;p1">
              <a:extLst>
                <a:ext uri="{FF2B5EF4-FFF2-40B4-BE49-F238E27FC236}">
                  <a16:creationId xmlns:a16="http://schemas.microsoft.com/office/drawing/2014/main" id="{91CE4445-7C80-F84B-9D5A-4164DEB9334B}"/>
                </a:ext>
              </a:extLst>
            </p:cNvPr>
            <p:cNvSpPr/>
            <p:nvPr/>
          </p:nvSpPr>
          <p:spPr>
            <a:xfrm>
              <a:off x="-12342" y="1023005"/>
              <a:ext cx="7844347" cy="45719"/>
            </a:xfrm>
            <a:prstGeom prst="rect">
              <a:avLst/>
            </a:prstGeom>
            <a:solidFill>
              <a:srgbClr val="4F6128"/>
            </a:solidFill>
            <a:ln w="9525" cap="flat" cmpd="sng">
              <a:solidFill>
                <a:srgbClr val="4F6128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+mj-lt"/>
                <a:ea typeface="Arial"/>
                <a:cs typeface="Arial"/>
                <a:sym typeface="Arial"/>
              </a:endParaRPr>
            </a:p>
          </p:txBody>
        </p:sp>
        <p:sp>
          <p:nvSpPr>
            <p:cNvPr id="25" name="Google Shape;91;p1">
              <a:extLst>
                <a:ext uri="{FF2B5EF4-FFF2-40B4-BE49-F238E27FC236}">
                  <a16:creationId xmlns:a16="http://schemas.microsoft.com/office/drawing/2014/main" id="{64490D85-BA25-014A-B3CE-3EE74608E85A}"/>
                </a:ext>
              </a:extLst>
            </p:cNvPr>
            <p:cNvSpPr/>
            <p:nvPr/>
          </p:nvSpPr>
          <p:spPr>
            <a:xfrm>
              <a:off x="-12784" y="6429375"/>
              <a:ext cx="7844347" cy="169863"/>
            </a:xfrm>
            <a:prstGeom prst="rect">
              <a:avLst/>
            </a:prstGeom>
            <a:solidFill>
              <a:srgbClr val="4F6128"/>
            </a:solidFill>
            <a:ln w="9525" cap="flat" cmpd="sng">
              <a:solidFill>
                <a:srgbClr val="4F6128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+mj-lt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EE2358E1-C2E7-E640-8174-73ED19D86200}"/>
              </a:ext>
            </a:extLst>
          </p:cNvPr>
          <p:cNvSpPr txBox="1"/>
          <p:nvPr/>
        </p:nvSpPr>
        <p:spPr>
          <a:xfrm>
            <a:off x="166257" y="2479044"/>
            <a:ext cx="7671457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46100" lvl="0" indent="-342900">
              <a:buClr>
                <a:srgbClr val="D52C2A"/>
              </a:buClr>
              <a:buSzPct val="90000"/>
              <a:buFont typeface="Wingdings" pitchFamily="2" charset="2"/>
              <a:buChar char="v"/>
            </a:pPr>
            <a:r>
              <a:rPr lang="ru-RU" sz="1800" dirty="0" err="1">
                <a:solidFill>
                  <a:schemeClr val="tx1"/>
                </a:solidFill>
                <a:latin typeface="+mj-lt"/>
              </a:rPr>
              <a:t>Тютюнник</a:t>
            </a:r>
            <a:r>
              <a:rPr lang="ru-RU" sz="1800" dirty="0">
                <a:solidFill>
                  <a:schemeClr val="tx1"/>
                </a:solidFill>
                <a:latin typeface="+mj-lt"/>
              </a:rPr>
              <a:t>, 120 старшин і </a:t>
            </a:r>
            <a:r>
              <a:rPr lang="ru-RU" sz="1800" dirty="0" err="1">
                <a:solidFill>
                  <a:schemeClr val="tx1"/>
                </a:solidFill>
                <a:latin typeface="+mj-lt"/>
              </a:rPr>
              <a:t>козаків</a:t>
            </a:r>
            <a:r>
              <a:rPr lang="ru-RU" sz="1800" dirty="0">
                <a:solidFill>
                  <a:schemeClr val="tx1"/>
                </a:solidFill>
                <a:latin typeface="+mj-lt"/>
              </a:rPr>
              <a:t> </a:t>
            </a:r>
            <a:r>
              <a:rPr lang="ru-RU" sz="1800" dirty="0" err="1">
                <a:solidFill>
                  <a:schemeClr val="tx1"/>
                </a:solidFill>
                <a:latin typeface="+mj-lt"/>
              </a:rPr>
              <a:t>зі</a:t>
            </a:r>
            <a:r>
              <a:rPr lang="ru-RU" sz="1800" dirty="0">
                <a:solidFill>
                  <a:schemeClr val="tx1"/>
                </a:solidFill>
                <a:latin typeface="+mj-lt"/>
              </a:rPr>
              <a:t> штабом </a:t>
            </a:r>
            <a:r>
              <a:rPr lang="ru-RU" sz="1800" dirty="0" err="1">
                <a:solidFill>
                  <a:schemeClr val="tx1"/>
                </a:solidFill>
                <a:latin typeface="+mj-lt"/>
              </a:rPr>
              <a:t>Волинської</a:t>
            </a:r>
            <a:r>
              <a:rPr lang="ru-RU" sz="1800" dirty="0">
                <a:solidFill>
                  <a:schemeClr val="tx1"/>
                </a:solidFill>
                <a:latin typeface="+mj-lt"/>
              </a:rPr>
              <a:t> </a:t>
            </a:r>
            <a:r>
              <a:rPr lang="ru-RU" sz="1800" dirty="0" err="1">
                <a:solidFill>
                  <a:schemeClr val="tx1"/>
                </a:solidFill>
                <a:latin typeface="+mj-lt"/>
              </a:rPr>
              <a:t>групи</a:t>
            </a:r>
            <a:r>
              <a:rPr lang="ru-RU" sz="1800" dirty="0">
                <a:solidFill>
                  <a:schemeClr val="tx1"/>
                </a:solidFill>
                <a:latin typeface="+mj-lt"/>
              </a:rPr>
              <a:t> </a:t>
            </a:r>
            <a:r>
              <a:rPr lang="ru-RU" sz="1800" dirty="0" err="1">
                <a:solidFill>
                  <a:schemeClr val="tx1"/>
                </a:solidFill>
                <a:latin typeface="+mj-lt"/>
              </a:rPr>
              <a:t>вирвалися</a:t>
            </a:r>
            <a:r>
              <a:rPr lang="ru-RU" sz="1800" dirty="0">
                <a:solidFill>
                  <a:schemeClr val="tx1"/>
                </a:solidFill>
                <a:latin typeface="+mj-lt"/>
              </a:rPr>
              <a:t> з </a:t>
            </a:r>
            <a:r>
              <a:rPr lang="ru-RU" sz="1800" dirty="0" err="1">
                <a:solidFill>
                  <a:schemeClr val="tx1"/>
                </a:solidFill>
                <a:latin typeface="+mj-lt"/>
              </a:rPr>
              <a:t>оточення</a:t>
            </a:r>
            <a:r>
              <a:rPr lang="ru-RU" sz="1800" dirty="0">
                <a:solidFill>
                  <a:schemeClr val="tx1"/>
                </a:solidFill>
                <a:latin typeface="+mj-lt"/>
              </a:rPr>
              <a:t> і </a:t>
            </a:r>
            <a:r>
              <a:rPr lang="ru-RU" sz="1800" dirty="0" err="1">
                <a:solidFill>
                  <a:schemeClr val="tx1"/>
                </a:solidFill>
                <a:latin typeface="+mj-lt"/>
              </a:rPr>
              <a:t>повернулися</a:t>
            </a:r>
            <a:r>
              <a:rPr lang="ru-RU" sz="1800" dirty="0">
                <a:solidFill>
                  <a:schemeClr val="tx1"/>
                </a:solidFill>
                <a:latin typeface="+mj-lt"/>
              </a:rPr>
              <a:t> в Польщу </a:t>
            </a:r>
          </a:p>
          <a:p>
            <a:pPr marL="546100" lvl="0" indent="-342900">
              <a:buClr>
                <a:srgbClr val="D52C2A"/>
              </a:buClr>
              <a:buSzPct val="90000"/>
              <a:buFont typeface="Wingdings" pitchFamily="2" charset="2"/>
              <a:buChar char="v"/>
            </a:pPr>
            <a:r>
              <a:rPr lang="uk-UA" sz="1800" dirty="0">
                <a:solidFill>
                  <a:schemeClr val="tx1"/>
                </a:solidFill>
                <a:latin typeface="+mj-lt"/>
              </a:rPr>
              <a:t>Подільська група здійснила зворотній рейд і </a:t>
            </a:r>
            <a:r>
              <a:rPr lang="uk-UA" sz="1800" dirty="0">
                <a:solidFill>
                  <a:schemeClr val="tx1"/>
                </a:solidFill>
                <a:latin typeface="+mj-lt"/>
                <a:sym typeface="Arial"/>
              </a:rPr>
              <a:t>6 грудня також повернулася до Польщі</a:t>
            </a:r>
          </a:p>
          <a:p>
            <a:pPr marL="546100" lvl="0" indent="-342900">
              <a:buClr>
                <a:srgbClr val="D52C2A"/>
              </a:buClr>
              <a:buSzPct val="90000"/>
              <a:buFont typeface="Wingdings" pitchFamily="2" charset="2"/>
              <a:buChar char="v"/>
            </a:pPr>
            <a:r>
              <a:rPr lang="uk-UA" sz="1800" dirty="0">
                <a:solidFill>
                  <a:schemeClr val="tx1"/>
                </a:solidFill>
                <a:latin typeface="+mj-lt"/>
              </a:rPr>
              <a:t>частина бійців Армії УНР організувала на Житомирщині Волинську повстанську армію і в 1922 році продовжила боротьбу</a:t>
            </a:r>
          </a:p>
          <a:p>
            <a:pPr marL="546100" lvl="0" indent="-342900">
              <a:buClr>
                <a:srgbClr val="D52C2A"/>
              </a:buClr>
              <a:buSzPct val="90000"/>
              <a:buFont typeface="Wingdings" pitchFamily="2" charset="2"/>
              <a:buChar char="v"/>
            </a:pPr>
            <a:r>
              <a:rPr lang="uk-UA" sz="1800" dirty="0">
                <a:solidFill>
                  <a:schemeClr val="tx1"/>
                </a:solidFill>
                <a:latin typeface="+mj-lt"/>
              </a:rPr>
              <a:t>партизанський </a:t>
            </a:r>
            <a:r>
              <a:rPr lang="uk-UA" sz="1800" dirty="0">
                <a:solidFill>
                  <a:schemeClr val="tx1"/>
                </a:solidFill>
                <a:latin typeface="+mj-lt"/>
                <a:sym typeface="Arial"/>
              </a:rPr>
              <a:t>рух тривав до 1923 року – </a:t>
            </a:r>
            <a:r>
              <a:rPr lang="uk-UA" sz="1800" dirty="0" err="1">
                <a:solidFill>
                  <a:schemeClr val="tx1"/>
                </a:solidFill>
                <a:latin typeface="+mj-lt"/>
                <a:sym typeface="Arial"/>
              </a:rPr>
              <a:t>Холодноярська</a:t>
            </a:r>
            <a:r>
              <a:rPr lang="uk-UA" sz="1800" dirty="0">
                <a:solidFill>
                  <a:schemeClr val="tx1"/>
                </a:solidFill>
                <a:latin typeface="+mj-lt"/>
                <a:sym typeface="Arial"/>
              </a:rPr>
              <a:t> республіка (Черкащина), загони </a:t>
            </a:r>
            <a:r>
              <a:rPr lang="ru-RU" sz="1800" dirty="0">
                <a:solidFill>
                  <a:schemeClr val="tx1"/>
                </a:solidFill>
                <a:latin typeface="+mj-lt"/>
              </a:rPr>
              <a:t>Якова </a:t>
            </a:r>
            <a:r>
              <a:rPr lang="ru-RU" sz="1800" dirty="0" err="1">
                <a:solidFill>
                  <a:schemeClr val="tx1"/>
                </a:solidFill>
                <a:latin typeface="+mj-lt"/>
              </a:rPr>
              <a:t>Гальчевського</a:t>
            </a:r>
            <a:r>
              <a:rPr lang="ru-RU" sz="1800" dirty="0">
                <a:solidFill>
                  <a:schemeClr val="tx1"/>
                </a:solidFill>
                <a:latin typeface="+mj-lt"/>
              </a:rPr>
              <a:t>-Орла (</a:t>
            </a:r>
            <a:r>
              <a:rPr lang="ru-RU" sz="1800" dirty="0" err="1">
                <a:solidFill>
                  <a:schemeClr val="tx1"/>
                </a:solidFill>
                <a:latin typeface="+mj-lt"/>
              </a:rPr>
              <a:t>Поділля</a:t>
            </a:r>
            <a:r>
              <a:rPr lang="ru-RU" sz="1800" dirty="0">
                <a:solidFill>
                  <a:schemeClr val="tx1"/>
                </a:solidFill>
                <a:latin typeface="+mj-lt"/>
              </a:rPr>
              <a:t>), </a:t>
            </a:r>
            <a:r>
              <a:rPr lang="ru-RU" sz="1800" dirty="0" err="1">
                <a:solidFill>
                  <a:schemeClr val="tx1"/>
                </a:solidFill>
                <a:latin typeface="+mj-lt"/>
              </a:rPr>
              <a:t>Івана</a:t>
            </a:r>
            <a:r>
              <a:rPr lang="ru-RU" sz="1800" dirty="0">
                <a:solidFill>
                  <a:schemeClr val="tx1"/>
                </a:solidFill>
                <a:latin typeface="+mj-lt"/>
              </a:rPr>
              <a:t> </a:t>
            </a:r>
            <a:r>
              <a:rPr lang="ru-RU" sz="1800" dirty="0" err="1">
                <a:solidFill>
                  <a:schemeClr val="tx1"/>
                </a:solidFill>
                <a:latin typeface="+mj-lt"/>
              </a:rPr>
              <a:t>Трейка</a:t>
            </a:r>
            <a:r>
              <a:rPr lang="ru-RU" sz="1800" dirty="0">
                <a:solidFill>
                  <a:schemeClr val="tx1"/>
                </a:solidFill>
                <a:latin typeface="+mj-lt"/>
              </a:rPr>
              <a:t> (</a:t>
            </a:r>
            <a:r>
              <a:rPr lang="ru-RU" sz="1800" dirty="0" err="1">
                <a:solidFill>
                  <a:schemeClr val="tx1"/>
                </a:solidFill>
                <a:latin typeface="+mj-lt"/>
              </a:rPr>
              <a:t>Київщина</a:t>
            </a:r>
            <a:r>
              <a:rPr lang="ru-RU" sz="1800" dirty="0">
                <a:solidFill>
                  <a:schemeClr val="tx1"/>
                </a:solidFill>
                <a:latin typeface="+mj-lt"/>
              </a:rPr>
              <a:t>), Семена Заболотного (</a:t>
            </a:r>
            <a:r>
              <a:rPr lang="ru-RU" sz="1800" dirty="0" err="1">
                <a:solidFill>
                  <a:schemeClr val="tx1"/>
                </a:solidFill>
                <a:latin typeface="+mj-lt"/>
              </a:rPr>
              <a:t>Поділля</a:t>
            </a:r>
            <a:r>
              <a:rPr lang="ru-RU" sz="1800" dirty="0">
                <a:solidFill>
                  <a:schemeClr val="tx1"/>
                </a:solidFill>
                <a:latin typeface="+mj-lt"/>
              </a:rPr>
              <a:t>, </a:t>
            </a:r>
            <a:r>
              <a:rPr lang="ru-RU" sz="1800" dirty="0" err="1">
                <a:solidFill>
                  <a:schemeClr val="tx1"/>
                </a:solidFill>
                <a:latin typeface="+mj-lt"/>
              </a:rPr>
              <a:t>Одещина</a:t>
            </a:r>
            <a:r>
              <a:rPr lang="ru-RU" sz="1800" dirty="0">
                <a:solidFill>
                  <a:schemeClr val="tx1"/>
                </a:solidFill>
                <a:latin typeface="+mj-lt"/>
              </a:rPr>
              <a:t>), </a:t>
            </a:r>
            <a:r>
              <a:rPr lang="ru-RU" sz="1800" dirty="0" err="1">
                <a:solidFill>
                  <a:schemeClr val="tx1"/>
                </a:solidFill>
                <a:latin typeface="+mj-lt"/>
              </a:rPr>
              <a:t>братів</a:t>
            </a:r>
            <a:r>
              <a:rPr lang="ru-RU" sz="1800" dirty="0">
                <a:solidFill>
                  <a:schemeClr val="tx1"/>
                </a:solidFill>
                <a:latin typeface="+mj-lt"/>
              </a:rPr>
              <a:t> </a:t>
            </a:r>
            <a:r>
              <a:rPr lang="ru-RU" sz="1800" dirty="0" err="1">
                <a:solidFill>
                  <a:schemeClr val="tx1"/>
                </a:solidFill>
                <a:latin typeface="+mj-lt"/>
              </a:rPr>
              <a:t>Вовків</a:t>
            </a:r>
            <a:r>
              <a:rPr lang="ru-RU" sz="1800" dirty="0">
                <a:solidFill>
                  <a:schemeClr val="tx1"/>
                </a:solidFill>
                <a:latin typeface="+mj-lt"/>
              </a:rPr>
              <a:t> (Полтавщина), </a:t>
            </a:r>
            <a:r>
              <a:rPr lang="ru-RU" sz="1800" dirty="0" err="1">
                <a:solidFill>
                  <a:schemeClr val="tx1"/>
                </a:solidFill>
                <a:latin typeface="+mj-lt"/>
              </a:rPr>
              <a:t>Ващенка</a:t>
            </a:r>
            <a:r>
              <a:rPr lang="ru-RU" sz="1800" dirty="0">
                <a:solidFill>
                  <a:schemeClr val="tx1"/>
                </a:solidFill>
                <a:latin typeface="+mj-lt"/>
              </a:rPr>
              <a:t> (</a:t>
            </a:r>
            <a:r>
              <a:rPr lang="ru-RU" sz="1800" dirty="0" err="1">
                <a:solidFill>
                  <a:schemeClr val="tx1"/>
                </a:solidFill>
                <a:latin typeface="+mj-lt"/>
              </a:rPr>
              <a:t>Сумщина</a:t>
            </a:r>
            <a:r>
              <a:rPr lang="ru-RU" sz="1800" dirty="0">
                <a:solidFill>
                  <a:schemeClr val="tx1"/>
                </a:solidFill>
                <a:latin typeface="+mj-lt"/>
              </a:rPr>
              <a:t>)</a:t>
            </a:r>
          </a:p>
          <a:p>
            <a:pPr marL="546100" lvl="0" indent="-342900">
              <a:buClr>
                <a:srgbClr val="D52C2A"/>
              </a:buClr>
              <a:buSzPct val="90000"/>
              <a:buFont typeface="Wingdings" pitchFamily="2" charset="2"/>
              <a:buChar char="v"/>
            </a:pPr>
            <a:r>
              <a:rPr lang="ru-RU" sz="1800" dirty="0">
                <a:solidFill>
                  <a:schemeClr val="tx1"/>
                </a:solidFill>
                <a:latin typeface="+mj-lt"/>
              </a:rPr>
              <a:t>Степан </a:t>
            </a:r>
            <a:r>
              <a:rPr lang="ru-RU" sz="1800" dirty="0" err="1">
                <a:solidFill>
                  <a:schemeClr val="tx1"/>
                </a:solidFill>
                <a:latin typeface="+mj-lt"/>
              </a:rPr>
              <a:t>Блажевський</a:t>
            </a:r>
            <a:r>
              <a:rPr lang="ru-RU" sz="1800" dirty="0">
                <a:solidFill>
                  <a:schemeClr val="tx1"/>
                </a:solidFill>
                <a:latin typeface="+mj-lt"/>
              </a:rPr>
              <a:t>, Лука </a:t>
            </a:r>
            <a:r>
              <a:rPr lang="ru-RU" sz="1800" dirty="0" err="1">
                <a:solidFill>
                  <a:schemeClr val="tx1"/>
                </a:solidFill>
                <a:latin typeface="+mj-lt"/>
              </a:rPr>
              <a:t>Клітка</a:t>
            </a:r>
            <a:r>
              <a:rPr lang="ru-RU" sz="1800" dirty="0">
                <a:solidFill>
                  <a:schemeClr val="tx1"/>
                </a:solidFill>
                <a:latin typeface="+mj-lt"/>
              </a:rPr>
              <a:t>, </a:t>
            </a:r>
            <a:r>
              <a:rPr lang="ru-RU" sz="1800" dirty="0" err="1">
                <a:solidFill>
                  <a:schemeClr val="tx1"/>
                </a:solidFill>
                <a:latin typeface="+mj-lt"/>
              </a:rPr>
              <a:t>продовжували</a:t>
            </a:r>
            <a:r>
              <a:rPr lang="ru-RU" sz="1800" dirty="0">
                <a:solidFill>
                  <a:schemeClr val="tx1"/>
                </a:solidFill>
                <a:latin typeface="+mj-lt"/>
              </a:rPr>
              <a:t> </a:t>
            </a:r>
            <a:r>
              <a:rPr lang="ru-RU" sz="1800" dirty="0" err="1">
                <a:solidFill>
                  <a:schemeClr val="tx1"/>
                </a:solidFill>
                <a:latin typeface="+mj-lt"/>
              </a:rPr>
              <a:t>спротив</a:t>
            </a:r>
            <a:r>
              <a:rPr lang="ru-RU" sz="1800" dirty="0">
                <a:solidFill>
                  <a:schemeClr val="tx1"/>
                </a:solidFill>
                <a:latin typeface="+mj-lt"/>
              </a:rPr>
              <a:t> </a:t>
            </a:r>
            <a:r>
              <a:rPr lang="ru-RU" sz="1800" dirty="0" err="1">
                <a:solidFill>
                  <a:schemeClr val="tx1"/>
                </a:solidFill>
                <a:latin typeface="+mj-lt"/>
              </a:rPr>
              <a:t>більшовицьким</a:t>
            </a:r>
            <a:r>
              <a:rPr lang="ru-RU" sz="1800" dirty="0">
                <a:solidFill>
                  <a:schemeClr val="tx1"/>
                </a:solidFill>
                <a:latin typeface="+mj-lt"/>
              </a:rPr>
              <a:t> </a:t>
            </a:r>
            <a:r>
              <a:rPr lang="ru-RU" sz="1800" dirty="0" err="1">
                <a:solidFill>
                  <a:schemeClr val="tx1"/>
                </a:solidFill>
                <a:latin typeface="+mj-lt"/>
              </a:rPr>
              <a:t>окупантам</a:t>
            </a:r>
            <a:r>
              <a:rPr lang="ru-RU" sz="1800" dirty="0">
                <a:solidFill>
                  <a:schemeClr val="tx1"/>
                </a:solidFill>
                <a:latin typeface="+mj-lt"/>
              </a:rPr>
              <a:t>  до початку 1930-х </a:t>
            </a:r>
            <a:r>
              <a:rPr lang="ru-RU" sz="1800" dirty="0" err="1">
                <a:solidFill>
                  <a:schemeClr val="tx1"/>
                </a:solidFill>
                <a:latin typeface="+mj-lt"/>
              </a:rPr>
              <a:t>років</a:t>
            </a:r>
            <a:endParaRPr lang="uk-UA" sz="1800" dirty="0">
              <a:solidFill>
                <a:schemeClr val="tx1"/>
              </a:solidFill>
              <a:latin typeface="+mj-lt"/>
              <a:sym typeface="Arial"/>
            </a:endParaRPr>
          </a:p>
        </p:txBody>
      </p:sp>
      <p:sp>
        <p:nvSpPr>
          <p:cNvPr id="12" name="Google Shape;106;p2">
            <a:extLst>
              <a:ext uri="{FF2B5EF4-FFF2-40B4-BE49-F238E27FC236}">
                <a16:creationId xmlns:a16="http://schemas.microsoft.com/office/drawing/2014/main" id="{FA30E754-291A-F446-AF3A-F6E5F9B936DA}"/>
              </a:ext>
            </a:extLst>
          </p:cNvPr>
          <p:cNvSpPr txBox="1">
            <a:spLocks/>
          </p:cNvSpPr>
          <p:nvPr/>
        </p:nvSpPr>
        <p:spPr>
          <a:xfrm>
            <a:off x="280988" y="134059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Tx/>
              <a:buFontTx/>
            </a:pPr>
            <a:r>
              <a:rPr lang="ru-RU" sz="2800" b="1" dirty="0">
                <a:sym typeface="Century Gothic"/>
              </a:rPr>
              <a:t> </a:t>
            </a:r>
            <a:r>
              <a:rPr lang="ru-RU" sz="2800" b="1" dirty="0" err="1">
                <a:ea typeface="Century Gothic"/>
                <a:cs typeface="Century Gothic"/>
                <a:sym typeface="Century Gothic"/>
              </a:rPr>
              <a:t>Після</a:t>
            </a:r>
            <a:r>
              <a:rPr lang="ru-RU" sz="2800" b="1" dirty="0">
                <a:ea typeface="Century Gothic"/>
                <a:cs typeface="Century Gothic"/>
                <a:sym typeface="Century Gothic"/>
              </a:rPr>
              <a:t> Базару</a:t>
            </a:r>
            <a:endParaRPr lang="uk-UA" sz="2800" b="1" dirty="0"/>
          </a:p>
        </p:txBody>
      </p:sp>
    </p:spTree>
    <p:extLst>
      <p:ext uri="{BB962C8B-B14F-4D97-AF65-F5344CB8AC3E}">
        <p14:creationId xmlns:p14="http://schemas.microsoft.com/office/powerpoint/2010/main" val="115274636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91195542-9E72-AF4F-81E3-14E6697089E4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22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97" name="think-cell Slide" r:id="rId5" imgW="7772400" imgH="10058400" progId="TCLayout.ActiveDocument.1">
                  <p:embed/>
                </p:oleObj>
              </mc:Choice>
              <mc:Fallback>
                <p:oleObj name="think-cell Slide" r:id="rId5" imgW="7772400" imgH="10058400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91195542-9E72-AF4F-81E3-14E6697089E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22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Picture 2">
            <a:extLst>
              <a:ext uri="{FF2B5EF4-FFF2-40B4-BE49-F238E27FC236}">
                <a16:creationId xmlns:a16="http://schemas.microsoft.com/office/drawing/2014/main" id="{1199E769-ADA3-174E-9219-E2D8DA58FF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7175" y="235639"/>
            <a:ext cx="784360" cy="784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Google Shape;92;p1" descr="Зображення, що містить малювання, стіл, знак&#10;&#10;Автоматично згенерований опис">
            <a:extLst>
              <a:ext uri="{FF2B5EF4-FFF2-40B4-BE49-F238E27FC236}">
                <a16:creationId xmlns:a16="http://schemas.microsoft.com/office/drawing/2014/main" id="{DA8604F6-F0C4-5D40-B5C8-A6A048E14404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28588" y="235639"/>
            <a:ext cx="2307592" cy="67574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2" name="Google Shape;88;p1">
            <a:extLst>
              <a:ext uri="{FF2B5EF4-FFF2-40B4-BE49-F238E27FC236}">
                <a16:creationId xmlns:a16="http://schemas.microsoft.com/office/drawing/2014/main" id="{864FBE9D-2DEC-DF44-AF90-5120E01DFCD9}"/>
              </a:ext>
            </a:extLst>
          </p:cNvPr>
          <p:cNvGrpSpPr/>
          <p:nvPr/>
        </p:nvGrpSpPr>
        <p:grpSpPr>
          <a:xfrm>
            <a:off x="0" y="1026931"/>
            <a:ext cx="9144515" cy="5576233"/>
            <a:chOff x="-12784" y="1023005"/>
            <a:chExt cx="7844789" cy="5576233"/>
          </a:xfrm>
        </p:grpSpPr>
        <p:sp>
          <p:nvSpPr>
            <p:cNvPr id="23" name="Google Shape;89;p1">
              <a:extLst>
                <a:ext uri="{FF2B5EF4-FFF2-40B4-BE49-F238E27FC236}">
                  <a16:creationId xmlns:a16="http://schemas.microsoft.com/office/drawing/2014/main" id="{91CE4445-7C80-F84B-9D5A-4164DEB9334B}"/>
                </a:ext>
              </a:extLst>
            </p:cNvPr>
            <p:cNvSpPr/>
            <p:nvPr/>
          </p:nvSpPr>
          <p:spPr>
            <a:xfrm>
              <a:off x="-12342" y="1023005"/>
              <a:ext cx="7844347" cy="45719"/>
            </a:xfrm>
            <a:prstGeom prst="rect">
              <a:avLst/>
            </a:prstGeom>
            <a:solidFill>
              <a:srgbClr val="4F6128"/>
            </a:solidFill>
            <a:ln w="9525" cap="flat" cmpd="sng">
              <a:solidFill>
                <a:srgbClr val="4F6128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+mj-lt"/>
                <a:ea typeface="Arial"/>
                <a:cs typeface="Arial"/>
                <a:sym typeface="Arial"/>
              </a:endParaRPr>
            </a:p>
          </p:txBody>
        </p:sp>
        <p:sp>
          <p:nvSpPr>
            <p:cNvPr id="25" name="Google Shape;91;p1">
              <a:extLst>
                <a:ext uri="{FF2B5EF4-FFF2-40B4-BE49-F238E27FC236}">
                  <a16:creationId xmlns:a16="http://schemas.microsoft.com/office/drawing/2014/main" id="{64490D85-BA25-014A-B3CE-3EE74608E85A}"/>
                </a:ext>
              </a:extLst>
            </p:cNvPr>
            <p:cNvSpPr/>
            <p:nvPr/>
          </p:nvSpPr>
          <p:spPr>
            <a:xfrm>
              <a:off x="-12784" y="6429375"/>
              <a:ext cx="7844347" cy="169863"/>
            </a:xfrm>
            <a:prstGeom prst="rect">
              <a:avLst/>
            </a:prstGeom>
            <a:solidFill>
              <a:srgbClr val="4F6128"/>
            </a:solidFill>
            <a:ln w="9525" cap="flat" cmpd="sng">
              <a:solidFill>
                <a:srgbClr val="4F6128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+mj-lt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0" name="Google Shape;106;p2">
            <a:extLst>
              <a:ext uri="{FF2B5EF4-FFF2-40B4-BE49-F238E27FC236}">
                <a16:creationId xmlns:a16="http://schemas.microsoft.com/office/drawing/2014/main" id="{B1E638F5-D538-6043-8520-AF7367A7A3DA}"/>
              </a:ext>
            </a:extLst>
          </p:cNvPr>
          <p:cNvSpPr txBox="1">
            <a:spLocks/>
          </p:cNvSpPr>
          <p:nvPr/>
        </p:nvSpPr>
        <p:spPr>
          <a:xfrm>
            <a:off x="280988" y="134059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Tx/>
              <a:buFontTx/>
            </a:pPr>
            <a:r>
              <a:rPr lang="ru-RU" sz="2800" b="1" dirty="0">
                <a:sym typeface="Century Gothic"/>
              </a:rPr>
              <a:t> </a:t>
            </a:r>
            <a:r>
              <a:rPr lang="ru-RU" sz="2800" b="1" dirty="0">
                <a:solidFill>
                  <a:schemeClr val="dk1"/>
                </a:solidFill>
                <a:ea typeface="Century Gothic"/>
                <a:cs typeface="Century Gothic"/>
                <a:sym typeface="Century Gothic"/>
              </a:rPr>
              <a:t>Причини </a:t>
            </a:r>
            <a:r>
              <a:rPr lang="ru-RU" sz="2800" b="1" dirty="0" err="1">
                <a:solidFill>
                  <a:schemeClr val="dk1"/>
                </a:solidFill>
                <a:ea typeface="Century Gothic"/>
                <a:cs typeface="Century Gothic"/>
                <a:sym typeface="Century Gothic"/>
              </a:rPr>
              <a:t>невдачі</a:t>
            </a:r>
            <a:endParaRPr lang="uk-UA" sz="2800" b="1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1D132C9-B7D5-304C-8C8B-7407F431CE50}"/>
              </a:ext>
            </a:extLst>
          </p:cNvPr>
          <p:cNvSpPr txBox="1"/>
          <p:nvPr/>
        </p:nvSpPr>
        <p:spPr>
          <a:xfrm>
            <a:off x="166257" y="2479044"/>
            <a:ext cx="7671457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46100" lvl="0" indent="-342900">
              <a:buClr>
                <a:srgbClr val="D52C2A"/>
              </a:buClr>
              <a:buSzPct val="90000"/>
              <a:buFont typeface="Wingdings" pitchFamily="2" charset="2"/>
              <a:buChar char="v"/>
            </a:pPr>
            <a:r>
              <a:rPr lang="ru-RU" sz="1800" dirty="0" err="1">
                <a:solidFill>
                  <a:schemeClr val="tx1"/>
                </a:solidFill>
                <a:latin typeface="+mj-lt"/>
              </a:rPr>
              <a:t>Несприятливі</a:t>
            </a:r>
            <a:r>
              <a:rPr lang="ru-RU" sz="1800" dirty="0">
                <a:solidFill>
                  <a:schemeClr val="tx1"/>
                </a:solidFill>
                <a:latin typeface="+mj-lt"/>
              </a:rPr>
              <a:t> </a:t>
            </a:r>
            <a:r>
              <a:rPr lang="ru-RU" sz="1800" dirty="0" err="1">
                <a:solidFill>
                  <a:schemeClr val="tx1"/>
                </a:solidFill>
                <a:latin typeface="+mj-lt"/>
              </a:rPr>
              <a:t>зовнішньополітичні</a:t>
            </a:r>
            <a:r>
              <a:rPr lang="ru-RU" sz="1800" dirty="0">
                <a:solidFill>
                  <a:schemeClr val="tx1"/>
                </a:solidFill>
                <a:latin typeface="+mj-lt"/>
              </a:rPr>
              <a:t> </a:t>
            </a:r>
            <a:r>
              <a:rPr lang="ru-RU" sz="1800" dirty="0" err="1">
                <a:solidFill>
                  <a:schemeClr val="tx1"/>
                </a:solidFill>
                <a:latin typeface="+mj-lt"/>
              </a:rPr>
              <a:t>обставини</a:t>
            </a:r>
            <a:r>
              <a:rPr lang="ru-RU" sz="1800" dirty="0">
                <a:solidFill>
                  <a:schemeClr val="tx1"/>
                </a:solidFill>
                <a:latin typeface="+mj-lt"/>
              </a:rPr>
              <a:t>, </a:t>
            </a:r>
            <a:r>
              <a:rPr lang="ru-RU" sz="1800" dirty="0" err="1">
                <a:solidFill>
                  <a:schemeClr val="tx1"/>
                </a:solidFill>
                <a:latin typeface="+mj-lt"/>
              </a:rPr>
              <a:t>зокрема</a:t>
            </a:r>
            <a:r>
              <a:rPr lang="ru-RU" sz="1800" dirty="0">
                <a:solidFill>
                  <a:schemeClr val="tx1"/>
                </a:solidFill>
                <a:latin typeface="+mj-lt"/>
              </a:rPr>
              <a:t>, </a:t>
            </a:r>
            <a:r>
              <a:rPr lang="ru-RU" sz="1800" dirty="0" err="1">
                <a:solidFill>
                  <a:schemeClr val="tx1"/>
                </a:solidFill>
                <a:latin typeface="+mj-lt"/>
              </a:rPr>
              <a:t>невиконання</a:t>
            </a:r>
            <a:r>
              <a:rPr lang="ru-RU" sz="1800" dirty="0">
                <a:solidFill>
                  <a:schemeClr val="tx1"/>
                </a:solidFill>
                <a:latin typeface="+mj-lt"/>
              </a:rPr>
              <a:t> </a:t>
            </a:r>
            <a:r>
              <a:rPr lang="ru-RU" sz="1800" dirty="0" err="1">
                <a:solidFill>
                  <a:schemeClr val="tx1"/>
                </a:solidFill>
                <a:latin typeface="+mj-lt"/>
              </a:rPr>
              <a:t>Польщею</a:t>
            </a:r>
            <a:r>
              <a:rPr lang="ru-RU" sz="1800" dirty="0">
                <a:solidFill>
                  <a:schemeClr val="tx1"/>
                </a:solidFill>
                <a:latin typeface="+mj-lt"/>
              </a:rPr>
              <a:t> </a:t>
            </a:r>
            <a:r>
              <a:rPr lang="ru-RU" sz="1800" dirty="0" err="1">
                <a:solidFill>
                  <a:schemeClr val="tx1"/>
                </a:solidFill>
                <a:latin typeface="+mj-lt"/>
              </a:rPr>
              <a:t>обіцянки</a:t>
            </a:r>
            <a:r>
              <a:rPr lang="ru-RU" sz="1800" dirty="0">
                <a:solidFill>
                  <a:schemeClr val="tx1"/>
                </a:solidFill>
                <a:latin typeface="+mj-lt"/>
              </a:rPr>
              <a:t> </a:t>
            </a:r>
            <a:r>
              <a:rPr lang="ru-RU" sz="1800" dirty="0" err="1">
                <a:solidFill>
                  <a:schemeClr val="tx1"/>
                </a:solidFill>
                <a:latin typeface="+mj-lt"/>
              </a:rPr>
              <a:t>надати</a:t>
            </a:r>
            <a:r>
              <a:rPr lang="ru-RU" sz="1800" dirty="0">
                <a:solidFill>
                  <a:schemeClr val="tx1"/>
                </a:solidFill>
                <a:latin typeface="+mj-lt"/>
              </a:rPr>
              <a:t> </a:t>
            </a:r>
            <a:r>
              <a:rPr lang="ru-RU" sz="1800" dirty="0" err="1">
                <a:solidFill>
                  <a:schemeClr val="tx1"/>
                </a:solidFill>
                <a:latin typeface="+mj-lt"/>
              </a:rPr>
              <a:t>широку</a:t>
            </a:r>
            <a:r>
              <a:rPr lang="ru-RU" sz="1800" dirty="0">
                <a:solidFill>
                  <a:schemeClr val="tx1"/>
                </a:solidFill>
                <a:latin typeface="+mj-lt"/>
              </a:rPr>
              <a:t> </a:t>
            </a:r>
            <a:r>
              <a:rPr lang="ru-RU" sz="1800" dirty="0" err="1">
                <a:solidFill>
                  <a:schemeClr val="tx1"/>
                </a:solidFill>
                <a:latin typeface="+mj-lt"/>
              </a:rPr>
              <a:t>підтримку</a:t>
            </a:r>
            <a:r>
              <a:rPr lang="ru-RU" sz="1800" dirty="0">
                <a:solidFill>
                  <a:schemeClr val="tx1"/>
                </a:solidFill>
                <a:latin typeface="+mj-lt"/>
              </a:rPr>
              <a:t> </a:t>
            </a:r>
            <a:r>
              <a:rPr lang="ru-RU" sz="1800" dirty="0" err="1">
                <a:solidFill>
                  <a:schemeClr val="tx1"/>
                </a:solidFill>
                <a:latin typeface="+mj-lt"/>
              </a:rPr>
              <a:t>повстанському</a:t>
            </a:r>
            <a:r>
              <a:rPr lang="ru-RU" sz="1800" dirty="0">
                <a:solidFill>
                  <a:schemeClr val="tx1"/>
                </a:solidFill>
                <a:latin typeface="+mj-lt"/>
              </a:rPr>
              <a:t> </a:t>
            </a:r>
            <a:r>
              <a:rPr lang="ru-RU" sz="1800" dirty="0" err="1">
                <a:solidFill>
                  <a:schemeClr val="tx1"/>
                </a:solidFill>
                <a:latin typeface="+mj-lt"/>
              </a:rPr>
              <a:t>центрові</a:t>
            </a:r>
            <a:r>
              <a:rPr lang="ru-RU" sz="1800" dirty="0">
                <a:solidFill>
                  <a:schemeClr val="tx1"/>
                </a:solidFill>
                <a:latin typeface="+mj-lt"/>
              </a:rPr>
              <a:t>. </a:t>
            </a:r>
            <a:r>
              <a:rPr lang="ru-RU" sz="1800" dirty="0" err="1">
                <a:solidFill>
                  <a:schemeClr val="tx1"/>
                </a:solidFill>
                <a:latin typeface="+mj-lt"/>
              </a:rPr>
              <a:t>Польська</a:t>
            </a:r>
            <a:r>
              <a:rPr lang="ru-RU" sz="1800" dirty="0">
                <a:solidFill>
                  <a:schemeClr val="tx1"/>
                </a:solidFill>
                <a:latin typeface="+mj-lt"/>
              </a:rPr>
              <a:t> </a:t>
            </a:r>
            <a:r>
              <a:rPr lang="ru-RU" sz="1800" dirty="0" err="1">
                <a:solidFill>
                  <a:schemeClr val="tx1"/>
                </a:solidFill>
                <a:latin typeface="+mj-lt"/>
              </a:rPr>
              <a:t>допомога</a:t>
            </a:r>
            <a:r>
              <a:rPr lang="ru-RU" sz="1800" dirty="0">
                <a:solidFill>
                  <a:schemeClr val="tx1"/>
                </a:solidFill>
                <a:latin typeface="+mj-lt"/>
              </a:rPr>
              <a:t> в </a:t>
            </a:r>
            <a:r>
              <a:rPr lang="ru-RU" sz="1800" dirty="0" err="1">
                <a:solidFill>
                  <a:schemeClr val="tx1"/>
                </a:solidFill>
                <a:latin typeface="+mj-lt"/>
              </a:rPr>
              <a:t>зброї</a:t>
            </a:r>
            <a:r>
              <a:rPr lang="ru-RU" sz="1800" dirty="0">
                <a:solidFill>
                  <a:schemeClr val="tx1"/>
                </a:solidFill>
                <a:latin typeface="+mj-lt"/>
              </a:rPr>
              <a:t> та </a:t>
            </a:r>
            <a:r>
              <a:rPr lang="ru-RU" sz="1800" dirty="0" err="1">
                <a:solidFill>
                  <a:schemeClr val="tx1"/>
                </a:solidFill>
                <a:latin typeface="+mj-lt"/>
              </a:rPr>
              <a:t>фінансах</a:t>
            </a:r>
            <a:r>
              <a:rPr lang="ru-RU" sz="1800" dirty="0">
                <a:solidFill>
                  <a:schemeClr val="tx1"/>
                </a:solidFill>
                <a:latin typeface="+mj-lt"/>
              </a:rPr>
              <a:t> </a:t>
            </a:r>
            <a:r>
              <a:rPr lang="ru-RU" sz="1800" dirty="0" err="1">
                <a:solidFill>
                  <a:schemeClr val="tx1"/>
                </a:solidFill>
                <a:latin typeface="+mj-lt"/>
              </a:rPr>
              <a:t>виявилася</a:t>
            </a:r>
            <a:r>
              <a:rPr lang="ru-RU" sz="1800" dirty="0">
                <a:solidFill>
                  <a:schemeClr val="tx1"/>
                </a:solidFill>
                <a:latin typeface="+mj-lt"/>
              </a:rPr>
              <a:t> </a:t>
            </a:r>
            <a:r>
              <a:rPr lang="ru-RU" sz="1800" dirty="0" err="1">
                <a:solidFill>
                  <a:schemeClr val="tx1"/>
                </a:solidFill>
                <a:latin typeface="+mj-lt"/>
              </a:rPr>
              <a:t>недостатньою</a:t>
            </a:r>
            <a:r>
              <a:rPr lang="ru-RU" sz="1800" dirty="0">
                <a:solidFill>
                  <a:schemeClr val="tx1"/>
                </a:solidFill>
                <a:latin typeface="+mj-lt"/>
              </a:rPr>
              <a:t>.</a:t>
            </a:r>
          </a:p>
          <a:p>
            <a:pPr marL="546100" lvl="0" indent="-342900">
              <a:buClr>
                <a:srgbClr val="D52C2A"/>
              </a:buClr>
              <a:buSzPct val="90000"/>
              <a:buFont typeface="Wingdings" pitchFamily="2" charset="2"/>
              <a:buChar char="v"/>
            </a:pPr>
            <a:r>
              <a:rPr lang="ru-RU" sz="1800" dirty="0" err="1">
                <a:solidFill>
                  <a:schemeClr val="tx1"/>
                </a:solidFill>
                <a:latin typeface="+mj-lt"/>
              </a:rPr>
              <a:t>Запровадження</a:t>
            </a:r>
            <a:r>
              <a:rPr lang="ru-RU" sz="1800" dirty="0">
                <a:solidFill>
                  <a:schemeClr val="tx1"/>
                </a:solidFill>
                <a:latin typeface="+mj-lt"/>
              </a:rPr>
              <a:t> </a:t>
            </a:r>
            <a:r>
              <a:rPr lang="ru-RU" sz="1800" dirty="0" err="1">
                <a:solidFill>
                  <a:schemeClr val="tx1"/>
                </a:solidFill>
                <a:latin typeface="+mj-lt"/>
              </a:rPr>
              <a:t>непу</a:t>
            </a:r>
            <a:r>
              <a:rPr lang="ru-RU" sz="1800" dirty="0">
                <a:solidFill>
                  <a:schemeClr val="tx1"/>
                </a:solidFill>
                <a:latin typeface="+mj-lt"/>
              </a:rPr>
              <a:t> й </a:t>
            </a:r>
            <a:r>
              <a:rPr lang="ru-RU" sz="1800" dirty="0" err="1">
                <a:solidFill>
                  <a:schemeClr val="tx1"/>
                </a:solidFill>
                <a:latin typeface="+mj-lt"/>
              </a:rPr>
              <a:t>оголошення</a:t>
            </a:r>
            <a:r>
              <a:rPr lang="ru-RU" sz="1800" dirty="0">
                <a:solidFill>
                  <a:schemeClr val="tx1"/>
                </a:solidFill>
                <a:latin typeface="+mj-lt"/>
              </a:rPr>
              <a:t> </a:t>
            </a:r>
            <a:r>
              <a:rPr lang="ru-RU" sz="1800" dirty="0" err="1">
                <a:solidFill>
                  <a:schemeClr val="tx1"/>
                </a:solidFill>
                <a:latin typeface="+mj-lt"/>
              </a:rPr>
              <a:t>амністії</a:t>
            </a:r>
            <a:r>
              <a:rPr lang="ru-RU" sz="1800" dirty="0">
                <a:solidFill>
                  <a:schemeClr val="tx1"/>
                </a:solidFill>
                <a:latin typeface="+mj-lt"/>
              </a:rPr>
              <a:t> </a:t>
            </a:r>
            <a:r>
              <a:rPr lang="ru-RU" sz="1800" dirty="0" err="1">
                <a:solidFill>
                  <a:schemeClr val="tx1"/>
                </a:solidFill>
                <a:latin typeface="+mj-lt"/>
              </a:rPr>
              <a:t>більшовиками</a:t>
            </a:r>
            <a:r>
              <a:rPr lang="ru-RU" sz="1800" dirty="0">
                <a:solidFill>
                  <a:schemeClr val="tx1"/>
                </a:solidFill>
                <a:latin typeface="+mj-lt"/>
              </a:rPr>
              <a:t> </a:t>
            </a:r>
            <a:r>
              <a:rPr lang="ru-RU" sz="1800" dirty="0" err="1">
                <a:solidFill>
                  <a:schemeClr val="tx1"/>
                </a:solidFill>
                <a:latin typeface="+mj-lt"/>
              </a:rPr>
              <a:t>призвели</a:t>
            </a:r>
            <a:r>
              <a:rPr lang="ru-RU" sz="1800" dirty="0">
                <a:solidFill>
                  <a:schemeClr val="tx1"/>
                </a:solidFill>
                <a:latin typeface="+mj-lt"/>
              </a:rPr>
              <a:t> до того, </a:t>
            </a:r>
            <a:r>
              <a:rPr lang="ru-RU" sz="1800" dirty="0" err="1">
                <a:solidFill>
                  <a:schemeClr val="tx1"/>
                </a:solidFill>
                <a:latin typeface="+mj-lt"/>
              </a:rPr>
              <a:t>що</a:t>
            </a:r>
            <a:r>
              <a:rPr lang="ru-RU" sz="1800" dirty="0">
                <a:solidFill>
                  <a:schemeClr val="tx1"/>
                </a:solidFill>
                <a:latin typeface="+mj-lt"/>
              </a:rPr>
              <a:t> </a:t>
            </a:r>
            <a:r>
              <a:rPr lang="ru-RU" sz="1800" dirty="0" err="1">
                <a:solidFill>
                  <a:schemeClr val="tx1"/>
                </a:solidFill>
                <a:latin typeface="+mj-lt"/>
              </a:rPr>
              <a:t>селяни</a:t>
            </a:r>
            <a:r>
              <a:rPr lang="ru-RU" sz="1800" dirty="0">
                <a:solidFill>
                  <a:schemeClr val="tx1"/>
                </a:solidFill>
                <a:latin typeface="+mj-lt"/>
              </a:rPr>
              <a:t> </a:t>
            </a:r>
            <a:r>
              <a:rPr lang="ru-RU" sz="1800" dirty="0" err="1">
                <a:solidFill>
                  <a:schemeClr val="tx1"/>
                </a:solidFill>
                <a:latin typeface="+mj-lt"/>
              </a:rPr>
              <a:t>відійшли</a:t>
            </a:r>
            <a:r>
              <a:rPr lang="ru-RU" sz="1800" dirty="0">
                <a:solidFill>
                  <a:schemeClr val="tx1"/>
                </a:solidFill>
                <a:latin typeface="+mj-lt"/>
              </a:rPr>
              <a:t> </a:t>
            </a:r>
            <a:r>
              <a:rPr lang="ru-RU" sz="1800" dirty="0" err="1">
                <a:solidFill>
                  <a:schemeClr val="tx1"/>
                </a:solidFill>
                <a:latin typeface="+mj-lt"/>
              </a:rPr>
              <a:t>від</a:t>
            </a:r>
            <a:r>
              <a:rPr lang="ru-RU" sz="1800" dirty="0">
                <a:solidFill>
                  <a:schemeClr val="tx1"/>
                </a:solidFill>
                <a:latin typeface="+mj-lt"/>
              </a:rPr>
              <a:t> </a:t>
            </a:r>
            <a:r>
              <a:rPr lang="ru-RU" sz="1800" dirty="0" err="1">
                <a:solidFill>
                  <a:schemeClr val="tx1"/>
                </a:solidFill>
                <a:latin typeface="+mj-lt"/>
              </a:rPr>
              <a:t>масового</a:t>
            </a:r>
            <a:r>
              <a:rPr lang="ru-RU" sz="1800" dirty="0">
                <a:solidFill>
                  <a:schemeClr val="tx1"/>
                </a:solidFill>
                <a:latin typeface="+mj-lt"/>
              </a:rPr>
              <a:t> </a:t>
            </a:r>
            <a:r>
              <a:rPr lang="ru-RU" sz="1800" dirty="0" err="1">
                <a:solidFill>
                  <a:schemeClr val="tx1"/>
                </a:solidFill>
                <a:latin typeface="+mj-lt"/>
              </a:rPr>
              <a:t>повстанського</a:t>
            </a:r>
            <a:r>
              <a:rPr lang="ru-RU" sz="1800" dirty="0">
                <a:solidFill>
                  <a:schemeClr val="tx1"/>
                </a:solidFill>
                <a:latin typeface="+mj-lt"/>
              </a:rPr>
              <a:t> </a:t>
            </a:r>
            <a:r>
              <a:rPr lang="ru-RU" sz="1800" dirty="0" err="1">
                <a:solidFill>
                  <a:schemeClr val="tx1"/>
                </a:solidFill>
                <a:latin typeface="+mj-lt"/>
              </a:rPr>
              <a:t>руху</a:t>
            </a:r>
            <a:r>
              <a:rPr lang="ru-RU" sz="1800" dirty="0">
                <a:solidFill>
                  <a:schemeClr val="tx1"/>
                </a:solidFill>
                <a:latin typeface="+mj-lt"/>
              </a:rPr>
              <a:t>, приток </a:t>
            </a:r>
            <a:r>
              <a:rPr lang="ru-RU" sz="1800" dirty="0" err="1">
                <a:solidFill>
                  <a:schemeClr val="tx1"/>
                </a:solidFill>
                <a:latin typeface="+mj-lt"/>
              </a:rPr>
              <a:t>добровольців</a:t>
            </a:r>
            <a:r>
              <a:rPr lang="ru-RU" sz="1800" dirty="0">
                <a:solidFill>
                  <a:schemeClr val="tx1"/>
                </a:solidFill>
                <a:latin typeface="+mj-lt"/>
              </a:rPr>
              <a:t> до </a:t>
            </a:r>
            <a:r>
              <a:rPr lang="ru-RU" sz="1800" dirty="0" err="1">
                <a:solidFill>
                  <a:schemeClr val="tx1"/>
                </a:solidFill>
                <a:latin typeface="+mj-lt"/>
              </a:rPr>
              <a:t>партизанських</a:t>
            </a:r>
            <a:r>
              <a:rPr lang="ru-RU" sz="1800" dirty="0">
                <a:solidFill>
                  <a:schemeClr val="tx1"/>
                </a:solidFill>
                <a:latin typeface="+mj-lt"/>
              </a:rPr>
              <a:t> лав </a:t>
            </a:r>
            <a:r>
              <a:rPr lang="ru-RU" sz="1800" dirty="0" err="1">
                <a:solidFill>
                  <a:schemeClr val="tx1"/>
                </a:solidFill>
                <a:latin typeface="+mj-lt"/>
              </a:rPr>
              <a:t>під</a:t>
            </a:r>
            <a:r>
              <a:rPr lang="ru-RU" sz="1800" dirty="0">
                <a:solidFill>
                  <a:schemeClr val="tx1"/>
                </a:solidFill>
                <a:latin typeface="+mj-lt"/>
              </a:rPr>
              <a:t> час Другого </a:t>
            </a:r>
            <a:r>
              <a:rPr lang="ru-RU" sz="1800" dirty="0" err="1">
                <a:solidFill>
                  <a:schemeClr val="tx1"/>
                </a:solidFill>
                <a:latin typeface="+mj-lt"/>
              </a:rPr>
              <a:t>Зимового</a:t>
            </a:r>
            <a:r>
              <a:rPr lang="ru-RU" sz="1800" dirty="0">
                <a:solidFill>
                  <a:schemeClr val="tx1"/>
                </a:solidFill>
                <a:latin typeface="+mj-lt"/>
              </a:rPr>
              <a:t> походу </a:t>
            </a:r>
            <a:r>
              <a:rPr lang="ru-RU" sz="1800" dirty="0" err="1">
                <a:solidFill>
                  <a:schemeClr val="tx1"/>
                </a:solidFill>
                <a:latin typeface="+mj-lt"/>
              </a:rPr>
              <a:t>був</a:t>
            </a:r>
            <a:r>
              <a:rPr lang="ru-RU" sz="1800" dirty="0">
                <a:solidFill>
                  <a:schemeClr val="tx1"/>
                </a:solidFill>
                <a:latin typeface="+mj-lt"/>
              </a:rPr>
              <a:t> </a:t>
            </a:r>
            <a:r>
              <a:rPr lang="ru-RU" sz="1800" dirty="0" err="1">
                <a:solidFill>
                  <a:schemeClr val="tx1"/>
                </a:solidFill>
                <a:latin typeface="+mj-lt"/>
              </a:rPr>
              <a:t>дуже</a:t>
            </a:r>
            <a:r>
              <a:rPr lang="ru-RU" sz="1800" dirty="0">
                <a:solidFill>
                  <a:schemeClr val="tx1"/>
                </a:solidFill>
                <a:latin typeface="+mj-lt"/>
              </a:rPr>
              <a:t> </a:t>
            </a:r>
            <a:r>
              <a:rPr lang="ru-RU" sz="1800" dirty="0" err="1">
                <a:solidFill>
                  <a:schemeClr val="tx1"/>
                </a:solidFill>
                <a:latin typeface="+mj-lt"/>
              </a:rPr>
              <a:t>слабким</a:t>
            </a:r>
            <a:r>
              <a:rPr lang="ru-RU" sz="1800" dirty="0">
                <a:solidFill>
                  <a:schemeClr val="tx1"/>
                </a:solidFill>
                <a:latin typeface="+mj-lt"/>
              </a:rPr>
              <a:t>. </a:t>
            </a:r>
          </a:p>
          <a:p>
            <a:pPr marL="546100" lvl="0" indent="-342900">
              <a:buClr>
                <a:srgbClr val="D52C2A"/>
              </a:buClr>
              <a:buSzPct val="90000"/>
              <a:buFont typeface="Wingdings" pitchFamily="2" charset="2"/>
              <a:buChar char="v"/>
            </a:pPr>
            <a:r>
              <a:rPr lang="ru-RU" sz="1800" dirty="0">
                <a:solidFill>
                  <a:schemeClr val="tx1"/>
                </a:solidFill>
                <a:latin typeface="+mj-lt"/>
              </a:rPr>
              <a:t>Через </a:t>
            </a:r>
            <a:r>
              <a:rPr lang="ru-RU" sz="1800" dirty="0" err="1">
                <a:solidFill>
                  <a:schemeClr val="tx1"/>
                </a:solidFill>
                <a:latin typeface="+mj-lt"/>
              </a:rPr>
              <a:t>недостатню</a:t>
            </a:r>
            <a:r>
              <a:rPr lang="ru-RU" sz="1800" dirty="0">
                <a:solidFill>
                  <a:schemeClr val="tx1"/>
                </a:solidFill>
                <a:latin typeface="+mj-lt"/>
              </a:rPr>
              <a:t> </a:t>
            </a:r>
            <a:r>
              <a:rPr lang="ru-RU" sz="1800" dirty="0" err="1">
                <a:solidFill>
                  <a:schemeClr val="tx1"/>
                </a:solidFill>
                <a:latin typeface="+mj-lt"/>
              </a:rPr>
              <a:t>протидію</a:t>
            </a:r>
            <a:r>
              <a:rPr lang="ru-RU" sz="1800" dirty="0">
                <a:solidFill>
                  <a:schemeClr val="tx1"/>
                </a:solidFill>
                <a:latin typeface="+mj-lt"/>
              </a:rPr>
              <a:t> </a:t>
            </a:r>
            <a:r>
              <a:rPr lang="ru-RU" sz="1800" dirty="0" err="1">
                <a:solidFill>
                  <a:schemeClr val="tx1"/>
                </a:solidFill>
                <a:latin typeface="+mj-lt"/>
              </a:rPr>
              <a:t>більшовицьким</a:t>
            </a:r>
            <a:r>
              <a:rPr lang="ru-RU" sz="1800" dirty="0">
                <a:solidFill>
                  <a:schemeClr val="tx1"/>
                </a:solidFill>
                <a:latin typeface="+mj-lt"/>
              </a:rPr>
              <a:t> </a:t>
            </a:r>
            <a:r>
              <a:rPr lang="ru-RU" sz="1800" dirty="0" err="1">
                <a:solidFill>
                  <a:schemeClr val="tx1"/>
                </a:solidFill>
                <a:latin typeface="+mj-lt"/>
              </a:rPr>
              <a:t>агентурно-оперативним</a:t>
            </a:r>
            <a:r>
              <a:rPr lang="ru-RU" sz="1800" dirty="0">
                <a:solidFill>
                  <a:schemeClr val="tx1"/>
                </a:solidFill>
                <a:latin typeface="+mj-lt"/>
              </a:rPr>
              <a:t> </a:t>
            </a:r>
            <a:r>
              <a:rPr lang="ru-RU" sz="1800" dirty="0" err="1">
                <a:solidFill>
                  <a:schemeClr val="tx1"/>
                </a:solidFill>
                <a:latin typeface="+mj-lt"/>
              </a:rPr>
              <a:t>спецзаходам</a:t>
            </a:r>
            <a:r>
              <a:rPr lang="ru-RU" sz="1800" dirty="0">
                <a:solidFill>
                  <a:schemeClr val="tx1"/>
                </a:solidFill>
                <a:latin typeface="+mj-lt"/>
              </a:rPr>
              <a:t> і </a:t>
            </a:r>
            <a:r>
              <a:rPr lang="ru-RU" sz="1800" dirty="0" err="1">
                <a:solidFill>
                  <a:schemeClr val="tx1"/>
                </a:solidFill>
                <a:latin typeface="+mj-lt"/>
              </a:rPr>
              <a:t>порушення</a:t>
            </a:r>
            <a:r>
              <a:rPr lang="ru-RU" sz="1800" dirty="0">
                <a:solidFill>
                  <a:schemeClr val="tx1"/>
                </a:solidFill>
                <a:latin typeface="+mj-lt"/>
              </a:rPr>
              <a:t>  правил </a:t>
            </a:r>
            <a:r>
              <a:rPr lang="ru-RU" sz="1800" dirty="0" err="1">
                <a:solidFill>
                  <a:schemeClr val="tx1"/>
                </a:solidFill>
                <a:latin typeface="+mj-lt"/>
              </a:rPr>
              <a:t>конспірації</a:t>
            </a:r>
            <a:r>
              <a:rPr lang="ru-RU" sz="1800" dirty="0">
                <a:solidFill>
                  <a:schemeClr val="tx1"/>
                </a:solidFill>
                <a:latin typeface="+mj-lt"/>
              </a:rPr>
              <a:t> з боку </a:t>
            </a:r>
            <a:r>
              <a:rPr lang="ru-RU" sz="1800" dirty="0" err="1">
                <a:solidFill>
                  <a:schemeClr val="tx1"/>
                </a:solidFill>
                <a:latin typeface="+mj-lt"/>
              </a:rPr>
              <a:t>повстанців</a:t>
            </a:r>
            <a:r>
              <a:rPr lang="ru-RU" sz="1800" dirty="0">
                <a:solidFill>
                  <a:schemeClr val="tx1"/>
                </a:solidFill>
                <a:latin typeface="+mj-lt"/>
              </a:rPr>
              <a:t> </a:t>
            </a:r>
            <a:r>
              <a:rPr lang="ru-RU" sz="1800" dirty="0" err="1">
                <a:solidFill>
                  <a:schemeClr val="tx1"/>
                </a:solidFill>
                <a:latin typeface="+mj-lt"/>
              </a:rPr>
              <a:t>чекісти</a:t>
            </a:r>
            <a:r>
              <a:rPr lang="ru-RU" sz="1800" dirty="0">
                <a:solidFill>
                  <a:schemeClr val="tx1"/>
                </a:solidFill>
                <a:latin typeface="+mj-lt"/>
              </a:rPr>
              <a:t> </a:t>
            </a:r>
            <a:r>
              <a:rPr lang="ru-RU" sz="1800" dirty="0" err="1">
                <a:solidFill>
                  <a:schemeClr val="tx1"/>
                </a:solidFill>
                <a:latin typeface="+mj-lt"/>
              </a:rPr>
              <a:t>змогли</a:t>
            </a:r>
            <a:r>
              <a:rPr lang="ru-RU" sz="1800" dirty="0">
                <a:solidFill>
                  <a:schemeClr val="tx1"/>
                </a:solidFill>
                <a:latin typeface="+mj-lt"/>
              </a:rPr>
              <a:t> </a:t>
            </a:r>
            <a:r>
              <a:rPr lang="ru-RU" sz="1800" dirty="0" err="1">
                <a:solidFill>
                  <a:schemeClr val="tx1"/>
                </a:solidFill>
                <a:latin typeface="+mj-lt"/>
              </a:rPr>
              <a:t>проникнути</a:t>
            </a:r>
            <a:r>
              <a:rPr lang="ru-RU" sz="1800" dirty="0">
                <a:solidFill>
                  <a:schemeClr val="tx1"/>
                </a:solidFill>
                <a:latin typeface="+mj-lt"/>
              </a:rPr>
              <a:t> в </a:t>
            </a:r>
            <a:r>
              <a:rPr lang="ru-RU" sz="1800" dirty="0" err="1">
                <a:solidFill>
                  <a:schemeClr val="tx1"/>
                </a:solidFill>
                <a:latin typeface="+mj-lt"/>
              </a:rPr>
              <a:t>підпільні</a:t>
            </a:r>
            <a:r>
              <a:rPr lang="ru-RU" sz="1800" dirty="0">
                <a:solidFill>
                  <a:schemeClr val="tx1"/>
                </a:solidFill>
                <a:latin typeface="+mj-lt"/>
              </a:rPr>
              <a:t> </a:t>
            </a:r>
            <a:r>
              <a:rPr lang="ru-RU" sz="1800" dirty="0" err="1">
                <a:solidFill>
                  <a:schemeClr val="tx1"/>
                </a:solidFill>
                <a:latin typeface="+mj-lt"/>
              </a:rPr>
              <a:t>штаби</a:t>
            </a:r>
            <a:r>
              <a:rPr lang="ru-RU" sz="1800" dirty="0">
                <a:solidFill>
                  <a:schemeClr val="tx1"/>
                </a:solidFill>
                <a:latin typeface="+mj-lt"/>
              </a:rPr>
              <a:t>, </a:t>
            </a:r>
            <a:r>
              <a:rPr lang="ru-RU" sz="1800" dirty="0" err="1">
                <a:solidFill>
                  <a:schemeClr val="tx1"/>
                </a:solidFill>
                <a:latin typeface="+mj-lt"/>
              </a:rPr>
              <a:t>викрити</a:t>
            </a:r>
            <a:r>
              <a:rPr lang="ru-RU" sz="1800" dirty="0">
                <a:solidFill>
                  <a:schemeClr val="tx1"/>
                </a:solidFill>
                <a:latin typeface="+mj-lt"/>
              </a:rPr>
              <a:t> </a:t>
            </a:r>
            <a:r>
              <a:rPr lang="ru-RU" sz="1800" dirty="0" err="1">
                <a:solidFill>
                  <a:schemeClr val="tx1"/>
                </a:solidFill>
                <a:latin typeface="+mj-lt"/>
              </a:rPr>
              <a:t>плани</a:t>
            </a:r>
            <a:r>
              <a:rPr lang="ru-RU" sz="1800" dirty="0">
                <a:solidFill>
                  <a:schemeClr val="tx1"/>
                </a:solidFill>
                <a:latin typeface="+mj-lt"/>
              </a:rPr>
              <a:t> ППШ, </a:t>
            </a:r>
            <a:r>
              <a:rPr lang="ru-RU" sz="1800" dirty="0" err="1">
                <a:solidFill>
                  <a:schemeClr val="tx1"/>
                </a:solidFill>
                <a:latin typeface="+mj-lt"/>
              </a:rPr>
              <a:t>ліквідувати</a:t>
            </a:r>
            <a:r>
              <a:rPr lang="ru-RU" sz="1800" dirty="0">
                <a:solidFill>
                  <a:schemeClr val="tx1"/>
                </a:solidFill>
                <a:latin typeface="+mj-lt"/>
              </a:rPr>
              <a:t> ЦУПКОМ та </a:t>
            </a:r>
            <a:r>
              <a:rPr lang="ru-RU" sz="1800" dirty="0" err="1">
                <a:solidFill>
                  <a:schemeClr val="tx1"/>
                </a:solidFill>
                <a:latin typeface="+mj-lt"/>
              </a:rPr>
              <a:t>інші</a:t>
            </a:r>
            <a:r>
              <a:rPr lang="ru-RU" sz="1800" dirty="0">
                <a:solidFill>
                  <a:schemeClr val="tx1"/>
                </a:solidFill>
                <a:latin typeface="+mj-lt"/>
              </a:rPr>
              <a:t> </a:t>
            </a:r>
            <a:r>
              <a:rPr lang="ru-RU" sz="1800" dirty="0" err="1">
                <a:solidFill>
                  <a:schemeClr val="tx1"/>
                </a:solidFill>
                <a:latin typeface="+mj-lt"/>
              </a:rPr>
              <a:t>організації</a:t>
            </a:r>
            <a:r>
              <a:rPr lang="ru-RU" sz="1800" dirty="0">
                <a:solidFill>
                  <a:schemeClr val="tx1"/>
                </a:solidFill>
                <a:latin typeface="+mj-lt"/>
              </a:rPr>
              <a:t>. </a:t>
            </a:r>
          </a:p>
          <a:p>
            <a:pPr marL="546100" lvl="0" indent="-342900">
              <a:buClr>
                <a:srgbClr val="D52C2A"/>
              </a:buClr>
              <a:buSzPct val="90000"/>
              <a:buFont typeface="Wingdings" pitchFamily="2" charset="2"/>
              <a:buChar char="v"/>
            </a:pPr>
            <a:r>
              <a:rPr lang="ru-RU" sz="1800" dirty="0" err="1">
                <a:solidFill>
                  <a:schemeClr val="tx1"/>
                </a:solidFill>
                <a:latin typeface="+mj-lt"/>
              </a:rPr>
              <a:t>Червона</a:t>
            </a:r>
            <a:r>
              <a:rPr lang="ru-RU" sz="1800" dirty="0">
                <a:solidFill>
                  <a:schemeClr val="tx1"/>
                </a:solidFill>
                <a:latin typeface="+mj-lt"/>
              </a:rPr>
              <a:t> </a:t>
            </a:r>
            <a:r>
              <a:rPr lang="ru-RU" sz="1800" dirty="0" err="1">
                <a:solidFill>
                  <a:schemeClr val="tx1"/>
                </a:solidFill>
                <a:latin typeface="+mj-lt"/>
              </a:rPr>
              <a:t>армія</a:t>
            </a:r>
            <a:r>
              <a:rPr lang="ru-RU" sz="1800" dirty="0">
                <a:solidFill>
                  <a:schemeClr val="tx1"/>
                </a:solidFill>
                <a:latin typeface="+mj-lt"/>
              </a:rPr>
              <a:t> мала </a:t>
            </a:r>
            <a:r>
              <a:rPr lang="ru-RU" sz="1800" dirty="0" err="1">
                <a:solidFill>
                  <a:schemeClr val="tx1"/>
                </a:solidFill>
                <a:latin typeface="+mj-lt"/>
              </a:rPr>
              <a:t>суттєву</a:t>
            </a:r>
            <a:r>
              <a:rPr lang="ru-RU" sz="1800" dirty="0">
                <a:solidFill>
                  <a:schemeClr val="tx1"/>
                </a:solidFill>
                <a:latin typeface="+mj-lt"/>
              </a:rPr>
              <a:t> </a:t>
            </a:r>
            <a:r>
              <a:rPr lang="ru-RU" sz="1800" dirty="0" err="1">
                <a:solidFill>
                  <a:schemeClr val="tx1"/>
                </a:solidFill>
                <a:latin typeface="+mj-lt"/>
              </a:rPr>
              <a:t>перевагу</a:t>
            </a:r>
            <a:r>
              <a:rPr lang="ru-RU" sz="1800" dirty="0">
                <a:solidFill>
                  <a:schemeClr val="tx1"/>
                </a:solidFill>
                <a:latin typeface="+mj-lt"/>
              </a:rPr>
              <a:t> в </a:t>
            </a:r>
            <a:r>
              <a:rPr lang="ru-RU" sz="1800" dirty="0" err="1">
                <a:solidFill>
                  <a:schemeClr val="tx1"/>
                </a:solidFill>
                <a:latin typeface="+mj-lt"/>
              </a:rPr>
              <a:t>живіи</a:t>
            </a:r>
            <a:r>
              <a:rPr lang="ru-RU" sz="1800" dirty="0">
                <a:solidFill>
                  <a:schemeClr val="tx1"/>
                </a:solidFill>
                <a:latin typeface="+mj-lt"/>
              </a:rPr>
              <a:t>̆ </a:t>
            </a:r>
            <a:r>
              <a:rPr lang="ru-RU" sz="1800" dirty="0" err="1">
                <a:solidFill>
                  <a:schemeClr val="tx1"/>
                </a:solidFill>
                <a:latin typeface="+mj-lt"/>
              </a:rPr>
              <a:t>силі</a:t>
            </a:r>
            <a:r>
              <a:rPr lang="ru-RU" sz="1800" dirty="0">
                <a:solidFill>
                  <a:schemeClr val="tx1"/>
                </a:solidFill>
                <a:latin typeface="+mj-lt"/>
              </a:rPr>
              <a:t>, </a:t>
            </a:r>
            <a:r>
              <a:rPr lang="ru-RU" sz="1800" dirty="0" err="1">
                <a:solidFill>
                  <a:schemeClr val="tx1"/>
                </a:solidFill>
                <a:latin typeface="+mj-lt"/>
              </a:rPr>
              <a:t>кількості</a:t>
            </a:r>
            <a:r>
              <a:rPr lang="ru-RU" sz="1800" dirty="0">
                <a:solidFill>
                  <a:schemeClr val="tx1"/>
                </a:solidFill>
                <a:latin typeface="+mj-lt"/>
              </a:rPr>
              <a:t> </a:t>
            </a:r>
            <a:r>
              <a:rPr lang="ru-RU" sz="1800" dirty="0" err="1">
                <a:solidFill>
                  <a:schemeClr val="tx1"/>
                </a:solidFill>
                <a:latin typeface="+mj-lt"/>
              </a:rPr>
              <a:t>озброєння</a:t>
            </a:r>
            <a:r>
              <a:rPr lang="ru-RU" sz="1800" dirty="0">
                <a:solidFill>
                  <a:schemeClr val="tx1"/>
                </a:solidFill>
                <a:latin typeface="+mj-lt"/>
              </a:rPr>
              <a:t> та </a:t>
            </a:r>
            <a:r>
              <a:rPr lang="ru-RU" sz="1800" dirty="0" err="1">
                <a:solidFill>
                  <a:schemeClr val="tx1"/>
                </a:solidFill>
                <a:latin typeface="+mj-lt"/>
              </a:rPr>
              <a:t>обмундирування</a:t>
            </a:r>
            <a:r>
              <a:rPr lang="ru-RU" sz="1800" dirty="0">
                <a:solidFill>
                  <a:schemeClr val="tx1"/>
                </a:solidFill>
                <a:latin typeface="+mj-lt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3723818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91195542-9E72-AF4F-81E3-14E6697089E4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22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823" name="think-cell Slide" r:id="rId5" imgW="7772400" imgH="10058400" progId="TCLayout.ActiveDocument.1">
                  <p:embed/>
                </p:oleObj>
              </mc:Choice>
              <mc:Fallback>
                <p:oleObj name="think-cell Slide" r:id="rId5" imgW="7772400" imgH="10058400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91195542-9E72-AF4F-81E3-14E6697089E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22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Picture 2">
            <a:extLst>
              <a:ext uri="{FF2B5EF4-FFF2-40B4-BE49-F238E27FC236}">
                <a16:creationId xmlns:a16="http://schemas.microsoft.com/office/drawing/2014/main" id="{1199E769-ADA3-174E-9219-E2D8DA58FF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7175" y="235639"/>
            <a:ext cx="784360" cy="784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Google Shape;92;p1" descr="Зображення, що містить малювання, стіл, знак&#10;&#10;Автоматично згенерований опис">
            <a:extLst>
              <a:ext uri="{FF2B5EF4-FFF2-40B4-BE49-F238E27FC236}">
                <a16:creationId xmlns:a16="http://schemas.microsoft.com/office/drawing/2014/main" id="{DA8604F6-F0C4-5D40-B5C8-A6A048E14404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28588" y="235639"/>
            <a:ext cx="2307592" cy="67574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2" name="Google Shape;88;p1">
            <a:extLst>
              <a:ext uri="{FF2B5EF4-FFF2-40B4-BE49-F238E27FC236}">
                <a16:creationId xmlns:a16="http://schemas.microsoft.com/office/drawing/2014/main" id="{864FBE9D-2DEC-DF44-AF90-5120E01DFCD9}"/>
              </a:ext>
            </a:extLst>
          </p:cNvPr>
          <p:cNvGrpSpPr/>
          <p:nvPr/>
        </p:nvGrpSpPr>
        <p:grpSpPr>
          <a:xfrm>
            <a:off x="0" y="1026931"/>
            <a:ext cx="9144515" cy="5576233"/>
            <a:chOff x="-12784" y="1023005"/>
            <a:chExt cx="7844789" cy="5576233"/>
          </a:xfrm>
        </p:grpSpPr>
        <p:sp>
          <p:nvSpPr>
            <p:cNvPr id="23" name="Google Shape;89;p1">
              <a:extLst>
                <a:ext uri="{FF2B5EF4-FFF2-40B4-BE49-F238E27FC236}">
                  <a16:creationId xmlns:a16="http://schemas.microsoft.com/office/drawing/2014/main" id="{91CE4445-7C80-F84B-9D5A-4164DEB9334B}"/>
                </a:ext>
              </a:extLst>
            </p:cNvPr>
            <p:cNvSpPr/>
            <p:nvPr/>
          </p:nvSpPr>
          <p:spPr>
            <a:xfrm>
              <a:off x="-12342" y="1023005"/>
              <a:ext cx="7844347" cy="45719"/>
            </a:xfrm>
            <a:prstGeom prst="rect">
              <a:avLst/>
            </a:prstGeom>
            <a:solidFill>
              <a:srgbClr val="4F6128"/>
            </a:solidFill>
            <a:ln w="9525" cap="flat" cmpd="sng">
              <a:solidFill>
                <a:srgbClr val="4F6128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+mj-lt"/>
                <a:ea typeface="Arial"/>
                <a:cs typeface="Arial"/>
                <a:sym typeface="Arial"/>
              </a:endParaRPr>
            </a:p>
          </p:txBody>
        </p:sp>
        <p:sp>
          <p:nvSpPr>
            <p:cNvPr id="25" name="Google Shape;91;p1">
              <a:extLst>
                <a:ext uri="{FF2B5EF4-FFF2-40B4-BE49-F238E27FC236}">
                  <a16:creationId xmlns:a16="http://schemas.microsoft.com/office/drawing/2014/main" id="{64490D85-BA25-014A-B3CE-3EE74608E85A}"/>
                </a:ext>
              </a:extLst>
            </p:cNvPr>
            <p:cNvSpPr/>
            <p:nvPr/>
          </p:nvSpPr>
          <p:spPr>
            <a:xfrm>
              <a:off x="-12784" y="6429375"/>
              <a:ext cx="7844347" cy="169863"/>
            </a:xfrm>
            <a:prstGeom prst="rect">
              <a:avLst/>
            </a:prstGeom>
            <a:solidFill>
              <a:srgbClr val="4F6128"/>
            </a:solidFill>
            <a:ln w="9525" cap="flat" cmpd="sng">
              <a:solidFill>
                <a:srgbClr val="4F6128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+mj-lt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4" name="Google Shape;411;gfb530b143f_0_148">
            <a:extLst>
              <a:ext uri="{FF2B5EF4-FFF2-40B4-BE49-F238E27FC236}">
                <a16:creationId xmlns:a16="http://schemas.microsoft.com/office/drawing/2014/main" id="{F320D418-6F94-5449-A88A-08E89D24D8BE}"/>
              </a:ext>
            </a:extLst>
          </p:cNvPr>
          <p:cNvSpPr txBox="1"/>
          <p:nvPr/>
        </p:nvSpPr>
        <p:spPr>
          <a:xfrm>
            <a:off x="3063832" y="2188998"/>
            <a:ext cx="6020789" cy="53552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00050" indent="-387350">
              <a:buClr>
                <a:srgbClr val="D52C2A"/>
              </a:buClr>
              <a:buSzPct val="90000"/>
              <a:buFont typeface="Wingdings" pitchFamily="2" charset="2"/>
              <a:buChar char="v"/>
            </a:pPr>
            <a:r>
              <a:rPr lang="uk-UA" sz="1800" dirty="0">
                <a:solidFill>
                  <a:schemeClr val="tx1"/>
                </a:solidFill>
                <a:latin typeface="+mj-lt"/>
              </a:rPr>
              <a:t>Героїчна сторінка історії українського державотворення. Відвага і самопожертва учасників є взірцем виконання обов’язку перед народом і державою. </a:t>
            </a:r>
          </a:p>
          <a:p>
            <a:pPr marL="400050" indent="-387350">
              <a:buClr>
                <a:srgbClr val="D52C2A"/>
              </a:buClr>
              <a:buSzPct val="90000"/>
              <a:buFont typeface="Wingdings" pitchFamily="2" charset="2"/>
              <a:buChar char="v"/>
            </a:pPr>
            <a:r>
              <a:rPr lang="uk-UA" sz="1800" dirty="0">
                <a:solidFill>
                  <a:schemeClr val="tx1"/>
                </a:solidFill>
                <a:latin typeface="+mj-lt"/>
              </a:rPr>
              <a:t>Вважається заключним акордом Української революції 1917–1921 років. Це – остання спроба  відвоювати самостійність України зі зброєю в руках. </a:t>
            </a:r>
          </a:p>
          <a:p>
            <a:pPr marL="400050" indent="-387350">
              <a:buClr>
                <a:srgbClr val="D52C2A"/>
              </a:buClr>
              <a:buSzPct val="90000"/>
              <a:buFont typeface="Wingdings" pitchFamily="2" charset="2"/>
              <a:buChar char="v"/>
            </a:pPr>
            <a:r>
              <a:rPr lang="uk-UA" sz="1800" dirty="0">
                <a:solidFill>
                  <a:schemeClr val="tx1"/>
                </a:solidFill>
                <a:latin typeface="+mj-lt"/>
              </a:rPr>
              <a:t>Надихав подальші покоління борців за незалежність у ХХ столітті на підпільну боротьбу проти окупантів.</a:t>
            </a:r>
          </a:p>
          <a:p>
            <a:pPr marL="400050" indent="-387350">
              <a:buClr>
                <a:srgbClr val="D52C2A"/>
              </a:buClr>
              <a:buSzPct val="90000"/>
              <a:buFont typeface="Wingdings" pitchFamily="2" charset="2"/>
              <a:buChar char="v"/>
            </a:pPr>
            <a:r>
              <a:rPr lang="uk-UA" sz="1800" dirty="0">
                <a:solidFill>
                  <a:schemeClr val="tx1"/>
                </a:solidFill>
                <a:latin typeface="+mj-lt"/>
              </a:rPr>
              <a:t>Українська </a:t>
            </a:r>
            <a:r>
              <a:rPr lang="uk-UA" sz="1800" dirty="0" err="1">
                <a:solidFill>
                  <a:schemeClr val="tx1"/>
                </a:solidFill>
                <a:latin typeface="+mj-lt"/>
              </a:rPr>
              <a:t>повстанча</a:t>
            </a:r>
            <a:r>
              <a:rPr lang="uk-UA" sz="1800" dirty="0">
                <a:solidFill>
                  <a:schemeClr val="tx1"/>
                </a:solidFill>
                <a:latin typeface="+mj-lt"/>
              </a:rPr>
              <a:t> армія дала назву Волинській повстанській армії та Українській повстанській армії, які боролися за відновлення Української держави з двома тоталітарними режимами.</a:t>
            </a:r>
          </a:p>
          <a:p>
            <a:pPr marL="400050" indent="-387350">
              <a:buClr>
                <a:srgbClr val="D52C2A"/>
              </a:buClr>
              <a:buSzPct val="90000"/>
              <a:buFont typeface="Wingdings" pitchFamily="2" charset="2"/>
              <a:buChar char="v"/>
            </a:pPr>
            <a:r>
              <a:rPr lang="ru-RU" sz="1800" dirty="0">
                <a:solidFill>
                  <a:schemeClr val="tx1"/>
                </a:solidFill>
                <a:latin typeface="+mj-lt"/>
              </a:rPr>
              <a:t>23 </a:t>
            </a:r>
            <a:r>
              <a:rPr lang="ru-RU" sz="1800" dirty="0" err="1">
                <a:solidFill>
                  <a:schemeClr val="tx1"/>
                </a:solidFill>
                <a:latin typeface="+mj-lt"/>
              </a:rPr>
              <a:t>серпня</a:t>
            </a:r>
            <a:r>
              <a:rPr lang="ru-RU" sz="1800" dirty="0">
                <a:solidFill>
                  <a:schemeClr val="tx1"/>
                </a:solidFill>
                <a:latin typeface="+mj-lt"/>
              </a:rPr>
              <a:t> 2021 року 38-му </a:t>
            </a:r>
            <a:r>
              <a:rPr lang="ru-RU" sz="1800" dirty="0" err="1">
                <a:solidFill>
                  <a:schemeClr val="tx1"/>
                </a:solidFill>
                <a:latin typeface="+mj-lt"/>
              </a:rPr>
              <a:t>зенітному</a:t>
            </a:r>
            <a:r>
              <a:rPr lang="ru-RU" sz="1800" dirty="0">
                <a:solidFill>
                  <a:schemeClr val="tx1"/>
                </a:solidFill>
                <a:latin typeface="+mj-lt"/>
              </a:rPr>
              <a:t> ракетному полку </a:t>
            </a:r>
            <a:r>
              <a:rPr lang="ru-RU" sz="1800" dirty="0" err="1">
                <a:solidFill>
                  <a:schemeClr val="tx1"/>
                </a:solidFill>
                <a:latin typeface="+mj-lt"/>
              </a:rPr>
              <a:t>присвоєно</a:t>
            </a:r>
            <a:r>
              <a:rPr lang="ru-RU" sz="1800" dirty="0">
                <a:solidFill>
                  <a:schemeClr val="tx1"/>
                </a:solidFill>
                <a:latin typeface="+mj-lt"/>
              </a:rPr>
              <a:t> </a:t>
            </a:r>
            <a:r>
              <a:rPr lang="ru-RU" sz="1800" dirty="0" err="1">
                <a:solidFill>
                  <a:schemeClr val="tx1"/>
                </a:solidFill>
                <a:latin typeface="+mj-lt"/>
              </a:rPr>
              <a:t>ім’я</a:t>
            </a:r>
            <a:r>
              <a:rPr lang="ru-RU" sz="1800" dirty="0">
                <a:solidFill>
                  <a:schemeClr val="tx1"/>
                </a:solidFill>
                <a:latin typeface="+mj-lt"/>
              </a:rPr>
              <a:t> генерал-</a:t>
            </a:r>
            <a:r>
              <a:rPr lang="ru-RU" sz="1800" dirty="0" err="1">
                <a:solidFill>
                  <a:schemeClr val="tx1"/>
                </a:solidFill>
                <a:latin typeface="+mj-lt"/>
              </a:rPr>
              <a:t>хорунжого</a:t>
            </a:r>
            <a:r>
              <a:rPr lang="ru-RU" sz="1800" dirty="0">
                <a:solidFill>
                  <a:schemeClr val="tx1"/>
                </a:solidFill>
                <a:latin typeface="+mj-lt"/>
              </a:rPr>
              <a:t> </a:t>
            </a:r>
            <a:r>
              <a:rPr lang="ru-RU" sz="1800" dirty="0" err="1">
                <a:solidFill>
                  <a:schemeClr val="tx1"/>
                </a:solidFill>
                <a:latin typeface="+mj-lt"/>
              </a:rPr>
              <a:t>Юрія</a:t>
            </a:r>
            <a:r>
              <a:rPr lang="ru-RU" sz="1800" dirty="0">
                <a:solidFill>
                  <a:schemeClr val="tx1"/>
                </a:solidFill>
                <a:latin typeface="+mj-lt"/>
              </a:rPr>
              <a:t> </a:t>
            </a:r>
            <a:r>
              <a:rPr lang="ru-RU" sz="1800" dirty="0" err="1">
                <a:solidFill>
                  <a:schemeClr val="tx1"/>
                </a:solidFill>
                <a:latin typeface="+mj-lt"/>
              </a:rPr>
              <a:t>Тютюнника</a:t>
            </a:r>
            <a:r>
              <a:rPr lang="ru-RU" sz="1800" dirty="0">
                <a:solidFill>
                  <a:schemeClr val="tx1"/>
                </a:solidFill>
                <a:latin typeface="+mj-lt"/>
              </a:rPr>
              <a:t>.</a:t>
            </a:r>
            <a:endParaRPr lang="uk-UA" sz="1800" dirty="0">
              <a:solidFill>
                <a:schemeClr val="tx1"/>
              </a:solidFill>
              <a:latin typeface="+mj-lt"/>
            </a:endParaRPr>
          </a:p>
          <a:p>
            <a:br>
              <a:rPr lang="ru-RU" sz="2800" dirty="0">
                <a:highlight>
                  <a:srgbClr val="FFFFFF"/>
                </a:highlight>
              </a:rPr>
            </a:br>
            <a:br>
              <a:rPr lang="ru-RU" sz="2800" dirty="0">
                <a:highlight>
                  <a:srgbClr val="FFFFFF"/>
                </a:highlight>
              </a:rPr>
            </a:br>
            <a:endParaRPr sz="2800" dirty="0">
              <a:solidFill>
                <a:schemeClr val="dk1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31767" name="Picture 23" descr="Від початку... - Український інститут національної пам&amp;#39;яті | Facebook">
            <a:extLst>
              <a:ext uri="{FF2B5EF4-FFF2-40B4-BE49-F238E27FC236}">
                <a16:creationId xmlns:a16="http://schemas.microsoft.com/office/drawing/2014/main" id="{95D199AF-9A80-7649-9A91-14026A8736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430" y="2346437"/>
            <a:ext cx="2792543" cy="3945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Google Shape;106;p2">
            <a:extLst>
              <a:ext uri="{FF2B5EF4-FFF2-40B4-BE49-F238E27FC236}">
                <a16:creationId xmlns:a16="http://schemas.microsoft.com/office/drawing/2014/main" id="{044E6153-8123-E841-84B9-2AF78A140FEF}"/>
              </a:ext>
            </a:extLst>
          </p:cNvPr>
          <p:cNvSpPr txBox="1">
            <a:spLocks/>
          </p:cNvSpPr>
          <p:nvPr/>
        </p:nvSpPr>
        <p:spPr>
          <a:xfrm>
            <a:off x="280988" y="134059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Tx/>
              <a:buFontTx/>
            </a:pPr>
            <a:r>
              <a:rPr lang="ru-RU" sz="2800" b="1" dirty="0" err="1">
                <a:sym typeface="Century Gothic"/>
              </a:rPr>
              <a:t>Пам’ять</a:t>
            </a:r>
            <a:r>
              <a:rPr lang="ru-RU" sz="2800" b="1" dirty="0">
                <a:sym typeface="Century Gothic"/>
              </a:rPr>
              <a:t> про </a:t>
            </a:r>
            <a:r>
              <a:rPr lang="ru-RU" sz="2800" b="1" dirty="0" err="1">
                <a:sym typeface="Century Gothic"/>
              </a:rPr>
              <a:t>Другий</a:t>
            </a:r>
            <a:r>
              <a:rPr lang="ru-RU" sz="2800" b="1" dirty="0">
                <a:sym typeface="Century Gothic"/>
              </a:rPr>
              <a:t> Зимовий </a:t>
            </a:r>
            <a:r>
              <a:rPr lang="ru-RU" sz="2800" b="1" dirty="0" err="1">
                <a:sym typeface="Century Gothic"/>
              </a:rPr>
              <a:t>похід</a:t>
            </a:r>
            <a:endParaRPr lang="uk-UA" sz="2800" b="1" dirty="0"/>
          </a:p>
        </p:txBody>
      </p:sp>
    </p:spTree>
    <p:extLst>
      <p:ext uri="{BB962C8B-B14F-4D97-AF65-F5344CB8AC3E}">
        <p14:creationId xmlns:p14="http://schemas.microsoft.com/office/powerpoint/2010/main" val="292833743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91195542-9E72-AF4F-81E3-14E6697089E4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22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308" name="think-cell Slide" r:id="rId5" imgW="7772400" imgH="10058400" progId="TCLayout.ActiveDocument.1">
                  <p:embed/>
                </p:oleObj>
              </mc:Choice>
              <mc:Fallback>
                <p:oleObj name="think-cell Slide" r:id="rId5" imgW="7772400" imgH="1005840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22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Picture 2">
            <a:extLst>
              <a:ext uri="{FF2B5EF4-FFF2-40B4-BE49-F238E27FC236}">
                <a16:creationId xmlns:a16="http://schemas.microsoft.com/office/drawing/2014/main" id="{1199E769-ADA3-174E-9219-E2D8DA58FF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7175" y="235639"/>
            <a:ext cx="784360" cy="784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Google Shape;92;p1" descr="Зображення, що містить малювання, стіл, знак&#10;&#10;Автоматично згенерований опис">
            <a:extLst>
              <a:ext uri="{FF2B5EF4-FFF2-40B4-BE49-F238E27FC236}">
                <a16:creationId xmlns:a16="http://schemas.microsoft.com/office/drawing/2014/main" id="{DA8604F6-F0C4-5D40-B5C8-A6A048E14404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28588" y="235639"/>
            <a:ext cx="2307592" cy="67574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2" name="Google Shape;88;p1">
            <a:extLst>
              <a:ext uri="{FF2B5EF4-FFF2-40B4-BE49-F238E27FC236}">
                <a16:creationId xmlns:a16="http://schemas.microsoft.com/office/drawing/2014/main" id="{864FBE9D-2DEC-DF44-AF90-5120E01DFCD9}"/>
              </a:ext>
            </a:extLst>
          </p:cNvPr>
          <p:cNvGrpSpPr/>
          <p:nvPr/>
        </p:nvGrpSpPr>
        <p:grpSpPr>
          <a:xfrm>
            <a:off x="0" y="1026931"/>
            <a:ext cx="9144515" cy="5576233"/>
            <a:chOff x="-12784" y="1023005"/>
            <a:chExt cx="7844789" cy="5576233"/>
          </a:xfrm>
        </p:grpSpPr>
        <p:sp>
          <p:nvSpPr>
            <p:cNvPr id="23" name="Google Shape;89;p1">
              <a:extLst>
                <a:ext uri="{FF2B5EF4-FFF2-40B4-BE49-F238E27FC236}">
                  <a16:creationId xmlns:a16="http://schemas.microsoft.com/office/drawing/2014/main" id="{91CE4445-7C80-F84B-9D5A-4164DEB9334B}"/>
                </a:ext>
              </a:extLst>
            </p:cNvPr>
            <p:cNvSpPr/>
            <p:nvPr/>
          </p:nvSpPr>
          <p:spPr>
            <a:xfrm>
              <a:off x="-12342" y="1023005"/>
              <a:ext cx="7844347" cy="45719"/>
            </a:xfrm>
            <a:prstGeom prst="rect">
              <a:avLst/>
            </a:prstGeom>
            <a:solidFill>
              <a:srgbClr val="4F6128"/>
            </a:solidFill>
            <a:ln w="9525" cap="flat" cmpd="sng">
              <a:solidFill>
                <a:srgbClr val="4F6128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+mj-lt"/>
                <a:ea typeface="Arial"/>
                <a:cs typeface="Arial"/>
                <a:sym typeface="Arial"/>
              </a:endParaRPr>
            </a:p>
          </p:txBody>
        </p:sp>
        <p:sp>
          <p:nvSpPr>
            <p:cNvPr id="25" name="Google Shape;91;p1">
              <a:extLst>
                <a:ext uri="{FF2B5EF4-FFF2-40B4-BE49-F238E27FC236}">
                  <a16:creationId xmlns:a16="http://schemas.microsoft.com/office/drawing/2014/main" id="{64490D85-BA25-014A-B3CE-3EE74608E85A}"/>
                </a:ext>
              </a:extLst>
            </p:cNvPr>
            <p:cNvSpPr/>
            <p:nvPr/>
          </p:nvSpPr>
          <p:spPr>
            <a:xfrm>
              <a:off x="-12784" y="6429375"/>
              <a:ext cx="7844347" cy="169863"/>
            </a:xfrm>
            <a:prstGeom prst="rect">
              <a:avLst/>
            </a:prstGeom>
            <a:solidFill>
              <a:srgbClr val="4F6128"/>
            </a:solidFill>
            <a:ln w="9525" cap="flat" cmpd="sng">
              <a:solidFill>
                <a:srgbClr val="4F6128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+mj-lt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4" name="Google Shape;411;gfb530b143f_0_148">
            <a:extLst>
              <a:ext uri="{FF2B5EF4-FFF2-40B4-BE49-F238E27FC236}">
                <a16:creationId xmlns:a16="http://schemas.microsoft.com/office/drawing/2014/main" id="{F320D418-6F94-5449-A88A-08E89D24D8BE}"/>
              </a:ext>
            </a:extLst>
          </p:cNvPr>
          <p:cNvSpPr txBox="1"/>
          <p:nvPr/>
        </p:nvSpPr>
        <p:spPr>
          <a:xfrm>
            <a:off x="267181" y="2157995"/>
            <a:ext cx="8644354" cy="353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171450" indent="-171450" fontAlgn="base">
              <a:buFont typeface="Wingdings" panose="05000000000000000000" pitchFamily="2" charset="2"/>
              <a:buChar char="v"/>
            </a:pPr>
            <a:r>
              <a:rPr lang="uk-UA" sz="1200" dirty="0">
                <a:solidFill>
                  <a:schemeClr val="tx1"/>
                </a:solidFill>
                <a:latin typeface="+mj-lt"/>
              </a:rPr>
              <a:t>Василенко В. Підготовка антибільшовицького повстання в Україні у 1921 р. (за документами ГДА СБУ)</a:t>
            </a:r>
          </a:p>
          <a:p>
            <a:pPr marL="171450" indent="-171450" fontAlgn="base">
              <a:buFont typeface="Wingdings" panose="05000000000000000000" pitchFamily="2" charset="2"/>
              <a:buChar char="v"/>
            </a:pPr>
            <a:r>
              <a:rPr lang="uk-UA" sz="1200" dirty="0" err="1">
                <a:solidFill>
                  <a:schemeClr val="tx1"/>
                </a:solidFill>
                <a:latin typeface="+mj-lt"/>
              </a:rPr>
              <a:t>Веремійчук</a:t>
            </a:r>
            <a:r>
              <a:rPr lang="uk-UA" sz="1200" dirty="0">
                <a:solidFill>
                  <a:schemeClr val="tx1"/>
                </a:solidFill>
                <a:latin typeface="+mj-lt"/>
              </a:rPr>
              <a:t> О. Другий Зимовий похід або Листопадовий рейд</a:t>
            </a:r>
          </a:p>
          <a:p>
            <a:pPr marL="171450" indent="-171450" fontAlgn="base">
              <a:buFont typeface="Wingdings" panose="05000000000000000000" pitchFamily="2" charset="2"/>
              <a:buChar char="v"/>
            </a:pPr>
            <a:r>
              <a:rPr lang="uk-UA" sz="1200" dirty="0">
                <a:solidFill>
                  <a:schemeClr val="tx1"/>
                </a:solidFill>
                <a:latin typeface="+mj-lt"/>
              </a:rPr>
              <a:t>“Готуймося же до останнього рішучого бою”. Виставка документів ЦДА вищих органів влади та управління України </a:t>
            </a:r>
          </a:p>
          <a:p>
            <a:pPr marL="171450" indent="-171450" fontAlgn="base">
              <a:buFont typeface="Wingdings" panose="05000000000000000000" pitchFamily="2" charset="2"/>
              <a:buChar char="v"/>
            </a:pPr>
            <a:r>
              <a:rPr lang="uk-UA" sz="1200" dirty="0">
                <a:solidFill>
                  <a:schemeClr val="tx1"/>
                </a:solidFill>
                <a:latin typeface="+mj-lt"/>
              </a:rPr>
              <a:t>Коваль Р. Рейд у вічність</a:t>
            </a:r>
          </a:p>
          <a:p>
            <a:pPr marL="171450" indent="-171450" fontAlgn="base">
              <a:buFont typeface="Wingdings" panose="05000000000000000000" pitchFamily="2" charset="2"/>
              <a:buChar char="v"/>
            </a:pPr>
            <a:r>
              <a:rPr lang="uk-UA" sz="1200" dirty="0" err="1">
                <a:solidFill>
                  <a:schemeClr val="tx1"/>
                </a:solidFill>
                <a:latin typeface="+mj-lt"/>
              </a:rPr>
              <a:t>Митрофаненко</a:t>
            </a:r>
            <a:r>
              <a:rPr lang="uk-UA" sz="1200" dirty="0">
                <a:solidFill>
                  <a:schemeClr val="tx1"/>
                </a:solidFill>
                <a:latin typeface="+mj-lt"/>
              </a:rPr>
              <a:t> Ю. Голгофа під Базаром. Фатальний рейд армії УНР </a:t>
            </a:r>
          </a:p>
          <a:p>
            <a:pPr marL="171450" indent="-171450" fontAlgn="base">
              <a:buFont typeface="Wingdings" panose="05000000000000000000" pitchFamily="2" charset="2"/>
              <a:buChar char="v"/>
            </a:pPr>
            <a:r>
              <a:rPr lang="uk-UA" sz="1200" dirty="0" err="1">
                <a:solidFill>
                  <a:schemeClr val="tx1"/>
                </a:solidFill>
                <a:latin typeface="+mj-lt"/>
              </a:rPr>
              <a:t>Митрофаненко</a:t>
            </a:r>
            <a:r>
              <a:rPr lang="uk-UA" sz="1200" dirty="0">
                <a:solidFill>
                  <a:schemeClr val="tx1"/>
                </a:solidFill>
                <a:latin typeface="+mj-lt"/>
              </a:rPr>
              <a:t> Ю. Забуті перемоги. Зимовий рейд 1919–1920 як народження нової української армії</a:t>
            </a:r>
          </a:p>
          <a:p>
            <a:pPr marL="171450" indent="-171450" fontAlgn="base">
              <a:buFont typeface="Wingdings" panose="05000000000000000000" pitchFamily="2" charset="2"/>
              <a:buChar char="v"/>
            </a:pPr>
            <a:r>
              <a:rPr lang="uk-UA" sz="1200" dirty="0" err="1">
                <a:solidFill>
                  <a:schemeClr val="tx1"/>
                </a:solidFill>
                <a:latin typeface="+mj-lt"/>
              </a:rPr>
              <a:t>Овсієнко</a:t>
            </a:r>
            <a:r>
              <a:rPr lang="uk-UA" sz="1200" dirty="0">
                <a:solidFill>
                  <a:schemeClr val="tx1"/>
                </a:solidFill>
                <a:latin typeface="+mj-lt"/>
              </a:rPr>
              <a:t> Василь. </a:t>
            </a:r>
            <a:r>
              <a:rPr lang="uk-UA" sz="1200" dirty="0" err="1">
                <a:solidFill>
                  <a:schemeClr val="tx1"/>
                </a:solidFill>
                <a:latin typeface="+mj-lt"/>
              </a:rPr>
              <a:t>Базарська</a:t>
            </a:r>
            <a:r>
              <a:rPr lang="uk-UA" sz="1200" dirty="0">
                <a:solidFill>
                  <a:schemeClr val="tx1"/>
                </a:solidFill>
                <a:latin typeface="+mj-lt"/>
              </a:rPr>
              <a:t> трагедія. Котовський і червоні проти петлюрівців</a:t>
            </a:r>
          </a:p>
          <a:p>
            <a:pPr marL="171450" indent="-171450" fontAlgn="base">
              <a:buFont typeface="Wingdings" panose="05000000000000000000" pitchFamily="2" charset="2"/>
              <a:buChar char="v"/>
            </a:pPr>
            <a:r>
              <a:rPr lang="uk-UA" sz="1200" dirty="0" err="1">
                <a:solidFill>
                  <a:schemeClr val="tx1"/>
                </a:solidFill>
                <a:latin typeface="+mj-lt"/>
              </a:rPr>
              <a:t>Рогозний</a:t>
            </a:r>
            <a:r>
              <a:rPr lang="uk-UA" sz="1200" dirty="0">
                <a:solidFill>
                  <a:schemeClr val="tx1"/>
                </a:solidFill>
                <a:latin typeface="+mj-lt"/>
              </a:rPr>
              <a:t> Г. (сотник). Спогади про Другий Зимовий похід</a:t>
            </a:r>
          </a:p>
          <a:p>
            <a:pPr marL="171450" indent="-171450" fontAlgn="base">
              <a:buFont typeface="Wingdings" panose="05000000000000000000" pitchFamily="2" charset="2"/>
              <a:buChar char="v"/>
            </a:pPr>
            <a:r>
              <a:rPr lang="uk-UA" sz="1200" dirty="0" err="1">
                <a:solidFill>
                  <a:schemeClr val="tx1"/>
                </a:solidFill>
                <a:latin typeface="+mj-lt"/>
              </a:rPr>
              <a:t>Тарабан</a:t>
            </a:r>
            <a:r>
              <a:rPr lang="uk-UA" sz="1200" dirty="0">
                <a:solidFill>
                  <a:schemeClr val="tx1"/>
                </a:solidFill>
                <a:latin typeface="+mj-lt"/>
              </a:rPr>
              <a:t> В.М., Голик М.М. Другий Зимовий похід Армії Української Народної Республіки</a:t>
            </a:r>
          </a:p>
          <a:p>
            <a:pPr marL="171450" indent="-171450" fontAlgn="base">
              <a:buFont typeface="Wingdings" panose="05000000000000000000" pitchFamily="2" charset="2"/>
              <a:buChar char="v"/>
            </a:pPr>
            <a:r>
              <a:rPr lang="uk-UA" sz="1200" dirty="0" err="1">
                <a:solidFill>
                  <a:schemeClr val="tx1"/>
                </a:solidFill>
                <a:latin typeface="+mj-lt"/>
              </a:rPr>
              <a:t>Файзулін</a:t>
            </a:r>
            <a:r>
              <a:rPr lang="uk-UA" sz="1200" dirty="0">
                <a:solidFill>
                  <a:schemeClr val="tx1"/>
                </a:solidFill>
                <a:latin typeface="+mj-lt"/>
              </a:rPr>
              <a:t> Ярослав. “359 </a:t>
            </a:r>
            <a:r>
              <a:rPr lang="uk-UA" sz="1200" dirty="0" err="1">
                <a:solidFill>
                  <a:schemeClr val="tx1"/>
                </a:solidFill>
                <a:latin typeface="+mj-lt"/>
              </a:rPr>
              <a:t>человек</a:t>
            </a:r>
            <a:r>
              <a:rPr lang="uk-UA" sz="1200" dirty="0">
                <a:solidFill>
                  <a:schemeClr val="tx1"/>
                </a:solidFill>
                <a:latin typeface="+mj-lt"/>
              </a:rPr>
              <a:t> </a:t>
            </a:r>
            <a:r>
              <a:rPr lang="uk-UA" sz="1200" dirty="0" err="1">
                <a:solidFill>
                  <a:schemeClr val="tx1"/>
                </a:solidFill>
                <a:latin typeface="+mj-lt"/>
              </a:rPr>
              <a:t>как</a:t>
            </a:r>
            <a:r>
              <a:rPr lang="uk-UA" sz="1200" dirty="0">
                <a:solidFill>
                  <a:schemeClr val="tx1"/>
                </a:solidFill>
                <a:latin typeface="+mj-lt"/>
              </a:rPr>
              <a:t> </a:t>
            </a:r>
            <a:r>
              <a:rPr lang="uk-UA" sz="1200" dirty="0" err="1">
                <a:solidFill>
                  <a:schemeClr val="tx1"/>
                </a:solidFill>
                <a:latin typeface="+mj-lt"/>
              </a:rPr>
              <a:t>злостных</a:t>
            </a:r>
            <a:r>
              <a:rPr lang="uk-UA" sz="1200" dirty="0">
                <a:solidFill>
                  <a:schemeClr val="tx1"/>
                </a:solidFill>
                <a:latin typeface="+mj-lt"/>
              </a:rPr>
              <a:t> </a:t>
            </a:r>
            <a:r>
              <a:rPr lang="uk-UA" sz="1200" dirty="0" err="1">
                <a:solidFill>
                  <a:schemeClr val="tx1"/>
                </a:solidFill>
                <a:latin typeface="+mj-lt"/>
              </a:rPr>
              <a:t>активных</a:t>
            </a:r>
            <a:r>
              <a:rPr lang="uk-UA" sz="1200" dirty="0">
                <a:solidFill>
                  <a:schemeClr val="tx1"/>
                </a:solidFill>
                <a:latin typeface="+mj-lt"/>
              </a:rPr>
              <a:t> </a:t>
            </a:r>
            <a:r>
              <a:rPr lang="uk-UA" sz="1200" dirty="0" err="1">
                <a:solidFill>
                  <a:schemeClr val="tx1"/>
                </a:solidFill>
                <a:latin typeface="+mj-lt"/>
              </a:rPr>
              <a:t>бандитов</a:t>
            </a:r>
            <a:r>
              <a:rPr lang="uk-UA" sz="1200" dirty="0">
                <a:solidFill>
                  <a:schemeClr val="tx1"/>
                </a:solidFill>
                <a:latin typeface="+mj-lt"/>
              </a:rPr>
              <a:t> – </a:t>
            </a:r>
            <a:r>
              <a:rPr lang="uk-UA" sz="1200" dirty="0" err="1">
                <a:solidFill>
                  <a:schemeClr val="tx1"/>
                </a:solidFill>
                <a:latin typeface="+mj-lt"/>
              </a:rPr>
              <a:t>расстрелять</a:t>
            </a:r>
            <a:r>
              <a:rPr lang="uk-UA" sz="1200" dirty="0">
                <a:solidFill>
                  <a:schemeClr val="tx1"/>
                </a:solidFill>
                <a:latin typeface="+mj-lt"/>
              </a:rPr>
              <a:t>” </a:t>
            </a:r>
          </a:p>
          <a:p>
            <a:pPr marL="171450" indent="-171450" fontAlgn="base">
              <a:buFont typeface="Wingdings" panose="05000000000000000000" pitchFamily="2" charset="2"/>
              <a:buChar char="v"/>
            </a:pPr>
            <a:r>
              <a:rPr lang="uk-UA" sz="1200" dirty="0" err="1">
                <a:solidFill>
                  <a:schemeClr val="tx1"/>
                </a:solidFill>
                <a:latin typeface="+mj-lt"/>
              </a:rPr>
              <a:t>Файзулін</a:t>
            </a:r>
            <a:r>
              <a:rPr lang="uk-UA" sz="1200" dirty="0">
                <a:solidFill>
                  <a:schemeClr val="tx1"/>
                </a:solidFill>
                <a:latin typeface="+mj-lt"/>
              </a:rPr>
              <a:t> Ярослав. Кривавий Базар </a:t>
            </a:r>
          </a:p>
          <a:p>
            <a:pPr marL="171450" indent="-171450" fontAlgn="base">
              <a:buFont typeface="Wingdings" panose="05000000000000000000" pitchFamily="2" charset="2"/>
              <a:buChar char="v"/>
            </a:pPr>
            <a:r>
              <a:rPr lang="uk-UA" sz="1200" dirty="0" err="1">
                <a:solidFill>
                  <a:schemeClr val="tx1"/>
                </a:solidFill>
                <a:latin typeface="+mj-lt"/>
              </a:rPr>
              <a:t>Файзулін</a:t>
            </a:r>
            <a:r>
              <a:rPr lang="uk-UA" sz="1200" dirty="0">
                <a:solidFill>
                  <a:schemeClr val="tx1"/>
                </a:solidFill>
                <a:latin typeface="+mj-lt"/>
              </a:rPr>
              <a:t> Я. Петлюра вірить у "краще будуче". Обіцяє, що держави Антанти допоможуть</a:t>
            </a:r>
          </a:p>
          <a:p>
            <a:pPr marL="171450" indent="-171450" fontAlgn="base">
              <a:buFont typeface="Wingdings" panose="05000000000000000000" pitchFamily="2" charset="2"/>
              <a:buChar char="v"/>
            </a:pPr>
            <a:r>
              <a:rPr lang="uk-UA" sz="1200" dirty="0">
                <a:solidFill>
                  <a:schemeClr val="tx1"/>
                </a:solidFill>
                <a:latin typeface="+mj-lt"/>
              </a:rPr>
              <a:t>Шурхало Д. Конкуренція Петлюри й Тютюнника – одна з причин поразки Другого зимового походу</a:t>
            </a:r>
          </a:p>
          <a:p>
            <a:br>
              <a:rPr lang="ru-RU" sz="1800" dirty="0">
                <a:solidFill>
                  <a:schemeClr val="tx1"/>
                </a:solidFill>
                <a:latin typeface="+mj-lt"/>
              </a:rPr>
            </a:br>
            <a:br>
              <a:rPr lang="ru-RU" sz="2800" dirty="0">
                <a:highlight>
                  <a:srgbClr val="FFFFFF"/>
                </a:highlight>
              </a:rPr>
            </a:br>
            <a:endParaRPr sz="1600" dirty="0">
              <a:solidFill>
                <a:schemeClr val="dk1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6" name="Google Shape;106;p2">
            <a:extLst>
              <a:ext uri="{FF2B5EF4-FFF2-40B4-BE49-F238E27FC236}">
                <a16:creationId xmlns:a16="http://schemas.microsoft.com/office/drawing/2014/main" id="{044E6153-8123-E841-84B9-2AF78A140FEF}"/>
              </a:ext>
            </a:extLst>
          </p:cNvPr>
          <p:cNvSpPr txBox="1">
            <a:spLocks/>
          </p:cNvSpPr>
          <p:nvPr/>
        </p:nvSpPr>
        <p:spPr>
          <a:xfrm>
            <a:off x="289755" y="126439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Tx/>
              <a:buFontTx/>
            </a:pPr>
            <a:r>
              <a:rPr lang="ru-RU" sz="2800" b="1" dirty="0" err="1">
                <a:sym typeface="Century Gothic"/>
              </a:rPr>
              <a:t>Вибрані</a:t>
            </a:r>
            <a:r>
              <a:rPr lang="ru-RU" sz="2800" b="1" dirty="0">
                <a:sym typeface="Century Gothic"/>
              </a:rPr>
              <a:t> </a:t>
            </a:r>
            <a:r>
              <a:rPr lang="ru-RU" sz="2800" b="1" dirty="0" err="1">
                <a:sym typeface="Century Gothic"/>
              </a:rPr>
              <a:t>корисні</a:t>
            </a:r>
            <a:r>
              <a:rPr lang="ru-RU" sz="2800" b="1" dirty="0">
                <a:sym typeface="Century Gothic"/>
              </a:rPr>
              <a:t> </a:t>
            </a:r>
            <a:r>
              <a:rPr lang="ru-RU" sz="2800" b="1" dirty="0" err="1">
                <a:sym typeface="Century Gothic"/>
              </a:rPr>
              <a:t>джерела</a:t>
            </a:r>
            <a:endParaRPr lang="uk-UA" sz="2800" b="1" dirty="0"/>
          </a:p>
        </p:txBody>
      </p:sp>
      <p:sp>
        <p:nvSpPr>
          <p:cNvPr id="3" name="Прямокутник 2"/>
          <p:cNvSpPr/>
          <p:nvPr/>
        </p:nvSpPr>
        <p:spPr>
          <a:xfrm>
            <a:off x="3807781" y="5911459"/>
            <a:ext cx="494080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+mj-lt"/>
              </a:rPr>
              <a:t>Над </a:t>
            </a:r>
            <a:r>
              <a:rPr lang="ru-RU" dirty="0" err="1">
                <a:latin typeface="+mj-lt"/>
              </a:rPr>
              <a:t>презентацією</a:t>
            </a:r>
            <a:r>
              <a:rPr lang="ru-RU" dirty="0">
                <a:latin typeface="+mj-lt"/>
              </a:rPr>
              <a:t> </a:t>
            </a:r>
            <a:r>
              <a:rPr lang="ru-RU" dirty="0" err="1">
                <a:latin typeface="+mj-lt"/>
              </a:rPr>
              <a:t>працювали</a:t>
            </a:r>
            <a:r>
              <a:rPr lang="ru-RU" dirty="0">
                <a:latin typeface="+mj-lt"/>
              </a:rPr>
              <a:t>: </a:t>
            </a:r>
            <a:r>
              <a:rPr lang="ru-RU" b="1" dirty="0" err="1">
                <a:latin typeface="+mj-lt"/>
              </a:rPr>
              <a:t>Олена</a:t>
            </a:r>
            <a:r>
              <a:rPr lang="ru-RU" b="1" dirty="0">
                <a:latin typeface="+mj-lt"/>
              </a:rPr>
              <a:t> </a:t>
            </a:r>
            <a:r>
              <a:rPr lang="ru-RU" b="1" dirty="0" err="1">
                <a:latin typeface="+mj-lt"/>
              </a:rPr>
              <a:t>Охрімчук</a:t>
            </a:r>
            <a:r>
              <a:rPr lang="ru-RU" b="1" dirty="0">
                <a:latin typeface="+mj-lt"/>
              </a:rPr>
              <a:t>, Ганна </a:t>
            </a:r>
            <a:r>
              <a:rPr lang="ru-RU" b="1" dirty="0" err="1">
                <a:latin typeface="+mj-lt"/>
              </a:rPr>
              <a:t>Байкєніч</a:t>
            </a:r>
            <a:endParaRPr lang="ru-RU" b="1" dirty="0">
              <a:solidFill>
                <a:schemeClr val="dk1"/>
              </a:solidFill>
              <a:highlight>
                <a:srgbClr val="FFFFFF"/>
              </a:highlight>
              <a:latin typeface="+mj-lt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5116164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91195542-9E72-AF4F-81E3-14E6697089E4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4231243973"/>
              </p:ext>
            </p:extLst>
          </p:nvPr>
        </p:nvGraphicFramePr>
        <p:xfrm>
          <a:off x="1588" y="1588"/>
          <a:ext cx="122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57" name="think-cell Slide" r:id="rId5" imgW="7772400" imgH="10058400" progId="TCLayout.ActiveDocument.1">
                  <p:embed/>
                </p:oleObj>
              </mc:Choice>
              <mc:Fallback>
                <p:oleObj name="think-cell Slide" r:id="rId5" imgW="7772400" imgH="10058400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91195542-9E72-AF4F-81E3-14E6697089E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22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6" name="Google Shape;106;p2"/>
          <p:cNvSpPr txBox="1">
            <a:spLocks noGrp="1"/>
          </p:cNvSpPr>
          <p:nvPr>
            <p:ph type="title"/>
          </p:nvPr>
        </p:nvSpPr>
        <p:spPr>
          <a:xfrm>
            <a:off x="128588" y="118819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/>
          <a:p>
            <a:pPr>
              <a:spcBef>
                <a:spcPts val="0"/>
              </a:spcBef>
            </a:pPr>
            <a:r>
              <a:rPr lang="uk-UA" sz="2800" b="1" dirty="0"/>
              <a:t>Революційний контекст</a:t>
            </a: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1199E769-ADA3-174E-9219-E2D8DA58FF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7175" y="235639"/>
            <a:ext cx="784360" cy="784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Google Shape;92;p1" descr="Зображення, що містить малювання, стіл, знак&#10;&#10;Автоматично згенерований опис">
            <a:extLst>
              <a:ext uri="{FF2B5EF4-FFF2-40B4-BE49-F238E27FC236}">
                <a16:creationId xmlns:a16="http://schemas.microsoft.com/office/drawing/2014/main" id="{DA8604F6-F0C4-5D40-B5C8-A6A048E14404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28588" y="235639"/>
            <a:ext cx="2307592" cy="675744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121;p3">
            <a:extLst>
              <a:ext uri="{FF2B5EF4-FFF2-40B4-BE49-F238E27FC236}">
                <a16:creationId xmlns:a16="http://schemas.microsoft.com/office/drawing/2014/main" id="{2AD314B6-059C-4C44-9336-842066E136F0}"/>
              </a:ext>
            </a:extLst>
          </p:cNvPr>
          <p:cNvSpPr txBox="1"/>
          <p:nvPr/>
        </p:nvSpPr>
        <p:spPr>
          <a:xfrm>
            <a:off x="471744" y="4074836"/>
            <a:ext cx="2390922" cy="18004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300" b="1" dirty="0">
                <a:solidFill>
                  <a:srgbClr val="D52C2A"/>
                </a:solidFill>
                <a:latin typeface="+mj-lt"/>
              </a:rPr>
              <a:t>191</a:t>
            </a:r>
            <a:r>
              <a:rPr lang="en-US" sz="1300" b="1" dirty="0">
                <a:solidFill>
                  <a:srgbClr val="D52C2A"/>
                </a:solidFill>
                <a:latin typeface="+mj-lt"/>
              </a:rPr>
              <a:t>7</a:t>
            </a:r>
            <a:endParaRPr lang="uk-UA" sz="1300" b="1" dirty="0">
              <a:solidFill>
                <a:srgbClr val="D52C2A"/>
              </a:solidFill>
              <a:latin typeface="+mj-lt"/>
            </a:endParaRPr>
          </a:p>
          <a:p>
            <a:r>
              <a:rPr lang="ru-RU" sz="1100" b="1" dirty="0">
                <a:solidFill>
                  <a:schemeClr val="dk1"/>
                </a:solidFill>
                <a:latin typeface="+mj-lt"/>
              </a:rPr>
              <a:t>17 </a:t>
            </a:r>
            <a:r>
              <a:rPr lang="ru-RU" sz="1100" b="1" dirty="0" err="1">
                <a:solidFill>
                  <a:schemeClr val="dk1"/>
                </a:solidFill>
                <a:latin typeface="+mj-lt"/>
              </a:rPr>
              <a:t>березня</a:t>
            </a:r>
            <a:r>
              <a:rPr lang="ru-RU" sz="1100" b="1" dirty="0">
                <a:solidFill>
                  <a:schemeClr val="dk1"/>
                </a:solidFill>
                <a:latin typeface="+mj-lt"/>
              </a:rPr>
              <a:t> </a:t>
            </a:r>
            <a:r>
              <a:rPr lang="ru-RU" sz="1100" dirty="0">
                <a:solidFill>
                  <a:schemeClr val="dk1"/>
                </a:solidFill>
                <a:latin typeface="+mj-lt"/>
              </a:rPr>
              <a:t>– </a:t>
            </a:r>
            <a:r>
              <a:rPr lang="ru-RU" sz="1100" dirty="0" err="1">
                <a:solidFill>
                  <a:schemeClr val="dk1"/>
                </a:solidFill>
                <a:latin typeface="+mj-lt"/>
              </a:rPr>
              <a:t>утворення</a:t>
            </a:r>
            <a:r>
              <a:rPr lang="ru-RU" sz="1100" dirty="0">
                <a:solidFill>
                  <a:schemeClr val="dk1"/>
                </a:solidFill>
                <a:latin typeface="+mj-lt"/>
              </a:rPr>
              <a:t> У</a:t>
            </a:r>
            <a:r>
              <a:rPr lang="uk-UA" sz="1100" dirty="0" err="1">
                <a:solidFill>
                  <a:schemeClr val="dk1"/>
                </a:solidFill>
                <a:latin typeface="+mj-lt"/>
              </a:rPr>
              <a:t>Ц</a:t>
            </a:r>
            <a:r>
              <a:rPr lang="ru-RU" sz="1100" dirty="0">
                <a:solidFill>
                  <a:schemeClr val="dk1"/>
                </a:solidFill>
                <a:latin typeface="+mj-lt"/>
              </a:rPr>
              <a:t>Р, початок </a:t>
            </a:r>
            <a:r>
              <a:rPr lang="ru-RU" sz="1100" dirty="0" err="1">
                <a:solidFill>
                  <a:schemeClr val="dk1"/>
                </a:solidFill>
                <a:latin typeface="+mj-lt"/>
              </a:rPr>
              <a:t>Української</a:t>
            </a:r>
            <a:r>
              <a:rPr lang="ru-RU" sz="1100" dirty="0">
                <a:solidFill>
                  <a:schemeClr val="dk1"/>
                </a:solidFill>
                <a:latin typeface="+mj-lt"/>
              </a:rPr>
              <a:t> </a:t>
            </a:r>
            <a:r>
              <a:rPr lang="ru-RU" sz="1100" dirty="0" err="1">
                <a:solidFill>
                  <a:schemeClr val="dk1"/>
                </a:solidFill>
                <a:latin typeface="+mj-lt"/>
              </a:rPr>
              <a:t>революції</a:t>
            </a:r>
            <a:r>
              <a:rPr lang="ru-RU" sz="1100" dirty="0">
                <a:solidFill>
                  <a:schemeClr val="dk1"/>
                </a:solidFill>
                <a:latin typeface="+mj-lt"/>
              </a:rPr>
              <a:t> </a:t>
            </a:r>
          </a:p>
          <a:p>
            <a:r>
              <a:rPr lang="ru-RU" sz="1100" b="1" dirty="0">
                <a:solidFill>
                  <a:schemeClr val="dk1"/>
                </a:solidFill>
                <a:latin typeface="+mj-lt"/>
              </a:rPr>
              <a:t>1 </a:t>
            </a:r>
            <a:r>
              <a:rPr lang="ru-RU" sz="1100" b="1" dirty="0" err="1">
                <a:solidFill>
                  <a:schemeClr val="dk1"/>
                </a:solidFill>
                <a:latin typeface="+mj-lt"/>
              </a:rPr>
              <a:t>травня</a:t>
            </a:r>
            <a:r>
              <a:rPr lang="ru-RU" sz="1100" b="1" dirty="0">
                <a:solidFill>
                  <a:schemeClr val="dk1"/>
                </a:solidFill>
                <a:latin typeface="+mj-lt"/>
              </a:rPr>
              <a:t> </a:t>
            </a:r>
            <a:r>
              <a:rPr lang="ru-RU" sz="1100" dirty="0">
                <a:solidFill>
                  <a:schemeClr val="dk1"/>
                </a:solidFill>
                <a:latin typeface="+mj-lt"/>
              </a:rPr>
              <a:t>– </a:t>
            </a:r>
            <a:r>
              <a:rPr lang="ru-RU" sz="1100" dirty="0" err="1">
                <a:solidFill>
                  <a:schemeClr val="dk1"/>
                </a:solidFill>
                <a:latin typeface="+mj-lt"/>
              </a:rPr>
              <a:t>формування</a:t>
            </a:r>
            <a:r>
              <a:rPr lang="ru-RU" sz="1100" dirty="0">
                <a:solidFill>
                  <a:schemeClr val="dk1"/>
                </a:solidFill>
                <a:latin typeface="+mj-lt"/>
              </a:rPr>
              <a:t> </a:t>
            </a:r>
            <a:r>
              <a:rPr lang="ru-RU" sz="1100" dirty="0" err="1">
                <a:solidFill>
                  <a:schemeClr val="dk1"/>
                </a:solidFill>
                <a:latin typeface="+mj-lt"/>
              </a:rPr>
              <a:t>Першого</a:t>
            </a:r>
            <a:r>
              <a:rPr lang="ru-RU" sz="1100" dirty="0">
                <a:solidFill>
                  <a:schemeClr val="dk1"/>
                </a:solidFill>
                <a:latin typeface="+mj-lt"/>
              </a:rPr>
              <a:t> </a:t>
            </a:r>
          </a:p>
          <a:p>
            <a:r>
              <a:rPr lang="ru-RU" sz="1100" dirty="0" err="1">
                <a:solidFill>
                  <a:schemeClr val="dk1"/>
                </a:solidFill>
                <a:latin typeface="+mj-lt"/>
              </a:rPr>
              <a:t>українського</a:t>
            </a:r>
            <a:r>
              <a:rPr lang="ru-RU" sz="1100" dirty="0">
                <a:solidFill>
                  <a:schemeClr val="dk1"/>
                </a:solidFill>
                <a:latin typeface="+mj-lt"/>
              </a:rPr>
              <a:t> полку </a:t>
            </a:r>
            <a:r>
              <a:rPr lang="ru-RU" sz="1100" dirty="0" err="1">
                <a:solidFill>
                  <a:schemeClr val="dk1"/>
                </a:solidFill>
                <a:latin typeface="+mj-lt"/>
              </a:rPr>
              <a:t>імені</a:t>
            </a:r>
            <a:r>
              <a:rPr lang="ru-RU" sz="1100" dirty="0">
                <a:solidFill>
                  <a:schemeClr val="dk1"/>
                </a:solidFill>
                <a:latin typeface="+mj-lt"/>
              </a:rPr>
              <a:t> </a:t>
            </a:r>
            <a:r>
              <a:rPr lang="ru-RU" sz="1100" dirty="0" err="1">
                <a:solidFill>
                  <a:schemeClr val="dk1"/>
                </a:solidFill>
                <a:latin typeface="+mj-lt"/>
              </a:rPr>
              <a:t>Хмельницького</a:t>
            </a:r>
            <a:r>
              <a:rPr lang="ru-RU" sz="1100" dirty="0">
                <a:solidFill>
                  <a:schemeClr val="dk1"/>
                </a:solidFill>
                <a:latin typeface="+mj-lt"/>
              </a:rPr>
              <a:t>; початок </a:t>
            </a:r>
            <a:r>
              <a:rPr lang="ru-RU" sz="1100" dirty="0" err="1">
                <a:solidFill>
                  <a:schemeClr val="dk1"/>
                </a:solidFill>
                <a:latin typeface="+mj-lt"/>
              </a:rPr>
              <a:t>творення</a:t>
            </a:r>
            <a:r>
              <a:rPr lang="ru-RU" sz="1100" dirty="0">
                <a:solidFill>
                  <a:schemeClr val="dk1"/>
                </a:solidFill>
                <a:latin typeface="+mj-lt"/>
              </a:rPr>
              <a:t> </a:t>
            </a:r>
            <a:r>
              <a:rPr lang="ru-RU" sz="1100" dirty="0" err="1">
                <a:solidFill>
                  <a:schemeClr val="dk1"/>
                </a:solidFill>
                <a:latin typeface="+mj-lt"/>
              </a:rPr>
              <a:t>збройних</a:t>
            </a:r>
            <a:r>
              <a:rPr lang="ru-RU" sz="1100" dirty="0">
                <a:solidFill>
                  <a:schemeClr val="dk1"/>
                </a:solidFill>
                <a:latin typeface="+mj-lt"/>
              </a:rPr>
              <a:t> сил</a:t>
            </a:r>
          </a:p>
          <a:p>
            <a:r>
              <a:rPr lang="ru-RU" sz="1100" b="1" dirty="0">
                <a:solidFill>
                  <a:schemeClr val="dk1"/>
                </a:solidFill>
                <a:latin typeface="+mj-lt"/>
              </a:rPr>
              <a:t>20 листопада </a:t>
            </a:r>
            <a:r>
              <a:rPr lang="ru-RU" sz="1100" dirty="0">
                <a:solidFill>
                  <a:schemeClr val="dk1"/>
                </a:solidFill>
                <a:latin typeface="+mj-lt"/>
              </a:rPr>
              <a:t>– </a:t>
            </a:r>
            <a:r>
              <a:rPr lang="ru-RU" sz="1100" dirty="0" err="1">
                <a:solidFill>
                  <a:schemeClr val="dk1"/>
                </a:solidFill>
                <a:latin typeface="+mj-lt"/>
              </a:rPr>
              <a:t>проголошення</a:t>
            </a:r>
            <a:r>
              <a:rPr lang="ru-RU" sz="1100" dirty="0">
                <a:solidFill>
                  <a:schemeClr val="dk1"/>
                </a:solidFill>
                <a:latin typeface="+mj-lt"/>
              </a:rPr>
              <a:t> УНР</a:t>
            </a:r>
          </a:p>
          <a:p>
            <a:r>
              <a:rPr lang="ru-RU" sz="1100" b="1" dirty="0">
                <a:solidFill>
                  <a:schemeClr val="dk1"/>
                </a:solidFill>
                <a:latin typeface="+mj-lt"/>
              </a:rPr>
              <a:t>17 </a:t>
            </a:r>
            <a:r>
              <a:rPr lang="ru-RU" sz="1100" b="1" dirty="0" err="1">
                <a:solidFill>
                  <a:schemeClr val="dk1"/>
                </a:solidFill>
                <a:latin typeface="+mj-lt"/>
              </a:rPr>
              <a:t>грудня</a:t>
            </a:r>
            <a:r>
              <a:rPr lang="ru-RU" sz="1100" b="1" dirty="0">
                <a:solidFill>
                  <a:schemeClr val="dk1"/>
                </a:solidFill>
                <a:latin typeface="+mj-lt"/>
              </a:rPr>
              <a:t> </a:t>
            </a:r>
            <a:r>
              <a:rPr lang="ru-RU" sz="1100" dirty="0">
                <a:solidFill>
                  <a:schemeClr val="dk1"/>
                </a:solidFill>
                <a:latin typeface="+mj-lt"/>
              </a:rPr>
              <a:t>– початок </a:t>
            </a:r>
            <a:r>
              <a:rPr lang="ru-RU" sz="1100" dirty="0" err="1">
                <a:solidFill>
                  <a:schemeClr val="dk1"/>
                </a:solidFill>
                <a:latin typeface="+mj-lt"/>
              </a:rPr>
              <a:t>російської</a:t>
            </a:r>
            <a:r>
              <a:rPr lang="ru-RU" sz="1100" dirty="0">
                <a:solidFill>
                  <a:schemeClr val="dk1"/>
                </a:solidFill>
                <a:latin typeface="+mj-lt"/>
              </a:rPr>
              <a:t> </a:t>
            </a:r>
            <a:r>
              <a:rPr lang="ru-RU" sz="1100" dirty="0" err="1">
                <a:solidFill>
                  <a:schemeClr val="dk1"/>
                </a:solidFill>
                <a:latin typeface="+mj-lt"/>
              </a:rPr>
              <a:t>агресії</a:t>
            </a:r>
            <a:r>
              <a:rPr lang="ru-RU" sz="1100" dirty="0">
                <a:solidFill>
                  <a:schemeClr val="dk1"/>
                </a:solidFill>
                <a:latin typeface="+mj-lt"/>
              </a:rPr>
              <a:t> </a:t>
            </a:r>
            <a:r>
              <a:rPr lang="ru-RU" sz="1100" dirty="0" err="1">
                <a:solidFill>
                  <a:schemeClr val="dk1"/>
                </a:solidFill>
                <a:latin typeface="+mj-lt"/>
              </a:rPr>
              <a:t>проти</a:t>
            </a:r>
            <a:r>
              <a:rPr lang="ru-RU" sz="1100" dirty="0">
                <a:solidFill>
                  <a:schemeClr val="dk1"/>
                </a:solidFill>
                <a:latin typeface="+mj-lt"/>
              </a:rPr>
              <a:t> УНР</a:t>
            </a:r>
            <a:endParaRPr lang="uk-UA" sz="1100" dirty="0">
              <a:solidFill>
                <a:schemeClr val="dk1"/>
              </a:solidFill>
              <a:latin typeface="+mj-lt"/>
            </a:endParaRPr>
          </a:p>
        </p:txBody>
      </p:sp>
      <p:sp>
        <p:nvSpPr>
          <p:cNvPr id="20" name="Google Shape;121;p3">
            <a:extLst>
              <a:ext uri="{FF2B5EF4-FFF2-40B4-BE49-F238E27FC236}">
                <a16:creationId xmlns:a16="http://schemas.microsoft.com/office/drawing/2014/main" id="{611287FC-84BE-E446-87E2-5C48490D9A51}"/>
              </a:ext>
            </a:extLst>
          </p:cNvPr>
          <p:cNvSpPr txBox="1"/>
          <p:nvPr/>
        </p:nvSpPr>
        <p:spPr>
          <a:xfrm>
            <a:off x="2914639" y="4074836"/>
            <a:ext cx="4438618" cy="18466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300" b="1" dirty="0">
                <a:solidFill>
                  <a:srgbClr val="D52C2A"/>
                </a:solidFill>
                <a:latin typeface="+mj-lt"/>
                <a:sym typeface="Arial"/>
              </a:rPr>
              <a:t>1919</a:t>
            </a:r>
            <a:endParaRPr lang="uk-UA" sz="1300" dirty="0">
              <a:solidFill>
                <a:srgbClr val="D52C2A"/>
              </a:solidFill>
              <a:latin typeface="+mj-lt"/>
            </a:endParaRPr>
          </a:p>
          <a:p>
            <a:r>
              <a:rPr lang="ru-RU" sz="1100" b="1" dirty="0" err="1">
                <a:solidFill>
                  <a:schemeClr val="dk1"/>
                </a:solidFill>
                <a:latin typeface="+mj-lt"/>
              </a:rPr>
              <a:t>Січень</a:t>
            </a:r>
            <a:r>
              <a:rPr lang="ru-RU" sz="1100" dirty="0">
                <a:solidFill>
                  <a:schemeClr val="dk1"/>
                </a:solidFill>
                <a:latin typeface="+mj-lt"/>
              </a:rPr>
              <a:t> – </a:t>
            </a:r>
            <a:r>
              <a:rPr lang="ru-RU" sz="1100" dirty="0" err="1">
                <a:solidFill>
                  <a:schemeClr val="dk1"/>
                </a:solidFill>
                <a:latin typeface="+mj-lt"/>
              </a:rPr>
              <a:t>захоплення</a:t>
            </a:r>
            <a:r>
              <a:rPr lang="ru-RU" sz="1100" dirty="0">
                <a:solidFill>
                  <a:schemeClr val="dk1"/>
                </a:solidFill>
                <a:latin typeface="+mj-lt"/>
              </a:rPr>
              <a:t> </a:t>
            </a:r>
            <a:r>
              <a:rPr lang="ru-RU" sz="1100" dirty="0" err="1">
                <a:solidFill>
                  <a:schemeClr val="dk1"/>
                </a:solidFill>
                <a:latin typeface="+mj-lt"/>
              </a:rPr>
              <a:t>більшовиками</a:t>
            </a:r>
            <a:r>
              <a:rPr lang="ru-RU" sz="1100" dirty="0">
                <a:solidFill>
                  <a:schemeClr val="dk1"/>
                </a:solidFill>
                <a:latin typeface="+mj-lt"/>
              </a:rPr>
              <a:t> </a:t>
            </a:r>
            <a:r>
              <a:rPr lang="ru-RU" sz="1100" dirty="0" err="1">
                <a:solidFill>
                  <a:schemeClr val="dk1"/>
                </a:solidFill>
                <a:latin typeface="+mj-lt"/>
              </a:rPr>
              <a:t>Лівобережної</a:t>
            </a:r>
            <a:r>
              <a:rPr lang="ru-RU" sz="1100" dirty="0">
                <a:solidFill>
                  <a:schemeClr val="dk1"/>
                </a:solidFill>
                <a:latin typeface="+mj-lt"/>
              </a:rPr>
              <a:t> </a:t>
            </a:r>
            <a:r>
              <a:rPr lang="ru-RU" sz="1100" dirty="0" err="1">
                <a:solidFill>
                  <a:schemeClr val="dk1"/>
                </a:solidFill>
                <a:latin typeface="+mj-lt"/>
              </a:rPr>
              <a:t>України</a:t>
            </a:r>
            <a:br>
              <a:rPr lang="ru-RU" sz="1100" dirty="0">
                <a:solidFill>
                  <a:schemeClr val="dk1"/>
                </a:solidFill>
                <a:latin typeface="+mj-lt"/>
              </a:rPr>
            </a:br>
            <a:r>
              <a:rPr lang="ru-RU" sz="1100" b="1" dirty="0">
                <a:solidFill>
                  <a:schemeClr val="dk1"/>
                </a:solidFill>
                <a:latin typeface="+mj-lt"/>
              </a:rPr>
              <a:t>22 </a:t>
            </a:r>
            <a:r>
              <a:rPr lang="ru-RU" sz="1100" b="1" dirty="0" err="1">
                <a:solidFill>
                  <a:schemeClr val="dk1"/>
                </a:solidFill>
                <a:latin typeface="+mj-lt"/>
              </a:rPr>
              <a:t>січня</a:t>
            </a:r>
            <a:r>
              <a:rPr lang="ru-RU" sz="1100" b="1" dirty="0">
                <a:solidFill>
                  <a:schemeClr val="dk1"/>
                </a:solidFill>
                <a:latin typeface="+mj-lt"/>
              </a:rPr>
              <a:t> </a:t>
            </a:r>
            <a:r>
              <a:rPr lang="ru-RU" sz="1100" dirty="0">
                <a:solidFill>
                  <a:schemeClr val="dk1"/>
                </a:solidFill>
                <a:latin typeface="+mj-lt"/>
              </a:rPr>
              <a:t>– </a:t>
            </a:r>
            <a:r>
              <a:rPr lang="ru-RU" sz="1100" dirty="0" err="1">
                <a:solidFill>
                  <a:schemeClr val="dk1"/>
                </a:solidFill>
                <a:latin typeface="+mj-lt"/>
              </a:rPr>
              <a:t>проголошення</a:t>
            </a:r>
            <a:r>
              <a:rPr lang="ru-RU" sz="1100" dirty="0">
                <a:solidFill>
                  <a:schemeClr val="dk1"/>
                </a:solidFill>
                <a:latin typeface="+mj-lt"/>
              </a:rPr>
              <a:t> Акта </a:t>
            </a:r>
            <a:r>
              <a:rPr lang="ru-RU" sz="1100" dirty="0" err="1">
                <a:solidFill>
                  <a:schemeClr val="dk1"/>
                </a:solidFill>
                <a:latin typeface="+mj-lt"/>
              </a:rPr>
              <a:t>злуки</a:t>
            </a:r>
            <a:r>
              <a:rPr lang="ru-RU" sz="1100" dirty="0">
                <a:solidFill>
                  <a:schemeClr val="dk1"/>
                </a:solidFill>
                <a:latin typeface="+mj-lt"/>
              </a:rPr>
              <a:t> </a:t>
            </a:r>
            <a:r>
              <a:rPr lang="ru-RU" sz="1100" dirty="0" err="1">
                <a:solidFill>
                  <a:schemeClr val="dk1"/>
                </a:solidFill>
                <a:latin typeface="+mj-lt"/>
              </a:rPr>
              <a:t>між</a:t>
            </a:r>
            <a:r>
              <a:rPr lang="ru-RU" sz="1100" dirty="0">
                <a:solidFill>
                  <a:schemeClr val="dk1"/>
                </a:solidFill>
                <a:latin typeface="+mj-lt"/>
              </a:rPr>
              <a:t> УНР і ЗУНР</a:t>
            </a:r>
          </a:p>
          <a:p>
            <a:r>
              <a:rPr lang="ru-RU" sz="1100" b="1" dirty="0">
                <a:solidFill>
                  <a:schemeClr val="dk1"/>
                </a:solidFill>
                <a:latin typeface="+mj-lt"/>
              </a:rPr>
              <a:t>5 лютого </a:t>
            </a:r>
            <a:r>
              <a:rPr lang="ru-RU" sz="1100" dirty="0">
                <a:solidFill>
                  <a:schemeClr val="dk1"/>
                </a:solidFill>
                <a:latin typeface="+mj-lt"/>
              </a:rPr>
              <a:t>– </a:t>
            </a:r>
            <a:r>
              <a:rPr lang="ru-RU" sz="1100" dirty="0" err="1">
                <a:solidFill>
                  <a:schemeClr val="dk1"/>
                </a:solidFill>
                <a:latin typeface="+mj-lt"/>
              </a:rPr>
              <a:t>захоплення</a:t>
            </a:r>
            <a:r>
              <a:rPr lang="ru-RU" sz="1100" dirty="0">
                <a:solidFill>
                  <a:schemeClr val="dk1"/>
                </a:solidFill>
                <a:latin typeface="+mj-lt"/>
              </a:rPr>
              <a:t> </a:t>
            </a:r>
            <a:r>
              <a:rPr lang="ru-RU" sz="1100" dirty="0" err="1">
                <a:solidFill>
                  <a:schemeClr val="dk1"/>
                </a:solidFill>
                <a:latin typeface="+mj-lt"/>
              </a:rPr>
              <a:t>Києва</a:t>
            </a:r>
            <a:r>
              <a:rPr lang="ru-RU" sz="1100" dirty="0">
                <a:solidFill>
                  <a:schemeClr val="dk1"/>
                </a:solidFill>
                <a:latin typeface="+mj-lt"/>
              </a:rPr>
              <a:t> </a:t>
            </a:r>
            <a:r>
              <a:rPr lang="ru-RU" sz="1100" dirty="0" err="1">
                <a:solidFill>
                  <a:schemeClr val="dk1"/>
                </a:solidFill>
                <a:latin typeface="+mj-lt"/>
              </a:rPr>
              <a:t>більшовицькими</a:t>
            </a:r>
            <a:r>
              <a:rPr lang="ru-RU" sz="1100" dirty="0">
                <a:solidFill>
                  <a:schemeClr val="dk1"/>
                </a:solidFill>
                <a:latin typeface="+mj-lt"/>
              </a:rPr>
              <a:t> </a:t>
            </a:r>
            <a:r>
              <a:rPr lang="ru-RU" sz="1100" dirty="0" err="1">
                <a:solidFill>
                  <a:schemeClr val="dk1"/>
                </a:solidFill>
                <a:latin typeface="+mj-lt"/>
              </a:rPr>
              <a:t>військами</a:t>
            </a:r>
            <a:endParaRPr lang="ru-RU" sz="1100" dirty="0">
              <a:solidFill>
                <a:schemeClr val="dk1"/>
              </a:solidFill>
              <a:latin typeface="+mj-lt"/>
            </a:endParaRPr>
          </a:p>
          <a:p>
            <a:r>
              <a:rPr lang="ru-RU" sz="1100" b="1" dirty="0" err="1">
                <a:solidFill>
                  <a:schemeClr val="dk1"/>
                </a:solidFill>
                <a:latin typeface="+mj-lt"/>
              </a:rPr>
              <a:t>Квітень</a:t>
            </a:r>
            <a:r>
              <a:rPr lang="ru-RU" sz="1100" dirty="0">
                <a:solidFill>
                  <a:schemeClr val="dk1"/>
                </a:solidFill>
                <a:latin typeface="+mj-lt"/>
              </a:rPr>
              <a:t> – </a:t>
            </a:r>
            <a:r>
              <a:rPr lang="ru-RU" sz="1100" dirty="0" err="1">
                <a:solidFill>
                  <a:schemeClr val="dk1"/>
                </a:solidFill>
                <a:latin typeface="+mj-lt"/>
              </a:rPr>
              <a:t>розгортання</a:t>
            </a:r>
            <a:r>
              <a:rPr lang="ru-RU" sz="1100" dirty="0">
                <a:solidFill>
                  <a:schemeClr val="dk1"/>
                </a:solidFill>
                <a:latin typeface="+mj-lt"/>
              </a:rPr>
              <a:t> </a:t>
            </a:r>
            <a:r>
              <a:rPr lang="ru-RU" sz="1100" dirty="0" err="1">
                <a:solidFill>
                  <a:schemeClr val="dk1"/>
                </a:solidFill>
                <a:latin typeface="+mj-lt"/>
              </a:rPr>
              <a:t>антибільшовицького</a:t>
            </a:r>
            <a:r>
              <a:rPr lang="ru-RU" sz="1100" dirty="0">
                <a:solidFill>
                  <a:schemeClr val="dk1"/>
                </a:solidFill>
                <a:latin typeface="+mj-lt"/>
              </a:rPr>
              <a:t> </a:t>
            </a:r>
            <a:r>
              <a:rPr lang="ru-RU" sz="1100" dirty="0" err="1">
                <a:solidFill>
                  <a:schemeClr val="dk1"/>
                </a:solidFill>
                <a:latin typeface="+mj-lt"/>
              </a:rPr>
              <a:t>повстанського</a:t>
            </a:r>
            <a:r>
              <a:rPr lang="ru-RU" sz="1100" dirty="0">
                <a:solidFill>
                  <a:schemeClr val="dk1"/>
                </a:solidFill>
                <a:latin typeface="+mj-lt"/>
              </a:rPr>
              <a:t> </a:t>
            </a:r>
            <a:r>
              <a:rPr lang="ru-RU" sz="1100" dirty="0" err="1">
                <a:solidFill>
                  <a:schemeClr val="dk1"/>
                </a:solidFill>
                <a:latin typeface="+mj-lt"/>
              </a:rPr>
              <a:t>руху</a:t>
            </a:r>
            <a:endParaRPr lang="ru-RU" sz="1100" dirty="0">
              <a:solidFill>
                <a:schemeClr val="dk1"/>
              </a:solidFill>
              <a:latin typeface="+mj-lt"/>
            </a:endParaRPr>
          </a:p>
          <a:p>
            <a:r>
              <a:rPr lang="ru-RU" sz="1100" b="1" dirty="0" err="1">
                <a:solidFill>
                  <a:schemeClr val="dk1"/>
                </a:solidFill>
                <a:latin typeface="+mj-lt"/>
              </a:rPr>
              <a:t>Травень-червень</a:t>
            </a:r>
            <a:r>
              <a:rPr lang="ru-RU" sz="1100" dirty="0">
                <a:solidFill>
                  <a:schemeClr val="dk1"/>
                </a:solidFill>
                <a:latin typeface="+mj-lt"/>
              </a:rPr>
              <a:t> – </a:t>
            </a:r>
            <a:r>
              <a:rPr lang="ru-RU" sz="1100" dirty="0" err="1">
                <a:solidFill>
                  <a:schemeClr val="dk1"/>
                </a:solidFill>
                <a:latin typeface="+mj-lt"/>
              </a:rPr>
              <a:t>окупація</a:t>
            </a:r>
            <a:r>
              <a:rPr lang="ru-RU" sz="1100" dirty="0">
                <a:solidFill>
                  <a:schemeClr val="dk1"/>
                </a:solidFill>
                <a:latin typeface="+mj-lt"/>
              </a:rPr>
              <a:t> </a:t>
            </a:r>
            <a:r>
              <a:rPr lang="ru-RU" sz="1100" dirty="0" err="1">
                <a:solidFill>
                  <a:schemeClr val="dk1"/>
                </a:solidFill>
                <a:latin typeface="+mj-lt"/>
              </a:rPr>
              <a:t>Східної</a:t>
            </a:r>
            <a:r>
              <a:rPr lang="ru-RU" sz="1100" dirty="0">
                <a:solidFill>
                  <a:schemeClr val="dk1"/>
                </a:solidFill>
                <a:latin typeface="+mj-lt"/>
              </a:rPr>
              <a:t> і </a:t>
            </a:r>
            <a:r>
              <a:rPr lang="ru-RU" sz="1100" dirty="0" err="1">
                <a:solidFill>
                  <a:schemeClr val="dk1"/>
                </a:solidFill>
                <a:latin typeface="+mj-lt"/>
              </a:rPr>
              <a:t>Південної</a:t>
            </a:r>
            <a:r>
              <a:rPr lang="ru-RU" sz="1100" dirty="0">
                <a:solidFill>
                  <a:schemeClr val="dk1"/>
                </a:solidFill>
                <a:latin typeface="+mj-lt"/>
              </a:rPr>
              <a:t> </a:t>
            </a:r>
            <a:r>
              <a:rPr lang="ru-RU" sz="1100" dirty="0" err="1">
                <a:solidFill>
                  <a:schemeClr val="dk1"/>
                </a:solidFill>
                <a:latin typeface="+mj-lt"/>
              </a:rPr>
              <a:t>України</a:t>
            </a:r>
            <a:r>
              <a:rPr lang="ru-RU" sz="1100" dirty="0">
                <a:solidFill>
                  <a:schemeClr val="dk1"/>
                </a:solidFill>
                <a:latin typeface="+mj-lt"/>
              </a:rPr>
              <a:t> </a:t>
            </a:r>
            <a:r>
              <a:rPr lang="ru-RU" sz="1100" dirty="0" err="1">
                <a:solidFill>
                  <a:schemeClr val="dk1"/>
                </a:solidFill>
                <a:latin typeface="+mj-lt"/>
              </a:rPr>
              <a:t>Денікіним</a:t>
            </a:r>
            <a:endParaRPr lang="ru-RU" sz="1100" dirty="0">
              <a:solidFill>
                <a:schemeClr val="dk1"/>
              </a:solidFill>
              <a:latin typeface="+mj-lt"/>
            </a:endParaRPr>
          </a:p>
          <a:p>
            <a:r>
              <a:rPr lang="ru-RU" sz="1100" b="1" dirty="0">
                <a:solidFill>
                  <a:schemeClr val="dk1"/>
                </a:solidFill>
                <a:latin typeface="+mj-lt"/>
              </a:rPr>
              <a:t>Липень</a:t>
            </a:r>
            <a:r>
              <a:rPr lang="ru-RU" sz="1100" dirty="0">
                <a:solidFill>
                  <a:schemeClr val="dk1"/>
                </a:solidFill>
                <a:latin typeface="+mj-lt"/>
              </a:rPr>
              <a:t> – початок походу </a:t>
            </a:r>
            <a:r>
              <a:rPr lang="ru-RU" sz="1100" dirty="0" err="1">
                <a:solidFill>
                  <a:schemeClr val="dk1"/>
                </a:solidFill>
                <a:latin typeface="+mj-lt"/>
              </a:rPr>
              <a:t>українських</a:t>
            </a:r>
            <a:r>
              <a:rPr lang="ru-RU" sz="1100" dirty="0">
                <a:solidFill>
                  <a:schemeClr val="dk1"/>
                </a:solidFill>
                <a:latin typeface="+mj-lt"/>
              </a:rPr>
              <a:t> </a:t>
            </a:r>
            <a:r>
              <a:rPr lang="ru-RU" sz="1100" dirty="0" err="1">
                <a:solidFill>
                  <a:schemeClr val="dk1"/>
                </a:solidFill>
                <a:latin typeface="+mj-lt"/>
              </a:rPr>
              <a:t>армій</a:t>
            </a:r>
            <a:r>
              <a:rPr lang="ru-RU" sz="1100" dirty="0">
                <a:solidFill>
                  <a:schemeClr val="dk1"/>
                </a:solidFill>
                <a:latin typeface="+mj-lt"/>
              </a:rPr>
              <a:t> на </a:t>
            </a:r>
            <a:r>
              <a:rPr lang="ru-RU" sz="1100" dirty="0" err="1">
                <a:solidFill>
                  <a:schemeClr val="dk1"/>
                </a:solidFill>
                <a:latin typeface="+mj-lt"/>
              </a:rPr>
              <a:t>Київ</a:t>
            </a:r>
            <a:r>
              <a:rPr lang="ru-RU" sz="1100" dirty="0">
                <a:solidFill>
                  <a:schemeClr val="dk1"/>
                </a:solidFill>
                <a:latin typeface="+mj-lt"/>
              </a:rPr>
              <a:t>–Одесу</a:t>
            </a:r>
          </a:p>
          <a:p>
            <a:r>
              <a:rPr lang="ru-RU" sz="1100" b="1" dirty="0" err="1">
                <a:solidFill>
                  <a:schemeClr val="dk1"/>
                </a:solidFill>
                <a:latin typeface="+mj-lt"/>
              </a:rPr>
              <a:t>Жовтень</a:t>
            </a:r>
            <a:r>
              <a:rPr lang="ru-RU" sz="1100" dirty="0">
                <a:solidFill>
                  <a:schemeClr val="dk1"/>
                </a:solidFill>
                <a:latin typeface="+mj-lt"/>
              </a:rPr>
              <a:t> – </a:t>
            </a:r>
            <a:r>
              <a:rPr lang="ru-RU" sz="1100" dirty="0" err="1">
                <a:solidFill>
                  <a:schemeClr val="dk1"/>
                </a:solidFill>
                <a:latin typeface="+mj-lt"/>
              </a:rPr>
              <a:t>окупація</a:t>
            </a:r>
            <a:r>
              <a:rPr lang="ru-RU" sz="1100" dirty="0">
                <a:solidFill>
                  <a:schemeClr val="dk1"/>
                </a:solidFill>
                <a:latin typeface="+mj-lt"/>
              </a:rPr>
              <a:t> </a:t>
            </a:r>
            <a:r>
              <a:rPr lang="ru-RU" sz="1100" dirty="0" err="1">
                <a:solidFill>
                  <a:schemeClr val="dk1"/>
                </a:solidFill>
                <a:latin typeface="+mj-lt"/>
              </a:rPr>
              <a:t>армією</a:t>
            </a:r>
            <a:r>
              <a:rPr lang="ru-RU" sz="1100" dirty="0">
                <a:solidFill>
                  <a:schemeClr val="dk1"/>
                </a:solidFill>
                <a:latin typeface="+mj-lt"/>
              </a:rPr>
              <a:t> </a:t>
            </a:r>
            <a:r>
              <a:rPr lang="ru-RU" sz="1100" dirty="0" err="1">
                <a:solidFill>
                  <a:schemeClr val="dk1"/>
                </a:solidFill>
                <a:latin typeface="+mj-lt"/>
              </a:rPr>
              <a:t>Денікіна</a:t>
            </a:r>
            <a:r>
              <a:rPr lang="ru-RU" sz="1100" dirty="0">
                <a:solidFill>
                  <a:schemeClr val="dk1"/>
                </a:solidFill>
                <a:latin typeface="+mj-lt"/>
              </a:rPr>
              <a:t> </a:t>
            </a:r>
            <a:r>
              <a:rPr lang="ru-RU" sz="1100" dirty="0" err="1">
                <a:solidFill>
                  <a:schemeClr val="dk1"/>
                </a:solidFill>
                <a:latin typeface="+mj-lt"/>
              </a:rPr>
              <a:t>Правобережної</a:t>
            </a:r>
            <a:r>
              <a:rPr lang="ru-RU" sz="1100" dirty="0">
                <a:solidFill>
                  <a:schemeClr val="dk1"/>
                </a:solidFill>
                <a:latin typeface="+mj-lt"/>
              </a:rPr>
              <a:t> </a:t>
            </a:r>
            <a:r>
              <a:rPr lang="ru-RU" sz="1100" dirty="0" err="1">
                <a:solidFill>
                  <a:schemeClr val="dk1"/>
                </a:solidFill>
                <a:latin typeface="+mj-lt"/>
              </a:rPr>
              <a:t>України</a:t>
            </a:r>
            <a:r>
              <a:rPr lang="ru-RU" sz="1100" dirty="0">
                <a:solidFill>
                  <a:schemeClr val="dk1"/>
                </a:solidFill>
                <a:latin typeface="+mj-lt"/>
              </a:rPr>
              <a:t> </a:t>
            </a:r>
            <a:br>
              <a:rPr lang="ru-RU" sz="1100" dirty="0">
                <a:solidFill>
                  <a:schemeClr val="dk1"/>
                </a:solidFill>
                <a:latin typeface="+mj-lt"/>
              </a:rPr>
            </a:br>
            <a:r>
              <a:rPr lang="ru-RU" sz="1100" b="1" dirty="0">
                <a:solidFill>
                  <a:schemeClr val="dk1"/>
                </a:solidFill>
                <a:latin typeface="+mj-lt"/>
              </a:rPr>
              <a:t>Листопад</a:t>
            </a:r>
            <a:r>
              <a:rPr lang="ru-RU" sz="1100" dirty="0">
                <a:solidFill>
                  <a:schemeClr val="dk1"/>
                </a:solidFill>
                <a:latin typeface="+mj-lt"/>
              </a:rPr>
              <a:t> – </a:t>
            </a:r>
            <a:r>
              <a:rPr lang="ru-RU" sz="1100" dirty="0" err="1">
                <a:solidFill>
                  <a:schemeClr val="dk1"/>
                </a:solidFill>
                <a:latin typeface="+mj-lt"/>
              </a:rPr>
              <a:t>третій</a:t>
            </a:r>
            <a:r>
              <a:rPr lang="ru-RU" sz="1100" dirty="0">
                <a:solidFill>
                  <a:schemeClr val="dk1"/>
                </a:solidFill>
                <a:latin typeface="+mj-lt"/>
              </a:rPr>
              <a:t> </a:t>
            </a:r>
            <a:r>
              <a:rPr lang="ru-RU" sz="1100" dirty="0" err="1">
                <a:solidFill>
                  <a:schemeClr val="dk1"/>
                </a:solidFill>
                <a:latin typeface="+mj-lt"/>
              </a:rPr>
              <a:t>наступ</a:t>
            </a:r>
            <a:r>
              <a:rPr lang="ru-RU" sz="1100" dirty="0">
                <a:solidFill>
                  <a:schemeClr val="dk1"/>
                </a:solidFill>
                <a:latin typeface="+mj-lt"/>
              </a:rPr>
              <a:t> </a:t>
            </a:r>
            <a:r>
              <a:rPr lang="ru-RU" sz="1100" dirty="0" err="1">
                <a:solidFill>
                  <a:schemeClr val="dk1"/>
                </a:solidFill>
                <a:latin typeface="+mj-lt"/>
              </a:rPr>
              <a:t>більшовиків</a:t>
            </a:r>
            <a:r>
              <a:rPr lang="ru-RU" sz="1100" dirty="0">
                <a:solidFill>
                  <a:schemeClr val="dk1"/>
                </a:solidFill>
                <a:latin typeface="+mj-lt"/>
              </a:rPr>
              <a:t>. </a:t>
            </a:r>
            <a:r>
              <a:rPr lang="ru-RU" sz="1100" dirty="0" err="1">
                <a:solidFill>
                  <a:schemeClr val="dk1"/>
                </a:solidFill>
                <a:latin typeface="+mj-lt"/>
              </a:rPr>
              <a:t>Витіснення</a:t>
            </a:r>
            <a:r>
              <a:rPr lang="ru-RU" sz="1100" dirty="0">
                <a:solidFill>
                  <a:schemeClr val="dk1"/>
                </a:solidFill>
                <a:latin typeface="+mj-lt"/>
              </a:rPr>
              <a:t> </a:t>
            </a:r>
            <a:r>
              <a:rPr lang="ru-RU" sz="1100" dirty="0" err="1">
                <a:solidFill>
                  <a:schemeClr val="dk1"/>
                </a:solidFill>
                <a:latin typeface="+mj-lt"/>
              </a:rPr>
              <a:t>Денікіна</a:t>
            </a:r>
            <a:endParaRPr lang="ru-RU" sz="1100" dirty="0">
              <a:solidFill>
                <a:schemeClr val="dk1"/>
              </a:solidFill>
              <a:latin typeface="+mj-lt"/>
            </a:endParaRPr>
          </a:p>
          <a:p>
            <a:r>
              <a:rPr lang="ru-RU" sz="1100" b="1" dirty="0">
                <a:solidFill>
                  <a:schemeClr val="dk1"/>
                </a:solidFill>
                <a:latin typeface="+mj-lt"/>
              </a:rPr>
              <a:t>6 </a:t>
            </a:r>
            <a:r>
              <a:rPr lang="ru-RU" sz="1100" b="1" dirty="0" err="1">
                <a:solidFill>
                  <a:schemeClr val="dk1"/>
                </a:solidFill>
                <a:latin typeface="+mj-lt"/>
              </a:rPr>
              <a:t>грудня</a:t>
            </a:r>
            <a:r>
              <a:rPr lang="ru-RU" sz="1100" b="1" dirty="0">
                <a:solidFill>
                  <a:schemeClr val="dk1"/>
                </a:solidFill>
                <a:latin typeface="+mj-lt"/>
              </a:rPr>
              <a:t> </a:t>
            </a:r>
            <a:r>
              <a:rPr lang="ru-RU" sz="1100" dirty="0">
                <a:solidFill>
                  <a:schemeClr val="dk1"/>
                </a:solidFill>
                <a:latin typeface="+mj-lt"/>
              </a:rPr>
              <a:t>– початок </a:t>
            </a:r>
            <a:r>
              <a:rPr lang="ru-RU" sz="1100" dirty="0" err="1">
                <a:solidFill>
                  <a:schemeClr val="dk1"/>
                </a:solidFill>
                <a:latin typeface="+mj-lt"/>
              </a:rPr>
              <a:t>Першого</a:t>
            </a:r>
            <a:r>
              <a:rPr lang="ru-RU" sz="1100" dirty="0">
                <a:solidFill>
                  <a:schemeClr val="dk1"/>
                </a:solidFill>
                <a:latin typeface="+mj-lt"/>
              </a:rPr>
              <a:t> </a:t>
            </a:r>
            <a:r>
              <a:rPr lang="ru-RU" sz="1100" dirty="0" err="1">
                <a:solidFill>
                  <a:schemeClr val="dk1"/>
                </a:solidFill>
                <a:latin typeface="+mj-lt"/>
              </a:rPr>
              <a:t>Зимового</a:t>
            </a:r>
            <a:r>
              <a:rPr lang="ru-RU" sz="1100" dirty="0">
                <a:solidFill>
                  <a:schemeClr val="dk1"/>
                </a:solidFill>
                <a:latin typeface="+mj-lt"/>
              </a:rPr>
              <a:t> походу  </a:t>
            </a:r>
            <a:endParaRPr lang="uk-UA" sz="1100" dirty="0">
              <a:solidFill>
                <a:schemeClr val="dk1"/>
              </a:solidFill>
              <a:latin typeface="+mj-lt"/>
            </a:endParaRPr>
          </a:p>
        </p:txBody>
      </p:sp>
      <p:sp>
        <p:nvSpPr>
          <p:cNvPr id="21" name="Google Shape;121;p3">
            <a:extLst>
              <a:ext uri="{FF2B5EF4-FFF2-40B4-BE49-F238E27FC236}">
                <a16:creationId xmlns:a16="http://schemas.microsoft.com/office/drawing/2014/main" id="{709020B1-53CB-684D-AEC4-4A6281F21DB1}"/>
              </a:ext>
            </a:extLst>
          </p:cNvPr>
          <p:cNvSpPr txBox="1"/>
          <p:nvPr/>
        </p:nvSpPr>
        <p:spPr>
          <a:xfrm>
            <a:off x="7080055" y="4074835"/>
            <a:ext cx="1831479" cy="1815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300" b="1" dirty="0">
                <a:solidFill>
                  <a:srgbClr val="D52C2A"/>
                </a:solidFill>
                <a:latin typeface="+mj-lt"/>
                <a:sym typeface="Arial"/>
              </a:rPr>
              <a:t>1921</a:t>
            </a:r>
            <a:endParaRPr lang="uk-UA" sz="1300" b="1" dirty="0">
              <a:solidFill>
                <a:schemeClr val="dk1"/>
              </a:solidFill>
              <a:latin typeface="+mj-lt"/>
              <a:ea typeface="Arial"/>
              <a:cs typeface="Arial"/>
              <a:sym typeface="Arial"/>
            </a:endParaRPr>
          </a:p>
          <a:p>
            <a:pPr lvl="0"/>
            <a:r>
              <a:rPr lang="ru-RU" sz="1100" b="1" dirty="0">
                <a:solidFill>
                  <a:schemeClr val="dk1"/>
                </a:solidFill>
                <a:latin typeface="+mj-lt"/>
              </a:rPr>
              <a:t>9 </a:t>
            </a:r>
            <a:r>
              <a:rPr lang="ru-RU" sz="1100" b="1" dirty="0" err="1">
                <a:solidFill>
                  <a:schemeClr val="dk1"/>
                </a:solidFill>
                <a:latin typeface="+mj-lt"/>
              </a:rPr>
              <a:t>січня</a:t>
            </a:r>
            <a:r>
              <a:rPr lang="ru-RU" sz="1100" b="1" dirty="0">
                <a:solidFill>
                  <a:schemeClr val="dk1"/>
                </a:solidFill>
                <a:latin typeface="+mj-lt"/>
              </a:rPr>
              <a:t> </a:t>
            </a:r>
            <a:r>
              <a:rPr lang="ru-RU" sz="1100" dirty="0">
                <a:solidFill>
                  <a:schemeClr val="dk1"/>
                </a:solidFill>
                <a:latin typeface="+mj-lt"/>
              </a:rPr>
              <a:t>– </a:t>
            </a:r>
            <a:r>
              <a:rPr lang="ru-RU" sz="1100" dirty="0" err="1">
                <a:solidFill>
                  <a:schemeClr val="dk1"/>
                </a:solidFill>
                <a:latin typeface="+mj-lt"/>
              </a:rPr>
              <a:t>створення</a:t>
            </a:r>
            <a:r>
              <a:rPr lang="ru-RU" sz="1100" dirty="0">
                <a:solidFill>
                  <a:schemeClr val="dk1"/>
                </a:solidFill>
                <a:latin typeface="+mj-lt"/>
              </a:rPr>
              <a:t> Ради </a:t>
            </a:r>
            <a:r>
              <a:rPr lang="ru-RU" sz="1100" dirty="0" err="1">
                <a:solidFill>
                  <a:schemeClr val="dk1"/>
                </a:solidFill>
                <a:latin typeface="+mj-lt"/>
              </a:rPr>
              <a:t>Республіки</a:t>
            </a:r>
            <a:r>
              <a:rPr lang="ru-RU" sz="1100" dirty="0">
                <a:solidFill>
                  <a:schemeClr val="dk1"/>
                </a:solidFill>
                <a:latin typeface="+mj-lt"/>
              </a:rPr>
              <a:t> Державного центру УНР на </a:t>
            </a:r>
            <a:r>
              <a:rPr lang="ru-RU" sz="1100" dirty="0" err="1">
                <a:solidFill>
                  <a:schemeClr val="dk1"/>
                </a:solidFill>
                <a:latin typeface="+mj-lt"/>
              </a:rPr>
              <a:t>еміграції</a:t>
            </a:r>
            <a:endParaRPr lang="ru-RU" sz="1100" dirty="0">
              <a:solidFill>
                <a:schemeClr val="dk1"/>
              </a:solidFill>
              <a:latin typeface="+mj-lt"/>
            </a:endParaRPr>
          </a:p>
          <a:p>
            <a:pPr lvl="0"/>
            <a:r>
              <a:rPr lang="ru-RU" sz="1100" b="1" dirty="0" err="1">
                <a:solidFill>
                  <a:schemeClr val="dk1"/>
                </a:solidFill>
                <a:latin typeface="+mj-lt"/>
              </a:rPr>
              <a:t>Кінець</a:t>
            </a:r>
            <a:r>
              <a:rPr lang="ru-RU" sz="1100" b="1" dirty="0">
                <a:solidFill>
                  <a:schemeClr val="dk1"/>
                </a:solidFill>
                <a:latin typeface="+mj-lt"/>
              </a:rPr>
              <a:t> лютого </a:t>
            </a:r>
            <a:r>
              <a:rPr lang="ru-RU" sz="1100" dirty="0">
                <a:solidFill>
                  <a:schemeClr val="dk1"/>
                </a:solidFill>
                <a:latin typeface="+mj-lt"/>
              </a:rPr>
              <a:t>– </a:t>
            </a:r>
            <a:r>
              <a:rPr lang="ru-RU" sz="1100" dirty="0" err="1">
                <a:solidFill>
                  <a:schemeClr val="dk1"/>
                </a:solidFill>
                <a:latin typeface="+mj-lt"/>
              </a:rPr>
              <a:t>створення</a:t>
            </a:r>
            <a:r>
              <a:rPr lang="ru-RU" sz="1100" dirty="0">
                <a:solidFill>
                  <a:schemeClr val="dk1"/>
                </a:solidFill>
                <a:latin typeface="+mj-lt"/>
              </a:rPr>
              <a:t> в </a:t>
            </a:r>
            <a:r>
              <a:rPr lang="ru-RU" sz="1100" dirty="0" err="1">
                <a:solidFill>
                  <a:schemeClr val="dk1"/>
                </a:solidFill>
                <a:latin typeface="+mj-lt"/>
              </a:rPr>
              <a:t>Тарнові</a:t>
            </a:r>
            <a:r>
              <a:rPr lang="ru-RU" sz="1100" dirty="0">
                <a:solidFill>
                  <a:schemeClr val="dk1"/>
                </a:solidFill>
                <a:latin typeface="+mj-lt"/>
              </a:rPr>
              <a:t> ППШ</a:t>
            </a:r>
          </a:p>
          <a:p>
            <a:pPr lvl="0"/>
            <a:r>
              <a:rPr lang="uk-UA" sz="1100" b="1" dirty="0">
                <a:solidFill>
                  <a:schemeClr val="dk1"/>
                </a:solidFill>
                <a:latin typeface="+mj-lt"/>
              </a:rPr>
              <a:t>18 березня </a:t>
            </a:r>
            <a:r>
              <a:rPr lang="uk-UA" sz="1100" dirty="0">
                <a:solidFill>
                  <a:schemeClr val="dk1"/>
                </a:solidFill>
                <a:latin typeface="+mj-lt"/>
              </a:rPr>
              <a:t>– підписання Ризького мирного договору</a:t>
            </a:r>
          </a:p>
          <a:p>
            <a:pPr lvl="0"/>
            <a:r>
              <a:rPr lang="ru-RU" sz="1100" b="1" dirty="0">
                <a:solidFill>
                  <a:schemeClr val="dk1"/>
                </a:solidFill>
                <a:latin typeface="+mj-lt"/>
              </a:rPr>
              <a:t>25 </a:t>
            </a:r>
            <a:r>
              <a:rPr lang="ru-RU" sz="1100" b="1" dirty="0" err="1">
                <a:solidFill>
                  <a:schemeClr val="dk1"/>
                </a:solidFill>
                <a:latin typeface="+mj-lt"/>
              </a:rPr>
              <a:t>жовтня</a:t>
            </a:r>
            <a:r>
              <a:rPr lang="ru-RU" sz="1100" b="1" dirty="0">
                <a:solidFill>
                  <a:schemeClr val="dk1"/>
                </a:solidFill>
                <a:latin typeface="+mj-lt"/>
              </a:rPr>
              <a:t>–6 </a:t>
            </a:r>
            <a:r>
              <a:rPr lang="ru-RU" sz="1100" b="1" dirty="0" err="1">
                <a:solidFill>
                  <a:schemeClr val="dk1"/>
                </a:solidFill>
                <a:latin typeface="+mj-lt"/>
              </a:rPr>
              <a:t>грудня</a:t>
            </a:r>
            <a:r>
              <a:rPr lang="ru-RU" sz="1100" b="1" dirty="0">
                <a:solidFill>
                  <a:schemeClr val="dk1"/>
                </a:solidFill>
                <a:latin typeface="+mj-lt"/>
              </a:rPr>
              <a:t>  </a:t>
            </a:r>
            <a:r>
              <a:rPr lang="ru-RU" sz="1100" dirty="0">
                <a:solidFill>
                  <a:schemeClr val="dk1"/>
                </a:solidFill>
                <a:latin typeface="+mj-lt"/>
              </a:rPr>
              <a:t>– </a:t>
            </a:r>
            <a:r>
              <a:rPr lang="ru-RU" sz="1100" dirty="0" err="1">
                <a:solidFill>
                  <a:schemeClr val="dk1"/>
                </a:solidFill>
                <a:latin typeface="+mj-lt"/>
              </a:rPr>
              <a:t>Другий</a:t>
            </a:r>
            <a:r>
              <a:rPr lang="ru-RU" sz="1100" dirty="0">
                <a:solidFill>
                  <a:schemeClr val="dk1"/>
                </a:solidFill>
                <a:latin typeface="+mj-lt"/>
              </a:rPr>
              <a:t> Зимовий </a:t>
            </a:r>
            <a:r>
              <a:rPr lang="ru-RU" sz="1100" dirty="0" err="1">
                <a:solidFill>
                  <a:schemeClr val="dk1"/>
                </a:solidFill>
                <a:latin typeface="+mj-lt"/>
              </a:rPr>
              <a:t>похід</a:t>
            </a:r>
            <a:r>
              <a:rPr lang="ru-RU" sz="1100" dirty="0">
                <a:solidFill>
                  <a:schemeClr val="dk1"/>
                </a:solidFill>
                <a:latin typeface="+mj-lt"/>
              </a:rPr>
              <a:t> </a:t>
            </a:r>
            <a:endParaRPr lang="uk-UA" sz="1100" dirty="0">
              <a:solidFill>
                <a:schemeClr val="dk1"/>
              </a:solidFill>
              <a:latin typeface="+mj-lt"/>
            </a:endParaRPr>
          </a:p>
        </p:txBody>
      </p:sp>
      <p:sp>
        <p:nvSpPr>
          <p:cNvPr id="22" name="Google Shape;121;p3">
            <a:extLst>
              <a:ext uri="{FF2B5EF4-FFF2-40B4-BE49-F238E27FC236}">
                <a16:creationId xmlns:a16="http://schemas.microsoft.com/office/drawing/2014/main" id="{68436B50-937F-9641-8DEB-DAA5A25A7F25}"/>
              </a:ext>
            </a:extLst>
          </p:cNvPr>
          <p:cNvSpPr txBox="1"/>
          <p:nvPr/>
        </p:nvSpPr>
        <p:spPr>
          <a:xfrm>
            <a:off x="3695814" y="2121798"/>
            <a:ext cx="5293290" cy="18004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300" b="1" dirty="0">
                <a:solidFill>
                  <a:srgbClr val="D52C2A"/>
                </a:solidFill>
                <a:latin typeface="+mj-lt"/>
                <a:sym typeface="Arial"/>
              </a:rPr>
              <a:t>1920</a:t>
            </a:r>
            <a:endParaRPr lang="uk-UA" sz="1300" dirty="0">
              <a:solidFill>
                <a:srgbClr val="D52C2A"/>
              </a:solidFill>
              <a:latin typeface="+mj-lt"/>
            </a:endParaRPr>
          </a:p>
          <a:p>
            <a:pPr lvl="0"/>
            <a:r>
              <a:rPr lang="ru-RU" sz="1100" b="1" dirty="0">
                <a:solidFill>
                  <a:schemeClr val="dk1"/>
                </a:solidFill>
                <a:latin typeface="+mj-lt"/>
              </a:rPr>
              <a:t>21, 24 </a:t>
            </a:r>
            <a:r>
              <a:rPr lang="ru-RU" sz="1100" b="1" dirty="0" err="1">
                <a:solidFill>
                  <a:schemeClr val="dk1"/>
                </a:solidFill>
                <a:latin typeface="+mj-lt"/>
              </a:rPr>
              <a:t>квітня</a:t>
            </a:r>
            <a:r>
              <a:rPr lang="ru-RU" sz="1100" b="1" dirty="0">
                <a:solidFill>
                  <a:schemeClr val="dk1"/>
                </a:solidFill>
                <a:latin typeface="+mj-lt"/>
              </a:rPr>
              <a:t> </a:t>
            </a:r>
            <a:r>
              <a:rPr lang="ru-RU" sz="1100" dirty="0">
                <a:solidFill>
                  <a:schemeClr val="dk1"/>
                </a:solidFill>
                <a:latin typeface="+mj-lt"/>
              </a:rPr>
              <a:t>– </a:t>
            </a:r>
            <a:r>
              <a:rPr lang="ru-RU" sz="1100" dirty="0" err="1">
                <a:solidFill>
                  <a:schemeClr val="dk1"/>
                </a:solidFill>
                <a:latin typeface="+mj-lt"/>
              </a:rPr>
              <a:t>підписання</a:t>
            </a:r>
            <a:r>
              <a:rPr lang="ru-RU" sz="1100" dirty="0">
                <a:solidFill>
                  <a:schemeClr val="dk1"/>
                </a:solidFill>
                <a:latin typeface="+mj-lt"/>
              </a:rPr>
              <a:t> </a:t>
            </a:r>
            <a:r>
              <a:rPr lang="ru-RU" sz="1100" dirty="0" err="1">
                <a:solidFill>
                  <a:schemeClr val="dk1"/>
                </a:solidFill>
                <a:latin typeface="+mj-lt"/>
              </a:rPr>
              <a:t>Варшавського</a:t>
            </a:r>
            <a:r>
              <a:rPr lang="ru-RU" sz="1100" dirty="0">
                <a:solidFill>
                  <a:schemeClr val="dk1"/>
                </a:solidFill>
                <a:latin typeface="+mj-lt"/>
              </a:rPr>
              <a:t> мирного договору</a:t>
            </a:r>
          </a:p>
          <a:p>
            <a:r>
              <a:rPr lang="ru-RU" sz="1100" b="1" dirty="0">
                <a:solidFill>
                  <a:schemeClr val="dk1"/>
                </a:solidFill>
                <a:latin typeface="+mj-lt"/>
              </a:rPr>
              <a:t>25 </a:t>
            </a:r>
            <a:r>
              <a:rPr lang="ru-RU" sz="1100" b="1" dirty="0" err="1">
                <a:solidFill>
                  <a:schemeClr val="dk1"/>
                </a:solidFill>
                <a:latin typeface="+mj-lt"/>
              </a:rPr>
              <a:t>квітня</a:t>
            </a:r>
            <a:r>
              <a:rPr lang="ru-RU" sz="1100" b="1" dirty="0">
                <a:solidFill>
                  <a:schemeClr val="dk1"/>
                </a:solidFill>
                <a:latin typeface="+mj-lt"/>
              </a:rPr>
              <a:t> </a:t>
            </a:r>
            <a:r>
              <a:rPr lang="ru-RU" sz="1100" dirty="0">
                <a:solidFill>
                  <a:schemeClr val="dk1"/>
                </a:solidFill>
                <a:latin typeface="+mj-lt"/>
              </a:rPr>
              <a:t>– </a:t>
            </a:r>
            <a:r>
              <a:rPr lang="ru-RU" sz="1100" dirty="0" err="1">
                <a:solidFill>
                  <a:schemeClr val="dk1"/>
                </a:solidFill>
                <a:latin typeface="+mj-lt"/>
              </a:rPr>
              <a:t>перехід</a:t>
            </a:r>
            <a:r>
              <a:rPr lang="ru-RU" sz="1100" dirty="0">
                <a:solidFill>
                  <a:schemeClr val="dk1"/>
                </a:solidFill>
                <a:latin typeface="+mj-lt"/>
              </a:rPr>
              <a:t> Збруча і </a:t>
            </a:r>
            <a:r>
              <a:rPr lang="ru-RU" sz="1100" dirty="0" err="1">
                <a:solidFill>
                  <a:schemeClr val="dk1"/>
                </a:solidFill>
                <a:latin typeface="+mj-lt"/>
              </a:rPr>
              <a:t>наступу</a:t>
            </a:r>
            <a:r>
              <a:rPr lang="ru-RU" sz="1100" dirty="0">
                <a:solidFill>
                  <a:schemeClr val="dk1"/>
                </a:solidFill>
                <a:latin typeface="+mj-lt"/>
              </a:rPr>
              <a:t> </a:t>
            </a:r>
            <a:r>
              <a:rPr lang="ru-RU" sz="1100" dirty="0" err="1">
                <a:solidFill>
                  <a:schemeClr val="dk1"/>
                </a:solidFill>
                <a:latin typeface="+mj-lt"/>
              </a:rPr>
              <a:t>об’єднаних</a:t>
            </a:r>
            <a:r>
              <a:rPr lang="ru-RU" sz="1100" dirty="0">
                <a:solidFill>
                  <a:schemeClr val="dk1"/>
                </a:solidFill>
                <a:latin typeface="+mj-lt"/>
              </a:rPr>
              <a:t> </a:t>
            </a:r>
            <a:r>
              <a:rPr lang="ru-RU" sz="1100" dirty="0" err="1">
                <a:solidFill>
                  <a:schemeClr val="dk1"/>
                </a:solidFill>
                <a:latin typeface="+mj-lt"/>
              </a:rPr>
              <a:t>польсько-українських</a:t>
            </a:r>
            <a:r>
              <a:rPr lang="ru-RU" sz="1100" dirty="0">
                <a:solidFill>
                  <a:schemeClr val="dk1"/>
                </a:solidFill>
                <a:latin typeface="+mj-lt"/>
              </a:rPr>
              <a:t> </a:t>
            </a:r>
            <a:r>
              <a:rPr lang="ru-RU" sz="1100" dirty="0" err="1">
                <a:solidFill>
                  <a:schemeClr val="dk1"/>
                </a:solidFill>
                <a:latin typeface="+mj-lt"/>
              </a:rPr>
              <a:t>збройних</a:t>
            </a:r>
            <a:r>
              <a:rPr lang="ru-RU" sz="1100" dirty="0">
                <a:solidFill>
                  <a:schemeClr val="dk1"/>
                </a:solidFill>
                <a:latin typeface="+mj-lt"/>
              </a:rPr>
              <a:t> сил</a:t>
            </a:r>
          </a:p>
          <a:p>
            <a:r>
              <a:rPr lang="ru-RU" sz="1100" b="1" dirty="0">
                <a:solidFill>
                  <a:schemeClr val="dk1"/>
                </a:solidFill>
                <a:latin typeface="+mj-lt"/>
              </a:rPr>
              <a:t>6 </a:t>
            </a:r>
            <a:r>
              <a:rPr lang="ru-RU" sz="1100" b="1" dirty="0" err="1">
                <a:solidFill>
                  <a:schemeClr val="dk1"/>
                </a:solidFill>
                <a:latin typeface="+mj-lt"/>
              </a:rPr>
              <a:t>травня</a:t>
            </a:r>
            <a:r>
              <a:rPr lang="ru-RU" sz="1100" b="1" dirty="0">
                <a:solidFill>
                  <a:schemeClr val="dk1"/>
                </a:solidFill>
                <a:latin typeface="+mj-lt"/>
              </a:rPr>
              <a:t> </a:t>
            </a:r>
            <a:r>
              <a:rPr lang="ru-RU" sz="1100" dirty="0">
                <a:solidFill>
                  <a:schemeClr val="dk1"/>
                </a:solidFill>
                <a:latin typeface="+mj-lt"/>
              </a:rPr>
              <a:t>– </a:t>
            </a:r>
            <a:r>
              <a:rPr lang="ru-RU" sz="1100" dirty="0" err="1">
                <a:solidFill>
                  <a:schemeClr val="dk1"/>
                </a:solidFill>
                <a:latin typeface="+mj-lt"/>
              </a:rPr>
              <a:t>звільнення</a:t>
            </a:r>
            <a:r>
              <a:rPr lang="ru-RU" sz="1100" dirty="0">
                <a:solidFill>
                  <a:schemeClr val="dk1"/>
                </a:solidFill>
                <a:latin typeface="+mj-lt"/>
              </a:rPr>
              <a:t> </a:t>
            </a:r>
            <a:r>
              <a:rPr lang="ru-RU" sz="1100" dirty="0" err="1">
                <a:solidFill>
                  <a:schemeClr val="dk1"/>
                </a:solidFill>
                <a:latin typeface="+mj-lt"/>
              </a:rPr>
              <a:t>Києва</a:t>
            </a:r>
            <a:r>
              <a:rPr lang="ru-RU" sz="1100" dirty="0">
                <a:solidFill>
                  <a:schemeClr val="dk1"/>
                </a:solidFill>
                <a:latin typeface="+mj-lt"/>
              </a:rPr>
              <a:t> </a:t>
            </a:r>
            <a:r>
              <a:rPr lang="ru-RU" sz="1100" dirty="0" err="1">
                <a:solidFill>
                  <a:schemeClr val="dk1"/>
                </a:solidFill>
                <a:latin typeface="+mj-lt"/>
              </a:rPr>
              <a:t>від</a:t>
            </a:r>
            <a:r>
              <a:rPr lang="ru-RU" sz="1100" dirty="0">
                <a:solidFill>
                  <a:schemeClr val="dk1"/>
                </a:solidFill>
                <a:latin typeface="+mj-lt"/>
              </a:rPr>
              <a:t> </a:t>
            </a:r>
            <a:r>
              <a:rPr lang="ru-RU" sz="1100" dirty="0" err="1">
                <a:solidFill>
                  <a:schemeClr val="dk1"/>
                </a:solidFill>
                <a:latin typeface="+mj-lt"/>
              </a:rPr>
              <a:t>більшовиків</a:t>
            </a:r>
            <a:r>
              <a:rPr lang="ru-RU" sz="1100" dirty="0">
                <a:solidFill>
                  <a:schemeClr val="dk1"/>
                </a:solidFill>
                <a:latin typeface="+mj-lt"/>
              </a:rPr>
              <a:t>. </a:t>
            </a:r>
            <a:r>
              <a:rPr lang="ru-RU" sz="1100" dirty="0" err="1">
                <a:solidFill>
                  <a:schemeClr val="dk1"/>
                </a:solidFill>
                <a:latin typeface="+mj-lt"/>
              </a:rPr>
              <a:t>Завершення</a:t>
            </a:r>
            <a:r>
              <a:rPr lang="ru-RU" sz="1100" dirty="0">
                <a:solidFill>
                  <a:schemeClr val="dk1"/>
                </a:solidFill>
                <a:latin typeface="+mj-lt"/>
              </a:rPr>
              <a:t> </a:t>
            </a:r>
            <a:r>
              <a:rPr lang="ru-RU" sz="1100" dirty="0" err="1">
                <a:solidFill>
                  <a:schemeClr val="dk1"/>
                </a:solidFill>
                <a:latin typeface="+mj-lt"/>
              </a:rPr>
              <a:t>Першого</a:t>
            </a:r>
            <a:r>
              <a:rPr lang="ru-RU" sz="1100" dirty="0">
                <a:solidFill>
                  <a:schemeClr val="dk1"/>
                </a:solidFill>
                <a:latin typeface="+mj-lt"/>
              </a:rPr>
              <a:t> </a:t>
            </a:r>
            <a:r>
              <a:rPr lang="ru-RU" sz="1100" dirty="0" err="1">
                <a:solidFill>
                  <a:schemeClr val="dk1"/>
                </a:solidFill>
                <a:latin typeface="+mj-lt"/>
              </a:rPr>
              <a:t>Зимового</a:t>
            </a:r>
            <a:r>
              <a:rPr lang="ru-RU" sz="1100" dirty="0">
                <a:solidFill>
                  <a:schemeClr val="dk1"/>
                </a:solidFill>
                <a:latin typeface="+mj-lt"/>
              </a:rPr>
              <a:t> походу </a:t>
            </a:r>
            <a:br>
              <a:rPr lang="ru-RU" sz="1100" dirty="0">
                <a:solidFill>
                  <a:schemeClr val="dk1"/>
                </a:solidFill>
                <a:latin typeface="+mj-lt"/>
              </a:rPr>
            </a:br>
            <a:r>
              <a:rPr lang="ru-RU" sz="1100" b="1" dirty="0">
                <a:solidFill>
                  <a:schemeClr val="dk1"/>
                </a:solidFill>
                <a:latin typeface="+mj-lt"/>
              </a:rPr>
              <a:t>Червень-</a:t>
            </a:r>
            <a:r>
              <a:rPr lang="ru-RU" sz="1100" b="1" dirty="0" err="1">
                <a:solidFill>
                  <a:schemeClr val="dk1"/>
                </a:solidFill>
                <a:latin typeface="+mj-lt"/>
              </a:rPr>
              <a:t>серпень</a:t>
            </a:r>
            <a:r>
              <a:rPr lang="ru-RU" sz="1100" dirty="0">
                <a:solidFill>
                  <a:schemeClr val="dk1"/>
                </a:solidFill>
                <a:latin typeface="+mj-lt"/>
              </a:rPr>
              <a:t> – </a:t>
            </a:r>
            <a:r>
              <a:rPr lang="ru-RU" sz="1100" dirty="0" err="1">
                <a:solidFill>
                  <a:schemeClr val="dk1"/>
                </a:solidFill>
                <a:latin typeface="+mj-lt"/>
              </a:rPr>
              <a:t>зайняття</a:t>
            </a:r>
            <a:r>
              <a:rPr lang="ru-RU" sz="1100" dirty="0">
                <a:solidFill>
                  <a:schemeClr val="dk1"/>
                </a:solidFill>
                <a:latin typeface="+mj-lt"/>
              </a:rPr>
              <a:t> </a:t>
            </a:r>
            <a:r>
              <a:rPr lang="ru-RU" sz="1100" dirty="0" err="1">
                <a:solidFill>
                  <a:schemeClr val="dk1"/>
                </a:solidFill>
                <a:latin typeface="+mj-lt"/>
              </a:rPr>
              <a:t>Києва</a:t>
            </a:r>
            <a:r>
              <a:rPr lang="ru-RU" sz="1100" dirty="0">
                <a:solidFill>
                  <a:schemeClr val="dk1"/>
                </a:solidFill>
                <a:latin typeface="+mj-lt"/>
              </a:rPr>
              <a:t> та </a:t>
            </a:r>
            <a:r>
              <a:rPr lang="ru-RU" sz="1100" dirty="0" err="1">
                <a:solidFill>
                  <a:schemeClr val="dk1"/>
                </a:solidFill>
                <a:latin typeface="+mj-lt"/>
              </a:rPr>
              <a:t>захоплення</a:t>
            </a:r>
            <a:r>
              <a:rPr lang="ru-RU" sz="1100" dirty="0">
                <a:solidFill>
                  <a:schemeClr val="dk1"/>
                </a:solidFill>
                <a:latin typeface="+mj-lt"/>
              </a:rPr>
              <a:t> </a:t>
            </a:r>
            <a:r>
              <a:rPr lang="ru-RU" sz="1100" dirty="0" err="1">
                <a:solidFill>
                  <a:schemeClr val="dk1"/>
                </a:solidFill>
                <a:latin typeface="+mj-lt"/>
              </a:rPr>
              <a:t>майже</a:t>
            </a:r>
            <a:r>
              <a:rPr lang="ru-RU" sz="1100" dirty="0">
                <a:solidFill>
                  <a:schemeClr val="dk1"/>
                </a:solidFill>
                <a:latin typeface="+mj-lt"/>
              </a:rPr>
              <a:t> </a:t>
            </a:r>
            <a:r>
              <a:rPr lang="ru-RU" sz="1100" dirty="0" err="1">
                <a:solidFill>
                  <a:schemeClr val="dk1"/>
                </a:solidFill>
                <a:latin typeface="+mj-lt"/>
              </a:rPr>
              <a:t>всієї</a:t>
            </a:r>
            <a:r>
              <a:rPr lang="ru-RU" sz="1100" dirty="0">
                <a:solidFill>
                  <a:schemeClr val="dk1"/>
                </a:solidFill>
                <a:latin typeface="+mj-lt"/>
              </a:rPr>
              <a:t> </a:t>
            </a:r>
            <a:r>
              <a:rPr lang="ru-RU" sz="1100" dirty="0" err="1">
                <a:solidFill>
                  <a:schemeClr val="dk1"/>
                </a:solidFill>
                <a:latin typeface="+mj-lt"/>
              </a:rPr>
              <a:t>території</a:t>
            </a:r>
            <a:r>
              <a:rPr lang="ru-RU" sz="1100" dirty="0">
                <a:solidFill>
                  <a:schemeClr val="dk1"/>
                </a:solidFill>
                <a:latin typeface="+mj-lt"/>
              </a:rPr>
              <a:t>  </a:t>
            </a:r>
            <a:r>
              <a:rPr lang="ru-RU" sz="1100" dirty="0" err="1">
                <a:solidFill>
                  <a:schemeClr val="dk1"/>
                </a:solidFill>
                <a:latin typeface="+mj-lt"/>
              </a:rPr>
              <a:t>України</a:t>
            </a:r>
            <a:r>
              <a:rPr lang="ru-RU" sz="1100" dirty="0">
                <a:solidFill>
                  <a:schemeClr val="dk1"/>
                </a:solidFill>
                <a:latin typeface="+mj-lt"/>
              </a:rPr>
              <a:t> </a:t>
            </a:r>
            <a:r>
              <a:rPr lang="ru-RU" sz="1100" dirty="0" err="1">
                <a:solidFill>
                  <a:schemeClr val="dk1"/>
                </a:solidFill>
                <a:latin typeface="+mj-lt"/>
              </a:rPr>
              <a:t>більшовицькими</a:t>
            </a:r>
            <a:r>
              <a:rPr lang="ru-RU" sz="1100" dirty="0">
                <a:solidFill>
                  <a:schemeClr val="dk1"/>
                </a:solidFill>
                <a:latin typeface="+mj-lt"/>
              </a:rPr>
              <a:t> </a:t>
            </a:r>
            <a:r>
              <a:rPr lang="ru-RU" sz="1100" dirty="0" err="1">
                <a:solidFill>
                  <a:schemeClr val="dk1"/>
                </a:solidFill>
                <a:latin typeface="+mj-lt"/>
              </a:rPr>
              <a:t>військами</a:t>
            </a:r>
            <a:r>
              <a:rPr lang="ru-RU" sz="1100" dirty="0">
                <a:solidFill>
                  <a:schemeClr val="dk1"/>
                </a:solidFill>
                <a:latin typeface="+mj-lt"/>
              </a:rPr>
              <a:t> </a:t>
            </a:r>
            <a:br>
              <a:rPr lang="ru-RU" sz="1100" dirty="0">
                <a:solidFill>
                  <a:schemeClr val="dk1"/>
                </a:solidFill>
                <a:latin typeface="+mj-lt"/>
              </a:rPr>
            </a:br>
            <a:r>
              <a:rPr lang="ru-RU" sz="1100" b="1" dirty="0">
                <a:solidFill>
                  <a:schemeClr val="dk1"/>
                </a:solidFill>
                <a:latin typeface="+mj-lt"/>
              </a:rPr>
              <a:t>29–31 </a:t>
            </a:r>
            <a:r>
              <a:rPr lang="ru-RU" sz="1100" b="1" dirty="0" err="1">
                <a:solidFill>
                  <a:schemeClr val="dk1"/>
                </a:solidFill>
                <a:latin typeface="+mj-lt"/>
              </a:rPr>
              <a:t>серпня</a:t>
            </a:r>
            <a:r>
              <a:rPr lang="ru-RU" sz="1100" b="1" dirty="0">
                <a:solidFill>
                  <a:schemeClr val="dk1"/>
                </a:solidFill>
                <a:latin typeface="+mj-lt"/>
              </a:rPr>
              <a:t> </a:t>
            </a:r>
            <a:r>
              <a:rPr lang="ru-RU" sz="1100" dirty="0">
                <a:solidFill>
                  <a:schemeClr val="dk1"/>
                </a:solidFill>
                <a:latin typeface="+mj-lt"/>
              </a:rPr>
              <a:t>– оборона </a:t>
            </a:r>
            <a:r>
              <a:rPr lang="ru-RU" sz="1100" dirty="0" err="1">
                <a:solidFill>
                  <a:schemeClr val="dk1"/>
                </a:solidFill>
                <a:latin typeface="+mj-lt"/>
              </a:rPr>
              <a:t>Замостя</a:t>
            </a:r>
            <a:br>
              <a:rPr lang="uk-UA" sz="1100" dirty="0">
                <a:solidFill>
                  <a:schemeClr val="dk1"/>
                </a:solidFill>
                <a:latin typeface="+mj-lt"/>
              </a:rPr>
            </a:br>
            <a:r>
              <a:rPr lang="ru-RU" sz="1100" b="1" dirty="0" err="1">
                <a:solidFill>
                  <a:schemeClr val="dk1"/>
                </a:solidFill>
                <a:latin typeface="+mj-lt"/>
              </a:rPr>
              <a:t>Вересень</a:t>
            </a:r>
            <a:r>
              <a:rPr lang="ru-RU" sz="1100" b="1" dirty="0">
                <a:solidFill>
                  <a:schemeClr val="dk1"/>
                </a:solidFill>
                <a:latin typeface="+mj-lt"/>
              </a:rPr>
              <a:t> </a:t>
            </a:r>
            <a:r>
              <a:rPr lang="ru-RU" sz="1100" dirty="0">
                <a:solidFill>
                  <a:schemeClr val="dk1"/>
                </a:solidFill>
                <a:latin typeface="+mj-lt"/>
              </a:rPr>
              <a:t>– початок </a:t>
            </a:r>
            <a:r>
              <a:rPr lang="ru-RU" sz="1100" dirty="0" err="1">
                <a:solidFill>
                  <a:schemeClr val="dk1"/>
                </a:solidFill>
                <a:latin typeface="+mj-lt"/>
              </a:rPr>
              <a:t>творення</a:t>
            </a:r>
            <a:r>
              <a:rPr lang="ru-RU" sz="1100" dirty="0">
                <a:solidFill>
                  <a:schemeClr val="dk1"/>
                </a:solidFill>
                <a:latin typeface="+mj-lt"/>
              </a:rPr>
              <a:t> </a:t>
            </a:r>
            <a:r>
              <a:rPr lang="ru-RU" sz="1100" dirty="0" err="1">
                <a:solidFill>
                  <a:schemeClr val="dk1"/>
                </a:solidFill>
                <a:latin typeface="+mj-lt"/>
              </a:rPr>
              <a:t>Української</a:t>
            </a:r>
            <a:r>
              <a:rPr lang="ru-RU" sz="1100" dirty="0">
                <a:solidFill>
                  <a:schemeClr val="dk1"/>
                </a:solidFill>
                <a:latin typeface="+mj-lt"/>
              </a:rPr>
              <a:t> </a:t>
            </a:r>
            <a:r>
              <a:rPr lang="ru-RU" sz="1100" dirty="0" err="1">
                <a:solidFill>
                  <a:schemeClr val="dk1"/>
                </a:solidFill>
                <a:latin typeface="+mj-lt"/>
              </a:rPr>
              <a:t>військової</a:t>
            </a:r>
            <a:r>
              <a:rPr lang="ru-RU" sz="1100" dirty="0">
                <a:solidFill>
                  <a:schemeClr val="dk1"/>
                </a:solidFill>
                <a:latin typeface="+mj-lt"/>
              </a:rPr>
              <a:t> </a:t>
            </a:r>
            <a:r>
              <a:rPr lang="ru-RU" sz="1100" dirty="0" err="1">
                <a:solidFill>
                  <a:schemeClr val="dk1"/>
                </a:solidFill>
                <a:latin typeface="+mj-lt"/>
              </a:rPr>
              <a:t>організації</a:t>
            </a:r>
            <a:endParaRPr lang="ru-RU" sz="1100" dirty="0">
              <a:solidFill>
                <a:schemeClr val="dk1"/>
              </a:solidFill>
              <a:latin typeface="+mj-lt"/>
            </a:endParaRPr>
          </a:p>
          <a:p>
            <a:r>
              <a:rPr lang="ru-RU" sz="1100" b="1" dirty="0">
                <a:solidFill>
                  <a:schemeClr val="dk1"/>
                </a:solidFill>
                <a:latin typeface="+mj-lt"/>
              </a:rPr>
              <a:t>Листопад</a:t>
            </a:r>
            <a:r>
              <a:rPr lang="ru-RU" sz="1100" dirty="0">
                <a:solidFill>
                  <a:schemeClr val="dk1"/>
                </a:solidFill>
                <a:latin typeface="+mj-lt"/>
              </a:rPr>
              <a:t> – </a:t>
            </a:r>
            <a:r>
              <a:rPr lang="ru-RU" sz="1100" dirty="0" err="1">
                <a:solidFill>
                  <a:schemeClr val="dk1"/>
                </a:solidFill>
                <a:latin typeface="+mj-lt"/>
              </a:rPr>
              <a:t>відступ</a:t>
            </a:r>
            <a:r>
              <a:rPr lang="ru-RU" sz="1100" dirty="0">
                <a:solidFill>
                  <a:schemeClr val="dk1"/>
                </a:solidFill>
                <a:latin typeface="+mj-lt"/>
              </a:rPr>
              <a:t> </a:t>
            </a:r>
            <a:r>
              <a:rPr lang="ru-RU" sz="1100" dirty="0" err="1">
                <a:solidFill>
                  <a:schemeClr val="dk1"/>
                </a:solidFill>
                <a:latin typeface="+mj-lt"/>
              </a:rPr>
              <a:t>Армії</a:t>
            </a:r>
            <a:r>
              <a:rPr lang="ru-RU" sz="1100" dirty="0">
                <a:solidFill>
                  <a:schemeClr val="dk1"/>
                </a:solidFill>
                <a:latin typeface="+mj-lt"/>
              </a:rPr>
              <a:t> УНР за Збруч. </a:t>
            </a:r>
            <a:r>
              <a:rPr lang="ru-RU" sz="1100" dirty="0" err="1">
                <a:solidFill>
                  <a:schemeClr val="dk1"/>
                </a:solidFill>
                <a:latin typeface="+mj-lt"/>
              </a:rPr>
              <a:t>Остаточна</a:t>
            </a:r>
            <a:r>
              <a:rPr lang="ru-RU" sz="1100" dirty="0">
                <a:solidFill>
                  <a:schemeClr val="dk1"/>
                </a:solidFill>
                <a:latin typeface="+mj-lt"/>
              </a:rPr>
              <a:t> </a:t>
            </a:r>
            <a:r>
              <a:rPr lang="ru-RU" sz="1100" dirty="0" err="1">
                <a:solidFill>
                  <a:schemeClr val="dk1"/>
                </a:solidFill>
                <a:latin typeface="+mj-lt"/>
              </a:rPr>
              <a:t>окупація</a:t>
            </a:r>
            <a:r>
              <a:rPr lang="ru-RU" sz="1100" dirty="0">
                <a:solidFill>
                  <a:schemeClr val="dk1"/>
                </a:solidFill>
                <a:latin typeface="+mj-lt"/>
              </a:rPr>
              <a:t> </a:t>
            </a:r>
            <a:r>
              <a:rPr lang="ru-RU" sz="1100" dirty="0" err="1">
                <a:solidFill>
                  <a:schemeClr val="dk1"/>
                </a:solidFill>
                <a:latin typeface="+mj-lt"/>
              </a:rPr>
              <a:t>більшовиками</a:t>
            </a:r>
            <a:r>
              <a:rPr lang="ru-RU" sz="1100" dirty="0">
                <a:solidFill>
                  <a:schemeClr val="dk1"/>
                </a:solidFill>
                <a:latin typeface="+mj-lt"/>
              </a:rPr>
              <a:t> </a:t>
            </a:r>
            <a:r>
              <a:rPr lang="ru-RU" sz="1100" dirty="0" err="1">
                <a:solidFill>
                  <a:schemeClr val="dk1"/>
                </a:solidFill>
                <a:latin typeface="+mj-lt"/>
              </a:rPr>
              <a:t>усієї</a:t>
            </a:r>
            <a:r>
              <a:rPr lang="ru-RU" sz="1100" dirty="0">
                <a:solidFill>
                  <a:schemeClr val="dk1"/>
                </a:solidFill>
                <a:latin typeface="+mj-lt"/>
              </a:rPr>
              <a:t> </a:t>
            </a:r>
            <a:r>
              <a:rPr lang="ru-RU" sz="1100" dirty="0" err="1">
                <a:solidFill>
                  <a:schemeClr val="dk1"/>
                </a:solidFill>
                <a:latin typeface="+mj-lt"/>
              </a:rPr>
              <a:t>території</a:t>
            </a:r>
            <a:r>
              <a:rPr lang="ru-RU" sz="1100" dirty="0">
                <a:solidFill>
                  <a:schemeClr val="dk1"/>
                </a:solidFill>
                <a:latin typeface="+mj-lt"/>
              </a:rPr>
              <a:t> </a:t>
            </a:r>
            <a:r>
              <a:rPr lang="ru-RU" sz="1100" dirty="0" err="1">
                <a:solidFill>
                  <a:schemeClr val="dk1"/>
                </a:solidFill>
                <a:latin typeface="+mj-lt"/>
              </a:rPr>
              <a:t>центральної</a:t>
            </a:r>
            <a:r>
              <a:rPr lang="ru-RU" sz="1100" dirty="0">
                <a:solidFill>
                  <a:schemeClr val="dk1"/>
                </a:solidFill>
                <a:latin typeface="+mj-lt"/>
              </a:rPr>
              <a:t> та </a:t>
            </a:r>
            <a:r>
              <a:rPr lang="ru-RU" sz="1100" dirty="0" err="1">
                <a:solidFill>
                  <a:schemeClr val="dk1"/>
                </a:solidFill>
                <a:latin typeface="+mj-lt"/>
              </a:rPr>
              <a:t>східної</a:t>
            </a:r>
            <a:r>
              <a:rPr lang="ru-RU" sz="1100" dirty="0">
                <a:solidFill>
                  <a:schemeClr val="dk1"/>
                </a:solidFill>
                <a:latin typeface="+mj-lt"/>
              </a:rPr>
              <a:t> </a:t>
            </a:r>
            <a:r>
              <a:rPr lang="ru-RU" sz="1100" dirty="0" err="1">
                <a:solidFill>
                  <a:schemeClr val="dk1"/>
                </a:solidFill>
                <a:latin typeface="+mj-lt"/>
              </a:rPr>
              <a:t>України</a:t>
            </a:r>
            <a:r>
              <a:rPr lang="ru-RU" sz="1100" dirty="0">
                <a:solidFill>
                  <a:schemeClr val="dk1"/>
                </a:solidFill>
                <a:latin typeface="+mj-lt"/>
              </a:rPr>
              <a:t>. </a:t>
            </a:r>
            <a:r>
              <a:rPr lang="ru-RU" sz="1100" dirty="0" err="1">
                <a:solidFill>
                  <a:schemeClr val="dk1"/>
                </a:solidFill>
                <a:latin typeface="+mj-lt"/>
              </a:rPr>
              <a:t>Армія</a:t>
            </a:r>
            <a:r>
              <a:rPr lang="ru-RU" sz="1100" dirty="0">
                <a:solidFill>
                  <a:schemeClr val="dk1"/>
                </a:solidFill>
                <a:latin typeface="+mj-lt"/>
              </a:rPr>
              <a:t> УНР </a:t>
            </a:r>
            <a:r>
              <a:rPr lang="ru-RU" sz="1100" dirty="0" err="1">
                <a:solidFill>
                  <a:schemeClr val="dk1"/>
                </a:solidFill>
                <a:latin typeface="+mj-lt"/>
              </a:rPr>
              <a:t>інтернована</a:t>
            </a:r>
            <a:endParaRPr lang="uk-UA" sz="1100" dirty="0">
              <a:solidFill>
                <a:schemeClr val="dk1"/>
              </a:solidFill>
              <a:latin typeface="+mj-lt"/>
            </a:endParaRP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1DE9F77C-D12C-B648-854D-7361A6B8EDF0}"/>
              </a:ext>
            </a:extLst>
          </p:cNvPr>
          <p:cNvCxnSpPr>
            <a:cxnSpLocks/>
          </p:cNvCxnSpPr>
          <p:nvPr/>
        </p:nvCxnSpPr>
        <p:spPr>
          <a:xfrm>
            <a:off x="285750" y="4021103"/>
            <a:ext cx="8572499" cy="0"/>
          </a:xfrm>
          <a:prstGeom prst="straightConnector1">
            <a:avLst/>
          </a:prstGeom>
          <a:ln>
            <a:solidFill>
              <a:srgbClr val="D52C2A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ADCB20F7-4906-6243-9CC9-ED8306268EF8}"/>
              </a:ext>
            </a:extLst>
          </p:cNvPr>
          <p:cNvCxnSpPr>
            <a:cxnSpLocks/>
          </p:cNvCxnSpPr>
          <p:nvPr/>
        </p:nvCxnSpPr>
        <p:spPr>
          <a:xfrm flipV="1">
            <a:off x="678888" y="2251455"/>
            <a:ext cx="0" cy="1765330"/>
          </a:xfrm>
          <a:prstGeom prst="straightConnector1">
            <a:avLst/>
          </a:prstGeom>
          <a:ln>
            <a:solidFill>
              <a:srgbClr val="D52C2A"/>
            </a:solidFill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D4507747-3D9D-1348-B462-D3C4E4F7C04B}"/>
              </a:ext>
            </a:extLst>
          </p:cNvPr>
          <p:cNvCxnSpPr>
            <a:cxnSpLocks/>
          </p:cNvCxnSpPr>
          <p:nvPr/>
        </p:nvCxnSpPr>
        <p:spPr>
          <a:xfrm flipV="1">
            <a:off x="3628561" y="2200276"/>
            <a:ext cx="0" cy="1816509"/>
          </a:xfrm>
          <a:prstGeom prst="straightConnector1">
            <a:avLst/>
          </a:prstGeom>
          <a:ln>
            <a:solidFill>
              <a:srgbClr val="D52C2A"/>
            </a:solidFill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C8B4A8F4-6030-BA47-824D-65DDC28EAABD}"/>
              </a:ext>
            </a:extLst>
          </p:cNvPr>
          <p:cNvCxnSpPr>
            <a:cxnSpLocks/>
          </p:cNvCxnSpPr>
          <p:nvPr/>
        </p:nvCxnSpPr>
        <p:spPr>
          <a:xfrm>
            <a:off x="2888273" y="4016785"/>
            <a:ext cx="0" cy="1765330"/>
          </a:xfrm>
          <a:prstGeom prst="straightConnector1">
            <a:avLst/>
          </a:prstGeom>
          <a:ln>
            <a:solidFill>
              <a:srgbClr val="D52C2A"/>
            </a:solidFill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C874FA7D-03EF-B74A-B173-22BDF0C81856}"/>
              </a:ext>
            </a:extLst>
          </p:cNvPr>
          <p:cNvCxnSpPr>
            <a:cxnSpLocks/>
          </p:cNvCxnSpPr>
          <p:nvPr/>
        </p:nvCxnSpPr>
        <p:spPr>
          <a:xfrm>
            <a:off x="6960406" y="4021103"/>
            <a:ext cx="0" cy="1765330"/>
          </a:xfrm>
          <a:prstGeom prst="straightConnector1">
            <a:avLst/>
          </a:prstGeom>
          <a:ln>
            <a:solidFill>
              <a:srgbClr val="D52C2A"/>
            </a:solidFill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5" name="Google Shape;88;p1">
            <a:extLst>
              <a:ext uri="{FF2B5EF4-FFF2-40B4-BE49-F238E27FC236}">
                <a16:creationId xmlns:a16="http://schemas.microsoft.com/office/drawing/2014/main" id="{7208EACF-9B8D-684F-B627-94A52653AF92}"/>
              </a:ext>
            </a:extLst>
          </p:cNvPr>
          <p:cNvGrpSpPr/>
          <p:nvPr/>
        </p:nvGrpSpPr>
        <p:grpSpPr>
          <a:xfrm>
            <a:off x="0" y="1026931"/>
            <a:ext cx="9144515" cy="5576233"/>
            <a:chOff x="-12784" y="1023005"/>
            <a:chExt cx="7844789" cy="5576233"/>
          </a:xfrm>
        </p:grpSpPr>
        <p:sp>
          <p:nvSpPr>
            <p:cNvPr id="36" name="Google Shape;89;p1">
              <a:extLst>
                <a:ext uri="{FF2B5EF4-FFF2-40B4-BE49-F238E27FC236}">
                  <a16:creationId xmlns:a16="http://schemas.microsoft.com/office/drawing/2014/main" id="{57731917-7478-DA49-9461-0D7C53E4E763}"/>
                </a:ext>
              </a:extLst>
            </p:cNvPr>
            <p:cNvSpPr/>
            <p:nvPr/>
          </p:nvSpPr>
          <p:spPr>
            <a:xfrm>
              <a:off x="-12342" y="1023005"/>
              <a:ext cx="7844347" cy="45719"/>
            </a:xfrm>
            <a:prstGeom prst="rect">
              <a:avLst/>
            </a:prstGeom>
            <a:solidFill>
              <a:srgbClr val="4F6128"/>
            </a:solidFill>
            <a:ln w="9525" cap="flat" cmpd="sng">
              <a:solidFill>
                <a:srgbClr val="4F6128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+mj-lt"/>
                <a:ea typeface="Arial"/>
                <a:cs typeface="Arial"/>
                <a:sym typeface="Arial"/>
              </a:endParaRPr>
            </a:p>
          </p:txBody>
        </p:sp>
        <p:sp>
          <p:nvSpPr>
            <p:cNvPr id="37" name="Google Shape;91;p1">
              <a:extLst>
                <a:ext uri="{FF2B5EF4-FFF2-40B4-BE49-F238E27FC236}">
                  <a16:creationId xmlns:a16="http://schemas.microsoft.com/office/drawing/2014/main" id="{E40452F4-D370-5541-BA31-6E61DF8480C2}"/>
                </a:ext>
              </a:extLst>
            </p:cNvPr>
            <p:cNvSpPr/>
            <p:nvPr/>
          </p:nvSpPr>
          <p:spPr>
            <a:xfrm>
              <a:off x="-12784" y="6429375"/>
              <a:ext cx="7844347" cy="169863"/>
            </a:xfrm>
            <a:prstGeom prst="rect">
              <a:avLst/>
            </a:prstGeom>
            <a:solidFill>
              <a:srgbClr val="4F6128"/>
            </a:solidFill>
            <a:ln w="9525" cap="flat" cmpd="sng">
              <a:solidFill>
                <a:srgbClr val="4F6128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+mj-lt"/>
                <a:ea typeface="Arial"/>
                <a:cs typeface="Arial"/>
                <a:sym typeface="Arial"/>
              </a:endParaRPr>
            </a:p>
          </p:txBody>
        </p:sp>
      </p:grpSp>
      <p:cxnSp>
        <p:nvCxnSpPr>
          <p:cNvPr id="18" name="Straight Arrow Connector 32">
            <a:extLst>
              <a:ext uri="{FF2B5EF4-FFF2-40B4-BE49-F238E27FC236}">
                <a16:creationId xmlns:a16="http://schemas.microsoft.com/office/drawing/2014/main" id="{485BF89F-3AD2-A04A-9939-D41CF0128F4E}"/>
              </a:ext>
            </a:extLst>
          </p:cNvPr>
          <p:cNvCxnSpPr>
            <a:cxnSpLocks/>
          </p:cNvCxnSpPr>
          <p:nvPr/>
        </p:nvCxnSpPr>
        <p:spPr>
          <a:xfrm>
            <a:off x="415123" y="4016785"/>
            <a:ext cx="0" cy="1765330"/>
          </a:xfrm>
          <a:prstGeom prst="straightConnector1">
            <a:avLst/>
          </a:prstGeom>
          <a:ln>
            <a:solidFill>
              <a:srgbClr val="D52C2A"/>
            </a:solidFill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Google Shape;121;p3">
            <a:extLst>
              <a:ext uri="{FF2B5EF4-FFF2-40B4-BE49-F238E27FC236}">
                <a16:creationId xmlns:a16="http://schemas.microsoft.com/office/drawing/2014/main" id="{C575A95F-D3A7-B542-B3AD-5E86CB20EEBF}"/>
              </a:ext>
            </a:extLst>
          </p:cNvPr>
          <p:cNvSpPr txBox="1"/>
          <p:nvPr/>
        </p:nvSpPr>
        <p:spPr>
          <a:xfrm>
            <a:off x="761095" y="2104993"/>
            <a:ext cx="2775497" cy="23236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300" b="1" dirty="0">
                <a:solidFill>
                  <a:srgbClr val="D52C2A"/>
                </a:solidFill>
                <a:latin typeface="+mj-lt"/>
              </a:rPr>
              <a:t>1918</a:t>
            </a:r>
          </a:p>
          <a:p>
            <a:r>
              <a:rPr lang="ru-RU" sz="1100" b="1" dirty="0">
                <a:solidFill>
                  <a:schemeClr val="dk1"/>
                </a:solidFill>
                <a:latin typeface="+mj-lt"/>
              </a:rPr>
              <a:t>22 </a:t>
            </a:r>
            <a:r>
              <a:rPr lang="ru-RU" sz="1100" b="1" dirty="0" err="1">
                <a:solidFill>
                  <a:schemeClr val="dk1"/>
                </a:solidFill>
                <a:latin typeface="+mj-lt"/>
              </a:rPr>
              <a:t>січня</a:t>
            </a:r>
            <a:r>
              <a:rPr lang="ru-RU" sz="1100" b="1" dirty="0">
                <a:solidFill>
                  <a:schemeClr val="dk1"/>
                </a:solidFill>
                <a:latin typeface="+mj-lt"/>
              </a:rPr>
              <a:t> </a:t>
            </a:r>
            <a:r>
              <a:rPr lang="ru-RU" sz="1100" dirty="0">
                <a:solidFill>
                  <a:schemeClr val="dk1"/>
                </a:solidFill>
                <a:latin typeface="+mj-lt"/>
              </a:rPr>
              <a:t>– </a:t>
            </a:r>
            <a:r>
              <a:rPr lang="ru-RU" sz="1100" dirty="0" err="1">
                <a:solidFill>
                  <a:schemeClr val="dk1"/>
                </a:solidFill>
                <a:latin typeface="+mj-lt"/>
              </a:rPr>
              <a:t>проголошення</a:t>
            </a:r>
            <a:r>
              <a:rPr lang="ru-RU" sz="1100" dirty="0">
                <a:solidFill>
                  <a:schemeClr val="dk1"/>
                </a:solidFill>
                <a:latin typeface="+mj-lt"/>
              </a:rPr>
              <a:t> </a:t>
            </a:r>
            <a:r>
              <a:rPr lang="ru-RU" sz="1100" dirty="0" err="1">
                <a:solidFill>
                  <a:schemeClr val="dk1"/>
                </a:solidFill>
                <a:latin typeface="+mj-lt"/>
              </a:rPr>
              <a:t>незалежності</a:t>
            </a:r>
            <a:r>
              <a:rPr lang="ru-RU" sz="1100" dirty="0">
                <a:solidFill>
                  <a:schemeClr val="dk1"/>
                </a:solidFill>
                <a:latin typeface="+mj-lt"/>
              </a:rPr>
              <a:t> УНР</a:t>
            </a:r>
          </a:p>
          <a:p>
            <a:r>
              <a:rPr lang="ru-RU" sz="1100" b="1" dirty="0" err="1">
                <a:solidFill>
                  <a:schemeClr val="dk1"/>
                </a:solidFill>
                <a:latin typeface="+mj-lt"/>
              </a:rPr>
              <a:t>Січень-квітень</a:t>
            </a:r>
            <a:r>
              <a:rPr lang="ru-RU" sz="1100" dirty="0">
                <a:solidFill>
                  <a:schemeClr val="dk1"/>
                </a:solidFill>
                <a:latin typeface="+mj-lt"/>
              </a:rPr>
              <a:t> – перша </a:t>
            </a:r>
            <a:r>
              <a:rPr lang="ru-RU" sz="1100" dirty="0" err="1">
                <a:solidFill>
                  <a:schemeClr val="dk1"/>
                </a:solidFill>
                <a:latin typeface="+mj-lt"/>
              </a:rPr>
              <a:t>більшовицька</a:t>
            </a:r>
            <a:r>
              <a:rPr lang="ru-RU" sz="1100" dirty="0">
                <a:solidFill>
                  <a:schemeClr val="dk1"/>
                </a:solidFill>
                <a:latin typeface="+mj-lt"/>
              </a:rPr>
              <a:t> </a:t>
            </a:r>
            <a:r>
              <a:rPr lang="ru-RU" sz="1100" dirty="0" err="1">
                <a:solidFill>
                  <a:schemeClr val="dk1"/>
                </a:solidFill>
                <a:latin typeface="+mj-lt"/>
              </a:rPr>
              <a:t>окупація</a:t>
            </a:r>
            <a:r>
              <a:rPr lang="ru-RU" sz="1100" dirty="0">
                <a:solidFill>
                  <a:schemeClr val="dk1"/>
                </a:solidFill>
                <a:latin typeface="+mj-lt"/>
              </a:rPr>
              <a:t> </a:t>
            </a:r>
            <a:r>
              <a:rPr lang="ru-RU" sz="1100" dirty="0" err="1">
                <a:solidFill>
                  <a:schemeClr val="dk1"/>
                </a:solidFill>
                <a:latin typeface="+mj-lt"/>
              </a:rPr>
              <a:t>України</a:t>
            </a:r>
            <a:endParaRPr lang="ru-RU" sz="1100" dirty="0">
              <a:solidFill>
                <a:schemeClr val="dk1"/>
              </a:solidFill>
              <a:latin typeface="+mj-lt"/>
            </a:endParaRPr>
          </a:p>
          <a:p>
            <a:r>
              <a:rPr lang="ru-RU" sz="1100" b="1" dirty="0">
                <a:solidFill>
                  <a:schemeClr val="dk1"/>
                </a:solidFill>
                <a:latin typeface="+mj-lt"/>
              </a:rPr>
              <a:t>29 </a:t>
            </a:r>
            <a:r>
              <a:rPr lang="ru-RU" sz="1100" b="1" dirty="0" err="1">
                <a:solidFill>
                  <a:schemeClr val="dk1"/>
                </a:solidFill>
                <a:latin typeface="+mj-lt"/>
              </a:rPr>
              <a:t>квітня</a:t>
            </a:r>
            <a:r>
              <a:rPr lang="ru-RU" sz="1100" b="1" dirty="0">
                <a:solidFill>
                  <a:schemeClr val="dk1"/>
                </a:solidFill>
                <a:latin typeface="+mj-lt"/>
              </a:rPr>
              <a:t> </a:t>
            </a:r>
            <a:r>
              <a:rPr lang="ru-RU" sz="1100" dirty="0">
                <a:solidFill>
                  <a:schemeClr val="dk1"/>
                </a:solidFill>
                <a:latin typeface="+mj-lt"/>
              </a:rPr>
              <a:t>– </a:t>
            </a:r>
            <a:r>
              <a:rPr lang="ru-RU" sz="1100" dirty="0" err="1">
                <a:solidFill>
                  <a:schemeClr val="dk1"/>
                </a:solidFill>
                <a:latin typeface="+mj-lt"/>
              </a:rPr>
              <a:t>проголошення</a:t>
            </a:r>
            <a:r>
              <a:rPr lang="ru-RU" sz="1100" dirty="0">
                <a:solidFill>
                  <a:schemeClr val="dk1"/>
                </a:solidFill>
                <a:latin typeface="+mj-lt"/>
              </a:rPr>
              <a:t> </a:t>
            </a:r>
            <a:r>
              <a:rPr lang="ru-RU" sz="1100" dirty="0" err="1">
                <a:solidFill>
                  <a:schemeClr val="dk1"/>
                </a:solidFill>
                <a:latin typeface="+mj-lt"/>
              </a:rPr>
              <a:t>Гетьманату</a:t>
            </a:r>
            <a:r>
              <a:rPr lang="ru-RU" sz="1100" dirty="0">
                <a:solidFill>
                  <a:schemeClr val="dk1"/>
                </a:solidFill>
                <a:latin typeface="+mj-lt"/>
              </a:rPr>
              <a:t>; </a:t>
            </a:r>
            <a:r>
              <a:rPr lang="ru-RU" sz="1100" dirty="0" err="1">
                <a:solidFill>
                  <a:schemeClr val="dk1"/>
                </a:solidFill>
                <a:latin typeface="+mj-lt"/>
              </a:rPr>
              <a:t>створення</a:t>
            </a:r>
            <a:r>
              <a:rPr lang="ru-RU" sz="1100" dirty="0">
                <a:solidFill>
                  <a:schemeClr val="dk1"/>
                </a:solidFill>
                <a:latin typeface="+mj-lt"/>
              </a:rPr>
              <a:t> </a:t>
            </a:r>
            <a:r>
              <a:rPr lang="ru-RU" sz="1100" dirty="0" err="1">
                <a:solidFill>
                  <a:schemeClr val="dk1"/>
                </a:solidFill>
                <a:latin typeface="+mj-lt"/>
              </a:rPr>
              <a:t>Українського</a:t>
            </a:r>
            <a:r>
              <a:rPr lang="ru-RU" sz="1100" dirty="0">
                <a:solidFill>
                  <a:schemeClr val="dk1"/>
                </a:solidFill>
                <a:latin typeface="+mj-lt"/>
              </a:rPr>
              <a:t> </a:t>
            </a:r>
            <a:r>
              <a:rPr lang="ru-RU" sz="1100" dirty="0" err="1">
                <a:solidFill>
                  <a:schemeClr val="dk1"/>
                </a:solidFill>
                <a:latin typeface="+mj-lt"/>
              </a:rPr>
              <a:t>військово-морського</a:t>
            </a:r>
            <a:r>
              <a:rPr lang="ru-RU" sz="1100" dirty="0">
                <a:solidFill>
                  <a:schemeClr val="dk1"/>
                </a:solidFill>
                <a:latin typeface="+mj-lt"/>
              </a:rPr>
              <a:t> флоту</a:t>
            </a:r>
          </a:p>
          <a:p>
            <a:r>
              <a:rPr lang="ru-RU" sz="1100" b="1" dirty="0">
                <a:solidFill>
                  <a:schemeClr val="dk1"/>
                </a:solidFill>
                <a:latin typeface="+mj-lt"/>
              </a:rPr>
              <a:t>13 листопада </a:t>
            </a:r>
            <a:r>
              <a:rPr lang="ru-RU" sz="1100" dirty="0">
                <a:solidFill>
                  <a:schemeClr val="dk1"/>
                </a:solidFill>
                <a:latin typeface="+mj-lt"/>
              </a:rPr>
              <a:t>– </a:t>
            </a:r>
            <a:r>
              <a:rPr lang="ru-RU" sz="1100" dirty="0" err="1">
                <a:solidFill>
                  <a:schemeClr val="dk1"/>
                </a:solidFill>
                <a:latin typeface="+mj-lt"/>
              </a:rPr>
              <a:t>проголошення</a:t>
            </a:r>
            <a:r>
              <a:rPr lang="ru-RU" sz="1100" dirty="0">
                <a:solidFill>
                  <a:schemeClr val="dk1"/>
                </a:solidFill>
                <a:latin typeface="+mj-lt"/>
              </a:rPr>
              <a:t> ЗУНР</a:t>
            </a:r>
          </a:p>
          <a:p>
            <a:r>
              <a:rPr lang="ru-RU" sz="1100" b="1" dirty="0">
                <a:solidFill>
                  <a:schemeClr val="dk1"/>
                </a:solidFill>
                <a:latin typeface="+mj-lt"/>
              </a:rPr>
              <a:t>14 </a:t>
            </a:r>
            <a:r>
              <a:rPr lang="ru-RU" sz="1100" b="1" dirty="0" err="1">
                <a:solidFill>
                  <a:schemeClr val="dk1"/>
                </a:solidFill>
                <a:latin typeface="+mj-lt"/>
              </a:rPr>
              <a:t>грудня</a:t>
            </a:r>
            <a:r>
              <a:rPr lang="ru-RU" sz="1100" b="1" dirty="0">
                <a:solidFill>
                  <a:schemeClr val="dk1"/>
                </a:solidFill>
                <a:latin typeface="+mj-lt"/>
              </a:rPr>
              <a:t> </a:t>
            </a:r>
            <a:r>
              <a:rPr lang="ru-RU" sz="1100" dirty="0">
                <a:solidFill>
                  <a:schemeClr val="dk1"/>
                </a:solidFill>
                <a:latin typeface="+mj-lt"/>
              </a:rPr>
              <a:t>–</a:t>
            </a:r>
            <a:r>
              <a:rPr lang="ru-RU" sz="1100" dirty="0" err="1">
                <a:solidFill>
                  <a:schemeClr val="dk1"/>
                </a:solidFill>
                <a:latin typeface="+mj-lt"/>
              </a:rPr>
              <a:t>відновлення</a:t>
            </a:r>
            <a:r>
              <a:rPr lang="ru-RU" sz="1100" dirty="0">
                <a:solidFill>
                  <a:schemeClr val="dk1"/>
                </a:solidFill>
                <a:latin typeface="+mj-lt"/>
              </a:rPr>
              <a:t> </a:t>
            </a:r>
            <a:r>
              <a:rPr lang="ru-RU" sz="1100" dirty="0" err="1">
                <a:solidFill>
                  <a:schemeClr val="dk1"/>
                </a:solidFill>
                <a:latin typeface="+mj-lt"/>
              </a:rPr>
              <a:t>Української</a:t>
            </a:r>
            <a:r>
              <a:rPr lang="ru-RU" sz="1100" dirty="0">
                <a:solidFill>
                  <a:schemeClr val="dk1"/>
                </a:solidFill>
                <a:latin typeface="+mj-lt"/>
              </a:rPr>
              <a:t> </a:t>
            </a:r>
            <a:r>
              <a:rPr lang="ru-RU" sz="1100" dirty="0" err="1">
                <a:solidFill>
                  <a:schemeClr val="dk1"/>
                </a:solidFill>
                <a:latin typeface="+mj-lt"/>
              </a:rPr>
              <a:t>Народної</a:t>
            </a:r>
            <a:r>
              <a:rPr lang="ru-RU" sz="1100" dirty="0">
                <a:solidFill>
                  <a:schemeClr val="dk1"/>
                </a:solidFill>
                <a:latin typeface="+mj-lt"/>
              </a:rPr>
              <a:t> </a:t>
            </a:r>
            <a:r>
              <a:rPr lang="ru-RU" sz="1100" dirty="0" err="1">
                <a:solidFill>
                  <a:schemeClr val="dk1"/>
                </a:solidFill>
                <a:latin typeface="+mj-lt"/>
              </a:rPr>
              <a:t>Республіки</a:t>
            </a:r>
            <a:endParaRPr lang="ru-RU" sz="1100" dirty="0">
              <a:solidFill>
                <a:schemeClr val="dk1"/>
              </a:solidFill>
              <a:latin typeface="+mj-lt"/>
            </a:endParaRPr>
          </a:p>
          <a:p>
            <a:br>
              <a:rPr lang="ru-RU" sz="1100" dirty="0"/>
            </a:br>
            <a:br>
              <a:rPr lang="ru-RU" sz="1100" dirty="0"/>
            </a:br>
            <a:endParaRPr lang="uk-UA" sz="1100" dirty="0">
              <a:solidFill>
                <a:schemeClr val="dk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9416869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91195542-9E72-AF4F-81E3-14E6697089E4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4240394129"/>
              </p:ext>
            </p:extLst>
          </p:nvPr>
        </p:nvGraphicFramePr>
        <p:xfrm>
          <a:off x="1588" y="1588"/>
          <a:ext cx="122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02" name="think-cell Slide" r:id="rId5" imgW="7772400" imgH="10058400" progId="TCLayout.ActiveDocument.1">
                  <p:embed/>
                </p:oleObj>
              </mc:Choice>
              <mc:Fallback>
                <p:oleObj name="think-cell Slide" r:id="rId5" imgW="7772400" imgH="10058400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91195542-9E72-AF4F-81E3-14E6697089E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22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4" name="Google Shape;134;p7">
            <a:extLst>
              <a:ext uri="{FF2B5EF4-FFF2-40B4-BE49-F238E27FC236}">
                <a16:creationId xmlns:a16="http://schemas.microsoft.com/office/drawing/2014/main" id="{FC28B340-0BB6-AD4A-B325-937B1C7B2C51}"/>
              </a:ext>
            </a:extLst>
          </p:cNvPr>
          <p:cNvPicPr preferRelativeResize="0"/>
          <p:nvPr/>
        </p:nvPicPr>
        <p:blipFill rotWithShape="1">
          <a:blip r:embed="rId7">
            <a:alphaModFix amt="35000"/>
          </a:blip>
          <a:srcRect t="500"/>
          <a:stretch/>
        </p:blipFill>
        <p:spPr>
          <a:xfrm>
            <a:off x="-10672" y="980984"/>
            <a:ext cx="9154672" cy="5877016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Google Shape;106;p2"/>
          <p:cNvSpPr txBox="1">
            <a:spLocks noGrp="1"/>
          </p:cNvSpPr>
          <p:nvPr>
            <p:ph type="title"/>
          </p:nvPr>
        </p:nvSpPr>
        <p:spPr>
          <a:xfrm>
            <a:off x="128588" y="118819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/>
          <a:p>
            <a:pPr>
              <a:spcBef>
                <a:spcPts val="0"/>
              </a:spcBef>
            </a:pPr>
            <a:r>
              <a:rPr lang="ru-RU" sz="2800" b="1" dirty="0" err="1">
                <a:sym typeface="Century Gothic"/>
              </a:rPr>
              <a:t>Україна</a:t>
            </a:r>
            <a:r>
              <a:rPr lang="ru-RU" sz="2800" b="1" dirty="0">
                <a:sym typeface="Century Gothic"/>
              </a:rPr>
              <a:t> </a:t>
            </a:r>
            <a:r>
              <a:rPr lang="ru-RU" sz="2800" b="1" dirty="0" err="1">
                <a:sym typeface="Century Gothic"/>
              </a:rPr>
              <a:t>під</a:t>
            </a:r>
            <a:r>
              <a:rPr lang="ru-RU" sz="2800" b="1" dirty="0">
                <a:sym typeface="Century Gothic"/>
              </a:rPr>
              <a:t> </a:t>
            </a:r>
            <a:r>
              <a:rPr lang="ru-RU" sz="2800" b="1" dirty="0" err="1">
                <a:sym typeface="Century Gothic"/>
              </a:rPr>
              <a:t>окупацією</a:t>
            </a:r>
            <a:endParaRPr lang="uk-UA" sz="2800" b="1" dirty="0"/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1199E769-ADA3-174E-9219-E2D8DA58FF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7175" y="235639"/>
            <a:ext cx="784360" cy="784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Google Shape;92;p1" descr="Зображення, що містить малювання, стіл, знак&#10;&#10;Автоматично згенерований опис">
            <a:extLst>
              <a:ext uri="{FF2B5EF4-FFF2-40B4-BE49-F238E27FC236}">
                <a16:creationId xmlns:a16="http://schemas.microsoft.com/office/drawing/2014/main" id="{DA8604F6-F0C4-5D40-B5C8-A6A048E14404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28588" y="235639"/>
            <a:ext cx="2307592" cy="675744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170;gfb530b143f_0_61">
            <a:extLst>
              <a:ext uri="{FF2B5EF4-FFF2-40B4-BE49-F238E27FC236}">
                <a16:creationId xmlns:a16="http://schemas.microsoft.com/office/drawing/2014/main" id="{34AA65F2-75EA-F34C-92A5-17D7C49C0A4A}"/>
              </a:ext>
            </a:extLst>
          </p:cNvPr>
          <p:cNvSpPr/>
          <p:nvPr/>
        </p:nvSpPr>
        <p:spPr>
          <a:xfrm>
            <a:off x="277691" y="2127305"/>
            <a:ext cx="4104000" cy="1728000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txBody>
          <a:bodyPr spcFirstLastPara="1" wrap="square" lIns="180000" tIns="144000" rIns="180000" bIns="144000" anchor="t" anchorCtr="0">
            <a:noAutofit/>
          </a:bodyPr>
          <a:lstStyle/>
          <a:p>
            <a:pPr lvl="0" algn="r">
              <a:buClr>
                <a:schemeClr val="dk1"/>
              </a:buClr>
            </a:pPr>
            <a:r>
              <a:rPr lang="ru-RU" b="1" dirty="0" err="1">
                <a:solidFill>
                  <a:schemeClr val="tx1"/>
                </a:solidFill>
                <a:latin typeface="+mj-lt"/>
              </a:rPr>
              <a:t>Воєнний</a:t>
            </a:r>
            <a:r>
              <a:rPr lang="ru-RU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ru-RU" b="1" dirty="0" err="1">
                <a:solidFill>
                  <a:schemeClr val="tx1"/>
                </a:solidFill>
                <a:latin typeface="+mj-lt"/>
              </a:rPr>
              <a:t>комунізм</a:t>
            </a:r>
            <a:endParaRPr lang="ru-RU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1" name="Google Shape;172;gfb530b143f_0_61">
            <a:extLst>
              <a:ext uri="{FF2B5EF4-FFF2-40B4-BE49-F238E27FC236}">
                <a16:creationId xmlns:a16="http://schemas.microsoft.com/office/drawing/2014/main" id="{5F9FE94E-3638-2A42-907A-EFBB47D9D60A}"/>
              </a:ext>
            </a:extLst>
          </p:cNvPr>
          <p:cNvSpPr/>
          <p:nvPr/>
        </p:nvSpPr>
        <p:spPr>
          <a:xfrm>
            <a:off x="4825911" y="2127305"/>
            <a:ext cx="4104000" cy="1728000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txBody>
          <a:bodyPr spcFirstLastPara="1" wrap="square" lIns="180000" tIns="144000" rIns="180000" bIns="144000" anchor="t" anchorCtr="0">
            <a:noAutofit/>
          </a:bodyPr>
          <a:lstStyle/>
          <a:p>
            <a:pPr lvl="0">
              <a:buClr>
                <a:schemeClr val="dk1"/>
              </a:buClr>
            </a:pPr>
            <a:r>
              <a:rPr lang="ru-RU" b="1" dirty="0">
                <a:solidFill>
                  <a:schemeClr val="tx1"/>
                </a:solidFill>
                <a:latin typeface="+mj-lt"/>
              </a:rPr>
              <a:t>Диктатура</a:t>
            </a:r>
          </a:p>
        </p:txBody>
      </p:sp>
      <p:sp>
        <p:nvSpPr>
          <p:cNvPr id="25" name="Google Shape;174;gfb530b143f_0_61">
            <a:extLst>
              <a:ext uri="{FF2B5EF4-FFF2-40B4-BE49-F238E27FC236}">
                <a16:creationId xmlns:a16="http://schemas.microsoft.com/office/drawing/2014/main" id="{7291118D-1239-D34D-BB09-CBBCCDABDE10}"/>
              </a:ext>
            </a:extLst>
          </p:cNvPr>
          <p:cNvSpPr/>
          <p:nvPr/>
        </p:nvSpPr>
        <p:spPr>
          <a:xfrm>
            <a:off x="277691" y="4292663"/>
            <a:ext cx="4104000" cy="1728000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txBody>
          <a:bodyPr spcFirstLastPara="1" wrap="square" lIns="180000" tIns="144000" rIns="180000" bIns="144000" anchor="b" anchorCtr="0">
            <a:noAutofit/>
          </a:bodyPr>
          <a:lstStyle/>
          <a:p>
            <a:pPr lvl="0" algn="r">
              <a:buClr>
                <a:schemeClr val="dk1"/>
              </a:buClr>
            </a:pPr>
            <a:r>
              <a:rPr lang="ru-RU" b="1" dirty="0" err="1">
                <a:solidFill>
                  <a:schemeClr val="tx1"/>
                </a:solidFill>
                <a:latin typeface="+mj-lt"/>
              </a:rPr>
              <a:t>Червоний</a:t>
            </a:r>
            <a:r>
              <a:rPr lang="ru-RU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ru-RU" b="1" dirty="0" err="1">
                <a:solidFill>
                  <a:schemeClr val="tx1"/>
                </a:solidFill>
                <a:latin typeface="+mj-lt"/>
              </a:rPr>
              <a:t>терор</a:t>
            </a:r>
            <a:endParaRPr lang="ru-RU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9" name="Google Shape;176;gfb530b143f_0_61">
            <a:extLst>
              <a:ext uri="{FF2B5EF4-FFF2-40B4-BE49-F238E27FC236}">
                <a16:creationId xmlns:a16="http://schemas.microsoft.com/office/drawing/2014/main" id="{5F4D1E17-D480-7447-8046-D881E1874D3B}"/>
              </a:ext>
            </a:extLst>
          </p:cNvPr>
          <p:cNvSpPr/>
          <p:nvPr/>
        </p:nvSpPr>
        <p:spPr>
          <a:xfrm>
            <a:off x="4825911" y="4292663"/>
            <a:ext cx="4104000" cy="1728000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txBody>
          <a:bodyPr spcFirstLastPara="1" wrap="square" lIns="180000" tIns="144000" rIns="180000" bIns="144000" anchor="b" anchorCtr="0">
            <a:noAutofit/>
          </a:bodyPr>
          <a:lstStyle/>
          <a:p>
            <a:pPr lvl="0">
              <a:buClr>
                <a:schemeClr val="dk1"/>
              </a:buClr>
            </a:pPr>
            <a:r>
              <a:rPr lang="ru-RU" b="1" dirty="0" err="1">
                <a:solidFill>
                  <a:schemeClr val="tx1"/>
                </a:solidFill>
                <a:latin typeface="+mj-lt"/>
              </a:rPr>
              <a:t>Агітація</a:t>
            </a:r>
            <a:r>
              <a:rPr lang="ru-RU" b="1" dirty="0">
                <a:solidFill>
                  <a:schemeClr val="tx1"/>
                </a:solidFill>
                <a:latin typeface="+mj-lt"/>
              </a:rPr>
              <a:t>, пропаганда</a:t>
            </a:r>
          </a:p>
        </p:txBody>
      </p:sp>
      <p:sp>
        <p:nvSpPr>
          <p:cNvPr id="32" name="Google Shape;178;gfb530b143f_0_61">
            <a:extLst>
              <a:ext uri="{FF2B5EF4-FFF2-40B4-BE49-F238E27FC236}">
                <a16:creationId xmlns:a16="http://schemas.microsoft.com/office/drawing/2014/main" id="{E3A146E9-DCE6-7E45-8BE9-F751D2593440}"/>
              </a:ext>
            </a:extLst>
          </p:cNvPr>
          <p:cNvSpPr txBox="1"/>
          <p:nvPr/>
        </p:nvSpPr>
        <p:spPr>
          <a:xfrm>
            <a:off x="277691" y="4292663"/>
            <a:ext cx="1908000" cy="1728000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ru-RU" sz="1200" dirty="0" err="1">
                <a:solidFill>
                  <a:schemeClr val="tx1"/>
                </a:solidFill>
                <a:latin typeface="+mj-lt"/>
              </a:rPr>
              <a:t>Репресії</a:t>
            </a:r>
            <a:r>
              <a:rPr lang="ru-RU" sz="1200" dirty="0">
                <a:solidFill>
                  <a:schemeClr val="tx1"/>
                </a:solidFill>
                <a:latin typeface="+mj-lt"/>
              </a:rPr>
              <a:t>, </a:t>
            </a:r>
            <a:r>
              <a:rPr lang="ru-RU" sz="1200" dirty="0" err="1">
                <a:solidFill>
                  <a:schemeClr val="tx1"/>
                </a:solidFill>
                <a:latin typeface="+mj-lt"/>
              </a:rPr>
              <a:t>колективна</a:t>
            </a:r>
            <a:r>
              <a:rPr lang="ru-RU" sz="1200" dirty="0">
                <a:solidFill>
                  <a:schemeClr val="tx1"/>
                </a:solidFill>
                <a:latin typeface="+mj-lt"/>
              </a:rPr>
              <a:t> </a:t>
            </a:r>
            <a:r>
              <a:rPr lang="ru-RU" sz="1200" dirty="0" err="1">
                <a:solidFill>
                  <a:schemeClr val="tx1"/>
                </a:solidFill>
                <a:latin typeface="+mj-lt"/>
              </a:rPr>
              <a:t>відповідальність</a:t>
            </a:r>
            <a:r>
              <a:rPr lang="ru-RU" sz="1200" dirty="0">
                <a:solidFill>
                  <a:schemeClr val="tx1"/>
                </a:solidFill>
                <a:latin typeface="+mj-lt"/>
              </a:rPr>
              <a:t> (</a:t>
            </a:r>
            <a:r>
              <a:rPr lang="ru-RU" sz="1200" dirty="0" err="1">
                <a:solidFill>
                  <a:schemeClr val="tx1"/>
                </a:solidFill>
                <a:latin typeface="+mj-lt"/>
              </a:rPr>
              <a:t>кругова</a:t>
            </a:r>
            <a:r>
              <a:rPr lang="ru-RU" sz="1200" dirty="0">
                <a:solidFill>
                  <a:schemeClr val="tx1"/>
                </a:solidFill>
                <a:latin typeface="+mj-lt"/>
              </a:rPr>
              <a:t> порука), </a:t>
            </a:r>
            <a:r>
              <a:rPr lang="ru-RU" sz="1200" dirty="0" err="1">
                <a:solidFill>
                  <a:schemeClr val="tx1"/>
                </a:solidFill>
                <a:latin typeface="+mj-lt"/>
              </a:rPr>
              <a:t>народні</a:t>
            </a:r>
            <a:r>
              <a:rPr lang="ru-RU" sz="1200" dirty="0">
                <a:solidFill>
                  <a:schemeClr val="tx1"/>
                </a:solidFill>
                <a:latin typeface="+mj-lt"/>
              </a:rPr>
              <a:t> суди, </a:t>
            </a:r>
            <a:r>
              <a:rPr lang="ru-RU" sz="1200" dirty="0" err="1">
                <a:solidFill>
                  <a:schemeClr val="tx1"/>
                </a:solidFill>
                <a:latin typeface="+mj-lt"/>
              </a:rPr>
              <a:t>ревкоми</a:t>
            </a:r>
            <a:r>
              <a:rPr lang="ru-RU" sz="1200" dirty="0">
                <a:solidFill>
                  <a:schemeClr val="tx1"/>
                </a:solidFill>
                <a:latin typeface="+mj-lt"/>
              </a:rPr>
              <a:t>, </a:t>
            </a:r>
            <a:r>
              <a:rPr lang="ru-RU" sz="1200" dirty="0" err="1">
                <a:solidFill>
                  <a:schemeClr val="tx1"/>
                </a:solidFill>
                <a:latin typeface="+mj-lt"/>
              </a:rPr>
              <a:t>концтабори</a:t>
            </a:r>
            <a:r>
              <a:rPr lang="ru-RU" sz="1200" dirty="0">
                <a:solidFill>
                  <a:schemeClr val="tx1"/>
                </a:solidFill>
                <a:latin typeface="+mj-lt"/>
              </a:rPr>
              <a:t>, ЧК, </a:t>
            </a:r>
            <a:r>
              <a:rPr lang="ru-RU" sz="1200" dirty="0" err="1">
                <a:solidFill>
                  <a:schemeClr val="tx1"/>
                </a:solidFill>
                <a:latin typeface="+mj-lt"/>
              </a:rPr>
              <a:t>використання</a:t>
            </a:r>
            <a:r>
              <a:rPr lang="ru-RU" sz="1200" dirty="0">
                <a:solidFill>
                  <a:schemeClr val="tx1"/>
                </a:solidFill>
                <a:latin typeface="+mj-lt"/>
              </a:rPr>
              <a:t> </a:t>
            </a:r>
            <a:r>
              <a:rPr lang="ru-RU" sz="1200" dirty="0" err="1">
                <a:solidFill>
                  <a:schemeClr val="tx1"/>
                </a:solidFill>
                <a:latin typeface="+mj-lt"/>
              </a:rPr>
              <a:t>регулярних</a:t>
            </a:r>
            <a:r>
              <a:rPr lang="ru-RU" sz="1200" dirty="0">
                <a:solidFill>
                  <a:schemeClr val="tx1"/>
                </a:solidFill>
                <a:latin typeface="+mj-lt"/>
              </a:rPr>
              <a:t> </a:t>
            </a:r>
            <a:r>
              <a:rPr lang="ru-RU" sz="1200" dirty="0" err="1">
                <a:solidFill>
                  <a:schemeClr val="tx1"/>
                </a:solidFill>
                <a:latin typeface="+mj-lt"/>
              </a:rPr>
              <a:t>військ</a:t>
            </a:r>
            <a:r>
              <a:rPr lang="ru-RU" sz="1200" dirty="0">
                <a:solidFill>
                  <a:schemeClr val="tx1"/>
                </a:solidFill>
                <a:latin typeface="+mj-lt"/>
              </a:rPr>
              <a:t> у </a:t>
            </a:r>
            <a:r>
              <a:rPr lang="ru-RU" sz="1200" dirty="0" err="1">
                <a:solidFill>
                  <a:schemeClr val="tx1"/>
                </a:solidFill>
                <a:latin typeface="+mj-lt"/>
              </a:rPr>
              <a:t>вилученні</a:t>
            </a:r>
            <a:r>
              <a:rPr lang="ru-RU" sz="1200" dirty="0">
                <a:solidFill>
                  <a:schemeClr val="tx1"/>
                </a:solidFill>
                <a:latin typeface="+mj-lt"/>
              </a:rPr>
              <a:t> </a:t>
            </a:r>
            <a:r>
              <a:rPr lang="ru-RU" sz="1200" dirty="0" err="1">
                <a:solidFill>
                  <a:schemeClr val="tx1"/>
                </a:solidFill>
                <a:latin typeface="+mj-lt"/>
              </a:rPr>
              <a:t>продуктів</a:t>
            </a:r>
            <a:r>
              <a:rPr lang="ru-RU" sz="1200" dirty="0">
                <a:solidFill>
                  <a:schemeClr val="tx1"/>
                </a:solidFill>
                <a:latin typeface="+mj-lt"/>
              </a:rPr>
              <a:t> </a:t>
            </a:r>
            <a:endParaRPr sz="12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33" name="Google Shape;179;gfb530b143f_0_61">
            <a:extLst>
              <a:ext uri="{FF2B5EF4-FFF2-40B4-BE49-F238E27FC236}">
                <a16:creationId xmlns:a16="http://schemas.microsoft.com/office/drawing/2014/main" id="{FADD73CB-F116-0640-9740-4270EF45069F}"/>
              </a:ext>
            </a:extLst>
          </p:cNvPr>
          <p:cNvSpPr txBox="1"/>
          <p:nvPr/>
        </p:nvSpPr>
        <p:spPr>
          <a:xfrm>
            <a:off x="277691" y="2127305"/>
            <a:ext cx="1908000" cy="1728000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dirty="0" err="1">
                <a:solidFill>
                  <a:schemeClr val="tx1"/>
                </a:solidFill>
                <a:latin typeface="+mj-lt"/>
              </a:rPr>
              <a:t>Націоналізація</a:t>
            </a:r>
            <a:r>
              <a:rPr lang="ru-RU" sz="1200" dirty="0">
                <a:solidFill>
                  <a:schemeClr val="tx1"/>
                </a:solidFill>
                <a:latin typeface="+mj-lt"/>
              </a:rPr>
              <a:t> </a:t>
            </a:r>
            <a:r>
              <a:rPr lang="ru-RU" sz="1200" dirty="0" err="1">
                <a:solidFill>
                  <a:schemeClr val="tx1"/>
                </a:solidFill>
                <a:latin typeface="+mj-lt"/>
              </a:rPr>
              <a:t>підприємств</a:t>
            </a:r>
            <a:r>
              <a:rPr lang="ru-RU" sz="1200" dirty="0">
                <a:solidFill>
                  <a:schemeClr val="tx1"/>
                </a:solidFill>
                <a:latin typeface="+mj-lt"/>
              </a:rPr>
              <a:t>, </a:t>
            </a:r>
            <a:r>
              <a:rPr lang="ru-RU" sz="1200" dirty="0" err="1">
                <a:solidFill>
                  <a:schemeClr val="tx1"/>
                </a:solidFill>
                <a:latin typeface="+mj-lt"/>
              </a:rPr>
              <a:t>відбирання</a:t>
            </a:r>
            <a:r>
              <a:rPr lang="ru-RU" sz="1200" dirty="0">
                <a:solidFill>
                  <a:schemeClr val="tx1"/>
                </a:solidFill>
                <a:latin typeface="+mj-lt"/>
              </a:rPr>
              <a:t> </a:t>
            </a:r>
            <a:r>
              <a:rPr lang="ru-RU" sz="1200" dirty="0" err="1">
                <a:solidFill>
                  <a:schemeClr val="tx1"/>
                </a:solidFill>
                <a:latin typeface="+mj-lt"/>
              </a:rPr>
              <a:t>продовольства</a:t>
            </a:r>
            <a:r>
              <a:rPr lang="ru-RU" sz="1200" dirty="0">
                <a:solidFill>
                  <a:schemeClr val="tx1"/>
                </a:solidFill>
                <a:latin typeface="+mj-lt"/>
              </a:rPr>
              <a:t> у селян, </a:t>
            </a:r>
            <a:r>
              <a:rPr lang="ru-RU" sz="1200" dirty="0" err="1">
                <a:solidFill>
                  <a:schemeClr val="tx1"/>
                </a:solidFill>
                <a:latin typeface="+mj-lt"/>
              </a:rPr>
              <a:t>трудові</a:t>
            </a:r>
            <a:r>
              <a:rPr lang="ru-RU" sz="1200" dirty="0">
                <a:solidFill>
                  <a:schemeClr val="tx1"/>
                </a:solidFill>
                <a:latin typeface="+mj-lt"/>
              </a:rPr>
              <a:t> </a:t>
            </a:r>
            <a:r>
              <a:rPr lang="ru-RU" sz="1200" dirty="0" err="1">
                <a:solidFill>
                  <a:schemeClr val="tx1"/>
                </a:solidFill>
                <a:latin typeface="+mj-lt"/>
              </a:rPr>
              <a:t>армії</a:t>
            </a:r>
            <a:r>
              <a:rPr lang="ru-RU" sz="1200" dirty="0">
                <a:solidFill>
                  <a:schemeClr val="tx1"/>
                </a:solidFill>
                <a:latin typeface="+mj-lt"/>
              </a:rPr>
              <a:t>, </a:t>
            </a:r>
            <a:r>
              <a:rPr lang="ru-RU" sz="1200" dirty="0" err="1">
                <a:solidFill>
                  <a:schemeClr val="tx1"/>
                </a:solidFill>
                <a:latin typeface="+mj-lt"/>
              </a:rPr>
              <a:t>скасування</a:t>
            </a:r>
            <a:r>
              <a:rPr lang="ru-RU" sz="1200" dirty="0">
                <a:solidFill>
                  <a:schemeClr val="tx1"/>
                </a:solidFill>
                <a:latin typeface="+mj-lt"/>
              </a:rPr>
              <a:t> </a:t>
            </a:r>
            <a:r>
              <a:rPr lang="ru-RU" sz="1200" dirty="0" err="1">
                <a:solidFill>
                  <a:schemeClr val="tx1"/>
                </a:solidFill>
                <a:latin typeface="+mj-lt"/>
              </a:rPr>
              <a:t>торгівлі</a:t>
            </a:r>
            <a:r>
              <a:rPr lang="ru-RU" sz="1200" dirty="0">
                <a:solidFill>
                  <a:schemeClr val="tx1"/>
                </a:solidFill>
                <a:latin typeface="+mj-lt"/>
              </a:rPr>
              <a:t> та грошей, </a:t>
            </a:r>
            <a:r>
              <a:rPr lang="ru-RU" sz="1200" dirty="0" err="1">
                <a:solidFill>
                  <a:schemeClr val="tx1"/>
                </a:solidFill>
                <a:latin typeface="+mj-lt"/>
              </a:rPr>
              <a:t>товари</a:t>
            </a:r>
            <a:r>
              <a:rPr lang="ru-RU" sz="1200" dirty="0">
                <a:solidFill>
                  <a:schemeClr val="tx1"/>
                </a:solidFill>
                <a:latin typeface="+mj-lt"/>
              </a:rPr>
              <a:t> за </a:t>
            </a:r>
            <a:r>
              <a:rPr lang="ru-RU" sz="1200" dirty="0" err="1">
                <a:solidFill>
                  <a:schemeClr val="tx1"/>
                </a:solidFill>
                <a:latin typeface="+mj-lt"/>
              </a:rPr>
              <a:t>картками</a:t>
            </a:r>
            <a:endParaRPr sz="1200" dirty="0">
              <a:solidFill>
                <a:schemeClr val="tx1"/>
              </a:solidFill>
              <a:latin typeface="+mj-lt"/>
              <a:sym typeface="Arial"/>
            </a:endParaRPr>
          </a:p>
        </p:txBody>
      </p:sp>
      <p:sp>
        <p:nvSpPr>
          <p:cNvPr id="34" name="Google Shape;180;gfb530b143f_0_61">
            <a:extLst>
              <a:ext uri="{FF2B5EF4-FFF2-40B4-BE49-F238E27FC236}">
                <a16:creationId xmlns:a16="http://schemas.microsoft.com/office/drawing/2014/main" id="{7958A19D-30DC-E740-91A1-664FC88EF64D}"/>
              </a:ext>
            </a:extLst>
          </p:cNvPr>
          <p:cNvSpPr txBox="1"/>
          <p:nvPr/>
        </p:nvSpPr>
        <p:spPr>
          <a:xfrm>
            <a:off x="7021911" y="2127305"/>
            <a:ext cx="1908000" cy="1728000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ru-RU" sz="1200" dirty="0" err="1">
                <a:solidFill>
                  <a:schemeClr val="tx1"/>
                </a:solidFill>
                <a:latin typeface="+mj-lt"/>
              </a:rPr>
              <a:t>Однопартійність</a:t>
            </a:r>
            <a:r>
              <a:rPr lang="ru-RU" sz="1200" dirty="0">
                <a:solidFill>
                  <a:schemeClr val="tx1"/>
                </a:solidFill>
                <a:latin typeface="+mj-lt"/>
              </a:rPr>
              <a:t>, </a:t>
            </a:r>
            <a:r>
              <a:rPr lang="ru-RU" sz="1200" dirty="0" err="1">
                <a:solidFill>
                  <a:schemeClr val="tx1"/>
                </a:solidFill>
                <a:latin typeface="+mj-lt"/>
              </a:rPr>
              <a:t>централізація</a:t>
            </a:r>
            <a:r>
              <a:rPr lang="ru-RU" sz="1200" dirty="0">
                <a:solidFill>
                  <a:schemeClr val="tx1"/>
                </a:solidFill>
                <a:latin typeface="+mj-lt"/>
              </a:rPr>
              <a:t>, </a:t>
            </a:r>
            <a:r>
              <a:rPr lang="ru-RU" sz="1200" dirty="0" err="1">
                <a:solidFill>
                  <a:schemeClr val="tx1"/>
                </a:solidFill>
                <a:latin typeface="+mj-lt"/>
              </a:rPr>
              <a:t>знищення</a:t>
            </a:r>
            <a:r>
              <a:rPr lang="ru-RU" sz="1200" dirty="0">
                <a:solidFill>
                  <a:schemeClr val="tx1"/>
                </a:solidFill>
                <a:latin typeface="+mj-lt"/>
              </a:rPr>
              <a:t> </a:t>
            </a:r>
            <a:r>
              <a:rPr lang="ru-RU" sz="1200" dirty="0" err="1">
                <a:solidFill>
                  <a:schemeClr val="tx1"/>
                </a:solidFill>
                <a:latin typeface="+mj-lt"/>
              </a:rPr>
              <a:t>політичних</a:t>
            </a:r>
            <a:r>
              <a:rPr lang="ru-RU" sz="1200" dirty="0">
                <a:solidFill>
                  <a:schemeClr val="tx1"/>
                </a:solidFill>
                <a:latin typeface="+mj-lt"/>
              </a:rPr>
              <a:t> </a:t>
            </a:r>
            <a:r>
              <a:rPr lang="ru-RU" sz="1200" dirty="0" err="1">
                <a:solidFill>
                  <a:schemeClr val="tx1"/>
                </a:solidFill>
                <a:latin typeface="+mj-lt"/>
              </a:rPr>
              <a:t>опонентів</a:t>
            </a:r>
            <a:r>
              <a:rPr lang="ru-RU" sz="1200" dirty="0">
                <a:solidFill>
                  <a:schemeClr val="tx1"/>
                </a:solidFill>
                <a:latin typeface="+mj-lt"/>
              </a:rPr>
              <a:t> і «</a:t>
            </a:r>
            <a:r>
              <a:rPr lang="ru-RU" sz="1200" dirty="0" err="1">
                <a:solidFill>
                  <a:schemeClr val="tx1"/>
                </a:solidFill>
                <a:latin typeface="+mj-lt"/>
              </a:rPr>
              <a:t>класових</a:t>
            </a:r>
            <a:r>
              <a:rPr lang="ru-RU" sz="1200" dirty="0">
                <a:solidFill>
                  <a:schemeClr val="tx1"/>
                </a:solidFill>
                <a:latin typeface="+mj-lt"/>
              </a:rPr>
              <a:t> </a:t>
            </a:r>
            <a:r>
              <a:rPr lang="ru-RU" sz="1200" dirty="0" err="1">
                <a:solidFill>
                  <a:schemeClr val="tx1"/>
                </a:solidFill>
                <a:latin typeface="+mj-lt"/>
              </a:rPr>
              <a:t>ворогів</a:t>
            </a:r>
            <a:r>
              <a:rPr lang="ru-RU" sz="1200" dirty="0">
                <a:solidFill>
                  <a:schemeClr val="tx1"/>
                </a:solidFill>
                <a:latin typeface="+mj-lt"/>
              </a:rPr>
              <a:t>», </a:t>
            </a:r>
            <a:r>
              <a:rPr lang="ru-RU" sz="1200" dirty="0" err="1">
                <a:solidFill>
                  <a:schemeClr val="tx1"/>
                </a:solidFill>
                <a:latin typeface="+mj-lt"/>
              </a:rPr>
              <a:t>заміна</a:t>
            </a:r>
            <a:r>
              <a:rPr lang="ru-RU" sz="1200" dirty="0">
                <a:solidFill>
                  <a:schemeClr val="tx1"/>
                </a:solidFill>
                <a:latin typeface="+mj-lt"/>
              </a:rPr>
              <a:t> рад ревкомами і </a:t>
            </a:r>
            <a:r>
              <a:rPr lang="ru-RU" sz="1200" dirty="0" err="1">
                <a:solidFill>
                  <a:schemeClr val="tx1"/>
                </a:solidFill>
                <a:latin typeface="+mj-lt"/>
              </a:rPr>
              <a:t>комбідами</a:t>
            </a:r>
            <a:endParaRPr sz="12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35" name="Google Shape;181;gfb530b143f_0_61">
            <a:extLst>
              <a:ext uri="{FF2B5EF4-FFF2-40B4-BE49-F238E27FC236}">
                <a16:creationId xmlns:a16="http://schemas.microsoft.com/office/drawing/2014/main" id="{AC02D855-8A7B-0841-A164-3DE5D22688C7}"/>
              </a:ext>
            </a:extLst>
          </p:cNvPr>
          <p:cNvSpPr txBox="1"/>
          <p:nvPr/>
        </p:nvSpPr>
        <p:spPr>
          <a:xfrm>
            <a:off x="7021911" y="4284716"/>
            <a:ext cx="1908000" cy="1728000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dirty="0" err="1">
                <a:solidFill>
                  <a:schemeClr val="tx1"/>
                </a:solidFill>
                <a:latin typeface="+mj-lt"/>
              </a:rPr>
              <a:t>Нав’язування</a:t>
            </a:r>
            <a:r>
              <a:rPr lang="ru-RU" sz="1200" dirty="0">
                <a:solidFill>
                  <a:schemeClr val="tx1"/>
                </a:solidFill>
                <a:latin typeface="+mj-lt"/>
              </a:rPr>
              <a:t> </a:t>
            </a:r>
            <a:r>
              <a:rPr lang="ru-RU" sz="1200" dirty="0" err="1">
                <a:solidFill>
                  <a:schemeClr val="tx1"/>
                </a:solidFill>
                <a:latin typeface="+mj-lt"/>
              </a:rPr>
              <a:t>комуністичних</a:t>
            </a:r>
            <a:r>
              <a:rPr lang="ru-RU" sz="1200" dirty="0">
                <a:solidFill>
                  <a:schemeClr val="tx1"/>
                </a:solidFill>
                <a:latin typeface="+mj-lt"/>
              </a:rPr>
              <a:t> </a:t>
            </a:r>
            <a:r>
              <a:rPr lang="ru-RU" sz="1200" dirty="0" err="1">
                <a:solidFill>
                  <a:schemeClr val="tx1"/>
                </a:solidFill>
                <a:latin typeface="+mj-lt"/>
              </a:rPr>
              <a:t>ідей</a:t>
            </a:r>
            <a:r>
              <a:rPr lang="ru-RU" sz="1200" dirty="0">
                <a:solidFill>
                  <a:schemeClr val="tx1"/>
                </a:solidFill>
                <a:latin typeface="+mj-lt"/>
              </a:rPr>
              <a:t>, </a:t>
            </a:r>
            <a:r>
              <a:rPr lang="ru-RU" sz="1200" dirty="0" err="1">
                <a:solidFill>
                  <a:schemeClr val="tx1"/>
                </a:solidFill>
                <a:latin typeface="+mj-lt"/>
              </a:rPr>
              <a:t>популізм</a:t>
            </a:r>
            <a:r>
              <a:rPr lang="ru-RU" sz="1200" dirty="0">
                <a:solidFill>
                  <a:schemeClr val="tx1"/>
                </a:solidFill>
                <a:latin typeface="+mj-lt"/>
              </a:rPr>
              <a:t>, </a:t>
            </a:r>
            <a:r>
              <a:rPr lang="ru-RU" sz="1200" dirty="0" err="1">
                <a:solidFill>
                  <a:schemeClr val="tx1"/>
                </a:solidFill>
                <a:latin typeface="+mj-lt"/>
              </a:rPr>
              <a:t>більшовизація</a:t>
            </a:r>
            <a:r>
              <a:rPr lang="ru-RU" sz="1200" dirty="0">
                <a:solidFill>
                  <a:schemeClr val="tx1"/>
                </a:solidFill>
                <a:latin typeface="+mj-lt"/>
              </a:rPr>
              <a:t> «</a:t>
            </a:r>
            <a:r>
              <a:rPr lang="ru-RU" sz="1200" dirty="0" err="1">
                <a:solidFill>
                  <a:schemeClr val="tx1"/>
                </a:solidFill>
                <a:latin typeface="+mj-lt"/>
              </a:rPr>
              <a:t>Просвіт</a:t>
            </a:r>
            <a:r>
              <a:rPr lang="ru-RU" sz="1200" dirty="0">
                <a:solidFill>
                  <a:schemeClr val="tx1"/>
                </a:solidFill>
                <a:latin typeface="+mj-lt"/>
              </a:rPr>
              <a:t>», контроль над </a:t>
            </a:r>
            <a:r>
              <a:rPr lang="ru-RU" sz="1200" dirty="0" err="1">
                <a:solidFill>
                  <a:schemeClr val="tx1"/>
                </a:solidFill>
                <a:latin typeface="+mj-lt"/>
              </a:rPr>
              <a:t>митцями</a:t>
            </a:r>
            <a:r>
              <a:rPr lang="ru-RU" sz="1200" dirty="0">
                <a:solidFill>
                  <a:schemeClr val="tx1"/>
                </a:solidFill>
                <a:latin typeface="+mj-lt"/>
              </a:rPr>
              <a:t>, цензура</a:t>
            </a:r>
            <a:endParaRPr sz="1200" dirty="0">
              <a:solidFill>
                <a:schemeClr val="tx1"/>
              </a:solidFill>
              <a:latin typeface="+mj-lt"/>
              <a:sym typeface="Arial"/>
            </a:endParaRPr>
          </a:p>
        </p:txBody>
      </p:sp>
      <p:grpSp>
        <p:nvGrpSpPr>
          <p:cNvPr id="36" name="Google Shape;182;gfb530b143f_0_61">
            <a:extLst>
              <a:ext uri="{FF2B5EF4-FFF2-40B4-BE49-F238E27FC236}">
                <a16:creationId xmlns:a16="http://schemas.microsoft.com/office/drawing/2014/main" id="{024AF814-C150-6C45-A28C-7AAA54617150}"/>
              </a:ext>
            </a:extLst>
          </p:cNvPr>
          <p:cNvGrpSpPr/>
          <p:nvPr/>
        </p:nvGrpSpPr>
        <p:grpSpPr>
          <a:xfrm>
            <a:off x="3561123" y="2790787"/>
            <a:ext cx="2021755" cy="1990827"/>
            <a:chOff x="2457" y="2000"/>
            <a:chExt cx="901" cy="900"/>
          </a:xfrm>
        </p:grpSpPr>
        <p:pic>
          <p:nvPicPr>
            <p:cNvPr id="37" name="Google Shape;183;gfb530b143f_0_61" descr="circuler_1">
              <a:extLst>
                <a:ext uri="{FF2B5EF4-FFF2-40B4-BE49-F238E27FC236}">
                  <a16:creationId xmlns:a16="http://schemas.microsoft.com/office/drawing/2014/main" id="{40AC4AEE-2C20-224B-8698-683C91CE659F}"/>
                </a:ext>
              </a:extLst>
            </p:cNvPr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2457" y="2000"/>
              <a:ext cx="901" cy="88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8" name="Google Shape;184;gfb530b143f_0_61">
              <a:extLst>
                <a:ext uri="{FF2B5EF4-FFF2-40B4-BE49-F238E27FC236}">
                  <a16:creationId xmlns:a16="http://schemas.microsoft.com/office/drawing/2014/main" id="{75E88E35-B34B-E141-BD8D-37B82FE3DCAC}"/>
                </a:ext>
              </a:extLst>
            </p:cNvPr>
            <p:cNvSpPr/>
            <p:nvPr/>
          </p:nvSpPr>
          <p:spPr>
            <a:xfrm>
              <a:off x="2457" y="2000"/>
              <a:ext cx="900" cy="900"/>
            </a:xfrm>
            <a:prstGeom prst="ellipse">
              <a:avLst/>
            </a:prstGeom>
            <a:solidFill>
              <a:srgbClr val="740014"/>
            </a:solidFill>
            <a:ln w="57150" cap="flat" cmpd="sng">
              <a:solidFill>
                <a:srgbClr val="F8F8F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 dirty="0">
                <a:solidFill>
                  <a:schemeClr val="bg1"/>
                </a:solidFill>
                <a:latin typeface="+mj-lt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1" name="Google Shape;197;gfb530b143f_0_61">
            <a:extLst>
              <a:ext uri="{FF2B5EF4-FFF2-40B4-BE49-F238E27FC236}">
                <a16:creationId xmlns:a16="http://schemas.microsoft.com/office/drawing/2014/main" id="{C989A496-7FF3-9446-A14D-F85A87479A0D}"/>
              </a:ext>
            </a:extLst>
          </p:cNvPr>
          <p:cNvSpPr txBox="1"/>
          <p:nvPr/>
        </p:nvSpPr>
        <p:spPr>
          <a:xfrm>
            <a:off x="3637989" y="3429846"/>
            <a:ext cx="1875094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b="1" dirty="0" err="1">
                <a:solidFill>
                  <a:schemeClr val="bg1"/>
                </a:solidFill>
                <a:latin typeface="+mj-lt"/>
              </a:rPr>
              <a:t>Більшовицький</a:t>
            </a:r>
            <a:r>
              <a:rPr lang="ru-RU" sz="2000" b="1" dirty="0">
                <a:solidFill>
                  <a:schemeClr val="bg1"/>
                </a:solidFill>
                <a:latin typeface="+mj-lt"/>
              </a:rPr>
              <a:t> режим</a:t>
            </a:r>
            <a:endParaRPr sz="2000" b="1" dirty="0">
              <a:solidFill>
                <a:schemeClr val="bg1"/>
              </a:solidFill>
              <a:latin typeface="+mj-lt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1" dirty="0">
              <a:solidFill>
                <a:schemeClr val="bg1"/>
              </a:solidFill>
              <a:latin typeface="+mj-lt"/>
              <a:ea typeface="Arial"/>
              <a:cs typeface="Arial"/>
              <a:sym typeface="Arial"/>
            </a:endParaRPr>
          </a:p>
        </p:txBody>
      </p:sp>
      <p:pic>
        <p:nvPicPr>
          <p:cNvPr id="52" name="Google Shape;201;gfb530b143f_0_61">
            <a:extLst>
              <a:ext uri="{FF2B5EF4-FFF2-40B4-BE49-F238E27FC236}">
                <a16:creationId xmlns:a16="http://schemas.microsoft.com/office/drawing/2014/main" id="{6BF5973B-D724-D447-871B-6DA8DD505620}"/>
              </a:ext>
            </a:extLst>
          </p:cNvPr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5813760" y="4565181"/>
            <a:ext cx="975025" cy="975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3" name="Google Shape;202;gfb530b143f_0_61">
            <a:extLst>
              <a:ext uri="{FF2B5EF4-FFF2-40B4-BE49-F238E27FC236}">
                <a16:creationId xmlns:a16="http://schemas.microsoft.com/office/drawing/2014/main" id="{334D25DC-C000-A042-90B0-BBC884042294}"/>
              </a:ext>
            </a:extLst>
          </p:cNvPr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5813760" y="2607439"/>
            <a:ext cx="975025" cy="975048"/>
          </a:xfrm>
          <a:prstGeom prst="rect">
            <a:avLst/>
          </a:prstGeom>
          <a:noFill/>
          <a:ln>
            <a:noFill/>
          </a:ln>
        </p:spPr>
      </p:pic>
      <p:pic>
        <p:nvPicPr>
          <p:cNvPr id="54" name="Google Shape;203;gfb530b143f_0_61">
            <a:extLst>
              <a:ext uri="{FF2B5EF4-FFF2-40B4-BE49-F238E27FC236}">
                <a16:creationId xmlns:a16="http://schemas.microsoft.com/office/drawing/2014/main" id="{B493A479-21E9-0D48-8F50-63C7385C36A8}"/>
              </a:ext>
            </a:extLst>
          </p:cNvPr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2561179" y="4537807"/>
            <a:ext cx="997700" cy="997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204;gfb530b143f_0_61">
            <a:extLst>
              <a:ext uri="{FF2B5EF4-FFF2-40B4-BE49-F238E27FC236}">
                <a16:creationId xmlns:a16="http://schemas.microsoft.com/office/drawing/2014/main" id="{E2CDE635-03EA-434E-8827-C2BB554A5CDC}"/>
              </a:ext>
            </a:extLst>
          </p:cNvPr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2517993" y="2589729"/>
            <a:ext cx="1053575" cy="10535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6" name="Google Shape;88;p1">
            <a:extLst>
              <a:ext uri="{FF2B5EF4-FFF2-40B4-BE49-F238E27FC236}">
                <a16:creationId xmlns:a16="http://schemas.microsoft.com/office/drawing/2014/main" id="{439FE08F-60E1-0843-B316-FA6AB3DB58EB}"/>
              </a:ext>
            </a:extLst>
          </p:cNvPr>
          <p:cNvGrpSpPr/>
          <p:nvPr/>
        </p:nvGrpSpPr>
        <p:grpSpPr>
          <a:xfrm>
            <a:off x="0" y="1026931"/>
            <a:ext cx="9144515" cy="5576233"/>
            <a:chOff x="-12784" y="1023005"/>
            <a:chExt cx="7844789" cy="5576233"/>
          </a:xfrm>
        </p:grpSpPr>
        <p:sp>
          <p:nvSpPr>
            <p:cNvPr id="57" name="Google Shape;89;p1">
              <a:extLst>
                <a:ext uri="{FF2B5EF4-FFF2-40B4-BE49-F238E27FC236}">
                  <a16:creationId xmlns:a16="http://schemas.microsoft.com/office/drawing/2014/main" id="{4E119722-615C-054C-B5D4-086089B776AC}"/>
                </a:ext>
              </a:extLst>
            </p:cNvPr>
            <p:cNvSpPr/>
            <p:nvPr/>
          </p:nvSpPr>
          <p:spPr>
            <a:xfrm>
              <a:off x="-12342" y="1023005"/>
              <a:ext cx="7844347" cy="45719"/>
            </a:xfrm>
            <a:prstGeom prst="rect">
              <a:avLst/>
            </a:prstGeom>
            <a:solidFill>
              <a:srgbClr val="4F6128"/>
            </a:solidFill>
            <a:ln w="9525" cap="flat" cmpd="sng">
              <a:solidFill>
                <a:srgbClr val="4F6128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+mj-lt"/>
                <a:ea typeface="Arial"/>
                <a:cs typeface="Arial"/>
                <a:sym typeface="Arial"/>
              </a:endParaRPr>
            </a:p>
          </p:txBody>
        </p:sp>
        <p:sp>
          <p:nvSpPr>
            <p:cNvPr id="58" name="Google Shape;91;p1">
              <a:extLst>
                <a:ext uri="{FF2B5EF4-FFF2-40B4-BE49-F238E27FC236}">
                  <a16:creationId xmlns:a16="http://schemas.microsoft.com/office/drawing/2014/main" id="{8EA1E962-2A9B-4749-878C-F2A73120A2AD}"/>
                </a:ext>
              </a:extLst>
            </p:cNvPr>
            <p:cNvSpPr/>
            <p:nvPr/>
          </p:nvSpPr>
          <p:spPr>
            <a:xfrm>
              <a:off x="-12784" y="6429375"/>
              <a:ext cx="7844347" cy="169863"/>
            </a:xfrm>
            <a:prstGeom prst="rect">
              <a:avLst/>
            </a:prstGeom>
            <a:solidFill>
              <a:srgbClr val="4F6128"/>
            </a:solidFill>
            <a:ln w="9525" cap="flat" cmpd="sng">
              <a:solidFill>
                <a:srgbClr val="4F6128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+mj-lt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162685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91195542-9E72-AF4F-81E3-14E6697089E4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386160415"/>
              </p:ext>
            </p:extLst>
          </p:nvPr>
        </p:nvGraphicFramePr>
        <p:xfrm>
          <a:off x="1588" y="1588"/>
          <a:ext cx="122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28" name="think-cell Slide" r:id="rId5" imgW="7772400" imgH="10058400" progId="TCLayout.ActiveDocument.1">
                  <p:embed/>
                </p:oleObj>
              </mc:Choice>
              <mc:Fallback>
                <p:oleObj name="think-cell Slide" r:id="rId5" imgW="7772400" imgH="10058400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91195542-9E72-AF4F-81E3-14E6697089E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22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6" name="Google Shape;106;p2"/>
          <p:cNvSpPr txBox="1">
            <a:spLocks noGrp="1"/>
          </p:cNvSpPr>
          <p:nvPr>
            <p:ph type="title"/>
          </p:nvPr>
        </p:nvSpPr>
        <p:spPr>
          <a:xfrm>
            <a:off x="128588" y="982734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/>
          <a:p>
            <a:pPr>
              <a:spcBef>
                <a:spcPts val="0"/>
              </a:spcBef>
            </a:pPr>
            <a:r>
              <a:rPr lang="ru-RU" sz="2800" b="1" dirty="0" err="1">
                <a:sym typeface="Century Gothic"/>
              </a:rPr>
              <a:t>Україна</a:t>
            </a:r>
            <a:r>
              <a:rPr lang="ru-RU" sz="2800" b="1" dirty="0">
                <a:sym typeface="Century Gothic"/>
              </a:rPr>
              <a:t> </a:t>
            </a:r>
            <a:r>
              <a:rPr lang="ru-RU" sz="2800" b="1" dirty="0" err="1">
                <a:sym typeface="Century Gothic"/>
              </a:rPr>
              <a:t>повстала</a:t>
            </a:r>
            <a:r>
              <a:rPr lang="en-US" sz="2800" b="1" dirty="0">
                <a:sym typeface="Century Gothic"/>
              </a:rPr>
              <a:t> </a:t>
            </a:r>
            <a:r>
              <a:rPr lang="ru-RU" sz="2800" b="1" dirty="0" err="1"/>
              <a:t>проти</a:t>
            </a:r>
            <a:r>
              <a:rPr lang="ru-RU" sz="2800" b="1" dirty="0"/>
              <a:t> </a:t>
            </a:r>
            <a:r>
              <a:rPr lang="ru-RU" sz="2800" b="1" dirty="0" err="1"/>
              <a:t>червоної</a:t>
            </a:r>
            <a:r>
              <a:rPr lang="ru-RU" sz="2800" b="1" dirty="0"/>
              <a:t> </a:t>
            </a:r>
            <a:r>
              <a:rPr lang="ru-RU" sz="2800" b="1" dirty="0" err="1"/>
              <a:t>окупації</a:t>
            </a:r>
            <a:endParaRPr lang="uk-UA" sz="2800" b="1" dirty="0"/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1199E769-ADA3-174E-9219-E2D8DA58FF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7175" y="235639"/>
            <a:ext cx="784360" cy="784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Google Shape;92;p1" descr="Зображення, що містить малювання, стіл, знак&#10;&#10;Автоматично згенерований опис">
            <a:extLst>
              <a:ext uri="{FF2B5EF4-FFF2-40B4-BE49-F238E27FC236}">
                <a16:creationId xmlns:a16="http://schemas.microsoft.com/office/drawing/2014/main" id="{DA8604F6-F0C4-5D40-B5C8-A6A048E14404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28588" y="235639"/>
            <a:ext cx="2307592" cy="67574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AEFD12CD-CD19-DE4C-8AC5-FCE25B21E122}"/>
              </a:ext>
            </a:extLst>
          </p:cNvPr>
          <p:cNvCxnSpPr>
            <a:cxnSpLocks/>
          </p:cNvCxnSpPr>
          <p:nvPr/>
        </p:nvCxnSpPr>
        <p:spPr>
          <a:xfrm flipV="1">
            <a:off x="341647" y="4813218"/>
            <a:ext cx="0" cy="1344072"/>
          </a:xfrm>
          <a:prstGeom prst="straightConnector1">
            <a:avLst/>
          </a:prstGeom>
          <a:ln>
            <a:solidFill>
              <a:srgbClr val="D52C2A"/>
            </a:solidFill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Google Shape;214;p4">
            <a:extLst>
              <a:ext uri="{FF2B5EF4-FFF2-40B4-BE49-F238E27FC236}">
                <a16:creationId xmlns:a16="http://schemas.microsoft.com/office/drawing/2014/main" id="{906136A4-ED7E-F041-AE58-932C74E3093E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622534" y="4813219"/>
            <a:ext cx="7886700" cy="13440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600"/>
              </a:spcAft>
              <a:buClr>
                <a:schemeClr val="dk1"/>
              </a:buClr>
              <a:buSzPts val="3200"/>
              <a:buNone/>
            </a:pPr>
            <a:r>
              <a:rPr lang="ru-RU" sz="1600" i="1" dirty="0" err="1">
                <a:latin typeface="+mj-lt"/>
                <a:ea typeface="Roboto"/>
                <a:cs typeface="Roboto"/>
                <a:sym typeface="Roboto"/>
              </a:rPr>
              <a:t>Щоденні</a:t>
            </a:r>
            <a:r>
              <a:rPr lang="ru-RU" sz="1600" i="1" dirty="0">
                <a:latin typeface="+mj-lt"/>
                <a:ea typeface="Roboto"/>
                <a:cs typeface="Roboto"/>
                <a:sym typeface="Roboto"/>
              </a:rPr>
              <a:t> </a:t>
            </a:r>
            <a:r>
              <a:rPr lang="ru-RU" sz="1600" i="1" dirty="0" err="1">
                <a:latin typeface="+mj-lt"/>
                <a:ea typeface="Roboto"/>
                <a:cs typeface="Roboto"/>
                <a:sym typeface="Roboto"/>
              </a:rPr>
              <a:t>розгроми</a:t>
            </a:r>
            <a:r>
              <a:rPr lang="ru-RU" sz="1600" i="1" dirty="0">
                <a:latin typeface="+mj-lt"/>
                <a:ea typeface="Roboto"/>
                <a:cs typeface="Roboto"/>
                <a:sym typeface="Roboto"/>
              </a:rPr>
              <a:t> </a:t>
            </a:r>
            <a:r>
              <a:rPr lang="ru-RU" sz="1600" i="1" dirty="0" err="1">
                <a:latin typeface="+mj-lt"/>
                <a:ea typeface="Roboto"/>
                <a:cs typeface="Roboto"/>
                <a:sym typeface="Roboto"/>
              </a:rPr>
              <a:t>радянських</a:t>
            </a:r>
            <a:r>
              <a:rPr lang="ru-RU" sz="1600" i="1" dirty="0">
                <a:latin typeface="+mj-lt"/>
                <a:ea typeface="Roboto"/>
                <a:cs typeface="Roboto"/>
                <a:sym typeface="Roboto"/>
              </a:rPr>
              <a:t> </a:t>
            </a:r>
            <a:r>
              <a:rPr lang="ru-RU" sz="1600" i="1" dirty="0" err="1">
                <a:latin typeface="+mj-lt"/>
                <a:ea typeface="Roboto"/>
                <a:cs typeface="Roboto"/>
                <a:sym typeface="Roboto"/>
              </a:rPr>
              <a:t>установ</a:t>
            </a:r>
            <a:r>
              <a:rPr lang="ru-RU" sz="1600" i="1" dirty="0">
                <a:latin typeface="+mj-lt"/>
                <a:ea typeface="Roboto"/>
                <a:cs typeface="Roboto"/>
                <a:sym typeface="Roboto"/>
              </a:rPr>
              <a:t>, </a:t>
            </a:r>
            <a:r>
              <a:rPr lang="ru-RU" sz="1600" i="1" dirty="0" err="1">
                <a:latin typeface="+mj-lt"/>
                <a:ea typeface="Roboto"/>
                <a:cs typeface="Roboto"/>
                <a:sym typeface="Roboto"/>
              </a:rPr>
              <a:t>залізничних</a:t>
            </a:r>
            <a:r>
              <a:rPr lang="ru-RU" sz="1600" i="1" dirty="0">
                <a:latin typeface="+mj-lt"/>
                <a:ea typeface="Roboto"/>
                <a:cs typeface="Roboto"/>
                <a:sym typeface="Roboto"/>
              </a:rPr>
              <a:t> </a:t>
            </a:r>
            <a:r>
              <a:rPr lang="ru-RU" sz="1600" i="1" dirty="0" err="1">
                <a:latin typeface="+mj-lt"/>
                <a:ea typeface="Roboto"/>
                <a:cs typeface="Roboto"/>
                <a:sym typeface="Roboto"/>
              </a:rPr>
              <a:t>станцій</a:t>
            </a:r>
            <a:r>
              <a:rPr lang="ru-RU" sz="1600" i="1" dirty="0">
                <a:latin typeface="+mj-lt"/>
                <a:ea typeface="Roboto"/>
                <a:cs typeface="Roboto"/>
                <a:sym typeface="Roboto"/>
              </a:rPr>
              <a:t>, </a:t>
            </a:r>
            <a:r>
              <a:rPr lang="ru-RU" sz="1600" i="1" dirty="0" err="1">
                <a:latin typeface="+mj-lt"/>
                <a:ea typeface="Roboto"/>
                <a:cs typeface="Roboto"/>
                <a:sym typeface="Roboto"/>
              </a:rPr>
              <a:t>телеграфних</a:t>
            </a:r>
            <a:r>
              <a:rPr lang="ru-RU" sz="1600" i="1" dirty="0">
                <a:latin typeface="+mj-lt"/>
                <a:ea typeface="Roboto"/>
                <a:cs typeface="Roboto"/>
                <a:sym typeface="Roboto"/>
              </a:rPr>
              <a:t> контор… </a:t>
            </a:r>
            <a:r>
              <a:rPr lang="ru-RU" sz="1600" i="1" dirty="0" err="1">
                <a:latin typeface="+mj-lt"/>
                <a:ea typeface="Roboto"/>
                <a:cs typeface="Roboto"/>
                <a:sym typeface="Roboto"/>
              </a:rPr>
              <a:t>складів</a:t>
            </a:r>
            <a:r>
              <a:rPr lang="ru-RU" sz="1600" i="1" dirty="0">
                <a:latin typeface="+mj-lt"/>
                <a:ea typeface="Roboto"/>
                <a:cs typeface="Roboto"/>
                <a:sym typeface="Roboto"/>
              </a:rPr>
              <a:t> і </a:t>
            </a:r>
            <a:r>
              <a:rPr lang="ru-RU" sz="1600" i="1" dirty="0" err="1">
                <a:latin typeface="+mj-lt"/>
                <a:ea typeface="Roboto"/>
                <a:cs typeface="Roboto"/>
                <a:sym typeface="Roboto"/>
              </a:rPr>
              <a:t>заводів</a:t>
            </a:r>
            <a:r>
              <a:rPr lang="ru-RU" sz="1600" i="1" dirty="0">
                <a:latin typeface="+mj-lt"/>
                <a:ea typeface="Roboto"/>
                <a:cs typeface="Roboto"/>
                <a:sym typeface="Roboto"/>
              </a:rPr>
              <a:t>…до </a:t>
            </a:r>
            <a:r>
              <a:rPr lang="ru-RU" sz="1600" i="1" dirty="0" err="1">
                <a:latin typeface="+mj-lt"/>
                <a:ea typeface="Roboto"/>
                <a:cs typeface="Roboto"/>
                <a:sym typeface="Roboto"/>
              </a:rPr>
              <a:t>цього</a:t>
            </a:r>
            <a:r>
              <a:rPr lang="ru-RU" sz="1600" i="1" dirty="0">
                <a:latin typeface="+mj-lt"/>
                <a:ea typeface="Roboto"/>
                <a:cs typeface="Roboto"/>
                <a:sym typeface="Roboto"/>
              </a:rPr>
              <a:t> часу </a:t>
            </a:r>
            <a:r>
              <a:rPr lang="ru-RU" sz="1600" i="1" dirty="0" err="1">
                <a:latin typeface="+mj-lt"/>
                <a:ea typeface="Roboto"/>
                <a:cs typeface="Roboto"/>
                <a:sym typeface="Roboto"/>
              </a:rPr>
              <a:t>є</a:t>
            </a:r>
            <a:r>
              <a:rPr lang="ru-RU" sz="1600" i="1" dirty="0">
                <a:latin typeface="+mj-lt"/>
                <a:ea typeface="Roboto"/>
                <a:cs typeface="Roboto"/>
                <a:sym typeface="Roboto"/>
              </a:rPr>
              <a:t> </a:t>
            </a:r>
            <a:r>
              <a:rPr lang="ru-RU" sz="1600" i="1" dirty="0" err="1">
                <a:latin typeface="+mj-lt"/>
                <a:ea typeface="Roboto"/>
                <a:cs typeface="Roboto"/>
                <a:sym typeface="Roboto"/>
              </a:rPr>
              <a:t>головним</a:t>
            </a:r>
            <a:r>
              <a:rPr lang="ru-RU" sz="1600" i="1" dirty="0">
                <a:latin typeface="+mj-lt"/>
                <a:ea typeface="Roboto"/>
                <a:cs typeface="Roboto"/>
                <a:sym typeface="Roboto"/>
              </a:rPr>
              <a:t> </a:t>
            </a:r>
            <a:r>
              <a:rPr lang="ru-RU" sz="1600" i="1" dirty="0" err="1">
                <a:latin typeface="+mj-lt"/>
                <a:ea typeface="Roboto"/>
                <a:cs typeface="Roboto"/>
                <a:sym typeface="Roboto"/>
              </a:rPr>
              <a:t>гальмом</a:t>
            </a:r>
            <a:r>
              <a:rPr lang="ru-RU" sz="1600" i="1" dirty="0">
                <a:latin typeface="+mj-lt"/>
                <a:ea typeface="Roboto"/>
                <a:cs typeface="Roboto"/>
                <a:sym typeface="Roboto"/>
              </a:rPr>
              <a:t> у </a:t>
            </a:r>
            <a:r>
              <a:rPr lang="ru-RU" sz="1600" i="1" dirty="0" err="1">
                <a:latin typeface="+mj-lt"/>
                <a:ea typeface="Roboto"/>
                <a:cs typeface="Roboto"/>
                <a:sym typeface="Roboto"/>
              </a:rPr>
              <a:t>всіх</a:t>
            </a:r>
            <a:r>
              <a:rPr lang="ru-RU" sz="1600" i="1" dirty="0">
                <a:latin typeface="+mj-lt"/>
                <a:ea typeface="Roboto"/>
                <a:cs typeface="Roboto"/>
                <a:sym typeface="Roboto"/>
              </a:rPr>
              <a:t> заходах </a:t>
            </a:r>
            <a:r>
              <a:rPr lang="ru-RU" sz="1600" i="1" dirty="0" err="1">
                <a:latin typeface="+mj-lt"/>
                <a:ea typeface="Roboto"/>
                <a:cs typeface="Roboto"/>
                <a:sym typeface="Roboto"/>
              </a:rPr>
              <a:t>більшовиків</a:t>
            </a:r>
            <a:r>
              <a:rPr lang="ru-RU" sz="1600" i="1" dirty="0">
                <a:latin typeface="+mj-lt"/>
                <a:ea typeface="Roboto"/>
                <a:cs typeface="Roboto"/>
                <a:sym typeface="Roboto"/>
              </a:rPr>
              <a:t> </a:t>
            </a:r>
            <a:r>
              <a:rPr lang="ru-RU" sz="1600" i="1" dirty="0" err="1">
                <a:latin typeface="+mj-lt"/>
                <a:ea typeface="Roboto"/>
                <a:cs typeface="Roboto"/>
                <a:sym typeface="Roboto"/>
              </a:rPr>
              <a:t>змінити</a:t>
            </a:r>
            <a:r>
              <a:rPr lang="ru-RU" sz="1600" i="1" dirty="0">
                <a:latin typeface="+mj-lt"/>
                <a:ea typeface="Roboto"/>
                <a:cs typeface="Roboto"/>
                <a:sym typeface="Roboto"/>
              </a:rPr>
              <a:t> </a:t>
            </a:r>
            <a:r>
              <a:rPr lang="ru-RU" sz="1600" i="1" dirty="0" err="1">
                <a:latin typeface="+mj-lt"/>
                <a:ea typeface="Roboto"/>
                <a:cs typeface="Roboto"/>
                <a:sym typeface="Roboto"/>
              </a:rPr>
              <a:t>владу</a:t>
            </a:r>
            <a:r>
              <a:rPr lang="ru-RU" sz="1600" i="1" dirty="0">
                <a:latin typeface="+mj-lt"/>
                <a:ea typeface="Roboto"/>
                <a:cs typeface="Roboto"/>
                <a:sym typeface="Roboto"/>
              </a:rPr>
              <a:t> в </a:t>
            </a:r>
            <a:r>
              <a:rPr lang="ru-RU" sz="1600" i="1" dirty="0" err="1">
                <a:latin typeface="+mj-lt"/>
                <a:ea typeface="Roboto"/>
                <a:cs typeface="Roboto"/>
                <a:sym typeface="Roboto"/>
              </a:rPr>
              <a:t>Україні</a:t>
            </a:r>
            <a:r>
              <a:rPr lang="ru-RU" sz="1600" i="1" dirty="0">
                <a:latin typeface="+mj-lt"/>
                <a:ea typeface="Roboto"/>
                <a:cs typeface="Roboto"/>
                <a:sym typeface="Roboto"/>
              </a:rPr>
              <a:t>…".</a:t>
            </a:r>
          </a:p>
          <a:p>
            <a:pPr marL="342900" lvl="0" indent="-139700" algn="r" rtl="0">
              <a:spcBef>
                <a:spcPts val="0"/>
              </a:spcBef>
              <a:spcAft>
                <a:spcPts val="600"/>
              </a:spcAft>
              <a:buClr>
                <a:schemeClr val="dk1"/>
              </a:buClr>
              <a:buSzPts val="3200"/>
              <a:buNone/>
            </a:pPr>
            <a:r>
              <a:rPr lang="ru-RU" sz="1600" dirty="0">
                <a:latin typeface="+mj-lt"/>
                <a:ea typeface="Roboto"/>
                <a:cs typeface="Roboto"/>
                <a:sym typeface="Roboto"/>
              </a:rPr>
              <a:t>З </a:t>
            </a:r>
            <a:r>
              <a:rPr lang="ru-RU" sz="1600" dirty="0" err="1">
                <a:latin typeface="+mj-lt"/>
                <a:ea typeface="Roboto"/>
                <a:cs typeface="Roboto"/>
                <a:sym typeface="Roboto"/>
              </a:rPr>
              <a:t>телеграми</a:t>
            </a:r>
            <a:r>
              <a:rPr lang="ru-RU" sz="1600" dirty="0">
                <a:latin typeface="+mj-lt"/>
                <a:ea typeface="Roboto"/>
                <a:cs typeface="Roboto"/>
                <a:sym typeface="Roboto"/>
              </a:rPr>
              <a:t> </a:t>
            </a:r>
            <a:r>
              <a:rPr lang="ru-RU" sz="1600" dirty="0" err="1">
                <a:latin typeface="+mj-lt"/>
                <a:ea typeface="Roboto"/>
                <a:cs typeface="Roboto"/>
                <a:sym typeface="Roboto"/>
              </a:rPr>
              <a:t>головнокомандувача</a:t>
            </a:r>
            <a:r>
              <a:rPr lang="ru-RU" sz="1600" dirty="0">
                <a:latin typeface="+mj-lt"/>
                <a:ea typeface="Roboto"/>
                <a:cs typeface="Roboto"/>
                <a:sym typeface="Roboto"/>
              </a:rPr>
              <a:t> </a:t>
            </a:r>
            <a:r>
              <a:rPr lang="ru-RU" sz="1600" dirty="0" err="1">
                <a:latin typeface="+mj-lt"/>
                <a:ea typeface="Roboto"/>
                <a:cs typeface="Roboto"/>
                <a:sym typeface="Roboto"/>
              </a:rPr>
              <a:t>військами</a:t>
            </a:r>
            <a:r>
              <a:rPr lang="ru-RU" sz="1600" dirty="0">
                <a:latin typeface="+mj-lt"/>
                <a:ea typeface="Roboto"/>
                <a:cs typeface="Roboto"/>
                <a:sym typeface="Roboto"/>
              </a:rPr>
              <a:t> </a:t>
            </a:r>
            <a:r>
              <a:rPr lang="ru-RU" sz="1600" dirty="0" err="1">
                <a:latin typeface="+mj-lt"/>
                <a:ea typeface="Roboto"/>
                <a:cs typeface="Roboto"/>
                <a:sym typeface="Roboto"/>
              </a:rPr>
              <a:t>Червоної</a:t>
            </a:r>
            <a:r>
              <a:rPr lang="ru-RU" sz="1600" dirty="0">
                <a:latin typeface="+mj-lt"/>
                <a:ea typeface="Roboto"/>
                <a:cs typeface="Roboto"/>
                <a:sym typeface="Roboto"/>
              </a:rPr>
              <a:t> </a:t>
            </a:r>
            <a:r>
              <a:rPr lang="ru-RU" sz="1600" dirty="0" err="1">
                <a:latin typeface="+mj-lt"/>
                <a:ea typeface="Roboto"/>
                <a:cs typeface="Roboto"/>
                <a:sym typeface="Roboto"/>
              </a:rPr>
              <a:t>армії</a:t>
            </a:r>
            <a:endParaRPr lang="ru-RU" sz="1600" dirty="0">
              <a:latin typeface="+mj-lt"/>
              <a:ea typeface="Roboto"/>
              <a:cs typeface="Roboto"/>
              <a:sym typeface="Roboto"/>
            </a:endParaRPr>
          </a:p>
          <a:p>
            <a:pPr marL="342900" lvl="0" indent="-139700" algn="r" rtl="0">
              <a:spcBef>
                <a:spcPts val="0"/>
              </a:spcBef>
              <a:spcAft>
                <a:spcPts val="600"/>
              </a:spcAft>
              <a:buClr>
                <a:schemeClr val="dk1"/>
              </a:buClr>
              <a:buSzPts val="3200"/>
              <a:buNone/>
            </a:pPr>
            <a:r>
              <a:rPr lang="ru-RU" sz="1600" dirty="0">
                <a:latin typeface="+mj-lt"/>
                <a:ea typeface="Roboto"/>
                <a:cs typeface="Roboto"/>
                <a:sym typeface="Roboto"/>
              </a:rPr>
              <a:t> в </a:t>
            </a:r>
            <a:r>
              <a:rPr lang="ru-RU" sz="1600" dirty="0" err="1">
                <a:latin typeface="+mj-lt"/>
                <a:ea typeface="Roboto"/>
                <a:cs typeface="Roboto"/>
                <a:sym typeface="Roboto"/>
              </a:rPr>
              <a:t>Україні</a:t>
            </a:r>
            <a:r>
              <a:rPr lang="ru-RU" sz="1600" dirty="0">
                <a:latin typeface="+mj-lt"/>
                <a:ea typeface="Roboto"/>
                <a:cs typeface="Roboto"/>
                <a:sym typeface="Roboto"/>
              </a:rPr>
              <a:t> </a:t>
            </a:r>
            <a:r>
              <a:rPr lang="ru-RU" sz="1600" dirty="0" err="1">
                <a:latin typeface="+mj-lt"/>
                <a:ea typeface="Roboto"/>
                <a:cs typeface="Roboto"/>
                <a:sym typeface="Roboto"/>
              </a:rPr>
              <a:t>Михайла</a:t>
            </a:r>
            <a:r>
              <a:rPr lang="ru-RU" sz="1600" dirty="0">
                <a:latin typeface="+mj-lt"/>
                <a:ea typeface="Roboto"/>
                <a:cs typeface="Roboto"/>
                <a:sym typeface="Roboto"/>
              </a:rPr>
              <a:t> Фрунзе. 27 </a:t>
            </a:r>
            <a:r>
              <a:rPr lang="ru-RU" sz="1600" dirty="0" err="1">
                <a:latin typeface="+mj-lt"/>
                <a:ea typeface="Roboto"/>
                <a:cs typeface="Roboto"/>
                <a:sym typeface="Roboto"/>
              </a:rPr>
              <a:t>березня</a:t>
            </a:r>
            <a:r>
              <a:rPr lang="ru-RU" sz="1600" dirty="0">
                <a:latin typeface="+mj-lt"/>
                <a:ea typeface="Roboto"/>
                <a:cs typeface="Roboto"/>
                <a:sym typeface="Roboto"/>
              </a:rPr>
              <a:t> 1921</a:t>
            </a:r>
            <a:endParaRPr lang="ru-RU" sz="1600" dirty="0">
              <a:latin typeface="+mj-lt"/>
            </a:endParaRPr>
          </a:p>
        </p:txBody>
      </p:sp>
      <p:sp>
        <p:nvSpPr>
          <p:cNvPr id="21" name="Google Shape;108;p2">
            <a:extLst>
              <a:ext uri="{FF2B5EF4-FFF2-40B4-BE49-F238E27FC236}">
                <a16:creationId xmlns:a16="http://schemas.microsoft.com/office/drawing/2014/main" id="{1ABB0D90-413B-6042-89CA-28CA1285E001}"/>
              </a:ext>
            </a:extLst>
          </p:cNvPr>
          <p:cNvSpPr txBox="1">
            <a:spLocks/>
          </p:cNvSpPr>
          <p:nvPr/>
        </p:nvSpPr>
        <p:spPr>
          <a:xfrm>
            <a:off x="128588" y="2125734"/>
            <a:ext cx="8427000" cy="1673400"/>
          </a:xfrm>
          <a:prstGeom prst="rect">
            <a:avLst/>
          </a:prstGeom>
        </p:spPr>
        <p:txBody>
          <a:bodyPr spcFirstLastPara="1" vert="horz" wrap="square" lIns="91425" tIns="45700" rIns="91425" bIns="45700" rtlCol="0" anchor="t" anchorCtr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indent="0">
              <a:spcBef>
                <a:spcPts val="0"/>
              </a:spcBef>
              <a:buClr>
                <a:schemeClr val="dk1"/>
              </a:buClr>
              <a:buSzPts val="3200"/>
              <a:buNone/>
            </a:pPr>
            <a:r>
              <a:rPr lang="ru-RU" sz="2000" b="1" dirty="0" err="1">
                <a:solidFill>
                  <a:srgbClr val="D52C2A"/>
                </a:solidFill>
              </a:rPr>
              <a:t>Навесні</a:t>
            </a:r>
            <a:r>
              <a:rPr lang="ru-RU" sz="2000" b="1" dirty="0">
                <a:solidFill>
                  <a:srgbClr val="D52C2A"/>
                </a:solidFill>
              </a:rPr>
              <a:t> 1921-го </a:t>
            </a:r>
            <a:r>
              <a:rPr lang="ru-RU" sz="2000" dirty="0" err="1"/>
              <a:t>антибільшовицький</a:t>
            </a:r>
            <a:r>
              <a:rPr lang="ru-RU" sz="2000" dirty="0"/>
              <a:t> </a:t>
            </a:r>
            <a:r>
              <a:rPr lang="ru-RU" sz="2000" dirty="0" err="1"/>
              <a:t>рух</a:t>
            </a:r>
            <a:r>
              <a:rPr lang="ru-RU" sz="2000" dirty="0"/>
              <a:t> </a:t>
            </a:r>
            <a:r>
              <a:rPr lang="ru-RU" sz="2000" dirty="0" err="1"/>
              <a:t>охопив</a:t>
            </a:r>
            <a:r>
              <a:rPr lang="ru-RU" sz="2000" dirty="0"/>
              <a:t> </a:t>
            </a:r>
            <a:r>
              <a:rPr lang="ru-RU" sz="2000" dirty="0" err="1"/>
              <a:t>усю</a:t>
            </a:r>
            <a:r>
              <a:rPr lang="ru-RU" sz="2000" dirty="0"/>
              <a:t> </a:t>
            </a:r>
            <a:r>
              <a:rPr lang="ru-RU" sz="2000" dirty="0" err="1"/>
              <a:t>Україну</a:t>
            </a:r>
            <a:r>
              <a:rPr lang="ru-RU" sz="2000" dirty="0"/>
              <a:t>: </a:t>
            </a:r>
          </a:p>
          <a:p>
            <a:pPr marL="546100" indent="-342900">
              <a:spcBef>
                <a:spcPts val="0"/>
              </a:spcBef>
              <a:buClr>
                <a:srgbClr val="D52C2A"/>
              </a:buClr>
              <a:buSzPct val="90000"/>
              <a:buFont typeface="Wingdings" pitchFamily="2" charset="2"/>
              <a:buChar char="v"/>
            </a:pPr>
            <a:r>
              <a:rPr lang="ru-RU" sz="2000" dirty="0" err="1">
                <a:latin typeface="+mj-lt"/>
              </a:rPr>
              <a:t>масовий</a:t>
            </a:r>
            <a:r>
              <a:rPr lang="ru-RU" sz="2000" dirty="0">
                <a:latin typeface="+mj-lt"/>
              </a:rPr>
              <a:t>,</a:t>
            </a:r>
          </a:p>
          <a:p>
            <a:pPr marL="546100" indent="-342900">
              <a:spcBef>
                <a:spcPts val="0"/>
              </a:spcBef>
              <a:buClr>
                <a:srgbClr val="D52C2A"/>
              </a:buClr>
              <a:buSzPct val="90000"/>
              <a:buFont typeface="Wingdings" pitchFamily="2" charset="2"/>
              <a:buChar char="v"/>
            </a:pPr>
            <a:r>
              <a:rPr lang="ru-RU" sz="2000" dirty="0" err="1">
                <a:latin typeface="+mj-lt"/>
              </a:rPr>
              <a:t>селянський</a:t>
            </a:r>
            <a:r>
              <a:rPr lang="ru-RU" sz="2000" dirty="0">
                <a:latin typeface="+mj-lt"/>
              </a:rPr>
              <a:t>, </a:t>
            </a:r>
          </a:p>
          <a:p>
            <a:pPr marL="546100" indent="-342900">
              <a:spcBef>
                <a:spcPts val="0"/>
              </a:spcBef>
              <a:buClr>
                <a:srgbClr val="D52C2A"/>
              </a:buClr>
              <a:buSzPct val="90000"/>
              <a:buFont typeface="Wingdings" pitchFamily="2" charset="2"/>
              <a:buChar char="v"/>
            </a:pPr>
            <a:r>
              <a:rPr lang="ru-RU" sz="2000" dirty="0" err="1">
                <a:latin typeface="+mj-lt"/>
              </a:rPr>
              <a:t>локальний</a:t>
            </a:r>
            <a:r>
              <a:rPr lang="ru-RU" sz="2000" dirty="0">
                <a:latin typeface="+mj-lt"/>
              </a:rPr>
              <a:t>,</a:t>
            </a:r>
          </a:p>
          <a:p>
            <a:pPr marL="546100" indent="-342900">
              <a:spcBef>
                <a:spcPts val="0"/>
              </a:spcBef>
              <a:buClr>
                <a:srgbClr val="D52C2A"/>
              </a:buClr>
              <a:buSzPct val="90000"/>
              <a:buFont typeface="Wingdings" pitchFamily="2" charset="2"/>
              <a:buChar char="v"/>
            </a:pPr>
            <a:r>
              <a:rPr lang="ru-RU" sz="2000" dirty="0" err="1">
                <a:latin typeface="+mj-lt"/>
              </a:rPr>
              <a:t>неконтрольований</a:t>
            </a:r>
            <a:endParaRPr lang="ru-RU" sz="2000" dirty="0">
              <a:latin typeface="+mj-lt"/>
            </a:endParaRPr>
          </a:p>
          <a:p>
            <a:pPr marL="203200" indent="0">
              <a:spcBef>
                <a:spcPts val="0"/>
              </a:spcBef>
              <a:buClr>
                <a:srgbClr val="D52C2A"/>
              </a:buClr>
              <a:buSzPct val="90000"/>
              <a:buNone/>
            </a:pPr>
            <a:endParaRPr lang="ru-RU" sz="1400" b="1" dirty="0">
              <a:solidFill>
                <a:srgbClr val="D52C2A"/>
              </a:solidFill>
              <a:latin typeface="+mj-lt"/>
            </a:endParaRPr>
          </a:p>
          <a:p>
            <a:pPr marL="203200" indent="0">
              <a:spcBef>
                <a:spcPts val="0"/>
              </a:spcBef>
              <a:buClr>
                <a:srgbClr val="D52C2A"/>
              </a:buClr>
              <a:buSzPct val="90000"/>
              <a:buNone/>
            </a:pPr>
            <a:r>
              <a:rPr lang="ru-RU" sz="2000" b="1" dirty="0">
                <a:latin typeface="+mj-lt"/>
              </a:rPr>
              <a:t>                 У цифрах:</a:t>
            </a:r>
          </a:p>
          <a:p>
            <a:pPr marL="546100" indent="-342900">
              <a:spcBef>
                <a:spcPts val="0"/>
              </a:spcBef>
              <a:buClr>
                <a:srgbClr val="D52C2A"/>
              </a:buClr>
              <a:buSzPct val="90000"/>
              <a:buFont typeface="Wingdings" pitchFamily="2" charset="2"/>
              <a:buChar char="v"/>
            </a:pPr>
            <a:r>
              <a:rPr lang="ru-RU" sz="2000" dirty="0">
                <a:solidFill>
                  <a:srgbClr val="D52C2A"/>
                </a:solidFill>
                <a:latin typeface="+mj-lt"/>
              </a:rPr>
              <a:t>464</a:t>
            </a:r>
            <a:r>
              <a:rPr lang="ru-RU" sz="2000" dirty="0">
                <a:latin typeface="+mj-lt"/>
              </a:rPr>
              <a:t> </a:t>
            </a:r>
            <a:r>
              <a:rPr lang="ru-RU" sz="2000" dirty="0" err="1">
                <a:latin typeface="+mj-lt"/>
              </a:rPr>
              <a:t>партизанські</a:t>
            </a:r>
            <a:r>
              <a:rPr lang="ru-RU" sz="2000" dirty="0">
                <a:latin typeface="+mj-lt"/>
              </a:rPr>
              <a:t> загони у 1921 </a:t>
            </a:r>
            <a:r>
              <a:rPr lang="ru-RU" sz="2000" dirty="0" err="1">
                <a:latin typeface="+mj-lt"/>
              </a:rPr>
              <a:t>році</a:t>
            </a:r>
            <a:endParaRPr lang="ru-RU" sz="2000" dirty="0">
              <a:latin typeface="+mj-lt"/>
            </a:endParaRPr>
          </a:p>
          <a:p>
            <a:pPr marL="546100" indent="-342900">
              <a:spcBef>
                <a:spcPts val="0"/>
              </a:spcBef>
              <a:buClr>
                <a:srgbClr val="D52C2A"/>
              </a:buClr>
              <a:buSzPct val="90000"/>
              <a:buFont typeface="Wingdings" pitchFamily="2" charset="2"/>
              <a:buChar char="v"/>
            </a:pPr>
            <a:r>
              <a:rPr lang="ru-RU" sz="2000" dirty="0">
                <a:solidFill>
                  <a:srgbClr val="D52C2A"/>
                </a:solidFill>
                <a:latin typeface="+mj-lt"/>
              </a:rPr>
              <a:t>до 40 </a:t>
            </a:r>
            <a:r>
              <a:rPr lang="ru-RU" sz="2000" dirty="0" err="1">
                <a:solidFill>
                  <a:srgbClr val="D52C2A"/>
                </a:solidFill>
                <a:latin typeface="+mj-lt"/>
              </a:rPr>
              <a:t>тисяч</a:t>
            </a:r>
            <a:r>
              <a:rPr lang="ru-RU" sz="2000" dirty="0">
                <a:solidFill>
                  <a:srgbClr val="D52C2A"/>
                </a:solidFill>
                <a:latin typeface="+mj-lt"/>
              </a:rPr>
              <a:t> </a:t>
            </a:r>
            <a:r>
              <a:rPr lang="ru-RU" sz="2000" dirty="0">
                <a:latin typeface="+mj-lt"/>
              </a:rPr>
              <a:t>селян</a:t>
            </a:r>
          </a:p>
        </p:txBody>
      </p:sp>
      <p:grpSp>
        <p:nvGrpSpPr>
          <p:cNvPr id="22" name="Google Shape;88;p1">
            <a:extLst>
              <a:ext uri="{FF2B5EF4-FFF2-40B4-BE49-F238E27FC236}">
                <a16:creationId xmlns:a16="http://schemas.microsoft.com/office/drawing/2014/main" id="{2349BE09-FB7A-3C43-A686-E69DBDC7F1E7}"/>
              </a:ext>
            </a:extLst>
          </p:cNvPr>
          <p:cNvGrpSpPr/>
          <p:nvPr/>
        </p:nvGrpSpPr>
        <p:grpSpPr>
          <a:xfrm>
            <a:off x="0" y="1026931"/>
            <a:ext cx="9144515" cy="5576233"/>
            <a:chOff x="-12784" y="1023005"/>
            <a:chExt cx="7844789" cy="5576233"/>
          </a:xfrm>
        </p:grpSpPr>
        <p:sp>
          <p:nvSpPr>
            <p:cNvPr id="25" name="Google Shape;89;p1">
              <a:extLst>
                <a:ext uri="{FF2B5EF4-FFF2-40B4-BE49-F238E27FC236}">
                  <a16:creationId xmlns:a16="http://schemas.microsoft.com/office/drawing/2014/main" id="{BD8BE938-515E-0F40-A455-CD4EB32CE186}"/>
                </a:ext>
              </a:extLst>
            </p:cNvPr>
            <p:cNvSpPr/>
            <p:nvPr/>
          </p:nvSpPr>
          <p:spPr>
            <a:xfrm>
              <a:off x="-12342" y="1023005"/>
              <a:ext cx="7844347" cy="45719"/>
            </a:xfrm>
            <a:prstGeom prst="rect">
              <a:avLst/>
            </a:prstGeom>
            <a:solidFill>
              <a:srgbClr val="4F6128"/>
            </a:solidFill>
            <a:ln w="9525" cap="flat" cmpd="sng">
              <a:solidFill>
                <a:srgbClr val="4F6128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+mj-lt"/>
                <a:ea typeface="Arial"/>
                <a:cs typeface="Arial"/>
                <a:sym typeface="Arial"/>
              </a:endParaRPr>
            </a:p>
          </p:txBody>
        </p:sp>
        <p:sp>
          <p:nvSpPr>
            <p:cNvPr id="28" name="Google Shape;91;p1">
              <a:extLst>
                <a:ext uri="{FF2B5EF4-FFF2-40B4-BE49-F238E27FC236}">
                  <a16:creationId xmlns:a16="http://schemas.microsoft.com/office/drawing/2014/main" id="{A69B4AAF-DD5A-E240-90BF-A9048001E10A}"/>
                </a:ext>
              </a:extLst>
            </p:cNvPr>
            <p:cNvSpPr/>
            <p:nvPr/>
          </p:nvSpPr>
          <p:spPr>
            <a:xfrm>
              <a:off x="-12784" y="6429375"/>
              <a:ext cx="7844347" cy="169863"/>
            </a:xfrm>
            <a:prstGeom prst="rect">
              <a:avLst/>
            </a:prstGeom>
            <a:solidFill>
              <a:srgbClr val="4F6128"/>
            </a:solidFill>
            <a:ln w="9525" cap="flat" cmpd="sng">
              <a:solidFill>
                <a:srgbClr val="4F6128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+mj-lt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9238" name="Picture 22">
            <a:extLst>
              <a:ext uri="{FF2B5EF4-FFF2-40B4-BE49-F238E27FC236}">
                <a16:creationId xmlns:a16="http://schemas.microsoft.com/office/drawing/2014/main" id="{E3868B8F-F4BC-7F4F-B39F-447FF61DD27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752"/>
          <a:stretch/>
        </p:blipFill>
        <p:spPr bwMode="auto">
          <a:xfrm>
            <a:off x="5239795" y="2669742"/>
            <a:ext cx="1903520" cy="1842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6" name="Straight Arrow Connector 32">
            <a:extLst>
              <a:ext uri="{FF2B5EF4-FFF2-40B4-BE49-F238E27FC236}">
                <a16:creationId xmlns:a16="http://schemas.microsoft.com/office/drawing/2014/main" id="{F65DAF95-68CC-0B41-89AA-29273549D68C}"/>
              </a:ext>
            </a:extLst>
          </p:cNvPr>
          <p:cNvCxnSpPr>
            <a:cxnSpLocks/>
          </p:cNvCxnSpPr>
          <p:nvPr/>
        </p:nvCxnSpPr>
        <p:spPr>
          <a:xfrm>
            <a:off x="8509234" y="4527958"/>
            <a:ext cx="0" cy="1765330"/>
          </a:xfrm>
          <a:prstGeom prst="straightConnector1">
            <a:avLst/>
          </a:prstGeom>
          <a:ln>
            <a:solidFill>
              <a:srgbClr val="D52C2A"/>
            </a:solidFill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22D5D926-65B5-D84A-974B-EA047747F000}"/>
              </a:ext>
            </a:extLst>
          </p:cNvPr>
          <p:cNvSpPr txBox="1"/>
          <p:nvPr/>
        </p:nvSpPr>
        <p:spPr>
          <a:xfrm>
            <a:off x="7338337" y="3329299"/>
            <a:ext cx="15776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kern="1200">
                <a:solidFill>
                  <a:schemeClr val="tx1"/>
                </a:solidFill>
                <a:latin typeface="+mj-lt"/>
                <a:ea typeface="Roboto"/>
              </a:rPr>
              <a:t>Малюнок прапора</a:t>
            </a:r>
            <a:endParaRPr lang="uk-UA" kern="1200" dirty="0">
              <a:solidFill>
                <a:schemeClr val="tx1"/>
              </a:solidFill>
              <a:latin typeface="+mj-lt"/>
              <a:ea typeface="Roboto"/>
            </a:endParaRPr>
          </a:p>
          <a:p>
            <a:r>
              <a:rPr lang="x-none" kern="1200">
                <a:solidFill>
                  <a:schemeClr val="tx1"/>
                </a:solidFill>
                <a:latin typeface="+mj-lt"/>
                <a:ea typeface="Roboto"/>
              </a:rPr>
              <a:t> </a:t>
            </a:r>
            <a:r>
              <a:rPr lang="x-none" kern="1200" dirty="0">
                <a:solidFill>
                  <a:schemeClr val="tx1"/>
                </a:solidFill>
                <a:latin typeface="+mj-lt"/>
                <a:ea typeface="Roboto"/>
              </a:rPr>
              <a:t>Холодного Яру</a:t>
            </a:r>
          </a:p>
        </p:txBody>
      </p:sp>
      <p:pic>
        <p:nvPicPr>
          <p:cNvPr id="17" name="Picture 22">
            <a:extLst>
              <a:ext uri="{FF2B5EF4-FFF2-40B4-BE49-F238E27FC236}">
                <a16:creationId xmlns:a16="http://schemas.microsoft.com/office/drawing/2014/main" id="{E06877FF-C392-1249-B4DD-1FD78E52AA8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52"/>
          <a:stretch/>
        </p:blipFill>
        <p:spPr bwMode="auto">
          <a:xfrm>
            <a:off x="7111892" y="1400045"/>
            <a:ext cx="1903520" cy="1842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8" name="Straight Arrow Connector 32">
            <a:extLst>
              <a:ext uri="{FF2B5EF4-FFF2-40B4-BE49-F238E27FC236}">
                <a16:creationId xmlns:a16="http://schemas.microsoft.com/office/drawing/2014/main" id="{F65DAF95-68CC-0B41-89AA-29273549D68C}"/>
              </a:ext>
            </a:extLst>
          </p:cNvPr>
          <p:cNvCxnSpPr>
            <a:cxnSpLocks/>
          </p:cNvCxnSpPr>
          <p:nvPr/>
        </p:nvCxnSpPr>
        <p:spPr>
          <a:xfrm>
            <a:off x="7143315" y="3852519"/>
            <a:ext cx="1205697" cy="0"/>
          </a:xfrm>
          <a:prstGeom prst="straightConnector1">
            <a:avLst/>
          </a:prstGeom>
          <a:ln>
            <a:solidFill>
              <a:srgbClr val="D52C2A"/>
            </a:solidFill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754705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91195542-9E72-AF4F-81E3-14E6697089E4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620951324"/>
              </p:ext>
            </p:extLst>
          </p:nvPr>
        </p:nvGraphicFramePr>
        <p:xfrm>
          <a:off x="1588" y="1588"/>
          <a:ext cx="122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46" name="think-cell Slide" r:id="rId5" imgW="7772400" imgH="10058400" progId="TCLayout.ActiveDocument.1">
                  <p:embed/>
                </p:oleObj>
              </mc:Choice>
              <mc:Fallback>
                <p:oleObj name="think-cell Slide" r:id="rId5" imgW="7772400" imgH="10058400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91195542-9E72-AF4F-81E3-14E6697089E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22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6" name="Google Shape;106;p2"/>
          <p:cNvSpPr txBox="1">
            <a:spLocks noGrp="1"/>
          </p:cNvSpPr>
          <p:nvPr>
            <p:ph type="title"/>
          </p:nvPr>
        </p:nvSpPr>
        <p:spPr>
          <a:xfrm>
            <a:off x="289755" y="1008764"/>
            <a:ext cx="8229600" cy="845088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/>
          <a:p>
            <a:pPr>
              <a:spcBef>
                <a:spcPts val="0"/>
              </a:spcBef>
            </a:pPr>
            <a:r>
              <a:rPr lang="uk-UA" sz="2800" b="1" dirty="0">
                <a:sym typeface="Century Gothic"/>
              </a:rPr>
              <a:t>Керівництво повстанням</a:t>
            </a:r>
            <a:endParaRPr lang="uk-UA" sz="2800" b="1" dirty="0"/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1199E769-ADA3-174E-9219-E2D8DA58FF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7175" y="235639"/>
            <a:ext cx="784360" cy="784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Google Shape;92;p1" descr="Зображення, що містить малювання, стіл, знак&#10;&#10;Автоматично згенерований опис">
            <a:extLst>
              <a:ext uri="{FF2B5EF4-FFF2-40B4-BE49-F238E27FC236}">
                <a16:creationId xmlns:a16="http://schemas.microsoft.com/office/drawing/2014/main" id="{DA8604F6-F0C4-5D40-B5C8-A6A048E14404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28588" y="235639"/>
            <a:ext cx="2307592" cy="675744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108;p2">
            <a:extLst>
              <a:ext uri="{FF2B5EF4-FFF2-40B4-BE49-F238E27FC236}">
                <a16:creationId xmlns:a16="http://schemas.microsoft.com/office/drawing/2014/main" id="{1ABB0D90-413B-6042-89CA-28CA1285E001}"/>
              </a:ext>
            </a:extLst>
          </p:cNvPr>
          <p:cNvSpPr txBox="1">
            <a:spLocks/>
          </p:cNvSpPr>
          <p:nvPr/>
        </p:nvSpPr>
        <p:spPr>
          <a:xfrm>
            <a:off x="232453" y="1812428"/>
            <a:ext cx="8782947" cy="2698250"/>
          </a:xfrm>
          <a:prstGeom prst="rect">
            <a:avLst/>
          </a:prstGeom>
        </p:spPr>
        <p:txBody>
          <a:bodyPr spcFirstLastPara="1" vert="horz" wrap="square" lIns="91425" tIns="45700" rIns="91425" bIns="45700" rtlCol="0" anchor="t" anchorCtr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indent="0">
              <a:spcBef>
                <a:spcPts val="0"/>
              </a:spcBef>
              <a:buClr>
                <a:schemeClr val="dk1"/>
              </a:buClr>
              <a:buSzPts val="3200"/>
              <a:buNone/>
            </a:pPr>
            <a:r>
              <a:rPr lang="uk-UA" sz="2400" b="1" dirty="0">
                <a:latin typeface="+mj-lt"/>
              </a:rPr>
              <a:t>   Партизансько-повстанський штаб </a:t>
            </a:r>
            <a:r>
              <a:rPr lang="uk-UA" sz="2400" dirty="0">
                <a:latin typeface="+mj-lt"/>
              </a:rPr>
              <a:t>(ППШ) </a:t>
            </a:r>
          </a:p>
          <a:p>
            <a:pPr marL="12700" indent="0">
              <a:spcBef>
                <a:spcPts val="0"/>
              </a:spcBef>
              <a:buClr>
                <a:schemeClr val="dk1"/>
              </a:buClr>
              <a:buSzPts val="3200"/>
              <a:buNone/>
            </a:pPr>
            <a:endParaRPr lang="uk-UA" sz="1100" dirty="0">
              <a:latin typeface="+mj-lt"/>
            </a:endParaRPr>
          </a:p>
          <a:p>
            <a:pPr marL="546100" indent="-342900">
              <a:spcBef>
                <a:spcPts val="0"/>
              </a:spcBef>
              <a:buClr>
                <a:srgbClr val="D52C2A"/>
              </a:buClr>
              <a:buSzPct val="90000"/>
              <a:buFont typeface="Wingdings" pitchFamily="2" charset="2"/>
              <a:buChar char="v"/>
            </a:pPr>
            <a:r>
              <a:rPr lang="uk-UA" sz="2200" dirty="0">
                <a:latin typeface="+mj-lt"/>
              </a:rPr>
              <a:t>виник у лютому 1921 року в Польщі (</a:t>
            </a:r>
            <a:r>
              <a:rPr lang="uk-UA" sz="2200" dirty="0" err="1">
                <a:latin typeface="+mj-lt"/>
              </a:rPr>
              <a:t>Тарнов</a:t>
            </a:r>
            <a:r>
              <a:rPr lang="uk-UA" sz="2200" dirty="0">
                <a:latin typeface="+mj-lt"/>
              </a:rPr>
              <a:t>)</a:t>
            </a:r>
          </a:p>
          <a:p>
            <a:pPr marL="546100" indent="-342900">
              <a:spcBef>
                <a:spcPts val="0"/>
              </a:spcBef>
              <a:buClr>
                <a:srgbClr val="D52C2A"/>
              </a:buClr>
              <a:buSzPct val="90000"/>
              <a:buFont typeface="Wingdings" pitchFamily="2" charset="2"/>
              <a:buChar char="v"/>
            </a:pPr>
            <a:r>
              <a:rPr lang="uk-UA" sz="2200" dirty="0">
                <a:latin typeface="+mj-lt"/>
              </a:rPr>
              <a:t>завдання - </a:t>
            </a:r>
            <a:r>
              <a:rPr lang="ru-RU" sz="2200" dirty="0" err="1">
                <a:latin typeface="+mj-lt"/>
              </a:rPr>
              <a:t>формування</a:t>
            </a:r>
            <a:r>
              <a:rPr lang="ru-RU" sz="2200" dirty="0">
                <a:latin typeface="+mj-lt"/>
              </a:rPr>
              <a:t> </a:t>
            </a:r>
            <a:r>
              <a:rPr lang="ru-RU" sz="2200" dirty="0" err="1">
                <a:latin typeface="+mj-lt"/>
              </a:rPr>
              <a:t>підпільної</a:t>
            </a:r>
            <a:r>
              <a:rPr lang="ru-RU" sz="2200" dirty="0">
                <a:latin typeface="+mj-lt"/>
              </a:rPr>
              <a:t> </a:t>
            </a:r>
            <a:r>
              <a:rPr lang="ru-RU" sz="2200" dirty="0" err="1">
                <a:latin typeface="+mj-lt"/>
              </a:rPr>
              <a:t>мережі</a:t>
            </a:r>
            <a:r>
              <a:rPr lang="ru-RU" sz="2200" dirty="0">
                <a:latin typeface="+mj-lt"/>
              </a:rPr>
              <a:t>, </a:t>
            </a:r>
            <a:r>
              <a:rPr lang="ru-RU" sz="2200" dirty="0" err="1">
                <a:latin typeface="+mj-lt"/>
              </a:rPr>
              <a:t>проведення</a:t>
            </a:r>
            <a:r>
              <a:rPr lang="ru-RU" sz="2200" dirty="0">
                <a:latin typeface="+mj-lt"/>
              </a:rPr>
              <a:t> </a:t>
            </a:r>
            <a:r>
              <a:rPr lang="ru-RU" sz="2200" dirty="0" err="1">
                <a:latin typeface="+mj-lt"/>
              </a:rPr>
              <a:t>розвідки</a:t>
            </a:r>
            <a:r>
              <a:rPr lang="ru-RU" sz="2200" dirty="0">
                <a:latin typeface="+mj-lt"/>
              </a:rPr>
              <a:t>, </a:t>
            </a:r>
            <a:r>
              <a:rPr lang="ru-RU" sz="2200" dirty="0" err="1">
                <a:latin typeface="+mj-lt"/>
              </a:rPr>
              <a:t>координація</a:t>
            </a:r>
            <a:r>
              <a:rPr lang="ru-RU" sz="2200" dirty="0">
                <a:latin typeface="+mj-lt"/>
              </a:rPr>
              <a:t> </a:t>
            </a:r>
            <a:r>
              <a:rPr lang="ru-RU" sz="2200" dirty="0" err="1">
                <a:latin typeface="+mj-lt"/>
              </a:rPr>
              <a:t>дій</a:t>
            </a:r>
            <a:r>
              <a:rPr lang="ru-RU" sz="2200" dirty="0">
                <a:latin typeface="+mj-lt"/>
              </a:rPr>
              <a:t> </a:t>
            </a:r>
            <a:r>
              <a:rPr lang="ru-RU" sz="2200" dirty="0" err="1">
                <a:latin typeface="+mj-lt"/>
              </a:rPr>
              <a:t>повстанців</a:t>
            </a:r>
            <a:r>
              <a:rPr lang="ru-RU" sz="2200" dirty="0">
                <a:latin typeface="+mj-lt"/>
              </a:rPr>
              <a:t> (за кордоном і в </a:t>
            </a:r>
            <a:r>
              <a:rPr lang="ru-RU" sz="2200" dirty="0" err="1">
                <a:latin typeface="+mj-lt"/>
              </a:rPr>
              <a:t>Україні</a:t>
            </a:r>
            <a:r>
              <a:rPr lang="ru-RU" sz="2200" dirty="0">
                <a:latin typeface="+mj-lt"/>
              </a:rPr>
              <a:t>), </a:t>
            </a:r>
            <a:r>
              <a:rPr lang="ru-RU" sz="2200" dirty="0" err="1">
                <a:latin typeface="+mj-lt"/>
              </a:rPr>
              <a:t>підготовка</a:t>
            </a:r>
            <a:r>
              <a:rPr lang="ru-RU" sz="2200" dirty="0">
                <a:latin typeface="+mj-lt"/>
              </a:rPr>
              <a:t> </a:t>
            </a:r>
            <a:r>
              <a:rPr lang="ru-RU" sz="2200" dirty="0" err="1">
                <a:latin typeface="+mj-lt"/>
              </a:rPr>
              <a:t>партизансько-повстанської</a:t>
            </a:r>
            <a:r>
              <a:rPr lang="ru-RU" sz="2200" dirty="0">
                <a:latin typeface="+mj-lt"/>
              </a:rPr>
              <a:t> </a:t>
            </a:r>
            <a:r>
              <a:rPr lang="ru-RU" sz="2200" dirty="0" err="1">
                <a:latin typeface="+mj-lt"/>
              </a:rPr>
              <a:t>операції</a:t>
            </a:r>
            <a:r>
              <a:rPr lang="ru-RU" sz="2200" dirty="0">
                <a:latin typeface="+mj-lt"/>
              </a:rPr>
              <a:t> </a:t>
            </a:r>
            <a:r>
              <a:rPr lang="ru-RU" sz="2200" dirty="0" err="1">
                <a:latin typeface="+mj-lt"/>
              </a:rPr>
              <a:t>Армії</a:t>
            </a:r>
            <a:r>
              <a:rPr lang="ru-RU" sz="2200" dirty="0">
                <a:latin typeface="+mj-lt"/>
              </a:rPr>
              <a:t> УНР</a:t>
            </a:r>
            <a:endParaRPr lang="uk-UA" sz="2200" dirty="0">
              <a:latin typeface="+mj-lt"/>
            </a:endParaRPr>
          </a:p>
          <a:p>
            <a:pPr marL="546100" indent="-342900">
              <a:spcBef>
                <a:spcPts val="0"/>
              </a:spcBef>
              <a:buClr>
                <a:srgbClr val="D52C2A"/>
              </a:buClr>
              <a:buSzPct val="90000"/>
              <a:buFont typeface="Wingdings" pitchFamily="2" charset="2"/>
              <a:buChar char="v"/>
            </a:pPr>
            <a:r>
              <a:rPr lang="uk-UA" sz="2200" dirty="0">
                <a:latin typeface="+mj-lt"/>
              </a:rPr>
              <a:t>ініціював Симон Петлюра </a:t>
            </a:r>
          </a:p>
          <a:p>
            <a:pPr marL="546100" indent="-342900">
              <a:spcBef>
                <a:spcPts val="0"/>
              </a:spcBef>
              <a:buClr>
                <a:srgbClr val="D52C2A"/>
              </a:buClr>
              <a:buSzPct val="90000"/>
              <a:buFont typeface="Wingdings" pitchFamily="2" charset="2"/>
              <a:buChar char="v"/>
            </a:pPr>
            <a:r>
              <a:rPr lang="uk-UA" sz="2200" dirty="0">
                <a:latin typeface="+mj-lt"/>
              </a:rPr>
              <a:t>підтримав польський Генштаб</a:t>
            </a:r>
          </a:p>
          <a:p>
            <a:pPr marL="546100" indent="-342900">
              <a:spcBef>
                <a:spcPts val="0"/>
              </a:spcBef>
              <a:buClr>
                <a:srgbClr val="D52C2A"/>
              </a:buClr>
              <a:buSzPct val="90000"/>
              <a:buFont typeface="Wingdings" pitchFamily="2" charset="2"/>
              <a:buChar char="v"/>
            </a:pPr>
            <a:r>
              <a:rPr lang="uk-UA" sz="2200" dirty="0">
                <a:latin typeface="+mj-lt"/>
              </a:rPr>
              <a:t>очолив - Юрко Тютюнник</a:t>
            </a:r>
          </a:p>
        </p:txBody>
      </p:sp>
      <p:pic>
        <p:nvPicPr>
          <p:cNvPr id="13" name="Google Shape;230;gfb250197ed_0_28">
            <a:extLst>
              <a:ext uri="{FF2B5EF4-FFF2-40B4-BE49-F238E27FC236}">
                <a16:creationId xmlns:a16="http://schemas.microsoft.com/office/drawing/2014/main" id="{EEBF7F0D-93FE-324E-AC67-F47D39A33361}"/>
              </a:ext>
            </a:extLst>
          </p:cNvPr>
          <p:cNvPicPr preferRelativeResize="0"/>
          <p:nvPr/>
        </p:nvPicPr>
        <p:blipFill>
          <a:blip r:embed="rId9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alphaModFix/>
          </a:blip>
          <a:stretch>
            <a:fillRect/>
          </a:stretch>
        </p:blipFill>
        <p:spPr>
          <a:xfrm>
            <a:off x="5593282" y="3509572"/>
            <a:ext cx="3422118" cy="2451841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214;p4">
            <a:extLst>
              <a:ext uri="{FF2B5EF4-FFF2-40B4-BE49-F238E27FC236}">
                <a16:creationId xmlns:a16="http://schemas.microsoft.com/office/drawing/2014/main" id="{89213E72-0F04-9F47-9E63-9B6EF6A11976}"/>
              </a:ext>
            </a:extLst>
          </p:cNvPr>
          <p:cNvSpPr txBox="1">
            <a:spLocks/>
          </p:cNvSpPr>
          <p:nvPr/>
        </p:nvSpPr>
        <p:spPr>
          <a:xfrm>
            <a:off x="497274" y="4824759"/>
            <a:ext cx="5310645" cy="1339618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0" rIns="91425" bIns="0" rtlCol="0" anchor="t" anchorCtr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600"/>
              </a:spcBef>
              <a:spcAft>
                <a:spcPts val="600"/>
              </a:spcAft>
              <a:buClr>
                <a:schemeClr val="dk1"/>
              </a:buClr>
              <a:buSzPts val="3200"/>
              <a:buNone/>
            </a:pPr>
            <a:r>
              <a:rPr lang="ru-RU" sz="1600" i="1" dirty="0">
                <a:latin typeface="+mj-lt"/>
                <a:ea typeface="Roboto"/>
                <a:cs typeface="Roboto"/>
                <a:sym typeface="Roboto"/>
              </a:rPr>
              <a:t>Фото </a:t>
            </a:r>
            <a:r>
              <a:rPr lang="ru-RU" sz="1600" i="1" dirty="0" err="1">
                <a:latin typeface="+mj-lt"/>
                <a:ea typeface="Roboto"/>
                <a:cs typeface="Roboto"/>
                <a:sym typeface="Roboto"/>
              </a:rPr>
              <a:t>санаторію</a:t>
            </a:r>
            <a:r>
              <a:rPr lang="ru-RU" sz="1600" i="1" dirty="0">
                <a:latin typeface="+mj-lt"/>
                <a:ea typeface="Roboto"/>
                <a:cs typeface="Roboto"/>
                <a:sym typeface="Roboto"/>
              </a:rPr>
              <a:t> ”</a:t>
            </a:r>
            <a:r>
              <a:rPr lang="ru-RU" sz="1600" i="1" dirty="0" err="1">
                <a:latin typeface="+mj-lt"/>
                <a:ea typeface="Roboto"/>
                <a:cs typeface="Roboto"/>
                <a:sym typeface="Roboto"/>
              </a:rPr>
              <a:t>Кіселька</a:t>
            </a:r>
            <a:r>
              <a:rPr lang="ru-RU" sz="1600" i="1" dirty="0">
                <a:latin typeface="+mj-lt"/>
                <a:ea typeface="Roboto"/>
                <a:cs typeface="Roboto"/>
                <a:sym typeface="Roboto"/>
              </a:rPr>
              <a:t>” на </a:t>
            </a:r>
            <a:r>
              <a:rPr lang="ru-RU" sz="1600" i="1" dirty="0" err="1">
                <a:latin typeface="+mj-lt"/>
                <a:ea typeface="Roboto"/>
                <a:cs typeface="Roboto"/>
                <a:sym typeface="Roboto"/>
              </a:rPr>
              <a:t>Підзамчі</a:t>
            </a:r>
            <a:r>
              <a:rPr lang="ru-RU" sz="1600" i="1" dirty="0">
                <a:latin typeface="+mj-lt"/>
                <a:ea typeface="Roboto"/>
                <a:cs typeface="Roboto"/>
                <a:sym typeface="Roboto"/>
              </a:rPr>
              <a:t> </a:t>
            </a:r>
            <a:r>
              <a:rPr lang="ru-RU" sz="1600" i="1" dirty="0" err="1">
                <a:latin typeface="+mj-lt"/>
                <a:ea typeface="Roboto"/>
                <a:cs typeface="Roboto"/>
                <a:sym typeface="Roboto"/>
              </a:rPr>
              <a:t>під</a:t>
            </a:r>
            <a:r>
              <a:rPr lang="ru-RU" sz="1600" i="1" dirty="0">
                <a:latin typeface="+mj-lt"/>
                <a:ea typeface="Roboto"/>
                <a:cs typeface="Roboto"/>
                <a:sym typeface="Roboto"/>
              </a:rPr>
              <a:t> Львовом, де 1921-го </a:t>
            </a:r>
            <a:r>
              <a:rPr lang="ru-RU" sz="1600" i="1" dirty="0" err="1">
                <a:latin typeface="+mj-lt"/>
                <a:ea typeface="Roboto"/>
                <a:cs typeface="Roboto"/>
                <a:sym typeface="Roboto"/>
              </a:rPr>
              <a:t>розміщувлася</a:t>
            </a:r>
            <a:r>
              <a:rPr lang="ru-RU" sz="1600" i="1" dirty="0">
                <a:latin typeface="+mj-lt"/>
                <a:ea typeface="Roboto"/>
                <a:cs typeface="Roboto"/>
                <a:sym typeface="Roboto"/>
              </a:rPr>
              <a:t> </a:t>
            </a:r>
            <a:r>
              <a:rPr lang="ru-RU" sz="1600" i="1" dirty="0" err="1">
                <a:latin typeface="+mj-lt"/>
                <a:ea typeface="Roboto"/>
                <a:cs typeface="Roboto"/>
                <a:sym typeface="Roboto"/>
              </a:rPr>
              <a:t>польська</a:t>
            </a:r>
            <a:r>
              <a:rPr lang="ru-RU" sz="1600" i="1" dirty="0">
                <a:latin typeface="+mj-lt"/>
                <a:ea typeface="Roboto"/>
                <a:cs typeface="Roboto"/>
                <a:sym typeface="Roboto"/>
              </a:rPr>
              <a:t> </a:t>
            </a:r>
            <a:r>
              <a:rPr lang="ru-RU" sz="1600" i="1" dirty="0" err="1">
                <a:latin typeface="+mj-lt"/>
                <a:ea typeface="Roboto"/>
                <a:cs typeface="Roboto"/>
                <a:sym typeface="Roboto"/>
              </a:rPr>
              <a:t>розвідка</a:t>
            </a:r>
            <a:r>
              <a:rPr lang="ru-RU" sz="1600" i="1" dirty="0">
                <a:latin typeface="+mj-lt"/>
                <a:ea typeface="Roboto"/>
                <a:cs typeface="Roboto"/>
                <a:sym typeface="Roboto"/>
              </a:rPr>
              <a:t> і ППШ. </a:t>
            </a:r>
            <a:r>
              <a:rPr lang="ru-RU" sz="1600" i="1" dirty="0" err="1">
                <a:latin typeface="+mj-lt"/>
                <a:ea typeface="Roboto"/>
                <a:cs typeface="Roboto"/>
                <a:sym typeface="Roboto"/>
              </a:rPr>
              <a:t>Сюди</a:t>
            </a:r>
            <a:r>
              <a:rPr lang="ru-RU" sz="1600" i="1" dirty="0">
                <a:latin typeface="+mj-lt"/>
                <a:ea typeface="Roboto"/>
                <a:cs typeface="Roboto"/>
                <a:sym typeface="Roboto"/>
              </a:rPr>
              <a:t> </a:t>
            </a:r>
            <a:r>
              <a:rPr lang="ru-RU" sz="1600" i="1" dirty="0" err="1">
                <a:latin typeface="+mj-lt"/>
                <a:ea typeface="Roboto"/>
                <a:cs typeface="Roboto"/>
                <a:sym typeface="Roboto"/>
              </a:rPr>
              <a:t>прибували</a:t>
            </a:r>
            <a:r>
              <a:rPr lang="ru-RU" sz="1600" i="1" dirty="0">
                <a:latin typeface="+mj-lt"/>
                <a:ea typeface="Roboto"/>
                <a:cs typeface="Roboto"/>
                <a:sym typeface="Roboto"/>
              </a:rPr>
              <a:t> </a:t>
            </a:r>
            <a:r>
              <a:rPr lang="ru-RU" sz="1600" i="1" dirty="0" err="1">
                <a:latin typeface="+mj-lt"/>
                <a:ea typeface="Roboto"/>
                <a:cs typeface="Roboto"/>
                <a:sym typeface="Roboto"/>
              </a:rPr>
              <a:t>сотні</a:t>
            </a:r>
            <a:r>
              <a:rPr lang="ru-RU" sz="1600" i="1" dirty="0">
                <a:latin typeface="+mj-lt"/>
                <a:ea typeface="Roboto"/>
                <a:cs typeface="Roboto"/>
                <a:sym typeface="Roboto"/>
              </a:rPr>
              <a:t> </a:t>
            </a:r>
            <a:r>
              <a:rPr lang="ru-RU" sz="1600" i="1" dirty="0" err="1">
                <a:latin typeface="+mj-lt"/>
                <a:ea typeface="Roboto"/>
                <a:cs typeface="Roboto"/>
                <a:sym typeface="Roboto"/>
              </a:rPr>
              <a:t>розвідників</a:t>
            </a:r>
            <a:r>
              <a:rPr lang="ru-RU" sz="1600" i="1" dirty="0">
                <a:latin typeface="+mj-lt"/>
                <a:ea typeface="Roboto"/>
                <a:cs typeface="Roboto"/>
                <a:sym typeface="Roboto"/>
              </a:rPr>
              <a:t> і </a:t>
            </a:r>
            <a:r>
              <a:rPr lang="ru-RU" sz="1600" i="1" dirty="0" err="1">
                <a:latin typeface="+mj-lt"/>
                <a:ea typeface="Roboto"/>
                <a:cs typeface="Roboto"/>
                <a:sym typeface="Roboto"/>
              </a:rPr>
              <a:t>зв’язкових</a:t>
            </a:r>
            <a:r>
              <a:rPr lang="ru-RU" sz="1600" i="1" dirty="0">
                <a:latin typeface="+mj-lt"/>
                <a:ea typeface="Roboto"/>
                <a:cs typeface="Roboto"/>
                <a:sym typeface="Roboto"/>
              </a:rPr>
              <a:t> </a:t>
            </a:r>
            <a:r>
              <a:rPr lang="ru-RU" sz="1600" i="1" dirty="0" err="1">
                <a:latin typeface="+mj-lt"/>
                <a:ea typeface="Roboto"/>
                <a:cs typeface="Roboto"/>
                <a:sym typeface="Roboto"/>
              </a:rPr>
              <a:t>від</a:t>
            </a:r>
            <a:r>
              <a:rPr lang="ru-RU" sz="1600" i="1" dirty="0">
                <a:latin typeface="+mj-lt"/>
                <a:ea typeface="Roboto"/>
                <a:cs typeface="Roboto"/>
                <a:sym typeface="Roboto"/>
              </a:rPr>
              <a:t> </a:t>
            </a:r>
            <a:r>
              <a:rPr lang="ru-RU" sz="1600" i="1" dirty="0" err="1">
                <a:latin typeface="+mj-lt"/>
                <a:ea typeface="Roboto"/>
                <a:cs typeface="Roboto"/>
                <a:sym typeface="Roboto"/>
              </a:rPr>
              <a:t>повстанських</a:t>
            </a:r>
            <a:r>
              <a:rPr lang="ru-RU" sz="1600" i="1" dirty="0">
                <a:latin typeface="+mj-lt"/>
                <a:ea typeface="Roboto"/>
                <a:cs typeface="Roboto"/>
                <a:sym typeface="Roboto"/>
              </a:rPr>
              <a:t> </a:t>
            </a:r>
            <a:r>
              <a:rPr lang="ru-RU" sz="1600" i="1" dirty="0" err="1">
                <a:latin typeface="+mj-lt"/>
                <a:ea typeface="Roboto"/>
                <a:cs typeface="Roboto"/>
                <a:sym typeface="Roboto"/>
              </a:rPr>
              <a:t>організацій</a:t>
            </a:r>
            <a:r>
              <a:rPr lang="ru-RU" sz="1600" i="1" dirty="0">
                <a:latin typeface="+mj-lt"/>
                <a:ea typeface="Roboto"/>
                <a:cs typeface="Roboto"/>
                <a:sym typeface="Roboto"/>
              </a:rPr>
              <a:t>. </a:t>
            </a:r>
            <a:r>
              <a:rPr lang="ru-RU" sz="1600" i="1" dirty="0" err="1">
                <a:latin typeface="+mj-lt"/>
                <a:ea typeface="Roboto"/>
                <a:cs typeface="Roboto"/>
                <a:sym typeface="Roboto"/>
              </a:rPr>
              <a:t>Тепер</a:t>
            </a:r>
            <a:r>
              <a:rPr lang="ru-RU" sz="1600" i="1" dirty="0">
                <a:latin typeface="+mj-lt"/>
                <a:ea typeface="Roboto"/>
                <a:cs typeface="Roboto"/>
                <a:sym typeface="Roboto"/>
              </a:rPr>
              <a:t> тут </a:t>
            </a:r>
            <a:r>
              <a:rPr lang="ru-RU" sz="1600" i="1" dirty="0" err="1">
                <a:latin typeface="+mj-lt"/>
                <a:ea typeface="Roboto"/>
                <a:cs typeface="Roboto"/>
                <a:sym typeface="Roboto"/>
              </a:rPr>
              <a:t>львівський</a:t>
            </a:r>
            <a:r>
              <a:rPr lang="ru-RU" sz="1600" i="1" dirty="0">
                <a:latin typeface="+mj-lt"/>
                <a:ea typeface="Roboto"/>
                <a:cs typeface="Roboto"/>
                <a:sym typeface="Roboto"/>
              </a:rPr>
              <a:t> завод ”</a:t>
            </a:r>
            <a:r>
              <a:rPr lang="ru-RU" sz="1600" i="1" dirty="0" err="1">
                <a:latin typeface="+mj-lt"/>
                <a:ea typeface="Roboto"/>
                <a:cs typeface="Roboto"/>
                <a:sym typeface="Roboto"/>
              </a:rPr>
              <a:t>Галичфарм</a:t>
            </a:r>
            <a:r>
              <a:rPr lang="ru-RU" sz="1600" i="1" dirty="0">
                <a:latin typeface="+mj-lt"/>
                <a:ea typeface="Roboto"/>
                <a:cs typeface="Roboto"/>
                <a:sym typeface="Roboto"/>
              </a:rPr>
              <a:t>”. Фото </a:t>
            </a:r>
            <a:r>
              <a:rPr lang="ru-RU" sz="1600" i="1" dirty="0" err="1">
                <a:latin typeface="+mj-lt"/>
                <a:ea typeface="Roboto"/>
                <a:cs typeface="Roboto"/>
                <a:sym typeface="Roboto"/>
              </a:rPr>
              <a:t>із</a:t>
            </a:r>
            <a:r>
              <a:rPr lang="ru-RU" sz="1600" i="1" dirty="0">
                <a:latin typeface="+mj-lt"/>
                <a:ea typeface="Roboto"/>
                <a:cs typeface="Roboto"/>
                <a:sym typeface="Roboto"/>
              </a:rPr>
              <a:t> сайту </a:t>
            </a:r>
            <a:r>
              <a:rPr lang="en-US" sz="1600" i="1" dirty="0">
                <a:latin typeface="+mj-lt"/>
                <a:ea typeface="Roboto"/>
                <a:cs typeface="Roboto"/>
                <a:sym typeface="Roboto"/>
              </a:rPr>
              <a:t>photo-</a:t>
            </a:r>
            <a:r>
              <a:rPr lang="en-US" sz="1600" i="1" dirty="0" err="1">
                <a:latin typeface="+mj-lt"/>
                <a:ea typeface="Roboto"/>
                <a:cs typeface="Roboto"/>
                <a:sym typeface="Roboto"/>
              </a:rPr>
              <a:t>lviv.in.ua</a:t>
            </a:r>
            <a:endParaRPr lang="en-US" sz="1600" i="1" dirty="0">
              <a:latin typeface="+mj-lt"/>
              <a:ea typeface="Roboto"/>
              <a:cs typeface="Roboto"/>
              <a:sym typeface="Roboto"/>
            </a:endParaRP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B5631532-1AAE-0C43-80A0-FE62184B3966}"/>
              </a:ext>
            </a:extLst>
          </p:cNvPr>
          <p:cNvCxnSpPr>
            <a:cxnSpLocks/>
          </p:cNvCxnSpPr>
          <p:nvPr/>
        </p:nvCxnSpPr>
        <p:spPr>
          <a:xfrm flipV="1">
            <a:off x="377273" y="4820305"/>
            <a:ext cx="0" cy="1344072"/>
          </a:xfrm>
          <a:prstGeom prst="straightConnector1">
            <a:avLst/>
          </a:prstGeom>
          <a:ln>
            <a:solidFill>
              <a:srgbClr val="D52C2A"/>
            </a:solidFill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Google Shape;88;p1">
            <a:extLst>
              <a:ext uri="{FF2B5EF4-FFF2-40B4-BE49-F238E27FC236}">
                <a16:creationId xmlns:a16="http://schemas.microsoft.com/office/drawing/2014/main" id="{864FBE9D-2DEC-DF44-AF90-5120E01DFCD9}"/>
              </a:ext>
            </a:extLst>
          </p:cNvPr>
          <p:cNvGrpSpPr/>
          <p:nvPr/>
        </p:nvGrpSpPr>
        <p:grpSpPr>
          <a:xfrm>
            <a:off x="0" y="1026931"/>
            <a:ext cx="9144515" cy="5576233"/>
            <a:chOff x="-12784" y="1023005"/>
            <a:chExt cx="7844789" cy="5576233"/>
          </a:xfrm>
        </p:grpSpPr>
        <p:sp>
          <p:nvSpPr>
            <p:cNvPr id="23" name="Google Shape;89;p1">
              <a:extLst>
                <a:ext uri="{FF2B5EF4-FFF2-40B4-BE49-F238E27FC236}">
                  <a16:creationId xmlns:a16="http://schemas.microsoft.com/office/drawing/2014/main" id="{91CE4445-7C80-F84B-9D5A-4164DEB9334B}"/>
                </a:ext>
              </a:extLst>
            </p:cNvPr>
            <p:cNvSpPr/>
            <p:nvPr/>
          </p:nvSpPr>
          <p:spPr>
            <a:xfrm>
              <a:off x="-12342" y="1023005"/>
              <a:ext cx="7844347" cy="45719"/>
            </a:xfrm>
            <a:prstGeom prst="rect">
              <a:avLst/>
            </a:prstGeom>
            <a:solidFill>
              <a:srgbClr val="4F6128"/>
            </a:solidFill>
            <a:ln w="9525" cap="flat" cmpd="sng">
              <a:solidFill>
                <a:srgbClr val="4F6128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+mj-lt"/>
                <a:ea typeface="Arial"/>
                <a:cs typeface="Arial"/>
                <a:sym typeface="Arial"/>
              </a:endParaRPr>
            </a:p>
          </p:txBody>
        </p:sp>
        <p:sp>
          <p:nvSpPr>
            <p:cNvPr id="25" name="Google Shape;91;p1">
              <a:extLst>
                <a:ext uri="{FF2B5EF4-FFF2-40B4-BE49-F238E27FC236}">
                  <a16:creationId xmlns:a16="http://schemas.microsoft.com/office/drawing/2014/main" id="{64490D85-BA25-014A-B3CE-3EE74608E85A}"/>
                </a:ext>
              </a:extLst>
            </p:cNvPr>
            <p:cNvSpPr/>
            <p:nvPr/>
          </p:nvSpPr>
          <p:spPr>
            <a:xfrm>
              <a:off x="-12784" y="6429375"/>
              <a:ext cx="7844347" cy="169863"/>
            </a:xfrm>
            <a:prstGeom prst="rect">
              <a:avLst/>
            </a:prstGeom>
            <a:solidFill>
              <a:srgbClr val="4F6128"/>
            </a:solidFill>
            <a:ln w="9525" cap="flat" cmpd="sng">
              <a:solidFill>
                <a:srgbClr val="4F6128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+mj-lt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877432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91195542-9E72-AF4F-81E3-14E6697089E4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22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72" name="think-cell Slide" r:id="rId5" imgW="7772400" imgH="10058400" progId="TCLayout.ActiveDocument.1">
                  <p:embed/>
                </p:oleObj>
              </mc:Choice>
              <mc:Fallback>
                <p:oleObj name="think-cell Slide" r:id="rId5" imgW="7772400" imgH="10058400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91195542-9E72-AF4F-81E3-14E6697089E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22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6" name="Google Shape;106;p2"/>
          <p:cNvSpPr txBox="1">
            <a:spLocks noGrp="1"/>
          </p:cNvSpPr>
          <p:nvPr>
            <p:ph type="title"/>
          </p:nvPr>
        </p:nvSpPr>
        <p:spPr>
          <a:xfrm>
            <a:off x="128588" y="1188199"/>
            <a:ext cx="8229600" cy="703231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/>
          <a:p>
            <a:pPr>
              <a:spcBef>
                <a:spcPts val="0"/>
              </a:spcBef>
            </a:pPr>
            <a:r>
              <a:rPr lang="uk-UA" sz="2800" b="1" dirty="0">
                <a:sym typeface="Century Gothic"/>
              </a:rPr>
              <a:t>Керівництво повстанням</a:t>
            </a:r>
            <a:endParaRPr lang="uk-UA" sz="2800" b="1" dirty="0"/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1199E769-ADA3-174E-9219-E2D8DA58FF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7175" y="235639"/>
            <a:ext cx="784360" cy="784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Google Shape;92;p1" descr="Зображення, що містить малювання, стіл, знак&#10;&#10;Автоматично згенерований опис">
            <a:extLst>
              <a:ext uri="{FF2B5EF4-FFF2-40B4-BE49-F238E27FC236}">
                <a16:creationId xmlns:a16="http://schemas.microsoft.com/office/drawing/2014/main" id="{DA8604F6-F0C4-5D40-B5C8-A6A048E14404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28588" y="235639"/>
            <a:ext cx="2307592" cy="675744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108;p2">
            <a:extLst>
              <a:ext uri="{FF2B5EF4-FFF2-40B4-BE49-F238E27FC236}">
                <a16:creationId xmlns:a16="http://schemas.microsoft.com/office/drawing/2014/main" id="{BE0CF807-A474-D643-8A49-616EF06B4890}"/>
              </a:ext>
            </a:extLst>
          </p:cNvPr>
          <p:cNvSpPr txBox="1">
            <a:spLocks noGrp="1"/>
          </p:cNvSpPr>
          <p:nvPr>
            <p:ph sz="half" idx="1"/>
          </p:nvPr>
        </p:nvSpPr>
        <p:spPr>
          <a:xfrm>
            <a:off x="128587" y="1900264"/>
            <a:ext cx="8576025" cy="2512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03200" lvl="0" indent="0">
              <a:spcBef>
                <a:spcPts val="0"/>
              </a:spcBef>
              <a:buClr>
                <a:srgbClr val="D52C2A"/>
              </a:buClr>
              <a:buSzPct val="90000"/>
              <a:buNone/>
            </a:pPr>
            <a:r>
              <a:rPr lang="uk-UA" sz="2400" b="1" dirty="0">
                <a:latin typeface="+mj-lt"/>
              </a:rPr>
              <a:t>Центральний український повстанський комітет</a:t>
            </a:r>
            <a:r>
              <a:rPr lang="uk-UA" sz="2400" dirty="0">
                <a:latin typeface="+mj-lt"/>
              </a:rPr>
              <a:t> </a:t>
            </a:r>
            <a:r>
              <a:rPr lang="uk-UA" sz="2200" dirty="0">
                <a:latin typeface="+mj-lt"/>
              </a:rPr>
              <a:t>(ЦУПКОМ)</a:t>
            </a:r>
          </a:p>
          <a:p>
            <a:pPr marL="203200" lvl="0" indent="0">
              <a:spcBef>
                <a:spcPts val="0"/>
              </a:spcBef>
              <a:buClr>
                <a:srgbClr val="D52C2A"/>
              </a:buClr>
              <a:buSzPct val="90000"/>
              <a:buNone/>
            </a:pPr>
            <a:r>
              <a:rPr lang="uk-UA" sz="1100" dirty="0">
                <a:latin typeface="+mj-lt"/>
              </a:rPr>
              <a:t> </a:t>
            </a:r>
            <a:endParaRPr lang="uk-UA" sz="700" dirty="0">
              <a:latin typeface="+mj-lt"/>
            </a:endParaRPr>
          </a:p>
          <a:p>
            <a:pPr marL="546100" lvl="0" indent="-342900">
              <a:spcBef>
                <a:spcPts val="0"/>
              </a:spcBef>
              <a:buClr>
                <a:srgbClr val="D52C2A"/>
              </a:buClr>
              <a:buSzPct val="90000"/>
              <a:buFont typeface="Wingdings" pitchFamily="2" charset="2"/>
              <a:buChar char="v"/>
            </a:pPr>
            <a:r>
              <a:rPr lang="uk-UA" sz="2200" dirty="0">
                <a:latin typeface="+mj-lt"/>
              </a:rPr>
              <a:t>створений в Києві 18 березня 1921-го</a:t>
            </a:r>
          </a:p>
          <a:p>
            <a:pPr marL="546100" indent="-342900">
              <a:spcBef>
                <a:spcPts val="0"/>
              </a:spcBef>
              <a:buClr>
                <a:srgbClr val="D52C2A"/>
              </a:buClr>
              <a:buSzPct val="90000"/>
              <a:buFont typeface="Wingdings" pitchFamily="2" charset="2"/>
              <a:buChar char="v"/>
            </a:pPr>
            <a:r>
              <a:rPr lang="uk-UA" sz="2200" dirty="0">
                <a:latin typeface="+mj-lt"/>
                <a:sym typeface="Arial"/>
              </a:rPr>
              <a:t>завдання  - координація всіх повстанських загонів </a:t>
            </a:r>
          </a:p>
          <a:p>
            <a:pPr marL="203200" indent="0">
              <a:spcBef>
                <a:spcPts val="0"/>
              </a:spcBef>
              <a:buClr>
                <a:srgbClr val="D52C2A"/>
              </a:buClr>
              <a:buSzPct val="90000"/>
              <a:buNone/>
            </a:pPr>
            <a:r>
              <a:rPr lang="uk-UA" sz="2200" dirty="0">
                <a:latin typeface="+mj-lt"/>
                <a:sym typeface="Arial"/>
              </a:rPr>
              <a:t>     в Україні, при вдалому повстанні - стати тимчасовим урядом</a:t>
            </a:r>
          </a:p>
          <a:p>
            <a:pPr marL="546100" lvl="0" indent="-342900">
              <a:spcBef>
                <a:spcPts val="0"/>
              </a:spcBef>
              <a:buClr>
                <a:srgbClr val="D52C2A"/>
              </a:buClr>
              <a:buSzPct val="90000"/>
              <a:buFont typeface="Wingdings" pitchFamily="2" charset="2"/>
              <a:buChar char="v"/>
            </a:pPr>
            <a:r>
              <a:rPr lang="uk-UA" sz="2200" dirty="0">
                <a:latin typeface="+mj-lt"/>
                <a:sym typeface="Arial"/>
              </a:rPr>
              <a:t>ініціювали студенти, вчителі, службовці, військові</a:t>
            </a:r>
          </a:p>
          <a:p>
            <a:pPr marL="546100" lvl="0" indent="-342900">
              <a:spcBef>
                <a:spcPts val="0"/>
              </a:spcBef>
              <a:buClr>
                <a:srgbClr val="D52C2A"/>
              </a:buClr>
              <a:buSzPct val="90000"/>
              <a:buFont typeface="Wingdings" pitchFamily="2" charset="2"/>
              <a:buChar char="v"/>
            </a:pPr>
            <a:r>
              <a:rPr lang="uk-UA" sz="2200" dirty="0">
                <a:latin typeface="+mj-lt"/>
                <a:sym typeface="Arial"/>
              </a:rPr>
              <a:t>очолив - Іван </a:t>
            </a:r>
            <a:r>
              <a:rPr lang="uk-UA" sz="2200" dirty="0" err="1">
                <a:latin typeface="+mj-lt"/>
                <a:sym typeface="Arial"/>
              </a:rPr>
              <a:t>Чепілко</a:t>
            </a:r>
            <a:endParaRPr lang="uk-UA" sz="2200" dirty="0">
              <a:latin typeface="+mj-lt"/>
              <a:sym typeface="Arial"/>
            </a:endParaRPr>
          </a:p>
        </p:txBody>
      </p:sp>
      <p:sp>
        <p:nvSpPr>
          <p:cNvPr id="22" name="Google Shape;109;p2">
            <a:extLst>
              <a:ext uri="{FF2B5EF4-FFF2-40B4-BE49-F238E27FC236}">
                <a16:creationId xmlns:a16="http://schemas.microsoft.com/office/drawing/2014/main" id="{E003953C-42A1-5040-AA46-A4551E24D208}"/>
              </a:ext>
            </a:extLst>
          </p:cNvPr>
          <p:cNvSpPr txBox="1">
            <a:spLocks noGrp="1"/>
          </p:cNvSpPr>
          <p:nvPr>
            <p:ph sz="half" idx="2"/>
          </p:nvPr>
        </p:nvSpPr>
        <p:spPr>
          <a:xfrm>
            <a:off x="3703054" y="4307815"/>
            <a:ext cx="5345252" cy="154620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ts val="1100"/>
              <a:buNone/>
            </a:pPr>
            <a:r>
              <a:rPr lang="ru-RU" sz="2400" b="1" dirty="0">
                <a:latin typeface="+mj-lt"/>
              </a:rPr>
              <a:t>   Штаб </a:t>
            </a:r>
            <a:r>
              <a:rPr lang="uk-UA" sz="2400" b="1" dirty="0">
                <a:latin typeface="+mj-lt"/>
              </a:rPr>
              <a:t>Південної</a:t>
            </a:r>
            <a:r>
              <a:rPr lang="ru-RU" sz="2400" b="1" dirty="0">
                <a:latin typeface="+mj-lt"/>
              </a:rPr>
              <a:t> </a:t>
            </a:r>
            <a:r>
              <a:rPr lang="ru-RU" sz="2400" b="1" dirty="0" err="1">
                <a:latin typeface="+mj-lt"/>
              </a:rPr>
              <a:t>групи</a:t>
            </a:r>
            <a:r>
              <a:rPr lang="ru-RU" sz="2400" dirty="0">
                <a:latin typeface="+mj-lt"/>
              </a:rPr>
              <a:t> </a:t>
            </a:r>
          </a:p>
          <a:p>
            <a:pPr marL="0" lvl="0" indent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ts val="1100"/>
              <a:buNone/>
            </a:pPr>
            <a:endParaRPr lang="ru-RU" sz="300" dirty="0">
              <a:latin typeface="+mj-lt"/>
            </a:endParaRPr>
          </a:p>
          <a:p>
            <a:pPr marL="546100" indent="-342900">
              <a:spcBef>
                <a:spcPts val="0"/>
              </a:spcBef>
              <a:buClr>
                <a:srgbClr val="D52C2A"/>
              </a:buClr>
              <a:buSzPct val="90000"/>
              <a:buFont typeface="Wingdings" pitchFamily="2" charset="2"/>
              <a:buChar char="v"/>
            </a:pPr>
            <a:r>
              <a:rPr lang="ru-RU" sz="2200" dirty="0" err="1">
                <a:latin typeface="+mj-lt"/>
              </a:rPr>
              <a:t>створений</a:t>
            </a:r>
            <a:r>
              <a:rPr lang="ru-RU" sz="2200" dirty="0">
                <a:latin typeface="+mj-lt"/>
              </a:rPr>
              <a:t> у </a:t>
            </a:r>
            <a:r>
              <a:rPr lang="ru-RU" sz="2200" dirty="0" err="1">
                <a:latin typeface="+mj-lt"/>
              </a:rPr>
              <a:t>червні</a:t>
            </a:r>
            <a:r>
              <a:rPr lang="ru-RU" sz="2200" dirty="0">
                <a:latin typeface="+mj-lt"/>
              </a:rPr>
              <a:t> 1921 року в </a:t>
            </a:r>
            <a:r>
              <a:rPr lang="ru-RU" sz="2200" dirty="0" err="1">
                <a:latin typeface="+mj-lt"/>
              </a:rPr>
              <a:t>Румунії</a:t>
            </a:r>
            <a:endParaRPr lang="ru-RU" sz="2200" dirty="0">
              <a:latin typeface="+mj-lt"/>
            </a:endParaRPr>
          </a:p>
          <a:p>
            <a:pPr marL="546100" indent="-342900">
              <a:spcBef>
                <a:spcPts val="0"/>
              </a:spcBef>
              <a:buClr>
                <a:srgbClr val="D52C2A"/>
              </a:buClr>
              <a:buSzPct val="90000"/>
              <a:buFont typeface="Wingdings" pitchFamily="2" charset="2"/>
              <a:buChar char="v"/>
            </a:pPr>
            <a:r>
              <a:rPr lang="ru-RU" sz="2200" dirty="0" err="1">
                <a:latin typeface="+mj-lt"/>
              </a:rPr>
              <a:t>очолив</a:t>
            </a:r>
            <a:r>
              <a:rPr lang="ru-RU" sz="2200" dirty="0">
                <a:latin typeface="+mj-lt"/>
              </a:rPr>
              <a:t> - </a:t>
            </a:r>
            <a:r>
              <a:rPr lang="ru-RU" sz="2200" dirty="0" err="1">
                <a:latin typeface="+mj-lt"/>
              </a:rPr>
              <a:t>Андрій</a:t>
            </a:r>
            <a:r>
              <a:rPr lang="ru-RU" sz="2200" dirty="0">
                <a:latin typeface="+mj-lt"/>
              </a:rPr>
              <a:t> </a:t>
            </a:r>
            <a:r>
              <a:rPr lang="ru-RU" sz="2200" dirty="0" err="1">
                <a:latin typeface="+mj-lt"/>
              </a:rPr>
              <a:t>Гулий</a:t>
            </a:r>
            <a:r>
              <a:rPr lang="ru-RU" sz="2200" dirty="0">
                <a:latin typeface="+mj-lt"/>
              </a:rPr>
              <a:t>-Гуленко</a:t>
            </a:r>
          </a:p>
          <a:p>
            <a:pPr marL="546100" indent="-342900">
              <a:spcBef>
                <a:spcPts val="0"/>
              </a:spcBef>
              <a:buClr>
                <a:srgbClr val="D52C2A"/>
              </a:buClr>
              <a:buSzPct val="90000"/>
              <a:buFont typeface="Wingdings" pitchFamily="2" charset="2"/>
              <a:buChar char="v"/>
            </a:pPr>
            <a:r>
              <a:rPr lang="uk-UA" sz="2200" dirty="0">
                <a:latin typeface="+mj-lt"/>
              </a:rPr>
              <a:t>підтримала</a:t>
            </a:r>
            <a:r>
              <a:rPr lang="ru-RU" sz="2200" dirty="0">
                <a:latin typeface="+mj-lt"/>
              </a:rPr>
              <a:t> </a:t>
            </a:r>
            <a:r>
              <a:rPr lang="ru-RU" sz="2200" dirty="0" err="1">
                <a:latin typeface="+mj-lt"/>
              </a:rPr>
              <a:t>румунська</a:t>
            </a:r>
            <a:r>
              <a:rPr lang="ru-RU" sz="2200" dirty="0">
                <a:latin typeface="+mj-lt"/>
              </a:rPr>
              <a:t> </a:t>
            </a:r>
            <a:r>
              <a:rPr lang="ru-RU" sz="2200" dirty="0" err="1">
                <a:latin typeface="+mj-lt"/>
              </a:rPr>
              <a:t>влада</a:t>
            </a:r>
            <a:endParaRPr lang="ru-RU" sz="2200" dirty="0">
              <a:latin typeface="+mj-lt"/>
            </a:endParaRPr>
          </a:p>
          <a:p>
            <a:pPr marL="546100" indent="-342900">
              <a:spcBef>
                <a:spcPts val="0"/>
              </a:spcBef>
              <a:buClr>
                <a:srgbClr val="D52C2A"/>
              </a:buClr>
              <a:buSzPct val="90000"/>
              <a:buFont typeface="Wingdings" pitchFamily="2" charset="2"/>
              <a:buChar char="v"/>
            </a:pPr>
            <a:endParaRPr lang="ru-RU" sz="2000" dirty="0">
              <a:latin typeface="+mj-lt"/>
            </a:endParaRPr>
          </a:p>
        </p:txBody>
      </p:sp>
      <p:grpSp>
        <p:nvGrpSpPr>
          <p:cNvPr id="23" name="Google Shape;88;p1">
            <a:extLst>
              <a:ext uri="{FF2B5EF4-FFF2-40B4-BE49-F238E27FC236}">
                <a16:creationId xmlns:a16="http://schemas.microsoft.com/office/drawing/2014/main" id="{058EBB5A-8AB0-724D-8054-7FCBC378ED06}"/>
              </a:ext>
            </a:extLst>
          </p:cNvPr>
          <p:cNvGrpSpPr/>
          <p:nvPr/>
        </p:nvGrpSpPr>
        <p:grpSpPr>
          <a:xfrm>
            <a:off x="0" y="1026931"/>
            <a:ext cx="9144515" cy="5576233"/>
            <a:chOff x="-12784" y="1023005"/>
            <a:chExt cx="7844789" cy="5576233"/>
          </a:xfrm>
        </p:grpSpPr>
        <p:sp>
          <p:nvSpPr>
            <p:cNvPr id="24" name="Google Shape;89;p1">
              <a:extLst>
                <a:ext uri="{FF2B5EF4-FFF2-40B4-BE49-F238E27FC236}">
                  <a16:creationId xmlns:a16="http://schemas.microsoft.com/office/drawing/2014/main" id="{378CFA08-4BF7-0C41-A96D-CB627DAAC84B}"/>
                </a:ext>
              </a:extLst>
            </p:cNvPr>
            <p:cNvSpPr/>
            <p:nvPr/>
          </p:nvSpPr>
          <p:spPr>
            <a:xfrm>
              <a:off x="-12342" y="1023005"/>
              <a:ext cx="7844347" cy="45719"/>
            </a:xfrm>
            <a:prstGeom prst="rect">
              <a:avLst/>
            </a:prstGeom>
            <a:solidFill>
              <a:srgbClr val="4F6128"/>
            </a:solidFill>
            <a:ln w="9525" cap="flat" cmpd="sng">
              <a:solidFill>
                <a:srgbClr val="4F6128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+mj-lt"/>
                <a:ea typeface="Arial"/>
                <a:cs typeface="Arial"/>
                <a:sym typeface="Arial"/>
              </a:endParaRPr>
            </a:p>
          </p:txBody>
        </p:sp>
        <p:sp>
          <p:nvSpPr>
            <p:cNvPr id="25" name="Google Shape;91;p1">
              <a:extLst>
                <a:ext uri="{FF2B5EF4-FFF2-40B4-BE49-F238E27FC236}">
                  <a16:creationId xmlns:a16="http://schemas.microsoft.com/office/drawing/2014/main" id="{7E96A0A8-36A4-EB44-8AAA-317EDE808E39}"/>
                </a:ext>
              </a:extLst>
            </p:cNvPr>
            <p:cNvSpPr/>
            <p:nvPr/>
          </p:nvSpPr>
          <p:spPr>
            <a:xfrm>
              <a:off x="-12784" y="6429375"/>
              <a:ext cx="7844347" cy="169863"/>
            </a:xfrm>
            <a:prstGeom prst="rect">
              <a:avLst/>
            </a:prstGeom>
            <a:solidFill>
              <a:srgbClr val="4F6128"/>
            </a:solidFill>
            <a:ln w="9525" cap="flat" cmpd="sng">
              <a:solidFill>
                <a:srgbClr val="4F6128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+mj-lt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801095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91195542-9E72-AF4F-81E3-14E6697089E4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72296518"/>
              </p:ext>
            </p:extLst>
          </p:nvPr>
        </p:nvGraphicFramePr>
        <p:xfrm>
          <a:off x="1588" y="1588"/>
          <a:ext cx="122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91" name="think-cell Slide" r:id="rId5" imgW="7772400" imgH="10058400" progId="TCLayout.ActiveDocument.1">
                  <p:embed/>
                </p:oleObj>
              </mc:Choice>
              <mc:Fallback>
                <p:oleObj name="think-cell Slide" r:id="rId5" imgW="7772400" imgH="10058400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91195542-9E72-AF4F-81E3-14E6697089E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22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3" name="Google Shape;255;gfc9b90bfaf_0_53">
            <a:extLst>
              <a:ext uri="{FF2B5EF4-FFF2-40B4-BE49-F238E27FC236}">
                <a16:creationId xmlns:a16="http://schemas.microsoft.com/office/drawing/2014/main" id="{1E0F2115-21B5-2246-958C-E40462D80A56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t="41145"/>
          <a:stretch/>
        </p:blipFill>
        <p:spPr>
          <a:xfrm>
            <a:off x="3287703" y="3374138"/>
            <a:ext cx="5794181" cy="2947347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Google Shape;106;p2"/>
          <p:cNvSpPr txBox="1">
            <a:spLocks noGrp="1"/>
          </p:cNvSpPr>
          <p:nvPr>
            <p:ph type="title"/>
          </p:nvPr>
        </p:nvSpPr>
        <p:spPr>
          <a:xfrm>
            <a:off x="63145" y="1072650"/>
            <a:ext cx="8229600" cy="903649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/>
          <a:p>
            <a:pPr>
              <a:spcBef>
                <a:spcPts val="0"/>
              </a:spcBef>
            </a:pPr>
            <a:r>
              <a:rPr lang="ru-RU" sz="2800" b="1" dirty="0">
                <a:sym typeface="Century Gothic"/>
              </a:rPr>
              <a:t>Перший Зимовий </a:t>
            </a:r>
            <a:r>
              <a:rPr lang="uk-UA" sz="2800" b="1" dirty="0">
                <a:sym typeface="Century Gothic"/>
              </a:rPr>
              <a:t>похід надихав </a:t>
            </a:r>
            <a:endParaRPr lang="uk-UA" sz="2800" b="1" dirty="0"/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1199E769-ADA3-174E-9219-E2D8DA58FF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7175" y="235639"/>
            <a:ext cx="784360" cy="784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Google Shape;92;p1" descr="Зображення, що містить малювання, стіл, знак&#10;&#10;Автоматично згенерований опис">
            <a:extLst>
              <a:ext uri="{FF2B5EF4-FFF2-40B4-BE49-F238E27FC236}">
                <a16:creationId xmlns:a16="http://schemas.microsoft.com/office/drawing/2014/main" id="{DA8604F6-F0C4-5D40-B5C8-A6A048E14404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28588" y="235639"/>
            <a:ext cx="2307592" cy="675744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108;p2">
            <a:extLst>
              <a:ext uri="{FF2B5EF4-FFF2-40B4-BE49-F238E27FC236}">
                <a16:creationId xmlns:a16="http://schemas.microsoft.com/office/drawing/2014/main" id="{BE0CF807-A474-D643-8A49-616EF06B4890}"/>
              </a:ext>
            </a:extLst>
          </p:cNvPr>
          <p:cNvSpPr txBox="1">
            <a:spLocks noGrp="1"/>
          </p:cNvSpPr>
          <p:nvPr>
            <p:ph sz="half" idx="1"/>
          </p:nvPr>
        </p:nvSpPr>
        <p:spPr>
          <a:xfrm>
            <a:off x="181041" y="1862687"/>
            <a:ext cx="8782947" cy="317277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ts val="1100"/>
              <a:buNone/>
            </a:pPr>
            <a:r>
              <a:rPr lang="uk-UA" sz="2200" dirty="0">
                <a:latin typeface="+mj-lt"/>
              </a:rPr>
              <a:t>успішний партизанський рейд Армії УНР під командуванням Михайла Омеляновича-Павленка тилами денікінських та більшовицьких військ</a:t>
            </a:r>
            <a:endParaRPr lang="uk-UA" sz="2200" dirty="0">
              <a:latin typeface="+mj-lt"/>
              <a:sym typeface="Arial"/>
            </a:endParaRPr>
          </a:p>
          <a:p>
            <a:pPr marL="546100" indent="-342900">
              <a:lnSpc>
                <a:spcPct val="100000"/>
              </a:lnSpc>
              <a:spcBef>
                <a:spcPts val="0"/>
              </a:spcBef>
              <a:buClr>
                <a:srgbClr val="D52C2A"/>
              </a:buClr>
              <a:buSzPct val="90000"/>
              <a:buFont typeface="Wingdings" pitchFamily="2" charset="2"/>
              <a:buChar char="v"/>
            </a:pPr>
            <a:r>
              <a:rPr lang="uk-UA" sz="2200" b="1" dirty="0">
                <a:solidFill>
                  <a:srgbClr val="C00000"/>
                </a:solidFill>
                <a:latin typeface="+mj-lt"/>
                <a:sym typeface="Arial"/>
              </a:rPr>
              <a:t>2500 кілометрів </a:t>
            </a:r>
            <a:r>
              <a:rPr lang="uk-UA" sz="2200" dirty="0">
                <a:latin typeface="+mj-lt"/>
                <a:sym typeface="Arial"/>
              </a:rPr>
              <a:t>територією Житомирської, Київської, Черкаської, Кіровоградської, Миколаївської, Одеської, Вінницької областей</a:t>
            </a:r>
          </a:p>
          <a:p>
            <a:pPr marL="546100" indent="-342900">
              <a:lnSpc>
                <a:spcPct val="100000"/>
              </a:lnSpc>
              <a:spcBef>
                <a:spcPts val="0"/>
              </a:spcBef>
              <a:buClr>
                <a:srgbClr val="D52C2A"/>
              </a:buClr>
              <a:buSzPct val="90000"/>
              <a:buFont typeface="Wingdings" pitchFamily="2" charset="2"/>
              <a:buChar char="v"/>
            </a:pPr>
            <a:r>
              <a:rPr lang="uk-UA" sz="2200" b="1" dirty="0">
                <a:solidFill>
                  <a:srgbClr val="C00000"/>
                </a:solidFill>
                <a:latin typeface="+mj-lt"/>
                <a:sym typeface="Arial"/>
              </a:rPr>
              <a:t>50</a:t>
            </a:r>
            <a:r>
              <a:rPr lang="uk-UA" sz="2200" dirty="0">
                <a:latin typeface="+mj-lt"/>
                <a:sym typeface="Arial"/>
              </a:rPr>
              <a:t> переможних боїв</a:t>
            </a:r>
          </a:p>
          <a:p>
            <a:pPr marL="546100" lvl="0" indent="-342900">
              <a:lnSpc>
                <a:spcPct val="100000"/>
              </a:lnSpc>
              <a:spcBef>
                <a:spcPts val="0"/>
              </a:spcBef>
              <a:buClr>
                <a:srgbClr val="D52C2A"/>
              </a:buClr>
              <a:buSzPct val="90000"/>
              <a:buFont typeface="Wingdings" pitchFamily="2" charset="2"/>
              <a:buChar char="v"/>
            </a:pPr>
            <a:r>
              <a:rPr lang="uk-UA" sz="2200" dirty="0">
                <a:solidFill>
                  <a:srgbClr val="C00000"/>
                </a:solidFill>
                <a:sym typeface="Arial"/>
              </a:rPr>
              <a:t>5 місяців: </a:t>
            </a:r>
          </a:p>
          <a:p>
            <a:pPr marL="203200" lvl="0" indent="0">
              <a:lnSpc>
                <a:spcPct val="100000"/>
              </a:lnSpc>
              <a:spcBef>
                <a:spcPts val="0"/>
              </a:spcBef>
              <a:buClr>
                <a:srgbClr val="D52C2A"/>
              </a:buClr>
              <a:buSzPct val="90000"/>
              <a:buNone/>
            </a:pPr>
            <a:r>
              <a:rPr lang="uk-UA" sz="2200" dirty="0">
                <a:latin typeface="+mj-lt"/>
                <a:sym typeface="Arial"/>
              </a:rPr>
              <a:t>     6 грудня 1919 – </a:t>
            </a:r>
          </a:p>
          <a:p>
            <a:pPr marL="203200" lvl="0" indent="0">
              <a:lnSpc>
                <a:spcPct val="100000"/>
              </a:lnSpc>
              <a:spcBef>
                <a:spcPts val="0"/>
              </a:spcBef>
              <a:buClr>
                <a:srgbClr val="D52C2A"/>
              </a:buClr>
              <a:buSzPct val="90000"/>
              <a:buNone/>
            </a:pPr>
            <a:r>
              <a:rPr lang="uk-UA" sz="2200" dirty="0">
                <a:latin typeface="+mj-lt"/>
                <a:sym typeface="Arial"/>
              </a:rPr>
              <a:t>     6 травня 1920 року</a:t>
            </a:r>
          </a:p>
        </p:txBody>
      </p:sp>
      <p:grpSp>
        <p:nvGrpSpPr>
          <p:cNvPr id="19" name="Google Shape;88;p1">
            <a:extLst>
              <a:ext uri="{FF2B5EF4-FFF2-40B4-BE49-F238E27FC236}">
                <a16:creationId xmlns:a16="http://schemas.microsoft.com/office/drawing/2014/main" id="{A5292A97-AD97-A84B-B465-61D224C3FA8C}"/>
              </a:ext>
            </a:extLst>
          </p:cNvPr>
          <p:cNvGrpSpPr/>
          <p:nvPr/>
        </p:nvGrpSpPr>
        <p:grpSpPr>
          <a:xfrm>
            <a:off x="0" y="1026931"/>
            <a:ext cx="9144515" cy="5576233"/>
            <a:chOff x="-12784" y="1023005"/>
            <a:chExt cx="7844789" cy="5576233"/>
          </a:xfrm>
        </p:grpSpPr>
        <p:sp>
          <p:nvSpPr>
            <p:cNvPr id="20" name="Google Shape;89;p1">
              <a:extLst>
                <a:ext uri="{FF2B5EF4-FFF2-40B4-BE49-F238E27FC236}">
                  <a16:creationId xmlns:a16="http://schemas.microsoft.com/office/drawing/2014/main" id="{259046B1-CC2D-B744-A7CE-21271DFF0368}"/>
                </a:ext>
              </a:extLst>
            </p:cNvPr>
            <p:cNvSpPr/>
            <p:nvPr/>
          </p:nvSpPr>
          <p:spPr>
            <a:xfrm>
              <a:off x="-12342" y="1023005"/>
              <a:ext cx="7844347" cy="45719"/>
            </a:xfrm>
            <a:prstGeom prst="rect">
              <a:avLst/>
            </a:prstGeom>
            <a:solidFill>
              <a:srgbClr val="4F6128"/>
            </a:solidFill>
            <a:ln w="9525" cap="flat" cmpd="sng">
              <a:solidFill>
                <a:srgbClr val="4F6128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+mj-lt"/>
                <a:ea typeface="Arial"/>
                <a:cs typeface="Arial"/>
                <a:sym typeface="Arial"/>
              </a:endParaRPr>
            </a:p>
          </p:txBody>
        </p:sp>
        <p:sp>
          <p:nvSpPr>
            <p:cNvPr id="21" name="Google Shape;91;p1">
              <a:extLst>
                <a:ext uri="{FF2B5EF4-FFF2-40B4-BE49-F238E27FC236}">
                  <a16:creationId xmlns:a16="http://schemas.microsoft.com/office/drawing/2014/main" id="{C628CC77-5EBA-3C4D-A391-197EB628426E}"/>
                </a:ext>
              </a:extLst>
            </p:cNvPr>
            <p:cNvSpPr/>
            <p:nvPr/>
          </p:nvSpPr>
          <p:spPr>
            <a:xfrm>
              <a:off x="-12784" y="6429375"/>
              <a:ext cx="7844347" cy="169863"/>
            </a:xfrm>
            <a:prstGeom prst="rect">
              <a:avLst/>
            </a:prstGeom>
            <a:solidFill>
              <a:srgbClr val="4F6128"/>
            </a:solidFill>
            <a:ln w="9525" cap="flat" cmpd="sng">
              <a:solidFill>
                <a:srgbClr val="4F6128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+mj-lt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866631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91195542-9E72-AF4F-81E3-14E6697089E4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839159407"/>
              </p:ext>
            </p:extLst>
          </p:nvPr>
        </p:nvGraphicFramePr>
        <p:xfrm>
          <a:off x="1588" y="1588"/>
          <a:ext cx="122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17" name="think-cell Slide" r:id="rId5" imgW="7772400" imgH="10058400" progId="TCLayout.ActiveDocument.1">
                  <p:embed/>
                </p:oleObj>
              </mc:Choice>
              <mc:Fallback>
                <p:oleObj name="think-cell Slide" r:id="rId5" imgW="7772400" imgH="10058400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91195542-9E72-AF4F-81E3-14E6697089E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22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Picture 2">
            <a:extLst>
              <a:ext uri="{FF2B5EF4-FFF2-40B4-BE49-F238E27FC236}">
                <a16:creationId xmlns:a16="http://schemas.microsoft.com/office/drawing/2014/main" id="{1199E769-ADA3-174E-9219-E2D8DA58FF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7175" y="235639"/>
            <a:ext cx="784360" cy="784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Google Shape;92;p1" descr="Зображення, що містить малювання, стіл, знак&#10;&#10;Автоматично згенерований опис">
            <a:extLst>
              <a:ext uri="{FF2B5EF4-FFF2-40B4-BE49-F238E27FC236}">
                <a16:creationId xmlns:a16="http://schemas.microsoft.com/office/drawing/2014/main" id="{DA8604F6-F0C4-5D40-B5C8-A6A048E14404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28588" y="235639"/>
            <a:ext cx="2307592" cy="675744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108;p2">
            <a:extLst>
              <a:ext uri="{FF2B5EF4-FFF2-40B4-BE49-F238E27FC236}">
                <a16:creationId xmlns:a16="http://schemas.microsoft.com/office/drawing/2014/main" id="{BE0CF807-A474-D643-8A49-616EF06B4890}"/>
              </a:ext>
            </a:extLst>
          </p:cNvPr>
          <p:cNvSpPr txBox="1">
            <a:spLocks noGrp="1"/>
          </p:cNvSpPr>
          <p:nvPr>
            <p:ph sz="half" idx="1"/>
          </p:nvPr>
        </p:nvSpPr>
        <p:spPr>
          <a:xfrm>
            <a:off x="106576" y="2066458"/>
            <a:ext cx="6149382" cy="1070511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ts val="1100"/>
              <a:buNone/>
            </a:pPr>
            <a:r>
              <a:rPr lang="uk-UA" sz="1800" b="1" dirty="0">
                <a:latin typeface="+mj-lt"/>
                <a:sym typeface="Arial"/>
              </a:rPr>
              <a:t>вторгнення Армії УНР на </a:t>
            </a:r>
            <a:r>
              <a:rPr lang="uk-UA" sz="1800" b="1" dirty="0" err="1">
                <a:latin typeface="+mj-lt"/>
                <a:sym typeface="Arial"/>
              </a:rPr>
              <a:t>підрадянську</a:t>
            </a:r>
            <a:r>
              <a:rPr lang="uk-UA" sz="1800" b="1" dirty="0">
                <a:latin typeface="+mj-lt"/>
                <a:sym typeface="Arial"/>
              </a:rPr>
              <a:t> Україну з Польщі та Румунії. До Армії долучаться партизанські загони, </a:t>
            </a:r>
          </a:p>
          <a:p>
            <a:pPr marL="0" lvl="0" indent="0" algn="ctr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ts val="1100"/>
              <a:buNone/>
            </a:pPr>
            <a:r>
              <a:rPr lang="uk-UA" sz="1800" b="1" dirty="0">
                <a:latin typeface="+mj-lt"/>
                <a:sym typeface="Arial"/>
              </a:rPr>
              <a:t>разом вони виженуть більшовиків</a:t>
            </a:r>
          </a:p>
          <a:p>
            <a:pPr marL="0" indent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ts val="1100"/>
              <a:buNone/>
            </a:pPr>
            <a:endParaRPr lang="ru-RU" sz="2000" dirty="0">
              <a:latin typeface="+mj-lt"/>
            </a:endParaRPr>
          </a:p>
        </p:txBody>
      </p:sp>
      <p:grpSp>
        <p:nvGrpSpPr>
          <p:cNvPr id="19" name="Google Shape;88;p1">
            <a:extLst>
              <a:ext uri="{FF2B5EF4-FFF2-40B4-BE49-F238E27FC236}">
                <a16:creationId xmlns:a16="http://schemas.microsoft.com/office/drawing/2014/main" id="{A5292A97-AD97-A84B-B465-61D224C3FA8C}"/>
              </a:ext>
            </a:extLst>
          </p:cNvPr>
          <p:cNvGrpSpPr/>
          <p:nvPr/>
        </p:nvGrpSpPr>
        <p:grpSpPr>
          <a:xfrm>
            <a:off x="0" y="1026931"/>
            <a:ext cx="9144515" cy="5576233"/>
            <a:chOff x="-12784" y="1023005"/>
            <a:chExt cx="7844789" cy="5576233"/>
          </a:xfrm>
        </p:grpSpPr>
        <p:sp>
          <p:nvSpPr>
            <p:cNvPr id="20" name="Google Shape;89;p1">
              <a:extLst>
                <a:ext uri="{FF2B5EF4-FFF2-40B4-BE49-F238E27FC236}">
                  <a16:creationId xmlns:a16="http://schemas.microsoft.com/office/drawing/2014/main" id="{259046B1-CC2D-B744-A7CE-21271DFF0368}"/>
                </a:ext>
              </a:extLst>
            </p:cNvPr>
            <p:cNvSpPr/>
            <p:nvPr/>
          </p:nvSpPr>
          <p:spPr>
            <a:xfrm>
              <a:off x="-12342" y="1023005"/>
              <a:ext cx="7844347" cy="45719"/>
            </a:xfrm>
            <a:prstGeom prst="rect">
              <a:avLst/>
            </a:prstGeom>
            <a:solidFill>
              <a:srgbClr val="4F6128"/>
            </a:solidFill>
            <a:ln w="9525" cap="flat" cmpd="sng">
              <a:solidFill>
                <a:srgbClr val="4F6128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+mj-lt"/>
                <a:ea typeface="Arial"/>
                <a:cs typeface="Arial"/>
                <a:sym typeface="Arial"/>
              </a:endParaRPr>
            </a:p>
          </p:txBody>
        </p:sp>
        <p:sp>
          <p:nvSpPr>
            <p:cNvPr id="21" name="Google Shape;91;p1">
              <a:extLst>
                <a:ext uri="{FF2B5EF4-FFF2-40B4-BE49-F238E27FC236}">
                  <a16:creationId xmlns:a16="http://schemas.microsoft.com/office/drawing/2014/main" id="{C628CC77-5EBA-3C4D-A391-197EB628426E}"/>
                </a:ext>
              </a:extLst>
            </p:cNvPr>
            <p:cNvSpPr/>
            <p:nvPr/>
          </p:nvSpPr>
          <p:spPr>
            <a:xfrm>
              <a:off x="-12784" y="6429375"/>
              <a:ext cx="7844347" cy="169863"/>
            </a:xfrm>
            <a:prstGeom prst="rect">
              <a:avLst/>
            </a:prstGeom>
            <a:solidFill>
              <a:srgbClr val="4F6128"/>
            </a:solidFill>
            <a:ln w="9525" cap="flat" cmpd="sng">
              <a:solidFill>
                <a:srgbClr val="4F6128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+mj-lt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6" name="Google Shape;108;p2">
            <a:extLst>
              <a:ext uri="{FF2B5EF4-FFF2-40B4-BE49-F238E27FC236}">
                <a16:creationId xmlns:a16="http://schemas.microsoft.com/office/drawing/2014/main" id="{1F848EB5-E498-1A41-A976-80FB36444270}"/>
              </a:ext>
            </a:extLst>
          </p:cNvPr>
          <p:cNvSpPr txBox="1">
            <a:spLocks/>
          </p:cNvSpPr>
          <p:nvPr/>
        </p:nvSpPr>
        <p:spPr>
          <a:xfrm>
            <a:off x="830638" y="3931594"/>
            <a:ext cx="5273457" cy="685765"/>
          </a:xfrm>
          <a:prstGeom prst="rect">
            <a:avLst/>
          </a:prstGeom>
        </p:spPr>
        <p:txBody>
          <a:bodyPr spcFirstLastPara="1" vert="horz" wrap="square" lIns="91425" tIns="45700" rIns="91425" bIns="45700" rtlCol="0" anchor="t" anchorCtr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03200" indent="0" algn="ctr">
              <a:lnSpc>
                <a:spcPct val="100000"/>
              </a:lnSpc>
              <a:spcBef>
                <a:spcPts val="0"/>
              </a:spcBef>
              <a:buClr>
                <a:srgbClr val="D52C2A"/>
              </a:buClr>
              <a:buSzPct val="90000"/>
              <a:buNone/>
            </a:pPr>
            <a:r>
              <a:rPr lang="uk-UA" sz="2000" b="1" dirty="0">
                <a:latin typeface="+mj-lt"/>
              </a:rPr>
              <a:t> </a:t>
            </a:r>
            <a:r>
              <a:rPr lang="uk-UA" sz="1800" b="1" dirty="0">
                <a:latin typeface="+mj-lt"/>
              </a:rPr>
              <a:t>конфіскація врожаю спричинить активізацію повстанського руху</a:t>
            </a:r>
          </a:p>
        </p:txBody>
      </p:sp>
      <p:sp>
        <p:nvSpPr>
          <p:cNvPr id="4" name="Стрелка вниз 3">
            <a:extLst>
              <a:ext uri="{FF2B5EF4-FFF2-40B4-BE49-F238E27FC236}">
                <a16:creationId xmlns:a16="http://schemas.microsoft.com/office/drawing/2014/main" id="{3DC02630-91BD-3F43-8E36-4DEA65197F5B}"/>
              </a:ext>
            </a:extLst>
          </p:cNvPr>
          <p:cNvSpPr/>
          <p:nvPr/>
        </p:nvSpPr>
        <p:spPr>
          <a:xfrm>
            <a:off x="1132227" y="1315682"/>
            <a:ext cx="4670281" cy="809753"/>
          </a:xfrm>
          <a:prstGeom prst="downArrow">
            <a:avLst/>
          </a:prstGeom>
          <a:solidFill>
            <a:srgbClr val="F8CBAD">
              <a:alpha val="67843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err="1">
                <a:solidFill>
                  <a:srgbClr val="C00000"/>
                </a:solidFill>
              </a:rPr>
              <a:t>Травень</a:t>
            </a:r>
            <a:r>
              <a:rPr lang="ru-RU" sz="1600" b="1" dirty="0">
                <a:solidFill>
                  <a:srgbClr val="C00000"/>
                </a:solidFill>
              </a:rPr>
              <a:t> 1921 – план </a:t>
            </a:r>
            <a:r>
              <a:rPr lang="ru-RU" sz="1600" b="1" dirty="0" err="1">
                <a:solidFill>
                  <a:srgbClr val="C00000"/>
                </a:solidFill>
              </a:rPr>
              <a:t>Юрія</a:t>
            </a:r>
            <a:r>
              <a:rPr lang="ru-RU" sz="1600" b="1" dirty="0">
                <a:solidFill>
                  <a:srgbClr val="C00000"/>
                </a:solidFill>
              </a:rPr>
              <a:t> </a:t>
            </a:r>
            <a:r>
              <a:rPr lang="ru-RU" sz="1600" b="1" dirty="0" err="1">
                <a:solidFill>
                  <a:srgbClr val="C00000"/>
                </a:solidFill>
              </a:rPr>
              <a:t>Отмарштейна</a:t>
            </a:r>
            <a:endParaRPr lang="x-none" sz="1600" dirty="0">
              <a:solidFill>
                <a:srgbClr val="C00000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AE1BF71-0978-9B4F-9629-8C9417A9F88D}"/>
              </a:ext>
            </a:extLst>
          </p:cNvPr>
          <p:cNvSpPr txBox="1"/>
          <p:nvPr/>
        </p:nvSpPr>
        <p:spPr>
          <a:xfrm>
            <a:off x="5545782" y="5399779"/>
            <a:ext cx="317720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ru-RU" i="1" kern="1200" dirty="0">
                <a:solidFill>
                  <a:schemeClr val="tx1"/>
                </a:solidFill>
                <a:latin typeface="+mj-lt"/>
                <a:ea typeface="Roboto"/>
              </a:rPr>
              <a:t>Начальник оперативного </a:t>
            </a:r>
          </a:p>
          <a:p>
            <a:pPr algn="r"/>
            <a:r>
              <a:rPr lang="ru-RU" i="1" kern="1200" dirty="0" err="1">
                <a:solidFill>
                  <a:schemeClr val="tx1"/>
                </a:solidFill>
                <a:latin typeface="+mj-lt"/>
                <a:ea typeface="Roboto"/>
              </a:rPr>
              <a:t>відділу</a:t>
            </a:r>
            <a:r>
              <a:rPr lang="ru-RU" i="1" kern="1200" dirty="0">
                <a:solidFill>
                  <a:schemeClr val="tx1"/>
                </a:solidFill>
                <a:latin typeface="+mj-lt"/>
                <a:ea typeface="Roboto"/>
              </a:rPr>
              <a:t> ППШ </a:t>
            </a:r>
            <a:r>
              <a:rPr lang="ru-RU" i="1" kern="1200" dirty="0" err="1">
                <a:solidFill>
                  <a:schemeClr val="tx1"/>
                </a:solidFill>
                <a:latin typeface="+mj-lt"/>
                <a:ea typeface="Roboto"/>
              </a:rPr>
              <a:t>Юрій</a:t>
            </a:r>
            <a:r>
              <a:rPr lang="ru-RU" i="1" kern="1200" dirty="0">
                <a:solidFill>
                  <a:schemeClr val="tx1"/>
                </a:solidFill>
                <a:latin typeface="+mj-lt"/>
                <a:ea typeface="Roboto"/>
              </a:rPr>
              <a:t> </a:t>
            </a:r>
            <a:r>
              <a:rPr lang="ru-RU" i="1" kern="1200" dirty="0" err="1">
                <a:solidFill>
                  <a:schemeClr val="tx1"/>
                </a:solidFill>
                <a:latin typeface="+mj-lt"/>
                <a:ea typeface="Roboto"/>
              </a:rPr>
              <a:t>Отмарштейн</a:t>
            </a:r>
            <a:r>
              <a:rPr lang="ru-RU" i="1" kern="1200" dirty="0">
                <a:solidFill>
                  <a:schemeClr val="tx1"/>
                </a:solidFill>
                <a:latin typeface="+mj-lt"/>
                <a:ea typeface="Roboto"/>
              </a:rPr>
              <a:t>. Автор портрету Артур </a:t>
            </a:r>
            <a:r>
              <a:rPr lang="ru-RU" i="1" kern="1200" dirty="0" err="1">
                <a:solidFill>
                  <a:schemeClr val="tx1"/>
                </a:solidFill>
                <a:latin typeface="+mj-lt"/>
                <a:ea typeface="Roboto"/>
              </a:rPr>
              <a:t>Орльонов</a:t>
            </a:r>
            <a:r>
              <a:rPr lang="ru-RU" i="1" kern="1200" dirty="0">
                <a:solidFill>
                  <a:schemeClr val="tx1"/>
                </a:solidFill>
                <a:latin typeface="+mj-lt"/>
                <a:ea typeface="Roboto"/>
              </a:rPr>
              <a:t>. Фото </a:t>
            </a:r>
            <a:r>
              <a:rPr lang="ru-RU" i="1" kern="1200" dirty="0" err="1">
                <a:solidFill>
                  <a:schemeClr val="tx1"/>
                </a:solidFill>
                <a:latin typeface="+mj-lt"/>
                <a:ea typeface="Roboto"/>
              </a:rPr>
              <a:t>із</a:t>
            </a:r>
            <a:r>
              <a:rPr lang="ru-RU" i="1" kern="1200" dirty="0">
                <a:solidFill>
                  <a:schemeClr val="tx1"/>
                </a:solidFill>
                <a:latin typeface="+mj-lt"/>
                <a:ea typeface="Roboto"/>
              </a:rPr>
              <a:t> сайту БФ «</a:t>
            </a:r>
            <a:r>
              <a:rPr lang="ru-RU" i="1" kern="1200" dirty="0" err="1">
                <a:solidFill>
                  <a:schemeClr val="tx1"/>
                </a:solidFill>
                <a:latin typeface="+mj-lt"/>
                <a:ea typeface="Roboto"/>
              </a:rPr>
              <a:t>Героїка</a:t>
            </a:r>
            <a:r>
              <a:rPr lang="ru-RU" i="1" kern="1200" dirty="0">
                <a:solidFill>
                  <a:schemeClr val="tx1"/>
                </a:solidFill>
                <a:latin typeface="+mj-lt"/>
                <a:ea typeface="Roboto"/>
              </a:rPr>
              <a:t>»  </a:t>
            </a:r>
            <a:endParaRPr lang="x-none" i="1" kern="1200" dirty="0">
              <a:solidFill>
                <a:schemeClr val="tx1"/>
              </a:solidFill>
              <a:latin typeface="+mj-lt"/>
              <a:ea typeface="Roboto"/>
            </a:endParaRPr>
          </a:p>
        </p:txBody>
      </p:sp>
      <p:sp>
        <p:nvSpPr>
          <p:cNvPr id="22" name="Google Shape;106;p2">
            <a:extLst>
              <a:ext uri="{FF2B5EF4-FFF2-40B4-BE49-F238E27FC236}">
                <a16:creationId xmlns:a16="http://schemas.microsoft.com/office/drawing/2014/main" id="{11E2F7AF-7197-6C43-82F0-3BA8BC30041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217649" y="125585"/>
            <a:ext cx="2886446" cy="89441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/>
          <a:p>
            <a:pPr>
              <a:spcBef>
                <a:spcPts val="0"/>
              </a:spcBef>
            </a:pPr>
            <a:r>
              <a:rPr lang="uk-UA" sz="3200" b="1" dirty="0">
                <a:sym typeface="Century Gothic"/>
              </a:rPr>
              <a:t>Коли починати?</a:t>
            </a:r>
            <a:endParaRPr lang="uk-UA" sz="3200" b="1" dirty="0"/>
          </a:p>
        </p:txBody>
      </p:sp>
      <p:sp>
        <p:nvSpPr>
          <p:cNvPr id="23" name="Стрелка вниз 22">
            <a:extLst>
              <a:ext uri="{FF2B5EF4-FFF2-40B4-BE49-F238E27FC236}">
                <a16:creationId xmlns:a16="http://schemas.microsoft.com/office/drawing/2014/main" id="{24E375C6-4C3A-1241-9533-B1C35C7AA7AC}"/>
              </a:ext>
            </a:extLst>
          </p:cNvPr>
          <p:cNvSpPr/>
          <p:nvPr/>
        </p:nvSpPr>
        <p:spPr>
          <a:xfrm>
            <a:off x="1132227" y="3121841"/>
            <a:ext cx="4670281" cy="809753"/>
          </a:xfrm>
          <a:prstGeom prst="downArrow">
            <a:avLst/>
          </a:prstGeom>
          <a:solidFill>
            <a:srgbClr val="F8CBAD">
              <a:alpha val="67843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err="1">
                <a:solidFill>
                  <a:srgbClr val="C00000"/>
                </a:solidFill>
              </a:rPr>
              <a:t>Серпень</a:t>
            </a:r>
            <a:r>
              <a:rPr lang="ru-RU" sz="1600" b="1" dirty="0">
                <a:solidFill>
                  <a:srgbClr val="C00000"/>
                </a:solidFill>
              </a:rPr>
              <a:t> 1921 </a:t>
            </a:r>
            <a:endParaRPr lang="x-none" sz="1600" dirty="0">
              <a:solidFill>
                <a:srgbClr val="C00000"/>
              </a:solidFill>
            </a:endParaRPr>
          </a:p>
        </p:txBody>
      </p:sp>
      <p:sp>
        <p:nvSpPr>
          <p:cNvPr id="24" name="Стрелка вниз 23">
            <a:extLst>
              <a:ext uri="{FF2B5EF4-FFF2-40B4-BE49-F238E27FC236}">
                <a16:creationId xmlns:a16="http://schemas.microsoft.com/office/drawing/2014/main" id="{1E62A354-CCA7-6F42-96E4-D9921FCA3965}"/>
              </a:ext>
            </a:extLst>
          </p:cNvPr>
          <p:cNvSpPr/>
          <p:nvPr/>
        </p:nvSpPr>
        <p:spPr>
          <a:xfrm>
            <a:off x="1132227" y="4851636"/>
            <a:ext cx="4670281" cy="809753"/>
          </a:xfrm>
          <a:prstGeom prst="downArrow">
            <a:avLst/>
          </a:prstGeom>
          <a:solidFill>
            <a:srgbClr val="F8CBAD">
              <a:alpha val="67843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err="1">
                <a:solidFill>
                  <a:srgbClr val="C00000"/>
                </a:solidFill>
              </a:rPr>
              <a:t>Жовтень</a:t>
            </a:r>
            <a:r>
              <a:rPr lang="ru-RU" sz="1600" b="1" dirty="0">
                <a:solidFill>
                  <a:srgbClr val="C00000"/>
                </a:solidFill>
              </a:rPr>
              <a:t> 1921 – план Юрка </a:t>
            </a:r>
            <a:r>
              <a:rPr lang="ru-RU" sz="1600" b="1" dirty="0" err="1">
                <a:solidFill>
                  <a:srgbClr val="C00000"/>
                </a:solidFill>
              </a:rPr>
              <a:t>Тютюнника</a:t>
            </a:r>
            <a:endParaRPr lang="x-none" sz="1600" dirty="0">
              <a:solidFill>
                <a:srgbClr val="C00000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C6260A6-815B-A646-89FA-2EA04F828DB4}"/>
              </a:ext>
            </a:extLst>
          </p:cNvPr>
          <p:cNvSpPr txBox="1"/>
          <p:nvPr/>
        </p:nvSpPr>
        <p:spPr>
          <a:xfrm>
            <a:off x="735614" y="5719489"/>
            <a:ext cx="546350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03200" algn="ctr">
              <a:spcBef>
                <a:spcPts val="0"/>
              </a:spcBef>
              <a:buClr>
                <a:srgbClr val="D52C2A"/>
              </a:buClr>
              <a:buSzPct val="90000"/>
            </a:pPr>
            <a:r>
              <a:rPr lang="uk-UA" sz="1800" b="1" dirty="0">
                <a:latin typeface="+mj-lt"/>
              </a:rPr>
              <a:t>одночасний удар з трьох напрямків </a:t>
            </a:r>
          </a:p>
          <a:p>
            <a:pPr marL="203200" algn="ctr">
              <a:spcBef>
                <a:spcPts val="0"/>
              </a:spcBef>
              <a:buClr>
                <a:srgbClr val="D52C2A"/>
              </a:buClr>
              <a:buSzPct val="90000"/>
            </a:pPr>
            <a:r>
              <a:rPr lang="uk-UA" sz="1800" b="1" dirty="0">
                <a:latin typeface="+mj-lt"/>
              </a:rPr>
              <a:t>трьома групами </a:t>
            </a:r>
          </a:p>
        </p:txBody>
      </p:sp>
      <p:cxnSp>
        <p:nvCxnSpPr>
          <p:cNvPr id="26" name="Straight Arrow Connector 32">
            <a:extLst>
              <a:ext uri="{FF2B5EF4-FFF2-40B4-BE49-F238E27FC236}">
                <a16:creationId xmlns:a16="http://schemas.microsoft.com/office/drawing/2014/main" id="{0583BE99-F513-E447-9B54-AC5DCE7C12DA}"/>
              </a:ext>
            </a:extLst>
          </p:cNvPr>
          <p:cNvCxnSpPr>
            <a:cxnSpLocks/>
          </p:cNvCxnSpPr>
          <p:nvPr/>
        </p:nvCxnSpPr>
        <p:spPr>
          <a:xfrm>
            <a:off x="8722990" y="4157669"/>
            <a:ext cx="0" cy="2076876"/>
          </a:xfrm>
          <a:prstGeom prst="straightConnector1">
            <a:avLst/>
          </a:prstGeom>
          <a:ln>
            <a:solidFill>
              <a:srgbClr val="D52C2A"/>
            </a:solidFill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1954060" y="1072650"/>
            <a:ext cx="2743200" cy="1344873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единительная линия 26"/>
          <p:cNvCxnSpPr/>
          <p:nvPr/>
        </p:nvCxnSpPr>
        <p:spPr>
          <a:xfrm>
            <a:off x="1954060" y="2854280"/>
            <a:ext cx="2743200" cy="1344873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Picture 50">
            <a:extLst>
              <a:ext uri="{FF2B5EF4-FFF2-40B4-BE49-F238E27FC236}">
                <a16:creationId xmlns:a16="http://schemas.microsoft.com/office/drawing/2014/main" id="{A99084E0-B214-3C4D-ADC2-1C5D0DB761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9119" y="1161640"/>
            <a:ext cx="2711657" cy="4035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523529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UNDODONOTDELETE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6022</TotalTime>
  <Words>2424</Words>
  <Application>Microsoft Macintosh PowerPoint</Application>
  <PresentationFormat>Экран (4:3)</PresentationFormat>
  <Paragraphs>267</Paragraphs>
  <Slides>26</Slides>
  <Notes>26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33" baseType="lpstr">
      <vt:lpstr>Calibri</vt:lpstr>
      <vt:lpstr>Arial</vt:lpstr>
      <vt:lpstr>Wingdings</vt:lpstr>
      <vt:lpstr>Calibri Light</vt:lpstr>
      <vt:lpstr>Times New Roman</vt:lpstr>
      <vt:lpstr>Office Theme</vt:lpstr>
      <vt:lpstr>think-cell Slide</vt:lpstr>
      <vt:lpstr>Презентация PowerPoint</vt:lpstr>
      <vt:lpstr>Другий Зимовий похід /Листопадовий рейд –</vt:lpstr>
      <vt:lpstr>Революційний контекст</vt:lpstr>
      <vt:lpstr>Україна під окупацією</vt:lpstr>
      <vt:lpstr>Україна повстала проти червоної окупації</vt:lpstr>
      <vt:lpstr>Керівництво повстанням</vt:lpstr>
      <vt:lpstr>Керівництво повстанням</vt:lpstr>
      <vt:lpstr>Перший Зимовий похід надихав </vt:lpstr>
      <vt:lpstr>Коли починати?</vt:lpstr>
      <vt:lpstr>Презентация PowerPoint</vt:lpstr>
      <vt:lpstr>Презентация PowerPoint</vt:lpstr>
      <vt:lpstr>Презентация PowerPoint</vt:lpstr>
      <vt:lpstr>Наближається буря</vt:lpstr>
      <vt:lpstr>Юрко Тютюнник (1891–1930) </vt:lpstr>
      <vt:lpstr>Презентация PowerPoint</vt:lpstr>
      <vt:lpstr>Презентация PowerPoint</vt:lpstr>
      <vt:lpstr>Перший пішов!</vt:lpstr>
      <vt:lpstr>Михайло Палій-Сидорянський (1895 – 1963)  </vt:lpstr>
      <vt:lpstr>Презентация PowerPoint</vt:lpstr>
      <vt:lpstr>Андрій Гулий-Гуленко (1886–1929)  </vt:lpstr>
      <vt:lpstr>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Microsoft Office User</cp:lastModifiedBy>
  <cp:revision>110</cp:revision>
  <dcterms:created xsi:type="dcterms:W3CDTF">2016-04-12T18:48:38Z</dcterms:created>
  <dcterms:modified xsi:type="dcterms:W3CDTF">2021-11-11T20:56:59Z</dcterms:modified>
</cp:coreProperties>
</file>